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1899 9215 0 0,'0'0'422'0'0,"-1"1"-13"0"0,-13 11-248 0 0,-8 13 3377 0 0,21-24-3108 0 0,0 1-267 0 0,1-2-117 0 0,0 0 0 0 0,0 0-1 0 0,0 0 1 0 0,-1 0 0 0 0,1 1 0 0 0,0-1 0 0 0,0 0 0 0 0,0 0-1 0 0,0 0 1 0 0,0 0 0 0 0,0 1 0 0 0,0-1 0 0 0,0 0 0 0 0,0 0-1 0 0,0 0 1 0 0,0 0 0 0 0,0 1 0 0 0,0-1 0 0 0,-1 0-1 0 0,1 0 1 0 0,0 0 0 0 0,0 0 0 0 0,0 1 0 0 0,1-1 0 0 0,-1 0-1 0 0,0 0 1 0 0,0 0 0 0 0,0 0 0 0 0,0 1 0 0 0,0-1 0 0 0,0 0-1 0 0,0 0 1 0 0,0 0 0 0 0,0 0 0 0 0,0 0 0 0 0,0 1 0 0 0,0-1-1 0 0,1 0 1 0 0,-1 0 0 0 0,0 0 0 0 0,0 0 0 0 0,3 1 6 0 0,-1 0 1 0 0,1 0 0 0 0,0-1 0 0 0,0 0-1 0 0,-1 1 1 0 0,1-1 0 0 0,5-1 0 0 0,2 1-32 0 0,-6 0 22 0 0,5 0-22 0 0,-7 0 319 0 0,-3 8 1782 0 0,4-23-1251 0 0,42-366 597 0 0,-41 362-1424 0 0,26-149 235 0 0,19-142 29 0 0,-47 289-290 0 0,1-17 70 0 0,-1-63 1 0 0,-4 6 241 0 0,2 82-286 0 0,1 0 0 0 0,0 0 0 0 0,1 1 1 0 0,0-1-1 0 0,1 1 0 0 0,0-1 0 0 0,1 1 0 0 0,1 0 0 0 0,0 0 0 0 0,0 1 0 0 0,1-1 0 0 0,9-11 0 0 0,14-21 19 0 0,-28 43-127 0 0,0 2-33 0 0,0 1 89 0 0,0 0 1 0 0,-1-1-1 0 0,1 1 0 0 0,0 0 1 0 0,0-1-1 0 0,0 1 0 0 0,2 1 0 0 0,5 9-5 0 0,3 16-2 0 0,-1 1-1 0 0,7 36 0 0 0,-1-1-1 0 0,11 22 55 0 0,54 117 0 0 0,58 165 158 0 0,-138-363-196 0 0,6 17-17 0 0,20 40 0 0 0,-22-52 11 0 0,0-1-1 0 0,1-1 1 0 0,0 1 0 0 0,1-1 0 0 0,0 0 0 0 0,0 0-1 0 0,13 10 1 0 0,-15-15-51 0 0,-3-1 55 0 0,6 12-60 0 0,-8-14 65 0 0,0 0-1 0 0,1 1 1 0 0,-1-1 0 0 0,0 0 0 0 0,0 1-1 0 0,0-1 1 0 0,0 1 0 0 0,0-1-1 0 0,0 0 1 0 0,0 1 0 0 0,-1-1 0 0 0,1 0-1 0 0,0 1 1 0 0,0-1 0 0 0,0 0 0 0 0,0 1-1 0 0,0-1 1 0 0,0 0 0 0 0,-1 1 0 0 0,1-1-1 0 0,0 0 1 0 0,0 1 0 0 0,-1-1 0 0 0,1 0-1 0 0,0 0 1 0 0,0 1 0 0 0,-1-1 0 0 0,1 0-1 0 0,0 0 1 0 0,-1 1 0 0 0,1-1 0 0 0,0 0-1 0 0,-1 0 1 0 0,0 0 0 0 0,-11 6 71 0 0,10-4-64 0 0,-17 0 67 0 0,-2-1 31 0 0,19-1 36 0 0,0-1-77 0 0,-7-2 7 0 0,-1 1-4 0 0,10 2-64 0 0,-1-1 1 0 0,1 1 0 0 0,-1 0-1 0 0,1 0 1 0 0,0 0 0 0 0,-1 0-1 0 0,1-1 1 0 0,-1 1 0 0 0,1 0-1 0 0,0 0 1 0 0,-1-1 0 0 0,1 1-1 0 0,-1 0 1 0 0,1-1 0 0 0,0 1-1 0 0,-1-1 1 0 0,1 1 0 0 0,0 0-1 0 0,0-1 1 0 0,-1 1 0 0 0,1-1-1 0 0,0 1 1 0 0,0 0 0 0 0,0-1-1 0 0,-1 0 1 0 0,0-3 9 0 0,0 0 0 0 0,0 0 0 0 0,0 0 0 0 0,1 0 0 0 0,-1 0 0 0 0,1 0 0 0 0,0 0 0 0 0,0-1 0 0 0,2-6 0 0 0,-1-7 16 0 0,7-66 45 0 0,11-329 118 0 0,-15 278-195 0 0,3-53 0 0 0,-2 129 0 0 0,14-67 0 0 0,71-206 0 0 0,-90 330 0 0 0,26-73 5 0 0,37-78 1 0 0,-57 144 36 0 0,3 2-31 0 0,-2 2-27 0 0,-4 4-61 0 0,8 1-7 0 0,-2 1-4 0 0,-7-1-4 0 0,9 3-2 0 0,-9-2 91 0 0,-1 0 0 0 0,0-1-1 0 0,1 1 1 0 0,-1 0-1 0 0,0 0 1 0 0,1 0-1 0 0,-1 0 1 0 0,0 0-1 0 0,0 1 1 0 0,0-1-1 0 0,0 0 1 0 0,0 0-1 0 0,0 1 1 0 0,1 1-1 0 0,1 3-8 0 0,3 5-2 0 0,0 0-1 0 0,-1 0 0 0 0,0 1 0 0 0,-1 0 0 0 0,0 0 0 0 0,-1 0 0 0 0,2 14 0 0 0,-1-8 9 0 0,46 248-55 0 0,-36-178 50 0 0,-11-72 11 0 0,69 482-16 0 0,-69-209 168 0 0,-4-280-152 0 0,1 1 0 0 0,0 0 0 0 0,0 0 0 0 0,1 0 0 0 0,3 16 0 0 0,1-12 0 0 0,3-3-17 0 0,-7-10-45 0 0,0 0 0 0 0,0 0 1 0 0,1 0-1 0 0,-1 0 0 0 0,0 0 0 0 0,0 0 1 0 0,1 0-1 0 0,-1 0 0 0 0,0-1 1 0 0,1 1-1 0 0,-1-1 0 0 0,1 1 0 0 0,-1-1 1 0 0,1 1-1 0 0,-1-1 0 0 0,1 0 0 0 0,-1 1 1 0 0,1-1-1 0 0,-1 0 0 0 0,1 0 1 0 0,-1 0-1 0 0,1 0 0 0 0,-1-1 0 0 0,1 1 1 0 0,-1 0-1 0 0,1-1 0 0 0,-1 1 1 0 0,1-1-1 0 0,-1 1 0 0 0,1-1 0 0 0,-1 0 1 0 0,0 0-1 0 0,1 1 0 0 0,-1-1 0 0 0,0 0 1 0 0,0 0-1 0 0,0 0 0 0 0,1 0 1 0 0,-1 0-1 0 0,0-1 0 0 0,-1 1 0 0 0,1 0 1 0 0,0 0-1 0 0,0-1 0 0 0,0 1 0 0 0,-1-1 1 0 0,1 1-1 0 0,-1-1 0 0 0,1 1 1 0 0,0-3-1 0 0,2-15-2205 0 0,-1-3-4581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1104 14279 0 0,'0'0'1103'0'0,"2"3"-720"0"0,5 12 1215 0 0,0 0 1 0 0,7 26 0 0 0,-12-37-1571 0 0,-1 1 1 0 0,0-1-1 0 0,0 1 1 0 0,-1 0 0 0 0,1 6-1 0 0,-1-7-13 0 0,0-2 17 0 0,-1-2-316 0 0,-2-1 283 0 0,1 1 0 0 0,0-1-1 0 0,0 0 1 0 0,0 1 0 0 0,0-1 0 0 0,0 0-1 0 0,0 0 1 0 0,0 0 0 0 0,0-1 0 0 0,1 1-1 0 0,-1 0 1 0 0,0-1 0 0 0,1 1-1 0 0,-1-1 1 0 0,1 0 0 0 0,-1 1 0 0 0,1-1-1 0 0,0 0 1 0 0,0 0 0 0 0,0 0 0 0 0,0 0-1 0 0,0 0 1 0 0,0 0 0 0 0,0 0-1 0 0,0-3 1 0 0,-2-4 44 0 0,-1-2 16 0 0,0-1 1 0 0,1 0-1 0 0,0 0 1 0 0,1 0 0 0 0,0 0-1 0 0,1 0 1 0 0,1-23-1 0 0,13-86 383 0 0,-12 114-415 0 0,5-25 26 0 0,2 0 1 0 0,1 1 0 0 0,1 1-1 0 0,1-1 1 0 0,2 2-1 0 0,1-1 1 0 0,2 2-1 0 0,0 0 1 0 0,2 1 0 0 0,31-36-1 0 0,-43 56-14 0 0,-1 1-1 0 0,1 1 1 0 0,0-1-1 0 0,1 1 1 0 0,-1 0-1 0 0,1 0 1 0 0,0 1 0 0 0,0 0-1 0 0,1 0 1 0 0,-1 1-1 0 0,10-3 1 0 0,-14 5-24 0 0,0 1 1 0 0,1 0-1 0 0,-1 0 1 0 0,0 0-1 0 0,1 0 1 0 0,-1 0-1 0 0,0 1 1 0 0,0 0-1 0 0,0-1 1 0 0,1 1-1 0 0,-1 0 1 0 0,0 0-1 0 0,0 1 1 0 0,0-1-1 0 0,0 1 1 0 0,0 0-1 0 0,-1-1 1 0 0,1 1-1 0 0,0 0 1 0 0,2 3-1 0 0,2 2 10 0 0,-1-1 1 0 0,0 1-1 0 0,0 0 0 0 0,-1 0 1 0 0,1 1-1 0 0,3 8 0 0 0,-2-2 5 0 0,0 1-1 0 0,-2 0 0 0 0,1 0 1 0 0,-2 1-1 0 0,4 17 0 0 0,12 49 51 0 0,-16-71-58 0 0,-3-12-19 0 0,0 1 0 0 0,-1 0 0 0 0,1 0 0 0 0,0-1 0 0 0,0 1 1 0 0,-1 0-1 0 0,1-1 0 0 0,0 1 0 0 0,-1 0 0 0 0,1-1 0 0 0,0 1 0 0 0,-1-1 1 0 0,1 0-1 0 0,-1 1 0 0 0,1-1 0 0 0,0 0 0 0 0,7-10-3 0 0,-1-1 0 0 0,0 0 0 0 0,-1 0 0 0 0,-1 0 0 0 0,0-1 0 0 0,6-20 0 0 0,-5 13 0 0 0,140-416-144 0 0,-135 408 347 0 0,22-46 0 0 0,-25 59-103 0 0,1 1-1 0 0,0 0 1 0 0,1 0 0 0 0,19-20-1 0 0,-27 32-62 0 0,0 0-1 0 0,-1 1 0 0 0,1-1 1 0 0,0 1-1 0 0,1-1 1 0 0,-1 1-1 0 0,0 0 1 0 0,0 0-1 0 0,0-1 1 0 0,1 2-1 0 0,-1-1 1 0 0,1 0-1 0 0,-1 0 0 0 0,1 1 1 0 0,-1-1-1 0 0,1 1 1 0 0,3 0-1 0 0,-3 0 8 0 0,0 1 1 0 0,0-1-1 0 0,0 1 0 0 0,0 0 0 0 0,0 0 0 0 0,0 0 0 0 0,0 0 1 0 0,0 1-1 0 0,-1-1 0 0 0,1 1 0 0 0,-1 0 0 0 0,1-1 0 0 0,-1 1 1 0 0,4 4-1 0 0,5 7 17 0 0,0 1 0 0 0,0 0 0 0 0,-1 1 0 0 0,-1 0 1 0 0,-1 0-1 0 0,0 1 0 0 0,10 29 0 0 0,8 26-26 0 0,28 129-1 0 0,-51-176-116 0 0,-1-1-1 0 0,-1 1 0 0 0,-3 31 0 0 0,0-23-255 0 0,3 35-1 0 0,0-57 230 0 0,0 0-1 0 0,1-1 0 0 0,0 1 1 0 0,0-1-1 0 0,1 1 0 0 0,0-1 1 0 0,9 16-1 0 0,-8-19 56 0 0,0 0 0 0 0,0-1 0 0 0,1 0 0 0 0,0 0 0 0 0,0 0 0 0 0,0 0 0 0 0,0-1 0 0 0,1 0 0 0 0,-1 0 0 0 0,9 4 0 0 0,-3-3-70 0 0,-1 0 0 0 0,2 0 0 0 0,-1-1 0 0 0,0 0 1 0 0,13 2-1 0 0,-7-4-287 0 0,0 0-1 0 0,0-1 1 0 0,0-1 0 0 0,18-3 0 0 0,-2 0-1092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11287 0 0,'0'0'5534'0'0,"-1"1"-4729"0"0,-9 8-39 0 0,-1 0 0 0 0,0-1 1 0 0,0 0-1 0 0,-1-1 0 0 0,-22 10 0 0 0,33-17-46 0 0,2-1-589 0 0,1-3-37 0 0,1-1-1 0 0,1 1 1 0 0,-1 0 0 0 0,1 0 0 0 0,5-5-1 0 0,12-10 85 0 0,-20 17 255 0 0,1 4-356 0 0,4 2-5 0 0,-5-2 83 0 0,-1-2-141 0 0,0 0 0 0 0,1 0 0 0 0,-1 0 0 0 0,0 0 0 0 0,0 0 0 0 0,0 0-1 0 0,0 0 1 0 0,1 0 0 0 0,-1 0 0 0 0,0 1 0 0 0,0-1 0 0 0,0 0 0 0 0,0 0 0 0 0,0 0 0 0 0,0 0 0 0 0,0 0-1 0 0,1 1 1 0 0,-1-1 0 0 0,0 0 0 0 0,0 0 0 0 0,0 0 0 0 0,0 0 0 0 0,0 1 0 0 0,0-1 0 0 0,0 0 0 0 0,0 0-1 0 0,0 0 1 0 0,0 0 0 0 0,0 1 0 0 0,0-1 0 0 0,0 0 0 0 0,0 0 0 0 0,0 0 0 0 0,0 1 0 0 0,0-1 0 0 0,0 0-1 0 0,0 0 1 0 0,0 0 0 0 0,0 0 0 0 0,0 1 0 0 0,-1-1 0 0 0,-1 10 571 0 0,2-9-706 0 0,-4 5 164 0 0,0-1-1 0 0,0 0 1 0 0,0 1 0 0 0,-1-2 0 0 0,0 1-1 0 0,0-1 1 0 0,-8 7 0 0 0,4-4-25 0 0,2 0-18 0 0,6-7 0 0 0,1 0 0 0 0,0 0 0 0 0,0 0 0 0 0,0 1 0 0 0,0-1 0 0 0,-1 0 0 0 0,1 0 0 0 0,0 0 0 0 0,0 1 0 0 0,0-1 0 0 0,0 0 0 0 0,0 0 0 0 0,0 1 0 0 0,0-1 0 0 0,-1 0 0 0 0,1 0 0 0 0,0 1 0 0 0,0-1 0 0 0,0 0 0 0 0,0 0 0 0 0,0 1 0 0 0,0-1 0 0 0,0 0 0 0 0,0 0 0 0 0,0 1 0 0 0,1-1 0 0 0,-1 0 0 0 0,0 0 0 0 0,0 1 0 0 0,0-1 0 0 0,0 0 0 0 0,0 0 0 0 0,0 0 0 0 0,0 1 0 0 0,1-1 0 0 0,-1 0 0 0 0,0 0 0 0 0,0 0 0 0 0,0 1 0 0 0,0-1 0 0 0,1 0 0 0 0,-1 0 0 0 0,0 0 0 0 0,0 0 0 0 0,0 1 0 0 0,1-1 0 0 0,-1 0 0 0 0,0 0 0 0 0,0 0 0 0 0,1 0 0 0 0,-1 0 0 0 0,0 0 0 0 0,0 0 0 0 0,1 0 0 0 0,-1 0 0 0 0,0 0 0 0 0,0 0 0 0 0,1 0 0 0 0,-1 0 0 0 0,0 0 0 0 0,1 0 0 0 0,3 0-177 0 0,0 1 0 0 0,0-1-1 0 0,0 0 1 0 0,0 0 0 0 0,0-1 0 0 0,0 0-1 0 0,0 1 1 0 0,0-1 0 0 0,0 0 0 0 0,0-1-1 0 0,0 1 1 0 0,0-1 0 0 0,-1 0 0 0 0,1 0-1 0 0,-1 0 1 0 0,6-3 0 0 0,-3-2-1130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21:3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15 431 4807 0 0,'0'0'216'0'0,"-1"-2"-10"0"0,0-23 91 0 0,0-11-21 0 0,0-16-1453 0 0,1 50 1256 0 0,0 0 1 0 0,0-1-1 0 0,0 1 1 0 0,-1 0-1 0 0,1-1 1 0 0,-1 1-1 0 0,1 0 1 0 0,-1-1-1 0 0,-1-1 1 0 0,0-1 1634 0 0,-1-2-795 0 0,4 3 2085 0 0,17-9-2189 0 0,40-21 1 0 0,-39 23-505 0 0,-10 7-146 0 0,-1 0 0 0 0,1 1 1 0 0,0-1-1 0 0,12-1 0 0 0,1-1 97 0 0,7-1-91 0 0,1 1 0 0 0,-1 2 0 0 0,43-1-1 0 0,-27 2-95 0 0,6-1 54 0 0,109-12 508 0 0,84-4-265 0 0,-134 18-352 0 0,82-5 24 0 0,-136 0-41 0 0,-1-1 0 0 0,0-4-1 0 0,77-25 1 0 0,-101 28 133 0 0,42-7 0 0 0,-35 9 8 0 0,-17 3-84 0 0,1 1 0 0 0,-1 1-1 0 0,1 2 1 0 0,29 1 0 0 0,87 17 327 0 0,-71-7-316 0 0,-25-5-59 0 0,-13-1 14 0 0,51 2 0 0 0,65-14 0 0 0,43 1 12 0 0,-148 11-38 0 0,-1 1 0 0 0,0 2 0 0 0,65 22 0 0 0,-19-5 0 0 0,-58-18 0 0 0,6 3 0 0 0,1-2 0 0 0,0-1 0 0 0,43 2 0 0 0,-45-7 0 0 0,-11 0 0 0 0,28-2 0 0 0,161-11 79 0 0,81 5 349 0 0,-83 4 65 0 0,-2-8 51 0 0,-120 5-349 0 0,-1-4 0 0 0,159-36-1 0 0,-171 30 198 0 0,95-6-1 0 0,-12 14-149 0 0,14-2-149 0 0,87-15-83 0 0,-207 22-10 0 0,1 3 0 0 0,73 9 0 0 0,-109-8 0 0 0,0 2 11 0 0,-2 0 42 0 0,2 1 1 0 0,-2-1-33 0 0,-9-2 22 0 0,7 3-33 0 0,1 2-10 0 0,1 0 0 0 0,-2 2 0 0 0,-2 0-13 0 0,10 11-136 0 0,-17-19 95 0 0,0 1-10 0 0,12 16-1046 0 0,0 0-1 0 0,-1 1 1 0 0,-1 0 0 0 0,18 41-1 0 0,-14-26-899 0 0,2-4-20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4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4607 0 0,'0'0'722'0'0,"0"3"948"0"0,-1 20 953 0 0,-1 1-1 0 0,-6 36 1 0 0,0-28-1007 0 0,-14 40 1 0 0,-66 129-2187 0 0,14-38 1029 0 0,54-105-391 0 0,14-36-47 0 0,-2-1 0 0 0,-16 34-1 0 0,21-50-20 0 0,1-1 0 0 0,-1 1 0 0 0,0-1 0 0 0,-1 0 0 0 0,-6 7 0 0 0,3-4-28 0 0,5-5-125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4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120 479 3223 0 0,'-3'1'240'0'0,"-31"15"-96"0"0,17-8 5531 0 0,-6-9-830 0 0,21 0-4042 0 0,0 0-123 0 0,-2-4-465 0 0,0 1 0 0 0,1 0 0 0 0,-1-1 0 0 0,1 0 0 0 0,0 0 0 0 0,1 0 0 0 0,-1 0 0 0 0,1 0 0 0 0,0 0 0 0 0,0-1 0 0 0,0 1 0 0 0,0-8 0 0 0,0 4-74 0 0,2 0 1 0 0,-1 0-1 0 0,1 0 0 0 0,1 0 1 0 0,0-1-1 0 0,0 1 0 0 0,3-10 0 0 0,0 2-73 0 0,2 1-1 0 0,0 1 1 0 0,0-1 0 0 0,2 1-1 0 0,-1 0 1 0 0,2 1-1 0 0,0 0 1 0 0,13-15-1 0 0,-10 16-78 0 0,0 0-1 0 0,0 1 1 0 0,1 0-1 0 0,1 1 1 0 0,0 0 0 0 0,24-12-1 0 0,85-39-173 0 0,-103 54 157 0 0,0 1 0 0 0,1 1 1 0 0,-1 1-1 0 0,32-4 0 0 0,-36 7 62 0 0,0 1 0 0 0,0 1 0 0 0,0 0 0 0 0,0 2 0 0 0,0-1-1 0 0,0 2 1 0 0,0 0 0 0 0,16 6 0 0 0,-27-7-18 0 0,1 0 0 0 0,-1 1 0 0 0,1 0 0 0 0,-1 0 0 0 0,0 0 0 0 0,0 0 0 0 0,-1 1 0 0 0,1 0 0 0 0,-1 0 0 0 0,8 8 0 0 0,-10-8-5 0 0,1 0-1 0 0,-1 0 1 0 0,0 0 0 0 0,0 0 0 0 0,0 0-1 0 0,0 1 1 0 0,-1-1 0 0 0,1 1-1 0 0,-1-1 1 0 0,-1 1 0 0 0,1 0-1 0 0,0-1 1 0 0,-1 1 0 0 0,0 0-1 0 0,-1 6 1 0 0,-1 4-20 0 0,-1 1 0 0 0,0-1 0 0 0,-1 0 0 0 0,-1 0 0 0 0,0 0 0 0 0,-1 0 0 0 0,-1-1 0 0 0,0 0 0 0 0,-1-1 0 0 0,-1 1 0 0 0,-12 15-1 0 0,-7 4 14 0 0,-1-2-1 0 0,-63 54 1 0 0,45-47 1 0 0,-78 49 1 0 0,95-69-6 0 0,0-2 0 0 0,-1-2 0 0 0,0 0-1 0 0,-41 10 1 0 0,24-10-88 0 0,45-13-34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4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10135 0 0,'0'0'6568'0'0,"-1"2"-6084"0"0,-12 23 98 0 0,-1-1-1 0 0,-1 0 0 0 0,-33 39 1 0 0,9-12-424 0 0,-162 257 34 0 0,181-272-147 0 0,-41 79-133 0 0,54-98 218 0 0,0 0 0 0 0,1 1 1 0 0,0-1-1 0 0,-5 36 0 0 0,10-47-76 0 0,1 0 0 0 0,0 1 0 0 0,0-1 0 0 0,0 0 0 0 0,1 0 0 0 0,-1 0 0 0 0,2 0 0 0 0,-1 0-1 0 0,1 0 1 0 0,-1 0 0 0 0,2 0 0 0 0,-1 0 0 0 0,1-1 0 0 0,-1 1 0 0 0,2-1 0 0 0,-1 0 0 0 0,0 0 0 0 0,1 0 0 0 0,0 0 0 0 0,0 0-1 0 0,1-1 1 0 0,-1 0 0 0 0,1 0 0 0 0,0 0 0 0 0,0-1 0 0 0,0 1 0 0 0,1-1 0 0 0,-1-1 0 0 0,1 1 0 0 0,0-1 0 0 0,7 3-1 0 0,4-1-447 0 0,37 4-1 0 0,-20-4-2251 0 0,-23-2 1252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96 919 0 0,'126'-71'9812'0'0,"-126"70"-9590"0"0,1 1-1 0 0,-1 0 1 0 0,1 0-1 0 0,-1 0 1 0 0,1-1-1 0 0,-1 1 1 0 0,0 0-1 0 0,1 0 1 0 0,-1-1-1 0 0,1 1 1 0 0,-1 0-1 0 0,0-1 1 0 0,1 1-1 0 0,-1 0 1 0 0,0-1-1 0 0,0 1 1 0 0,1-1-1 0 0,-1 1 1 0 0,0 0-1 0 0,0-1 1 0 0,0 1-1 0 0,1-1 1 0 0,-1 1-1 0 0,0-1 1 0 0,0 1-1 0 0,0-1 1 0 0,0 0-1 0 0,0 0-113 0 0,-1 1-1 0 0,1-1 1 0 0,0 1-1 0 0,-1-1 1 0 0,1 1 0 0 0,-1-1-1 0 0,1 1 1 0 0,-1-1-1 0 0,1 1 1 0 0,-1 0 0 0 0,1-1-1 0 0,-1 1 1 0 0,1 0-1 0 0,-1-1 1 0 0,0 1 0 0 0,1 0-1 0 0,-2-1 1 0 0,-1 0 23 0 0,-1 0-1 0 0,1 0 1 0 0,-1 0 0 0 0,0 1-1 0 0,-7-1 1 0 0,3 2 35 0 0,-1 0 0 0 0,1 0 0 0 0,0 1 0 0 0,0 1-1 0 0,0-1 1 0 0,0 1 0 0 0,1 1 0 0 0,-1-1 0 0 0,-10 8 0 0 0,-5 5 43 0 0,-32 29-1 0 0,20-14-107 0 0,-132 102-37 0 0,115-89-73 0 0,-48 50 0 0 0,100-94 4 0 0,-3 2-40 0 0,1 0 1 0 0,0 1-1 0 0,0-1 0 0 0,0 0 1 0 0,0 1-1 0 0,0-1 0 0 0,0 1 1 0 0,1-1-1 0 0,-1 1 0 0 0,1 0 1 0 0,0 0-1 0 0,-2 5 0 0 0,3-7 25 0 0,0-1-1 0 0,0 1 1 0 0,0-1 0 0 0,0 1-1 0 0,0-1 1 0 0,1 0-1 0 0,-1 1 1 0 0,0-1 0 0 0,0 1-1 0 0,0-1 1 0 0,1 1-1 0 0,-1-1 1 0 0,0 1 0 0 0,0-1-1 0 0,1 0 1 0 0,-1 1-1 0 0,0-1 1 0 0,1 0 0 0 0,-1 1-1 0 0,1-1 1 0 0,-1 0-1 0 0,0 1 1 0 0,1-1 0 0 0,-1 0-1 0 0,1 0 1 0 0,-1 1-1 0 0,1-1 1 0 0,-1 0 0 0 0,1 0-1 0 0,-1 0 1 0 0,1 0-1 0 0,-1 0 1 0 0,1 0 0 0 0,-1 0-1 0 0,1 0 1 0 0,17 1-176 0 0,79-14-50 0 0,-28 1 172 0 0,-34 8-35 0 0,0 1 1 0 0,58 3 0 0 0,-82 0 102 0 0,0 1 0 0 0,-1 1 0 0 0,1 0 0 0 0,-1 0 0 0 0,0 1 0 0 0,0 1-1 0 0,0 0 1 0 0,0 0 0 0 0,0 0 0 0 0,-1 2 0 0 0,0-1 0 0 0,0 1 0 0 0,11 9 0 0 0,-18-13 14 0 0,1 0-1 0 0,-1 1 1 0 0,0-1-1 0 0,0 1 1 0 0,0-1-1 0 0,0 1 1 0 0,-1 0-1 0 0,1 0 1 0 0,-1-1-1 0 0,1 1 1 0 0,-1 0-1 0 0,0 0 1 0 0,0 0-1 0 0,-1 1 1 0 0,1-1-1 0 0,0 5 1 0 0,-1-3 8 0 0,0-1 0 0 0,-1 0 0 0 0,1 1 0 0 0,-1-1 0 0 0,0 1 0 0 0,-1-1 1 0 0,1 0-1 0 0,-1 0 0 0 0,1 0 0 0 0,-5 7 0 0 0,-1 0 29 0 0,0-1-1 0 0,-1-1 1 0 0,0 1 0 0 0,0-1 0 0 0,-1-1-1 0 0,0 0 1 0 0,-17 13 0 0 0,9-11 20 0 0,-1 1 0 0 0,0-2-1 0 0,-1-1 1 0 0,-19 7 0 0 0,-78 18 309 0 0,58-17-79 0 0,40-12-201 0 0,1 0-1 0 0,-1-1 0 0 0,0-1 1 0 0,1-1-1 0 0,-36-2 0 0 0,22-2-161 0 0,1-2 0 0 0,-46-12 0 0 0,61 13-432 0 0,14 4 240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4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3223 0 0,'0'0'3370'0'0,"-17"0"-718"0"0,-1 2 5846 0 0,18-1-8178 0 0,1 8-80 0 0,0-1-1 0 0,0 0 1 0 0,1 0-1 0 0,0 0 1 0 0,0 0-1 0 0,4 9 1 0 0,25 49 764 0 0,-16-34-653 0 0,4 12-117 0 0,10 21 19 0 0,-25-56-245 0 0,1 0 0 0 0,0-1 0 0 0,1 0 1 0 0,0 0-1 0 0,7 7 0 0 0,-11-13-15 0 0,1 0 0 0 0,-1 0 1 0 0,0 0-1 0 0,0 0 0 0 0,1-1 0 0 0,0 1 0 0 0,-1-1 0 0 0,1 1 1 0 0,0-1-1 0 0,-1 0 0 0 0,1 0 0 0 0,0-1 0 0 0,0 1 0 0 0,0 0 0 0 0,0-1 1 0 0,0 0-1 0 0,0 1 0 0 0,-1-1 0 0 0,1-1 0 0 0,0 1 0 0 0,0 0 1 0 0,0-1-1 0 0,0 1 0 0 0,0-1 0 0 0,0 0 0 0 0,0 0 0 0 0,4-2 0 0 0,0 0-464 0 0,-1-1-1 0 0,1 0 0 0 0,11-8 0 0 0,15-18-5489 0 0,-17 12 89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4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45 6911 0 0,'0'0'7248'0'0,"10"-17"1224"0"0,9-9-7840 0 0,-18 24-208 0 0,-1 4-418 0 0,-1 0 0 0 0,1-1-1 0 0,-1 1 1 0 0,0-1 0 0 0,1 1-1 0 0,-1-1 1 0 0,0 1 0 0 0,0-1-1 0 0,0 1 1 0 0,-2 1 0 0 0,2-1-5 0 0,-27 33-1 0 0,-57 60 0 0 0,-42 22 0 0 0,79-78 0 0 0,-3-2 0 0 0,-56 32 0 0 0,90-59 0 0 0,1 0 0 0 0,1 2 0 0 0,-1-1 0 0 0,-19 22 0 0 0,30-26 0 0 0,1 2 0 0 0,4 0 0 0 0,1-2-23 0 0,-1-5-89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4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2303 0 0,'0'0'14856'0'0,"2"1"-14664"0"0,10 0 46 0 0,-1 0 0 0 0,1-1 0 0 0,0 0 0 0 0,0-1 0 0 0,0 0-1 0 0,-1-1 1 0 0,12-3 0 0 0,82-28 990 0 0,-46 13-607 0 0,-15 8-131 0 0,69-9-1 0 0,-14 4-390 0 0,-98 17-206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4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1 919 0 0,'-11'1'6651'0'0,"10"-1"-6162"0"0,-1 1 0 0 0,1-1 1 0 0,-1 0-1 0 0,1 0 0 0 0,-1 0 0 0 0,1 1 0 0 0,0-1 1 0 0,-1 1-1 0 0,1-1 0 0 0,0 1 0 0 0,-1-1 0 0 0,1 1 0 0 0,0 0 1 0 0,0 0-1 0 0,-1 0 0 0 0,-1 2 0 0 0,2-1-202 0 0,-1 0 0 0 0,0 0 0 0 0,1 0-1 0 0,0 0 1 0 0,-1 0 0 0 0,1 1 0 0 0,0-1-1 0 0,0 1 1 0 0,0 2 0 0 0,-2 6-379 0 0,1 1-1 0 0,1 0 1 0 0,-1 18 0 0 0,1-12 952 0 0,-2 77-307 0 0,-2 25-395 0 0,4-103-80 0 0,-2 0-1 0 0,0-1 1 0 0,-1 1-1 0 0,-1-1 0 0 0,-7 16 1 0 0,8-24-30 0 0,0 0 0 0 0,0-1 1 0 0,-1 1-1 0 0,-7 7 1 0 0,-19 29 61 0 0,30-42-164 0 0,12-8-618 0 0,18-14-5093 0 0,-11 6-374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45 2303 0 0,'33'-15'-18'0'0,"1"-1"1976"0"0,-13 4 11938 0 0,-23 12-13524 0 0,-3-1-258 0 0,-1 1 0 0 0,0 0 0 0 0,0 0 0 0 0,1 0 0 0 0,-1 1 0 0 0,0 0 0 0 0,1 0 0 0 0,-11 4 0 0 0,2 0-40 0 0,0 0 0 0 0,-17 11 0 0 0,-72 43 222 0 0,-78 65 336 0 0,144-96-522 0 0,-73 64-46 0 0,104-87-62 0 0,0 0 1 0 0,1 0-1 0 0,-1 1 1 0 0,-5 7-1 0 0,9-10-3 0 0,0 0 0 0 0,0 0 0 0 0,0 0-1 0 0,1 0 1 0 0,-1 0 0 0 0,1 0-1 0 0,0 0 1 0 0,0 0 0 0 0,0 1-1 0 0,0-1 1 0 0,0 0 0 0 0,0 4 0 0 0,1-6-12 0 0,1 0 0 0 0,-1 0 0 0 0,0 0 1 0 0,0 0-1 0 0,0 0 0 0 0,1 0 0 0 0,-1 0 1 0 0,1 0-1 0 0,-1 0 0 0 0,0 0 0 0 0,1 0 1 0 0,0-1-1 0 0,-1 1 0 0 0,1 0 0 0 0,-1 0 1 0 0,1-1-1 0 0,0 1 0 0 0,0 0 0 0 0,-1-1 1 0 0,1 1-1 0 0,0 0 0 0 0,0-1 0 0 0,0 1 1 0 0,0-1-1 0 0,0 0 0 0 0,0 1 0 0 0,-1-1 1 0 0,1 0-1 0 0,0 1 0 0 0,0-1 0 0 0,2 0 1 0 0,3 1-92 0 0,0 0 1 0 0,1-1-1 0 0,10 0 0 0 0,-16 0 104 0 0,50-5-562 0 0,76-17 0 0 0,-59 9 331 0 0,-45 9 324 0 0,1 1-1 0 0,44-1 1 0 0,-42 4 135 0 0,-19 0-149 0 0,-1-1 0 0 0,1 1-1 0 0,0 1 1 0 0,-1-1-1 0 0,1 1 1 0 0,0 0-1 0 0,6 3 1 0 0,-5-1 31 0 0,1 0 0 0 0,-1 1 0 0 0,0 0 0 0 0,0 1 0 0 0,11 7 0 0 0,-16-9-83 0 0,0 0-1 0 0,0 0 0 0 0,0 0 1 0 0,0 0-1 0 0,0 0 1 0 0,-1 1-1 0 0,0-1 1 0 0,0 1-1 0 0,0 0 1 0 0,0-1-1 0 0,0 1 1 0 0,-1 0-1 0 0,1 0 1 0 0,0 5-1 0 0,-1-3 3 0 0,0 0 0 0 0,-1 0 0 0 0,1 0 0 0 0,-1 0 0 0 0,-1 0 0 0 0,1 0 0 0 0,-1 0 0 0 0,0 0 0 0 0,0-1 0 0 0,-1 1 0 0 0,1 0 0 0 0,-1-1 0 0 0,-1 1 0 0 0,1-1 0 0 0,-1 1 0 0 0,0-1 0 0 0,0 0 0 0 0,0 0 0 0 0,-1 0 0 0 0,0-1 0 0 0,-8 9 0 0 0,4-6 35 0 0,0 0 1 0 0,-1-1 0 0 0,0 1 0 0 0,0-2 0 0 0,-1 1 0 0 0,1-1 0 0 0,-1-1 0 0 0,0 0 0 0 0,-1 0-1 0 0,1-1 1 0 0,-13 3 0 0 0,-27 0 161 0 0,-1-2-1 0 0,-99-5 0 0 0,120-1-189 0 0,-182-1-249 0 0,181 8-406 0 0,29-5 454 0 0,29 4-3600 0 0,-12-1 2903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68 11687 0 0,'0'0'532'0'0,"-2"1"-4"0"0,-15 8 285 0 0,0-1-1 0 0,-1-1 0 0 0,-21 6 1 0 0,86-24 6686 0 0,45-14-5793 0 0,29-7-1861 0 0,-87 24 201 0 0,0-1 40 0 0,-1 1 0 0 0,58-4 0 0 0,-87 11-86 0 0,1 1 0 0 0,0 0 0 0 0,-1 1 0 0 0,8 0 0 0 0,-11-1 0 0 0,-1 0 0 0 0,1 1 0 0 0,-1-1 0 0 0,1 0 0 0 0,-1 0 0 0 0,1 0 0 0 0,-1 1 0 0 0,1-1 0 0 0,-1 0 0 0 0,1 0 0 0 0,-1 1 0 0 0,1-1 0 0 0,-1 0 0 0 0,0 1 0 0 0,1-1 0 0 0,0 1 0 0 0,-1 1-1 0 0,1 0-1 0 0,-1-1 1 0 0,0 1-1 0 0,1-1 1 0 0,-1 1 0 0 0,0 0-1 0 0,0-1 1 0 0,0 1-1 0 0,0 0 1 0 0,-1-1 0 0 0,1 1-1 0 0,0 0 1 0 0,-1-1-1 0 0,1 1 1 0 0,-1-1 0 0 0,1 1-1 0 0,-1-1 1 0 0,0 1-1 0 0,1-1 1 0 0,-3 3-1 0 0,-20 29-73 0 0,5-13 37 0 0,-1-1 1 0 0,0 0 0 0 0,-30 20-1 0 0,-70 43 2 0 0,107-75 12 0 0,-61 42-82 0 0,-182 110-197 0 0,200-129 291 0 0,13-7 12 0 0,-69 48 0 0 0,105-65 0 0 0,0-1 0 0 0,0 1 0 0 0,0-1 0 0 0,1 2 0 0 0,0-1 0 0 0,-4 8 0 0 0,4-5 0 0 0,5-8 0 0 0,-1-1 0 0 0,1 1 0 0 0,0-1 0 0 0,0 1 0 0 0,0-1 0 0 0,0 1 0 0 0,0 0 0 0 0,0-1 0 0 0,0 1 0 0 0,0-1 0 0 0,0 1 0 0 0,1-1 0 0 0,-1 1 0 0 0,0-1 0 0 0,0 1 0 0 0,1 0 0 0 0,0 1 8 0 0,0-1 0 0 0,1 0 0 0 0,-1 1 1 0 0,1-1-1 0 0,0 0 0 0 0,-1 0 0 0 0,1 0 0 0 0,0 0 0 0 0,0 0 0 0 0,-1 0 0 0 0,1-1 0 0 0,0 1 0 0 0,0 0 1 0 0,0-1-1 0 0,0 0 0 0 0,0 1 0 0 0,0-1 0 0 0,2 0 0 0 0,4 0 44 0 0,0 1-1 0 0,-1-2 1 0 0,12-1-1 0 0,100-26 300 0 0,-81 17-155 0 0,67-10 1 0 0,-78 19-331 0 0,38 0 0 0 0,-52 3 64 0 0,-1 0 0 0 0,1 0 0 0 0,-1 1 0 0 0,0 1 0 0 0,17 6 0 0 0,-9 2-582 0 0,-18-10 120 0 0,19 8-4618 0 0,-12-7 3388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10103 0 0,'0'0'5896'0'0,"1"2"-5349"0"0,1 7 86 0 0,0 0-1 0 0,1 0 1 0 0,0 0-1 0 0,0-1 1 0 0,9 16-1 0 0,29 39 1042 0 0,-28-45-1410 0 0,-9-12-140 0 0,0-1 1 0 0,1 1-1 0 0,0-1 0 0 0,0 1 0 0 0,9 6 1 0 0,-10-10-297 0 0,-1 0 0 0 0,0 0 0 0 0,0 0 0 0 0,1-1 0 0 0,4 3 0 0 0,-6-4-493 0 0,1 1 1 0 0,0-1 0 0 0,-1 1 0 0 0,1-1 0 0 0,-1 0 0 0 0,1 1 0 0 0,0-2-1 0 0,3 1 1 0 0,7-3-6216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7 8751 0 0,'-1'-7'12290'0'0,"-24"30"-11871"0"0,-12 13-344 0 0,26-25-55 0 0,-1 1 0 0 0,0-2 1 0 0,-1 1-1 0 0,0-2 0 0 0,-18 11 0 0 0,-75 33-4 0 0,105-52-17 0 0,-19 8 1 0 0,0-1 0 0 0,-33 8 0 0 0,45-13 0 0 0,-1-2 0 0 0,1 1 0 0 0,-1-1 0 0 0,0-1 0 0 0,1 1 0 0 0,-1-2 0 0 0,0 1 0 0 0,1-1 0 0 0,-12-2 0 0 0,19 2 10 0 0,0 1-3 0 0,0 0 0 0 0,-1 0 0 0 0,1 0 0 0 0,0-1 1 0 0,0 1-1 0 0,0-1 0 0 0,0 1 0 0 0,0-1 0 0 0,0 1 1 0 0,0-1-1 0 0,1 1 0 0 0,-1-1 0 0 0,0 0 0 0 0,-1 0 0 0 0,2-5 4 0 0,4-1-11 0 0,3 1 0 0 0,2 1 0 0 0,-9 5 0 0 0,0 0 0 0 0,0 1 0 0 0,0-1 0 0 0,0 0 0 0 0,0 0 0 0 0,-1 0 0 0 0,1 0 0 0 0,0 0 0 0 0,0 1 0 0 0,0-1 0 0 0,0 0 0 0 0,0 0 0 0 0,0 0 0 0 0,0 0 0 0 0,0 1 0 0 0,0-1 0 0 0,0 0-1 0 0,0 0 1 0 0,0 0 0 0 0,0 0 0 0 0,0 0 0 0 0,0 1 0 0 0,0-1 0 0 0,0 0 0 0 0,0 0 0 0 0,0 0 0 0 0,0 0 0 0 0,0 1 0 0 0,0-1 0 0 0,0 0 0 0 0,1 0 0 0 0,-1 0 0 0 0,0 0 0 0 0,0 0 0 0 0,0 1 0 0 0,0-1 0 0 0,0 0 0 0 0,0 0 0 0 0,0 0 0 0 0,1 0 0 0 0,-1 0 0 0 0,0 0-1 0 0,0 0 1 0 0,0 0 0 0 0,0 0 0 0 0,0 1 0 0 0,1-1 0 0 0,-1 0 0 0 0,0 0 0 0 0,0 0 0 0 0,0 0 0 0 0,0 0 0 0 0,0 0 0 0 0,1 0 0 0 0,-1 0 0 0 0,0 0 0 0 0,0 0 0 0 0,0 0 0 0 0,0 0 0 0 0,1 0 0 0 0,-1 0 0 0 0,0 0 0 0 0,0-1 0 0 0,0 1 0 0 0,0 0 0 0 0,1 0 0 0 0,-1 0 0 0 0,0 0-1 0 0,-4 9 15 0 0,-8 12 103 0 0,9-14-96 0 0,0 0 1 0 0,0 0-1 0 0,0 1 0 0 0,1-1 0 0 0,0 1 0 0 0,1-1 1 0 0,-1 10-1 0 0,0 56 352 0 0,3-53-135 0 0,-1-1-1 0 0,-5 36 1 0 0,-1-24-105 0 0,-2-1 0 0 0,-2 0 0 0 0,0 0 0 0 0,-2-1 0 0 0,-1-1 0 0 0,-26 42 0 0 0,38-69-43 0 0,4-1-156 0 0,2-2-183 0 0,0 1 0 0 0,1-1 0 0 0,-1-1 0 0 0,0 1 0 0 0,0-1 0 0 0,0 0 0 0 0,0 0 0 0 0,-1 0 0 0 0,8-7 1 0 0,6-6-1050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16 919 0 0,'-9'0'80'0'0,"-4"0"610"0"0,-15-3 10802 0 0,26 2-10700 0 0,-8-3 1265 0 0,-1-4 1034 0 0,26 14 23 0 0,3 0-3383 0 0,12 3 333 0 0,1-2-1 0 0,57 6 1 0 0,65-5 254 0 0,46 6-74 0 0,-167-9-244 0 0,-1 2 0 0 0,0 2 0 0 0,42 16 0 0 0,-68-23 0 0 0,-2-1 0 0 0,-1 0 0 0 0,0 0 0 0 0,0 0 0 0 0,0 0 0 0 0,0 1 0 0 0,0-1 0 0 0,0 0 0 0 0,-1 1 0 0 0,1-1 0 0 0,0 1 0 0 0,-1 0 0 0 0,1 0 0 0 0,-1-1 0 0 0,3 5 0 0 0,-4-5 0 0 0,1-1 0 0 0,0 1 0 0 0,-1-1 0 0 0,1 1 0 0 0,-1-1 0 0 0,1 1 0 0 0,-1-1 0 0 0,0 1 0 0 0,1 0 0 0 0,-1-1 0 0 0,1 1 0 0 0,-1 0 0 0 0,0-1 0 0 0,0 1 0 0 0,1 0 0 0 0,-1 0 0 0 0,0-1 0 0 0,0 1 0 0 0,0 0 0 0 0,0-1 0 0 0,0 3 0 0 0,0-1 0 0 0,0-1 0 0 0,0 0 0 0 0,1 0 0 0 0,-1 1 0 0 0,0-1 0 0 0,0 0 0 0 0,0 0 0 0 0,0 0 0 0 0,0 0 0 0 0,0 0 0 0 0,0 0 0 0 0,-1 0 0 0 0,1 0 0 0 0,0 0 0 0 0,0 0 0 0 0,-1 0 0 0 0,1 0 0 0 0,-1 0 0 0 0,1 0 0 0 0,-1 0 0 0 0,1 0 0 0 0,-1 0 0 0 0,0 0 0 0 0,-1 1 0 0 0,0 1 0 0 0,-5 4 0 0 0,1 0 0 0 0,-1 0 0 0 0,0-1 0 0 0,0 0 0 0 0,-1 0 0 0 0,-10 5 0 0 0,-54 27 0 0 0,35-20 0 0 0,-51 24-4 0 0,45-22 13 0 0,1 1 1 0 0,-59 39-1 0 0,97-57-3 0 0,-7 6 81 0 0,-1 0 1 0 0,0-1-1 0 0,-1-1 0 0 0,0 1 0 0 0,0-2 0 0 0,-21 7 0 0 0,-15 1-100 0 0,48-13-58 0 0,14-5-378 0 0,7-1-502 0 0,0 1-1 0 0,0 1 1 0 0,0 1 0 0 0,24 0 0 0 0,-21 2-3669 0 0,0-2-1199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3679 0 0,'1'2'5254'0'0,"1"4"-3921"0"0,-1 0 1 0 0,1 0 0 0 0,-1 0 0 0 0,0 11-1 0 0,-4 27 1370 0 0,-2-18-1715 0 0,-11 35 1 0 0,3-26-556 0 0,-1-2 1 0 0,-37 62 0 0 0,27-51-338 0 0,-13 17 0 0 0,23-39-80 0 0,0 1-1 0 0,2 1 0 0 0,0 0 1 0 0,-8 26-1 0 0,20-49-66 0 0,0-1-1 0 0,0 1 0 0 0,1-1 1 0 0,-1 1-1 0 0,0-1 1 0 0,0 1-1 0 0,1-1 0 0 0,-1 1 1 0 0,0-1-1 0 0,1 1 1 0 0,-1-1-1 0 0,0 0 0 0 0,1 1 1 0 0,-1-1-1 0 0,0 1 1 0 0,1-1-1 0 0,-1 0 0 0 0,1 0 1 0 0,-1 1-1 0 0,1-1 1 0 0,-1 0-1 0 0,1 0 0 0 0,0 1 1 0 0,-1-1-55 0 0,2 1-421 0 0,0 0-1 0 0,0-1 0 0 0,0 1 1 0 0,1 0-1 0 0,-1-1 0 0 0,0 0 1 0 0,0 1-1 0 0,0-1 0 0 0,1 0 1 0 0,-1 0-1 0 0,5-1 0 0 0,14-2-5592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1839 0 0,'-1'1'710'0'0,"-5"2"1872"0"0,0 1 1 0 0,1 1 0 0 0,0-1 0 0 0,-6 6-1 0 0,-16 25 2433 0 0,-18 43-4180 0 0,34-58 153 0 0,-16 32-411 0 0,-26 71 0 0 0,43-94-569 0 0,1 1 0 0 0,1 0 1 0 0,2 0-1 0 0,-4 38 0 0 0,10-61-7 0 0,0 2-3 0 0,3 2 14 0 0,-2-8-143 0 0,1 0 1 0 0,-1 0-1 0 0,1 0 1 0 0,0 0-1 0 0,0 0 1 0 0,0-1-1 0 0,3 4 1 0 0,4 2-5221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67 5983 0 0,'8'-8'589'0'0,"1"1"0"0"0,0-1 0 0 0,14-7 0 0 0,-9 7 5490 0 0,29-12 3053 0 0,-50 30-8998 0 0,1-3-125 0 0,0 1 0 0 0,-1-1 0 0 0,0 0-1 0 0,0-1 1 0 0,-1 0 0 0 0,1 0 0 0 0,-17 9-1 0 0,-67 29 59 0 0,77-38-65 0 0,-55 21-413 0 0,-2-3 1 0 0,-120 25-1 0 0,177-46 147 0 0,1-1 0 0 0,-27 2 0 0 0,37-4 168 0 0,-1 0 0 0 0,1-1-1 0 0,-1 1 1 0 0,1 0-1 0 0,-1-1 1 0 0,1 0 0 0 0,0 0-1 0 0,-1 0 1 0 0,1 0 0 0 0,0 0-1 0 0,0-1 1 0 0,0 1-1 0 0,0-1 1 0 0,0 0 0 0 0,0 0-1 0 0,0 0 1 0 0,-3-3 0 0 0,6 4 26 0 0,-1 0 1 0 0,0-1 0 0 0,1 1-1 0 0,-1 0 1 0 0,0 0 0 0 0,1-1 0 0 0,0 1-1 0 0,-1 0 1 0 0,1 0 0 0 0,0-1 0 0 0,-1 1-1 0 0,1 0 1 0 0,0-1 0 0 0,0 1 0 0 0,0 0-1 0 0,0-1 1 0 0,0 1 0 0 0,1-1-1 0 0,-1 1 1 0 0,0 0 0 0 0,1 0 0 0 0,-1-1-1 0 0,1 1 1 0 0,-1 0 0 0 0,1 0 0 0 0,-1-1-1 0 0,1 1 1 0 0,0 0 0 0 0,0 0 0 0 0,-1 0-1 0 0,1 0 1 0 0,0 0 0 0 0,0 0 0 0 0,0 0-1 0 0,0 0 1 0 0,0 0 0 0 0,1 1-1 0 0,-1-1 1 0 0,2 0 0 0 0,-2 0-72 0 0,1 14-43 0 0,-2-10 202 0 0,0 0 0 0 0,1-1 0 0 0,-1 1 0 0 0,0-1 0 0 0,0 1 0 0 0,-1 4 0 0 0,-1 1 55 0 0,-1-1-1 0 0,1 1 1 0 0,-1-1 0 0 0,0 0-1 0 0,-1 1 1 0 0,-6 8-1 0 0,-32 41 492 0 0,14-21-36 0 0,22-27-8 0 0,0 1 0 0 0,1-1 0 0 0,-6 14 0 0 0,10-22 104 0 0,9 8-468 0 0,-6-7-148 0 0,1 1-1 0 0,0-1 1 0 0,0 0 0 0 0,0 0-1 0 0,0 0 1 0 0,0 0 0 0 0,1 0-1 0 0,-1 0 1 0 0,0-1 0 0 0,1 0-1 0 0,5 2 1 0 0,5 0-51 0 0,24 2 0 0 0,-13-3-175 0 0,-2 2 35 0 0,191 37-834 0 0,-204-37 1093 0 0,1 0-1 0 0,0 0 0 0 0,-1 1 1 0 0,0 0-1 0 0,10 8 1 0 0,-13-9 98 0 0,0 1 1 0 0,-1 0-1 0 0,0 1 1 0 0,0-1 0 0 0,0 1-1 0 0,-1 0 1 0 0,9 14-1 0 0,-13-18-139 0 0,1 0 0 0 0,-1 1 0 0 0,0 0-1 0 0,1-1 1 0 0,-1 1 0 0 0,-1 0-1 0 0,1-1 1 0 0,0 1 0 0 0,-1 0 0 0 0,1 0-1 0 0,-1 0 1 0 0,0 0 0 0 0,0 0-1 0 0,0-1 1 0 0,0 1 0 0 0,0 0 0 0 0,-1 0-1 0 0,0 0 1 0 0,1 0 0 0 0,-1-1-1 0 0,0 1 1 0 0,0 0 0 0 0,0-1 0 0 0,-1 1-1 0 0,1-1 1 0 0,-3 5 0 0 0,-1-2 4 0 0,1-1 1 0 0,-1 1 0 0 0,1-1 0 0 0,-1 0 0 0 0,0 0-1 0 0,-1 0 1 0 0,1-1 0 0 0,-1 0 0 0 0,1 0 0 0 0,-1 0-1 0 0,-6 1 1 0 0,-20 6 38 0 0,-1-1 0 0 0,-44 7 0 0 0,-69 1 172 0 0,103-13-230 0 0,-66 0-3993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5527 0 0,'0'0'498'0'0,"0"2"-406"0"0,5 32 1719 0 0,1-1 1 0 0,1-1 0 0 0,2 0 0 0 0,15 37-1 0 0,-16-50-1508 0 0,1 0 1 0 0,0-1-1 0 0,2-1 0 0 0,0 0 0 0 0,1 0 0 0 0,0-1 0 0 0,2-1 0 0 0,19 19 0 0 0,9 0 234 0 0,49 30 1 0 0,21 17 827 0 0,-96-67-978 0 0,0 0 0 0 0,0 1 1 0 0,-2 1-1 0 0,18 24 0 0 0,-27-33-329 0 0,-1 0 0 0 0,0 0 0 0 0,-1 0 0 0 0,1 1 0 0 0,-2 0 0 0 0,1-1 0 0 0,-1 1 0 0 0,0 0 0 0 0,0 0 0 0 0,-1 1 0 0 0,0-1 0 0 0,-1 0 0 0 0,0 0 0 0 0,0 0 0 0 0,-1 1 0 0 0,0-1 0 0 0,0 0 0 0 0,-1 0 0 0 0,0 0 0 0 0,0 0 0 0 0,-5 10 0 0 0,0-1-22 0 0,-1-1-1 0 0,-1 0 1 0 0,-1 0 0 0 0,0-1 0 0 0,-1-1 0 0 0,0 0 0 0 0,-1 0 0 0 0,-24 20 0 0 0,-151 110 250 0 0,99-80-272 0 0,-2-3 69 0 0,59-42-606 0 0,0 2 0 0 0,-51 46 0 0 0,80-66 94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14 137 6447 0 0,'0'0'499'0'0,"-1"0"-328"0"0,-12-9 8696 0 0,21 4-2771 0 0,3 1-8028 0 0,-10 4 1703 0 0,181-52 1964 0 0,-166 48-1671 0 0,60-19 198 0 0,-48 13-278 0 0,0 2 0 0 0,0 1 0 0 0,56-7 0 0 0,-81 14-184 0 0,1 0 0 0 0,-1 0 0 0 0,1 0 1 0 0,-1 1-1 0 0,0 0 0 0 0,1-1 0 0 0,-1 1 0 0 0,5 2 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5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97 2759 0 0,'-21'13'17853'0'0,"20"-13"-17539"0"0,13-6 915 0 0,30-16-199 0 0,60-22-1 0 0,-76 35-904 0 0,0 1 0 0 0,1 1 0 0 0,47-5 0 0 0,-66 11-255 0 0,-1 1 1 0 0,1 0 0 0 0,10 1 0 0 0,8 5-3947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3223 0 0,'0'0'18443'0'0,"0"2"-18364"0"0,2 8-56 0 0,0 0 0 0 0,-1 0 1 0 0,0 0-1 0 0,-1 0 1 0 0,0 0-1 0 0,-1 0 0 0 0,0 0 1 0 0,0 0-1 0 0,-5 15 1 0 0,-5 13 56 0 0,-16 39 1 0 0,22-65-74 0 0,-23 53 62 0 0,-51 86 1 0 0,24-51-61 0 0,37-62-97 0 0,9-18 233 0 0,-13 21-1 0 0,19-36-343 0 0,-1 1 0 0 0,0-1 0 0 0,1 0-1 0 0,-2-1 1 0 0,1 1 0 0 0,-1-1 0 0 0,1 0-1 0 0,-9 6 1 0 0,11-9-339 0 0,0 0 0 0 0,0 0 0 0 0,0 0 0 0 0,-1 0 0 0 0,1-1 1 0 0,0 1-1 0 0,-4 0 0 0 0,2 0-1795 0 0,-3 0-3071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14 15663 0 0,'4'-2'411'0'0,"1"0"0"0"0,0 0 0 0 0,0 0-1 0 0,0 1 1 0 0,0 0 0 0 0,0 0 0 0 0,0 0-1 0 0,0 0 1 0 0,1 1 0 0 0,-1 0 0 0 0,8 1 0 0 0,-11-1 633 0 0,-2 0-1003 0 0,0 0 0 0 0,1 0 0 0 0,-1 1 0 0 0,1-1 0 0 0,-1 0 0 0 0,1 1 0 0 0,-1-1 0 0 0,0 0 0 0 0,1 1 0 0 0,-1-1 0 0 0,0 0 1 0 0,1 1-1 0 0,-1-1 0 0 0,0 1 0 0 0,0-1 0 0 0,1 1 0 0 0,-1-1 0 0 0,0 0 0 0 0,0 1 0 0 0,0-1 0 0 0,1 1 0 0 0,-1-1 1 0 0,0 1-1 0 0,0-1 0 0 0,0 1 0 0 0,0-1 0 0 0,0 1 0 0 0,0-1 0 0 0,0 1 0 0 0,0-1 0 0 0,0 1 0 0 0,-1 0 0 0 0,-2 17 397 0 0,1-14-364 0 0,-1-1 1 0 0,1 1-1 0 0,0-1 1 0 0,-1 1-1 0 0,0-1 1 0 0,1 0-1 0 0,-1 0 1 0 0,0 0-1 0 0,-7 4 0 0 0,-35 20 193 0 0,40-24-254 0 0,-53 25 90 0 0,-95 32 1 0 0,86-35-78 0 0,30-12-128 0 0,-1-1 0 0 0,0-2 0 0 0,0-2 0 0 0,-1-1 0 0 0,0-2 0 0 0,-53 0-1 0 0,81-5 49 0 0,0-1 0 0 0,-1 0 1 0 0,1 0-1 0 0,-15-5 0 0 0,23 5 26 0 0,0 0 0 0 0,0 0 0 0 0,0 0 0 0 0,0 0 1 0 0,0 0-1 0 0,1 0 0 0 0,-1-1 0 0 0,0 0 1 0 0,1 1-1 0 0,-1-1 0 0 0,1 0 0 0 0,-1 0 0 0 0,1 0 1 0 0,0-1-1 0 0,0 1 0 0 0,0 0 0 0 0,0-1 0 0 0,1 0 1 0 0,-1 1-1 0 0,-1-5 0 0 0,2 5-10 0 0,1 1-1 0 0,0-1 0 0 0,0 0 1 0 0,0 0-1 0 0,0 1 1 0 0,0-1-1 0 0,0 0 1 0 0,0 1-1 0 0,0-1 0 0 0,1 0 1 0 0,-1 1-1 0 0,1-1 1 0 0,-1 0-1 0 0,1 1 1 0 0,0-1-1 0 0,0 1 0 0 0,-1-1 1 0 0,1 1-1 0 0,0-1 1 0 0,0 1-1 0 0,1 0 0 0 0,-1 0 1 0 0,0-1-1 0 0,0 1 1 0 0,1 0-1 0 0,-1 0 1 0 0,0 0-1 0 0,3-1 0 0 0,4-3-205 0 0,1 0 0 0 0,0 0-1 0 0,14-4 1 0 0,-18 7 132 0 0,2-2-44 0 0,-4 3 111 0 0,0 0 0 0 0,1 0 0 0 0,-1 0 0 0 0,0 0 0 0 0,1 0 0 0 0,4 0 1 0 0,-7 1 66 0 0,-1 5 119 0 0,1-4-105 0 0,-1 1-1 0 0,0 0 1 0 0,0-1-1 0 0,-1 1 1 0 0,1-1-1 0 0,0 1 1 0 0,0 0-1 0 0,-1-1 1 0 0,1 1-1 0 0,-1-1 1 0 0,1 1-1 0 0,-1-1 1 0 0,0 1-1 0 0,0-1 1 0 0,1 1-1 0 0,-1-1 1 0 0,-2 3-1 0 0,-11 12 277 0 0,0 1 1 0 0,-1-2-1 0 0,-19 17 0 0 0,-54 35 144 0 0,30-24-230 0 0,51-38-187 0 0,1 1 0 0 0,0-1 0 0 0,-7 9 0 0 0,12-12 294 0 0,22 3 43 0 0,-6-5-302 0 0,0-1 1 0 0,0 0-1 0 0,24-6 0 0 0,-20 3-2 0 0,25-1-1 0 0,-21 5-105 0 0,1 0 0 0 0,-1 1 1 0 0,0 1-1 0 0,0 2 0 0 0,-1 0 0 0 0,1 1 0 0 0,34 13 0 0 0,-12 2-76 0 0,70 41 0 0 0,-48-24 52 0 0,-58-32 77 0 0,0-1-1 0 0,-1 1 1 0 0,0 1 0 0 0,0 0 0 0 0,0 0 0 0 0,12 13 0 0 0,-19-17 8 0 0,1 0 0 0 0,-1 0 0 0 0,1 0 0 0 0,-1 0 0 0 0,0 1 1 0 0,0-1-1 0 0,0 0 0 0 0,0 1 0 0 0,0-1 0 0 0,0 1 0 0 0,-1-1 1 0 0,1 1-1 0 0,-1-1 0 0 0,0 1 0 0 0,0-1 0 0 0,0 1 1 0 0,0-1-1 0 0,0 1 0 0 0,0-1 0 0 0,-1 1 0 0 0,1-1 0 0 0,-1 1 1 0 0,0-1-1 0 0,1 1 0 0 0,-1-1 0 0 0,0 0 0 0 0,-1 0 0 0 0,1 1 1 0 0,0-1-1 0 0,-1 0 0 0 0,-1 2 0 0 0,-9 13 88 0 0,-1-2 0 0 0,0 1 0 0 0,-2-1-1 0 0,1-1 1 0 0,-2-1 0 0 0,0 0 0 0 0,0-1 0 0 0,-1-1-1 0 0,-23 12 1 0 0,11-10 21 0 0,0-1 0 0 0,-1-2 0 0 0,0-1 0 0 0,-48 8 0 0 0,-8-4-36 0 0,-136 4 0 0 0,179-16-196 0 0,56-9-859 0 0,5 1-47 0 0,3 0-49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27 110 3679 0 0,'0'0'10398'0'0,"-14"12"-8717"0"0,13-11-2221 0 0,-10 13 3795 0 0,11-14-3190 0 0,0 0 0 0 0,0 0-1 0 0,0 1 1 0 0,-1-1 0 0 0,1 0-1 0 0,0 1 1 0 0,0-1 0 0 0,0 0-1 0 0,0 1 1 0 0,0-1 0 0 0,0 0-1 0 0,0 1 1 0 0,0-1 0 0 0,0 0 0 0 0,0 0-1 0 0,0 1 1 0 0,1-1 0 0 0,-1 0-1 0 0,0 1 1 0 0,0-1 0 0 0,0 0-1 0 0,0 0 1 0 0,0 1 0 0 0,1-1-1 0 0,-1 0 1 0 0,0 1 0 0 0,0-1-1 0 0,0 0 1 0 0,1 0 0 0 0,-1 0-1 0 0,0 1 1 0 0,0-1 0 0 0,1 0-1 0 0,-1 0 1 0 0,0 0 0 0 0,0 0-1 0 0,1 1 1 0 0,-1-1 0 0 0,0 0-1 0 0,1 0 1 0 0,-1 0 0 0 0,0 0-1 0 0,0 0 1 0 0,1 0 0 0 0,-1 0-1 0 0,0 0 1 0 0,1 0 0 0 0,-1 0-1 0 0,0 0 1 0 0,1 0 0 0 0,-1 0-1 0 0,9 0 160 0 0,0 0-1 0 0,0-1 0 0 0,0 0 1 0 0,0 0-1 0 0,0-1 0 0 0,-1 0 0 0 0,18-6 1 0 0,6-2 87 0 0,111-21 511 0 0,-79 17-627 0 0,-47 10-980 0 0,1-1 0 0 0,24-10 0 0 0,-26 8-1143 0 0,0-1 0 0 0,22-16-1 0 0,-18 10-5307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4143 0 0,'0'0'13467'0'0,"-2"1"-12879"0"0,-12 21-36 0 0,1 0-1 0 0,0 1 1 0 0,2 0 0 0 0,-15 40 0 0 0,9-20-374 0 0,-123 309 418 0 0,140-351-599 0 0,-34 82 52 0 0,28-70-182 0 0,0-1 0 0 0,-2 1 0 0 0,1-2 0 0 0,-13 15 1 0 0,15-21-27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104 377 3223 0 0,'-1'1'143'0'0,"-39"37"26"0"0,4-4 3376 0 0,9-9 5420 0 0,29-35-7875 0 0,0 4-812 0 0,0 0 0 0 0,1 1 0 0 0,4-9-1 0 0,3-5 132 0 0,22-57 1135 0 0,-25 60-1416 0 0,1 0 1 0 0,1 0-1 0 0,0 1 0 0 0,1 1 0 0 0,0-1 0 0 0,2 1 0 0 0,-1 1 1 0 0,2 0-1 0 0,0 1 0 0 0,22-16 0 0 0,-8 8-152 0 0,1 2 0 0 0,1 1 1 0 0,1 2-1 0 0,53-21 0 0 0,52-8-6 0 0,-115 39 79 0 0,1 1-1 0 0,-1 1 1 0 0,1 0 0 0 0,38 2-1 0 0,-58 1-37 0 0,1 0 0 0 0,0 0 0 0 0,0 0 0 0 0,0 1 1 0 0,-1-1-1 0 0,1 0 0 0 0,0 1 0 0 0,-1 0 0 0 0,1-1 0 0 0,0 1 0 0 0,-1 0 0 0 0,1 0 0 0 0,-1 0 0 0 0,1 0 0 0 0,-1 0 0 0 0,1 0 0 0 0,-1 1 0 0 0,0-1 1 0 0,0 0-1 0 0,2 2 0 0 0,-2 0 10 0 0,1 0 0 0 0,-1 0 0 0 0,0 0 0 0 0,0-1 0 0 0,0 2 0 0 0,0-1 0 0 0,0 0 0 0 0,-1 0 0 0 0,1 0 0 0 0,-1 5 0 0 0,0 3 38 0 0,-1 0-1 0 0,0 0 1 0 0,-1 0 0 0 0,0 0-1 0 0,-6 16 1 0 0,3-9-32 0 0,-2-1-1 0 0,0 1 1 0 0,-1-1-1 0 0,-1-1 0 0 0,0 1 1 0 0,-1-1-1 0 0,-1-1 1 0 0,-1 0-1 0 0,0-1 1 0 0,0 0-1 0 0,-2 0 1 0 0,-19 14-1 0 0,6-8-13 0 0,-2-2 1 0 0,-52 26-1 0 0,-67 16 88 0 0,-35 7-330 0 0,181-66 109 0 0,14-7-2432 0 0,35-18-921 0 0,-14 11 1682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24 9671 0 0,'1'-2'440'0'0,"1"0"-214"0"0,-1 0-161 0 0,0 1 0 0 0,-1 0 0 0 0,6-15 12375 0 0,-8 17-12401 0 0,1 0 0 0 0,-1-1-1 0 0,1 1 1 0 0,-1 0-1 0 0,1 0 1 0 0,0 0-1 0 0,-1 0 1 0 0,1 0-1 0 0,0 0 1 0 0,0 1-1 0 0,-2 1 1 0 0,-1 1 32 0 0,-93 94-39 0 0,65-63-33 0 0,-42 36-1 0 0,41-42 2 0 0,-58 67 0 0 0,-18 42 0 0 0,93-116-8 0 0,0 2 0 0 0,2 0 0 0 0,-20 44 0 0 0,26-50 4 0 0,2 1-1 0 0,0-1 0 0 0,1 1 1 0 0,1 0-1 0 0,1 1 1 0 0,-2 22-1 0 0,5-37 21 0 0,0 1 0 0 0,1 0 1 0 0,-1 0-1 0 0,1-1 0 0 0,0 1 0 0 0,0 0 0 0 0,1-1 0 0 0,0 1 0 0 0,0-1 1 0 0,0 1-1 0 0,0-1 0 0 0,1 0 0 0 0,0 0 0 0 0,0 0 0 0 0,1 0 0 0 0,-1-1 0 0 0,1 1 1 0 0,0-1-1 0 0,0 0 0 0 0,0 0 0 0 0,1 0 0 0 0,-1-1 0 0 0,1 0 0 0 0,0 1 1 0 0,0-2-1 0 0,0 1 0 0 0,1-1 0 0 0,6 3 0 0 0,0-1 22 0 0,-1-1 0 0 0,0 0 0 0 0,0-1 0 0 0,1 0 0 0 0,16 1 0 0 0,34-7-1040 0 0,-24-1-3124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4143 0 0,'0'0'13326'0'0,"-1"1"-12557"0"0,-151 78 1452 0 0,-4 3-2155 0 0,20 11-45 0 0,98-70-3 0 0,0 3-1 0 0,-36 32 1 0 0,70-55-17 0 0,-13 19-15 0 0,16-21-51 0 0,12-3-81 0 0,8-4 93 0 0,-1 0-1 0 0,35-16 0 0 0,11-5-59 0 0,-50 23 130 0 0,-1 0 1 0 0,1 1 0 0 0,1 0 0 0 0,-1 2 0 0 0,0-1 0 0 0,1 2 0 0 0,-1 0 0 0 0,0 1 0 0 0,1 0-1 0 0,-1 1 1 0 0,0 0 0 0 0,0 2 0 0 0,0-1 0 0 0,0 2 0 0 0,-1 0 0 0 0,0 0 0 0 0,0 1 0 0 0,14 9 0 0 0,-13-7 101 0 0,3 2 163 0 0,0-1 0 0 0,25 10 0 0 0,-40-17-261 0 0,0-1 1 0 0,-1 1-1 0 0,1-1 1 0 0,0 1-1 0 0,-1 0 0 0 0,1 0 1 0 0,-1 0-1 0 0,1 0 1 0 0,-1 0-1 0 0,0 0 1 0 0,0 0-1 0 0,2 4 1 0 0,-3-4 2 0 0,0 1 0 0 0,0 0 0 0 0,0-1 0 0 0,0 1 1 0 0,0 0-1 0 0,0-1 0 0 0,0 1 0 0 0,-1 0 0 0 0,0-1 1 0 0,1 1-1 0 0,-1-1 0 0 0,0 1 0 0 0,0-1 0 0 0,0 1 1 0 0,-1-1-1 0 0,1 0 0 0 0,0 1 0 0 0,-1-1 0 0 0,0 0 1 0 0,-3 4-1 0 0,-3 2 57 0 0,1-1 1 0 0,-2 0 0 0 0,-15 11-1 0 0,-1-1-24 0 0,-1-2-1 0 0,0-2 0 0 0,-2 0 1 0 0,-39 13-1 0 0,19-12-19 0 0,-92 15-1 0 0,109-24-15 0 0,7-1 11 0 0,0-1 0 0 0,-45 1 0 0 0,49-5-81 0 0,12 2-8 0 0,1-2 0 0 0,-1 1 0 0 0,0-1 0 0 0,0 0 0 0 0,1-1 0 0 0,-9-2 0 0 0,14 4-60 0 0,14-2-1319 0 0,14 0-647 0 0,-10 2 183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0,'0'0'19687'0'0,"0"2"-19248"0"0,2 11-28 0 0,1 0 0 0 0,1-1 0 0 0,0 1 0 0 0,1-1 1 0 0,7 15-1 0 0,37 57 835 0 0,-35-61-1034 0 0,-2-4-131 0 0,0-1 0 0 0,2 0 0 0 0,0-1 0 0 0,1 0 1 0 0,1-1-1 0 0,0-1 0 0 0,35 25 0 0 0,-44-37-84 0 0,0 1-1 0 0,-1-2 1 0 0,1 1 0 0 0,0-1 0 0 0,1 0-1 0 0,-1 0 1 0 0,0-1 0 0 0,0 0-1 0 0,10 0 1 0 0,66-2-933 0 0,-82 1 910 0 0,8-3-1146 0 0,-12-1-2498 0 0,-16-6-1282 0 0,16 9 5543 0 0,-10-4-2029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 3223 0 0,'3'-5'18275'0'0,"-8"18"-18045"0"0,-2 1 1 0 0,1-1-1 0 0,-1 0 1 0 0,-1-1-1 0 0,0 0 1 0 0,-1 0-1 0 0,-20 20 0 0 0,-83 68 333 0 0,101-90-508 0 0,-28 21 89 0 0,-1-1 1 0 0,-2-2-1 0 0,-1-2 0 0 0,-1-2 0 0 0,-63 25 0 0 0,106-48-213 0 0,14-7-382 0 0,19-8-1298 0 0,-11 5-3751 0 0,3 0-1836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245 107 919 0 0,'0'0'312'0'0,"-2"1"976"0"0,-15 5 2921 0 0,-29 5 0 0 0,1 0-1811 0 0,11-1-294 0 0,1 1 0 0 0,-35 18 3304 0 0,71-28-5322 0 0,-1-1-1 0 0,0 0 0 0 0,0-1 1 0 0,0 1-1 0 0,0 0 0 0 0,0 0 1 0 0,1-1-1 0 0,-1 1 1 0 0,2-2-1 0 0,3 0 61 0 0,68-12 537 0 0,-1 3-1 0 0,105-2 1 0 0,-161 13-685 0 0,-5 1-14 0 0,-1-1 0 0 0,22-3 0 0 0,-30 2 6 0 0,1 0 1 0 0,-1-1 0 0 0,0 1-1 0 0,0-1 1 0 0,0 0 0 0 0,1 0-1 0 0,-2 0 1 0 0,1 0 0 0 0,0-1-1 0 0,0 1 1 0 0,3-5-1 0 0,6-5-703 0 0,-1-1-1 0 0,0-1 1 0 0,-1 1-1 0 0,-1-2 1 0 0,15-25-1 0 0,-22 34-1693 0 0,-13 21-6760 0 0,7-6 5529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13327 0 0,'0'0'1210'0'0,"0"2"-996"0"0,-7 11 723 0 0,-14 22 0 0 0,6-9 387 0 0,-4 7-430 0 0,3 1 1 0 0,1 1 0 0 0,1 1 0 0 0,2 0 0 0 0,-14 67 0 0 0,25-94-824 0 0,0-1 0 0 0,0 0 0 0 0,1 0 0 0 0,0 0 0 0 0,1 0 0 0 0,-1 1 0 0 0,5 14 0 0 0,-4-19-67 0 0,0 0 0 0 0,0 0-1 0 0,1 0 1 0 0,-1-1 0 0 0,1 1 0 0 0,0-1 0 0 0,0 1 0 0 0,0-1 0 0 0,1 0-1 0 0,-1 1 1 0 0,1-1 0 0 0,0 0 0 0 0,0-1 0 0 0,0 1 0 0 0,0 0-1 0 0,0-1 1 0 0,6 3 0 0 0,-8-4-272 0 0,9-6-3634 0 0,-4-3 2380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528 131 1375 0 0,'19'-9'741'0'0,"30"-20"-1"0"0,4-2 4959 0 0,-38 23-4085 0 0,9-4 1900 0 0,32-21 0 0 0,-38 24 799 0 0,-19 10-3821 0 0,-105 66 1204 0 0,44-29-1607 0 0,-121 68-16 0 0,8-4-22 0 0,148-86-73 0 0,8-5-37 0 0,1 1 0 0 0,0 1 0 0 0,0 0 0 0 0,-21 22 0 0 0,37-33 15 0 0,0 0 0 0 0,1 1 1 0 0,-1-1-1 0 0,1 0 0 0 0,0 1 1 0 0,-1-1-1 0 0,1 0 0 0 0,0 1 1 0 0,0 0-1 0 0,0-1 0 0 0,1 1 1 0 0,-1 0-1 0 0,1-1 0 0 0,-1 6 1 0 0,1-7 13 0 0,0 1 0 0 0,0-1 0 0 0,1 1 0 0 0,-1-1 0 0 0,0 1 0 0 0,1 0 0 0 0,-1-1 0 0 0,1 0 0 0 0,0 1 0 0 0,-1-1 0 0 0,1 1 0 0 0,0-1 0 0 0,0 0 0 0 0,0 1 0 0 0,0-1 0 0 0,0 0 0 0 0,0 0 0 0 0,0 0 0 0 0,0 0 0 0 0,0 0 0 0 0,1 0 0 0 0,-1 0 0 0 0,0 0 0 0 0,1 0 0 0 0,2 1 0 0 0,0-1 13 0 0,1 1-1 0 0,0-1 1 0 0,-1 0-1 0 0,1 0 1 0 0,0-1-1 0 0,0 1 1 0 0,7-1-1 0 0,36-5-99 0 0,-30 3 102 0 0,9-1 15 0 0,89-7 0 0 0,-94 9 0 0 0,0 1 0 0 0,0 1 0 0 0,27 6 0 0 0,-38-5 0 0 0,-1 1 0 0 0,18 7 0 0 0,-27-9 0 0 0,1-1 0 0 0,-1 0 0 0 0,1 1 0 0 0,-1 0 0 0 0,0-1 0 0 0,1 1 1 0 0,-1 0-1 0 0,0 0 0 0 0,1-1 0 0 0,-1 1 0 0 0,0 0 0 0 0,0 0 0 0 0,0 0 0 0 0,0 1 0 0 0,0-1 0 0 0,0 0 0 0 0,0 0 0 0 0,1 3 0 0 0,1 1 18 0 0,-2-3 24 0 0,1 0 0 0 0,-1 1 0 0 0,1-1 1 0 0,-1 1-1 0 0,0 0 0 0 0,0-1 0 0 0,0 1 1 0 0,0 0-1 0 0,-1 0 0 0 0,1-1 0 0 0,-1 1 0 0 0,0 0 1 0 0,0 0-1 0 0,0 5 0 0 0,-1-3 19 0 0,0-1 0 0 0,0 1 0 0 0,0-1 0 0 0,-1 0 0 0 0,1 1 0 0 0,-1-1 0 0 0,0 0 0 0 0,-4 6 0 0 0,-1 0 58 0 0,-1-1-1 0 0,1-1 0 0 0,-1 1 1 0 0,0-1-1 0 0,-1-1 0 0 0,-15 11 0 0 0,4-4-56 0 0,-2-1 0 0 0,1-1 0 0 0,-2-1-1 0 0,0-1 1 0 0,0-1 0 0 0,-33 9-1 0 0,31-12-36 0 0,-1-1-1 0 0,0-1 1 0 0,0-1-1 0 0,0-1 1 0 0,-46-3-1 0 0,51 0-61 0 0,15 1-4 0 0,-1 0-1 0 0,1-1 1 0 0,-1 1-1 0 0,1-1 0 0 0,-1-1 1 0 0,1 0-1 0 0,-9-3 1 0 0,14 5-183 0 0,22-7-7375 0 0,-8 5 1663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28 106 4607 0 0,'-4'-25'88'0'0,"2"11"1966"0"0,0 1 0 0 0,-1 1 1 0 0,-1-1-1 0 0,-8-15 4544 0 0,13 39-5764 0 0,6 17-1035 0 0,5 1 565 0 0,0 0-1 0 0,2 0 0 0 0,26 39 1 0 0,63 74 342 0 0,-66-88-569 0 0,7 8-10 0 0,-41-58-279 0 0,-1-1 0 0 0,1 0 1 0 0,0 0-1 0 0,0 0 0 0 0,0 0 0 0 0,0-1 0 0 0,1 1 1 0 0,-1-1-1 0 0,1 0 0 0 0,-1 0 0 0 0,1 0 0 0 0,0 0 0 0 0,0-1 1 0 0,0 0-1 0 0,0 1 0 0 0,0-1 0 0 0,0-1 0 0 0,0 1 0 0 0,0-1 1 0 0,0 1-1 0 0,1-1 0 0 0,6-1 0 0 0,10-4-6820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 7367 0 0,'0'0'334'0'0,"-8"-5"119"0"0,0 1-590 0 0,-12-3 10247 0 0,11 14-8844 0 0,7-4-1155 0 0,0 1 1 0 0,0-1 0 0 0,0 1 0 0 0,0-1 0 0 0,0 1 0 0 0,1 0 0 0 0,-1-1 0 0 0,1 1 0 0 0,0 0 0 0 0,0 0 0 0 0,1 0 0 0 0,-1 0 0 0 0,1 0 0 0 0,0 0 0 0 0,0 0-1 0 0,0 0 1 0 0,1 0 0 0 0,-1 0 0 0 0,1 0 0 0 0,0 0 0 0 0,0 0 0 0 0,0 0 0 0 0,1-1 0 0 0,-1 1 0 0 0,1 0 0 0 0,0-1 0 0 0,3 5 0 0 0,0-1-15 0 0,0 0 0 0 0,0 0 0 0 0,1 0 0 0 0,0 0 0 0 0,0-1 1 0 0,1 0-1 0 0,-1-1 0 0 0,1 1 0 0 0,1-1 0 0 0,-1 0 0 0 0,15 6 0 0 0,-11-7-114 0 0,0 0-1 0 0,1-1 1 0 0,18 4-1 0 0,15-2-3723 0 0,-32-5 2011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1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92 11775 0 0,'10'-14'709'0'0,"0"-1"0"0"0,1 2 1 0 0,0 0-1 0 0,18-17 0 0 0,-22 24 4991 0 0,-6 8-5603 0 0,0 0 1 0 0,0 0 0 0 0,0 0-1 0 0,0 0 1 0 0,0 1 0 0 0,0-1-1 0 0,0 4 1 0 0,-1-2-60 0 0,0 0 0 0 0,0 0 0 0 0,0 0 0 0 0,-1 0 0 0 0,1 0 1 0 0,-1 0-1 0 0,0-1 0 0 0,0 1 0 0 0,-1 0 0 0 0,1 0 0 0 0,-1-1 0 0 0,0 1 0 0 0,0-1 1 0 0,0 0-1 0 0,0 1 0 0 0,0-1 0 0 0,-1 0 0 0 0,-2 2 0 0 0,-8 9 39 0 0,-1-2 0 0 0,-22 17 0 0 0,28-22-43 0 0,-27 20 35 0 0,-1-2 1 0 0,-77 39-1 0 0,91-54-47 0 0,0-1 0 0 0,-1 0 0 0 0,0-2 0 0 0,0-1 0 0 0,0-1 0 0 0,-1 0 0 0 0,-25 0 0 0 0,45-5-23 0 0,-1 1 0 0 0,0-2 0 0 0,1 1 0 0 0,-1 0 0 0 0,0-1 0 0 0,1 0 0 0 0,-1 0-1 0 0,1 0 1 0 0,-1-1 0 0 0,-6-2 0 0 0,2-2-62 0 0,4 0-21 0 0,4 5 6 0 0,3 0 81 0 0,1 0 0 0 0,0 0 0 0 0,0 1 0 0 0,-1-1 0 0 0,1 1 0 0 0,0 0 0 0 0,0-1 0 0 0,0 1 0 0 0,-1 0 0 0 0,1 1 0 0 0,0-1 0 0 0,0 1 0 0 0,0-1 0 0 0,-1 1 0 0 0,1 0 0 0 0,0 0 0 0 0,-1 0 0 0 0,1 0 0 0 0,-1 0 0 0 0,1 0 0 0 0,-1 1 0 0 0,0 0 0 0 0,1-1 0 0 0,-1 1 0 0 0,2 2 0 0 0,3 3 47 0 0,0-1 0 0 0,0 1 0 0 0,-1 0 1 0 0,0 1-1 0 0,0 0 0 0 0,5 9 0 0 0,-6-5 4 0 0,0-1 1 0 0,0 1-1 0 0,-1 0 0 0 0,0 1 0 0 0,-1-1 0 0 0,0 0 0 0 0,-1 1 1 0 0,-1 0-1 0 0,0-1 0 0 0,-1 19 0 0 0,-3 9 224 0 0,-16 76 0 0 0,17-104-278 0 0,1-2-71 0 0,0-8-299 0 0,12-6-1426 0 0,-2-2 260 0 0,0-2-339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31 5063 0 0,'13'-6'592'0'0,"29"-11"483"0"0,-13 10 14562 0 0,-37 18-15212 0 0,2-4-362 0 0,-2 0-1 0 0,-12 9 0 0 0,-3 4 6 0 0,-79 69-68 0 0,39-36 0 0 0,-54 41-167 0 0,43-37 86 0 0,24-19 28 0 0,49-37 234 0 0,3-1-52 0 0,28-2 90 0 0,0-1-1 0 0,0-2 0 0 0,29-8 0 0 0,40-7 172 0 0,-67 16-344 0 0,27-4-306 0 0,88-2-1 0 0,-140 11-566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76 5527 0 0,'-7'6'12968'0'0,"10"-4"-12703"0"0,0 0 0 0 0,0-1 0 0 0,0 1 0 0 0,0-1 0 0 0,0 0-1 0 0,0 0 1 0 0,0 0 0 0 0,0 0 0 0 0,1-1 0 0 0,-1 1 0 0 0,0-1 0 0 0,1 0 0 0 0,-1 0-1 0 0,0 0 1 0 0,4-1 0 0 0,10-1 313 0 0,28-8 1 0 0,-33 7-230 0 0,117-35 1011 0 0,-7 1-1404 0 0,-109 35-1161 0 0,6 0-7499 0 0,-8 2 1945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 3679 0 0,'5'-5'13803'0'0,"-5"25"-13105"0"0,-2 0-1 0 0,0 1 1 0 0,0-1 0 0 0,-2 0 0 0 0,-9 28 0 0 0,-14 37-399 0 0,-47 132 8 0 0,50-151-187 0 0,23-64-216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 7367 0 0,'2'-9'15552'0'0,"-2"23"-14564"0"0,-3 11-653 0 0,-2 0-1 0 0,0-1 1 0 0,-11 31-1 0 0,-3 13 108 0 0,5 8-490 0 0,12-53 13 0 0,-2 0 1 0 0,-1 0-1 0 0,-15 42 0 0 0,11-44-335 0 0,1 1-1 0 0,-7 27 0 0 0,13-41-312 0 0,0 0-48 0 0,2-2-3905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17 8287 0 0,'15'-9'382'0'0,"-12"7"-8"0"0,-2 2-240 0 0,1-2-112 0 0,15-1 398 0 0,-16 3 273 0 0,0 0 0 0 0,0 0 0 0 0,1 0 1 0 0,-1 0-1 0 0,0 0 0 0 0,0 0 0 0 0,0 0 0 0 0,1 0 0 0 0,-1 1 0 0 0,0-1 0 0 0,0 0 0 0 0,0 1 0 0 0,0-1 0 0 0,0 1 0 0 0,0-1 0 0 0,0 1 0 0 0,2 1 0 0 0,-2-1-541 0 0,0 0-1 0 0,-1-1 1 0 0,1 1-1 0 0,-1 0 1 0 0,1 0-1 0 0,-1 0 1 0 0,1 0-1 0 0,-1 0 1 0 0,1 0-1 0 0,-1 0 1 0 0,0 0-1 0 0,0 0 1 0 0,0 0-1 0 0,1 0 1 0 0,-1 0-1 0 0,0 2 1 0 0,0-1-170 0 0,-1 1 1 0 0,1 0 0 0 0,-1 0 0 0 0,1-1 0 0 0,-1 1-1 0 0,0 0 1 0 0,0-1 0 0 0,0 1 0 0 0,0-1-1 0 0,-1 1 1 0 0,1-1 0 0 0,-1 0 0 0 0,1 0-1 0 0,-3 3 1 0 0,-2 0 75 0 0,0 0 0 0 0,0 0-1 0 0,0-1 1 0 0,-1 0 0 0 0,-11 5 0 0 0,-37 14 51 0 0,40-18-85 0 0,-275 86-100 0 0,223-71-110 0 0,43-11-157 0 0,-40 7 0 0 0,64-16 284 0 0,-1 0 1 0 0,1 0-1 0 0,-1 0 0 0 0,1 0 1 0 0,-1 1-1 0 0,1-1 0 0 0,-1 0 0 0 0,1 0 1 0 0,-1 0-1 0 0,1-1 0 0 0,-1 1 1 0 0,1 0-1 0 0,-1 0 0 0 0,1 0 0 0 0,-1 0 1 0 0,1 0-1 0 0,-1-1 0 0 0,0 1 1 0 0,1-7-287 0 0,11-11-111 0 0,-6 12 457 0 0,-4 4 434 0 0,-8 15-179 0 0,-14 15-178 0 0,0-1 1 0 0,-2-1-1 0 0,-43 39 0 0 0,16-18-31 0 0,50-46-47 0 0,0-1 0 0 0,-1 0 0 0 0,1 0 0 0 0,0 1 0 0 0,-1-1 0 0 0,1 0 0 0 0,0 1 0 0 0,-1-1 0 0 0,1 0 0 0 0,0 1 0 0 0,0-1 0 0 0,0 0 0 0 0,-1 1 0 0 0,1-1 0 0 0,0 1 0 0 0,0-1 0 0 0,0 0 0 0 0,0 1 0 0 0,0 0 0 0 0,0 0 0 0 0,1 1 0 0 0,0-1 0 0 0,0 0 0 0 0,0 1 0 0 0,0-1 0 0 0,0 0 0 0 0,0 0 0 0 0,0 0 0 0 0,0 0 0 0 0,0 0 0 0 0,1 0 0 0 0,-1 0 0 0 0,0-1 0 0 0,1 1 0 0 0,-1 0 0 0 0,1-1 0 0 0,-1 1 0 0 0,3 0 0 0 0,1 1 0 0 0,1-1 0 0 0,-1 1 0 0 0,1-1 0 0 0,6 0 0 0 0,113-4 147 0 0,-91 1-80 0 0,-1 1 1 0 0,0 1-1 0 0,34 5 0 0 0,-30 1 129 0 0,37 11 0 0 0,-61-13-69 0 0,1 1-1 0 0,-1 0 1 0 0,0 1 0 0 0,0 0-1 0 0,21 15 1 0 0,-32-20-85 0 0,-1 0-1 0 0,0-1 1 0 0,0 1-1 0 0,0 0 1 0 0,0 0 0 0 0,0 0-1 0 0,0 1 1 0 0,-1-1-1 0 0,1 0 1 0 0,0 0 0 0 0,0 0-1 0 0,-1 1 1 0 0,1-1-1 0 0,-1 0 1 0 0,1 1 0 0 0,-1-1-1 0 0,0 0 1 0 0,1 1-1 0 0,-1-1 1 0 0,0 1-1 0 0,0-1 1 0 0,0 2 0 0 0,0 0 1 0 0,-1-1 0 0 0,1 1 1 0 0,-1-1-1 0 0,0 0 0 0 0,0 1 1 0 0,0-1-1 0 0,0 0 0 0 0,0 1 1 0 0,0-1-1 0 0,-1 0 0 0 0,1 0 1 0 0,-2 2-1 0 0,-7 7-12 0 0,-1-1-1 0 0,0 1 1 0 0,0-2-1 0 0,-1 0 1 0 0,-1 0-1 0 0,1-1 1 0 0,-19 8-1 0 0,-5 1 60 0 0,-59 17 0 0 0,83-30-134 0 0,1-1 0 0 0,-1 0 0 0 0,0-1 0 0 0,0 0 0 0 0,0-1 0 0 0,0 0 0 0 0,-20-2 0 0 0,31 1 9 0 0,0 0 0 0 0,0 0 1 0 0,0-1-1 0 0,0 1 0 0 0,0 0 0 0 0,0 0 0 0 0,0-1 0 0 0,-1 1 0 0 0,1-1 0 0 0,0 1 1 0 0,1-1-1 0 0,-1 1 0 0 0,0-1 0 0 0,0 0 0 0 0,0 0 0 0 0,0 1 0 0 0,0-1 1 0 0,1 0-1 0 0,-1 0 0 0 0,0 0 0 0 0,1 0 0 0 0,-1 0 0 0 0,0 0 0 0 0,0-1 1 0 0,1 1-35 0 0,0-1 0 0 0,0 0 1 0 0,0 1-1 0 0,0-1 0 0 0,0 0 1 0 0,0 1-1 0 0,0-1 0 0 0,0 0 1 0 0,1 1-1 0 0,-1-1 0 0 0,1 1 1 0 0,-1-1-1 0 0,1 1 0 0 0,1-3 1 0 0,2-4-593 0 0,1 1 1 0 0,0-1-1 0 0,1 1 1 0 0,10-11-1 0 0,1 2-1835 0 0,2 2-4404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6447 0 0,'-1'1'11051'0'0,"-1"2"-10923"0"0,0 0 0 0 0,1 0 1 0 0,0 0-1 0 0,-1 0 0 0 0,1 0 0 0 0,1 0 0 0 0,-1 1 1 0 0,0-1-1 0 0,1 0 0 0 0,-1 0 0 0 0,1 1 1 0 0,0-1-1 0 0,0 0 0 0 0,0 1 0 0 0,1-1 1 0 0,-1 0-1 0 0,1 0 0 0 0,0 0 0 0 0,0 1 0 0 0,0-1 1 0 0,1 3-1 0 0,3 4 32 0 0,-1 0 0 0 0,1 0-1 0 0,1 0 1 0 0,0-1 0 0 0,8 10 0 0 0,3 1 72 0 0,1-1 0 0 0,30 25 0 0 0,47 29 193 0 0,17 15 71 0 0,-85-64-349 0 0,-2 0 1 0 0,-1 1-1 0 0,41 56 0 0 0,-62-76-116 0 0,0-1 0 0 0,0 1 0 0 0,-1 0 0 0 0,0 0 0 0 0,0-1 0 0 0,-1 2 0 0 0,1-1 0 0 0,-1 0 0 0 0,0 0 0 0 0,0 0 0 0 0,0 10 0 0 0,-2-11 28 0 0,1 0-1 0 0,0 0 0 0 0,-1 0 1 0 0,0 0-1 0 0,0 0 0 0 0,0 0 1 0 0,-1-1-1 0 0,1 1 0 0 0,-1 0 1 0 0,0-1-1 0 0,0 1 0 0 0,0-1 1 0 0,0 1-1 0 0,-1-1 0 0 0,-4 5 1 0 0,-20 15 286 0 0,0-1 0 0 0,-1-2 1 0 0,-45 25-1 0 0,59-37-257 0 0,-46 28 9 0 0,14-10 5 0 0,1 2 1 0 0,-60 48-1 0 0,97-69-104 0 0,0 1-1 0 0,1-1 1 0 0,0 1-1 0 0,-7 11 1 0 0,13-18-58 0 0,10-8-7124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63 6911 0 0,'0'0'528'0'0,"-9"2"-320"0"0,-25 5 13682 0 0,35-7-13676 0 0,83-17 1139 0 0,93-18-1082 0 0,-133 27-740 0 0,-20 3-1334 0 0,1 0-4362 0 0,-12 4-286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65 17015 0 0,'-1'-1'779'0'0,"-14"-5"4882"0"0,28 7-5140 0 0,7 1-391 0 0,1-1 0 0 0,-1-1 0 0 0,0-1 0 0 0,29-5 0 0 0,81-23 123 0 0,-13 3-1888 0 0,-114 26 327 0 0,4 0-61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1058 37 18199 0 0,'9'-8'507'0'0,"0"2"-1"0"0,0-1 0 0 0,16-8 1361 0 0,-27 29-1665 0 0,0-3-146 0 0,-1-1 0 0 0,-1 0-1 0 0,1 0 1 0 0,-2-1 0 0 0,1 1 0 0 0,-1-1 0 0 0,-11 14-1 0 0,1-2 25 0 0,-1-2-1 0 0,-19 19 0 0 0,3-8-68 0 0,-1-1 0 0 0,-2-2 0 0 0,-50 31 0 0 0,26-24-5 0 0,-91 38 0 0 0,88-46-45 0 0,-100 26 0 0 0,127-44 12 0 0,-1-1-1 0 0,-1-2 0 0 0,1-1 1 0 0,-54-1-1 0 0,70-4-128 0 0,-1 1 0 0 0,0 2-1 0 0,1 0 1 0 0,-22 5 0 0 0,40-7 568 0 0,31 9-43 0 0,4-4-98 0 0,-14-3-81 0 0,-1 1 1 0 0,0 0 0 0 0,0 2-1 0 0,26 9 1 0 0,-40-13-167 0 0,0 1 0 0 0,0 0 0 0 0,0 0 0 0 0,-1 1 0 0 0,1-1 0 0 0,0 1 0 0 0,-1 0 0 0 0,0 0 0 0 0,0 0-1 0 0,0 0 1 0 0,0 0 0 0 0,0 1 0 0 0,0-1 0 0 0,-1 1 0 0 0,0 0 0 0 0,0 0 0 0 0,0 0 0 0 0,0 0 0 0 0,-1 0 0 0 0,1 0 0 0 0,-1 0 0 0 0,0 1 0 0 0,0-1 0 0 0,0 5 0 0 0,-1 3 8 0 0,0 0 1 0 0,0 0-1 0 0,-2 0 1 0 0,1 0-1 0 0,-2 0 1 0 0,1 0-1 0 0,-2-1 1 0 0,1 1-1 0 0,-2-1 1 0 0,-5 12-1 0 0,-10 14 215 0 0,-37 54-1 0 0,21-37-167 0 0,-68 125 57 0 0,101-173-131 0 0,0-1-2 0 0,1-1 0 0 0,0 1 0 0 0,0 0 0 0 0,0 0 0 0 0,1 0 0 0 0,-2 9-1 0 0,3-12-210 0 0,15-3-1462 0 0,5-5-4051 0 0,4-5-1865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12959 0 0,'0'0'1172'0'0,"-1"1"-966"0"0,-6 5 280 0 0,1 0 0 0 0,0 0 0 0 0,0 1 1 0 0,0-1-1 0 0,1 1 0 0 0,0 0 0 0 0,1 1 1 0 0,-1-1-1 0 0,-5 16 0 0 0,-2 8 704 0 0,-10 41 0 0 0,13-39-806 0 0,-37 108-81 0 0,-5-1-1 0 0,-73 134 1 0 0,66-162-479 0 0,57-110 33 0 0,5-3-1017 0 0,-1 1 851 0 0,1-1 1 0 0,0 0-1 0 0,-1-1 0 0 0,1 1 1 0 0,0-1-1 0 0,-1 1 0 0 0,0-1 1 0 0,1 0-1 0 0,-1-1 0 0 0,3-1 1 0 0,2-2-458 0 0,14-9-1114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35 5063 0 0,'0'0'390'0'0,"-1"1"-252"0"0,-19 15 5341 0 0,15 4 186 0 0,5-19-5406 0 0,0 0 0 0 0,0 0 0 0 0,1 0 0 0 0,-1 0 0 0 0,0-1 0 0 0,1 1 0 0 0,-1 0 0 0 0,1 0 0 0 0,-1 0 0 0 0,1-1 0 0 0,-1 1 1 0 0,1 0-1 0 0,-1-1 0 0 0,1 1 0 0 0,0 0 0 0 0,-1-1 0 0 0,1 1 0 0 0,0-1 0 0 0,0 1 0 0 0,-1-1 0 0 0,1 1 0 0 0,1 0 0 0 0,1-1-7 0 0,0 1 1 0 0,-1 0 0 0 0,1-1-1 0 0,0 1 1 0 0,-1-1-1 0 0,1 0 1 0 0,5 0 0 0 0,1-1-4 0 0,1 0 0 0 0,-1-1 0 0 0,16-5 0 0 0,34-15 338 0 0,-27 10-513 0 0,53-13-1 0 0,-16 11-1673 0 0,-25 7-3375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33 919 0 0,'25'-32'16131'0'0,"-20"43"-14951"0"0,-4-4-1015 0 0,0-1 0 0 0,-1 1 0 0 0,1-1 0 0 0,-1 0 0 0 0,0 1 0 0 0,-1-1 0 0 0,0 1-1 0 0,0-1 1 0 0,-2 7 0 0 0,-21 60 743 0 0,15-49-652 0 0,-93 247 1089 0 0,71-192-1259 0 0,21-57-94 0 0,0 0-1 0 0,-2 0 1 0 0,-1-1 0 0 0,-1 0 0 0 0,-22 25-1 0 0,29-39-495 0 0,9-12-1452 0 0,10-14-306 0 0,-3 5 999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177 412 6191 0 0,'-38'28'638'0'0,"-42"42"-1"0"0,47-39 567 0 0,33-31-1065 0 0,-1 0 1 0 0,1 1-1 0 0,0-1 0 0 0,0 0 0 0 0,-1 0 1 0 0,1 1-1 0 0,0-1 0 0 0,-1 0 0 0 0,1 0 1 0 0,0 0-1 0 0,0 0 0 0 0,-1 1 0 0 0,1-1 1 0 0,0 0-1 0 0,-1 0 0 0 0,1 0 0 0 0,0 0 1 0 0,-1 0-1 0 0,1 0 0 0 0,-1 0 0 0 0,1 0 1 0 0,0 0-1 0 0,-1 0 0 0 0,1 0 0 0 0,0 0 1 0 0,-1 0-1 0 0,1 0 0 0 0,0 0 0 0 0,-1 0 1 0 0,1 0-1 0 0,0-1 0 0 0,-1 1 1 0 0,1 0-1 0 0,0 0 0 0 0,0 0 0 0 0,-1-1 1 0 0,1 1-1 0 0,0 0 0 0 0,-1-1 0 0 0,0 0 151 0 0,0 0-1 0 0,0-1 0 0 0,0 0 0 0 0,1 1 1 0 0,-1-1-1 0 0,0 0 0 0 0,1 1 0 0 0,-2-4 1 0 0,1-4 222 0 0,-1 0 1 0 0,1-15 0 0 0,0 9-350 0 0,1 0 0 0 0,1 0 0 0 0,1 0 0 0 0,0 0 0 0 0,1 1 0 0 0,0-1 0 0 0,1 1 0 0 0,1 0 0 0 0,0 0 0 0 0,10-18 0 0 0,-6 17-163 0 0,0 0 0 0 0,0 1 0 0 0,1 1 0 0 0,1-1 0 0 0,0 2 0 0 0,1-1 0 0 0,0 2 0 0 0,1-1 0 0 0,1 2 0 0 0,20-14 0 0 0,-1 7 81 0 0,0 0 0 0 0,1 2 0 0 0,59-17 1 0 0,112-17 978 0 0,-194 47-973 0 0,13-4 86 0 0,0 2 1 0 0,0 0-1 0 0,0 2 0 0 0,37 0 1 0 0,-49 4-132 0 0,-2 3-31 0 0,-8-3-12 0 0,-1-1-1 0 0,1 1 1 0 0,-1-1-1 0 0,1 1 1 0 0,-1 0 0 0 0,0 0-1 0 0,0 0 1 0 0,0 0-1 0 0,0 0 1 0 0,0 0-1 0 0,0 0 1 0 0,-1 0-1 0 0,1 0 1 0 0,-1 0 0 0 0,1 0-1 0 0,-1 0 1 0 0,0 1-1 0 0,0-1 1 0 0,1 0-1 0 0,-2 0 1 0 0,1 0-1 0 0,0 0 1 0 0,0 1 0 0 0,-2 2-1 0 0,1 2-4 0 0,-1 1 0 0 0,0-1 0 0 0,-1 0 0 0 0,0 0 0 0 0,-6 12 0 0 0,-12 15 39 0 0,-2-1 0 0 0,-27 31 0 0 0,-59 55 112 0 0,64-71-125 0 0,29-30-21 0 0,-1-1 0 0 0,0-1 0 0 0,-2 0-1 0 0,0-1 1 0 0,0-1 0 0 0,-2-1 0 0 0,-39 19 0 0 0,56-30-66 0 0,0 0 0 0 0,0-1 1 0 0,0 0-1 0 0,-1 0 0 0 0,1 0 1 0 0,0-1-1 0 0,0 0 0 0 0,-1 1 1 0 0,-7-2-1 0 0,11 1 31 0 0,1 0-1 0 0,-1 0 1 0 0,1 0-1 0 0,-1 0 1 0 0,1 0 0 0 0,-1 0-1 0 0,1-1 1 0 0,0 1-1 0 0,-1 0 1 0 0,1 0-1 0 0,-1 0 1 0 0,1 0 0 0 0,0-1-1 0 0,-1 1 1 0 0,1 0-1 0 0,-1-1 1 0 0,1 1-1 0 0,0 0 1 0 0,-1-1 0 0 0,1 1-1 0 0,0 0 1 0 0,0-1-1 0 0,-1 1 1 0 0,1 0-1 0 0,0-1 1 0 0,0 1 0 0 0,-1-1-1 0 0,1 1 1 0 0,0 0-1 0 0,0-1 1 0 0,0 1 0 0 0,0-1-1 0 0,0 1 1 0 0,0-1-1 0 0,0 1 1 0 0,0-1-1 0 0,0 1 1 0 0,0-1 0 0 0,0 1-1 0 0,0 0 1 0 0,0-1-1 0 0,0 1 1 0 0,0-1-1 0 0,0 1 1 0 0,0-1 0 0 0,1 1-1 0 0,-1-1 1 0 0,0 1-1 0 0,0 0 1 0 0,1-1-1 0 0,-1 1 1 0 0,0 0 0 0 0,0-1-1 0 0,1 1 1 0 0,-1 0-1 0 0,1-1 1 0 0,1-2-1177 0 0,1 0 0 0 0,-1 0 0 0 0,1 0 0 0 0,5-4 0 0 0,6-2-4802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78 10735 0 0,'103'-57'2649'0'0,"-57"37"5342"0"0,-46 24-7936 0 0,-1 0 1 0 0,0 1-1 0 0,0-1 0 0 0,0 1 0 0 0,0-1 0 0 0,-1 0 1 0 0,1 0-1 0 0,-1 0 0 0 0,0 0 0 0 0,0 0 0 0 0,-1 0 1 0 0,-4 6-1 0 0,-6 4-2 0 0,-23 23 1 0 0,19-21 25 0 0,-33 35 45 0 0,-115 110-56 0 0,72-69-60 0 0,73-70-14 0 0,2 1-1 0 0,-25 37 1 0 0,35-46 22 0 0,1 0 0 0 0,0 0 0 0 0,1 0 0 0 0,0 1 0 0 0,1 0-1 0 0,-3 17 1 0 0,6-20 28 0 0,0 1 0 0 0,1-1 0 0 0,1 0 0 0 0,0 0 0 0 0,0 0 0 0 0,2 1 0 0 0,-1-1 0 0 0,7 22 0 0 0,-1-14 20 0 0,1-1-1 0 0,0 1 1 0 0,2-1 0 0 0,0-1-1 0 0,1 0 1 0 0,15 19-1 0 0,-17-27-24 0 0,0 0-1 0 0,1 0 0 0 0,0 0 1 0 0,0-1-1 0 0,1-1 0 0 0,0 0 1 0 0,0 0-1 0 0,1-1 0 0 0,0-1 1 0 0,0 0-1 0 0,1 0 0 0 0,0-2 1 0 0,-1 1-1 0 0,2-2 0 0 0,14 4 1 0 0,-9-6-15 0 0,-18-1-51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743 103 4143 0 0,'0'0'191'0'0,"1"-1"-11"0"0,2-2-65 0 0,0 0 0 0 0,0 0 0 0 0,-1 0 0 0 0,1 0 0 0 0,2-5-1 0 0,13-15 4901 0 0,50-33 5558 0 0,-77 61-9939 0 0,-16 4-259 0 0,-58 24 29 0 0,27-6-382 0 0,1 3 0 0 0,1 2 0 0 0,2 3 0 0 0,1 2-1 0 0,-82 78 1 0 0,111-94-73 0 0,1-1-30 0 0,-24 30 1 0 0,41-44-5 0 0,0-1-1 0 0,0 1 1 0 0,0 1-1 0 0,0-1 1 0 0,1 0-1 0 0,0 1 1 0 0,1 0-1 0 0,-1 0 1 0 0,1-1 0 0 0,-1 12-1 0 0,3-17 35 0 0,0 0 1 0 0,1 0-1 0 0,-1 0 0 0 0,1 0 0 0 0,-1 0 1 0 0,1 0-1 0 0,-1 0 0 0 0,1 0 0 0 0,0 0 1 0 0,-1 0-1 0 0,1-1 0 0 0,0 1 0 0 0,0 0 0 0 0,0 0 1 0 0,0-1-1 0 0,-1 1 0 0 0,1-1 0 0 0,0 1 1 0 0,0-1-1 0 0,0 1 0 0 0,2 0 0 0 0,-2-1 23 0 0,1 1-17 0 0,1 0 0 0 0,0 0 0 0 0,0 0 1 0 0,0-1-1 0 0,0 1 0 0 0,0-1 0 0 0,-1 0 0 0 0,1 0 0 0 0,0 0 1 0 0,0 0-1 0 0,0 0 0 0 0,5-2 0 0 0,4-1-298 0 0,21-9 1 0 0,-4 1 131 0 0,-25 10 211 0 0,31-9 15 0 0,49-7 0 0 0,-74 15-8 0 0,-1 1 0 0 0,1 0 0 0 0,0 1 0 0 0,0 0 0 0 0,-1 1 0 0 0,1 0 0 0 0,0 1 0 0 0,0-1 0 0 0,-1 2 0 0 0,13 4 0 0 0,-9-1 139 0 0,0 2 0 0 0,0 0 0 0 0,0 0-1 0 0,-1 1 1 0 0,0 1 0 0 0,12 13 0 0 0,-23-20-45 0 0,1 0-1 0 0,-1 0 1 0 0,0 0-1 0 0,0 0 1 0 0,0 0 0 0 0,0 0-1 0 0,0 0 1 0 0,-1 1-1 0 0,1-1 1 0 0,-1 0-1 0 0,0 7 1 0 0,-1-4-73 0 0,-1 0 1 0 0,1-1 0 0 0,-1 1-1 0 0,0-1 1 0 0,-1 1-1 0 0,1-1 1 0 0,-1 0-1 0 0,0 0 1 0 0,0 0 0 0 0,0 0-1 0 0,-1-1 1 0 0,0 1-1 0 0,0-1 1 0 0,0 0-1 0 0,0 0 1 0 0,-9 6 0 0 0,-7 4 102 0 0,-1-1 1 0 0,-35 18 0 0 0,24-16-114 0 0,-2 0-1 0 0,1-2 0 0 0,-1-2 1 0 0,-1-1-1 0 0,0-2 0 0 0,-1-1 0 0 0,-44 3 1 0 0,69-9-5 0 0,-86 1 100 0 0,87-3-98 0 0,-1 0-1 0 0,1-1 1 0 0,0 0 0 0 0,-1 0 0 0 0,1-1 0 0 0,1 0 0 0 0,-13-6 0 0 0,21 9-16 0 0,0 0 1 0 0,0-1-1 0 0,0 1 0 0 0,0-1 0 0 0,0 0 0 0 0,0 1 0 0 0,0-1 1 0 0,0 0-1 0 0,1 1 0 0 0,-1-1 0 0 0,0 0 0 0 0,0 0 1 0 0,0 0-1 0 0,1 0 0 0 0,-1 0 0 0 0,1 0 0 0 0,-1 0 0 0 0,1 0 1 0 0,-1 0-1 0 0,1 0 0 0 0,-1 0 0 0 0,1-1 0 0 0,0 0-29 0 0,0 1 0 0 0,0 0 0 0 0,0 0 1 0 0,1 0-1 0 0,-1 0 0 0 0,0 0 0 0 0,1 0 0 0 0,-1-1 0 0 0,1 1 0 0 0,-1 0 0 0 0,1 0 0 0 0,0 0 0 0 0,-1 0 0 0 0,1 1 0 0 0,0-1 0 0 0,0 0 0 0 0,1-1 0 0 0,2-1-169 0 0,0 0-1 0 0,0 0 1 0 0,0 0-1 0 0,0 1 1 0 0,1-1-1 0 0,-1 1 0 0 0,1 0 1 0 0,-1 1-1 0 0,6-2 1 0 0,21-1-5734 0 0,-15 4 35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2303 0 0,'-18'3'200'0'0,"17"-3"-21"0"0,0 0 0 0 0,0 0 0 0 0,0 0-1 0 0,0 0 1 0 0,0 0 0 0 0,0 1 0 0 0,0-1-1 0 0,0 0 1 0 0,0 1 0 0 0,0-1-1 0 0,0 1 1 0 0,0-1 0 0 0,1 1 0 0 0,-1 0-1 0 0,0-1 1 0 0,0 1 0 0 0,0 0 0 0 0,1-1-1 0 0,-1 1 1 0 0,0 0 0 0 0,1 0 0 0 0,-1 0-1 0 0,1 0 1 0 0,-1-1 0 0 0,1 1-1 0 0,-1 0 1 0 0,1 0 0 0 0,-1 0 0 0 0,1 0-1 0 0,0 0 1 0 0,0 0 0 0 0,-1 0 0 0 0,1 0-1 0 0,0 0 1 0 0,0 0 0 0 0,0 1 0 0 0,0-1-1 0 0,0 0 1 0 0,1 0 0 0 0,-1 0-1 0 0,0 0 1 0 0,0 0 0 0 0,1 0 0 0 0,0 1-1 0 0,1 4 998 0 0,1-1 1 0 0,0 0-1 0 0,0 0 0 0 0,0 0 0 0 0,0 0 0 0 0,7 7 0 0 0,10 8-818 0 0,0 0-1 0 0,2-1 1 0 0,34 23-1 0 0,77 40-103 0 0,-36-25 74 0 0,-89-52-291 0 0,-3-2-29 0 0,0 0 0 0 0,-1 0 1 0 0,1 0-1 0 0,-1 0 0 0 0,0 1 0 0 0,0 0 1 0 0,0-1-1 0 0,-1 2 0 0 0,1-1 0 0 0,-1 0 1 0 0,0 1-1 0 0,0-1 0 0 0,2 6 0 0 0,-4-6 26 0 0,2 3-2981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13 6911 0 0,'0'0'623'0'0,"-7"-4"-502"0"0,4 3 691 0 0,0-1-1 0 0,0 1 1 0 0,0 0-1 0 0,0 0 1 0 0,0 0-1 0 0,0 1 1 0 0,0-1-1 0 0,0 1 1 0 0,-1-1-1 0 0,1 1 1 0 0,0 0-1 0 0,-5 1 1 0 0,5 0-479 0 0,-1-1 1 0 0,1 1-1 0 0,0 0 1 0 0,0 1-1 0 0,0-1 1 0 0,0 0-1 0 0,0 1 1 0 0,1 0-1 0 0,-1 0 1 0 0,-3 3-1 0 0,-2 3-352 0 0,0 0 1 0 0,0 1-1 0 0,1 0 0 0 0,1 1 1 0 0,-8 14-1 0 0,4-8 912 0 0,-11 16-882 0 0,-1-2 0 0 0,-1-1 0 0 0,-1 0 0 0 0,-2-2 0 0 0,0-1 0 0 0,-2-1 0 0 0,-1-2 0 0 0,-1 0 0 0 0,-1-2 0 0 0,-33 17 0 0 0,22-21-628 0 0,40-16 354 0 0,4-3-810 0 0,7-9 192 0 0,5-5-29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84 12607 0 0,'0'0'579'0'0,"-7"5"188"0"0,-7 9-602 0 0,12-12 176 0 0,1-1 1 0 0,0 1-1 0 0,0-1 0 0 0,0 1 1 0 0,0 0-1 0 0,0 0 0 0 0,-2 4 1667 0 0,3-4-1424 0 0,0-1-490 0 0,0 0 0 0 0,0-1 0 0 0,0 1-1 0 0,0 0 1 0 0,0 0 0 0 0,1 0 0 0 0,-1-1 0 0 0,0 1 0 0 0,1 0-1 0 0,-1-1 1 0 0,0 1 0 0 0,1 0 0 0 0,-1-1 0 0 0,0 1-1 0 0,1 0 1 0 0,-1-1 0 0 0,1 1 0 0 0,0-1 0 0 0,-1 1 0 0 0,1-1-1 0 0,-1 1 1 0 0,2 0 0 0 0,0 0 27 0 0,1 0 0 0 0,-1 0 0 0 0,0 0-1 0 0,0 0 1 0 0,1-1 0 0 0,-1 1 0 0 0,5 0 0 0 0,3-1 89 0 0,0 0 0 0 0,17-2 0 0 0,32-7 694 0 0,108-32 0 0 0,-103 23-511 0 0,2 0-159 0 0,30-9-311 0 0,-87 25-332 0 0,0-1 0 0 0,0 0 0 0 0,0-1 0 0 0,-1 0 0 0 0,12-7 0 0 0,-19 10-189 0 0,6-2-339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2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12495 0 0,'0'0'1134'0'0,"-1"1"-937"0"0,-16 10 454 0 0,0 1-1 0 0,1 0 1 0 0,1 2 0 0 0,0 0-1 0 0,1 0 1 0 0,1 2 0 0 0,-22 30-1 0 0,26-31-367 0 0,1 0-1 0 0,0 1 0 0 0,2-1 1 0 0,0 1-1 0 0,0 1 1 0 0,2-1-1 0 0,-5 27 1 0 0,6-19-190 0 0,2 0 1 0 0,0 1 0 0 0,1-1-1 0 0,6 42 1 0 0,3 4-107 0 0,-8-68-62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67 288 14743 0 0,'-11'14'723'0'0,"-1"0"0"0"0,0-1-1 0 0,-20 16 4234 0 0,34-30-4391 0 0,56-64 1329 0 0,3-4-1849 0 0,7 2-9 0 0,79-59 0 0 0,-102 98 135 0 0,-43 27-99 0 0,0 1-4 0 0,6 0-55 0 0,1 6-13 0 0,-6-2 0 0 0,0 0 0 0 0,0 0 0 0 0,0 1 0 0 0,-1-1 0 0 0,0 1 0 0 0,0-1 0 0 0,0 1 0 0 0,2 8 0 0 0,6 44 0 0 0,-5-24 0 0 0,-2-12 0 0 0,0 0 0 0 0,-2 0 0 0 0,-1 36 0 0 0,-2-26 14 0 0,-1 54 107 0 0,3-73-100 0 0,1 1 0 0 0,0 0 0 0 0,1 0 0 0 0,5 17 0 0 0,-6-28-16 0 0,0 0 0 0 0,-1 0 0 0 0,1 0 0 0 0,0 0 0 0 0,0 0 0 0 0,0 0-1 0 0,1 0 1 0 0,-1 0 0 0 0,0 0 0 0 0,1 0 0 0 0,-1-1 0 0 0,1 1 0 0 0,0-1 0 0 0,-1 1 0 0 0,1-1 0 0 0,0 0-1 0 0,0 0 1 0 0,0 1 0 0 0,0-1 0 0 0,0 0 0 0 0,0-1 0 0 0,0 1 0 0 0,0 0 0 0 0,1-1 0 0 0,-1 1 0 0 0,0-1 0 0 0,0 0-1 0 0,0 1 1 0 0,1-1 0 0 0,-1 0 0 0 0,4-1 0 0 0,6-1 110 0 0,0 0-1 0 0,-1-1 1 0 0,1 0 0 0 0,19-9-1 0 0,-21 8-23 0 0,36-15 283 0 0,0-2-1 0 0,42-28 0 0 0,82-62 590 0 0,-163 107-970 0 0,-1-1 1 0 0,1 0-1 0 0,-1 0 0 0 0,0 0 1 0 0,-1-1-1 0 0,1 0 0 0 0,-1 0 1 0 0,0-1-1 0 0,-1 0 0 0 0,1 1 1 0 0,-1-1-1 0 0,-1-1 0 0 0,1 1 1 0 0,-1 0-1 0 0,0-1 0 0 0,1-8 1 0 0,11-36-1281 0 0,-14 50 870 0 0,-5 15-5960 0 0,1 1 4811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3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49 5983 0 0,'0'0'274'0'0,"1"-1"-6"0"0,11-22 1524 0 0,-10 20-297 0 0,1 1 0 0 0,-1-1 0 0 0,0 1 0 0 0,1 0 0 0 0,-1 0 0 0 0,4-2 0 0 0,4-2 2922 0 0,-9 7-4148 0 0,0 2-262 0 0,0-1 0 0 0,0 1 0 0 0,-1 0 0 0 0,1-1 0 0 0,-1 1 0 0 0,0 0 0 0 0,0-1 0 0 0,1 1 0 0 0,-2 0 0 0 0,1-1 0 0 0,0 1 0 0 0,-1 0 0 0 0,1-1 0 0 0,-1 1 0 0 0,0 0 0 0 0,1-1 0 0 0,-1 1 0 0 0,-1-1 0 0 0,1 0 0 0 0,-3 5 0 0 0,-4 5 14 0 0,0 0 0 0 0,-18 18 0 0 0,19-22-20 0 0,-22 22-40 0 0,-1 0-1 0 0,-2-2 1 0 0,-64 44-1 0 0,-117 53-195 0 0,202-119-25 0 0,-19 14 0 0 0,29-19-39 0 0,46 4-2105 0 0,32-9 1280 0 0,-55 1 906 0 0,2 2 1 0 0,-1 0 0 0 0,30 4 0 0 0,-47-2 207 0 0,1 0 1 0 0,-1 1-1 0 0,1 0 0 0 0,-1 0 1 0 0,0 0-1 0 0,0 1 0 0 0,11 6 1 0 0,-3 1 232 0 0,21 19 0 0 0,0 0 471 0 0,-26-23-533 0 0,-1-1 1 0 0,0 0-1 0 0,15 5 1 0 0,-16-8-37 0 0,-1 1 0 0 0,1 0 1 0 0,-1 0-1 0 0,0 1 0 0 0,0 0 0 0 0,9 8 0 0 0,-13-11 363 0 0,-2 3-408 0 0,0-2-50 0 0,0-1 0 0 0,0 1 1 0 0,0 0-1 0 0,0 0 1 0 0,-1-1-1 0 0,1 1 0 0 0,0 0 1 0 0,-1-1-1 0 0,1 1 0 0 0,-1 0 1 0 0,0-1-1 0 0,1 1 0 0 0,-1-1 1 0 0,0 1-1 0 0,0-1 0 0 0,0 1 1 0 0,0-1-1 0 0,0 0 0 0 0,0 1 1 0 0,0-1-1 0 0,-1 0 0 0 0,1 0 1 0 0,-3 2-1 0 0,-8 6 137 0 0,-1-1 0 0 0,0 0-1 0 0,-1-1 1 0 0,-18 8 0 0 0,-61 17 306 0 0,14-5-296 0 0,45-14-150 0 0,-2 3-58 0 0,-1-3-1 0 0,0-1 1 0 0,-57 11-1 0 0,88-23-29 0 0,0 1-1 0 0,1-1 0 0 0,-1 0 0 0 0,1-1 0 0 0,-1 1 0 0 0,0-1 1 0 0,-7-2-1 0 0,10 2 21 0 0,0 0 1 0 0,-1-1 0 0 0,1 1 0 0 0,0-1-1 0 0,0 1 1 0 0,0-1 0 0 0,0 0-1 0 0,0 0 1 0 0,0 0 0 0 0,1-1-1 0 0,-1 1 1 0 0,-3-4 0 0 0,5 4-63 0 0,-2-3-219 0 0,12 0-5500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3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5983 0 0,'0'0'11698'0'0,"-1"2"-10756"0"0,1-1-885 0 0,-4 9 649 0 0,2 1 0 0 0,-1 0 0 0 0,1 0-1 0 0,-1 19 1 0 0,3-26-652 0 0,1-1-1 0 0,-1 1 1 0 0,0 0-1 0 0,1-1 0 0 0,0 1 1 0 0,0-1-1 0 0,0 1 1 0 0,1-1-1 0 0,-1 1 1 0 0,1-1-1 0 0,-1 0 0 0 0,1 0 1 0 0,0 0-1 0 0,0 0 1 0 0,1 0-1 0 0,-1 0 0 0 0,1 0 1 0 0,-1-1-1 0 0,4 3 1 0 0,4 2 33 0 0,0 0 1 0 0,0-1-1 0 0,0 0 0 0 0,20 8 1 0 0,48 12 94 0 0,-2 0-297 0 0,-60-20 7 0 0,38 18-5228 0 0,-43-18-1507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3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11287 0 0,'0'0'1316'0'0,"-6"10"866"0"0,1 0-899 0 0,0 0 0 0 0,1 0 0 0 0,-5 17 0 0 0,6-17-1099 0 0,0 0 0 0 0,-1 0 0 0 0,0-1 1 0 0,0 0-1 0 0,-7 10 0 0 0,2-7-92 0 0,-1 0 1 0 0,-1 0-1 0 0,0-1 0 0 0,0-1 1 0 0,-1 0-1 0 0,0 0 1 0 0,-22 11-1 0 0,-100 47 178 0 0,109-57-233 0 0,-95 39 81 0 0,101-44-107 0 0,-1 0-1 0 0,1-2 1 0 0,-1 0 0 0 0,-28 2-1 0 0,46-6-12 0 0,1 0 0 0 0,-1 1-1 0 0,0-1 1 0 0,1 0 0 0 0,-1-1 0 0 0,1 1 0 0 0,-1 0-1 0 0,1 0 1 0 0,-1-1 0 0 0,1 1 0 0 0,-1-1-1 0 0,1 1 1 0 0,-1-1 0 0 0,1 1 0 0 0,0-1-1 0 0,-1 0 1 0 0,1 0 0 0 0,0 0 0 0 0,-1 0-1 0 0,1 0 1 0 0,-1-1 0 0 0,1 1-21 0 0,1-1 0 0 0,-1 1 0 0 0,1 0 0 0 0,0-1 0 0 0,-1 1 0 0 0,1-1 0 0 0,0 1 0 0 0,0-1 0 0 0,0 1 0 0 0,0 0 1 0 0,0-1-1 0 0,0 1 0 0 0,0-1 0 0 0,1 1 0 0 0,-1-1 0 0 0,0 1 0 0 0,1 0 0 0 0,-1-1 0 0 0,1 1 0 0 0,-1 0 0 0 0,1 0 0 0 0,0-1 0 0 0,1 0 0 0 0,5-10-167 0 0,1 0 0 0 0,0 1 0 0 0,1 0 0 0 0,1 1 0 0 0,-1 0 0 0 0,16-12 0 0 0,-5 6 72 0 0,0 2 1 0 0,38-22 0 0 0,-12 13 886 0 0,-45 23-142 0 0,9 7 22 0 0,-7-5-600 0 0,-1 0 0 0 0,0 1 1 0 0,0-1-1 0 0,-1 1 0 0 0,1-1 1 0 0,-1 1-1 0 0,1 0 0 0 0,-1-1 1 0 0,0 1-1 0 0,0 0 0 0 0,0 0 1 0 0,0 0-1 0 0,0 0 0 0 0,0 4 1 0 0,0 7 110 0 0,0 25 1 0 0,-1-33-129 0 0,0 20 72 0 0,-1 1-1 0 0,-1 0 1 0 0,-11 47 0 0 0,-46 143 586 0 0,55-201-563 0 0,0 0 0 0 0,1 0 0 0 0,0 0 0 0 0,2 0 0 0 0,0 1-1 0 0,0-1 1 0 0,3 22 0 0 0,-1-35-31 0 0,2 3-133 0 0,-3-5-561 0 0,9-8-1135 0 0,-3-2 837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1375 0 0,'1'0'11230'0'0,"23"-7"-4768"0"0,0 0-3305 0 0,51-9-1427 0 0,-72 16-1589 0 0,11-4 59 0 0,24-9 1 0 0,0 0 5 0 0,50-15 54 0 0,21-5 33 0 0,-99 31-293 0 0,0-1 0 0 0,-1 0 0 0 0,0 2-19 0 0,-4 0-101 0 0,0 0-1906 0 0,-5 5 392 0 0,-1 1 1995 0 0,-2 16-2419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3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4143 0 0,'0'0'191'0'0,"-1"1"-11"0"0,-7 10 1348 0 0,1 1-1 0 0,1-1 1 0 0,0 2-1 0 0,0-1 1 0 0,-5 19-1 0 0,-5 29 4383 0 0,7-21-6054 0 0,-4 30 897 0 0,10-45-712 0 0,-1-1 0 0 0,-2 1-1 0 0,0-1 1 0 0,-14 33 0 0 0,1-20-167 0 0,-29 43 0 0 0,46-77-66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3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34 2303 0 0,'2'-1'167'0'0,"21"-14"764"0"0,-1 0 8353 0 0,-21 14-9062 0 0,-1 1 0 0 0,1 0 0 0 0,-1 0 0 0 0,1-1 1 0 0,-1 1-1 0 0,1 0 0 0 0,-1 0 0 0 0,1 0 1 0 0,-1 0-1 0 0,1 0 0 0 0,0 0 0 0 0,-1 0 0 0 0,1 0 1 0 0,-1 0-1 0 0,1 0 0 0 0,-1 0 0 0 0,1 0 0 0 0,-1 0 1 0 0,1 0-1 0 0,-1 0 0 0 0,1 0 0 0 0,-1 1 0 0 0,1-1 1 0 0,-1 0-1 0 0,1 0 0 0 0,-1 1 0 0 0,1-1 1 0 0,-1 0-1 0 0,0 0 0 0 0,1 1 0 0 0,0 0 0 0 0,0 0-138 0 0,0 0 1 0 0,0 0-1 0 0,0 0 0 0 0,0 0 0 0 0,0 0 0 0 0,-1 1 0 0 0,1-1 0 0 0,0 0 0 0 0,0 2 1 0 0,0 2-4 0 0,0-1 1 0 0,0 1-1 0 0,-1 0 1 0 0,0-1-1 0 0,0 1 1 0 0,0 0 0 0 0,0-1-1 0 0,-1 1 1 0 0,0 0-1 0 0,0-1 1 0 0,0 1-1 0 0,0-1 1 0 0,-4 9 0 0 0,-4 4 15 0 0,0 0 1 0 0,-12 17-1 0 0,7-11 63 0 0,-26 49 285 0 0,-49 125 1 0 0,85-190-463 0 0,1 1 1 0 0,0 0-1 0 0,1 1 1 0 0,0-1-1 0 0,0 0 0 0 0,0 15 1 0 0,2-21-143 0 0,1-1 1 0 0,0 0-1 0 0,0 0 1 0 0,-1 1-1 0 0,1-1 1 0 0,0 0 0 0 0,0 0-1 0 0,1 0 1 0 0,-1 0-1 0 0,0 0 1 0 0,0 0-1 0 0,0-1 1 0 0,3 2-1 0 0,6-3-1581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3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1375 0 0,'-1'1'107'0'0,"-15"6"2453"0"0,12-5-930 0 0,-1 0-1 0 0,1 0 0 0 0,0 0 0 0 0,-5 4 1 0 0,-1 2-563 0 0,1 1 0 0 0,0 0 1 0 0,0 0-1 0 0,1 1 0 0 0,0 0 1 0 0,-11 22-1 0 0,-30 73-216 0 0,34-71-847 0 0,-23 43 0 0 0,31-65-5 0 0,0 0 1 0 0,-8 23-1 0 0,13-30 4 0 0,1 1-1 0 0,-1-1 1 0 0,1 1 0 0 0,0-1-1 0 0,0 1 1 0 0,1 0-1 0 0,0-1 1 0 0,0 1 0 0 0,1 7-1 0 0,-1-11 47 0 0,1 0 1 0 0,0 0-1 0 0,0 0 0 0 0,-1 1 0 0 0,2-1 1 0 0,-1 0-1 0 0,0-1 0 0 0,0 1 0 0 0,1 0 1 0 0,-1 0-1 0 0,1 0 0 0 0,-1-1 0 0 0,1 1 1 0 0,-1-1-1 0 0,1 1 0 0 0,0-1 0 0 0,0 0 1 0 0,0 0-1 0 0,0 0 0 0 0,0 0 0 0 0,4 2 1 0 0,4 0 226 0 0,0 0 0 0 0,0 0 0 0 0,14 1 0 0 0,-18-3-200 0 0,16 2 358 0 0,30 2 0 0 0,-44-5-373 0 0,0 0-1 0 0,0-1 1 0 0,-1 0-1 0 0,1 0 1 0 0,0 0-1 0 0,-1-1 1 0 0,12-4-1 0 0,-12 3-14 0 0,-1-1 0 0 0,-1 0 1 0 0,1 0-1 0 0,0 0 0 0 0,-1 0 0 0 0,0-1 0 0 0,7-8 1 0 0,30-41 423 0 0,-28 31-395 0 0,-1-1-1 0 0,-1 0 1 0 0,-1 0 0 0 0,-1-1-1 0 0,7-29 1 0 0,-16 48-74 0 0,2-3-25 0 0,0 1 1 0 0,0-1-1 0 0,-1 0 0 0 0,-1 0 1 0 0,0 0-1 0 0,0 0 1 0 0,0 0-1 0 0,-1 0 1 0 0,-2-12-1 0 0,1 18-2 0 0,0 1 0 0 0,0 0 0 0 0,0 0 0 0 0,0 0 0 0 0,0 0 0 0 0,0 1 0 0 0,0-1 0 0 0,-1 0 0 0 0,1 0 0 0 0,-1 1 0 0 0,0-1 0 0 0,1 1 0 0 0,-1-1 0 0 0,0 1 0 0 0,0 0 0 0 0,0 0 0 0 0,0 0 0 0 0,0 0 0 0 0,0 0-1 0 0,0 0 1 0 0,0 0 0 0 0,0 1 0 0 0,-1-1 0 0 0,-3 0 0 0 0,-6-1-142 0 0,-1 1 0 0 0,0 0-1 0 0,-14 1 1 0 0,17 0 39 0 0,-134-9-2632 0 0,143 10 2516 0 0,0 0 0 0 0,-1 0 1 0 0,1 1-1 0 0,0-1 0 0 0,-1 0 0 0 0,1 1 1 0 0,0-1-1 0 0,0 1 0 0 0,0 0 0 0 0,1-1 1 0 0,-1 1-1 0 0,0 0 0 0 0,-1 2 0 0 0,0 7-1119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3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2759 0 0,'0'0'8010'0'0,"6"-8"-5292"0"0,0 3-1731 0 0,1 0 1 0 0,-1 0-1 0 0,2 1 0 0 0,12-6 0 0 0,-19 9-609 0 0,3 1-84 0 0,0-1 1 0 0,0 1-1 0 0,-1-1 1 0 0,1 1 0 0 0,4 1-1 0 0,-6-1-183 0 0,7 0-20 0 0,27 0 84 0 0,61-8-1 0 0,38-21-141 0 0,19-3 6 0 0,-56 24-39 0 0,-65 5 0 0 0,11-2 15 0 0,63-16 0 0 0,-63 11 7 0 0,59-5 1 0 0,49 11 34 0 0,-13 2-61 0 0,-39-11 59 0 0,-21 1 138 0 0,-52 9-150 0 0,86-5-22 0 0,-15 2-21 0 0,-27 1 0 0 0,161 3 596 0 0,-139 3-608 0 0,10-9 15 0 0,-1 0 58 0 0,122 0 11 0 0,-61-3 227 0 0,-107 8-177 0 0,52-2 1 0 0,0 1-123 0 0,7-13-1 0 0,-17 2 13 0 0,74 7 120 0 0,-54 5-67 0 0,-51-4 37 0 0,25 0 92 0 0,39 3 243 0 0,11-8-361 0 0,-57 4-66 0 0,2-1 159 0 0,132-5 767 0 0,-132 12-692 0 0,-64 1-243 0 0,0 1-15 0 0,3 0-1 0 0,-1 0 1 0 0,1-2-1 0 0,25-6 0 0 0,-30 6 15 0 0,-14 0 17 0 0,15-2 42 0 0,-13 3-11 0 0,0 2-36 0 0,0 0-12 0 0,-1 1 11 0 0,-7-2 19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6 6447 0 0,'4'-5'12836'0'0,"-5"6"-12692"0"0,0 1 1 0 0,0-1-1 0 0,-1 0 0 0 0,1 0 1 0 0,0 1-1 0 0,0-1 0 0 0,-1 0 0 0 0,-2 1 1 0 0,1 0 59 0 0,-74 69 1098 0 0,-14 9-1319 0 0,-137 109-609 0 0,136-109 448 0 0,86-75 165 0 0,3-3 6 0 0,1 0 0 0 0,-1 0-1 0 0,1 0 1 0 0,0 0-1 0 0,0 0 1 0 0,0 1 0 0 0,-3 3-1 0 0,2-2-5 0 0,2-3 9 0 0,0 1-1 0 0,-1 0 0 0 0,1 0 0 0 0,0 0 1 0 0,0 0-1 0 0,0 1 0 0 0,1-1 0 0 0,-1 0 0 0 0,0 0 1 0 0,0 4-1 0 0,0 5-6 0 0,2 4 11 0 0,3-12 0 0 0,-3-2 0 0 0,2 2 20 0 0,0 0 0 0 0,0 0 0 0 0,0-1 0 0 0,0 1 0 0 0,0-1 0 0 0,0 0 0 0 0,1 0-1 0 0,-1 0 1 0 0,1 0 0 0 0,0-1 0 0 0,-1 1 0 0 0,1-1 0 0 0,0 0 0 0 0,0 0 0 0 0,0-1 0 0 0,0 1 0 0 0,-1-1 0 0 0,7 0-1 0 0,9 0 226 0 0,-1-1 0 0 0,33-7 0 0 0,-20 3 10 0 0,194-35 829 0 0,-185 30-839 0 0,-1-2 0 0 0,0-2 0 0 0,57-28 0 0 0,-65 26-228 0 0,-12 7 7 0 0,21-13-1 0 0,-15 4-23 0 0,-17 13-23 0 0,-5 4 6 0 0,0-1 0 0 0,0 0 0 0 0,0 1-1 0 0,-1-1 1 0 0,1-1 0 0 0,0 1 0 0 0,-1 0 0 0 0,0-1-1 0 0,0 1 1 0 0,1-1 0 0 0,-2 1 0 0 0,1-1-1 0 0,3-5 1 0 0,-4 6 2 0 0,0 0 1 0 0,0 1-1 0 0,0-1 0 0 0,-1 0 0 0 0,1 1 0 0 0,0-1 0 0 0,-1 0 1 0 0,1 0-1 0 0,-1 0 0 0 0,0 0 0 0 0,1 1 0 0 0,-1-1 1 0 0,0 0-1 0 0,0-2 0 0 0,-1-1-27 0 0,1 3 12 0 0,-1 0-1 0 0,0 0 1 0 0,0 0-1 0 0,0 0 1 0 0,0 0 0 0 0,0 0-1 0 0,0 0 1 0 0,-1 0-1 0 0,1 1 1 0 0,-3-4-1 0 0,-1 1-21 0 0,0 0-1 0 0,0 0 0 0 0,-1 0 0 0 0,1 1 0 0 0,-1-1 0 0 0,0 1 0 0 0,0 1 0 0 0,0-1 0 0 0,0 1 0 0 0,0 0 0 0 0,-1 0 0 0 0,1 1 0 0 0,0 0 0 0 0,-1 0 0 0 0,1 1 0 0 0,-1-1 0 0 0,-12 2 0 0 0,10 1 42 0 0,-1 2 1 0 0,0-1 0 0 0,1 1 0 0 0,0 1-1 0 0,0 0 1 0 0,0 0 0 0 0,1 1-1 0 0,-1 0 1 0 0,1 0 0 0 0,-7 8-1 0 0,-10 7-3 0 0,12-11 18 0 0,7-6 4 0 0,0 1 0 0 0,0 0 1 0 0,0 0-1 0 0,1 0 0 0 0,-10 13 0 0 0,11-12 22 0 0,0 0-1 0 0,1 0 0 0 0,-1 0 1 0 0,1 1-1 0 0,-4 12 0 0 0,7-17 4 0 0,-1 1 0 0 0,1 0-1 0 0,-1-1 1 0 0,1 1 0 0 0,0-1 0 0 0,0 1-1 0 0,0 0 1 0 0,1-1 0 0 0,-1 1 0 0 0,1-1-1 0 0,-1 1 1 0 0,1-1 0 0 0,0 1 0 0 0,0-1-1 0 0,0 1 1 0 0,0-1 0 0 0,0 0 0 0 0,0 1-1 0 0,3 2 1 0 0,0 1 22 0 0,1-1 0 0 0,0 1 0 0 0,0-1 0 0 0,0 1 0 0 0,1-2 0 0 0,-1 1 0 0 0,14 7 0 0 0,-14-9-195 0 0,0-1 0 0 0,1 0 1 0 0,-1 0-1 0 0,1 0 1 0 0,-1-1-1 0 0,1 0 0 0 0,0 0 1 0 0,0 0-1 0 0,-1-1 1 0 0,12 0-1 0 0,2-2-1424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15631 0 0,'0'0'6583'0'0,"0"2"-5819"0"0,-1 6-411 0 0,0 0 1 0 0,0 0 0 0 0,-1 0-1 0 0,0-1 1 0 0,0 1 0 0 0,-1 0-1 0 0,-6 12 1 0 0,8-20-485 0 0,-11 27 208 0 0,10-18-5020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1375 0 0,'0'0'15827'0'0,"0"2"-15434"0"0,0 8-174 0 0,-1 0 0 0 0,-1 0-1 0 0,0 0 1 0 0,0 0 0 0 0,-1 0-1 0 0,-1 0 1 0 0,1-1 0 0 0,-1 1-1 0 0,-9 12 1 0 0,-7 12 266 0 0,-29 34-1 0 0,37-51-408 0 0,-126 149 393 0 0,65-80-336 0 0,-14 11 18 0 0,55-63-102 0 0,25-26-55 0 0,5-6-71 0 0,3-4-1056 0 0,6-8-651 0 0,5-4-4974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10591 0 0,'0'0'14439'0'0,"1"2"-14215"0"0,1 0-207 0 0,-1 0 0 0 0,1 1 0 0 0,-1 0 0 0 0,0-1 0 0 0,1 1 0 0 0,-1 0 0 0 0,-1-1 0 0 0,1 1 0 0 0,0 0 0 0 0,-1 0 0 0 0,1 0 0 0 0,-1-1 0 0 0,0 1 0 0 0,0 0 0 0 0,0 0 0 0 0,0 0 1 0 0,-1 0-1 0 0,1 0 0 0 0,-1 0 0 0 0,-1 3 0 0 0,-2 7 37 0 0,-1 0 0 0 0,-1 0 0 0 0,-8 13 1 0 0,-1 4-10 0 0,6-12-27 0 0,-1-2 0 0 0,-1 1-1 0 0,-1-1 1 0 0,0-1 0 0 0,-1 0 0 0 0,-17 16 0 0 0,23-24-18 0 0,7-7 0 0 0,0 0 0 0 0,-1 0 0 0 0,1 0 1 0 0,0 0-1 0 0,0 0 0 0 0,0 0 0 0 0,0 0 0 0 0,0 0 0 0 0,0 0 0 0 0,0 0 0 0 0,0 0 0 0 0,0 0 1 0 0,0 0-1 0 0,0 0 0 0 0,-1 0 0 0 0,1 0 0 0 0,0 0 0 0 0,0 0 0 0 0,0 0 0 0 0,0 0 1 0 0,0 0-1 0 0,0 1 0 0 0,0-1 0 0 0,0 0 0 0 0,0 0 0 0 0,0 0 0 0 0,0 0 0 0 0,0 0 0 0 0,0 0 1 0 0,0 0-1 0 0,0 0 0 0 0,0 0 0 0 0,0 0 0 0 0,0 0 0 0 0,0 1 0 0 0,0-1 0 0 0,0 0 0 0 0,0 0 1 0 0,0 0-1 0 0,0 0 0 0 0,0 0 0 0 0,0 0 0 0 0,0 0 0 0 0,0 0 0 0 0,0 0 0 0 0,0 0 1 0 0,0 1-1 0 0,0-1 0 0 0,0 0 0 0 0,0 0 0 0 0,0 0 0 0 0,0 0 0 0 0,1 0 0 0 0,-1 0 0 0 0,0 0 1 0 0,0 0-1 0 0,0 0 0 0 0,8 0 16 0 0,17-4 19 0 0,-18 3-29 0 0,157-34-27 0 0,-131 27 42 0 0,-11 0-52 0 0,-20 7-125 0 0,2-1 80 0 0,0 1-1297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2303 0 0,'0'0'15572'0'0,"-1"2"-13765"0"0,-108 350 2422 0 0,68-247-5118 0 0,4-9-296 0 0,36-94 370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29 4143 0 0,'1'0'319'0'0,"26"-12"13904"0"0,-35 29-13811 0 0,0 0 0 0 0,-1 0 0 0 0,-20 29 0 0 0,3-7-42 0 0,14-19-368 0 0,-40 69 35 0 0,45-74-28 0 0,0 0 0 0 0,1 0-1 0 0,1 1 1 0 0,-5 19 0 0 0,9-31 6 0 0,1 1-1 0 0,-1 0 1 0 0,1-1 0 0 0,0 1 0 0 0,0 0-1 0 0,0-1 1 0 0,0 1 0 0 0,1 0 0 0 0,0-1-1 0 0,0 1 1 0 0,0-1 0 0 0,1 1 0 0 0,0-1-1 0 0,2 6 1 0 0,-3-8 18 0 0,1 1 0 0 0,0-1 0 0 0,0 0 0 0 0,0 1 0 0 0,0-1 0 0 0,0 0 0 0 0,0 0 0 0 0,0 0 0 0 0,1-1 0 0 0,-1 1 0 0 0,1 0 0 0 0,-1-1 0 0 0,1 0 0 0 0,-1 1 0 0 0,1-1 0 0 0,0 0 0 0 0,0-1 0 0 0,0 1 0 0 0,0 0 0 0 0,0-1 0 0 0,-1 1 0 0 0,1-1 0 0 0,4 0 0 0 0,4 0 76 0 0,0-1-1 0 0,0 0 1 0 0,0 0 0 0 0,-1-1-1 0 0,12-3 1 0 0,-15 3-63 0 0,0-1 0 0 0,-1 0 0 0 0,1 0 0 0 0,0-1 0 0 0,-1 0 0 0 0,0 0 0 0 0,0 0 0 0 0,8-8-1 0 0,-5 2 54 0 0,0 0-1 0 0,0-1 0 0 0,-1 0 0 0 0,0 0 0 0 0,-1 0 0 0 0,0-1 0 0 0,-1-1 1 0 0,-1 1-1 0 0,9-26 0 0 0,-9 17-31 0 0,0 0 0 0 0,-1 0 1 0 0,-1 0-1 0 0,-1 0 0 0 0,-1-36 1 0 0,-1 50-107 0 0,-1 1 1 0 0,0-1-1 0 0,0 1 0 0 0,0 0 1 0 0,-1-1-1 0 0,0 1 1 0 0,-5-11-1 0 0,6 14 1 0 0,-1 0-1 0 0,0 0 1 0 0,0 0 0 0 0,0 0-1 0 0,-1 0 1 0 0,1 1-1 0 0,-1-1 1 0 0,1 1 0 0 0,-1 0-1 0 0,0-1 1 0 0,0 1 0 0 0,0 1-1 0 0,0-1 1 0 0,0 0-1 0 0,-6-2 1 0 0,-2 1-170 0 0,1 0 0 0 0,-1 1 0 0 0,0 0 0 0 0,1 1 0 0 0,-1 0 0 0 0,0 1 0 0 0,0 0 0 0 0,0 0 0 0 0,0 1 0 0 0,-11 3 0 0 0,15 0-241 0 0,9 8-3774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29 14999 0 0,'-2'0'687'0'0,"-2"-3"-537"0"0,0 0 0 0 0,0 1 0 0 0,0 0 1 0 0,-1 0-1 0 0,1 0 0 0 0,-1 1 0 0 0,1-1 0 0 0,-9 0 0 0 0,1 0 961 0 0,-1 1 0 0 0,-14 0 2889 0 0,29 1-3927 0 0,12 2-19 0 0,0-2 0 0 0,0 0 0 0 0,1 0 0 0 0,15-3 0 0 0,-12 0-4 0 0,0 2-1 0 0,22 1 1 0 0,-25 3 60 0 0,-11 1-101 0 0,-3-2 5 0 0,0-2-12 0 0,0 1 0 0 0,0 0 0 0 0,0 0 0 0 0,0 0 0 0 0,0 0 0 0 0,0 0 0 0 0,0 0 0 0 0,-1 0-1 0 0,1 0 1 0 0,0 0 0 0 0,0 0 0 0 0,-1 0 0 0 0,1 1 0 0 0,-1-1 0 0 0,1 0 0 0 0,-1 0 0 0 0,0 1-1 0 0,1-1 1 0 0,-1 0 0 0 0,0 1 0 0 0,0-1 0 0 0,0 2 0 0 0,0 2 18 0 0,1-1-13 0 0,-1 1 0 0 0,0-1 0 0 0,0 1 0 0 0,0-1 0 0 0,-1 1 0 0 0,0-1-1 0 0,0 1 1 0 0,0-1 0 0 0,0 0 0 0 0,0 0 0 0 0,-1 1 0 0 0,0-1 0 0 0,0 0-1 0 0,0 0 1 0 0,-1-1 0 0 0,1 1 0 0 0,-1 0 0 0 0,0-1 0 0 0,0 1 0 0 0,0-1 0 0 0,0 0-1 0 0,0 0 1 0 0,-6 3 0 0 0,-7 5 36 0 0,-2 0 0 0 0,1-1 0 0 0,-36 14 0 0 0,42-19-41 0 0,-71 38-253 0 0,37-19 118 0 0,41-22 115 0 0,-67 39-220 0 0,71-41 238 0 0,0 0 0 0 0,0 0-1 0 0,0 0 1 0 0,0 0 0 0 0,1 0-1 0 0,-1 0 1 0 0,0 0 0 0 0,0 0-1 0 0,0 0 1 0 0,0 0 0 0 0,0 0 0 0 0,0 0-1 0 0,0 0 1 0 0,0 0 0 0 0,0 0-1 0 0,0 0 1 0 0,0 0 0 0 0,0 0-1 0 0,0 0 1 0 0,0 0 0 0 0,0 0-1 0 0,0 0 1 0 0,0 0 0 0 0,0 0 0 0 0,0 1-1 0 0,0-1 1 0 0,0 0 0 0 0,0 0-1 0 0,0 0 1 0 0,0 0 0 0 0,0 0-1 0 0,0 0 1 0 0,0 0 0 0 0,0 0 0 0 0,0 0-1 0 0,0 0 1 0 0,0 0 0 0 0,0 0-1 0 0,0 0 1 0 0,0 0 0 0 0,0 0-1 0 0,0 0 1 0 0,0 0 0 0 0,0 0 0 0 0,0 0-1 0 0,0 0 1 0 0,0 0 0 0 0,0 0-1 0 0,0 0 1 0 0,0 1 0 0 0,0-1-1 0 0,0 0 1 0 0,8-1-4 0 0,11-4 8 0 0,-4 0-4 0 0,0 0 0 0 0,1 1 0 0 0,-1 1 0 0 0,1 0 0 0 0,0 1 0 0 0,-1 1 0 0 0,1 0 0 0 0,0 1 0 0 0,24 3 0 0 0,-27-1-11 0 0,1 0 1 0 0,17 6-1 0 0,-25-6 7 0 0,0 0 0 0 0,-1 1 0 0 0,1 0 0 0 0,-1 0 0 0 0,0 0 0 0 0,1 0 0 0 0,6 7 0 0 0,-8-6-1 0 0,1 0 0 0 0,-1 0 0 0 0,-1 0 0 0 0,1 0-1 0 0,0 1 1 0 0,-1-1 0 0 0,0 1 0 0 0,0 0 0 0 0,-1 0 0 0 0,1 0 0 0 0,-1 0-1 0 0,0 0 1 0 0,1 8 0 0 0,-1-9 31 0 0,-1 0-1 0 0,0 0 1 0 0,-1 0-1 0 0,1 0 1 0 0,-1 0-1 0 0,1 0 1 0 0,-1 0 0 0 0,0 0-1 0 0,-1 0 1 0 0,0 6-1 0 0,0-7 18 0 0,0-1-1 0 0,0 1 1 0 0,0 0-1 0 0,0-1 0 0 0,-1 1 1 0 0,1-1-1 0 0,-1 0 1 0 0,0 1-1 0 0,1-1 1 0 0,-1 0-1 0 0,0 0 0 0 0,0 0 1 0 0,0 0-1 0 0,-1 0 1 0 0,-2 1-1 0 0,-12 7 96 0 0,1 0 0 0 0,-2-2 0 0 0,1 0-1 0 0,-24 7 1 0 0,-78 16 139 0 0,93-25-206 0 0,19-4-50 0 0,-1-1 0 0 0,1 0 0 0 0,0 0 0 0 0,0-1 0 0 0,0 0 0 0 0,-1 0 0 0 0,1-1-1 0 0,-9-1 1 0 0,13 2-50 0 0,0-1 0 0 0,1 0 0 0 0,-1 0 0 0 0,0 0 0 0 0,0 0-1 0 0,1-1 1 0 0,-1 1 0 0 0,1-1 0 0 0,-1 1 0 0 0,1-1 0 0 0,-1 0-1 0 0,1 0 1 0 0,0 0 0 0 0,0 0 0 0 0,0 0 0 0 0,0-1 0 0 0,0 1 0 0 0,1 0-1 0 0,-1-1 1 0 0,1 0 0 0 0,-1 1 0 0 0,0-5 0 0 0,0 1-810 0 0,1 1-1 0 0,0-1 1 0 0,0 1 0 0 0,0-9 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1839 0 0,'1'2'16760'0'0,"2"3"-16486"0"0,-1 0 0 0 0,1 0 0 0 0,-1 0 0 0 0,-1 0 0 0 0,1 0 0 0 0,-1 1-1 0 0,0-1 1 0 0,0 1 0 0 0,0-1 0 0 0,-1 1 0 0 0,0-1 0 0 0,0 1 0 0 0,0-1 0 0 0,-1 1 0 0 0,1-1-1 0 0,-4 9 1 0 0,-3 11 55 0 0,-1-1-1 0 0,-15 33 0 0 0,9-23-68 0 0,-79 225-569 0 0,92-258-70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151 178 1375 0 0,'-18'0'13467'0'0,"25"-5"-11080"0"0,-1 1-1475 0 0,157-86 2778 0 0,-122 69-3330 0 0,1 1-1 0 0,49-14 1 0 0,-73 30 49 0 0,-16 4 12 0 0,-1 2-261 0 0,0 2-112 0 0,1 0-1 0 0,-1 0 1 0 0,0 0-1 0 0,0 0 0 0 0,0 0 1 0 0,0 0-1 0 0,-1 0 0 0 0,0 1 1 0 0,1-1-1 0 0,-2 0 0 0 0,1 0 1 0 0,0 0-1 0 0,-1 0 1 0 0,0 1-1 0 0,-1 4 0 0 0,-4 7 101 0 0,0-1 0 0 0,-13 25 0 0 0,-2 3-83 0 0,10-19-49 0 0,-1-1 0 0 0,-1 0 0 0 0,0-1 0 0 0,-20 24 0 0 0,10-21-79 0 0,-1 0-1 0 0,0-2 1 0 0,-2-1-1 0 0,-31 21 1 0 0,-10 9-31 0 0,9-10 36 0 0,37-28 65 0 0,1 1 0 0 0,-33 30 0 0 0,52-44 68 0 0,3-1-6 0 0,7-1-22 0 0,-1 0-1 0 0,1-1 1 0 0,-1-1-1 0 0,1 1 0 0 0,-1-1 1 0 0,11-6-1 0 0,10-2 37 0 0,22-6 328 0 0,0 2-1 0 0,92-14 1 0 0,-118 27-109 0 0,43 0 1 0 0,-62 2-315 0 0,-4-1-363 0 0,0 1-1 0 0,0-1 1 0 0,0 0-1 0 0,0 0 1 0 0,0-1-1 0 0,-1 1 1 0 0,1 0-1 0 0,0-1 1 0 0,-1 1-1 0 0,1-1 1 0 0,-1 1-1 0 0,0-1 1 0 0,1 0 0 0 0,-1 1-1 0 0,1-3 1 0 0,4-5-1491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14223 0 0,'0'0'3630'0'0,"-1"2"-2484"0"0,-11 32 1787 0 0,6-20-2134 0 0,0 1 1 0 0,2 1-1 0 0,-5 21 1 0 0,6-15-684 0 0,-1 0-1 0 0,-1 0 1 0 0,-1-1 0 0 0,-1 0 0 0 0,-1 0 0 0 0,-15 30-1 0 0,14-37-97 0 0,-13 17 0 0 0,7-11 21 0 0,14-20-39 0 0,1 0 1 0 0,0 0-1 0 0,0 1 0 0 0,0-1 0 0 0,0 0 1 0 0,0 0-1 0 0,0 0 0 0 0,-1 0 0 0 0,1 1 1 0 0,0-1-1 0 0,0 0 0 0 0,0 0 0 0 0,0 1 1 0 0,0-1-1 0 0,0 0 0 0 0,0 0 0 0 0,0 0 1 0 0,0 1-1 0 0,0-1 0 0 0,0 0 0 0 0,0 0 1 0 0,0 1-1 0 0,0-1 0 0 0,0 0 0 0 0,0 0 1 0 0,0 0-1 0 0,0 1 0 0 0,0-1 0 0 0,0 0 1 0 0,1 0-1 0 0,-1 0 0 0 0,0 1 0 0 0,0-1 1 0 0,0 0-1 0 0,0 0 0 0 0,0 0 0 0 0,1 1 1 0 0,-1-1-1 0 0,0 0 0 0 0,0 0 0 0 0,0 0 1 0 0,0 0-1 0 0,1 0 0 0 0,-1 0 0 0 0,0 1 1 0 0,0-1-1 0 0,1 0 0 0 0,-1 0 0 0 0,0 0 1 0 0,0 0-1 0 0,0 0 0 0 0,1 0 0 0 0,-1 0 1 0 0,0 0-1 0 0,0 0 0 0 0,1 0 0 0 0,-1 0 1 0 0,0 0-1 0 0,0 0 0 0 0,0 0 0 0 0,1 0 1 0 0,12-1 43 0 0,18-5-5 0 0,-1-2 0 0 0,46-17 0 0 0,0 0-16 0 0,-59 19-145 0 0,-1 0 1 0 0,1-1-1 0 0,-2-1 1 0 0,19-12-1 0 0,-32 19-182 0 0,3-6-5036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38 9215 0 0,'6'-6'314'0'0,"-1"0"-1"0"0,26-20 12787 0 0,-33 41-12142 0 0,-34 165 180 0 0,23-125-993 0 0,-1-1-108 0 0,-3-1-1 0 0,-2-1 1 0 0,-47 90 0 0 0,43-100 58 0 0,9-17 52 0 0,-19 47 0 0 0,31-67-121 0 0,1-3-13 0 0,0 0 0 0 0,1 0 0 0 0,-1 0 0 0 0,1 1 0 0 0,-1-1-1 0 0,1 0 1 0 0,0 0 0 0 0,0 1 0 0 0,0 3 0 0 0,1-4 29 0 0,0-1-54 0 0,0 0 0 0 0,-1 0-1 0 0,1-1 1 0 0,0 1 0 0 0,-1 0-1 0 0,1-1 1 0 0,0 1-1 0 0,0-1 1 0 0,0 1 0 0 0,0-1-1 0 0,0 1 1 0 0,-1-1 0 0 0,1 0-1 0 0,0 1 1 0 0,0-1-1 0 0,0 0 1 0 0,0 0 0 0 0,0 0-1 0 0,0 0 1 0 0,0 0 0 0 0,0 0-1 0 0,0 0 1 0 0,0 0-1 0 0,0 0 1 0 0,2-1 0 0 0,0 1-184 0 0,1-1-117 0 0,-1 0 0 0 0,1 0-1 0 0,-1 0 1 0 0,1 0 0 0 0,-1-1 0 0 0,0 0 0 0 0,1 1-1 0 0,-1-1 1 0 0,0 0 0 0 0,4-4 0 0 0,2-3-1570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10 6447 0 0,'3'-9'11858'0'0,"-4"12"-11772"0"0,0 0 0 0 0,0 0 1 0 0,-1 0-1 0 0,0 0 1 0 0,1 0-1 0 0,-1 0 1 0 0,0-1-1 0 0,0 1 1 0 0,-4 2-1 0 0,4-2-16 0 0,-21 23 14 0 0,-2-1 0 0 0,-51 39 0 0 0,-64 34-104 0 0,137-96 20 0 0,-114 71-104 0 0,-31 21-16 0 0,122-77 108 0 0,25-16 40 0 0,2-1 60 0 0,19-1 221 0 0,23-4-1 0 0,-21 2-28 0 0,25 0-1 0 0,-21 3-190 0 0,142 3 334 0 0,-153-2-290 0 0,0-1 0 0 0,0-1 0 0 0,0 0 0 0 0,-1-1 1 0 0,25-6-1 0 0,-7-2 178 0 0,41-19 0 0 0,23-8-972 0 0,-95 36 431 0 0,-15 16-2484 0 0,12-14 2348 0 0,-2 3 653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78 12551 0 0,'-7'6'9527'0'0,"11"-5"-9423"0"0,1 0 0 0 0,0 0 0 0 0,0-1 1 0 0,0 1-1 0 0,0-1 0 0 0,0 0 0 0 0,10-1 0 0 0,38-10 330 0 0,-19 4-213 0 0,98-28 489 0 0,-13 4-291 0 0,-115 29-419 0 0,12 1-12 0 0,-14 1-79 0 0,-1 1-248 0 0,0-1 0 0 0,1 0 0 0 0,-1 0 0 0 0,0 0 0 0 0,0 1 0 0 0,0-1 0 0 0,0 1 0 0 0,0-1 0 0 0,1 1 0 0 0,-1-1 0 0 0,0 1 0 0 0,1 0 0 0 0,-2 0 339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345 204 3223 0 0,'-54'30'-354'0'0,"3"2"4528"0"0,-53 30 7901 0 0,112-69-11314 0 0,101-69 386 0 0,-98 68-1056 0 0,25-21 309 0 0,2 1 1 0 0,66-35 0 0 0,-57 41-142 0 0,1 2 0 0 0,1 3 0 0 0,1 1 0 0 0,0 3 0 0 0,1 2 0 0 0,64-5 0 0 0,-102 15-204 0 0,1 0 0 0 0,-1 2 0 0 0,23 2 0 0 0,-30-2-51 0 0,0 0 0 0 0,0 0 0 0 0,0 1 0 0 0,0 0 0 0 0,0 0-1 0 0,0 1 1 0 0,0 0 0 0 0,-1-1 0 0 0,0 2 0 0 0,6 3 0 0 0,-8-5-18 0 0,-1 0 0 0 0,0 1 1 0 0,0-1-1 0 0,0 0 0 0 0,0 1 0 0 0,0-1 0 0 0,-1 1 0 0 0,1 0 1 0 0,-1 0-1 0 0,1-1 0 0 0,-1 1 0 0 0,0 0 0 0 0,0 0 0 0 0,-1 0 1 0 0,1 0-1 0 0,0 1 0 0 0,-1-1 0 0 0,0 0 0 0 0,0 0 0 0 0,0 0 1 0 0,0 0-1 0 0,0 0 0 0 0,-1 0 0 0 0,0 4 0 0 0,-1-1-6 0 0,0 0 0 0 0,0 0-1 0 0,0 0 1 0 0,-1 0 0 0 0,0-1-1 0 0,0 1 1 0 0,0-1 0 0 0,-1 0-1 0 0,0 0 1 0 0,-8 8 0 0 0,-13 10-27 0 0,-1-2 0 0 0,-1-1-1 0 0,-41 23 1 0 0,28-18 37 0 0,-46 28-20 0 0,-183 83 0 0 0,249-127 30 0 0,0-1 0 0 0,-1-1 0 0 0,0-1 0 0 0,-33 6 0 0 0,46-12-20 0 0,6 0-76 0 0,2-1-16 0 0,1 1 100 0 0,-1-1 1 0 0,0 0-1 0 0,0 1 0 0 0,1-1 0 0 0,-1 0 0 0 0,0 1 0 0 0,1-1 1 0 0,-1 0-1 0 0,0 1 0 0 0,1-1 0 0 0,-1 1 0 0 0,1-1 0 0 0,-1 1 1 0 0,1-1-1 0 0,-1 1 0 0 0,1-1 0 0 0,0 1 0 0 0,13-10-69 0 0,-11 8 43 0 0,21-12 9 0 0,1 2 0 0 0,0 1 0 0 0,0 0 0 0 0,47-11 1 0 0,-38 12 20 0 0,-13 3 0 0 0,1 2 0 0 0,-1 0 0 0 0,29-2 0 0 0,-40 6 5 0 0,-1 1 0 0 0,0 0 0 0 0,0 0 1 0 0,0 1-1 0 0,0 0 0 0 0,0 1 0 0 0,0 0 0 0 0,0 1 0 0 0,0-1 0 0 0,14 8 0 0 0,-20-8 1 0 0,1 0 0 0 0,-1 0-1 0 0,0 0 1 0 0,0 0 0 0 0,0 1 0 0 0,0-1-1 0 0,0 1 1 0 0,-1 0 0 0 0,1 0 0 0 0,-1 0-1 0 0,0 0 1 0 0,0 0 0 0 0,0 1 0 0 0,0-1-1 0 0,2 5 1 0 0,-3-2-3 0 0,1-1 0 0 0,-1 1-1 0 0,0-1 1 0 0,0 1 0 0 0,-1-1-1 0 0,0 1 1 0 0,0 0 0 0 0,0-1-1 0 0,-2 10 1 0 0,-1-2 52 0 0,0 1 0 0 0,-1 0 0 0 0,-1-1 1 0 0,0 0-1 0 0,-1 0 0 0 0,-1-1 0 0 0,-12 19 0 0 0,11-19 54 0 0,-2-1-1 0 0,1-1 1 0 0,-1 1-1 0 0,-1-2 0 0 0,0 1 1 0 0,0-1-1 0 0,-1-1 1 0 0,0 0-1 0 0,-13 6 1 0 0,-19 7 188 0 0,-59 19 1 0 0,82-32-298 0 0,-54 20 86 0 0,-101 35-17 0 0,133-50-41 0 0,0-2-1 0 0,-52 7 0 0 0,91-17-11 0 0,3 0-8 0 0,-1-1 0 0 0,1 0 1 0 0,0 0-1 0 0,-1 1 0 0 0,1-1 0 0 0,-1 0 1 0 0,1 0-1 0 0,0 0 0 0 0,-1-1 0 0 0,1 1 1 0 0,0 0-1 0 0,-2-1 0 0 0,3 1-1 0 0,-1 0-1 0 0,1 0 1 0 0,0 0 0 0 0,0 0-1 0 0,0 0 1 0 0,-1 0-1 0 0,1 0 1 0 0,0 0 0 0 0,0 0-1 0 0,-1 0 1 0 0,1 0 0 0 0,0 0-1 0 0,0 0 1 0 0,0 0-1 0 0,-1 0 1 0 0,1 0 0 0 0,0-1-1 0 0,0 1 1 0 0,0 0 0 0 0,0 0-1 0 0,-1 0 1 0 0,1 0-1 0 0,0 0 1 0 0,0-1 0 0 0,0 1-1 0 0,0 0 1 0 0,0 0 0 0 0,-1 0-1 0 0,1-1 1 0 0,0 1-1 0 0,0-2-32 0 0,1 1-1 0 0,-1-1 0 0 0,1 0 0 0 0,-1 0 0 0 0,1 1 0 0 0,-1-1 0 0 0,1 1 0 0 0,0-1 0 0 0,0 0 0 0 0,0 1 0 0 0,0 0 0 0 0,0-1 0 0 0,0 1 0 0 0,2-2 1 0 0,20-20-608 0 0,-23 23 617 0 0,36-32-2881 0 0,-20 19-3072 0 0,-7 5-401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16 3679 0 0,'0'-16'14549'0'0,"0"16"-14341"0"0,-9 9 1965 0 0,-9 17-2687 0 0,-8 19 777 0 0,3 2 0 0 0,-19 50-1 0 0,36-82-245 0 0,-10 26 69 0 0,2 2 1 0 0,-16 75-1 0 0,29-115-109 0 0,1-1 0 0 0,0 1 0 0 0,-1 0-1 0 0,1-1 1 0 0,-1 1 0 0 0,0-1 0 0 0,0 1 0 0 0,0-1-1 0 0,0 0 1 0 0,0 1 0 0 0,-3 3 0 0 0,-1 0-52 0 0,-14 15-3824 0 0,13-15-561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4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5063 0 0,'0'0'14680'0'0,"-2"1"-14265"0"0,0 2-315 0 0,0-1 1 0 0,1 1-1 0 0,-1 0 0 0 0,0-1 1 0 0,1 1-1 0 0,0 0 0 0 0,-1 0 1 0 0,1 0-1 0 0,0 0 0 0 0,1 0 1 0 0,-1 0-1 0 0,0 4 0 0 0,-2 44 683 0 0,1-18-365 0 0,-41 189 1284 0 0,22-132-1388 0 0,19-82-307 0 0,0 3 4 0 0,0 0 1 0 0,0 0-1 0 0,1 0 1 0 0,1 14-1 0 0,0-23-87 0 0,9-3-2247 0 0,1-3 1074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5 13823 0 0,'9'-4'9199'0'0,"-8"4"-9158"0"0,0 1 0 0 0,-1-1 0 0 0,1 1-1 0 0,0 0 1 0 0,0-1 0 0 0,-1 1 0 0 0,1-1 0 0 0,-1 1 0 0 0,1 0 0 0 0,0 0 0 0 0,-1-1 0 0 0,0 1 0 0 0,1 0 0 0 0,-1 0 0 0 0,1 0 0 0 0,-1 0-1 0 0,0 0 1 0 0,1-1 0 0 0,-1 1 0 0 0,0 0 0 0 0,0 1 0 0 0,0 0-17 0 0,0 0 0 0 0,0 1 0 0 0,0-1 0 0 0,-1 0 0 0 0,1 0 0 0 0,-1 0-1 0 0,0-1 1 0 0,1 1 0 0 0,-2 3 0 0 0,-2 1-14 0 0,1 0 0 0 0,-1 0 0 0 0,0 0 0 0 0,-1-1 0 0 0,-5 6-1 0 0,-4 3-10 0 0,-1-1-1 0 0,-1 0 0 0 0,0-2 0 0 0,-1 1 0 0 0,0-2 0 0 0,0 0 0 0 0,-1-1 1 0 0,-1-1-1 0 0,0-1 0 0 0,0 0 0 0 0,0-2 0 0 0,0 0 0 0 0,-1-1 0 0 0,-30 2 0 0 0,35-6-108 0 0,1-1-1 0 0,-1-1 0 0 0,1 0 1 0 0,-1-1-1 0 0,1 0 0 0 0,0-1 1 0 0,-25-11-1 0 0,38 14 60 0 0,-1 1-1 0 0,1-1 0 0 0,-1 0 1 0 0,1 0-1 0 0,-1 0 1 0 0,1 0-1 0 0,0 0 0 0 0,-1 0 1 0 0,-1-2-1 0 0,3 1-211 0 0,10 19-1631 0 0,0 6 1851 0 0,-7-12 43 0 0,-2-1 0 0 0,-1-6 32 0 0,0 0 0 0 0,-1 0 0 0 0,0-1 0 0 0,1 1 0 0 0,-1 0 0 0 0,-1-1 0 0 0,1 1 0 0 0,0 0 0 0 0,-1-1 0 0 0,0 0 0 0 0,0 1 0 0 0,0-1 0 0 0,0 0 0 0 0,0 0 0 0 0,-1 0 0 0 0,1 0 0 0 0,-1 0 0 0 0,0-1 0 0 0,0 1 0 0 0,-4 2 0 0 0,-6 6 94 0 0,-98 106 676 0 0,72-66-711 0 0,38-50-34 0 0,3-1 12 0 0,15-2-43 0 0,-1 0 0 0 0,0-2 0 0 0,1 1 0 0 0,-1-2-1 0 0,26-11 1 0 0,-21 8-78 0 0,34-15-259 0 0,-41 15 199 0 0,0 2-1 0 0,1 0 1 0 0,0 1-1 0 0,25-6 1 0 0,-38 11 100 0 0,0 0 0 0 0,0 0 0 0 0,1 0 0 0 0,-1 1 0 0 0,0-1 0 0 0,0 1 0 0 0,1-1 0 0 0,-1 1 0 0 0,0 0 0 0 0,0 0 0 0 0,0 0 0 0 0,0 0 0 0 0,0 0-1 0 0,0 0 1 0 0,0 0 0 0 0,0 1 0 0 0,2 1 0 0 0,2 3 11 0 0,-1-1-1 0 0,0 1 1 0 0,7 9-1 0 0,-7-8-4 0 0,-1-2 18 0 0,-1 0-1 0 0,1-1 1 0 0,0 0-1 0 0,1 1 1 0 0,-1-1-1 0 0,8 5 1 0 0,-7-6 8 0 0,0 0 0 0 0,0-1 0 0 0,0 0 0 0 0,0 1 1 0 0,0-2-1 0 0,6 3 0 0 0,-1-1 83 0 0,-9-3-22 0 0,4 2 50 0 0,-5-2-74 0 0,1 0 0 0 0,-1 0 0 0 0,0 0-1 0 0,0 0 1 0 0,1 0 0 0 0,-1 0 0 0 0,0 0 0 0 0,1 0 0 0 0,-1 0 0 0 0,0 0 0 0 0,1 0 0 0 0,-1 0 0 0 0,0 0 0 0 0,0 0 0 0 0,1 0-1 0 0,-1 0 1 0 0,0 1 0 0 0,1-1 0 0 0,-1 0 0 0 0,0 0 0 0 0,0 0 0 0 0,1 0 0 0 0,-1 1 0 0 0,0-1 0 0 0,0 0 0 0 0,0 0 0 0 0,1 1-1 0 0,-1-1 1 0 0,0 0 0 0 0,0 0 0 0 0,0 1 0 0 0,0 3-18 0 0,0 0 0 0 0,0-1 0 0 0,-1 1-1 0 0,1 0 1 0 0,-1 0 0 0 0,0-1 0 0 0,0 1 0 0 0,0-1 0 0 0,-1 1-1 0 0,1-1 1 0 0,-1 1 0 0 0,0-1 0 0 0,0 0 0 0 0,0 0 0 0 0,-1 0-1 0 0,1 0 1 0 0,-1 0 0 0 0,1 0 0 0 0,-5 3 0 0 0,-6 5 64 0 0,0-1-1 0 0,-1 1 1 0 0,-16 7 0 0 0,2-3 18 0 0,-2-1 0 0 0,0-2 0 0 0,-32 9-1 0 0,42-14-47 0 0,12-4-47 0 0,0 0-1 0 0,1-1 1 0 0,-2 0 0 0 0,1-1-1 0 0,0 0 1 0 0,0 0-1 0 0,0 0 1 0 0,-1-1 0 0 0,-11-1-1 0 0,8-3-39 0 0,10 1-25 0 0,1 1-1 0 0,-4-3-266 0 0,1 0 1 0 0,0 0 0 0 0,0-1-1 0 0,-5-10 1 0 0,8 15-194 0 0,-4-3-278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57 102 11631 0 0,'0'0'531'0'0,"-2"2"-8"0"0,-4 2-354 0 0,-1 0 0 0 0,-14 6 0 0 0,0-2 10973 0 0,26-7-10204 0 0,11 1-1131 0 0,1-4 403 0 0,1-1 1 0 0,-1 0-1 0 0,0-1 0 0 0,23-9 1 0 0,64-32 219 0 0,-28 11-144 0 0,-57 26-217 0 0,-11 4-69 0 0,1 0 0 0 0,-1 1 0 0 0,1 0-1 0 0,0 1 1 0 0,12-3 0 0 0,-20 5-136 0 0,8 4-5124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4607 0 0,'0'0'13619'0'0,"0"2"-12651"0"0,-22 109 3312 0 0,-21 58-3332 0 0,-2-31-676 0 0,22-72-148 0 0,18-52-94 0 0,3-10-24 0 0,1 0 0 0 0,-1 0 0 0 0,1 0 0 0 0,0 0 0 0 0,0 0 1 0 0,0 0-1 0 0,1 0 0 0 0,-1 1 0 0 0,1-1 0 0 0,1 8 0 0 0,-1-11-117 0 0,2 0 32 0 0,-1 0-1 0 0,1 0 0 0 0,0 0 1 0 0,0 0-1 0 0,-1-1 0 0 0,1 1 0 0 0,0-1 1 0 0,0 1-1 0 0,3-1 0 0 0,5 0-1325 0 0,0-3-414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11975 0 0,'0'0'10931'0'0,"1"1"-10407"0"0,0 4-378 0 0,0-1 1 0 0,0 1-1 0 0,0-1 1 0 0,-1 1-1 0 0,0 0 1 0 0,0-1-1 0 0,0 1 1 0 0,-1 0-1 0 0,1-1 0 0 0,-2 5 1 0 0,-3 10 143 0 0,-8 20 0 0 0,1-3-120 0 0,-5 24 14 0 0,2 0 0 0 0,-7 72 0 0 0,20-105-132 0 0,2-11-62 0 0,-2-1 0 0 0,-5 26 1 0 0,7-40-533 0 0,20 1-15275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8751 0 0,'-2'1'3179'0'0,"-3"0"-2020"0"0,0 0 0 0 0,-1 1 0 0 0,1 0 0 0 0,0 0 0 0 0,-5 3 0 0 0,-23 18 1512 0 0,14-4-2989 0 0,-21 23 0 0 0,6-5 814 0 0,15-16-487 0 0,1 2 0 0 0,0 0 1 0 0,2 0-1 0 0,1 2 0 0 0,0 0 0 0 0,-13 34 0 0 0,22-46 47 0 0,1 0 0 0 0,0 0 0 0 0,1 0 0 0 0,1 0 0 0 0,0 1 0 0 0,0-1 0 0 0,0 27 0 0 0,3-38 9 0 0,0 0-1 0 0,0 0 0 0 0,1 0 1 0 0,-1 0-1 0 0,1 0 1 0 0,-1 0-1 0 0,1 0 0 0 0,0 0 1 0 0,0-1-1 0 0,0 1 0 0 0,0 0 1 0 0,0 0-1 0 0,0-1 1 0 0,0 1-1 0 0,0-1 0 0 0,1 1 1 0 0,-1-1-1 0 0,3 3 1 0 0,-1-3 36 0 0,0 1 0 0 0,1 0 1 0 0,-1-1-1 0 0,0 1 1 0 0,0-1-1 0 0,1 0 0 0 0,-1 0 1 0 0,1-1-1 0 0,6 2 1 0 0,3-2 135 0 0,1 0 0 0 0,0-1 0 0 0,0 0 0 0 0,17-4 0 0 0,22-7 291 0 0,60-21 1 0 0,-104 30-502 0 0,1-1 0 0 0,-1-1 0 0 0,0 1 0 0 0,-1-1 0 0 0,1-1 0 0 0,-1 0 0 0 0,0 0 0 0 0,0 0 0 0 0,-1-1 0 0 0,0 0 0 0 0,9-11 0 0 0,-8 7 1 0 0,-1 0 0 0 0,0 0 0 0 0,0-1 0 0 0,-1 0 0 0 0,-1 0 0 0 0,0-1 0 0 0,-1 1 0 0 0,4-16 0 0 0,-3 6-28 0 0,-1 0 0 0 0,1-36 0 0 0,-4 49 0 0 0,-2-1 0 0 0,1 1 0 0 0,-1 0 0 0 0,0-1 0 0 0,-1 1 0 0 0,0 0 0 0 0,-1 0 0 0 0,0 0 0 0 0,-4-9 0 0 0,6 16-11 0 0,0 0-1 0 0,0 0 1 0 0,-1 0-1 0 0,1 1 1 0 0,0-1-1 0 0,-1 0 1 0 0,1 0-1 0 0,-1 1 1 0 0,0-1-1 0 0,1 1 1 0 0,-1 0 0 0 0,0-1-1 0 0,0 1 1 0 0,0 0-1 0 0,0 0 1 0 0,0 0-1 0 0,-4-1 1 0 0,2 1-38 0 0,0 1-1 0 0,0-1 1 0 0,1 1 0 0 0,-1 0 0 0 0,0 0 0 0 0,0 0 0 0 0,0 0 0 0 0,0 1 0 0 0,-6 1-1 0 0,-4 3-164 0 0,0 0 0 0 0,1 0-1 0 0,-1 2 1 0 0,-15 9 0 0 0,-10 7-2288 0 0,19-12 1045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51 350 1375 0 0,'0'0'12184'0'0,"-9"-2"-10353"0"0,-33 11 3064 0 0,56-7-4469 0 0,4-3-202 0 0,0 0 0 0 0,0-1 1 0 0,0-1-1 0 0,0 0 0 0 0,27-10 0 0 0,6 0-84 0 0,-19 6-121 0 0,162-34 439 0 0,-144 33-275 0 0,97-2 0 0 0,-66 7-137 0 0,0-3 1 0 0,134-28-1 0 0,-146 22-18 0 0,118-6 0 0 0,70 16-23 0 0,-145 3 40 0 0,-33-6 1 0 0,0-1-17 0 0,-15 6-16 0 0,91 2 38 0 0,-135-2-35 0 0,-1-1 0 0 0,32-5 0 0 0,-10 0 12 0 0,141-13 352 0 0,-117 15-359 0 0,-46 4-10 0 0,0-1-1 0 0,-1-1 1 0 0,33-7 0 0 0,-20 1 163 0 0,46-4-1 0 0,-2 1 24 0 0,-38 5-169 0 0,57-1 0 0 0,-56 5-20 0 0,-22 2 53 0 0,1-2 0 0 0,-1 0 0 0 0,0-1 0 0 0,0 0 0 0 0,25-10-1 0 0,4-3 134 0 0,92-23-1 0 0,-137 39-194 0 0,0 0-1 0 0,1-1 0 0 0,-1 1 1 0 0,1 0-1 0 0,-1 0 1 0 0,1 0-1 0 0,-1 0 1 0 0,1 0-1 0 0,-1 0 0 0 0,1 0 1 0 0,-1 0-1 0 0,1 0 1 0 0,-1 0-1 0 0,0 0 0 0 0,1 0 1 0 0,-1 0-1 0 0,1 1 1 0 0,-1-1-1 0 0,1 0 1 0 0,0 1-1 0 0,-4 5-582 0 0,-14 8-2816 0 0,7-10-4391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5983 0 0,'0'0'13383'0'0,"-1"1"-12724"0"0,-142 94 271 0 0,89-62-1095 0 0,-87 70 0 0 0,109-75 17 0 0,-1-1 1 0 0,-1-1-1 0 0,-1-2 1 0 0,-64 33-1 0 0,93-55 148 0 0,4-1 0 0 0,0-1 0 0 0,0 1 0 0 0,0 0 0 0 0,0 1 0 0 0,0-1 0 0 0,0 0 0 0 0,0 0 0 0 0,1 1 0 0 0,-3 2 0 0 0,-2 2 15 0 0,4-5 208 0 0,2 1-50 0 0,0 1-105 0 0,1 0-1 0 0,-1 1 1 0 0,0-1-1 0 0,1 0 1 0 0,0 0 0 0 0,0 0-1 0 0,0 0 1 0 0,0 0 0 0 0,0 0-1 0 0,0 0 1 0 0,1 0 0 0 0,0 0-1 0 0,-1-1 1 0 0,1 1 0 0 0,0-1-1 0 0,0 1 1 0 0,1-1 0 0 0,-1 0-1 0 0,0 1 1 0 0,1-1 0 0 0,-1-1-1 0 0,4 3 1 0 0,5 3 84 0 0,0-1 0 0 0,1 0-1 0 0,-1-1 1 0 0,1 0 0 0 0,1-1 0 0 0,-1 0 0 0 0,1-1 0 0 0,-1 0 0 0 0,1-1-1 0 0,18 0 1 0 0,3-1 101 0 0,0-2-1 0 0,58-8 1 0 0,-59 3-228 0 0,-1 0 1 0 0,1-2 0 0 0,-2-2-1 0 0,1-1 1 0 0,-2-1 0 0 0,1-2-1 0 0,35-21 1 0 0,-37 17-16 0 0,0-2 0 0 0,-1 0 0 0 0,-1-2 0 0 0,28-29-1 0 0,-48 43-78 0 0,-5 5 12 0 0,-2 3 55 0 0,0-1 0 0 0,1 1 0 0 0,-1-1 0 0 0,0 1 0 0 0,0-1 0 0 0,0 1 0 0 0,0-1 0 0 0,1 0 0 0 0,-1 1 0 0 0,0-1 0 0 0,0 1 0 0 0,0-1 0 0 0,0 1 0 0 0,0-1 0 0 0,0 0 0 0 0,-1 1 0 0 0,1-1 0 0 0,0 1 0 0 0,0-1 0 0 0,0 0 0 0 0,0 1 0 0 0,-1-1 0 0 0,1 1 0 0 0,0-1 0 0 0,-1 1-1 0 0,1-1 1 0 0,0 1 0 0 0,-1-1 0 0 0,1 1 0 0 0,0 0 0 0 0,-1-1 0 0 0,1 1 0 0 0,-1-1 0 0 0,1 1 0 0 0,-1 0 0 0 0,0-1 0 0 0,0 1 2 0 0,-1-2-12 0 0,0 1-1 0 0,0 0 1 0 0,-1 0-1 0 0,1 0 1 0 0,0 0-1 0 0,-1 0 1 0 0,1 0-1 0 0,0 1 1 0 0,-1-1-1 0 0,1 1 1 0 0,-6-1-1 0 0,-27 2-290 0 0,35-1 301 0 0,-20 1-310 0 0,-32-3-1 0 0,50 1 313 0 0,0 1 0 0 0,0 0 0 0 0,-1 0 0 0 0,1 0 0 0 0,0 0 0 0 0,-1 0 0 0 0,1 1 0 0 0,0-1 0 0 0,0 1 0 0 0,-1 0 0 0 0,1-1 0 0 0,0 1 0 0 0,-4 2 0 0 0,-3 1 0 0 0,4-2 0 0 0,-47 16-11 0 0,48-17 14 0 0,0 1 0 0 0,0 0 0 0 0,0 1 0 0 0,0-1 0 0 0,1 1 0 0 0,-1-1 0 0 0,0 1 0 0 0,1 0 0 0 0,-4 5 0 0 0,-20 37 375 0 0,25-43-314 0 0,-3 3 8 0 0,4-4 14 0 0,0 1-28 0 0,-3 4-35 0 0,3-5 165 0 0,2 1-61 0 0,3 7-6 0 0,3 0-21 0 0,-2-5-229 0 0,1 1-1 0 0,0-1 1 0 0,0-1-1 0 0,0 1 0 0 0,0-1 1 0 0,1 0-1 0 0,-1-1 1 0 0,1 1-1 0 0,0-1 1 0 0,9 1-1 0 0,-3-1-1037 0 0,1 0-1 0 0,-1-1 1 0 0,1-1-1 0 0,17-1 1 0 0,-1-1-1023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14455 0 0,'0'0'4984'0'0,"1"2"-4489"0"0,14 11 472 0 0,-13-11-459 0 0,4 8 1039 0 0,-5-6-1347 0 0,0 0-1 0 0,0 0 1 0 0,-1-1-1 0 0,1 1 0 0 0,-1 0 1 0 0,0 0-1 0 0,1 0 0 0 0,-2-1 1 0 0,1 1-1 0 0,0 0 0 0 0,-1 0 1 0 0,0 0-1 0 0,0-1 1 0 0,-2 6-1 0 0,-5 25 584 0 0,8-33-742 0 0,0-22-7050 0 0,4 10 5350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 13823 0 0,'6'-6'10327'0'0,"-22"30"-9732"0"0,0 1 1 0 0,2 0 0 0 0,-19 44-1 0 0,-17 29-824 0 0,49-96-418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17103 0 0,'0'0'5132'0'0,"0"2"-4607"0"0,1 7-317 0 0,-1 0-1 0 0,-1 1 1 0 0,1-1-1 0 0,-1 0 1 0 0,-1 0-1 0 0,0 0 1 0 0,0 0-1 0 0,-5 11 1 0 0,3-4-93 0 0,-1-1-111 0 0,0-1-1 0 0,-1 0 1 0 0,0 0-1 0 0,-1-1 1 0 0,-1 0-1 0 0,0 0 1 0 0,-1 0 0 0 0,-10 10-1 0 0,0-2 5 0 0,-1-1 0 0 0,-1-1 0 0 0,-31 22 0 0 0,14-9 3 0 0,36-31 42 0 0,15-3 22 0 0,132-26 114 0 0,-103 18-145 0 0,-21 5 13 0 0,1 0 1 0 0,35-15-1 0 0,-47 15-57 0 0,0 3 0 0 0,-1 0 0 0 0,0 1-27 0 0,16-2-3571 0 0,-16 0 1983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11311 0 0,'0'0'6312'0'0,"1"1"-5465"0"0,0 6-421 0 0,-1-1 0 0 0,1 1-1 0 0,-1 0 1 0 0,-1-1 0 0 0,1 1 0 0 0,-1 0 0 0 0,0-1 0 0 0,-2 8 0 0 0,-21 55 994 0 0,8-28-825 0 0,-13 53 149 0 0,11-35-430 0 0,-48 111 0 0 0,57-153-303 0 0,5-10-12 0 0,0 0-1 0 0,0 0 0 0 0,1 1 0 0 0,0 0 0 0 0,1 0 0 0 0,-3 9 0 0 0,5-16-163 0 0,10 4-2986 0 0,0-3-2327 0 0,2-1-1809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9671 0 0,'0'0'11819'0'0,"-1"2"-11358"0"0,-6 13-274 0 0,-2 0-1 0 0,0 0 0 0 0,-12 14 1 0 0,10-14-7 0 0,0 1 1 0 0,-13 26 0 0 0,-1 9-173 0 0,-13 30 26 0 0,33-69-28 0 0,1-1 1 0 0,1 1-1 0 0,0 0 1 0 0,-3 25 0 0 0,5-34 16 0 0,1 0 0 0 0,0-1 0 0 0,0 1 0 0 0,0 0 1 0 0,0-1-1 0 0,1 1 0 0 0,-1-1 0 0 0,1 1 0 0 0,-1 0 0 0 0,1-1 1 0 0,0 1-1 0 0,0-1 0 0 0,0 0 0 0 0,0 1 0 0 0,1-1 0 0 0,-1 0 1 0 0,1 0-1 0 0,-1 1 0 0 0,1-1 0 0 0,0-1 0 0 0,0 1 0 0 0,0 0 0 0 0,0 0 1 0 0,0-1-1 0 0,0 1 0 0 0,4 2 0 0 0,3 1 45 0 0,-6-3-54 0 0,-1-1 0 0 0,1 1 0 0 0,0-1 0 0 0,0 0 1 0 0,0 0-1 0 0,1 0 0 0 0,-1 0 0 0 0,0 0 0 0 0,0-1 0 0 0,0 0 0 0 0,0 1 0 0 0,1-1 0 0 0,-1-1 0 0 0,0 1 0 0 0,0 0 0 0 0,7-2 0 0 0,-2-1 23 0 0,0 0 0 0 0,0 0-1 0 0,-1-1 1 0 0,12-7 0 0 0,3-1 20 0 0,28-14 95 0 0,54-37 0 0 0,-83 49-152 0 0,-9 7 0 0 0,-1 0 0 0 0,0-1 0 0 0,-1 0 0 0 0,11-11 0 0 0,-15 11-15 0 0,-4 7-17 0 0,-2 0 23 0 0,1 0-1 0 0,0 0 1 0 0,-1 0 0 0 0,1 0-1 0 0,0 0 1 0 0,-1 0-1 0 0,1-1 1 0 0,-1 1-1 0 0,0 0 1 0 0,1 0-1 0 0,-1 0 1 0 0,0-1-1 0 0,0 1 1 0 0,0 0 0 0 0,0 0-1 0 0,0 0 1 0 0,0-1-1 0 0,0 1 1 0 0,0 0-1 0 0,0 0 1 0 0,-1-2-1 0 0,0 1-8 0 0,1 0-1 0 0,-1 0 0 0 0,1-1 0 0 0,-1 1 1 0 0,0 0-1 0 0,0 0 0 0 0,0 1 1 0 0,0-1-1 0 0,0 0 0 0 0,0 0 0 0 0,0 0 1 0 0,-3-1-1 0 0,-20-20-107 0 0,8 9 37 0 0,-13-12-212 0 0,-2 2 0 0 0,0 1 0 0 0,-46-26 0 0 0,64 41 52 0 0,1 4 35 0 0,-3-3-456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 4143 0 0,'-9'8'8810'0'0,"5"-5"-8213"0"0,-12 6 6910 0 0,22-9-3560 0 0,73-18-3666 0 0,-57 12-172 0 0,-1 1 1 0 0,1 0-1 0 0,0 2 0 0 0,41-1 0 0 0,-58 4-109 0 0,0 0 0 0 0,0 1 0 0 0,-1 0 0 0 0,1 0 0 0 0,0 0 0 0 0,-1 1 0 0 0,6 1 0 0 0,-1 4 0 0 0,-8-4-1 0 0,1-1-1 0 0,-1 0 1 0 0,0 0 0 0 0,0 1-1 0 0,-1-1 1 0 0,1 1 0 0 0,0-1-1 0 0,-1 1 1 0 0,0-1 0 0 0,1 1-1 0 0,-1-1 1 0 0,0 1 0 0 0,0-1-1 0 0,0 1 1 0 0,-1-1 0 0 0,1 1-1 0 0,-1-1 1 0 0,1 1 0 0 0,-1-1-1 0 0,0 1 1 0 0,0-1 0 0 0,0 0-1 0 0,-2 4 1 0 0,0 0-2 0 0,0 0-1 0 0,-1 0 0 0 0,1-1 1 0 0,-1 0-1 0 0,0 0 1 0 0,-1 0-1 0 0,1 0 1 0 0,-7 5-1 0 0,-8 3-44 0 0,0-1 0 0 0,-41 20 0 0 0,-48 11-191 0 0,39-16 170 0 0,68-27 8 0 0,1-1-101 0 0,0 0 149 0 0,0 0 0 0 0,0 0 0 0 0,0 0 1 0 0,1 0-1 0 0,-1-1 0 0 0,0 1 0 0 0,1 0 0 0 0,-1 0 1 0 0,1 0-1 0 0,-1 0 0 0 0,1 0 0 0 0,-1 0 1 0 0,1 1-1 0 0,0-1 0 0 0,-1 0 0 0 0,2-1 0 0 0,15-15-88 0 0,-15 16 79 0 0,3-4-29 0 0,1 1 0 0 0,-1 1-1 0 0,1-1 1 0 0,0 1 0 0 0,0 0 0 0 0,1 0-1 0 0,-1 1 1 0 0,1-1 0 0 0,-1 2 0 0 0,1-1-1 0 0,8-1 1 0 0,-10 3-7 0 0,0-1-1 0 0,-1 1 1 0 0,1-1-1 0 0,0 2 1 0 0,0-1-1 0 0,0 0 1 0 0,0 1-1 0 0,-1 0 1 0 0,1 0-1 0 0,0 0 1 0 0,-1 1-1 0 0,1 0 1 0 0,-1-1-1 0 0,1 2 1 0 0,-1-1-1 0 0,4 3 1 0 0,-6-3 24 0 0,0-1 25 0 0,-1 0-1 0 0,1 0 1 0 0,-1 1-1 0 0,0-1 1 0 0,1 1-1 0 0,-1-1 1 0 0,0 1-1 0 0,0-1 1 0 0,0 1-1 0 0,0 0 1 0 0,1 3-1 0 0,3 4-4 0 0,-2-2-8 0 0,-2-4 18 0 0,1 0 0 0 0,-1 1 0 0 0,1-1 0 0 0,0 0 1 0 0,0 0-1 0 0,0 0 0 0 0,5 4 0 0 0,9 16 121 0 0,-11-14-106 0 0,-3-5 19 0 0,0-1-1 0 0,0 1 1 0 0,0-1-1 0 0,-1 1 1 0 0,0 0-1 0 0,1 0 0 0 0,-1 0 1 0 0,-1 0-1 0 0,1 0 1 0 0,-1 0-1 0 0,1-1 1 0 0,-1 1-1 0 0,0 0 1 0 0,-1 0-1 0 0,1 0 1 0 0,-2 5-1 0 0,1-2 7 0 0,1 2 48 0 0,-1-1-1 0 0,-1 0 0 0 0,0 0 0 0 0,0 0 0 0 0,0 0 1 0 0,-1 0-1 0 0,0 0 0 0 0,-1-1 0 0 0,-5 11 0 0 0,2-4 171 0 0,7-13-232 0 0,-1 0-1 0 0,1 0 1 0 0,0 0-1 0 0,-1 0 1 0 0,1 0-1 0 0,-1 0 1 0 0,0 0-1 0 0,1 0 1 0 0,-1 0-1 0 0,0 0 1 0 0,0 0-1 0 0,0 1 1 0 0,-1-1 75 0 0,1 0-1 0 0,-8 5 31 0 0,1-1 0 0 0,-1 0 0 0 0,-1 0 0 0 0,1-1-1 0 0,-1 0 1 0 0,1 0 0 0 0,-19 3 0 0 0,-76 10 479 0 0,95-16-587 0 0,-1 0-18 0 0,-25 2 57 0 0,33-3-218 0 0,6-10-4606 0 0,3 0 2569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 9215 0 0,'1'-1'3015'0'0,"1"-1"-2100"0"0,0 1 1 0 0,0 0-1 0 0,0 0 0 0 0,0 0 0 0 0,1 0 1 0 0,-1 0-1 0 0,4 0 0 0 0,-5 1-772 0 0,0 0 0 0 0,0 0 1 0 0,1 0-1 0 0,-1 0 0 0 0,0 0 0 0 0,0 1 0 0 0,0-1 0 0 0,0 0 1 0 0,0 1-1 0 0,0-1 0 0 0,1 1 0 0 0,-1-1 0 0 0,0 1 0 0 0,0 0 0 0 0,0-1 1 0 0,0 1-1 0 0,-1 0 0 0 0,1 0 0 0 0,1 1 0 0 0,0 0-44 0 0,-1 0-1 0 0,1 0 1 0 0,-1 0-1 0 0,0 0 0 0 0,1 0 1 0 0,-1 0-1 0 0,0 1 1 0 0,-1-1-1 0 0,1 0 1 0 0,0 1-1 0 0,-1-1 1 0 0,1 0-1 0 0,-1 1 1 0 0,0-1-1 0 0,0 1 0 0 0,0-1 1 0 0,0 4-1 0 0,-1 6 204 0 0,-1-1-1 0 0,-5 18 0 0 0,3-13 71 0 0,-39 136 839 0 0,33-119-1158 0 0,-40 107 27 0 0,48-136-108 0 0,0 1-1 0 0,0-1 1 0 0,0-1-1 0 0,-1 1 1 0 0,1 0 0 0 0,-6 5-1 0 0,1 1-364 0 0,6-9 89 0 0,-6 4-2471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144 114 17911 0 0,'0'0'3748'0'0,"6"-6"-1824"0"0,2 2-1575 0 0,0 0-1 0 0,1 0 1 0 0,-1 1 0 0 0,1 0-1 0 0,0 0 1 0 0,9-1 0 0 0,-5 1-213 0 0,0 0 1 0 0,15-7 0 0 0,-19 6-130 0 0,133-54 71 0 0,-139 56-80 0 0,-2 1 3 0 0,1 1 0 0 0,-1 0 0 0 0,0-1 0 0 0,0 1 0 0 0,0 0 0 0 0,0 0 0 0 0,0-1 0 0 0,1 1 0 0 0,-1 0 0 0 0,0 0 0 0 0,0 0 0 0 0,2 1 0 0 0,-3-1 0 0 0,1 0 1 0 0,-1 0-1 0 0,0 1 1 0 0,1-1-1 0 0,-1 0 0 0 0,0 1 1 0 0,1-1-1 0 0,-1 0 1 0 0,0 1-1 0 0,1-1 1 0 0,-1 0-1 0 0,0 1 1 0 0,0-1-1 0 0,0 1 0 0 0,1-1 1 0 0,-1 0-1 0 0,0 1 1 0 0,0-1-1 0 0,0 1 1 0 0,0-1-1 0 0,0 0 1 0 0,0 1-1 0 0,0 0 0 0 0,1 9 18 0 0,-1-6-19 0 0,-1 0 0 0 0,1 0 0 0 0,-1 0 0 0 0,0 0 0 0 0,0-1 0 0 0,-1 1 0 0 0,1 0 0 0 0,-4 6 0 0 0,-19 27 0 0 0,21-34 0 0 0,-36 56-89 0 0,22-32-22 0 0,-1-1 1 0 0,-1-1 0 0 0,-1 0 0 0 0,-37 34 0 0 0,8-14-489 0 0,-49 57 1 0 0,61-56 590 0 0,21-26 101 0 0,-17 19 0 0 0,26-32-71 0 0,6-6 784 0 0,5-1-741 0 0,-1-1-1 0 0,0 0 1 0 0,0 1-1 0 0,1-2 1 0 0,-1 1-1 0 0,0 0 1 0 0,4-3-1 0 0,10-4 51 0 0,12-1-12 0 0,-1 1-1 0 0,1 2 0 0 0,0 0 1 0 0,1 2-1 0 0,33 0 1 0 0,-27 3 170 0 0,-10 0 130 0 0,32 3-1 0 0,-47-1-383 0 0,0-1-19 0 0,-10 0-4 0 0,0 0 1 0 0,1 0-1 0 0,-1 0 1 0 0,0 0-1 0 0,0 0 1 0 0,1-1-1 0 0,-1 1 0 0 0,0 0 1 0 0,0-1-1 0 0,1 1 1 0 0,-1-1-1 0 0,0 1 0 0 0,0-1 1 0 0,0 0-1 0 0,0 1 1 0 0,0-1-1 0 0,0 0 1 0 0,1-1-1 0 0,2-1-65 0 0,-4 3-24 0 0,1-1 0 0 0,0 1 0 0 0,-1 0 0 0 0,1-1 1 0 0,-1 1-1 0 0,1-1 0 0 0,-1 1 0 0 0,1-1 0 0 0,-1 1 0 0 0,1-1 1 0 0,-1 1-1 0 0,1-1 0 0 0,-1 1 0 0 0,0-1 0 0 0,1 0 0 0 0,-1 1 1 0 0,0-1-1 0 0,0 0 0 0 0,1 1 0 0 0,-1-1 0 0 0,0 0 1 0 0,0 1-1 0 0,0-1 0 0 0,0 0 0 0 0,0 1 0 0 0,0-1 0 0 0,0 0 1 0 0,0 1-1 0 0,0-2 0 0 0,-5-9-5971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4607 0 0,'0'0'15664'0'0,"0"2"-14734"0"0,-4 6-288 0 0,0 0 0 0 0,0 0 0 0 0,-7 9 0 0 0,-4 6 47 0 0,-67 152 76 0 0,75-159-679 0 0,1-3 79 0 0,-6 21 0 0 0,12-33-13 0 0,1 1-92 0 0,2 4-37 0 0,-1-5-6 0 0,0 0-1 0 0,-1 0 1 0 0,1 0 0 0 0,0-1 0 0 0,0 1-1 0 0,0 0 1 0 0,0-1 0 0 0,0 1 0 0 0,0-1-1 0 0,0 1 1 0 0,0-1 0 0 0,0 0 0 0 0,2 0-1 0 0,0 0 36 0 0,20 4 224 0 0,1 0-1 0 0,-1-2 1 0 0,1-1-1 0 0,-1-1 1 0 0,1-2-1 0 0,46-7 0 0 0,-66 8-266 0 0,0-1 0 0 0,0 1 0 0 0,-1-1-1 0 0,1 0 1 0 0,0-1 0 0 0,-1 1 0 0 0,1-1-1 0 0,5-4 1 0 0,-4 2-85 0 0,-5 5-30 0 0,-1 0 0 0 0,0 0 0 0 0,1 0-1 0 0,-1 0 1 0 0,0-1 0 0 0,0 1 0 0 0,1 0 0 0 0,-1 0 0 0 0,0 0 0 0 0,0-1-1 0 0,1 1 1 0 0,-1 0 0 0 0,0-1 0 0 0,0 1 0 0 0,1 0 0 0 0,-1 0 0 0 0,0-1-1 0 0,0 1 1 0 0,0 0 0 0 0,0-1 0 0 0,0 1 0 0 0,0 0 0 0 0,0-1-1 0 0,1 1 1 0 0,-1-1 0 0 0,0 1 0 0 0,0 0 0 0 0,0-1 0 0 0,0 1 0 0 0,0 0-1 0 0,-1-1 1 0 0,1 1 0 0 0,0 0 0 0 0,0-1 0 0 0,0 1 0 0 0,0 0 0 0 0,0-1-1 0 0,0 1 1 0 0,-1 0 0 0 0,1-1 0 0 0,0 1 0 0 0,0 0 0 0 0,0 0 0 0 0,-1-1-1 0 0,1 1 1 0 0,0 0 0 0 0,0 0 0 0 0,-1-1 0 0 0,1 1 0 0 0,-1 0-1 0 0,1 0 117 0 0,-7-6-1882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 11519 0 0,'11'-9'14422'0'0,"-11"9"-14250"0"0,0 9 1267 0 0,-8 13-1976 0 0,-4-1 690 0 0,0-1 0 0 0,-29 36 1 0 0,2-5-102 0 0,7-3-36 0 0,3 2 0 0 0,1 0 0 0 0,-34 88 0 0 0,-5 33 124 0 0,66-168-92 0 0,1 3-25 0 0,0-5-45 0 0,0-1 0 0 0,1 1 0 0 0,-1 0 0 0 0,0 0 0 0 0,1 0 0 0 0,-1 0 0 0 0,0 0 0 0 0,1-1 0 0 0,-1 1 0 0 0,1 0 0 0 0,-1 0 0 0 0,1-1 0 0 0,-1 1 0 0 0,1 0 1 0 0,0-1-1 0 0,-1 1 0 0 0,1 0 0 0 0,0-1 0 0 0,0 1 0 0 0,-1-1 0 0 0,1 0 0 0 0,0 1 0 0 0,0-1 0 0 0,0 1 0 0 0,0-1 0 0 0,1 0 0 0 0,23 5-3364 0 0,-15-5-2590 0 0,3-3-1728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5:5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38 13359 0 0,'0'-2'612'0'0,"-16"-34"8168"0"0,16 37-8712 0 0,1 0-1 0 0,-1 0 1 0 0,0 0-1 0 0,1 0 1 0 0,-1 0 0 0 0,1 0-1 0 0,-1 0 1 0 0,1 0-1 0 0,0-1 1 0 0,-1 1-1 0 0,2 1 1 0 0,2 3 64 0 0,35 77 349 0 0,-16-31-357 0 0,24 52-88 0 0,47 90 23 0 0,28 44 24 0 0,-96-179 39 0 0,-2 0-1 0 0,19 76 1 0 0,-35-99 226 0 0,-1-1 1 0 0,-2 1-1 0 0,1 57 1 0 0,-6-70-98 0 0,-1-1 0 0 0,-1 1 0 0 0,-1-1 0 0 0,-1 1 0 0 0,0-1 0 0 0,-2 0 0 0 0,-9 21 0 0 0,6-19-160 0 0,-1-1 0 0 0,-2 0-1 0 0,0-1 1 0 0,-1 0 0 0 0,-24 28-1 0 0,3-9-52 0 0,-69 62-1 0 0,94-95-48 0 0,-2-1-1 0 0,1 1 1 0 0,-1-2-1 0 0,-17 8 1 0 0,-5 1-51 0 0,4 0-298 0 0,28-13 131 0 0,-6 2-51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21:5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2789 71 3223 0 0,'0'0'2823'0'0,"1"-2"-1436"0"0,2-19 1370 0 0,-3 19-2233 0 0,0-1-393 0 0,0 1 91 0 0,0-1 1 0 0,0 0-1 0 0,-1 1 1 0 0,1-1-1 0 0,-1 1 1 0 0,1-1-1 0 0,-1 0 1 0 0,0 1-1 0 0,0-1 1 0 0,0 1-1 0 0,0 0 0 0 0,0-1 1 0 0,-1 1-1 0 0,-3-5 1522 0 0,3 7-1576 0 0,-5 3-136 0 0,-1-1 1 0 0,1 1-1 0 0,-1 1 0 0 0,1-1 0 0 0,0 1 0 0 0,0 0 0 0 0,1 1 0 0 0,-8 6 0 0 0,-4 2-9 0 0,-29 19-23 0 0,-105 70 0 0 0,117-82 0 0 0,0-1 0 0 0,-59 22 0 0 0,-16-2 0 0 0,-128 67 0 0 0,166-68-5 0 0,-165 80-63 0 0,149-82-80 0 0,-56 23-57 0 0,104-40 190 0 0,-56 36 0 0 0,40-20-11 0 0,14-9 13 0 0,2 2 1 0 0,-39 34-1 0 0,55-42 25 0 0,-1 0-1 0 0,-1-2 0 0 0,-1-1 1 0 0,-33 16-1 0 0,-119 44 38 0 0,145-63-99 0 0,-209 91 50 0 0,77-28 16 0 0,126-56 59 0 0,2 3 172 0 0,37-23-211 0 0,-1 0 1 0 0,1 1-1 0 0,0-1 1 0 0,0 1-1 0 0,0-1 1 0 0,0 1-1 0 0,0 0 1 0 0,0-1-1 0 0,0 1 1 0 0,1 0-1 0 0,-1 0 1 0 0,0 3-1 0 0,0-3-14 0 0,1-1 10 0 0,0 1 1 0 0,0 0-1 0 0,0-1 1 0 0,0 1 0 0 0,0 0-1 0 0,0-1 1 0 0,0 1 0 0 0,0 0-1 0 0,1-1 1 0 0,-1 1-1 0 0,1 0 1 0 0,-1-1 0 0 0,1 1-1 0 0,0-1 1 0 0,0 3 0 0 0,0-4-29 0 0,0 3-9 0 0,1 0 1 0 0,-1 0-1 0 0,1-1 0 0 0,0 1 0 0 0,-1 0 0 0 0,1-1 1 0 0,1 0-1 0 0,-1 1 0 0 0,0-1 0 0 0,1 0 1 0 0,-1 0-1 0 0,6 3 0 0 0,5 4-413 0 0,-11-7 1137 0 0,-6-10-324 0 0,-14-6 251 0 0,11 10-567 0 0,4 2-24 0 0,-5-2-51 0 0,8 4-6 0 0,-1-1 1 0 0,1 1-1 0 0,-1 0 1 0 0,1 0-1 0 0,-1-1 0 0 0,1 1 1 0 0,-1 0-1 0 0,1 0 1 0 0,-1-1-1 0 0,1 1 0 0 0,-1-1 1 0 0,1 1-1 0 0,0 0 0 0 0,-1-1 1 0 0,1 1-1 0 0,0-1 1 0 0,-1 1-1 0 0,1-1 0 0 0,0 1 1 0 0,0-1-1 0 0,-1 1 1 0 0,1-1-1 0 0,0 0 0 0 0,-1 0-13 0 0,0-3 14 0 0,0 1 1 0 0,0-1-1 0 0,1 1 0 0 0,-1-1 0 0 0,1 0 1 0 0,-1 1-1 0 0,1-1 0 0 0,0 0 0 0 0,1 1 1 0 0,-1-1-1 0 0,1 0 0 0 0,-1 1 0 0 0,1-1 1 0 0,2-4-1 0 0,1-7 0 0 0,2-9-94 0 0,2 0 0 0 0,17-39 0 0 0,7-19-329 0 0,-32 79 481 0 0,1 1 29 0 0,2-2 42 0 0,-2 12 137 0 0,-2 10-160 0 0,-1-11-139 0 0,0 0 0 0 0,0 0 0 0 0,0 0 0 0 0,-1-1 0 0 0,-6 11 0 0 0,-22 33-248 0 0,26-43 244 0 0,-37 53-147 0 0,18-29 22 0 0,-23 43-1 0 0,38-56 157 0 0,-1-1 1 0 0,0 0-1 0 0,-2-1 0 0 0,0 0 0 0 0,0-1 0 0 0,-16 14 0 0 0,26-28 185 0 0,0 0-76 0 0,2 0-24 0 0,-1-1-1 0 0,1 0 1 0 0,-1 0-1 0 0,0 0 0 0 0,1 1 1 0 0,-1-1-1 0 0,0 0 1 0 0,1 0-1 0 0,-1 0 1 0 0,0 0-1 0 0,1 0 1 0 0,-1 0-1 0 0,1 0 0 0 0,-1 0 1 0 0,0 0-1 0 0,1 0 1 0 0,-1-1-1 0 0,-1 1 1 0 0,-6-2 172 0 0,29 1-282 0 0,0-1 1 0 0,0-2-1 0 0,0 0 1 0 0,22-8-1 0 0,9-1 82 0 0,25-8-10 0 0,17-4-6 0 0,75 0-191 0 0,-66-1-428 0 0,-50 12-6 0 0,-7 5-1292 0 0,-26 6-3925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4 375 4143 0 0,'-1'0'7949'0'0,"-1"-8"-5503"0"0,2 5-1999 0 0,-1 0 1 0 0,1 0-1 0 0,1-1 0 0 0,-1 1 1 0 0,0 0-1 0 0,1-1 0 0 0,0 1 1 0 0,0 0-1 0 0,0 0 0 0 0,0 0 1 0 0,0 0-1 0 0,1 0 1 0 0,3-6-1 0 0,3-4-94 0 0,17-20 0 0 0,-19 26-11 0 0,15-19-242 0 0,1 1 0 0 0,2 1 0 0 0,0 2 1 0 0,1 0-1 0 0,2 1 0 0 0,0 2 1 0 0,1 1-1 0 0,57-28 0 0 0,-78 43-82 0 0,15-7-74 0 0,27-9 1 0 0,-42 17 93 0 0,0 0 1 0 0,0 0 0 0 0,0 1 0 0 0,0 0 0 0 0,0 0 0 0 0,0 1-1 0 0,0 0 1 0 0,12 1 0 0 0,-18 1 13 0 0,1-1-1 0 0,0 0 1 0 0,0 0-1 0 0,-1 1 1 0 0,1-1-1 0 0,-1 1 1 0 0,1 0-1 0 0,-1-1 1 0 0,0 1-1 0 0,1 0 1 0 0,-1 0-1 0 0,0 0 1 0 0,0 0-1 0 0,0-1 1 0 0,1 5-1 0 0,-1-2 12 0 0,0 0 0 0 0,0 0 0 0 0,0 0 0 0 0,-1 0 0 0 0,1 0 0 0 0,-1 0 0 0 0,0 0 0 0 0,0 0 0 0 0,0 1 0 0 0,-1-1 0 0 0,0 0-1 0 0,-1 5 1 0 0,-2 6 114 0 0,-1-1-1 0 0,-8 15 1 0 0,-2 5 95 0 0,-22 51 84 0 0,6-19-2063 0 0,31-57-5586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51:4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1 0 9327 0 0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1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1299 1839 0 0,'0'0'10818'0'0,"1"-2"-10364"0"0,1-4-278 0 0,0 0 0 0 0,1 0 0 0 0,0 0 0 0 0,0 1 0 0 0,0-1 0 0 0,1 1 0 0 0,-1 0 0 0 0,1 0 0 0 0,0 0 0 0 0,1 0 0 0 0,-1 1 0 0 0,1-1 0 0 0,9-5 0 0 0,19-17 439 0 0,44-46-1 0 0,-15 12-1 0 0,87-84 684 0 0,-30 29-936 0 0,92-113 51 0 0,-184 198-334 0 0,-23 28-71 0 0,-3 1-6 0 0,1 1 0 0 0,-1 0 1 0 0,0-1-1 0 0,0 1 0 0 0,0 0 1 0 0,0-1-1 0 0,0 0 0 0 0,-1 1 0 0 0,1-1 1 0 0,1-2-1 0 0,-11 41 52 0 0,2 1-53 0 0,2-1 0 0 0,1 1 0 0 0,2 58 0 0 0,1-47 0 0 0,0-25 0 0 0,2 1 0 0 0,0-1 0 0 0,8 41 0 0 0,-1-24 0 0 0,-4-18 0 0 0,1 0 0 0 0,13 34 0 0 0,-15-46 0 0 0,13 25 0 0 0,-14-31 0 0 0,11 18 12 0 0,0-1 60 0 0,-12-20-13 0 0,1 1 42 0 0,-2-3-75 0 0,0 0 0 0 0,0 1 0 0 0,0-1 0 0 0,0 0 0 0 0,0 0 0 0 0,0 1 0 0 0,0-1 0 0 0,0 0 0 0 0,0 0 0 0 0,0 0 0 0 0,0 1 0 0 0,1-1 0 0 0,-1 0 0 0 0,0 0 0 0 0,0 1 0 0 0,0-1 0 0 0,0 0 0 0 0,0 0 0 0 0,1 0 0 0 0,-1 0 0 0 0,0 1 0 0 0,0-1 0 0 0,0 0 0 0 0,0 0 0 0 0,1 0 0 0 0,-1 0 0 0 0,0 0 0 0 0,0 0 0 0 0,1 0 0 0 0,-1 1 0 0 0,0-1 0 0 0,0 0 0 0 0,0 0 0 0 0,1 0 0 0 0,-1 0 0 0 0,1 0 0 0 0,9-9 254 0 0,-1 0 1 0 0,1 0 0 0 0,-1-1-1 0 0,11-16 1 0 0,6-7 62 0 0,66-86 139 0 0,-55 69-203 0 0,71-112-131 0 0,7-8-89 0 0,99-91 4 0 0,-150 186-54 0 0,177-189-870 0 0,-240 263 511 0 0,-5 16-1825 0 0,-1-1 1238 0 0,-2-1 0 0 0,-11 20 0 0 0,2-4-742 0 0,2 0 115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1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252 118 5063 0 0,'38'-61'10976'0'0,"-41"61"-10847"0"0,0 0 0 0 0,1 1-1 0 0,-1-1 1 0 0,0 1 0 0 0,1 0-1 0 0,-1 0 1 0 0,1 0 0 0 0,-1 0 0 0 0,1 0-1 0 0,0 0 1 0 0,-1 1 0 0 0,1-1-1 0 0,-2 3 1 0 0,-28 27 75 0 0,20-18-12 0 0,-37 41 144 0 0,-6 7-184 0 0,34-42-56 0 0,1 2 1 0 0,-29 38 0 0 0,47-56-61 0 0,0 0 0 0 0,0 1 0 0 0,0 0 0 0 0,1-1 0 0 0,-1 1 0 0 0,1 0 0 0 0,-1 5 0 0 0,1-8 60 0 0,7 12 96 0 0,-3-10-166 0 0,-1-1 0 0 0,0 1-1 0 0,1 0 1 0 0,0-1 0 0 0,-1 0 0 0 0,1 1-1 0 0,0-1 1 0 0,0 0 0 0 0,0 0-1 0 0,0-1 1 0 0,1 1 0 0 0,-1-1 0 0 0,0 1-1 0 0,1-1 1 0 0,-1 0 0 0 0,1-1 0 0 0,-1 1-1 0 0,1 0 1 0 0,5-1 0 0 0,7 1 133 0 0,0-1 1 0 0,31-5-1 0 0,-44 5-141 0 0,17-2 92 0 0,1-2 1 0 0,-1 0-1 0 0,37-13 1 0 0,-49 13-96 0 0,0 1 0 0 0,0-1 0 0 0,-1 0 0 0 0,0-1 0 0 0,1 1 0 0 0,-1-2-1 0 0,-1 1 1 0 0,1-1 0 0 0,-1 0 0 0 0,0 0 0 0 0,10-14 0 0 0,-7 5 33 0 0,-1 0-1 0 0,0 0 1 0 0,-1-1 0 0 0,0 0-1 0 0,5-22 1 0 0,-9 25-32 0 0,0-1 0 0 0,0 1 1 0 0,-2-1-1 0 0,0 1 0 0 0,0-1 1 0 0,-1 0-1 0 0,-3-16 0 0 0,3 27-16 0 0,0-1 0 0 0,-1 1 0 0 0,0 0 0 0 0,0 0 0 0 0,0 0 0 0 0,0 0 0 0 0,-1 0 0 0 0,1 0 0 0 0,-1 0 0 0 0,1 0 0 0 0,-1 1 0 0 0,0-1 0 0 0,0 1 0 0 0,0-1 0 0 0,-5-3-1 0 0,3 3-18 0 0,1 1-1 0 0,-1 0 1 0 0,1 0-1 0 0,-1 1 1 0 0,0-1-1 0 0,0 1 1 0 0,0-1-1 0 0,0 1 1 0 0,0 1-1 0 0,0-1 1 0 0,-4 0-1 0 0,-9 1-118 0 0,0 1 1 0 0,0 0-1 0 0,0 1 1 0 0,-30 9-1 0 0,43-10 117 0 0,-36 8-198 0 0,1 3-1 0 0,-38 16 1 0 0,68-24 165 0 0,7-4-50 0 0,4 0-512 0 0,21-6-1282 0 0,46-17 0 0 0,-39 11-3770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1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129 493 919 0 0,'-8'2'646'0'0,"-10"1"8529"0"0,-1 3-3902 0 0,6-1-4085 0 0,0 1-1 0 0,0 0 1 0 0,1 1 0 0 0,-19 13-1 0 0,30-19-624 0 0,1-8-160 0 0,0 2-213 0 0,0-1-1 0 0,0 0 1 0 0,1 1 0 0 0,-1-1 0 0 0,1 0 0 0 0,0 1-1 0 0,4-11 1 0 0,15-36 371 0 0,2 0-1 0 0,40-66 0 0 0,-43 89-525 0 0,0 1 0 0 0,2 1 0 0 0,2 1 0 0 0,0 0 0 0 0,1 2 0 0 0,2 1 0 0 0,0 1 0 0 0,35-21 0 0 0,-58 40-189 0 0,0 1 0 0 0,1 1 0 0 0,-1-1 0 0 0,1 0 0 0 0,-1 1 0 0 0,1 0 0 0 0,0-1 0 0 0,0 2 0 0 0,0-1 0 0 0,-1 0 0 0 0,1 1 0 0 0,0 0 0 0 0,0-1 0 0 0,0 2 0 0 0,0-1 0 0 0,0 0 0 0 0,6 2-1 0 0,-6 0-74 0 0,0-1-1 0 0,0 1 1 0 0,0 0-1 0 0,-1 0 1 0 0,1 0-1 0 0,-1 1 1 0 0,1-1-1 0 0,-1 1 1 0 0,0 0-1 0 0,0 0 1 0 0,0 0-1 0 0,0 0 0 0 0,0 1 1 0 0,-1-1-1 0 0,4 8 1 0 0,15 25-3503 0 0,-11-15 1837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1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93 268 13271 0 0,'0'0'606'0'0,"-1"2"-10"0"0,-28 54 693 0 0,-4 5 1952 0 0,11-14-2110 0 0,21-46-1018 0 0,-3 12 301 0 0,2-10 136 0 0,3-10-266 0 0,2-3-205 0 0,1 0-1 0 0,0 1 0 0 0,1-1 1 0 0,0 1-1 0 0,0 0 0 0 0,1 1 1 0 0,0-1-1 0 0,10-10 1 0 0,-3 6-22 0 0,0 0 0 0 0,1 1 0 0 0,28-20-1 0 0,5 3 46 0 0,75-34-1 0 0,-103 55-15 0 0,21-7 0 0 0,-34 13-33 0 0,0 1-1 0 0,1-1 1 0 0,-1 1-1 0 0,1 0 1 0 0,-1 1-1 0 0,1 0 1 0 0,10 0-1 0 0,-15 1-40 0 0,0-1-1 0 0,0 1 1 0 0,-1-1 0 0 0,1 1-1 0 0,0 0 1 0 0,-1 0-1 0 0,1-1 1 0 0,0 1 0 0 0,-1 1-1 0 0,1-1 1 0 0,-1 0-1 0 0,0 0 1 0 0,1 0 0 0 0,-1 1-1 0 0,0-1 1 0 0,0 1 0 0 0,0-1-1 0 0,0 1 1 0 0,0-1-1 0 0,0 1 1 0 0,0-1 0 0 0,0 1-1 0 0,-1 0 1 0 0,1 0-1 0 0,-1-1 1 0 0,1 1 0 0 0,-1 3-1 0 0,1 2 46 0 0,0 0-1 0 0,0 0 0 0 0,-1 0 0 0 0,0 0 1 0 0,-2 13-1 0 0,0-9-37 0 0,0 1 0 0 0,-1-1 0 0 0,-1 0 0 0 0,1 0 0 0 0,-2 0 0 0 0,1-1 0 0 0,-1 0 0 0 0,-1 0 0 0 0,0 0 0 0 0,-1 0 0 0 0,-11 12 0 0 0,12-15 34 0 0,5-6 11 0 0,2-2-11 0 0,6-13-35 0 0,1 0 1 0 0,1 1-1 0 0,0 0 0 0 0,18-19 0 0 0,-10 11-139 0 0,23-28-243 0 0,48-44 1 0 0,-68 74 277 0 0,2 1 0 0 0,0 0 0 0 0,1 2 1 0 0,43-25-1 0 0,-51 34 79 0 0,1 1 0 0 0,-1 0 0 0 0,25-5 1 0 0,-30 9 35 0 0,0 0 1 0 0,0 1-1 0 0,1 0 1 0 0,-1 0 0 0 0,0 1-1 0 0,19 3 1 0 0,-27-3-1 0 0,1 1 0 0 0,-1-1 0 0 0,1 1 0 0 0,-1-1 0 0 0,1 1 1 0 0,-1 0-1 0 0,0 0 0 0 0,0 1 0 0 0,1-1 0 0 0,-1 0 0 0 0,0 1 0 0 0,0-1 0 0 0,0 1 0 0 0,-1-1 1 0 0,1 1-1 0 0,0 0 0 0 0,0 0 0 0 0,2 4 0 0 0,-3-3-6 0 0,1 1 1 0 0,-1-1-1 0 0,0 1 1 0 0,0 0-1 0 0,0-1 0 0 0,0 1 1 0 0,-1 0-1 0 0,1-1 1 0 0,-1 1-1 0 0,0 0 0 0 0,-1 5 1 0 0,-1 5 21 0 0,0 0-1 0 0,-1 0 1 0 0,-1 0 0 0 0,-1 0 0 0 0,-8 19-1 0 0,-37 79 243 0 0,38-85-222 0 0,-9 33-1 0 0,21-59-76 0 0,-1 0-1 0 0,1 0 0 0 0,0 0 1 0 0,0 1-1 0 0,-1-1 0 0 0,1 0 1 0 0,0 0-1 0 0,0 0 0 0 0,0 0 0 0 0,0 1 1 0 0,1 1-1 0 0,3 1-114 0 0,-3-3 65 0 0,0 0-46 0 0,0 0-1 0 0,1 0 0 0 0,-1 0 1 0 0,0 0-1 0 0,0-1 0 0 0,0 1 1 0 0,0 0-1 0 0,1-1 1 0 0,-1 1-1 0 0,0-1 0 0 0,1 1 1 0 0,-1-1-1 0 0,0 0 1 0 0,1 1-1 0 0,-1-1 0 0 0,3 0 1 0 0,14-2-5342 0 0,3-2-1934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1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220 209 4143 0 0,'0'0'15575'0'0,"2"-1"-15064"0"0,16-1 942 0 0,34-10 1 0 0,-45 10-1336 0 0,-1-1 0 0 0,1 1 0 0 0,-1-1 0 0 0,0 0 0 0 0,0-1 0 0 0,-1 0 0 0 0,1 0 0 0 0,9-9 0 0 0,0-1-91 0 0,-3 3 20 0 0,-1-1 1 0 0,11-14-1 0 0,-19 22-40 0 0,0 1 0 0 0,-1-1-1 0 0,0 0 1 0 0,0 0 0 0 0,0 0 0 0 0,0 0-1 0 0,-1 0 1 0 0,1-1 0 0 0,-1 1 0 0 0,0 0 0 0 0,0-1-1 0 0,0-6 1 0 0,-1 10-11 0 0,0 0 0 0 0,0-1 0 0 0,-1 1 0 0 0,1 0 0 0 0,0 0 1 0 0,0 0-1 0 0,-1 0 0 0 0,1-1 0 0 0,0 1 0 0 0,-1 0 0 0 0,1 0 0 0 0,-1 0 0 0 0,1 0 0 0 0,-1 0 0 0 0,0 0 0 0 0,0 0 0 0 0,1 0 0 0 0,-1 0 0 0 0,0 0 1 0 0,0 1-1 0 0,0-1 0 0 0,-1-1 0 0 0,0 1-15 0 0,0 0 1 0 0,-1 0 0 0 0,1 0 0 0 0,-1 0-1 0 0,1 1 1 0 0,-1-1 0 0 0,1 1-1 0 0,-1-1 1 0 0,1 1 0 0 0,-3 0-1 0 0,-5 0-44 0 0,1 1-1 0 0,0 0 1 0 0,0 0-1 0 0,-16 5 1 0 0,7 0 24 0 0,0 1 0 0 0,1 0-1 0 0,0 2 1 0 0,0 0 0 0 0,1 1 0 0 0,-29 23 0 0 0,14-7-5 0 0,2 2-1 0 0,-32 37 1 0 0,50-50 44 0 0,-20 28 0 0 0,27-37 0 0 0,1 0 0 0 0,0 0 0 0 0,0 0 0 0 0,1 0 0 0 0,0 1 0 0 0,0-1 0 0 0,0 1 0 0 0,-1 9 0 0 0,3-14 0 0 0,0 0 0 0 0,0-1 0 0 0,0 1 0 0 0,1-1 0 0 0,-1 1 0 0 0,0-1 0 0 0,1 1 0 0 0,-1-1 0 0 0,1 1 0 0 0,0-1 0 0 0,-1 1 0 0 0,1-1 0 0 0,1 2 0 0 0,6 4 0 0 0,-5-6 10 0 0,0 0-1 0 0,1-1 0 0 0,-1 1 1 0 0,0-1-1 0 0,0 0 0 0 0,1 0 1 0 0,-1 0-1 0 0,0 0 0 0 0,1-1 1 0 0,-1 1-1 0 0,0-1 1 0 0,4-1-1 0 0,4-2 43 0 0,0 0 0 0 0,13-6 1 0 0,34-20 111 0 0,67-44 1 0 0,-108 59-154 0 0,-16 14 21 0 0,-2 3-64 0 0,-21 28-74 0 0,12-18 132 0 0,1 1 0 0 0,-14 25 0 0 0,21-34-61 0 0,0-1 0 0 0,1 1 1 0 0,-1 0-1 0 0,1 0 0 0 0,0-1 0 0 0,0 1 1 0 0,1 0-1 0 0,-1 0 0 0 0,1 0 0 0 0,0 0 1 0 0,0 0-1 0 0,0 0 0 0 0,0 0 0 0 0,1 0 1 0 0,0 0-1 0 0,1 4 0 0 0,-1-7-76 0 0,0 1-1 0 0,0-1 1 0 0,0 0-1 0 0,0 1 1 0 0,0-1-1 0 0,1 0 1 0 0,-1 0-1 0 0,0 0 1 0 0,1 0-1 0 0,-1-1 1 0 0,1 1-1 0 0,-1 0 1 0 0,3 1-1 0 0,1 0-787 0 0,8 5-1209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1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63 4143 0 0,'3'-3'34'0'0,"7"-5"141"0"0,0-2-1 0 0,-1 1 0 0 0,0-1 0 0 0,9-13 17558 0 0,-20 38-16828 0 0,-10 38-295 0 0,-2-1 0 0 0,-35 85 0 0 0,32-92-494 0 0,12-32-104 0 0,-102 257 137 0 0,-3-37-108 0 0,94-193-461 0 0,16-38 137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1078 9007 0 0,'0'0'816'0'0,"-1"2"-672"0"0,-12 13 4578 0 0,15-29-2898 0 0,2 3-1398 0 0,1 0 0 0 0,0 0 0 0 0,1 0 0 0 0,0 1 0 0 0,14-20 1 0 0,-7 11-79 0 0,123-157 1540 0 0,14 10-1362 0 0,-74 83-455 0 0,13-12-29 0 0,41-47-4 0 0,183-170-38 0 0,-308 308-5 0 0,-4 6-7 0 0,-4 7-21 0 0,3-9 30 0 0,-38 70-10 0 0,5-9 15 0 0,-89 245-2 0 0,105-254 17 0 0,3 0-1 0 0,2 1 1 0 0,3 0-1 0 0,-6 98 1 0 0,15-123 205 0 0,1-1 0 0 0,0 0 0 0 0,2 0 1 0 0,2 0-1 0 0,8 33 0 0 0,-3-23-115 0 0,-9-35-54 0 0,0-1-85 0 0,0-1 1 0 0,1 0-1 0 0,-1 0 0 0 0,0 0 0 0 0,0 0 1 0 0,0 0-1 0 0,0 0 0 0 0,0 0 1 0 0,0 0-1 0 0,0-1 0 0 0,1 1 0 0 0,-1 0 1 0 0,0-1-1 0 0,2 0 0 0 0,0-1-300 0 0,0 0 0 0 0,-1 0-1 0 0,1 0 1 0 0,0-1 0 0 0,3-2 0 0 0,6-10-5028 0 0,-2 0-1395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9671 0 0,'0'-1'748'0'0,"1"-2"-567"0"0,0 0 0 0 0,0 0 0 0 0,0 0 0 0 0,1 0 0 0 0,-1 0 0 0 0,1 0 0 0 0,0 1-1 0 0,0-1 1 0 0,0 1 0 0 0,0-1 0 0 0,0 1 0 0 0,0 0 0 0 0,1-1 0 0 0,-1 1 0 0 0,1 1 0 0 0,-1-1-1 0 0,6-2 1 0 0,6-3 1450 0 0,0 0 0 0 0,22-6-1 0 0,-6 1-1051 0 0,42-19 1086 0 0,-9 3-540 0 0,71-22 1 0 0,-115 45-2860 0 0,30-4 0 0 0,-36 7 203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16759 0 0,'-1'2'763'0'0,"-2"10"-546"0"0,-1 0-1 0 0,-1 0 1 0 0,0 0-1 0 0,-10 19 1 0 0,4-11 219 0 0,-133 248 3133 0 0,17-34-2588 0 0,55-102-990 0 0,17-35-1392 0 0,54-95 1137 0 0,-3 6-2619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2002 14743 0 0,'0'0'1136'0'0,"-1"1"-746"0"0,-11 17 2050 0 0,11-16-1134 0 0,-1-1-167 0 0,2-1-1131 0 0,0 0 1 0 0,0 1-1 0 0,0-1 0 0 0,-1 0 0 0 0,1 0 1 0 0,0 0-1 0 0,0 0 0 0 0,0 0 1 0 0,0 0-1 0 0,-1 1 0 0 0,1-1 1 0 0,0 0-1 0 0,0 0 0 0 0,0 0 1 0 0,-1 0-1 0 0,1 0 0 0 0,0 0 1 0 0,0 0-1 0 0,-1 0 0 0 0,1 0 1 0 0,0 0-1 0 0,0 0 0 0 0,0 0 1 0 0,-1 0-1 0 0,1 0 0 0 0,0 0 1 0 0,0 0-1 0 0,-1 0 0 0 0,1 0 1 0 0,0 0-1 0 0,0 0 0 0 0,0-1 1 0 0,0 1-1 0 0,-1 0 0 0 0,1 0 1 0 0,0 0-1 0 0,0 0 0 0 0,0 0 1 0 0,-1-1-1 0 0,1 1 0 0 0,0 0 1 0 0,0 0-1 0 0,0 0 0 0 0,0 0 1 0 0,0-1-1 0 0,0 1 0 0 0,0 0 1 0 0,-1 0-1 0 0,1 0 0 0 0,0-1 1 0 0,0 1-1 0 0,-5-21 9 0 0,1-26-198 0 0,15-248 21 0 0,3 150 848 0 0,42-192-1 0 0,-34 244-338 0 0,4 0 0 0 0,5 2 0 0 0,44-92 0 0 0,32-8-192 0 0,-87 164-332 0 0,-19 25-59 0 0,1 4-540 0 0,1 2 708 0 0,0 1-1 0 0,0-1 0 0 0,0 1 0 0 0,-1 0 0 0 0,0-1 0 0 0,0 1 0 0 0,0 0 0 0 0,-1 0 0 0 0,1 0 0 0 0,0 9 0 0 0,1 9 74 0 0,-1 27-1 0 0,-1-22-28 0 0,7 97 147 0 0,6-2 1 0 0,55 228-1 0 0,-67-340-104 0 0,0-2 50 0 0,1 0 0 0 0,-1-1 1 0 0,1 1-1 0 0,1-1 0 0 0,-1 0 0 0 0,2 0 1 0 0,-1 0-1 0 0,1 0 0 0 0,7 9 0 0 0,-5-10-72 0 0,-6-6-58 0 0,0-2 55 0 0,0 0 0 0 0,0 1 0 0 0,0-1-1 0 0,0 0 1 0 0,0 0 0 0 0,0 0 0 0 0,-1 0-1 0 0,1 0 1 0 0,0 0 0 0 0,-1 0-1 0 0,1 0 1 0 0,0 0 0 0 0,-1-1 0 0 0,1 1-1 0 0,-1 0 1 0 0,0 0 0 0 0,1-2 0 0 0,-1 3 3 0 0,3-12-8 0 0,-1 0 0 0 0,-1 0 0 0 0,0 0-1 0 0,0 0 1 0 0,-2-17 0 0 0,0 2 4 0 0,-6-185 5 0 0,0 80 0 0 0,8 64 26 0 0,2 0 0 0 0,3 0 0 0 0,3 1 0 0 0,3 0 0 0 0,3 1 0 0 0,30-81-1 0 0,-35 120-23 0 0,1 1 0 0 0,1 0-1 0 0,1 1 1 0 0,1 0-1 0 0,2 1 1 0 0,19-24-1 0 0,51-64-153 0 0,-79 102 152 0 0,1 1 0 0 0,-3 2 12 0 0,0 21 48 0 0,0 22-60 0 0,1 40 0 0 0,-1 0 0 0 0,42 206 64 0 0,-31-220-43 0 0,2 0 1 0 0,39 85-1 0 0,-44-112-6 0 0,0 1 0 0 0,11 61 0 0 0,4 11 4 0 0,-10-39-19 0 0,9 70 0 0 0,-21-105 0 0 0,3 32-60 0 0,-6-35-222 0 0,10 40 0 0 0,-9-61 99 0 0,-3-8-94 0 0,1-5-1704 0 0,2-3 1673 0 0,0 0 1 0 0,-1-1-1 0 0,0 1 1 0 0,0-1-1 0 0,0 0 1 0 0,-1 0-1 0 0,3-11 1 0 0,3-18-1216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30 15775 0 0,'0'0'1432'0'0,"-2"0"-1094"0"0,-16 8 244 0 0,0 2 0 0 0,0-1 0 0 0,1 2 1 0 0,0 0-1 0 0,1 2 0 0 0,-21 19 0 0 0,19-14-484 0 0,1 0-1 0 0,1 1 0 0 0,0 0 1 0 0,-24 42-1 0 0,37-55-77 0 0,1-1-1 0 0,-1 1 1 0 0,1 0-1 0 0,0-1 1 0 0,0 1-1 0 0,1 0 1 0 0,0 0-1 0 0,0 0 1 0 0,0 1-1 0 0,0 5 1 0 0,2-8 36 0 0,-1 0 0 0 0,0 0 0 0 0,1 0 0 0 0,0-1 0 0 0,0 1 1 0 0,0 0-1 0 0,0-1 0 0 0,1 1 0 0 0,-1 0 0 0 0,1-1 0 0 0,0 0 1 0 0,0 1-1 0 0,0-1 0 0 0,0 0 0 0 0,1 0 0 0 0,-1 0 0 0 0,4 3 0 0 0,-3-4-1 0 0,0 0 0 0 0,-1 1 0 0 0,1-1-1 0 0,0-1 1 0 0,0 1 0 0 0,0 0-1 0 0,0-1 1 0 0,0 1 0 0 0,0-1-1 0 0,5 1 1 0 0,-6-1-11 0 0,1-1 1 0 0,-1 0-1 0 0,1 0 1 0 0,0 0-1 0 0,-1 0 1 0 0,1-1-1 0 0,-1 1 0 0 0,1-1 1 0 0,0 1-1 0 0,-1-1 1 0 0,0 0-1 0 0,1 0 1 0 0,-1 0-1 0 0,4-2 0 0 0,3-2 36 0 0,0-1-1 0 0,-1 0 1 0 0,0 0-1 0 0,0-1 0 0 0,0 0 1 0 0,-1-1-1 0 0,0 1 0 0 0,0-1 1 0 0,0-1-1 0 0,-2 1 1 0 0,1-1-1 0 0,-1 0 0 0 0,0 0 1 0 0,7-20-1 0 0,-8 19-86 0 0,0 1-32 0 0,-1 0 1 0 0,1 0-1 0 0,-2 0 1 0 0,4-19-1 0 0,-4 9-403 0 0,-2 0-1 0 0,-2-29 0 0 0,1 38 103 0 0,0 1-1 0 0,-1-1 1 0 0,-1 1-1 0 0,1-1 0 0 0,-2 1 1 0 0,-7-16-1 0 0,10 23 177 0 0,-1-1-1 0 0,0 1 0 0 0,0 0 1 0 0,0-1-1 0 0,0 1 0 0 0,0 0 1 0 0,-1 0-1 0 0,1 0 0 0 0,-1 1 1 0 0,1-1-1 0 0,-1 1 0 0 0,0-1 1 0 0,1 1-1 0 0,-1 0 0 0 0,0 0 1 0 0,0 0-1 0 0,-5-1 0 0 0,6 2-103 0 0,-5 7-452 0 0,6 2-446 0 0,4 2-348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0 664 2303 0 0,'1'-2'102'0'0,"10"-16"-66"0"0,22-27 0 0 0,46-43 4815 0 0,-23 29-548 0 0,-25 23-3171 0 0,234-247 3143 0 0,-253 272-4157 0 0,13-13 280 0 0,45-33 0 0 0,-63 52-321 0 0,0 0-1 0 0,1 1 1 0 0,-1-1-1 0 0,1 2 1 0 0,0-1-1 0 0,0 1 0 0 0,1 0 1 0 0,-1 1-1 0 0,1 0 1 0 0,-1 0-1 0 0,16-1 1 0 0,-21 3-36 0 0,-1 0-1 0 0,1 1 1 0 0,0-1 0 0 0,0 0 0 0 0,0 1 0 0 0,0 0-1 0 0,-1-1 1 0 0,1 1 0 0 0,0 0 0 0 0,-1 1 0 0 0,1-1-1 0 0,-1 0 1 0 0,1 1 0 0 0,-1-1 0 0 0,1 1 0 0 0,-1 0-1 0 0,0 0 1 0 0,0 0 0 0 0,0 0 0 0 0,0 0-1 0 0,0 0 1 0 0,-1 1 0 0 0,1-1 0 0 0,-1 0 0 0 0,1 1-1 0 0,-1-1 1 0 0,0 1 0 0 0,0 0 0 0 0,0 0 0 0 0,0-1-1 0 0,0 1 1 0 0,0 5 0 0 0,0 2 26 0 0,0 1 0 0 0,0-1 0 0 0,-1 1 0 0 0,0-1-1 0 0,-1 1 1 0 0,-1-1 0 0 0,-3 17 0 0 0,-1-6 28 0 0,-1 1-1 0 0,-2-2 1 0 0,0 1 0 0 0,-1-1-1 0 0,0 0 1 0 0,-2-1 0 0 0,-1 0-1 0 0,-26 29 1 0 0,13-19-2 0 0,-2-1 1 0 0,-1-1 0 0 0,-2-2-1 0 0,-38 25 1 0 0,43-34-83 0 0,-2-1 0 0 0,0-2 0 0 0,-35 12 0 0 0,23-10-621 0 0,39-14-229 0 0</inkml:trace>
  <inkml:trace contextRef="#ctx0" brushRef="#br0" timeOffset="1">1095 318 5527 0 0,'0'0'423'0'0,"1"1"-278"0"0,2 3 482 0 0,-1 1-1 0 0,-1-1 1 0 0,1 0-1 0 0,0 0 1 0 0,-1 1-1 0 0,0-1 1 0 0,0 1-1 0 0,-1-1 1 0 0,1 1-1 0 0,-1 0 1 0 0,0-1-1 0 0,0 1 1 0 0,0-1-1 0 0,-1 1 1 0 0,1-1-1 0 0,-1 1 0 0 0,-3 7 1 0 0,-2 7 472 0 0,-2 1 1 0 0,-14 28-1 0 0,20-44-1222 0 0,-50 87 1430 0 0,-91 125 0 0 0,85-135-688 0 0,11-13-509 0 0,-148 236-98 0 0,175-270-83 0 0,12-20-1048 0 0,-14 27 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14 419 13215 0 0,'11'-20'358'0'0,"1"0"0"0"0,1 0 0 0 0,26-30 0 0 0,-25 34-283 0 0,18-18 1192 0 0,56-48 1 0 0,-79 74-1057 0 0,39-29 1094 0 0,54-33 1 0 0,-87 61-1057 0 0,1 0 1 0 0,-1 2 0 0 0,2 0-1 0 0,-1 0 1 0 0,1 2 0 0 0,0 0-1 0 0,0 0 1 0 0,24-1 0 0 0,-33 5-143 0 0,0 1 0 0 0,0 0 0 0 0,1 0 0 0 0,-1 1 0 0 0,0 0 0 0 0,0 0 0 0 0,1 1 0 0 0,14 5 0 0 0,-19-5-83 0 0,-1-1 1 0 0,0 1 0 0 0,1 0-1 0 0,-1 0 1 0 0,0 0-1 0 0,0 1 1 0 0,0-1-1 0 0,0 1 1 0 0,-1-1 0 0 0,1 1-1 0 0,-1 0 1 0 0,0 0-1 0 0,1 0 1 0 0,-1 1 0 0 0,-1-1-1 0 0,1 0 1 0 0,0 1-1 0 0,-1-1 1 0 0,0 1 0 0 0,1-1-1 0 0,0 7 1 0 0,-1-2 0 0 0,0 0 0 0 0,-1 0 1 0 0,1 1-1 0 0,-2-1 0 0 0,1 0 0 0 0,-1 0 1 0 0,0 0-1 0 0,-1 0 0 0 0,-2 8 0 0 0,0-3 1 0 0,-1-1 0 0 0,0 0 0 0 0,-1-1 0 0 0,0 1 1 0 0,-9 11-1 0 0,-5 2 1 0 0,0-1 0 0 0,-2 0 0 0 0,-43 36 0 0 0,26-30-8 0 0,-1-3-1 0 0,-85 45 1 0 0,50-30-34 0 0,57-32-196 0 0,0-1-1 0 0,0-1 0 0 0,-1 0 0 0 0,0-1 0 0 0,0-1 0 0 0,0-1 0 0 0,-1-1 1 0 0,0 0-1 0 0,-26 0 0 0 0,43-4-90 0 0,0 0 0 0 0,0 0 1 0 0,0-1-1 0 0,-1 0 0 0 0,1 0 1 0 0,-5-1-1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107 627 4143 0 0,'0'0'319'0'0,"-1"1"-210"0"0,-3 17 1014 0 0,3-14 146 0 0,-1-1-1 0 0,1 1 0 0 0,-1 0 0 0 0,-4 6 1 0 0,5-8-700 0 0,-1 0 1 0 0,1-1-1 0 0,0 1 1 0 0,-1-1 0 0 0,0 1-1 0 0,1-1 1 0 0,-1 0-1 0 0,0 1 1 0 0,1-1-1 0 0,-5 2 1 0 0,4-3-447 0 0,0 1 1 0 0,0 0-1 0 0,0-1 1 0 0,0 1-1 0 0,0-1 1 0 0,-1 0-1 0 0,-2 1 1 0 0,3-1 11 0 0,0 0 1 0 0,0 0 0 0 0,0 0 0 0 0,0-1 0 0 0,0 1 0 0 0,1 0 0 0 0,-1-1 0 0 0,0 1 0 0 0,0-1 0 0 0,0 0 0 0 0,0 1 0 0 0,1-1 0 0 0,-1 0-1 0 0,0 0 1 0 0,1 0 0 0 0,-1 0 0 0 0,1-1 0 0 0,-1 1 0 0 0,1 0 0 0 0,-3-3 0 0 0,3 2-25 0 0,0-1 0 0 0,-1 1 0 0 0,1-1 0 0 0,0 1 0 0 0,0-1 0 0 0,1 0 0 0 0,-1 1 0 0 0,1-1 0 0 0,-1 0 0 0 0,1 0 0 0 0,0 1 0 0 0,0-6 0 0 0,1-2 49 0 0,0 0 1 0 0,1 0-1 0 0,1 0 1 0 0,-1 0 0 0 0,1 0-1 0 0,9-16 1 0 0,22-39 90 0 0,2 1 0 0 0,86-112 0 0 0,-96 147-350 0 0,1 1-1 0 0,1 1 0 0 0,1 1 1 0 0,1 2-1 0 0,48-30 1 0 0,-64 46-42 0 0,0 0 1 0 0,0 1-1 0 0,1 0 0 0 0,-1 1 1 0 0,2 1-1 0 0,-1 1 0 0 0,31-6 1 0 0,-33 9-513 0 0,0 0 0 0 0,0 1-1 0 0,1 0 1 0 0,-1 1 0 0 0,26 5 0 0 0,-15 0-1530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46 10135 0 0,'0'0'10000'0'0,"-1"0"-9345"0"0,-3 1-488 0 0,-1 1 1 0 0,1-1-1 0 0,0 1 0 0 0,0 0 1 0 0,0 0-1 0 0,0 1 1 0 0,-5 3-1 0 0,-27 25 95 0 0,25-21-193 0 0,-101 100 56 0 0,56-52-100 0 0,51-53-22 0 0,-44 47 30 0 0,43-45-30 0 0,0 1 0 0 0,0 0 0 0 0,1 0-1 0 0,0 0 1 0 0,-4 12 0 0 0,8-19-2 0 0,1 1 0 0 0,-1-1 1 0 0,0 1-1 0 0,1 0 0 0 0,0-1 0 0 0,-1 1 0 0 0,1-1 0 0 0,0 1 1 0 0,0 0-1 0 0,0-1 0 0 0,0 1 0 0 0,0 0 0 0 0,0-1 0 0 0,1 1 1 0 0,0 2-1 0 0,-1-3 1 0 0,1 0 1 0 0,-1 0-1 0 0,1-1 0 0 0,-1 1 1 0 0,1 0-1 0 0,0 0 0 0 0,0 0 1 0 0,-1 0-1 0 0,1-1 1 0 0,0 1-1 0 0,0 0 0 0 0,0 0 1 0 0,0-1-1 0 0,0 1 0 0 0,0-1 1 0 0,0 1-1 0 0,1 0 0 0 0,2 0 6 0 0,0-1-1 0 0,0 1 0 0 0,0 0 0 0 0,0-1 0 0 0,0 0 0 0 0,0 0 0 0 0,0 0 0 0 0,0 0 0 0 0,0-1 0 0 0,7-2 0 0 0,14-3 15 0 0,-1-2 1 0 0,-1-1-1 0 0,0-2 1 0 0,0 0-1 0 0,38-25 0 0 0,-46 26-8 0 0,0-2-1 0 0,-1 1 0 0 0,0-2 0 0 0,-1 0 0 0 0,0 0 1 0 0,-1-2-1 0 0,-1 1 0 0 0,16-28 0 0 0,-24 37-28 0 0,1-1-1 0 0,-2 0 1 0 0,1 0-1 0 0,-1 0 1 0 0,0-1-1 0 0,0 1 1 0 0,-1 0-1 0 0,0-1 1 0 0,0 1-1 0 0,0-1 1 0 0,-1 0-1 0 0,0 1 1 0 0,0-1-1 0 0,-1 1 1 0 0,0-1-1 0 0,0 1 1 0 0,0-1-1 0 0,-1 1 1 0 0,0 0-1 0 0,0-1 1 0 0,0 1-1 0 0,-1 0 1 0 0,0 0-1 0 0,-1 1 1 0 0,-4-8-1 0 0,4 8-462 0 0,-1 1-1 0 0,0-1 0 0 0,1 1 0 0 0,-10-6 0 0 0,10 6-456 0 0,-3-1-1005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0,'0'0'639'0'0,"1"2"-415"0"0,11 48 4932 0 0,-9-33-4200 0 0,1 0 1 0 0,1-1-1 0 0,0 1 1 0 0,1-1 0 0 0,1 0-1 0 0,10 16 1 0 0,6 2-126 0 0,1-1 1 0 0,2-1-1 0 0,1-1 1 0 0,46 40-1 0 0,-29-32-272 0 0,-7-6-109 0 0,54 38-1 0 0,-79-63-445 0 0,1-1 1 0 0,0 0-1 0 0,0 0 0 0 0,0-1 0 0 0,1-1 0 0 0,0 0 0 0 0,0-1 0 0 0,0-1 0 0 0,16 3 0 0 0,-26-6-169 0 0,0 0 0 0 0,1-1 0 0 0,-1 1 0 0 0,1-1 0 0 0,-1 1 0 0 0,1-1 0 0 0,-1-1 0 0 0,0 1 0 0 0,0-1 0 0 0,5-2 0 0 0,-6 2-1295 0 0,1-4-68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4607 0 0,'0'0'354'0'0,"-2"1"-233"0"0,-9 13 5786 0 0,-19 24 0 0 0,-5 8-2342 0 0,14-22-2766 0 0,-60 62 1460 0 0,23-31-1633 0 0,13-12-149 0 0,-67 50 0 0 0,-82 37-369 0 0,88-56-1268 0 0,104-73 468 0 0,4-2-933 0 0,11-2-3790 0 0,6-6-1621 0 0</inkml:trace>
  <inkml:trace contextRef="#ctx0" brushRef="#br0" timeOffset="1">1093 198 14279 0 0,'0'0'1298'0'0,"-2"2"-1069"0"0,-14 7 1878 0 0,1 2 0 0 0,-27 22 0 0 0,25-17-741 0 0,-29 36 1 0 0,27-27-1027 0 0,1 1 1 0 0,2 1 0 0 0,-26 56 0 0 0,39-73-312 0 0,-1 0 1 0 0,-3 18-1 0 0,5-10-113 0 0,4-14-179 0 0,0-3 17 0 0,-2 0 159 0 0,1 0-1 0 0,-1 0 1 0 0,1-1 0 0 0,0 1 0 0 0,-1 0 0 0 0,1-1 0 0 0,0 1 0 0 0,-1-1-1 0 0,1 1 1 0 0,0-1 0 0 0,0 1 0 0 0,-1-1 0 0 0,1 1 0 0 0,0-1 0 0 0,0 0-1 0 0,0 1 1 0 0,0-1 0 0 0,-1 0 0 0 0,1 0 0 0 0,0 0 0 0 0,0 0 0 0 0,0 0-1 0 0,0 0 1 0 0,0 0 0 0 0,0 0 0 0 0,0 0 0 0 0,0 0 0 0 0,1-1 0 0 0,27-8-1501 0 0,-10 0 420 0 0,1-1-1 0 0,-1-1 0 0 0,-1 0 1 0 0,0-1-1 0 0,-1-1 0 0 0,0-1 1 0 0,15-16-1 0 0,2-8-1294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12031 0 0,'0'0'1304'0'0,"-11"7"-1304"0"0,1 2 0 0 0,1 4-120 0 0,0-1-48 0 0,0 4-16 0 0,2 0-4984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15 382 11519 0 0,'0'0'887'0'0,"0"2"-583"0"0,-5 32 728 0 0,-4 32 8913 0 0,18-72-9046 0 0,-2-2-771 0 0,1 0-1 0 0,-1-1 1 0 0,0 0 0 0 0,-1 0 0 0 0,0-1 0 0 0,-1 0-1 0 0,9-19 1 0 0,-1 1-9 0 0,47-74-439 0 0,-52 90 263 0 0,1 0 0 0 0,1 0 0 0 0,0 1 0 0 0,0 0 0 0 0,23-17-1 0 0,-28 25 27 0 0,-1 0 0 0 0,1 1 0 0 0,0-1 0 0 0,0 1 0 0 0,0 0 0 0 0,8-3 0 0 0,-12 6 20 0 0,0-1 0 0 0,1 0 0 0 0,-1 1 0 0 0,0-1 0 0 0,0 1 1 0 0,0-1-1 0 0,0 1 0 0 0,0-1 0 0 0,0 1 0 0 0,0 0 0 0 0,0 0 0 0 0,0 0 0 0 0,0-1 0 0 0,1 3 0 0 0,0-1-6 0 0,4 4 11 0 0,0 0 0 0 0,0 1 0 0 0,-1 0 0 0 0,0 1 0 0 0,0-1-1 0 0,-1 1 1 0 0,0 0 0 0 0,6 16 0 0 0,-5-9 116 0 0,0 0-1 0 0,-2 0 1 0 0,0 1 0 0 0,2 18-1 0 0,-4-28-49 0 0,-1-3-54 0 0,1-1 0 0 0,-1 0 0 0 0,0 0 0 0 0,0 1 0 0 0,0-1 0 0 0,0 0 0 0 0,-1 1 0 0 0,1-1 0 0 0,0 0 0 0 0,-1 0 0 0 0,0 0 0 0 0,1 1 0 0 0,-1-1 0 0 0,0 0 0 0 0,-2 2 0 0 0,-1 4 17 0 0,3-7 30 0 0,7-12-42 0 0,22-29-340 0 0,1 1 0 0 0,2 1 1 0 0,44-42-1 0 0,-47 53 201 0 0,2 1 0 0 0,0 2 0 0 0,1 0 0 0 0,48-25 0 0 0,-70 44 168 0 0,1 0-1 0 0,0 1 1 0 0,1 0-1 0 0,-1 0 0 0 0,1 1 1 0 0,-1 1-1 0 0,1 0 1 0 0,0 0-1 0 0,14 0 1 0 0,-23 2-4 0 0,1 0 70 0 0,0 0 1 0 0,0 0-1 0 0,0 0 1 0 0,0 1-1 0 0,0-1 1 0 0,2 1-1 0 0,-4 0-87 0 0,1 0 0 0 0,-1-1 0 0 0,0 1 0 0 0,0-1 0 0 0,0 1 0 0 0,-1 0-1 0 0,1 0 1 0 0,0-1 0 0 0,0 1 0 0 0,0 0 0 0 0,0 0 0 0 0,-1 0 0 0 0,1 0-1 0 0,0 0 1 0 0,-1 0 0 0 0,1 0 0 0 0,-1 0 0 0 0,1 2 0 0 0,1 4 43 0 0,0 0 0 0 0,0 0 1 0 0,-1 0-1 0 0,1 1 0 0 0,-2-1 1 0 0,1 0-1 0 0,-1 0 0 0 0,0 1 1 0 0,-1-1-1 0 0,-2 14 0 0 0,-3 4 126 0 0,-17 44 0 0 0,-2 6-20 0 0,23-67-111 0 0,0 1 0 0 0,1-1 0 0 0,0 1 0 0 0,0 0 0 0 0,1 15 0 0 0,1-20-232 0 0,0 0 1 0 0,0 0 0 0 0,0 0 0 0 0,0 0 0 0 0,3 7-1 0 0,-2-8-437 0 0,0 0 0 0 0,0 0-1 0 0,0 0 1 0 0,0 0 0 0 0,1 0-1 0 0,-1 0 1 0 0,4 3 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45 11743 0 0,'0'0'539'0'0,"2"-1"-10"0"0,4-1 123 0 0,1 0 0 0 0,-1-1-1 0 0,0 0 1 0 0,11-7 0 0 0,0 1 6154 0 0,-32-2-6579 0 0,11 10-228 0 0,-1 0 0 0 0,0 0 0 0 0,1 1-1 0 0,-1 0 1 0 0,0 0 0 0 0,0 0 0 0 0,1 0 0 0 0,-1 1 0 0 0,0 0 0 0 0,1 0-1 0 0,-1 0 1 0 0,1 0 0 0 0,-1 1 0 0 0,-5 2 0 0 0,-7 5-11 0 0,1 0 0 0 0,-20 15 1 0 0,22-15 3 0 0,-79 62-56 0 0,80-59 75 0 0,0 1 0 0 0,0 0 0 0 0,1 1 0 0 0,-13 20 0 0 0,21-23 51 0 0,4-10-55 0 0,0 0 0 0 0,0-1-1 0 0,0 1 1 0 0,0-1-1 0 0,1 1 1 0 0,-1 0-1 0 0,0-1 1 0 0,0 1-1 0 0,1-1 1 0 0,-1 1-1 0 0,0-1 1 0 0,1 1-1 0 0,-1-1 1 0 0,1 1-1 0 0,-1-1 1 0 0,0 0 0 0 0,1 1-1 0 0,-1-1 1 0 0,1 0-1 0 0,-1 1 1 0 0,1-1-1 0 0,0 1 1 0 0,17 3 101 0 0,18-5 60 0 0,-8-3-82 0 0,0-2 0 0 0,-1 0 1 0 0,0-2-1 0 0,31-14 0 0 0,-23 8-196 0 0,-2 2 133 0 0,58-32 0 0 0,-89 43-50 0 0,-10 12-29 0 0,-34 51 56 0 0,38-55 0 0 0,0 1 0 0 0,1 0 0 0 0,-1 0 0 0 0,1 0 0 0 0,1 0 0 0 0,-3 14 0 0 0,5-20-123 0 0,-1 0-1 0 0,1 1 1 0 0,0-1-1 0 0,0 0 1 0 0,1 1 0 0 0,-1-1-1 0 0,0 0 1 0 0,1 1-1 0 0,-1-1 1 0 0,1 0 0 0 0,0 0-1 0 0,0 1 1 0 0,0-1-1 0 0,0 0 1 0 0,0 0 0 0 0,0 0-1 0 0,0 0 1 0 0,1 0-1 0 0,-1-1 1 0 0,1 1-1 0 0,0 0 1 0 0,-1-1 0 0 0,1 1-1 0 0,0-1 1 0 0,0 1-1 0 0,0-1 1 0 0,0 0 0 0 0,0 0-1 0 0,0 0 1 0 0,0 0-1 0 0,3 1 1 0 0,2 0-365 0 0,-1 0 0 0 0,1 0 1 0 0,0-1-1 0 0,0 0 0 0 0,0 0 1 0 0,0 0-1 0 0,-1-1 0 0 0,1 0 0 0 0,10-2 1 0 0,1-1-1375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12895 0 0,'-1'1'3550'0'0,"-3"3"-3080"0"0,0 0 0 0 0,1 0 1 0 0,-1 0-1 0 0,1 0 1 0 0,-5 8-1 0 0,-4 7-183 0 0,-71 116 1108 0 0,38-55-701 0 0,-60 102 417 0 0,54-92-751 0 0,-157 355 424 0 0,132-268-726 0 0,42-108 60 0 0,-5 12-2101 0 0,38-79 1042 0 0,0 5-1092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69 238 6911 0 0,'0'0'315'0'0,"-1"1"-7"0"0,-34 32 1437 0 0,2 8 9673 0 0,33-41-11373 0 0,0 0 1 0 0,0 0 0 0 0,0 0 0 0 0,1 0 0 0 0,-1 0 0 0 0,0 0 0 0 0,0 0 0 0 0,0 0-1 0 0,0 0 1 0 0,0 0 0 0 0,0 0 0 0 0,0 0 0 0 0,0 0 0 0 0,0 0 0 0 0,0 0 0 0 0,1 0 0 0 0,-1 0-1 0 0,0 0 1 0 0,0 0 0 0 0,0 0 0 0 0,0 0 0 0 0,0 0 0 0 0,0 1 0 0 0,0-1 0 0 0,0 0-1 0 0,0 0 1 0 0,0 0 0 0 0,0 0 0 0 0,0 0 0 0 0,0 0 0 0 0,0 0 0 0 0,0 0 0 0 0,0 0 0 0 0,0 0-1 0 0,0 0 1 0 0,0 1 0 0 0,0-1 0 0 0,0 0 0 0 0,0 0 0 0 0,0 0 0 0 0,0 0 0 0 0,0 0 0 0 0,0 0-1 0 0,0 0 1 0 0,0 0 0 0 0,0 0 0 0 0,0 0 0 0 0,0 1 0 0 0,0-1 0 0 0,0 0 0 0 0,0 0-1 0 0,0 0 1 0 0,0 0 0 0 0,0 0 0 0 0,0 0 0 0 0,0 0 0 0 0,0 0 0 0 0,0 0 0 0 0,0 0 0 0 0,0 0-1 0 0,0 0 1 0 0,0 0 0 0 0,0 0 0 0 0,-1 1 0 0 0,13-5 606 0 0,16-10-560 0 0,-1-7-52 0 0,-1-1 0 0 0,38-38 0 0 0,-45 39-27 0 0,0 2-1 0 0,2 1 1 0 0,0 0 0 0 0,45-27 0 0 0,-61 42-13 0 0,-2 2 1 0 0,-1-1 0 0 0,1 1 0 0 0,0 0 0 0 0,-1 0 0 0 0,1 0 0 0 0,0 0 0 0 0,0 0 1 0 0,-1 1-1 0 0,1-1 0 0 0,0 1 0 0 0,0 0 0 0 0,0 0 0 0 0,0 0 0 0 0,0 0 1 0 0,0 0-1 0 0,5 2 0 0 0,-7-2 15 0 0,0 0 1 0 0,0 1 0 0 0,0-1-1 0 0,0 1 1 0 0,1-1-1 0 0,-1 1 1 0 0,0 0-1 0 0,0-1 1 0 0,-1 1 0 0 0,1 0-1 0 0,0 0 1 0 0,0-1-1 0 0,0 1 1 0 0,0 0 0 0 0,-1 0-1 0 0,2 2 1 0 0,7 15 54 0 0,-8-17-72 0 0,1 5 10 0 0,0 1 0 0 0,0-1 0 0 0,0 0 0 0 0,-1 1 0 0 0,0-1 0 0 0,0 0 0 0 0,-1 1 0 0 0,0 0 0 0 0,0-1-1 0 0,-1 7 1 0 0,-1 0 8 0 0,-1 0 0 0 0,0-1-1 0 0,-1 1 1 0 0,-5 12-1 0 0,5-16-16 0 0,-1 0 11 0 0,2-2 15 0 0,3-5-111 0 0,1-3-88 0 0,150-126-666 0 0,-118 102 827 0 0,2 2 0 0 0,0 0 0 0 0,1 3 0 0 0,59-25 0 0 0,-91 43 53 0 0,1 0 0 0 0,0 0-1 0 0,0 1 1 0 0,1 0 0 0 0,-1-1-1 0 0,0 2 1 0 0,0-1 0 0 0,1 1 0 0 0,-1-1-1 0 0,8 2 1 0 0,-12 0-21 0 0,1-1-1 0 0,-1 1 1 0 0,0 0 0 0 0,0 0-1 0 0,1 0 1 0 0,-1-1 0 0 0,0 1-1 0 0,0 0 1 0 0,0 1-1 0 0,0-1 1 0 0,0 0 0 0 0,-1 0-1 0 0,1 0 1 0 0,0 0 0 0 0,0 1-1 0 0,-1-1 1 0 0,1 0 0 0 0,-1 1-1 0 0,1-1 1 0 0,-1 0-1 0 0,0 1 1 0 0,1-1 0 0 0,-1 1-1 0 0,0 1 1 0 0,1 2 21 0 0,-1 0 0 0 0,0 0 0 0 0,0 0-1 0 0,0 0 1 0 0,-1 8 0 0 0,-28 81 523 0 0,20-69-464 0 0,0 1 0 0 0,-5 36 0 0 0,13-56-297 0 0,0 0 0 0 0,0 0 0 0 0,1 0 0 0 0,1 11 0 0 0,-1-15-347 0 0,13 0-3439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 9671 0 0,'-2'1'748'0'0,"-3"1"-761"0"0,-25 15 1486 0 0,29-16-1099 0 0,0 0-1 0 0,-1 0 1 0 0,1 0 0 0 0,0 0-1 0 0,0 0 1 0 0,0 0 0 0 0,0 0-1 0 0,0 0 1 0 0,0 1 0 0 0,0-1-1 0 0,0 0 1 0 0,0 1 0 0 0,1-1-1 0 0,-1 1 1 0 0,1-1 0 0 0,-1 1-1 0 0,1-1 1 0 0,-1 1 0 0 0,1 1 0 0 0,0-2-192 0 0,0 0 1 0 0,1 0 0 0 0,-1 1-1 0 0,0-1 1 0 0,1 0 0 0 0,-1 0 0 0 0,1 0-1 0 0,0 0 1 0 0,-1 0 0 0 0,1 0-1 0 0,0 0 1 0 0,0 0 0 0 0,0 0 0 0 0,-1 0-1 0 0,1 0 1 0 0,0 0 0 0 0,0-1-1 0 0,0 1 1 0 0,0 0 0 0 0,1-1 0 0 0,-1 1-1 0 0,0 0 1 0 0,1 0 0 0 0,30 9 1079 0 0,-31-9-1242 0 0,20 3 425 0 0,1 0 0 0 0,0-1 0 0 0,-1-1 0 0 0,43-3 0 0 0,86-15 34 0 0,164-47-620 0 0,-182 33-771 0 0,-124 29 829 0 0,65-12-1408 0 0,-66 12 633 0 0,1 1-1 0 0,-1 0 1 0 0,1 0-1 0 0,0 1 0 0 0,-1 0 1 0 0,1 0-1 0 0,9 3 1 0 0,-16-3 484 0 0,0-1 0 0 0,0 1 1 0 0,-1 0-1 0 0,1-1 0 0 0,0 1 1 0 0,-1 0-1 0 0,1 0 0 0 0,-1 0 1 0 0,1-1-1 0 0,-1 1 1 0 0,0 0-1 0 0,1 0 0 0 0,-1 0 1 0 0,0 0-1 0 0,1 0 0 0 0,-1 0 1 0 0,0 0-1 0 0,0 0 0 0 0,0 1 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140 254 2303 0 0,'0'0'1914'0'0,"-6"9"5662"0"0,-21 56 817 0 0,-6-1-4669 0 0,18-37-3124 0 0,1 2 0 0 0,1 0 1 0 0,-14 45-1 0 0,26-70-588 0 0,0 0 0 0 0,0 0 0 0 0,1-1-1 0 0,-1 1 1 0 0,1 0 0 0 0,0 0 0 0 0,0 0 0 0 0,0 0 0 0 0,0 0-1 0 0,1-1 1 0 0,-1 1 0 0 0,1 0 0 0 0,0 0 0 0 0,0 0 0 0 0,3 6-1 0 0,-2-9-83 0 0,-1 0-1 0 0,0 0 0 0 0,1 0 0 0 0,-1 0 0 0 0,1 0 0 0 0,-1 0 0 0 0,1 0 1 0 0,-1-1-1 0 0,1 1 0 0 0,-1-1 0 0 0,1 1 0 0 0,0-1 0 0 0,2 1 1 0 0,-3-1-26 0 0,4 1-305 0 0,-1 0 0 0 0,1-1 0 0 0,-1 1 0 0 0,1-1 0 0 0,6-1-1 0 0,7-2-1769 0 0</inkml:trace>
  <inkml:trace contextRef="#ctx0" brushRef="#br0" timeOffset="1">387 46 9215 0 0,'-2'-5'208'0'0,"0"0"417"0"0,0-1 1 0 0,0 1-1 0 0,0-1 1 0 0,-2-12 9215 0 0,6 18-9896 0 0,0 0-1 0 0,0 1 1 0 0,-1-1 0 0 0,1 1 0 0 0,0-1 0 0 0,0 1-1 0 0,-1 0 1 0 0,1-1 0 0 0,0 1 0 0 0,2 2 0 0 0,9 7-3218 0 0,-8-6 1062 0 0,11 8-4521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38 12439 0 0,'0'0'8583'0'0,"-2"1"-8278"0"0,-10 6-123 0 0,0 1 1 0 0,0 0-1 0 0,1 0 0 0 0,0 1 1 0 0,-11 11-1 0 0,-47 58 300 0 0,61-69-447 0 0,-4 4 32 0 0,-12 20 1 0 0,21-29-53 0 0,1 1 1 0 0,0-1-1 0 0,-1 1 1 0 0,2-1 0 0 0,-1 1-1 0 0,0 0 1 0 0,1-1-1 0 0,0 1 1 0 0,-1 8-1 0 0,-6 12 87 0 0,6-21-40 0 0,1 0-1 0 0,-1 0 1 0 0,1 0 0 0 0,0 1-1 0 0,-1 7 1 0 0,2-11-37 0 0,0 0 0 0 0,0 0 0 0 0,0 0 0 0 0,1 0 0 0 0,-1 0 0 0 0,0 0 0 0 0,0 0 0 0 0,1 0 0 0 0,-1 0 0 0 0,1 0 0 0 0,-1 0 0 0 0,1 0 0 0 0,-1 0 0 0 0,1 0 0 0 0,-1 0 1 0 0,1 0-1 0 0,0-1 0 0 0,0 1 0 0 0,-1 0 0 0 0,1 0 0 0 0,0-1 0 0 0,0 1 0 0 0,0-1 0 0 0,0 1 0 0 0,0 0 0 0 0,0-1 0 0 0,0 0 0 0 0,1 1 0 0 0,6 2 70 0 0,0-1 0 0 0,1 0 0 0 0,-1 0 0 0 0,1-1 0 0 0,0 0 0 0 0,-1 0 0 0 0,1-1 0 0 0,0-1 0 0 0,-1 1 0 0 0,1-1 0 0 0,0-1 0 0 0,-1 1 1 0 0,0-2-1 0 0,1 1 0 0 0,10-6 0 0 0,-5 3-83 0 0,-1-1 1 0 0,0-1 0 0 0,0 0-1 0 0,-1-1 1 0 0,0-1 0 0 0,-1 0-1 0 0,1 0 1 0 0,13-16-1 0 0,-19 18-9 0 0,1 0-1 0 0,-2 0 0 0 0,1-1 1 0 0,-1 0-1 0 0,-1 1 1 0 0,1-2-1 0 0,-1 1 0 0 0,-1-1 1 0 0,1 1-1 0 0,-1-1 0 0 0,-1 0 1 0 0,0 0-1 0 0,0 0 0 0 0,-1 0 1 0 0,0-1-1 0 0,0 1 0 0 0,-1 0 1 0 0,-1 0-1 0 0,1-1 0 0 0,-4-14 1 0 0,3 18-133 0 0,-1-1 0 0 0,1 1 0 0 0,-1 0 0 0 0,0 0-1 0 0,-1-1 1 0 0,1 2 0 0 0,-1-1 0 0 0,0 0 0 0 0,-1 0 0 0 0,-5-7 0 0 0,-1 5-731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2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21999 0 0,'0'0'1995'0'0,"1"-2"-1645"0"0,3-12-107 0 0,1 0-1 0 0,1 0 1 0 0,0 0-1 0 0,1 1 0 0 0,0 0 1 0 0,1 1-1 0 0,1-1 0 0 0,0 1 1 0 0,0 1-1 0 0,2 0 0 0 0,-1 0 1 0 0,19-14-1 0 0,47-36-335 0 0,2 4 0 0 0,125-69 0 0 0,-187 118 52 0 0,-8 3 14 0 0,1 0-1 0 0,0 1 1 0 0,0 0 0 0 0,1 0-1 0 0,13-2 1 0 0,-23 6 24 0 0,1-1 0 0 0,-1 1 0 0 0,1 0 1 0 0,-1 0-1 0 0,1 0 0 0 0,-1-1 0 0 0,0 1 0 0 0,1 0 0 0 0,-1 0 0 0 0,1 0 1 0 0,-1 0-1 0 0,1 0 0 0 0,-1 0 0 0 0,1 0 0 0 0,-1 0 0 0 0,1 0 0 0 0,-1 0 1 0 0,0 1-1 0 0,1-1 0 0 0,-1 0 0 0 0,1 0 0 0 0,-1 0 0 0 0,1 0 0 0 0,-1 1 0 0 0,0-1 1 0 0,1 0-1 0 0,-1 0 0 0 0,0 1 0 0 0,1-1 0 0 0,-1 0 0 0 0,0 1 0 0 0,1-1 1 0 0,-1 0-1 0 0,0 1 0 0 0,1-1 0 0 0,-1 0 0 0 0,0 1 0 0 0,0-1 0 0 0,0 1 0 0 0,1-1 1 0 0,-1 1-1 0 0,0 0-10 0 0,2 2 7 0 0,-1 0 0 0 0,0-1 0 0 0,0 1 1 0 0,0 0-1 0 0,0 0 0 0 0,0 0 0 0 0,-1 0 1 0 0,1 0-1 0 0,-1 0 0 0 0,0 0 0 0 0,0 0 1 0 0,0 0-1 0 0,0 0 0 0 0,0 0 0 0 0,-2 6 1 0 0,-1 3-30 0 0,-1 0 1 0 0,-8 18-1 0 0,4-13 24 0 0,-13 33 17 0 0,12-29 4 0 0,0 0-1 0 0,1 1 1 0 0,1 0-1 0 0,-5 28 0 0 0,11-41 5 0 0,0 0 0 0 0,1 0 0 0 0,0 0 0 0 0,0 0 0 0 0,0 0 0 0 0,2 0 0 0 0,-1 0 0 0 0,1 0 0 0 0,0 0-1 0 0,7 16 1 0 0,-7-21-63 0 0,0 0 0 0 0,0 0-1 0 0,1 0 1 0 0,-1 0-1 0 0,1 0 1 0 0,0-1-1 0 0,0 1 1 0 0,0-1-1 0 0,1 0 1 0 0,-1 0 0 0 0,1 0-1 0 0,0 0 1 0 0,0 0-1 0 0,0-1 1 0 0,0 0-1 0 0,0 0 1 0 0,0 0 0 0 0,1 0-1 0 0,-1-1 1 0 0,1 1-1 0 0,-1-1 1 0 0,9 0-1 0 0,3-1-1155 0 0,2-3-67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71 4143 0 0,'14'-8'872'0'0,"1"1"1"0"0,17-5-1 0 0,-19 7 572 0 0,0-1-1 0 0,0 0 1 0 0,14-9 0 0 0,-5 6 2560 0 0,-17 7-3377 0 0,-2 2 2190 0 0,-7 5-2787 0 0,0 1 0 0 0,-1-1-1 0 0,0 1 1 0 0,0-1 0 0 0,0-1 0 0 0,-1 1-1 0 0,-7 5 1 0 0,-49 26 195 0 0,45-26-208 0 0,-28 15-81 0 0,-2-2 0 0 0,0-2 0 0 0,-2-2 0 0 0,0-2 0 0 0,-1-2 0 0 0,-101 15 0 0 0,132-27 65 0 0,-111 7 19 0 0,116-9-16 0 0,0-2 0 0 0,-1 0 0 0 0,1-1 0 0 0,0 0 0 0 0,0-1 0 0 0,0-1 0 0 0,-16-6 1 0 0,3 0 9 0 0,19 7-2 0 0,-1 0 1 0 0,1 0 0 0 0,0-1-1 0 0,0 0 1 0 0,0 0 0 0 0,1-1 0 0 0,-1 0-1 0 0,1-1 1 0 0,0 1 0 0 0,1-1-1 0 0,-10-11 1 0 0,14 13 35 0 0,-2-5-24 0 0,4 8-21 0 0,0 1 0 0 0,0-1 0 0 0,0 0 0 0 0,0 1 0 0 0,0-1 0 0 0,0 0 0 0 0,0 0 0 0 0,1 1 0 0 0,-1-1 0 0 0,0 0 0 0 0,0 1 0 0 0,0-1 0 0 0,1 0 0 0 0,-1 1 0 0 0,1-2 0 0 0,1 0 3 0 0,0 1-1 0 0,0-1 1 0 0,0 0-1 0 0,0 0 1 0 0,0 1-1 0 0,0-1 1 0 0,1 1-1 0 0,-1 0 1 0 0,1 0 0 0 0,-1 0-1 0 0,1 0 1 0 0,-1 0-1 0 0,1 0 1 0 0,4 0-1 0 0,1 0 11 0 0,0 0 1 0 0,1 0-1 0 0,13 1 0 0 0,-8 3-16 0 0,-9-1 0 0 0,-1 0 0 0 0,0 0 0 0 0,0 1 0 0 0,0-1 0 0 0,0 1 0 0 0,-1 0 0 0 0,7 7 0 0 0,4 7 0 0 0,-12-11 0 0 0,-1 0 0 0 0,2 2-5 0 0,0 1-1 0 0,-1 0 1 0 0,-1 0-1 0 0,0 0 0 0 0,0 0 1 0 0,0 0-1 0 0,-1 0 1 0 0,-1 0-1 0 0,1 0 1 0 0,-2 0-1 0 0,1 0 1 0 0,-5 15-1 0 0,-4 8-18 0 0,-2-1 0 0 0,-16 32 0 0 0,14-34 61 0 0,-2 0-1 0 0,-2-1 1 0 0,0-1-1 0 0,-34 39 1 0 0,-2-1 50 0 0,-37 39 27 0 0,74-87-90 0 0,1 1 0 0 0,-26 37 0 0 0,34-43-14 0 0,1 0 1 0 0,1 1-1 0 0,0 0 0 0 0,0 0 1 0 0,2 1-1 0 0,-5 16 0 0 0,6-10-41 0 0,6-16 7 0 0,-2-3 6 0 0,-1 0-38 0 0,1-1 0 0 0,-1 1 0 0 0,0 0 0 0 0,1-1 0 0 0,-1 1 0 0 0,1-1 0 0 0,-1 1 0 0 0,1 0 0 0 0,-1-1 1 0 0,1 1-1 0 0,-1-1 0 0 0,1 1 0 0 0,-1-1 0 0 0,1 0 0 0 0,0 1 0 0 0,-1-1 0 0 0,1 0 0 0 0,-1 1 0 0 0,1-1 0 0 0,0 0 0 0 0,0 0 0 0 0,-1 0 0 0 0,1 1 0 0 0,0-1 1 0 0,-1 0-1 0 0,1 0 0 0 0,0 0 0 0 0,0 0 0 0 0,-1 0 0 0 0,1 0 0 0 0,0-1 0 0 0,-1 1 0 0 0,1 0 0 0 0,0 0 0 0 0,-1 0 0 0 0,1-1 0 0 0,0 1 0 0 0,0-1 1 0 0,14-7-1067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73 163 10135 0 0,'-22'0'803'0'0,"14"1"-679"0"0,0-1 0 0 0,1 1 0 0 0,-10 1 0 0 0,15-1 1008 0 0,-1 1 1014 0 0,-2 4 2116 0 0,12-4-4042 0 0,0-1 1 0 0,1 0-1 0 0,-1 0 1 0 0,1 0-1 0 0,-1-1 1 0 0,1 0-1 0 0,12-2 1 0 0,56-13 907 0 0,-68 14-1022 0 0,310-95 2001 0 0,-308 92-2126 0 0,50-16-1093 0 0,102-23 0 0 0,-160 43 102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77 169 1375 0 0,'1'3'107'0'0,"-1"5"1077"0"0,1 0 0 0 0,-2 0-1 0 0,1 0 1 0 0,-1 0 0 0 0,0 0 0 0 0,0 0-1 0 0,-3 7 1 0 0,-22 56 5251 0 0,4-13-4992 0 0,12-32-717 0 0,-3 9 1781 0 0,18-50-1674 0 0,8-13-511 0 0,0 0-1 0 0,1 1 0 0 0,2 0 0 0 0,1 2 0 0 0,1 0 0 0 0,34-37 0 0 0,-28 36-299 0 0,1 2 0 0 0,1 0 0 0 0,1 2 0 0 0,1 0-1 0 0,46-24 1 0 0,-65 40-93 0 0,0 2 1 0 0,0 0-1 0 0,1 0 0 0 0,-1 0 1 0 0,1 1-1 0 0,14-2 0 0 0,-18 4-470 0 0,1 1-1 0 0,0-1 1 0 0,0 1-1 0 0,-1 1 1 0 0,1-1-1 0 0,9 3 1 0 0,1 1-4772 0 0,-1-1-1461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17735 0 0,'0'0'3402'0'0,"-2"1"-2926"0"0,-13 6-349 0 0,0 1 0 0 0,1 1 0 0 0,0 0 0 0 0,-13 11 0 0 0,-49 48 312 0 0,54-47-439 0 0,1 0 0 0 0,2 2 0 0 0,0 0 0 0 0,1 1 0 0 0,-18 31 0 0 0,34-49 4 0 0,-1 0 0 0 0,1 0 0 0 0,-1 0 0 0 0,2 0 0 0 0,-1 0 0 0 0,1 0 0 0 0,-1 9 0 0 0,2-14-2 0 0,-1 1 0 0 0,1 0-1 0 0,0 0 1 0 0,0 0 0 0 0,0-1 0 0 0,1 1 0 0 0,-1 0 0 0 0,0 0 0 0 0,1-1-1 0 0,-1 1 1 0 0,1 0 0 0 0,-1-1 0 0 0,1 1 0 0 0,0-1 0 0 0,0 1 0 0 0,0-1-1 0 0,0 1 1 0 0,0-1 0 0 0,0 1 0 0 0,0-1 0 0 0,0 0 0 0 0,1 1 0 0 0,-1-1-1 0 0,0 0 1 0 0,1 0 0 0 0,-1 0 0 0 0,1 0 0 0 0,-1 0 0 0 0,1-1 0 0 0,2 2 0 0 0,4 0 72 0 0,-1-1 0 0 0,1 0 1 0 0,-1 0-1 0 0,1-1 1 0 0,-1 0-1 0 0,1 0 1 0 0,-1-1-1 0 0,14-2 0 0 0,0-2 223 0 0,37-13-1 0 0,-42 12-223 0 0,0-2-1 0 0,0 1 0 0 0,0-2 1 0 0,-1 0-1 0 0,0-1 1 0 0,-1 0-1 0 0,0-1 1 0 0,16-18-1 0 0,-24 23-29 0 0,0-1 0 0 0,-1 0 0 0 0,0 0-1 0 0,0-1 1 0 0,-1 1 0 0 0,1-1 0 0 0,-2 0 0 0 0,4-10-1 0 0,-5 12-28 0 0,-1 0-1 0 0,1 0 0 0 0,-2 0 0 0 0,1 0 0 0 0,0-1 0 0 0,-1 1 0 0 0,0 0 0 0 0,-1-1 1 0 0,0 1-1 0 0,0 0 0 0 0,0 0 0 0 0,-3-10 0 0 0,2 12-86 0 0,0-1 0 0 0,-1 0-1 0 0,1 0 1 0 0,-1 1 0 0 0,0 0 0 0 0,0-1 0 0 0,-1 1-1 0 0,1 0 1 0 0,-1 1 0 0 0,0-1 0 0 0,0 1-1 0 0,-5-4 1 0 0,8 7-175 0 0,7 10-7296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122 265 4607 0 0,'0'0'354'0'0,"-2"2"-233"0"0,-9 12 3813 0 0,-2-1 0 0 0,-23 21 0 0 0,-12 0 53 0 0,48-33-3927 0 0,0-1 0 0 0,0 0 0 0 0,0 0 0 0 0,-1 0 0 0 0,1 1-1 0 0,0-1 1 0 0,0 0 0 0 0,-1 0 0 0 0,1 0 0 0 0,0 0 0 0 0,0 0 0 0 0,-1 1 0 0 0,1-1-1 0 0,0 0 1 0 0,-1 0 0 0 0,1 0 0 0 0,0 0 0 0 0,0 0 0 0 0,-1 0 0 0 0,1 0-1 0 0,0 0 1 0 0,-1 0 0 0 0,1 0 0 0 0,0 0 0 0 0,-1 0 0 0 0,1 0 0 0 0,0-1 0 0 0,0 1-1 0 0,-1 0 1 0 0,1 0 0 0 0,0 0 0 0 0,0 0 0 0 0,-1 0 0 0 0,1 0 0 0 0,0-1 0 0 0,-3-11 440 0 0,4 9-483 0 0,-1-1 0 0 0,1 1 0 0 0,-1 0 0 0 0,1-1 1 0 0,0 1-1 0 0,2-5 0 0 0,6-7 0 0 0,1 1 1 0 0,0 1-1 0 0,1 0 1 0 0,17-16-1 0 0,53-40 61 0 0,-71 62-7 0 0,-1 1 0 0 0,1 0-1 0 0,0 0 1 0 0,0 1-1 0 0,1 1 1 0 0,0 0 0 0 0,19-5-1 0 0,-22 7-11 0 0,0 0 0 0 0,1 1-1 0 0,-1 0 1 0 0,0 1 0 0 0,0 0 0 0 0,0 0-1 0 0,1 1 1 0 0,-1 0 0 0 0,0 0-1 0 0,0 1 1 0 0,11 3 0 0 0,-17-4-52 0 0,0 0-1 0 0,0 0 1 0 0,0 0 0 0 0,0 1 0 0 0,-1-1 0 0 0,1 0-1 0 0,0 1 1 0 0,0-1 0 0 0,-1 1 0 0 0,1-1 0 0 0,-1 1-1 0 0,1 0 1 0 0,-1 0 0 0 0,0 0 0 0 0,0 0 0 0 0,1 0-1 0 0,-1 0 1 0 0,-1 0 0 0 0,2 4 0 0 0,-1-2 5 0 0,0 0 0 0 0,-1 0 0 0 0,1 0 0 0 0,-1 0 0 0 0,0 0 0 0 0,0 0 0 0 0,-1 0 0 0 0,1 0 0 0 0,-1 0 0 0 0,0 0 0 0 0,0 0 0 0 0,0 0 0 0 0,-2 4 0 0 0,1-5 30 0 0,-2 3-44 0 0,4-5-62 0 0,0-3-18 0 0,1-3 4 0 0,1-1-1 0 0,0 1 0 0 0,0-1 1 0 0,1 1-1 0 0,-1 0 1 0 0,1 0-1 0 0,0 0 0 0 0,1 0 1 0 0,7-8-1 0 0,5-5-190 0 0,19-15 0 0 0,-18 18 217 0 0,0 1 0 0 0,1 1-1 0 0,1 1 1 0 0,0 0-1 0 0,35-15 1 0 0,-41 22 127 0 0,0 0 0 0 0,0 1 1 0 0,1 0-1 0 0,-1 1 0 0 0,1 1 0 0 0,0 0 1 0 0,-1 1-1 0 0,1 1 0 0 0,0 0 1 0 0,17 2-1 0 0,-29-2-66 0 0,-1 1 0 0 0,0-1 1 0 0,1 1-1 0 0,-1-1 0 0 0,0 1 0 0 0,0 0 1 0 0,1-1-1 0 0,-1 1 0 0 0,0 0 1 0 0,0 0-1 0 0,0 0 0 0 0,0 0 0 0 0,0 0 1 0 0,0 0-1 0 0,0 0 0 0 0,0 0 1 0 0,-1 1-1 0 0,1-1 0 0 0,0 0 0 0 0,-1 0 1 0 0,1 1-1 0 0,0 1 0 0 0,1 2 32 0 0,-1 0 0 0 0,0 0 0 0 0,0-1-1 0 0,1 10 1 0 0,-2 15 98 0 0,-2 0-1 0 0,-8 46 1 0 0,7-56-123 0 0,-19 87 39 0 0,15-73-46 0 0,4-27-30 0 0,1 1 0 0 0,0 0-1 0 0,-6 7 1 0 0,8-13 21 0 0,0 0-100 0 0,-1 3-5 0 0,0 0-871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2303 0 0,'-1'0'11459'0'0,"-6"1"-9391"0"0,-18 6-1019 0 0,-1 1 0 0 0,2 0 0 0 0,-25 13 0 0 0,-69 41-420 0 0,14-6-445 0 0,70-40-184 0 0,3-2 0 0 0,2 1 0 0 0,0 1 0 0 0,-34 25 0 0 0,56-35-14 0 0,6-5-58 0 0,14 6-170 0 0,-1-5 193 0 0,-1 0-1 0 0,1-1 1 0 0,-1 0-1 0 0,1-1 1 0 0,-1 0-1 0 0,22-4 1 0 0,-17 2 9 0 0,37-3 34 0 0,-24 1 17 0 0,0 1 0 0 0,0 2 1 0 0,-1 0-1 0 0,48 7 0 0 0,-66-5 53 0 0,1 2 0 0 0,-1-1 0 0 0,0 2 0 0 0,0-1 0 0 0,-1 1 0 0 0,12 7 0 0 0,-19-11 131 0 0,-1 2 12 0 0,0 1-157 0 0,0-1 0 0 0,-1 1 0 0 0,1 0 1 0 0,-1 0-1 0 0,1-1 0 0 0,-1 1 1 0 0,0 0-1 0 0,0 0 0 0 0,0-1 1 0 0,0 1-1 0 0,-1 0 0 0 0,1 0 0 0 0,-1-1 1 0 0,0 1-1 0 0,0-1 0 0 0,1 1 1 0 0,-2 0-1 0 0,1-1 0 0 0,0 1 1 0 0,0-1-1 0 0,-1 0 0 0 0,0 1 0 0 0,1-1 1 0 0,-3 2-1 0 0,-3 4 39 0 0,0 0 0 0 0,0-1 0 0 0,-1 0-1 0 0,0 0 1 0 0,-12 7 0 0 0,5-6-29 0 0,1-1 1 0 0,-1 0-1 0 0,-1-2 0 0 0,-22 7 1 0 0,15-5-35 0 0,-1-1-8 0 0,-1 0 1 0 0,-48 4-1 0 0,-52-6 79 0 0,44-2-60 0 0,66-1-28 0 0,7 0-11 0 0,-1-1-1 0 0,1 0 1 0 0,-1 0-1 0 0,-14-3 0 0 0,24 1-94 0 0,0 0 0 0 0,1 1-1 0 0,-1-1 1 0 0,0 0 0 0 0,1 1-1 0 0,-1 0 1 0 0,3-3 0 0 0,4-1-409 0 0,0 0 1 0 0,14-6-1 0 0,-13 7-196 0 0,10-5-926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16583 0 0,'-1'1'5304'0'0,"-13"16"-4323"0"0,0 1 1 0 0,2 0-1 0 0,0 1 0 0 0,-14 28 1 0 0,15-23-801 0 0,2 0 1 0 0,-10 34 0 0 0,-8 21-1146 0 0,22-62 280 0 0,4-14 144 0 0,0 1-1 0 0,-1-1 1 0 0,1 0-1 0 0,-1 1 0 0 0,1-1 1 0 0,-3 4-1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138 165 13991 0 0,'0'0'1268'0'0,"0"2"-1041"0"0,2 5 216 0 0,0 1 0 0 0,1-1-1 0 0,0 0 1 0 0,0 0 0 0 0,0-1 0 0 0,1 1 0 0 0,0 0-1 0 0,6 6 1 0 0,-8-11-324 0 0,0 0 0 0 0,0 0 1 0 0,0 0-1 0 0,0-1 0 0 0,1 1 0 0 0,-1 0 0 0 0,0-1 0 0 0,1 0 0 0 0,0 1 0 0 0,-1-1 1 0 0,1 0-1 0 0,0-1 0 0 0,-1 1 0 0 0,1 0 0 0 0,0-1 0 0 0,0 1 0 0 0,0-1 0 0 0,-1 0 1 0 0,1 0-1 0 0,0 0 0 0 0,0 0 0 0 0,0-1 0 0 0,-1 1 0 0 0,1-1 0 0 0,5-1 0 0 0,17-7-97 0 0,0-1 0 0 0,-1-1 0 0 0,0-2 0 0 0,0 0 0 0 0,-2-1 0 0 0,0-2 0 0 0,0 0 0 0 0,-2-1 0 0 0,0-1 0 0 0,22-26 0 0 0,-36 36-300 0 0,0 0 0 0 0,-1 0 0 0 0,0 0 0 0 0,0-1 0 0 0,6-15 0 0 0,-11 24 255 0 0,0 0 1 0 0,0-1-1 0 0,0 1 1 0 0,0 0 0 0 0,0 0-1 0 0,0-1 1 0 0,-1 1-1 0 0,1 0 1 0 0,0 0-1 0 0,0-1 1 0 0,0 1-1 0 0,0 0 1 0 0,0 0 0 0 0,0 0-1 0 0,0-1 1 0 0,-1 1-1 0 0,1 0 1 0 0,0 0-1 0 0,0-1 1 0 0,0 1-1 0 0,0 0 1 0 0,-1 0-1 0 0,1 0 1 0 0,0 0 0 0 0,0 0-1 0 0,0-1 1 0 0,-1 1-1 0 0,1 0 1 0 0,0 0-1 0 0,0 0 1 0 0,-1 0-1 0 0,1 0 1 0 0,0 0 0 0 0,0 0-1 0 0,-1 0 1 0 0,1 0-1 0 0,-1 0 1 0 0,-9-2-241 0 0,4 3 205 0 0,-1-1 1 0 0,1 1-1 0 0,-1 1 1 0 0,1-1-1 0 0,0 1 1 0 0,-1 0-1 0 0,1 1 0 0 0,-9 4 1 0 0,-47 31-30 0 0,40-23 89 0 0,2-3-11 0 0,-151 104 421 0 0,141-93-277 0 0,1 1 0 0 0,1 2 1 0 0,-36 41-1 0 0,59-60-115 0 0,-1 0-1 0 0,1 0 1 0 0,0 1-1 0 0,1-1 0 0 0,-1 1 1 0 0,-5 16-1 0 0,9-22-7 0 0,1 1-1 0 0,-1-1 0 0 0,1 0 1 0 0,-1 0-1 0 0,1 1 0 0 0,0-1 0 0 0,0 0 1 0 0,0 1-1 0 0,0-1 0 0 0,0 0 1 0 0,1 0-1 0 0,-1 1 0 0 0,1-1 0 0 0,-1 0 1 0 0,1 0-1 0 0,0 1 0 0 0,0-1 1 0 0,0 0-1 0 0,0 0 0 0 0,0 0 0 0 0,1 0 1 0 0,-1-1-1 0 0,0 1 0 0 0,1 0 1 0 0,0 0-1 0 0,-1-1 0 0 0,1 1 0 0 0,0-1 1 0 0,0 1-1 0 0,0-1 0 0 0,2 1 1 0 0,1 1 62 0 0,1 0 0 0 0,-1-1 0 0 0,1 0 0 0 0,0 0 1 0 0,0 0-1 0 0,0-1 0 0 0,0 0 0 0 0,0 0 1 0 0,9 0-1 0 0,8-1 158 0 0,27-3-1 0 0,-32 1-175 0 0,13-2-305 0 0,-1-2 0 0 0,46-14 1 0 0,-34 9-5345 0 0,-16 4-1195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15199 0 0,'-9'7'7283'0'0,"-25"18"-6632"0"0,10-7-241 0 0,-100 63 302 0 0,0 0-589 0 0,100-65-113 0 0,7-4 0 0 0,1 1-1 0 0,-17 16 1 0 0,29-26-9 0 0,1 1 0 0 0,-1 0 0 0 0,1 1 0 0 0,-1-1 1 0 0,1 1-1 0 0,1-1 0 0 0,-1 1 0 0 0,1 0 0 0 0,0 0 0 0 0,0 0 0 0 0,0 0 0 0 0,-2 11 0 0 0,4-14 6 0 0,0 0 1 0 0,0 1-1 0 0,0-1 0 0 0,0 0 1 0 0,0 0-1 0 0,0 1 0 0 0,1-1 0 0 0,-1 0 1 0 0,1 0-1 0 0,0 0 0 0 0,-1 1 1 0 0,1-1-1 0 0,0 0 0 0 0,0 0 0 0 0,2 3 1 0 0,0-2 21 0 0,0 0 1 0 0,-1 0-1 0 0,1 0 1 0 0,0 0-1 0 0,0-1 0 0 0,1 1 1 0 0,-1-1-1 0 0,4 2 1 0 0,4 2 48 0 0,0-2 0 0 0,0 1 0 0 0,0-1 0 0 0,0-1 0 0 0,12 2-1 0 0,-6-2 12 0 0,-1-1-1 0 0,1 0 0 0 0,-1-2 0 0 0,1 0 0 0 0,-1 0 1 0 0,1-2-1 0 0,-1 0 0 0 0,22-6 0 0 0,-22 4-638 0 0,0-2-1 0 0,0 1 1 0 0,-1-2-1 0 0,27-16 1 0 0,-15 7-5227 0 0,1-4-1785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14279 0 0,'-1'2'6484'0'0,"-11"12"-5941"0"0,0 1-1 0 0,1 0 1 0 0,1 1-1 0 0,-11 22 1 0 0,-2 1-196 0 0,-97 187 18 0 0,15 8-56 0 0,83-183-295 0 0,-105 274-1622 0 0,124-317 1043 0 0,1 0 1 0 0,0-1-1 0 0,0 1 0 0 0,0 15 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62 18599 0 0,'-17'-1'742'0'0,"12"0"-638"0"0,1 1 0 0 0,-1 0 0 0 0,1-1 0 0 0,0 2 0 0 0,-1-1-1 0 0,1 0 1 0 0,-1 1 0 0 0,1 0 0 0 0,0 0 0 0 0,0 0 0 0 0,-1 1-1 0 0,-5 2 1 0 0,9-3 788 0 0,3 1-379 0 0,2 1-391 0 0,0 1-1 0 0,0-1 0 0 0,0 0 0 0 0,1 0 0 0 0,-1 0 1 0 0,1-1-1 0 0,0 0 0 0 0,0 0 0 0 0,-1 0 0 0 0,1 0 0 0 0,1-1 1 0 0,-1 0-1 0 0,0 0 0 0 0,0 0 0 0 0,8 0 0 0 0,6 0 209 0 0,0-1-1 0 0,38-5 0 0 0,15-8 294 0 0,71-22 0 0 0,-86 19-932 0 0,0 2-1 0 0,98-10 0 0 0,-148 24-204 0 0,0 0-1 0 0,1 0 0 0 0,12 2 0 0 0,6 6-6201 0 0,-11-2-442 0 0</inkml:trace>
  <inkml:trace contextRef="#ctx0" brushRef="#br0" timeOffset="1">860 151 12439 0 0,'0'0'1584'0'0,"0"2"-29"0"0,-5 10 930 0 0,0 0-1 0 0,-10 18 1 0 0,-37 47-270 0 0,7-12-1703 0 0,33-45-447 0 0,5-11-201 0 0,2 0 0 0 0,-8 14 0 0 0,12-21-802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2759 0 0,'2'-9'248'0'0,"-1"-9"15320"0"0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52 1839 0 0,'0'0'16426'0'0,"-9"1"-14602"0"0,6-1-1730 0 0,-1 1 0 0 0,1 1 0 0 0,-1-1 1 0 0,1 0-1 0 0,0 1 0 0 0,0 0 0 0 0,-1 0 1 0 0,1 0-1 0 0,0 0 0 0 0,0 0 0 0 0,1 0 1 0 0,-1 1-1 0 0,0 0 0 0 0,1-1 1 0 0,0 1-1 0 0,-4 6 0 0 0,-1 2-62 0 0,0 0 1 0 0,1 0-1 0 0,-7 19 0 0 0,10-24-10 0 0,1 1 0 0 0,0 0-1 0 0,0 0 1 0 0,1 1-1 0 0,0-1 1 0 0,0 0-1 0 0,0 0 1 0 0,1 1-1 0 0,0-1 1 0 0,1 0-1 0 0,2 13 1 0 0,-2-16 10 0 0,0-1 0 0 0,0 1 0 0 0,0-1 0 0 0,1 0 0 0 0,0 1 0 0 0,-1-1 0 0 0,1 0 0 0 0,0 0 0 0 0,1 0 0 0 0,-1 0 0 0 0,0 0 0 0 0,1-1 0 0 0,-1 1 0 0 0,1-1 0 0 0,0 1 0 0 0,0-1 0 0 0,0 0 0 0 0,0 0 0 0 0,1 0 0 0 0,-1-1 0 0 0,0 1 0 0 0,1-1 0 0 0,-1 0 0 0 0,8 2 0 0 0,2-1 144 0 0,1 1 0 0 0,28-1 0 0 0,-40-2-168 0 0,0 0 0 0 0,0 0 0 0 0,0 0 0 0 0,0 0 0 0 0,0 0 0 0 0,0-1 0 0 0,-1 1 0 0 0,1-1 0 0 0,0 0 0 0 0,0 1 0 0 0,-1-1 0 0 0,1 0 0 0 0,0 0 0 0 0,-1 0 0 0 0,1 0 0 0 0,-1 0 0 0 0,1 0 0 0 0,-1-1 0 0 0,1 1 0 0 0,-1 0 0 0 0,2-3 0 0 0,0 1 33 0 0,0-2-10 0 0,1 0 0 0 0,-1 0 0 0 0,0-1-1 0 0,0 1 1 0 0,0-1 0 0 0,-1 1 0 0 0,0-1-1 0 0,2-8 1 0 0,8-52 163 0 0,-8 38-138 0 0,-2 16-16 0 0,9-59 266 0 0,-10 61-328 0 0,-1-1-1 0 0,0 1 1 0 0,0-1 0 0 0,-3-15 0 0 0,3 24-165 0 0,-3 4-1726 0 0,0-1 1343 0 0,1 1 1 0 0,-1 0-1 0 0,1 0 1 0 0,-1 0-1 0 0,1 0 1 0 0,0 0 0 0 0,0 0-1 0 0,0 1 1 0 0,-3 3-1 0 0,0 4-5654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54 435 1375 0 0,'-1'1'9155'0'0,"-18"7"618"0"0,15-6-9220 0 0,-1-1 1 0 0,1 0-1 0 0,-1 0 0 0 0,1 0 1 0 0,-6 0-1 0 0,8-1-164 0 0,3-1-314 0 0,11-16-75 0 0,1 1 1 0 0,0 0-1 0 0,28-25 0 0 0,-9 10-97 0 0,-30 29 97 0 0,199-189-319 0 0,-178 173 295 0 0,0 1 1 0 0,1 1-1 0 0,1 0 1 0 0,1 2 0 0 0,0 1-1 0 0,0 2 1 0 0,42-14-1 0 0,-62 24 49 0 0,-1-1 0 0 0,1 1 0 0 0,-1 1-1 0 0,1-1 1 0 0,-1 1 0 0 0,1-1-1 0 0,5 2 1 0 0,-9-1-13 0 0,-1 0 0 0 0,1 1 0 0 0,-1-1 0 0 0,1 0 0 0 0,-1 1 0 0 0,0 0 0 0 0,1-1 1 0 0,-1 1-1 0 0,0 0 0 0 0,1-1 0 0 0,-1 1 0 0 0,0 0 0 0 0,0 0 0 0 0,0 0 0 0 0,0 0 0 0 0,0 0 0 0 0,0 0 0 0 0,0 0 0 0 0,0 1 1 0 0,0-1-1 0 0,0 0 0 0 0,-1 1 0 0 0,1-1 0 0 0,0 0 0 0 0,-1 1 0 0 0,1-1 0 0 0,-1 1 0 0 0,0-1 0 0 0,1 0 0 0 0,-1 3 0 0 0,0 3 34 0 0,1-1 0 0 0,-1 1 0 0 0,-1-1-1 0 0,1 1 1 0 0,-1 0 0 0 0,0-1 0 0 0,-1 0-1 0 0,0 1 1 0 0,-3 7 0 0 0,-4 8 98 0 0,-15 25-1 0 0,8-17-41 0 0,6-11-77 0 0,-35 80 123 0 0,40-87-136 0 0,1 0 0 0 0,1 1 0 0 0,0 0-1 0 0,0-1 1 0 0,1 1 0 0 0,0 16 0 0 0,2-25-35 0 0,0-1 0 0 0,0 0-1 0 0,1 1 1 0 0,-1-1 0 0 0,1 0-1 0 0,0 1 1 0 0,0-1 0 0 0,0 0-1 0 0,0 1 1 0 0,0-1 0 0 0,1 0 0 0 0,0 0-1 0 0,-1 0 1 0 0,1-1 0 0 0,0 1-1 0 0,3 3 1 0 0,-1-3-55 0 0,-1 0 1 0 0,0 0-1 0 0,1-1 0 0 0,0 0 0 0 0,-1 1 1 0 0,1-2-1 0 0,0 1 0 0 0,0 0 1 0 0,0-1-1 0 0,0 1 0 0 0,7 0 0 0 0,-1 0-98 0 0,0-1 0 0 0,0-1-1 0 0,-1 0 1 0 0,1 0-1 0 0,0-1 1 0 0,0 0 0 0 0,0 0-1 0 0,0-1 1 0 0,-1-1-1 0 0,15-5 1 0 0,-6 0-1059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3:5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 13159 0 0,'7'-7'7099'0'0,"-17"14"-6430"0"0,-2 3-356 0 0,1-1-1 0 0,0 2 1 0 0,-16 21 0 0 0,-25 41 62 0 0,34-46-310 0 0,-97 154-92 0 0,104-162-6 0 0,10-17 46 0 0,-7 15-252 0 0,12-16 70 0 0,9-6 205 0 0,24-14 420 0 0,1 2 0 0 0,71-21 0 0 0,-65 26-237 0 0,-24 5-169 0 0,1 2 0 0 0,-1 0 0 0 0,2 1 1 0 0,-1 1-1 0 0,28 0 0 0 0,-48 3-82 0 0,0 0 0 0 0,0 1 1 0 0,-1-1-1 0 0,1 0 0 0 0,0 1 0 0 0,-1-1 0 0 0,1 1 0 0 0,0-1 1 0 0,-1 1-1 0 0,1-1 0 0 0,-1 1 0 0 0,1-1 0 0 0,-1 1 0 0 0,1 0 0 0 0,-1-1 1 0 0,1 1-1 0 0,-1 1 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24 13703 0 0,'2'-9'1246'0'0,"0"0"1654"0"0,-2 8-2853 0 0,0 1 1 0 0,0 0 0 0 0,0 0 0 0 0,0-1 0 0 0,0 1 0 0 0,0 0 0 0 0,0 0 0 0 0,0-1 0 0 0,1 1-1 0 0,-1 0 1 0 0,0 0 0 0 0,0 0 0 0 0,0-1 0 0 0,0 1 0 0 0,0 0 0 0 0,1 0 0 0 0,-1 0-1 0 0,0 0 1 0 0,0-1 0 0 0,0 1 0 0 0,1 0 0 0 0,-1 0 0 0 0,0 0 0 0 0,0 0 0 0 0,0 0 0 0 0,1 0-1 0 0,-1-1 1 0 0,0 1 0 0 0,0 0 0 0 0,1 0 0 0 0,-1 0 0 0 0,0 0 0 0 0,0 0 0 0 0,0 0-1 0 0,1 0 1 0 0,-1 0 0 0 0,0 0 0 0 0,0 0 0 0 0,1 0 0 0 0,-1 0 0 0 0,11 5 1459 0 0,-10-3-1458 0 0,1 0-1 0 0,-1 0 1 0 0,0 0-1 0 0,0 0 1 0 0,0 0-1 0 0,0 0 1 0 0,0 0 0 0 0,0 1-1 0 0,-1-1 1 0 0,1 0-1 0 0,-1 1 1 0 0,1-1-1 0 0,-1 1 1 0 0,0-1-1 0 0,0 0 1 0 0,0 1-1 0 0,-1 3 1 0 0,0 5 90 0 0,-1 1 0 0 0,-4 13 1 0 0,5-22-112 0 0,-15 47 204 0 0,-2 0 0 0 0,-3-1 0 0 0,-51 90 0 0 0,42-94 22 0 0,-69 82-1 0 0,63-84-61 0 0,-52 77 0 0 0,86-116-226 0 0,-19 37-37 0 0,19-38-201 0 0,1-1 0 0 0,0 1 0 0 0,1 0 0 0 0,-1 0 0 0 0,0-1-1 0 0,1 1 1 0 0,0 0 0 0 0,-1 0 0 0 0,1 0 0 0 0,0 0 0 0 0,1-1 0 0 0,-1 1-1 0 0,1 4 1 0 0,4 3-7256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8287 0 0,'-1'1'3884'0'0,"-23"39"6264"0"0,-3 5-7711 0 0,22-38-2223 0 0,-2 4 275 0 0,0 0 0 0 0,-9 19-1 0 0,15-28-402 0 0,7 6-1354 0 0,-5-6 1056 0 0,1-1-1 0 0,0 1 1 0 0,-1-1 0 0 0,1 0-1 0 0,0 0 1 0 0,-1 0 0 0 0,1 0 0 0 0,0 0-1 0 0,3 1 1 0 0,8 2-1560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 7367 0 0,'0'0'656'0'0,"0"-9"-528"0"0,-3 0 6936 0 0,-1 20-7792 0 0,1 1-176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175 243 14855 0 0,'0'0'1350'0'0,"-8"-5"-228"0"0,8 5-1005 0 0,-1-1 0 0 0,1 0 1 0 0,-1 0-1 0 0,1 0 0 0 0,-1 0 0 0 0,1 0 0 0 0,0 0 0 0 0,0 0 0 0 0,-1 0 0 0 0,1 0 1 0 0,0 0-1 0 0,0 1 0 0 0,0-1 0 0 0,0 0 0 0 0,0 0 0 0 0,0 0 0 0 0,0 0 0 0 0,0 0 1 0 0,0 0-1 0 0,1 0 0 0 0,-1-1 0 0 0,2-1 93 0 0,-1 0 0 0 0,0 0-1 0 0,1 1 1 0 0,-1-1 0 0 0,1 0 0 0 0,4-4-1 0 0,3-2 255 0 0,0 0-1 0 0,16-10 0 0 0,-23 16-350 0 0,25-14 297 0 0,0 0 0 0 0,2 2 1 0 0,37-16-1 0 0,-43 20-276 0 0,73-27 301 0 0,-79 32-342 0 0,1 1-1 0 0,-1 1 1 0 0,30-4-1 0 0,-43 8-79 0 0,-1 0 1 0 0,1 0-1 0 0,0 0 0 0 0,0 1 0 0 0,-1-1 1 0 0,1 1-1 0 0,6 1 0 0 0,-9-1-9 0 0,0-1 0 0 0,0 0 0 0 0,0 1 0 0 0,0-1 0 0 0,0 1-1 0 0,0 0 1 0 0,0-1 0 0 0,-1 1 0 0 0,1 0 0 0 0,0-1 0 0 0,0 1 0 0 0,0 0 0 0 0,-1 0 0 0 0,1 0-1 0 0,0 0 1 0 0,-1 0 0 0 0,1 0 0 0 0,-1 0 0 0 0,1 0 0 0 0,-1 0 0 0 0,1 0 0 0 0,-1 0 0 0 0,0 0-1 0 0,0 0 1 0 0,1 0 0 0 0,-1 0 0 0 0,0 0 0 0 0,0 0 0 0 0,0 2 0 0 0,-1 5 35 0 0,0-1 1 0 0,-1 0-1 0 0,0 0 0 0 0,0 0 1 0 0,-1 0-1 0 0,0 0 0 0 0,0 0 1 0 0,-7 11-1 0 0,-39 49 91 0 0,43-59-121 0 0,-156 166 64 0 0,132-144-70 0 0,-85 76-283 0 0,87-81-70 0 0,-57 36 0 0 0,-10 10-546 0 0,81-60 824 0 0,-15 15-52 0 0,29-25 126 0 0,0-1-1 0 0,-1 0 1 0 0,1 1 0 0 0,0-1-1 0 0,-1 0 1 0 0,1 1 0 0 0,0-1-1 0 0,-1 0 1 0 0,1 1 0 0 0,0-1-1 0 0,0 1 1 0 0,0-1 0 0 0,-1 1-1 0 0,1-1 1 0 0,0 1 0 0 0,0-1-1 0 0,0 0 1 0 0,0 1 0 0 0,0-1-1 0 0,0 1 1 0 0,0-1 0 0 0,0 1-1 0 0,0-1 1 0 0,0 1 0 0 0,0-1-1 0 0,0 1 1 0 0,0 0 0 0 0,4 2 35 0 0,-2-1-21 0 0,0-1 0 0 0,-1 0 0 0 0,1 0 0 0 0,0 0 0 0 0,0 0 0 0 0,-1 0 0 0 0,1-1 0 0 0,0 1 0 0 0,0 0 0 0 0,0-1 0 0 0,0 0 0 0 0,0 1 0 0 0,2-1 0 0 0,28 0 345 0 0,-27 0-301 0 0,53-5 601 0 0,-1-3-1 0 0,91-24 1 0 0,28-5-52 0 0,-130 30-2108 0 0,64 0 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75 174 2303 0 0,'-1'2'2888'0'0,"0"8"99"0"0,-2-1-1 0 0,-4 16 1 0 0,-12 19 284 0 0,10-23-2303 0 0,-7 24 0 0 0,-2 19 353 0 0,18-63-1074 0 0,0-1-224 0 0,0 1 1 0 0,0-1-1 0 0,0 0 1 0 0,0 1 0 0 0,-1-1-1 0 0,1 0 1 0 0,0 0-1 0 0,0 1 1 0 0,0-1-1 0 0,0 0 1 0 0,1 1-1 0 0,-1-1 1 0 0,0 0-1 0 0,0 0 1 0 0,0 1 0 0 0,0-1-1 0 0,0 0 1 0 0,0 1-1 0 0,0-1 1 0 0,0 0-1 0 0,1 0 1 0 0,-1 1-1 0 0,0-1 1 0 0,0 0-1 0 0,0 0 1 0 0,1 0 0 0 0,-1 1-1 0 0,0-1 1 0 0,0 0-1 0 0,0 0 1 0 0,1 0-1 0 0,-1 0 1 0 0,0 1-1 0 0,1-1 1 0 0,8-6 360 0 0,7-15 89 0 0,-4-8 15 0 0,0-1-1 0 0,8-37 1 0 0,8-21 50 0 0,-22 74-461 0 0,0 0 0 0 0,1 0-1 0 0,17-25 1 0 0,-19 32-76 0 0,0 1-1 0 0,1 0 1 0 0,0 1 0 0 0,0 0-1 0 0,0-1 1 0 0,0 2-1 0 0,1-1 1 0 0,0 1 0 0 0,0 0-1 0 0,0 1 1 0 0,1-1-1 0 0,-1 1 1 0 0,13-3-1 0 0,0 2 12 0 0,0 0-1 0 0,0 1 1 0 0,0 1-1 0 0,25 1 0 0 0,-2 2-119 0 0,0 1 0 0 0,1 2-1 0 0,51 12 1 0 0,-79-13-1096 0 0,-8-2-1864 0 0,1 1-4400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230 158 10135 0 0,'0'0'10688'0'0,"2"1"-10178"0"0,6 0-262 0 0,1-1 1 0 0,-1 0-1 0 0,0 0 1 0 0,1 0-1 0 0,-1-1 1 0 0,0 0 0 0 0,1-1-1 0 0,8-3 1 0 0,66-26-32 0 0,-63 22-301 0 0,-4 1 4 0 0,-1 0 0 0 0,0-1 0 0 0,-1-1 0 0 0,0-1 0 0 0,15-14 0 0 0,-12 7 20 0 0,-13 11 48 0 0,-5 0 0 0 0,-1 6 6 0 0,1 0-1 0 0,0 1 1 0 0,0-1 0 0 0,-1 0-1 0 0,1 1 1 0 0,0-1-1 0 0,-1 0 1 0 0,1 1-1 0 0,-1 0 1 0 0,1-1 0 0 0,-1 1-1 0 0,1 0 1 0 0,-1 0-1 0 0,1 0 1 0 0,-3 0 0 0 0,-23 1-104 0 0,5 5 73 0 0,0 0 0 0 0,1 0 0 0 0,0 2 0 0 0,-30 16-1 0 0,2-2 24 0 0,-69 34 13 0 0,98-45 5 0 0,0 2 1 0 0,0 0 0 0 0,-26 24-1 0 0,37-29 40 0 0,1 1-1 0 0,-1 1 1 0 0,2-1-1 0 0,-1 2 0 0 0,-10 18 1 0 0,15-22-27 0 0,0-1 0 0 0,0 1 0 0 0,0-1 0 0 0,1 1 0 0 0,0 0 0 0 0,1 0 0 0 0,-1 0 0 0 0,1 0 1 0 0,1 0-1 0 0,-1 0 0 0 0,2 12 0 0 0,-1-17 1 0 0,0 1 0 0 0,1-1 0 0 0,0 1 0 0 0,-1-1 1 0 0,1 1-1 0 0,0-1 0 0 0,0 1 0 0 0,0-1 0 0 0,0 0 0 0 0,1 1 0 0 0,-1-1 1 0 0,0 0-1 0 0,1 0 0 0 0,0 0 0 0 0,0 0 0 0 0,2 2 0 0 0,-1-2 17 0 0,0 0 0 0 0,0 0 0 0 0,0-1 0 0 0,0 1 0 0 0,0-1 1 0 0,1 1-1 0 0,-1-1 0 0 0,0 0 0 0 0,1-1 0 0 0,5 2 0 0 0,7-2 37 0 0,-1 0 0 0 0,0 0 0 0 0,0-2 0 0 0,23-4 0 0 0,-25 4-129 0 0,46-10-1641 0 0,72-23 0 0 0,-101 26-682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50 16703 0 0,'9'-8'388'0'0,"0"0"0"0"0,0 0 0 0 0,1 1 0 0 0,15-11 4566 0 0,-35 20-3755 0 0,-15 8-1012 0 0,-5 4-34 0 0,0 1 1 0 0,-53 39-1 0 0,10-4-153 0 0,-14 12 0 0 0,74-51 0 0 0,1 0 0 0 0,0 0 0 0 0,1 1 0 0 0,-14 19 0 0 0,22-27 1 0 0,-1 1 0 0 0,2 0 1 0 0,-1 0-1 0 0,1 0 0 0 0,-1 0 0 0 0,1 0 0 0 0,1 0 1 0 0,-3 8-1 0 0,4 1 26 0 0,2-10-5 0 0,0-2-18 0 0,1 2-68 0 0,-1 1 0 0 0,2-1-1 0 0,-1 0 1 0 0,0 0 0 0 0,1 0-1 0 0,0-1 1 0 0,0 1 0 0 0,0-1 0 0 0,0 0-1 0 0,1 0 1 0 0,-1 0 0 0 0,1 0-1 0 0,0-1 1 0 0,0 0 0 0 0,-1 0 0 0 0,1 0-1 0 0,1-1 1 0 0,8 2 0 0 0,-2-1-400 0 0,0 0 0 0 0,0-1 1 0 0,0-1-1 0 0,0 0 1 0 0,0 0-1 0 0,0-1 0 0 0,15-4 1 0 0,0-1-6999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17 16927 0 0,'10'-4'333'0'0,"-9"4"-159"0"0,1-1 1 0 0,0 1 0 0 0,-1-1 0 0 0,1 0 0 0 0,-1 0 0 0 0,1 1 0 0 0,-1-1-1 0 0,1 0 1 0 0,-1 0 0 0 0,5-5 4383 0 0,-9 7-4357 0 0,-39 18 68 0 0,-53 31-1 0 0,7-3-237 0 0,73-40-31 0 0,-52 28 0 0 0,59-31 0 0 0,1 1 0 0 0,0 0 0 0 0,0 1 0 0 0,1 0 0 0 0,-1 0 0 0 0,-7 10 0 0 0,7-5 0 0 0,4-1 12 0 0,3-8-3 0 0,0-1-1 0 0,0 1 1 0 0,0-1 0 0 0,0 0-1 0 0,1 1 1 0 0,-1-1 0 0 0,1 1-1 0 0,-1-1 1 0 0,1 0 0 0 0,-1 0-1 0 0,1 1 1 0 0,0-1 0 0 0,0 0-1 0 0,-1 0 1 0 0,1 0-1 0 0,0 0 1 0 0,0 0 0 0 0,0 0-1 0 0,0 0 1 0 0,0 0 0 0 0,1 0-1 0 0,-1 0 1 0 0,0-1 0 0 0,0 1-1 0 0,1 0 1 0 0,-1-1 0 0 0,0 1-1 0 0,1-1 1 0 0,-1 1 0 0 0,2-1-1 0 0,5 2 8 0 0,0 0 0 0 0,0 0 0 0 0,15 0 0 0 0,-12-2-1 0 0,-1-1-1 0 0,0 0 0 0 0,0 0 1 0 0,18-5-1 0 0,39-16-14 0 0,-55 19-3 0 0,-6 1-8 0 0,0 0 0 0 0,-1 0 0 0 0,1-1 0 0 0,-1 0 0 0 0,1 0 0 0 0,4-5 0 0 0,-8 8-66 0 0,-1 1 9 0 0,0 1 63 0 0,0 0 0 0 0,0 0 1 0 0,0-1-1 0 0,0 1 0 0 0,-1 0 0 0 0,1 0 1 0 0,0 0-1 0 0,-1 0 0 0 0,1 0 0 0 0,-1 0 1 0 0,0 3-1 0 0,4 18-9 0 0,-4-21-93 0 0,1 0 0 0 0,-1-1 0 0 0,1 1 0 0 0,0-1 0 0 0,-1 1 0 0 0,1 0 0 0 0,0-1 0 0 0,0 1 0 0 0,0-1 1 0 0,0 0-1 0 0,0 1 0 0 0,0-1 0 0 0,1 0 0 0 0,-1 0 0 0 0,0 1 0 0 0,1-1 0 0 0,1 1 0 0 0,-1-1-134 0 0,1 0 1 0 0,-1 0 0 0 0,1-1-1 0 0,-1 1 1 0 0,1-1-1 0 0,-1 1 1 0 0,1-1-1 0 0,0 0 1 0 0,-1 0-1 0 0,1 0 1 0 0,4 0 0 0 0,10-3-1702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43 5983 0 0,'2'-1'274'0'0,"7"-7"79"0"0,23-17 2212 0 0,-30 24-1319 0 0,-1 0 0 0 0,1 0 0 0 0,0 0 0 0 0,0 0 0 0 0,0 1 0 0 0,0-1 0 0 0,0 0 0 0 0,3 0 0 0 0,-3 1-995 0 0,-1 0 0 0 0,0 0 0 0 0,0 0 0 0 0,0 0-1 0 0,1 0 1 0 0,-1 0 0 0 0,0 1 0 0 0,0-1 0 0 0,0 0 0 0 0,1 1-1 0 0,-1-1 1 0 0,2 1 0 0 0,-2 0-222 0 0,0 0-1 0 0,1 1 1 0 0,-1-1-1 0 0,0 0 1 0 0,0 0 0 0 0,0 1-1 0 0,0-1 1 0 0,0 0-1 0 0,0 1 1 0 0,0-1 0 0 0,0 1-1 0 0,0-1 1 0 0,-1 1-1 0 0,1 0 1 0 0,-1-1 0 0 0,1 1-1 0 0,-1 0 1 0 0,1-1-1 0 0,-1 1 1 0 0,0 0 0 0 0,0 2-1 0 0,0 8 53 0 0,-1 0 0 0 0,0 0-1 0 0,-1 0 1 0 0,0 0 0 0 0,-1 0-1 0 0,0 0 1 0 0,-1 0 0 0 0,-5 11 0 0 0,-48 87 138 0 0,50-98-197 0 0,-105 169 84 0 0,-11 19-12 0 0,118-191-243 0 0,-30 60 507 0 0,32-62-703 0 0,0 1 1 0 0,0 0-1 0 0,1-1 0 0 0,0 1 1 0 0,0 1-1 0 0,1-1 1 0 0,-1 8-1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15 11975 0 0,'0'0'923'0'0,"0"-1"-602"0"0,10-13 9904 0 0,-9 17-9894 0 0,-1 4-242 0 0,0 0 1 0 0,0 1-1 0 0,0-1 0 0 0,-1 1 0 0 0,0-1 0 0 0,0 1 1 0 0,-1-1-1 0 0,-2 8 0 0 0,-26 58 207 0 0,23-57-195 0 0,-103 204 643 0 0,19-44-375 0 0,66-120-167 0 0,-23 73 0 0 0,9 31-142 0 0,38-158-132 0 0,4 2-729 0 0,0-1-1031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3679 0 0,'0'0'10434'0'0,"1"2"-9728"0"0,4 5-119 0 0,0 1 0 0 0,1-1 0 0 0,0 0 0 0 0,0 0 0 0 0,0 0 0 0 0,1-1 0 0 0,12 8 0 0 0,-8-5-139 0 0,0 1-1 0 0,12 13 1 0 0,-20-19-384 0 0,0-1 1 0 0,-1 1-1 0 0,1 0 0 0 0,-1 0 1 0 0,0 0-1 0 0,0 0 0 0 0,0 0 1 0 0,0 0-1 0 0,-1 1 0 0 0,0-1 1 0 0,1 7-1 0 0,-1-1-10 0 0,-1 0 0 0 0,0 0 0 0 0,-1 0 0 0 0,0 0 0 0 0,-1 0 0 0 0,0-1 0 0 0,-1 1 0 0 0,0 0 0 0 0,0-1 0 0 0,-1 0 0 0 0,0 1 0 0 0,-10 14 0 0 0,13-21-49 0 0,0-1-1 0 0,-1 0 0 0 0,0 1 0 0 0,1-1 0 0 0,-1 0 0 0 0,0 0 0 0 0,0 0 0 0 0,0 0 0 0 0,0 0 0 0 0,0-1 0 0 0,-1 1 0 0 0,1-1 0 0 0,0 1 0 0 0,-1-1 0 0 0,0 0 0 0 0,1 0 0 0 0,-1 0 0 0 0,-3 1 0 0 0,-2 0 2 0 0,-5 2-52 0 0,-1 0 0 0 0,-1-1 0 0 0,1-1 0 0 0,0 0 0 0 0,-1-1 0 0 0,1 0 0 0 0,-1-2 0 0 0,1 1 0 0 0,0-2 0 0 0,-15-3 0 0 0,27 5-89 0 0,13 5-2456 0 0,-4-2 1821 0 0,0-1-1 0 0,0 0 0 0 0,1-1 1 0 0,12 2-1 0 0,4-3-888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514 151 4607 0 0,'7'-15'539'0'0,"0"0"0"0"0,1 1 0 0 0,15-20 0 0 0,-17 26 512 0 0,1 0 0 0 0,0 0 0 0 0,0 1 0 0 0,1 0 0 0 0,-1 0-1 0 0,17-10 1 0 0,-21 16-718 0 0,0-1-1 0 0,0 1 1 0 0,0 0-1 0 0,0 0 1 0 0,0 0-1 0 0,0 0 1 0 0,0 0 0 0 0,1 1-1 0 0,-1-1 1 0 0,0 1-1 0 0,0 0 1 0 0,1 0-1 0 0,-1 0 1 0 0,4 1-1 0 0,-6-1-64 0 0,3 8 411 0 0,-3-8-641 0 0,-1 0 0 0 0,1 1 1 0 0,-1 0-1 0 0,0-1 0 0 0,1 1 1 0 0,-1-1-1 0 0,0 1 0 0 0,1-1 1 0 0,-1 1-1 0 0,0 0 0 0 0,1-1 1 0 0,-1 1-1 0 0,0 0 1 0 0,0-1-1 0 0,0 2 0 0 0,0 5 158 0 0,-1 0 0 0 0,0-1 0 0 0,0 1 1 0 0,-1-1-1 0 0,0 1 0 0 0,0-1 0 0 0,-5 10 0 0 0,-26 46 426 0 0,14-29-434 0 0,-70 132-44 0 0,-76 138 311 0 0,-15-9-189 0 0,169-279-272 0 0,-39 59-422 0 0,-65 125 1 0 0,108-178-81 0 0,6-19 229 0 0,3-3-1 0 0,14-9-475 0 0,22-18-1 0 0,-3-2-4425 0 0,-2 2-1391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16127 0 0,'0'0'1460'0'0,"7"-5"-1176"0"0,2-2-26 0 0,0 2-1 0 0,1-1 1 0 0,-1 1 0 0 0,1 1-1 0 0,13-5 1 0 0,55-12 2456 0 0,-23 8-1659 0 0,184-40 1183 0 0,-48 13-1583 0 0,-147 31-591 0 0,59-4-1 0 0,9-2-4340 0 0,-98 12 1637 0 0,-1-1-4546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85 2759 0 0,'0'0'14368'0'0,"2"0"-13530"0"0,1-1-641 0 0,0 1 0 0 0,0-1 1 0 0,0 1-1 0 0,0-1 0 0 0,0 0 1 0 0,-1 0-1 0 0,1 0 1 0 0,0 0-1 0 0,-1-1 0 0 0,1 1 1 0 0,-1-1-1 0 0,1 0 0 0 0,2-2 1 0 0,-1 1-63 0 0,-1-1 0 0 0,1 1 0 0 0,-1-1 0 0 0,0 0 0 0 0,0 0 0 0 0,0 0 0 0 0,3-5 1 0 0,-6 8 54 0 0,0 0-181 0 0,0 0 1 0 0,0 0-1 0 0,0 0 0 0 0,0-1 0 0 0,0 1 0 0 0,-1 0 1 0 0,1 0-1 0 0,0 0 0 0 0,-1 0 0 0 0,1 0 1 0 0,-1 0-1 0 0,1 0 0 0 0,-1 0 0 0 0,1 0 0 0 0,-1 1 1 0 0,0-1-1 0 0,1 0 0 0 0,-1 0 0 0 0,0 0 0 0 0,0 1 1 0 0,0-2-1 0 0,-1 1 23 0 0,0 0 0 0 0,-1 0 0 0 0,1 0 0 0 0,0 0 1 0 0,0 0-1 0 0,0 1 0 0 0,-1-1 0 0 0,1 1 0 0 0,-4-1 0 0 0,-3 1 75 0 0,-1 0 0 0 0,1 0 0 0 0,-17 4 0 0 0,6 0-124 0 0,1 1 0 0 0,-1 1 0 0 0,1 1 1 0 0,0 1-1 0 0,1 0 0 0 0,0 2 0 0 0,0 0 0 0 0,-22 17 0 0 0,35-24 19 0 0,1 1 0 0 0,0-1 0 0 0,1 1 0 0 0,-1 0 0 0 0,1 0-1 0 0,0 0 1 0 0,0 1 0 0 0,0-1 0 0 0,0 1 0 0 0,1-1 0 0 0,-1 1 0 0 0,1 0 0 0 0,1 0-1 0 0,-3 8 1 0 0,3-10 20 0 0,1-1 0 0 0,-1 1 0 0 0,1 0 0 0 0,0 0 0 0 0,0 0-1 0 0,0 0 1 0 0,0 0 0 0 0,0-1 0 0 0,1 1 0 0 0,-1 0 0 0 0,1 0-1 0 0,0 0 1 0 0,0-1 0 0 0,0 1 0 0 0,0 0 0 0 0,0-1 0 0 0,1 1 0 0 0,-1-1-1 0 0,1 0 1 0 0,-1 1 0 0 0,1-1 0 0 0,0 0 0 0 0,0 0 0 0 0,0 0 0 0 0,0 0-1 0 0,0 0 1 0 0,5 3 0 0 0,0-2 67 0 0,0 0 0 0 0,-1-1 0 0 0,1 1 0 0 0,0-1 0 0 0,12 1 0 0 0,-14-2-51 0 0,-4 0 57 0 0,10 5 145 0 0,-4-1-227 0 0,-1 0-25 0 0,-1 0-147 0 0,-1 0 0 0 0,1 0 1 0 0,-1 1-1 0 0,5 9 0 0 0,-5-8-344 0 0,3 0-1937 0 0,-4-6 1908 0 0,6 5-1219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85 15343 0 0,'0'0'1394'0'0,"-1"1"-1080"0"0,-50 44 1711 0 0,-8 7-1039 0 0,42-35-634 0 0,2 1 0 0 0,0 0 0 0 0,0 1 0 0 0,2 0 0 0 0,1 1 0 0 0,-19 40 0 0 0,30-57-308 0 0,-1 1 0 0 0,1 0 1 0 0,0-1-1 0 0,0 1 0 0 0,1 0 0 0 0,-1-1 0 0 0,1 1 1 0 0,0 0-1 0 0,0 0 0 0 0,0 0 0 0 0,0-1 1 0 0,1 1-1 0 0,-1 0 0 0 0,1 0 0 0 0,0-1 0 0 0,0 1 1 0 0,3 6-1 0 0,-2-7-7 0 0,0 0 0 0 0,0-1 1 0 0,0 1-1 0 0,1-1 0 0 0,-1 1 0 0 0,0-1 1 0 0,1 0-1 0 0,0 1 0 0 0,-1-1 1 0 0,1-1-1 0 0,0 1 0 0 0,0 0 0 0 0,0-1 1 0 0,0 1-1 0 0,1-1 0 0 0,-1 0 0 0 0,0 0 1 0 0,0 0-1 0 0,1-1 0 0 0,3 1 0 0 0,11 1 106 0 0,0-2 0 0 0,0 0 0 0 0,0 0 0 0 0,0-2 0 0 0,-1 0 0 0 0,19-6 0 0 0,-15 3-49 0 0,1-1 0 0 0,-1-2 0 0 0,0 0 0 0 0,28-16 0 0 0,-36 17-71 0 0,-1-2-1 0 0,1 1 0 0 0,-2-1 1 0 0,14-14-1 0 0,-20 18-15 0 0,0 0 1 0 0,0 0-1 0 0,-1-1 0 0 0,0 0 0 0 0,0 0 1 0 0,0 0-1 0 0,-1 0 0 0 0,0-1 1 0 0,0 1-1 0 0,4-14 0 0 0,-7 18-22 0 0,0 0 0 0 0,1-1 0 0 0,-1 1 0 0 0,0 0 0 0 0,0 0 0 0 0,0 0 0 0 0,0-1-1 0 0,0 1 1 0 0,-1 0 0 0 0,1 0 0 0 0,-1 0 0 0 0,1 0 0 0 0,-1 0 0 0 0,0 0 0 0 0,0 0 0 0 0,0 0 0 0 0,0 0 0 0 0,0 0 0 0 0,0 0-1 0 0,0 0 1 0 0,-1 1 0 0 0,1-1 0 0 0,-1 1 0 0 0,1-1 0 0 0,-1 1 0 0 0,0-1 0 0 0,1 1 0 0 0,-1 0 0 0 0,0 0 0 0 0,0 0 0 0 0,-4-2-1 0 0,-5-1-128 0 0,0 0-1 0 0,-1 1 1 0 0,0 0-1 0 0,-19-2 0 0 0,12 2 47 0 0,-18-2-395 0 0,25 4 368 0 0,0 0-1 0 0,1-1 1 0 0,-1 0 0 0 0,1-1 0 0 0,-20-7-1 0 0,28 9-26 0 0,1 0-1 0 0,0 0 0 0 0,-1-1 1 0 0,1 1-1 0 0,0-1 0 0 0,0 0 1 0 0,0 0-1 0 0,0 0 0 0 0,0 0 1 0 0,1 0-1 0 0,-1 0 0 0 0,1 0 1 0 0,-1 0-1 0 0,1-1 0 0 0,0 1 1 0 0,-1-1-1 0 0,1 1 0 0 0,1-1 1 0 0,-1 1-1 0 0,0-1 0 0 0,1 1 1 0 0,-1-1-1 0 0,1 0 0 0 0,0 1 1 0 0,-1-1-1 0 0,1 0 0 0 0,1 1 1 0 0,-1-1-1 0 0,0 0 1 0 0,2-3-1 0 0,-1 2-113 0 0,0 0-1 0 0,0 1 1 0 0,0-1 0 0 0,1 1 0 0 0,-1-1 0 0 0,1 1-1 0 0,0 0 1 0 0,0-1 0 0 0,0 1 0 0 0,3-3 0 0 0,28-26-2865 0 0,-10 13-1577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21 9559 0 0,'11'-12'5636'0'0,"-15"8"-4562"0"0,4 4-996 0 0,0 0 0 0 0,0-1 0 0 0,0 1 0 0 0,0 0 0 0 0,-1-1-1 0 0,1 1 1 0 0,0 0 0 0 0,0 0 0 0 0,0-1 0 0 0,-1 1 0 0 0,1 0 0 0 0,0 0 0 0 0,-1 0 0 0 0,1-1 0 0 0,0 1 0 0 0,0 0 0 0 0,-1 0 0 0 0,1 0 0 0 0,0 0 0 0 0,-1 0 0 0 0,1-1 0 0 0,0 1 0 0 0,-1 0 0 0 0,1 0-1 0 0,0 0 1 0 0,-1 0 0 0 0,1 0 0 0 0,0 0 0 0 0,-1 0 0 0 0,-3 2-30 0 0,0 1 1 0 0,0-1-1 0 0,0 1 0 0 0,0 0 0 0 0,0 0 1 0 0,1 0-1 0 0,-1 0 0 0 0,1 0 0 0 0,0 1 0 0 0,0 0 1 0 0,-5 7-1 0 0,-2 6 67 0 0,-13 28 0 0 0,10-16-4 0 0,-199 367 812 0 0,135-249-722 0 0,-140 201-1 0 0,206-333-172 0 0,-18 15 0 0 0,-3 6 30 0 0,26-30-58 0 0,5-4-95 0 0,7-16-6414 0 0,1-1 323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17 219 10591 0 0,'-8'1'1104'0'0,"-1"-4"5699"0"0,25-3-2090 0 0,-5 4-6149 0 0,116-18 3190 0 0,-75 14-1121 0 0,53-14 0 0 0,207-69 139 0 0,-111 33-568 0 0,-157 46-3552 0 0,-1 3-3477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0 5527 0 0,'0'0'423'0'0,"-2"1"-278"0"0,-13 12 1570 0 0,1 0-1 0 0,0 0 1 0 0,0 2-1 0 0,-15 20 0 0 0,-42 71 2207 0 0,35-50-3223 0 0,-113 212 1975 0 0,97-166-2313 0 0,-17 25-252 0 0,-93 130 0 0 0,135-220-39 0 0,-60 63 1 0 0,62-73 56 0 0,24-26-50 0 0,1-3-65 0 0,0 0-1 0 0,1 0 1 0 0,-1 0-1 0 0,1 0 0 0 0,0 0 1 0 0,-1 0-1 0 0,1 0 1 0 0,0 0-1 0 0,0 0 0 0 0,0 0 1 0 0,2-2-1 0 0,17-20-40 0 0,-14 18-10 0 0,43-46-494 0 0,83-68 0 0 0,-119 111 471 0 0,0-1-1 0 0,0 1 1 0 0,18-8 0 0 0,-25 14 72 0 0,1 0 0 0 0,-1 0 1 0 0,1 1-1 0 0,0 0 0 0 0,0 0 1 0 0,0 0-1 0 0,0 1 0 0 0,0 0 1 0 0,11 1-1 0 0,-16 0 6 0 0,1 0 0 0 0,-1 0 0 0 0,0 0 0 0 0,0 1 0 0 0,0 0 0 0 0,0-1 0 0 0,1 1 0 0 0,-1 0 0 0 0,0 0 0 0 0,0 0-1 0 0,0 0 1 0 0,-1 0 0 0 0,1 0 0 0 0,0 1 0 0 0,0-1 0 0 0,-1 1 0 0 0,3 1 0 0 0,-2 0 8 0 0,0 0-1 0 0,-1 0 1 0 0,1 0 0 0 0,0 0 0 0 0,-1 0-1 0 0,0 0 1 0 0,0 0 0 0 0,0 0-1 0 0,0 0 1 0 0,0 5 0 0 0,0 4 38 0 0,0 0 1 0 0,-1 0-1 0 0,-1 0 1 0 0,0 0 0 0 0,-4 16-1 0 0,-1-2 77 0 0,-2 1-1 0 0,-16 37 1 0 0,13-36-42 0 0,6-14-26 0 0,-5 23-1 0 0,10-36-156 0 0,0 0 1 0 0,0-1 0 0 0,0 1 0 0 0,1-1 0 0 0,-1 1-1 0 0,0-1 1 0 0,0 0 0 0 0,1 1 0 0 0,-1-1 0 0 0,0 1-1 0 0,0-1 1 0 0,1 0 0 0 0,-1 1 0 0 0,0-1-1 0 0,1 0 1 0 0,-1 1 0 0 0,1-1 0 0 0,-1 0 0 0 0,0 0-1 0 0,1 0 1 0 0,-1 1 0 0 0,1-1 0 0 0,-1 0 0 0 0,1 0-1 0 0,-1 0 1 0 0,1 0 0 0 0,-1 0 0 0 0,1 0-1 0 0,-1 0 1 0 0,0 1 0 0 0,1-2 0 0 0,-1 1 0 0 0,1 0-1 0 0,-1 0 1 0 0,1 0 0 0 0,17-5-2856 0 0,-2-3-3516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160 139 14399 0 0,'0'0'1306'0'0,"1"1"-1077"0"0,7 3 218 0 0,0-1-1 0 0,0 0 1 0 0,0 0-1 0 0,0 0 1 0 0,1-1 0 0 0,-1-1-1 0 0,1 1 1 0 0,-1-1 0 0 0,1-1-1 0 0,15 0 1 0 0,-7-1 13 0 0,0-1 1 0 0,0 0 0 0 0,0-1-1 0 0,25-9 1 0 0,-38 11-506 0 0,-1 0 0 0 0,1 0 0 0 0,-1-1 0 0 0,0 1 0 0 0,0-1 0 0 0,0 0 0 0 0,0 0 0 0 0,0 0 0 0 0,0 0 0 0 0,0-1 0 0 0,-1 1 0 0 0,1-1 0 0 0,-1 1 0 0 0,1-1 0 0 0,-1 0 0 0 0,0 0 0 0 0,0 0 0 0 0,-1 0 0 0 0,1-1 0 0 0,-1 1 0 0 0,1 0 0 0 0,-1-1 0 0 0,0 1 0 0 0,0-1 0 0 0,-1 1 0 0 0,1-1 0 0 0,-1 1 0 0 0,1-1 0 0 0,-1 1 0 0 0,0-1 0 0 0,-1 0 0 0 0,1 1 0 0 0,-1-1 0 0 0,1 1 0 0 0,-1-1 1 0 0,0 1-1 0 0,-3-7 0 0 0,4 9 14 0 0,-1-1 1 0 0,0 0-1 0 0,1 1 1 0 0,-1-1 0 0 0,0 1-1 0 0,0-1 1 0 0,0 1 0 0 0,0 0-1 0 0,0-1 1 0 0,-1 1-1 0 0,1 0 1 0 0,0 0 0 0 0,-1 0-1 0 0,1 0 1 0 0,0 0 0 0 0,-1 0-1 0 0,1 0 1 0 0,-1 0 0 0 0,0 1-1 0 0,1-1 1 0 0,-1 0-1 0 0,0 1 1 0 0,1 0 0 0 0,-1-1-1 0 0,0 1 1 0 0,1 0 0 0 0,-1 0-1 0 0,0 0 1 0 0,0 0 0 0 0,1 0-1 0 0,-1 0 1 0 0,0 0-1 0 0,1 1 1 0 0,-4 0 0 0 0,-4 1-83 0 0,0 1 1 0 0,0 1 0 0 0,0-1 0 0 0,-15 10 0 0 0,6-2 22 0 0,0 1 0 0 0,0 1 0 0 0,-24 24 0 0 0,-41 52 192 0 0,8 4 515 0 0,64-78-520 0 0,0 2 0 0 0,1 0 1 0 0,1 0-1 0 0,-7 20 0 0 0,14-32-77 0 0,0 0-1 0 0,1 0 1 0 0,0 0 0 0 0,0 0 0 0 0,0 0-1 0 0,0 7 1 0 0,1-10-6 0 0,0 0-1 0 0,0 0 1 0 0,0-1-1 0 0,1 1 1 0 0,-1 0-1 0 0,0-1 1 0 0,1 1-1 0 0,0-1 1 0 0,-1 1-1 0 0,1-1 1 0 0,0 1-1 0 0,0-1 1 0 0,-1 1-1 0 0,1-1 1 0 0,0 1-1 0 0,1-1 1 0 0,-1 0 0 0 0,0 0-1 0 0,0 0 1 0 0,0 1-1 0 0,1-1 1 0 0,2 1-1 0 0,1 1 27 0 0,1-1 0 0 0,-1 0-1 0 0,1 0 1 0 0,0 0 0 0 0,0-1 0 0 0,0 0-1 0 0,-1 0 1 0 0,1-1 0 0 0,0 1 0 0 0,0-1-1 0 0,0 0 1 0 0,7-2 0 0 0,11-1 204 0 0,38-12-1 0 0,-51 12-183 0 0,60-16 52 0 0,16-4-998 0 0,130-51 0 0 0,-176 55-150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6447 0 0,'-2'2'4202'0'0,"-30"28"1225"0"0,18-12-4367 0 0,0 0 0 0 0,-18 33-1 0 0,-15 33 621 0 0,22-36-1257 0 0,-3 0 0 0 0,-60 77 0 0 0,56-86-384 0 0,-28 30-320 0 0,58-67 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318 189 4143 0 0,'-1'2'319'0'0,"-8"14"1356"0"0,-1-1 1 0 0,0-1-1 0 0,-25 27 0 0 0,21-26 134 0 0,0 2 0 0 0,-15 23 2355 0 0,31-41-3470 0 0,66-61 1208 0 0,104-72-1 0 0,-172 134-1896 0 0,39-29 216 0 0,1 3 0 0 0,58-30 0 0 0,-85 49-219 0 0,1 1 0 0 0,0 0 1 0 0,1 1-1 0 0,-1 1 0 0 0,1 0 1 0 0,0 1-1 0 0,0 1 0 0 0,0 0 1 0 0,1 1-1 0 0,-1 1 0 0 0,24 2 1 0 0,-33-1 1 0 0,-1 0 0 0 0,0 0 0 0 0,0 0 0 0 0,0 1 0 0 0,-1 0 0 0 0,1 0 1 0 0,0 0-1 0 0,-1 0 0 0 0,1 1 0 0 0,-1 0 0 0 0,0 0 0 0 0,6 4 0 0 0,1 6-4 0 0,-10-8 0 0 0,-1-1 0 0 0,2 0 0 0 0,0-1 0 0 0,-1 1 0 0 0,0 1 0 0 0,0-1 0 0 0,0 0 0 0 0,-1 0 0 0 0,0 0 0 0 0,1 0 0 0 0,-1 0 0 0 0,0 1 0 0 0,-1-1 0 0 0,1 0 0 0 0,-3 6 0 0 0,1-3 0 0 0,0 0 0 0 0,-1 0 0 0 0,0 0 0 0 0,-1-1 0 0 0,1 0 0 0 0,-1 1 0 0 0,-5 5 0 0 0,-5 5-4 0 0,-1-1-1 0 0,0 0 0 0 0,-2-1 1 0 0,1-1-1 0 0,-2-1 1 0 0,-31 19-1 0 0,-5-2-11 0 0,-64 25 0 0 0,-108 22-64 0 0,179-65 21 0 0,28-8-47 0 0,-1 2 1 0 0,-28 11-1 0 0,43-15-1279 0 0,16-7 1013 0 0,20-10 223 0 0,-9 7 188 0 0,0 1 0 0 0,0 1 0 0 0,0 1 0 0 0,0 1 1 0 0,1 0-1 0 0,28 1 0 0 0,-50 3-35 0 0,48-2 236 0 0,64 7 0 0 0,-99-4-228 0 0,1 1 0 0 0,-1 1 1 0 0,1 0-1 0 0,-1 2 0 0 0,0-1 1 0 0,-1 1-1 0 0,1 1 0 0 0,24 15 1 0 0,-37-20-10 0 0,1 0 1 0 0,-1 0-1 0 0,1 0 1 0 0,-1 0-1 0 0,1 0 1 0 0,-1 1 0 0 0,1-1-1 0 0,-1 1 1 0 0,0-1-1 0 0,0 1 1 0 0,0-1-1 0 0,0 1 1 0 0,0 0-1 0 0,0-1 1 0 0,0 1-1 0 0,0 0 1 0 0,-1 0-1 0 0,1 0 1 0 0,-1-1 0 0 0,0 1-1 0 0,1 0 1 0 0,-1 0-1 0 0,0 0 1 0 0,0 0-1 0 0,0 0 1 0 0,0 0-1 0 0,0 0 1 0 0,-1 0-1 0 0,1-1 1 0 0,0 1-1 0 0,-1 0 1 0 0,0 0-1 0 0,1 0 1 0 0,-1 0 0 0 0,0-1-1 0 0,0 1 1 0 0,-2 2-1 0 0,-3 6-3 0 0,-1-2-1 0 0,0 1 1 0 0,-1-1 0 0 0,1 0 0 0 0,-10 7-1 0 0,13-11 10 0 0,-19 14 60 0 0,1 0 0 0 0,-2-2 0 0 0,-1 0-1 0 0,-36 16 1 0 0,22-14-23 0 0,0-3 1 0 0,-56 15-1 0 0,65-22-11 0 0,-11 3 40 0 0,-42 6 1 0 0,37-11-43 0 0,-61 7 81 0 0,103-13-120 0 0,0 0 0 0 0,0 0-1 0 0,-1-1 1 0 0,1 1 0 0 0,0-1-1 0 0,-7-3 1 0 0,-2 0-174 0 0,11 4 76 0 0,6-3-2134 0 0,-1 2 2001 0 0,-1 0-1 0 0,1 0 0 0 0,0 0 1 0 0,-1 0-1 0 0,1 0 0 0 0,0 0 1 0 0,0 1-1 0 0,0-1 0 0 0,3 1 1 0 0,11-2-1405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33 3223 0 0,'30'-33'18948'0'0,"-31"34"-18791"0"0,-1 0 0 0 0,1 0 0 0 0,-1 0 0 0 0,1 0-1 0 0,-1 0 1 0 0,1 0 0 0 0,0 0 0 0 0,-2 3 0 0 0,1-2-29 0 0,-14 15 34 0 0,1 0 0 0 0,-21 32-1 0 0,-20 45 467 0 0,16-25-421 0 0,18-35-530 0 0,11-19-206 0 0,1 1 1 0 0,-13 28-1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79 215 9215 0 0,'0'0'707'0'0,"-1"1"-464"0"0,-19 17 280 0 0,-15 7 4746 0 0,12-8 497 0 0,25-18-5685 0 0,0 1 1 0 0,-1-1-1 0 0,1 0 0 0 0,0 0 0 0 0,-1 0 1 0 0,1 0-1 0 0,-1 0 0 0 0,1 0 0 0 0,1-1 1 0 0,3-3 77 0 0,127-85 387 0 0,-78 52-452 0 0,-6 3-225 0 0,29-20-347 0 0,-66 48 411 0 0,0 0 0 0 0,0 1 0 0 0,0 1 0 0 0,26-8 0 0 0,-32 12 35 0 0,0 0 0 0 0,-1 0 0 0 0,1 0 0 0 0,0 1 0 0 0,0 0 0 0 0,9 1 0 0 0,-5 2 32 0 0,-8-1 16 0 0,-1-1 1 0 0,0 1-1 0 0,0-1 0 0 0,0 1 1 0 0,0-1-1 0 0,0 1 0 0 0,0 0 1 0 0,0-1-1 0 0,-1 1 0 0 0,1 0 1 0 0,-1-1-1 0 0,1 1 0 0 0,-1 0 1 0 0,0 0-1 0 0,0 0 0 0 0,1 3 1 0 0,-3 31 267 0 0,2-32-261 0 0,-7 45 364 0 0,-2 0-1 0 0,-27 84 0 0 0,24-100-678 0 0,7-20-401 0 0,-7 26 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14943 0 0,'0'0'2716'0'0,"-1"2"-2120"0"0,-52 40 627 0 0,-43 38-742 0 0,63-49-285 0 0,2 1 0 0 0,1 2 0 0 0,-39 57 0 0 0,66-86-163 0 0,1-1 0 0 0,-1 1-1 0 0,1-1 1 0 0,0 1 0 0 0,0 0 0 0 0,0 0-1 0 0,1 0 1 0 0,0 0 0 0 0,0 0-1 0 0,0 8 1 0 0,1-10 27 0 0,0 0-1 0 0,0 0 0 0 0,1 0 1 0 0,-1 0-1 0 0,1 0 0 0 0,0 0 1 0 0,0 0-1 0 0,0 0 0 0 0,0-1 1 0 0,0 1-1 0 0,1 0 1 0 0,0-1-1 0 0,-1 1 0 0 0,1-1 1 0 0,0 1-1 0 0,0-1 0 0 0,0 0 1 0 0,5 4-1 0 0,-1-1 101 0 0,1 0-1 0 0,0 0 0 0 0,1-1 1 0 0,-1 0-1 0 0,1-1 1 0 0,0 1-1 0 0,0-1 1 0 0,0-1-1 0 0,0 0 0 0 0,15 3 1 0 0,-19-5-120 0 0,0 1 0 0 0,0-1 1 0 0,0 0-1 0 0,0 0 0 0 0,0 0 0 0 0,0 0 1 0 0,-1-1-1 0 0,1 1 0 0 0,0-1 0 0 0,0 0 1 0 0,-1 0-1 0 0,1-1 0 0 0,0 1 0 0 0,-1-1 1 0 0,1 0-1 0 0,-1 0 0 0 0,0 0 0 0 0,0 0 0 0 0,0 0 1 0 0,0-1-1 0 0,0 0 0 0 0,0 1 0 0 0,0-1 1 0 0,-1 0-1 0 0,4-6 0 0 0,3-7-15 0 0,-2 0 1 0 0,0 0-1 0 0,0-1 0 0 0,-2 1 1 0 0,0-1-1 0 0,5-33 0 0 0,-9 38-158 0 0,0-1-1 0 0,0 0 1 0 0,-1 1 0 0 0,-1-1 0 0 0,0 1-1 0 0,-1-1 1 0 0,0 1 0 0 0,-1-1-1 0 0,0 1 1 0 0,-7-16 0 0 0,8 24 42 0 0,0 0 0 0 0,0 0 1 0 0,0 1-1 0 0,-1-1 0 0 0,1 1 1 0 0,-1-1-1 0 0,0 1 0 0 0,0 0 1 0 0,0 0-1 0 0,0 0 0 0 0,-1 0 1 0 0,1 0-1 0 0,-1 1 1 0 0,1 0-1 0 0,-1 0 0 0 0,0 0 1 0 0,0 0-1 0 0,0 0 0 0 0,0 1 1 0 0,-1 0-1 0 0,1-1 0 0 0,0 2 1 0 0,0-1-1 0 0,-1 0 0 0 0,1 1 1 0 0,-1 0-1 0 0,1 0 0 0 0,0 0 1 0 0,-1 1-1 0 0,-4 0 0 0 0,6 0-24 0 0,0 0-139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17535 0 0,'0'0'1962'0'0,"-1"2"-1472"0"0,-9 16 382 0 0,0 0 0 0 0,-10 31 0 0 0,7-18-444 0 0,-120 312 825 0 0,48-136-1240 0 0,-16 49-30 0 0,98-245-144 0 0,-1 1-1 0 0,2 0 0 0 0,0 0 0 0 0,-1 23 0 0 0,3-34-127 0 0,9 5-5190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25 293 1375 0 0,'0'3'9758'0'0,"0"22"-4778"0"0,-1-18-4309 0 0,-1-1-1 0 0,0 1 0 0 0,0-1 1 0 0,-1 0-1 0 0,0 0 0 0 0,-7 11 1 0 0,10-15-278 0 0,-2 4 1905 0 0,4-14-1543 0 0,5-8-574 0 0,0 1-1 0 0,1 0 0 0 0,1 0 0 0 0,0 1 0 0 0,17-19 0 0 0,62-58-261 0 0,-77 81 42 0 0,0 1-1 0 0,0 0 1 0 0,1 0-1 0 0,23-12 0 0 0,-28 17 23 0 0,1 1 1 0 0,-1 0-1 0 0,1 1 0 0 0,0-1 0 0 0,0 2 0 0 0,0-1 0 0 0,0 1 0 0 0,0 0 0 0 0,0 1 0 0 0,10 0 0 0 0,-16 0 10 0 0,1 1-1 0 0,-1-1 1 0 0,0 1-1 0 0,1 0 1 0 0,-1 0-1 0 0,1 0 1 0 0,-1 0-1 0 0,0 0 1 0 0,0 0-1 0 0,0 1 1 0 0,0-1-1 0 0,0 1 1 0 0,0-1-1 0 0,0 1 1 0 0,0 0-1 0 0,2 4 0 0 0,-3-5 6 0 0,0 0 0 0 0,0 0 0 0 0,-1-1-1 0 0,1 1 1 0 0,0 0 0 0 0,-1 0-1 0 0,1 0 1 0 0,-1 0 0 0 0,1 1 0 0 0,-1-1-1 0 0,0 0 1 0 0,1 2 0 0 0,-4 2-20 0 0,2-4 20 0 0,-4 7-5 0 0,4-8 5 0 0,1 1 1 0 0,-1-1-1 0 0,1 1 0 0 0,-1-1 1 0 0,1 1-1 0 0,-1 0 1 0 0,1-1-1 0 0,0 1 1 0 0,-1 0-1 0 0,1-1 1 0 0,0 1-1 0 0,0 0 1 0 0,-1-1-1 0 0,1 1 1 0 0,0 0-1 0 0,0 0 1 0 0,0-1-1 0 0,0 1 1 0 0,0 0-1 0 0,0 0 1 0 0,0-1-1 0 0,0 1 1 0 0,0 0-1 0 0,0 0 0 0 0,1-1 1 0 0,-1 1-1 0 0,0 0 1 0 0,0-1-1 0 0,1 1 1 0 0,-1 0-1 0 0,0-1 1 0 0,1 1-1 0 0,-1 0 1 0 0,1-1-1 0 0,-1 1 1 0 0,1 0-1 0 0,2 3 18 0 0,-1 0 0 0 0,0 0-1 0 0,0 1 1 0 0,0-1 0 0 0,0 1 0 0 0,-1-1 0 0 0,0 1-1 0 0,0-1 1 0 0,0 1 0 0 0,0 0 0 0 0,-1-1-1 0 0,0 1 1 0 0,0 0 0 0 0,0 0 0 0 0,0-1 0 0 0,-1 1-1 0 0,-2 8 1 0 0,-1 2 55 0 0,-1 0 0 0 0,-1 0 0 0 0,-15 27 0 0 0,17-34-51 0 0,1-2 14 0 0,5-11-16 0 0,2-6-89 0 0,2-1 0 0 0,0 1 0 0 0,0 0 0 0 0,1 0 0 0 0,0 1 1 0 0,10-11-1 0 0,1-1-49 0 0,-13 15 86 0 0,102-125-869 0 0,-95 119 717 0 0,0 0-1 0 0,2 1 0 0 0,-1 1 0 0 0,1 1 1 0 0,1 0-1 0 0,0 0 0 0 0,25-10 1 0 0,-29 16 270 0 0,1 1-1 0 0,-1 0 1 0 0,1 1 0 0 0,-1 0 0 0 0,1 1 0 0 0,0 1 0 0 0,12 0 0 0 0,-23 0 195 0 0,0 0-233 0 0,0 0 0 0 0,0 0 0 0 0,0 0 0 0 0,0 0 0 0 0,0 0 0 0 0,0 1 0 0 0,0-1 0 0 0,0 0 1 0 0,0 0-1 0 0,0 1 0 0 0,0-1 0 0 0,-1 1 0 0 0,1-1 0 0 0,0 1 0 0 0,1 0 0 0 0,15 11 438 0 0,-12-7-435 0 0,0-1-1 0 0,-1 1 1 0 0,1-1-1 0 0,-1 1 1 0 0,0 0-1 0 0,0 1 0 0 0,-1-1 1 0 0,1 1-1 0 0,-1-1 1 0 0,0 1-1 0 0,-1 0 0 0 0,1 0 1 0 0,-1 1-1 0 0,-1-1 1 0 0,1 0-1 0 0,-1 1 0 0 0,0-1 1 0 0,0 1-1 0 0,-1-1 1 0 0,0 1-1 0 0,0-1 0 0 0,-1 1 1 0 0,1-1-1 0 0,-1 1 1 0 0,-2 6-1 0 0,-5 10 99 0 0,0 0 1 0 0,-15 27-1 0 0,11-26 20 0 0,-12 39 0 0 0,20-45-639 0 0,6-13-567 0 0,-1-3 523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6 919 0 0,'7'-6'13534'0'0,"-6"13"-8419"0"0,1-1-3623 0 0,1 8-1015 0 0,-5 1-11 0 0,0 0 1 0 0,-2 0 0 0 0,0-1-1 0 0,-9 24 1 0 0,-4 11 50 0 0,-32 116 504 0 0,41-141-1054 0 0,-1 1-1 0 0,-2-2 0 0 0,0 1 0 0 0,-23 33 0 0 0,32-54-2640 0 0,5-8 922 0 0,8-12-3814 0 0,0 1-1026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 4607 0 0,'-3'-7'15088'0'0,"-6"10"-14248"0"0,1 5-608 0 0,3-3-120 0 0,0 6-24 0 0,-1 3-728 0 0,1 4-136 0 0,-1 4-32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70 5527 0 0,'0'0'11520'0'0,"1"1"-10722"0"0,1 0-660 0 0,0 0 0 0 0,0 0 0 0 0,1 0 0 0 0,-1-1 0 0 0,0 1 0 0 0,0-1 1 0 0,0 1-1 0 0,0-1 0 0 0,1 0 0 0 0,-1 0 0 0 0,0 0 0 0 0,0 0 0 0 0,0-1 1 0 0,1 1-1 0 0,-1 0 0 0 0,0-1 0 0 0,0 0 0 0 0,0 1 0 0 0,0-1 0 0 0,0 0 1 0 0,0 0-1 0 0,0 0 0 0 0,2-2 0 0 0,0 0-17 0 0,1-1 0 0 0,-1 0 0 0 0,0 1 0 0 0,0-2 0 0 0,0 1 0 0 0,-1 0 0 0 0,0-1 0 0 0,0 0 0 0 0,5-9 0 0 0,-8 14-118 0 0,0-1 0 0 0,0 1 0 0 0,1-1 0 0 0,-1 1 0 0 0,0 0 0 0 0,0-1 0 0 0,0 1 0 0 0,0-1 0 0 0,0 1 0 0 0,0-1 0 0 0,0 1 0 0 0,0 0 0 0 0,0-1 0 0 0,0 1 1 0 0,0-1-1 0 0,0 1 0 0 0,0-1 0 0 0,-1 1 0 0 0,1 0 0 0 0,0-1 0 0 0,0 1 0 0 0,0-1 0 0 0,-1 1 0 0 0,1 0 0 0 0,0-1 0 0 0,0 1 0 0 0,-1 0 0 0 0,1-1 0 0 0,0 1 0 0 0,-1 0 0 0 0,1-1 0 0 0,0 1 0 0 0,-1 0 0 0 0,1 0 0 0 0,0 0 0 0 0,-1-1 0 0 0,1 1 1 0 0,-1 0-1 0 0,1 0 0 0 0,0 0 0 0 0,-1 0 0 0 0,1 0 0 0 0,-1 0 0 0 0,1-1 0 0 0,-1 1 0 0 0,1 0 0 0 0,0 0 0 0 0,-2 1 0 0 0,-21-2 133 0 0,23 1-136 0 0,-15 1 4 0 0,1 2 0 0 0,0-1 0 0 0,0 2 0 0 0,0 0 0 0 0,1 1 0 0 0,-1 0 0 0 0,-23 13 0 0 0,10-2 7 0 0,0 2-1 0 0,-36 29 1 0 0,55-40-9 0 0,-55 49 109 0 0,57-50-98 0 0,0 0 1 0 0,0 1-1 0 0,1 0 1 0 0,0 1 0 0 0,0-1-1 0 0,1 1 1 0 0,-5 10-1 0 0,8-16 9 0 0,1 0 0 0 0,-1 0-1 0 0,1 0 1 0 0,-1 1 0 0 0,1-1-1 0 0,0 0 1 0 0,-1 0 0 0 0,1 1-1 0 0,1-1 1 0 0,-1 0 0 0 0,0 1-1 0 0,0-1 1 0 0,1 0 0 0 0,-1 0-1 0 0,1 0 1 0 0,0 1 0 0 0,0-1-1 0 0,0 0 1 0 0,0 0 0 0 0,0 0-1 0 0,0 0 1 0 0,2 2 0 0 0,0-1 23 0 0,-1-1 0 0 0,0 0 0 0 0,1 1 0 0 0,-1-1 0 0 0,1 0 0 0 0,-1-1 0 0 0,1 1 0 0 0,0 0 0 0 0,0-1 0 0 0,0 0 0 0 0,0 1 0 0 0,0-1 0 0 0,0 0 0 0 0,0-1 0 0 0,5 2 0 0 0,3-1-36 0 0,1 0 0 0 0,0-1-1 0 0,-1 0 1 0 0,1-1 0 0 0,-1 0 0 0 0,1 0-1 0 0,-1-1 1 0 0,0-1 0 0 0,0 0 0 0 0,0-1 0 0 0,0 0-1 0 0,0 0 1 0 0,-1-1 0 0 0,0-1 0 0 0,0 0-1 0 0,0 0 1 0 0,-1-1 0 0 0,1 0 0 0 0,-2-1-1 0 0,11-10 1 0 0,30-35-20 0 0,-46 51-31 0 0,2-1 19 0 0,-4 3-36 0 0,1 4 48 0 0,0-1 0 0 0,0 1 0 0 0,-1 0 0 0 0,1 1 0 0 0,-1-1-1 0 0,0 0 1 0 0,0 0 0 0 0,0 1 0 0 0,-1-1 0 0 0,0 0 0 0 0,0 1-1 0 0,0-1 1 0 0,0 0 0 0 0,0 1 0 0 0,-2 6 0 0 0,-3 7 108 0 0,1-4 21 0 0,1 1-1 0 0,-2 15 1 0 0,5-26-129 0 0,-1-1 1 0 0,1 0-1 0 0,0 1 1 0 0,1-1-1 0 0,-1 1 0 0 0,0-1 1 0 0,1 0-1 0 0,0 1 1 0 0,0-1-1 0 0,0 0 1 0 0,0 0-1 0 0,0 0 1 0 0,1 1-1 0 0,2 3 1 0 0,-3-7-40 0 0,-1 1 1 0 0,1-1-1 0 0,-1 0 1 0 0,1 1-1 0 0,-1-1 1 0 0,1 0-1 0 0,-1 0 1 0 0,1 0 0 0 0,0 1-1 0 0,-1-1 1 0 0,1 0-1 0 0,-1 0 1 0 0,1 0-1 0 0,0 0 1 0 0,-1 0-1 0 0,1 0 1 0 0,-1 0-1 0 0,1 0 1 0 0,0 0-1 0 0,0-1 1 0 0,0 1-452 0 0,17-3-5070 0 0,3-4-1833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2:5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9671 0 0,'0'0'11130'0'0,"-1"2"-9912"0"0,-9 15-399 0 0,-66 128 2065 0 0,4 17-2020 0 0,-13 32-383 0 0,-46 145-21 0 0,115-297-393 0 0,-2-1-1 0 0,-36 63 1 0 0,49-98-87 0 0,4-4-85 0 0,11-12-730 0 0,23-12-1217 0 0,-11 8-3906 0 0,1-1-2112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22 11231 0 0,'0'0'1016'0'0,"1"-1"-836"0"0,5-16 4480 0 0,-5 13-2424 0 0,-3 5-2064 0 0,-4 4-150 0 0,0-1 0 0 0,0 1 1 0 0,0 0-1 0 0,1 1 0 0 0,0-1 0 0 0,0 1 0 0 0,0 0 0 0 0,-5 9 0 0 0,-28 58 47 0 0,33-63-38 0 0,-54 124 93 0 0,21-44-45 0 0,22-54-69 0 0,-106 225 65 0 0,80-169-13 0 0,24-50-34 0 0,-29 47-1 0 0,41-79-436 0 0,-1-2-1 0 0,0 1 1 0 0,-1-1-1 0 0,0 0 1 0 0,0 0-1 0 0,-14 9 1 0 0,20-16-341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33 182 3223 0 0,'-1'0'240'0'0,"-9"-1"-3381"0"0,-12-5 21846 0 0,32 4-16966 0 0,226-16 1567 0 0,-174 15-2996 0 0,141-16 119 0 0,-149 11-615 0 0,91-25 0 0 0,-122 26-370 0 0,1-2-1 0 0,24-12 0 0 0,-33 13-2027 0 0,-1-1-1 0 0,14-10 0 0 0,-6 1-3911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4607 0 0,'0'2'11766'0'0,"1"5"-11548"0"0,-1 1 1 0 0,0-1 0 0 0,-1 0 0 0 0,1 0 0 0 0,-1 0-1 0 0,-1 0 1 0 0,1 0 0 0 0,-1 0 0 0 0,-4 10 0 0 0,-5 9 159 0 0,-16 27 1 0 0,3-8 168 0 0,-37 89 57 0 0,-93 187-246 0 0,118-254-229 0 0,-3-2 0 0 0,-89 114 0 0 0,117-165 31 0 0,-1 0 0 0 0,-1-1 0 0 0,0-1 0 0 0,-1 0 0 0 0,-24 16 0 0 0,38-28-147 0 0,0 0 1 0 0,-1 0 0 0 0,1 1-1 0 0,0-1 1 0 0,0 0 0 0 0,0 0-1 0 0,-1 0 1 0 0,1 0-1 0 0,0 1 1 0 0,0-1 0 0 0,-1 0-1 0 0,1 0 1 0 0,0 0 0 0 0,0 0-1 0 0,-1 0 1 0 0,1 0 0 0 0,0 0-1 0 0,-1 0 1 0 0,1 0-1 0 0,0 0 1 0 0,0 0 0 0 0,-1 0-1 0 0,1 0 1 0 0,0 0 0 0 0,-1 0-1 0 0,1 0 1 0 0,0 0-1 0 0,0 0 1 0 0,-1 0 0 0 0,1 0-1 0 0,0 0 1 0 0,-1 0 0 0 0,1-1-1 0 0,0 1 1 0 0,-1 0-1 0 0,2-11 143 0 0,11-15-129 0 0,5 3-43 0 0,2-1 0 0 0,1 2-1 0 0,37-33 1 0 0,-48 47-18 0 0,21-20-109 0 0,45-32-1 0 0,-64 52 121 0 0,0 1-1 0 0,1 0 1 0 0,0 0-1 0 0,0 1 1 0 0,1 1-1 0 0,-1 0 1 0 0,1 1-1 0 0,14-3 1 0 0,-25 7 40 0 0,0 0 0 0 0,0-1 1 0 0,0 1-1 0 0,0 0 0 0 0,0 0 0 0 0,-1 0 1 0 0,1 0-1 0 0,0 0 0 0 0,0 0 0 0 0,0 1 0 0 0,0-1 1 0 0,0 0-1 0 0,-1 1 0 0 0,1 0 0 0 0,0-1 1 0 0,0 1-1 0 0,-1 0 0 0 0,1 0 0 0 0,-1 0 1 0 0,1 0-1 0 0,-1 0 0 0 0,1 0 0 0 0,2 3 1 0 0,-2-1-3 0 0,-1 0 0 0 0,1 0 1 0 0,-1 0-1 0 0,0 0 0 0 0,0 0 1 0 0,0 0-1 0 0,0 0 0 0 0,0 1 1 0 0,-1-1-1 0 0,1 0 0 0 0,-1 0 1 0 0,0 7-1 0 0,-2 12 50 0 0,0-1 0 0 0,-1 1-1 0 0,-7 22 1 0 0,5-23-84 0 0,1 0-1 0 0,1 0 1 0 0,-1 22-1 0 0,4-41-649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31 10135 0 0,'0'0'3975'0'0,"5"-16"276"0"0,-5 16-4193 0 0,0-1 0 0 0,0 0 0 0 0,-1 1 0 0 0,1-1 0 0 0,0 0 0 0 0,0 1 0 0 0,-1-1 0 0 0,1 0 0 0 0,0 1 0 0 0,0-1 0 0 0,-1 1 0 0 0,1-1 0 0 0,-1 1 0 0 0,1-1 0 0 0,-1 1 0 0 0,1-1 0 0 0,-1 1 0 0 0,0-2 0 0 0,-15 0 665 0 0,8 2-703 0 0,0 1-1 0 0,0 0 1 0 0,0 1-1 0 0,0 0 1 0 0,0 0 0 0 0,1 1-1 0 0,-1-1 1 0 0,1 2 0 0 0,0-1-1 0 0,-13 9 1 0 0,-4 5-37 0 0,-35 32 0 0 0,43-36 32 0 0,-15 14-11 0 0,16-16 74 0 0,1 0 0 0 0,0 2 0 0 0,1-1 0 0 0,1 2 0 0 0,-18 22 0 0 0,25-25 21 0 0,5-11-94 0 0,0 0 1 0 0,0 1-1 0 0,0-1 1 0 0,0 1-1 0 0,0-1 1 0 0,0 1-1 0 0,0-1 1 0 0,0 1-1 0 0,0-1 1 0 0,0 1-1 0 0,0-1 0 0 0,1 1 1 0 0,-1-1-1 0 0,0 1 1 0 0,0-1-1 0 0,0 1 1 0 0,1-1-1 0 0,-1 1 1 0 0,0-1-1 0 0,0 0 1 0 0,1 1-1 0 0,-1-1 1 0 0,0 1-1 0 0,1-1 1 0 0,-1 0-1 0 0,1 1 0 0 0,-1-1 1 0 0,11 7 62 0 0,-8-6-49 0 0,1 0 0 0 0,-1 0 0 0 0,1-1 0 0 0,-1 1-1 0 0,1-1 1 0 0,-1 0 0 0 0,1 0 0 0 0,-1 0 0 0 0,1 0 0 0 0,-1 0-1 0 0,1-1 1 0 0,-1 0 0 0 0,1 0 0 0 0,-1 0 0 0 0,4-1 0 0 0,9-5 90 0 0,26-14 0 0 0,-35 17-82 0 0,9-5-128 0 0,1-1-1 0 0,-1-1 1 0 0,0 0 0 0 0,18-18-1 0 0,-33 28 24 0 0,-2 2-62 0 0,-9 20 58 0 0,7-16 40 0 0,0 0 1 0 0,1 0 0 0 0,0 0 0 0 0,0 0-1 0 0,0 0 1 0 0,0 1 0 0 0,1-1-1 0 0,-1 9 1 0 0,2-14 14 0 0,0 1-1 0 0,0-1 1 0 0,0 0 0 0 0,1 1-1 0 0,-1-1 1 0 0,0 1 0 0 0,1-1-1 0 0,-1 0 1 0 0,0 1 0 0 0,1-1-1 0 0,-1 0 1 0 0,1 1 0 0 0,-1-1-1 0 0,0 0 1 0 0,1 0 0 0 0,-1 0-1 0 0,1 1 1 0 0,-1-1 0 0 0,1 0-1 0 0,-1 0 1 0 0,1 0 0 0 0,-1 0-1 0 0,1 0 1 0 0,12 3-1426 0 0,4-3-550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0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10 11519 0 0,'4'-9'6826'0'0,"-4"14"-3578"0"0,-4 18-1638 0 0,-8 34-1999 0 0,-20 40 907 0 0,-50 100 0 0 0,66-161-489 0 0,-48 98 71 0 0,-84 128 0 0 0,49-122-1613 0 0,-2 1-822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6911 0 0,'0'0'528'0'0,"-1"1"-341"0"0,-107 95 6626 0 0,45-36-4987 0 0,38-40-1103 0 0,0-1 0 0 0,-30 18 0 0 0,-60 27 1124 0 0,56-32-985 0 0,51-26-732 0 0,-1 0-1 0 0,1 0 1 0 0,0 1 0 0 0,0 0-1 0 0,0 0 1 0 0,1 1 0 0 0,1 0-1 0 0,-11 15 1 0 0,-3 9 229 0 0,-16 37 0 0 0,21-38-172 0 0,-15 24 70 0 0,-24 49 110 0 0,47-86-228 0 0,0 0-1 0 0,0 0 1 0 0,-6 38 0 0 0,12-50-58 0 0,0 1 0 0 0,1-1 0 0 0,0 0 0 0 0,0 1 0 0 0,1-1 0 0 0,-1 1 1 0 0,1-1-1 0 0,1 1 0 0 0,-1-1 0 0 0,1 0 0 0 0,1 0 0 0 0,-1 0 0 0 0,1 0 0 0 0,0 0 0 0 0,0 0 1 0 0,0-1-1 0 0,1 0 0 0 0,0 1 0 0 0,0-1 0 0 0,0-1 0 0 0,9 9 0 0 0,-1-4 115 0 0,0 0 0 0 0,0-1 0 0 0,0 0 0 0 0,1-1 0 0 0,0-1 0 0 0,1 0 0 0 0,-1 0 0 0 0,24 5 0 0 0,-26-8-110 0 0,-7-1-28 0 0,0-1-1 0 0,0 0 1 0 0,0 0 0 0 0,1-1 0 0 0,6 1 0 0 0,-11-3-578 0 0,0-1 1 0 0,0 0-1 0 0,-1 1 0 0 0,1-1 1 0 0,-1 1-1 0 0,0-1 0 0 0,0 1 0 0 0,-2-5 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16671 0 0,'0'0'1512'0'0,"2"0"-1245"0"0,11 1 117 0 0,1 0 0 0 0,0-1 0 0 0,0 0 0 0 0,-1-2 1 0 0,17-2-1 0 0,71-20 1335 0 0,-72 15-1346 0 0,126-34 464 0 0,-36 8 469 0 0,158-24-1 0 0,-264 57-1335 0 0,7-1-1354 0 0,-1 0 1 0 0,37 2-1 0 0,-44 2-6707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18 15407 0 0,'0'0'704'0'0,"-3"-8"230"0"0,-6-2 4568 0 0,-110 188-3146 0 0,101-152-2295 0 0,-36 41 0 0 0,20-27-595 0 0,32-38-313 0 0,-3 2-1203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549 651 3223 0 0,'1'1'4163'0'0,"2"-1"-3659"0"0,0 1-1 0 0,0 0 1 0 0,0-1 0 0 0,0 0-1 0 0,0 0 1 0 0,0 0 0 0 0,0 0-1 0 0,0 0 1 0 0,0-1 0 0 0,0 1-1 0 0,-1-1 1 0 0,1 0-1 0 0,0 1 1 0 0,0-1 0 0 0,5-3-1 0 0,6-3 819 0 0,24-16-1 0 0,-22 13-421 0 0,3-3-696 0 0,-1-1 0 0 0,0-1 0 0 0,-1 0 0 0 0,-1-1 0 0 0,0-1 0 0 0,-1-1 0 0 0,-1 0-1 0 0,0 0 1 0 0,-2-2 0 0 0,16-29 0 0 0,-6 2 246 0 0,-2-2 1 0 0,-2 0-1 0 0,17-77 0 0 0,-32 117-505 0 0,-1 1 1 0 0,-1-1-1 0 0,0 0 0 0 0,0 1 1 0 0,-1-1-1 0 0,0 0 0 0 0,0 1 1 0 0,-1-1-1 0 0,-2-10 0 0 0,2 17 19 0 0,1 1-1 0 0,-1 0 0 0 0,1-1 0 0 0,-1 1 0 0 0,0 0 0 0 0,0-1 0 0 0,0 1 0 0 0,0 0 0 0 0,0 0 0 0 0,0 0 0 0 0,0 0 0 0 0,0 0 0 0 0,0 0 0 0 0,-1 0 0 0 0,1 0 0 0 0,0 0 0 0 0,-1 0 0 0 0,1 1 0 0 0,0-1 0 0 0,-1 1 1 0 0,1-1-1 0 0,-1 1 0 0 0,1-1 0 0 0,-1 1 0 0 0,1 0 0 0 0,-1 0 0 0 0,1 0 0 0 0,-1 0 0 0 0,1 0 0 0 0,-4 0 0 0 0,-1 1-82 0 0,0-1 1 0 0,1 1-1 0 0,-1 1 0 0 0,0-1 1 0 0,0 1-1 0 0,-9 4 1 0 0,0 2 24 0 0,0 0 0 0 0,0 1 0 0 0,1 1 1 0 0,1 0-1 0 0,-1 1 0 0 0,1 1 1 0 0,1 0-1 0 0,-11 14 0 0 0,7-5 57 0 0,0 1 1 0 0,2 1-1 0 0,0 0 1 0 0,-14 35-1 0 0,-97 282 91 0 0,20-47 545 0 0,81-237-445 0 0,-42 71 0 0 0,45-95-49 0 0,0 0-1 0 0,-2-1 0 0 0,-34 36 1 0 0,23-34-155 0 0,-1-1 0 0 0,-57 39 0 0 0,85-66-379 0 0,-1 0 0 0 0,0-1-1 0 0,-9 4 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20647 0 0,'0'0'1869'0'0,"1"-1"-1535"0"0,8-4-138 0 0,-1 0 0 0 0,1 0 0 0 0,0 1 0 0 0,1 1 0 0 0,-1-1 1 0 0,14-2-1 0 0,4-2 284 0 0,238-74 1233 0 0,-243 75-2136 0 0,0 1 0 0 0,30-4-1 0 0,47 0-4836 0 0,-77 8 3319 0 0,-2 1-53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0,'0'2'5470'0'0,"0"3"-4763"0"0,-1-1 0 0 0,1 0 0 0 0,0 1 0 0 0,1-1 0 0 0,-1 0 1 0 0,1 1-1 0 0,2 7 0 0 0,-1-5-264 0 0,1 0 0 0 0,0 0 0 0 0,0 0 0 0 0,5 7 0 0 0,6 5-257 0 0,1 0-1 0 0,17 18 1 0 0,-10-12 803 0 0,42 48 350 0 0,63 76 741 0 0,-112-130-1897 0 0,26 31 273 0 0,39 62 1 0 0,-73-101-439 0 0,0 0-1 0 0,10 11 1 0 0,-17-22-69 0 0,1 1-1 0 0,0 0 1 0 0,-1 0-1 0 0,1 0 1 0 0,0-1-1 0 0,0 1 1 0 0,0 0-1 0 0,0-1 1 0 0,0 1-1 0 0,0 0 1 0 0,0-1 0 0 0,0 0-1 0 0,0 1 1 0 0,0-1-1 0 0,0 1 1 0 0,0-1-1 0 0,0 0 1 0 0,0 0-1 0 0,1 0 1 0 0,-1 0-1 0 0,0 0 1 0 0,0 0-1 0 0,0 0 1 0 0,0 0 0 0 0,0 0-1 0 0,0 0 1 0 0,0-1-1 0 0,1 1 1 0 0,-1 0-1 0 0,0-1 1 0 0,0 1-1 0 0,0-1 1 0 0,0 1-1 0 0,0-1 1 0 0,0 1-1 0 0,0-1 1 0 0,-1 0 0 0 0,1 0-1 0 0,1 0 1 0 0,-1 0-208 0 0,0 0-137 0 0,1 0 1 0 0,-1-1-1 0 0,0 1 0 0 0,0-1 1 0 0,0 1-1 0 0,0-1 0 0 0,0 1 1 0 0,0-1-1 0 0,0 1 1 0 0,0-3-1 0 0,5-10-6639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7 15863 0 0,'0'0'728'0'0,"1"-1"-17"0"0,3-5 1918 0 0,-8 21-1826 0 0,-6 5-475 0 0,-1 0 1 0 0,-1 0-1 0 0,0-1 1 0 0,-2-1-1 0 0,-22 25 0 0 0,14-18-58 0 0,-44 49-1 0 0,-3-3 1 0 0,-4-3 0 0 0,-147 106-1 0 0,171-138-243 0 0,-132 88 87 0 0,178-122-112 0 0,-16 15-38 0 0,18-16-144 0 0,14-1-1006 0 0,-10 0 1002 0 0,38-5-1991 0 0,-14-1-3048 0 0,0-1-1331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33 232 5527 0 0,'0'0'423'0'0,"-7"5"-262"0"0,0 0-378 0 0,-11 5 12106 0 0,18-13-11655 0 0,0 1 0 0 0,1 0 0 0 0,-1-1 0 0 0,1 1 0 0 0,0 0-1 0 0,-1 0 1 0 0,1 0 0 0 0,0 0 0 0 0,1 0 0 0 0,-1 0 0 0 0,0 0 0 0 0,3-3-1 0 0,24-24 448 0 0,-12 13-421 0 0,124-129 287 0 0,-100 114-131 0 0,-38 32-403 0 0,0-1 1 0 0,0 1-1 0 0,0 0 0 0 0,0 0 1 0 0,0 0-1 0 0,0 0 0 0 0,0 0 1 0 0,1 1-1 0 0,19 23-13 0 0,-13-18 0 0 0,0 1 0 0 0,-5-3 26 0 0,0-1 0 0 0,0 1 0 0 0,0 0 0 0 0,-1 1 0 0 0,1-1 0 0 0,-1 1 0 0 0,-1-1 0 0 0,1 1 0 0 0,-1 0 0 0 0,0 0 0 0 0,0 0 0 0 0,-1 0 0 0 0,1 1 0 0 0,-1-1 0 0 0,0 12 0 0 0,2 7 190 0 0,-1-12-133 0 0,0 0 181 0 0,0 0-1 0 0,6 17 1 0 0,-6-26-192 0 0,0 0 1 0 0,-1 0-1 0 0,1 0 1 0 0,1 0-1 0 0,-1 0 1 0 0,0-1-1 0 0,1 1 0 0 0,0-1 1 0 0,0 0-1 0 0,7 6 1 0 0,-6-5-12 0 0,1 0 0 0 0,-1 0 0 0 0,1-1 0 0 0,0 0 0 0 0,0 0 0 0 0,1 0 0 0 0,-1 0 0 0 0,1-1 0 0 0,-1 0-1 0 0,13 3 1 0 0,-15-4-33 0 0,1-1-1 0 0,-1 0 1 0 0,1 0-1 0 0,0 0 1 0 0,-1 0-1 0 0,1 0 1 0 0,-1-1-1 0 0,1 1 1 0 0,4-3-1 0 0,1 0 117 0 0,-1 0 0 0 0,12-9 0 0 0,-18 11-127 0 0,179-85 713 0 0,-111 49-677 0 0,-50 26-53 0 0,-14 7 0 0 0,1 1 0 0 0,-1 0 0 0 0,1 0 0 0 0,12-4 0 0 0,-12 6-13 0 0,-5 0-59 0 0,-3 6-4179 0 0,0 0 2555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2759 0 0,'-1'1'207'0'0,"-45"61"6611"0"0,-2 2-1781 0 0,-90 137-2705 0 0,99-140-2038 0 0,22-33-252 0 0,6-10 5 0 0,-16 22 0 0 0,24-36-913 0 0,3-8-2166 0 0,1 0 1462 0 0,1-9-3642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300 195 4607 0 0,'-1'0'354'0'0,"-2"2"-31"0"0,1 0-1 0 0,-1 0 1 0 0,0 0 0 0 0,0-1 0 0 0,0 1-1 0 0,0-1 1 0 0,0 0 0 0 0,-1 0 0 0 0,-3 1-1 0 0,-6 1 5316 0 0,6-3-2710 0 0,14-3-2011 0 0,32-21 124 0 0,41-32 0 0 0,-46 32-723 0 0,-11 7-56 0 0,0 2 1 0 0,2 1-1 0 0,51-22 0 0 0,-63 30-193 0 0,1 2 1 0 0,1 0 0 0 0,-1 0-1 0 0,0 2 1 0 0,1 0-1 0 0,-1 0 1 0 0,1 1-1 0 0,0 1 1 0 0,20 2-1 0 0,-26-1-51 0 0,1 1 0 0 0,-1 0 1 0 0,0 0-1 0 0,0 0 0 0 0,0 1 0 0 0,9 5 0 0 0,-17-8-23 0 0,1 1-1 0 0,0 1 1 0 0,0-1-1 0 0,-1 0 1 0 0,1 0-1 0 0,0 1 1 0 0,-1-1-1 0 0,0 1 1 0 0,1-1-1 0 0,-1 1 1 0 0,0-1-1 0 0,0 1 1 0 0,0 0-1 0 0,0 0 1 0 0,0 0-1 0 0,0-1 1 0 0,0 1-1 0 0,0 0 1 0 0,-1 0-1 0 0,1 0 1 0 0,-1 0-1 0 0,0 0 1 0 0,0 0-1 0 0,1 0 1 0 0,-1 0-1 0 0,0 1 1 0 0,-1-1-1 0 0,1 0 1 0 0,0 0-1 0 0,-1 0 1 0 0,1 0-1 0 0,-1 0 1 0 0,0 2-1 0 0,-2 3-10 0 0,0-1 1 0 0,0 0-1 0 0,-1 0 0 0 0,1 0 0 0 0,-1 0 0 0 0,-1-1 1 0 0,1 0-1 0 0,-1 0 0 0 0,0 0 0 0 0,0 0 0 0 0,-8 5 1 0 0,-7 5 2 0 0,-40 21 0 0 0,0-2-61 0 0,-44 23-150 0 0,85-49 195 0 0,0 2 0 0 0,1 0 0 0 0,1 1-1 0 0,0 1 1 0 0,-31 27 0 0 0,47-38-47 0 0,3-1-244 0 0,39-21 276 0 0,-28 14 32 0 0,0 1 0 0 0,22-8 0 0 0,-22 10-5 0 0,-1 0-1 0 0,1 1 1 0 0,0 1-1 0 0,27-2 1 0 0,-35 4 11 0 0,-1 1 0 0 0,1-1 0 0 0,0 1 0 0 0,-1 0 0 0 0,1 0 0 0 0,-1 0 0 0 0,1 1 0 0 0,-1-1 0 0 0,1 1 0 0 0,-1 0 0 0 0,0 1 0 0 0,0-1 0 0 0,0 1 0 0 0,0-1 0 0 0,-1 1 0 0 0,1 0 0 0 0,5 6 1 0 0,-2-1-9 0 0,-3-4 5 0 0,0 0 0 0 0,-1 1-1 0 0,1-1 1 0 0,-1 1 0 0 0,0 0 0 0 0,4 10 0 0 0,-5-12 13 0 0,-1-1 0 0 0,0 1 0 0 0,0 0 0 0 0,0-1 0 0 0,-1 1 0 0 0,1 0 0 0 0,-1 0 0 0 0,1 0 0 0 0,-1 0 0 0 0,0-1 0 0 0,0 1 0 0 0,0 0 0 0 0,-1 0 0 0 0,0 4 0 0 0,0-2 28 0 0,-1-1-1 0 0,0 1 1 0 0,0-1-1 0 0,0 0 1 0 0,0 1 0 0 0,-1-1-1 0 0,1 0 1 0 0,-4 3-1 0 0,-6 6 92 0 0,-1 0 1 0 0,0-1-1 0 0,-25 18 0 0 0,29-24-125 0 0,-31 22 51 0 0,-2-2 1 0 0,-1-1-1 0 0,-63 25 0 0 0,89-43-37 0 0,0-2-1 0 0,0 1 0 0 0,-1-2 1 0 0,0 0-1 0 0,0-1 0 0 0,0-1 1 0 0,0-1-1 0 0,0-1 0 0 0,0 0 1 0 0,-1-1-1 0 0,-32-7 0 0 0,40 7-5 0 0,0-2 0 0 0,1 0 0 0 0,-1 0 0 0 0,1 0 0 0 0,0-2 0 0 0,0 1 0 0 0,-15-11 0 0 0,24 15-17 0 0,1 0 1 0 0,0 0-1 0 0,-1-1 0 0 0,1 1 0 0 0,-1 0 0 0 0,1 0 0 0 0,0-1 1 0 0,-1 1-1 0 0,1-1 0 0 0,0 1 0 0 0,-1 0 0 0 0,1-1 1 0 0,0 1-1 0 0,-1-1 0 0 0,1 1 0 0 0,0 0 0 0 0,0-1 0 0 0,0 1 1 0 0,0-1-1 0 0,-1 1 0 0 0,1-1 0 0 0,0 1 0 0 0,0-1 1 0 0,0 1-1 0 0,0-1 0 0 0,0 1 0 0 0,0-1 0 0 0,0 1 1 0 0,0-1-1 0 0,0 1 0 0 0,0-1 0 0 0,0 1 0 0 0,1-1 0 0 0,-1 1 1 0 0,0-1-1 0 0,0 1 0 0 0,0-1 0 0 0,1 1 0 0 0,-1 0 1 0 0,0-1-1 0 0,0 1 0 0 0,1-1 0 0 0,-1 1 0 0 0,0 0 0 0 0,1-1 1 0 0,-1 1-1 0 0,1 0 0 0 0,-1-1 0 0 0,0 1 0 0 0,1 0 1 0 0,-1 0-1 0 0,1-1 0 0 0,-1 1 0 0 0,1 0 0 0 0,-1 0 0 0 0,1 0 1 0 0,0 0-1 0 0,1-2-52 0 0,1 1 1 0 0,0 0-1 0 0,-1 0 0 0 0,1 0 1 0 0,0 1-1 0 0,0-1 1 0 0,0 1-1 0 0,3-1 1 0 0,-1 2-522 0 0,0 0 1 0 0,0 0 0 0 0,-1 0-1 0 0,1 1 1 0 0,7 3 0 0 0,1 0-5615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11975 0 0,'0'0'1470'0'0,"-2"1"-441"0"0,-22 14 1259 0 0,1 2 0 0 0,-33 27 0 0 0,37-25-1987 0 0,0 1-1 0 0,0 0 1 0 0,2 2 0 0 0,1 0 0 0 0,-16 27 0 0 0,21-27-222 0 0,7-14-70 0 0,1 0-1 0 0,-2-1 1 0 0,1 1-1 0 0,-9 9 0 0 0,10-15-149 0 0,0 0-1 0 0,0 0 0 0 0,0-1 1 0 0,-1 1-1 0 0,1-1 0 0 0,-4 1 1 0 0,-2 0-4565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 18919 0 0,'0'0'1712'0'0,"2"-1"-1409"0"0,-1 1-293 0 0,3-1 394 0 0,0 0 1 0 0,0 0 0 0 0,1 0 0 0 0,-1 1-1 0 0,7-1 1 0 0,-10 1-317 0 0,0 1 0 0 0,1-1-1 0 0,-1 0 1 0 0,0 1 0 0 0,0-1-1 0 0,0 1 1 0 0,0-1 0 0 0,0 1 0 0 0,1-1-1 0 0,-1 1 1 0 0,0 0 0 0 0,-1 0-1 0 0,1-1 1 0 0,0 1 0 0 0,0 0 0 0 0,0 0-1 0 0,0 0 1 0 0,0 0 0 0 0,-1 0-1 0 0,1 0 1 0 0,0 2 0 0 0,1 2 6 0 0,0 0 1 0 0,0 0 0 0 0,-1 0-1 0 0,0 0 1 0 0,0 0-1 0 0,0 0 1 0 0,0 1 0 0 0,-1-1-1 0 0,0 0 1 0 0,0 1-1 0 0,-1-1 1 0 0,0 0 0 0 0,1 0-1 0 0,-2 1 1 0 0,1-1-1 0 0,-4 8 1 0 0,-2 7 48 0 0,-1-1 0 0 0,-21 36 0 0 0,-5 2-464 0 0,-2-1 0 0 0,-55 64 0 0 0,90-119-105 0 0,-2 2 519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29 341 14567 0 0,'0'0'664'0'0,"-1"1"-8"0"0,-1 3-466 0 0,0-2-124 0 0,0 0 0 0 0,1 0-1 0 0,-1 0 1 0 0,0-1-1 0 0,0 1 1 0 0,0 0-1 0 0,0-1 1 0 0,-3 2-1 0 0,5-3-10 0 0,0 1 1 0 0,0-1-1 0 0,0 0 0 0 0,0 0 0 0 0,0 0 0 0 0,0 0 1 0 0,0 0-1 0 0,0 0 0 0 0,0 0 0 0 0,0 0 0 0 0,-1 0 1 0 0,1 1-1 0 0,0-1 0 0 0,0 0 0 0 0,0 0 1 0 0,0 0-1 0 0,0 0 0 0 0,0 0 0 0 0,0 0 0 0 0,-1 0 1 0 0,1 0-1 0 0,0 0 0 0 0,0 0 0 0 0,0 0 0 0 0,0 0 1 0 0,0 0-1 0 0,0 0 0 0 0,-1 0 0 0 0,1 0 0 0 0,0 0 1 0 0,0 0-1 0 0,0 0 0 0 0,0 0 0 0 0,0 0 0 0 0,0 0 1 0 0,0 0-1 0 0,-1 0 0 0 0,1 0 0 0 0,0 0 0 0 0,0 0 1 0 0,0 0-1 0 0,0-1 0 0 0,0 1 0 0 0,0 0 0 0 0,0 0 1 0 0,0 0-1 0 0,-1 0 0 0 0,1 0 0 0 0,0 0 0 0 0,0 0 1 0 0,0 0-1 0 0,0-1 0 0 0,0 1 0 0 0,0 0 0 0 0,1-11 627 0 0,7-15-717 0 0,-3 13 52 0 0,1 0 1 0 0,1 0-1 0 0,0 1 1 0 0,0 0-1 0 0,2 1 1 0 0,-1 0-1 0 0,1 0 0 0 0,1 1 1 0 0,13-12-1 0 0,16-11-225 0 0,52-32-1 0 0,-65 46 101 0 0,-2 3-68 0 0,35-19 1 0 0,-47 29 245 0 0,0 1 0 0 0,0 1 0 0 0,0 0 0 0 0,0 0 0 0 0,21-3 1 0 0,-30 7 42 0 0,0 0 1 0 0,1 0 0 0 0,-1 1 0 0 0,1-1 0 0 0,-1 1 0 0 0,0-1 0 0 0,0 1 0 0 0,1 0 0 0 0,-1 0 0 0 0,0 1 0 0 0,0-1 0 0 0,3 2 0 0 0,-4-1-38 0 0,-1 0 1 0 0,1 0-1 0 0,-1-1 1 0 0,1 1 0 0 0,-1 0-1 0 0,1 0 1 0 0,-1 0-1 0 0,0 1 1 0 0,0-1-1 0 0,0 0 1 0 0,-1 0-1 0 0,1 1 1 0 0,0-1-1 0 0,0 3 1 0 0,-1-1-38 0 0,1 0 0 0 0,-1-1 0 0 0,1 1 0 0 0,-1 0 0 0 0,0 0 1 0 0,-1 0-1 0 0,1 0 0 0 0,-1 0 0 0 0,0 0 0 0 0,0 0 0 0 0,0 0 0 0 0,0 0 1 0 0,-2 3-1 0 0,-4 7 16 0 0,0-1 1 0 0,-11 15 0 0 0,-2 5 5 0 0,-22 49-8 0 0,36-69-40 0 0,1 1 0 0 0,0 1 0 0 0,1-1-1 0 0,-3 18 1 0 0,5-16-212 0 0,-3 23 154 0 0,5-36-495 0 0,1 0 0 0 0,-1 0 0 0 0,0-1 0 0 0,1 1 0 0 0,0 0 0 0 0,1 4 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12895 0 0,'0'0'6383'0'0,"-2"0"-6171"0"0,-9 2-174 0 0,-1 1 1 0 0,1 1-1 0 0,0 0 1 0 0,0 0-1 0 0,-16 10 1 0 0,-53 36 111 0 0,35-20-62 0 0,15-11 44 0 0,1 1-1 0 0,0 2 1 0 0,2 1-1 0 0,1 1 0 0 0,1 1 1 0 0,1 1-1 0 0,1 1 1 0 0,2 2-1 0 0,0 0 1 0 0,2 1-1 0 0,-28 60 1 0 0,45-85-72 0 0,-34 85 703 0 0,32-77-700 0 0,0-1-1 0 0,1 1 0 0 0,0 0 0 0 0,1 1 1 0 0,0 15-1 0 0,2-26-49 0 0,0 0 0 0 0,0 1 0 0 0,1-1 0 0 0,-1 0 0 0 0,1 0 0 0 0,-1 1 0 0 0,1-1 0 0 0,0 0 0 0 0,0 0 0 0 0,1 0 0 0 0,-1 0 0 0 0,1 0 0 0 0,-1 0 0 0 0,1-1 0 0 0,3 5 1 0 0,-3-5 9 0 0,1 1 0 0 0,0-1 0 0 0,0 0 0 0 0,0 0 0 0 0,1 0 0 0 0,-1 0 0 0 0,0 0 0 0 0,1-1-1 0 0,-1 1 1 0 0,1-1 0 0 0,0 0 0 0 0,-1 0 0 0 0,6 0 0 0 0,21 3 166 0 0,1-1 0 0 0,-1-2 0 0 0,45-3-1 0 0,-5-4-7398 0 0,-53 3-24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124 333 15175 0 0,'0'0'695'0'0,"-1"1"-18"0"0,-64 88 2226 0 0,34-47-1287 0 0,5-12-1165 0 0,25-29-217 0 0,2-4-226 0 0,-1 0-1 0 0,1 0 1 0 0,-1 0 0 0 0,1 0-1 0 0,0 0 1 0 0,0 0 0 0 0,0 0-1 0 0,1 0 1 0 0,2-4 0 0 0,18-25 52 0 0,-14 20-53 0 0,28-38-271 0 0,3 2-1 0 0,72-72 1 0 0,-71 83-743 0 0,70-51 1 0 0,-94 77 1038 0 0,-1 2 1 0 0,2-1 0 0 0,-1 2 0 0 0,1 0-1 0 0,0 1 1 0 0,1 1 0 0 0,-1 1-1 0 0,27-5 1 0 0,-43 10-19 0 0,-1 0 0 0 0,1 0 1 0 0,0 0-1 0 0,0 0 0 0 0,-1 0 0 0 0,1 0 0 0 0,0 0 0 0 0,-1 1 0 0 0,1-1 1 0 0,0 0-1 0 0,-1 0 0 0 0,1 1 0 0 0,0-1 0 0 0,-1 0 0 0 0,1 1 0 0 0,0-1 1 0 0,-1 1-1 0 0,1-1 0 0 0,-1 1 0 0 0,1-1 0 0 0,-1 1 0 0 0,1-1 0 0 0,-1 1 1 0 0,1-1-1 0 0,-1 1 0 0 0,0 0 0 0 0,1 0 0 0 0,0 2 3 0 0,0-1 1 0 0,0 0-1 0 0,-1 0 0 0 0,1 0 1 0 0,0 0-1 0 0,-1 1 1 0 0,1 1-1 0 0,-1 3 35 0 0,-1-1-1 0 0,0 0 1 0 0,1 0 0 0 0,-2 0 0 0 0,1 0-1 0 0,-1 0 1 0 0,0 0 0 0 0,0-1 0 0 0,-5 10-1 0 0,-4 6 131 0 0,-16 20 0 0 0,22-34-142 0 0,-1 3 9 0 0,-10 13 23 0 0,1 1 0 0 0,1 0-1 0 0,-17 41 1 0 0,29-60-70 0 0,1-4 2 0 0,0 1 1 0 0,1-1 0 0 0,-1 1 0 0 0,1-1 0 0 0,-1 1 0 0 0,1 0 0 0 0,0-1-1 0 0,0 1 1 0 0,-1-1 0 0 0,1 1 0 0 0,0 0 0 0 0,0-1 0 0 0,1 1 0 0 0,-1 0-1 0 0,0-1 1 0 0,1 3 0 0 0,0 1 24 0 0,0 0 0 0 0,1-1 0 0 0,0 1-1 0 0,0-1 1 0 0,0 1 0 0 0,0-1 0 0 0,5 7 0 0 0,0 1 36 0 0,-2-5-6 0 0,-3-5-4 0 0,19 39-154 0 0,-20-40-461 0 0,0 0 0 0 0,0 1 1 0 0,0-1-1 0 0,0 0 0 0 0,0 1 0 0 0,1-1 1 0 0,-1 0-1 0 0,0 0 0 0 0,1 0 0 0 0,2 1 1 0 0,6 1-6071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5063 0 0,'0'1'3495'0'0,"5"28"4404"0"0,1-1-3585 0 0,2 1-3481 0 0,1-1 1 0 0,20 46-1 0 0,-24-64-723 0 0,0 1-1 0 0,-1 0 1 0 0,-1 0 0 0 0,1 0 0 0 0,0 12-1 0 0,-3-18-80 0 0,-1 1-1 0 0,1 0 1 0 0,-1 0-1 0 0,-1 0 1 0 0,1-1 0 0 0,-1 1-1 0 0,0 0 1 0 0,0-1-1 0 0,-1 1 1 0 0,0 0-1 0 0,0-1 1 0 0,-3 6-1 0 0,-1 0 17 0 0,-1 0 0 0 0,0-1-1 0 0,-1 1 1 0 0,0-2 0 0 0,0 1-1 0 0,-1-1 1 0 0,-1 0 0 0 0,-19 13-1 0 0,-7 2 166 0 0,-48 24 0 0 0,72-42-205 0 0,3-1-150 0 0,7-4-602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15231 0 0,'0'0'1379'0'0,"-1"2"-1136"0"0,-13 37 1317 0 0,-15 60 1 0 0,18-54-56 0 0,-19 45 0 0 0,22-69-1292 0 0,-70 162 828 0 0,52-128-810 0 0,-41 64 0 0 0,48-93-179 0 0,18-24-160 0 0,-11-10-3161 0 0,8-1 1573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102 351 11055 0 0,'-17'2'765'0'0,"0"1"0"0"0,1 1 0 0 0,-1 1-1 0 0,-18 8 3932 0 0,36-15-4629 0 0,0-1 0 0 0,0 1 0 0 0,0 0 0 0 0,0 0 0 0 0,0 0 0 0 0,1 0 0 0 0,-1 1 0 0 0,0-1 0 0 0,1 0 0 0 0,0 1 0 0 0,-1-1 0 0 0,1 1 0 0 0,0-1 0 0 0,2-1 0 0 0,4-3 53 0 0,107-118 300 0 0,-16 16-134 0 0,-79 88-11 0 0,1 1 1 0 0,1 1 0 0 0,27-17-1 0 0,-44 33-251 0 0,-1-1-1 0 0,0 1 1 0 0,1 0-1 0 0,-1 0 1 0 0,1 0-1 0 0,0 1 1 0 0,-1 0-1 0 0,1 0 1 0 0,0 0-1 0 0,0 0 1 0 0,0 1-1 0 0,0 0 1 0 0,0 0-1 0 0,0 0 1 0 0,-1 1-1 0 0,1-1 1 0 0,0 1-1 0 0,0 0 1 0 0,0 1-1 0 0,-1-1 1 0 0,1 1-1 0 0,-1 0 1 0 0,1 0-1 0 0,-1 0 1 0 0,0 1-1 0 0,1-1 1 0 0,-1 1-1 0 0,-1 0 1 0 0,1 1-1 0 0,0-1 1 0 0,4 6-1 0 0,12 13 9 0 0,1-1-1 0 0,31 24 1 0 0,-29-29 181 0 0,-9-6 74 0 0,0 0 1 0 0,-1 0-1 0 0,0 2 1 0 0,12 13-1 0 0,-24-24-105 0 0,-3 19 282 0 0,0-16-418 0 0,1-1 0 0 0,-1 1 0 0 0,0-1 0 0 0,-1 1 0 0 0,1-1 0 0 0,-1 0 0 0 0,1 0 0 0 0,-1 0 0 0 0,0 0 0 0 0,0-1 0 0 0,-5 4 0 0 0,-3 2 66 0 0,-23 13 1 0 0,-165 77 98 0 0,111-56-166 0 0,82-39-47 0 0,-20 10-100 0 0,-30 9 0 0 0,48-19 78 0 0,0-1 0 0 0,1 0 0 0 0,-1 0-1 0 0,0-1 1 0 0,0 0 0 0 0,0 0 0 0 0,0-1-1 0 0,-16-1 1 0 0,23 1 21 0 0,0 0 0 0 0,1 0 1 0 0,-1 0-1 0 0,0-1 0 0 0,1 1 0 0 0,-1 0 0 0 0,1 0 0 0 0,-1 0 0 0 0,0 0 0 0 0,1-1 1 0 0,-1 1-1 0 0,1 0 0 0 0,-1-1 0 0 0,0 1 0 0 0,1 0 0 0 0,-1-1 0 0 0,1 1 0 0 0,-1 0 1 0 0,1-1-1 0 0,0 1 0 0 0,-1-1 0 0 0,1 1 0 0 0,-1-1 0 0 0,1 0 0 0 0,0 1 0 0 0,-1-1 1 0 0,1 1-1 0 0,0-1 0 0 0,0 1 0 0 0,-1-1 0 0 0,1 0 0 0 0,0 1 0 0 0,0-1 1 0 0,0 0-1 0 0,0 1 0 0 0,0-1 0 0 0,0 0 0 0 0,0 1 0 0 0,0-1 0 0 0,0 1 0 0 0,0-1 1 0 0,0 0-1 0 0,1 0 0 0 0,-1-1-31 0 0,2-7-423 0 0,1 0-1 0 0,0 0 1 0 0,0 1-1 0 0,1-1 1 0 0,0 1 0 0 0,0 0-1 0 0,10-14 1 0 0,-6 9-1653 0 0,-6 10 31 0 0,3-3-289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1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3679 0 0,'0'0'167'0'0,"1"1"446"0"0,28 56 8657 0 0,1-1-4352 0 0,10 13-3808 0 0,85 112 0 0 0,-71-116-913 0 0,40 54 217 0 0,-79-99-222 0 0,-2 1 1 0 0,-1 0-1 0 0,0 1 1 0 0,8 24-1 0 0,-17-36-131 0 0,0 0 0 0 0,0 0 0 0 0,-1 0 0 0 0,0 0 0 0 0,-1 0 0 0 0,0 0 0 0 0,-1 0 0 0 0,0 0 0 0 0,0 1 0 0 0,-1-1 0 0 0,-3 13 0 0 0,0-9-23 0 0,0-1-1 0 0,-1 1 0 0 0,0-1 1 0 0,-1 0-1 0 0,-1 0 0 0 0,0-1 1 0 0,-11 15-1 0 0,0-3 10 0 0,-2-1 0 0 0,-34 33-1 0 0,-47 31 211 0 0,98-85-246 0 0,-129 110 181 0 0,53-34-585 0 0,78-77 313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6447 0 0,'0'0'499'0'0,"-6"11"5917"0"0,5-8-5127 0 0,-1 1 0 0 0,1 0 0 0 0,0 0-1 0 0,0 0 1 0 0,0 4 0 0 0,1-6-899 0 0,-1 19 668 0 0,1-19-866 0 0,3 7-95 0 0,0 0-43 0 0,-2-7-112 0 0,-1 0-359 0 0,1 0 0 0 0,0 1 0 0 0,0-1-1 0 0,0 0 1 0 0,1 0 0 0 0,-1 0 0 0 0,0 0-1 0 0,1 0 1 0 0,2 3 0 0 0,-3-4-465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13703 0 0,'0'0'1246'0'0,"0"2"-905"0"0,-4 34 4150 0 0,4-35-3343 0 0,10 18 143 0 0,-1-5-1233 0 0,-6-7-41 0 0,1 0 0 0 0,0-1 0 0 0,5 7-1 0 0,-7-12-217 0 0,-1 1 0 0 0,0-1 0 0 0,1 1 0 0 0,-1-1 0 0 0,1 0 0 0 0,0 0 0 0 0,-1 0 0 0 0,1 0 0 0 0,0 0 0 0 0,0 0 0 0 0,-1 0 0 0 0,1-1-1 0 0,0 1 1 0 0,0 0 0 0 0,0-1 0 0 0,3 1 0 0 0,7-1-1423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0,'1'2'6539'0'0,"1"21"-2592"0"0,-1 17-2211 0 0,-1-25-1507 0 0,0-14-363 0 0,11 2-6396 0 0,1-2-321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55 101 6447 0 0,'12'-10'661'0'0,"22"-11"-1"0"0,-1 3 14912 0 0,-32 20-15466 0 0,1 1-1 0 0,-1-1 0 0 0,0 0 0 0 0,0 1 0 0 0,0-1 0 0 0,0 6 0 0 0,0-5-66 0 0,-1 1 0 0 0,0-1 0 0 0,0 0-1 0 0,0 1 1 0 0,-1-1 0 0 0,1 1 0 0 0,-1-1-1 0 0,0 1 1 0 0,0-1 0 0 0,-3 6 0 0 0,-17 32 73 0 0,14-28-83 0 0,-32 45 57 0 0,26-40-67 0 0,1 0-1 0 0,-16 33 1 0 0,25-46 8 0 0,1 1 1 0 0,0 0-1 0 0,0-1 1 0 0,0 1-1 0 0,1 0 1 0 0,0 0-1 0 0,0 0 1 0 0,1 0-1 0 0,-1 0 1 0 0,1 0-1 0 0,1 0 0 0 0,-1 0 1 0 0,1 0-1 0 0,2 7 1 0 0,-2-10 8 0 0,0-1 0 0 0,0 1 0 0 0,0-1 0 0 0,0 0 0 0 0,1 0 0 0 0,-1 1 0 0 0,1-1 1 0 0,-1 0-1 0 0,1 0 0 0 0,0-1 0 0 0,0 1 0 0 0,0 0 0 0 0,0 0 0 0 0,0-1 0 0 0,0 1 0 0 0,0-1 0 0 0,0 0 1 0 0,1 0-1 0 0,-1 0 0 0 0,1 0 0 0 0,-1 0 0 0 0,1 0 0 0 0,-1-1 0 0 0,1 1 0 0 0,-1-1 0 0 0,1 0 1 0 0,4 1-1 0 0,7-1 153 0 0,0-1-1 0 0,0 0 1 0 0,26-5 0 0 0,-30 4-117 0 0,28-4 67 0 0,0-3-1 0 0,66-22 1 0 0,-91 25-109 0 0,0 1 0 0 0,0-2 0 0 0,0 0 0 0 0,-1 0 0 0 0,0-1 0 0 0,-1 0 1 0 0,1-1-1 0 0,-2-1 0 0 0,1 0 0 0 0,17-21 0 0 0,-23 23-66 0 0,0 0-1 0 0,-1 0 1 0 0,0 0 0 0 0,-1 0-1 0 0,1-1 1 0 0,-1 1-1 0 0,-1-1 1 0 0,0 0 0 0 0,0 0-1 0 0,-1 0 1 0 0,0 0 0 0 0,0 0-1 0 0,-1 0 1 0 0,0 0-1 0 0,-1 0 1 0 0,0 0 0 0 0,-1 0-1 0 0,1 0 1 0 0,-2 1-1 0 0,-3-12 1 0 0,4 15-31 0 0,-1 0 1 0 0,0 1-1 0 0,0-1 0 0 0,0 1 0 0 0,-1-1 1 0 0,1 1-1 0 0,-1 0 0 0 0,0 1 1 0 0,0-1-1 0 0,0 1 0 0 0,0-1 0 0 0,-1 1 1 0 0,0 1-1 0 0,1-1 0 0 0,-1 1 0 0 0,0-1 1 0 0,-9-1-1 0 0,-8-3-395 0 0,0 2-1 0 0,-42-6 1 0 0,53 9 326 0 0,-6 1-129 0 0,0-1-1 0 0,0 2 1 0 0,1 0 0 0 0,-1 1-1 0 0,-32 6 1 0 0,33 1-1617 0 0,30-7 1372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2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44 3223 0 0,'2'-3'240'0'0,"14"-37"14746"0"0,-17 42-14566 0 0,-78 187 1421 0 0,24-61-1488 0 0,-56 118-169 0 0,104-229-184 0 0,-26 63-5 0 0,-59 104 0 0 0,-4-38-383 0 0,94-144 322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2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119 185 2303 0 0,'-11'2'124'0'0,"0"1"1"0"0,0 0-1 0 0,1 1 0 0 0,0 0 0 0 0,-10 6 0 0 0,-2 3 3085 0 0,3 4 4011 0 0,19-17-7002 0 0,-1 1 0 0 0,1 0 1 0 0,-1 0-1 0 0,1-1 0 0 0,0 1 1 0 0,-1 0-1 0 0,1 0 0 0 0,0-1 1 0 0,0 1-1 0 0,-1 0 1 0 0,1 0-1 0 0,0 0 0 0 0,0-1 1 0 0,0 1-1 0 0,0 0 0 0 0,0 0 1 0 0,0 0-1 0 0,0 0 0 0 0,0-1 1 0 0,1 1-1 0 0,-1 0 0 0 0,0 0 1 0 0,0 0-1 0 0,1-1 1 0 0,-1 1-1 0 0,0 0 0 0 0,1 0 1 0 0,0 1-167 0 0,1 0 0 0 0,-1 0 0 0 0,0 0 0 0 0,0 0 1 0 0,1 0-1 0 0,-1-1 0 0 0,1 1 0 0 0,2 1 1 0 0,0-1 21 0 0,0 0 0 0 0,0 0 1 0 0,0-1-1 0 0,0 1 0 0 0,0-1 1 0 0,0 0-1 0 0,0 0 1 0 0,1 0-1 0 0,-1-1 0 0 0,7 0 1 0 0,2 0 84 0 0,-1 0 1 0 0,19-4 0 0 0,12-5 333 0 0,82-29 0 0 0,38-27 217 0 0,-78 29-389 0 0,169-55 309 0 0,-204 76-581 0 0,1 3 0 0 0,1 2 1 0 0,60-3-1 0 0,-107 12-77 0 0,0 2 0 0 0,1-1 0 0 0,-1 1 0 0 0,7 1 0 0 0,15 1-562 0 0,-25-2 340 0 0,0 1 0 0 0,-1-1 0 0 0,1 1 0 0 0,0 0 0 0 0,-1-1 0 0 0,1 1 0 0 0,-1 0 0 0 0,0 0 0 0 0,1 2 0 0 0,-1-3-321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2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11055 0 0,'0'0'1002'0'0,"-9"0"-804"0"0,8-1-79 0 0,0 1-1 0 0,0 0 1 0 0,0 1-1 0 0,0-1 1 0 0,0 0 0 0 0,0 0-1 0 0,0 0 1 0 0,-1 1-1 0 0,1-1 1 0 0,0 0-1 0 0,0 1 1 0 0,1-1-1 0 0,-1 1 1 0 0,0-1-1 0 0,0 1 1 0 0,0-1 0 0 0,0 1-1 0 0,0 0 1 0 0,0 0-1 0 0,1-1 1 0 0,-1 1-1 0 0,0 0 1 0 0,1 0-1 0 0,-1 0 1 0 0,1 0-1 0 0,-2 1 1 0 0,0 2 635 0 0,-5 6 807 0 0,0 0 0 0 0,-8 17 0 0 0,-18 53-556 0 0,7-15-659 0 0,-60 157-91 0 0,12-24-99 0 0,-56 82-164 0 0,87-199 4 0 0,-72 103 0 0 0,103-168 3 0 0,-17 18-1 0 0,25-29 4 0 0,0-1-1 0 0,-1 0 1 0 0,1-1 0 0 0,-1 1-1 0 0,1-1 1 0 0,-1 0 0 0 0,0 0-1 0 0,-10 4 1 0 0,13-6 59 0 0,-6-11 98 0 0,8 8-153 0 0,-1 1 1 0 0,1-1-1 0 0,0 1 0 0 0,-1-1 1 0 0,1 1-1 0 0,0-1 0 0 0,0 0 1 0 0,0 1-1 0 0,0-1 0 0 0,0 1 1 0 0,1-1-1 0 0,-1 1 0 0 0,0-1 0 0 0,1 1 1 0 0,-1-1-1 0 0,1 1 0 0 0,1-3 1 0 0,16-26 106 0 0,-11 20-100 0 0,15-25-49 0 0,1 1 0 0 0,2 1 0 0 0,45-45 0 0 0,-53 61 37 0 0,-12 11 1 0 0,1 0-1 0 0,-1 1 1 0 0,1-1-1 0 0,0 1 1 0 0,0 1-1 0 0,1-1 1 0 0,0 1-1 0 0,9-4 1 0 0,-16 7 7 0 0,1 1 0 0 0,0 0 1 0 0,0 0-1 0 0,0 0 0 0 0,0 0 0 0 0,0 0 1 0 0,0 0-1 0 0,0 0 0 0 0,0 1 0 0 0,0-1 1 0 0,0 0-1 0 0,0 0 0 0 0,0 1 0 0 0,0-1 0 0 0,0 1 1 0 0,-1-1-1 0 0,1 1 0 0 0,1 0 0 0 0,12 12 105 0 0,-11-8-72 0 0,-1 0 0 0 0,1-1-1 0 0,-1 1 1 0 0,0 0 0 0 0,-1 0-1 0 0,1 1 1 0 0,-1-1 0 0 0,0 0-1 0 0,0 0 1 0 0,0 1 0 0 0,-1-1-1 0 0,0 0 1 0 0,-1 10 0 0 0,-1 7 162 0 0,-11 42 0 0 0,10-50-180 0 0,-7 23 39 0 0,-24 55 1 0 0,34-91-71 0 0,-1 0-577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2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23 134 8751 0 0,'2'-1'399'0'0,"-1"0"-270"0"0,2-2 4 0 0,11 0 142 0 0,-12 3-138 0 0,-1 0-1 0 0,1 0 0 0 0,0 0 1 0 0,0 0-1 0 0,-1 1 0 0 0,1-1 1 0 0,0 0-1 0 0,-1 1 1 0 0,1-1-1 0 0,0 1 0 0 0,-1 0 1 0 0,1 0-1 0 0,1 1 0 0 0,24 16 5802 0 0,-4-3-3713 0 0,-18-13-2040 0 0,0 0 1 0 0,1 0-1 0 0,-1-1 0 0 0,1 0 0 0 0,-1 0 0 0 0,1 0 1 0 0,-1-1-1 0 0,1 0 0 0 0,-1 0 0 0 0,1 0 0 0 0,-1-1 1 0 0,1 0-1 0 0,-1 0 0 0 0,1 0 0 0 0,-1 0 0 0 0,0-1 1 0 0,0 0-1 0 0,0 0 0 0 0,6-4 0 0 0,0 1-151 0 0,-1-2 0 0 0,0 1-1 0 0,0-1 1 0 0,0-1 0 0 0,-1 1-1 0 0,0-2 1 0 0,14-15-1 0 0,-20 20-63 0 0,0-1 0 0 0,-1 1 0 0 0,1-1 0 0 0,-1 1 0 0 0,0-1 0 0 0,3-9 0 0 0,-4 12 17 0 0,-1 1 0 0 0,1-1 0 0 0,-1 1 0 0 0,0-1 0 0 0,1 1 0 0 0,-1-1 0 0 0,0 1 0 0 0,0-1 0 0 0,0 1 0 0 0,0-1 0 0 0,0 1 0 0 0,-1-1 0 0 0,1 1 1 0 0,0-1-1 0 0,-1 1 0 0 0,1-1 0 0 0,-1 1 0 0 0,1-1 0 0 0,-1 1 0 0 0,0 0 0 0 0,0-1 0 0 0,0 1 0 0 0,1 0 0 0 0,-1 0 0 0 0,0-1 0 0 0,0 1 0 0 0,-2-1 0 0 0,1 1-6 0 0,1 1 1 0 0,0-1-1 0 0,-1 1 0 0 0,1-1 1 0 0,-1 1-1 0 0,1 0 1 0 0,-1-1-1 0 0,0 1 0 0 0,1 0 1 0 0,-1 0-1 0 0,1 0 0 0 0,-1 0 1 0 0,1 0-1 0 0,-1 1 0 0 0,1-1 1 0 0,-1 0-1 0 0,1 1 0 0 0,-1-1 1 0 0,-1 2-1 0 0,-29 14-210 0 0,30-14 212 0 0,-16 10-22 0 0,0 0-1 0 0,1 2 1 0 0,-15 16-1 0 0,-44 49 31 0 0,69-70 15 0 0,-5 4 74 0 0,1 1-1 0 0,0 0 1 0 0,1 0-1 0 0,1 1 1 0 0,0 1-1 0 0,1 0 1 0 0,0 0 0 0 0,-9 34-1 0 0,16-46-64 0 0,0-1 0 0 0,0 1 0 0 0,1 0 0 0 0,0-1 0 0 0,-1 1 0 0 0,1 0 0 0 0,1-1 0 0 0,-1 1-1 0 0,0 0 1 0 0,1-1 0 0 0,0 1 0 0 0,0 0 0 0 0,0-1 0 0 0,0 1 0 0 0,1-1 0 0 0,-1 1 0 0 0,1-1 0 0 0,0 0 0 0 0,0 0 0 0 0,5 6-1 0 0,-4-6-41 0 0,0 0-1 0 0,1 0 0 0 0,0 0 0 0 0,0 0 0 0 0,0-1 0 0 0,0 1 0 0 0,0-1 0 0 0,0 0 0 0 0,0-1 0 0 0,1 1 0 0 0,-1-1 0 0 0,1 1 1 0 0,-1-2-1 0 0,1 1 0 0 0,-1 0 0 0 0,7-1 0 0 0,-2 0-384 0 0,-1 0 0 0 0,1-1 0 0 0,14-3 0 0 0,9-5-5177 0 0,-3-1-1173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19 285 10135 0 0,'0'0'778'0'0,"-1"1"-506"0"0,-16 21 11497 0 0,19-24-11192 0 0,16-19-250 0 0,2 2 1 0 0,34-27-1 0 0,52-30 639 0 0,-78 57-902 0 0,-2 1-64 0 0,20-15 0 0 0,66-34 0 0 0,-99 61 0 0 0,-2 6 11 0 0,-9 0-2 0 0,2 1 6 0 0,6 11 25 0 0,-9-10-37 0 0,0 0 1 0 0,1 0-1 0 0,-1 0 1 0 0,0 0-1 0 0,0 0 1 0 0,-1 0-1 0 0,1 0 1 0 0,1 5-1 0 0,-1 25 18 0 0,-1-23-20 0 0,-2 20-1 0 0,-1-1 0 0 0,-1 0 0 0 0,-11 40 0 0 0,-2 9 0 0 0,15-71 0 0 0,2-4 0 0 0,-1 0 0 0 0,1 0 0 0 0,0 0 0 0 0,-1 0 0 0 0,1 0 0 0 0,0 0 0 0 0,0 0 0 0 0,1 0 0 0 0,-1 0 0 0 0,0 0 0 0 0,1 0 0 0 0,-1 0 0 0 0,2 4 0 0 0,-2-3-1 0 0,0 1 0 0 0,9 10 14 0 0,-6-11 2 0 0,-1-1 1 0 0,1 1-1 0 0,0-1 1 0 0,-1 1 0 0 0,1-1-1 0 0,1 0 1 0 0,-1 0-1 0 0,0 0 1 0 0,0-1-1 0 0,1 1 1 0 0,5 1-1 0 0,7 2 129 0 0,22 3-1 0 0,-16-3-62 0 0,-11-3-125 0 0,1 0-1 0 0,-1 0 1 0 0,1-1-1 0 0,0-1 1 0 0,-1 0-1 0 0,17-2 1 0 0,-21 1-938 0 0,0-1 1 0 0,0 1 0 0 0,12-6-1 0 0,-9 2-7050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2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2759 0 0,'0'0'423'0'0,"-1"-1"733"0"0,-16-14 12151 0 0,16 18-13050 0 0,1 1-164 0 0,-1 0 1 0 0,1 0 0 0 0,0-1-1 0 0,0 1 1 0 0,0 0-1 0 0,0 0 1 0 0,1 0-1 0 0,-1 0 1 0 0,3 7-1 0 0,16 38 839 0 0,-9-26-508 0 0,15 31 228 0 0,1-1 0 0 0,3-2-1 0 0,51 69 1 0 0,-48-78-515 0 0,2-1-1 0 0,79 73 0 0 0,97 52-145 0 0,-194-153-403 0 0,-14-12 146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2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19 13447 0 0,'0'0'1216'0'0,"-5"-10"331"0"0,5 9-1472 0 0,0 1 1 0 0,-1-1-1 0 0,1 0 0 0 0,-1 1 1 0 0,1-1-1 0 0,-1 1 0 0 0,1 0 1 0 0,0-1-1 0 0,-1 1 0 0 0,0-1 1 0 0,1 1-1 0 0,-1 0 0 0 0,1-1 1 0 0,-1 1-1 0 0,1 0 0 0 0,-1-1 1 0 0,0 1-1 0 0,1 0 0 0 0,-1 0 1 0 0,0 0-1 0 0,1 0 0 0 0,-1 0 1 0 0,1 0-1 0 0,-1 0 0 0 0,0 0 1 0 0,1 0-1 0 0,-1 0 0 0 0,0 0 1 0 0,1 0-1 0 0,-1 0 0 0 0,0 0 1 0 0,1 0-1 0 0,-1 1 0 0 0,0-1 1 0 0,1 0-1 0 0,-1 1 0 0 0,0 0 1 0 0,-5 3-27 0 0,0 1 0 0 0,1 0 1 0 0,-1 0-1 0 0,1 1 0 0 0,1-1 1 0 0,-6 8-1 0 0,-5 6 94 0 0,-42 51 295 0 0,-48 52 153 0 0,-49 57 57 0 0,-12 11 57 0 0,131-155-548 0 0,-62 48 1 0 0,97-83-166 0 0,0 0-1 0 0,0 0 1 0 0,0 0 0 0 0,0 0 0 0 0,0 0 0 0 0,0 0 0 0 0,0 0-1 0 0,0 0 1 0 0,0 0 0 0 0,0 0 0 0 0,0 0 0 0 0,0 0 0 0 0,-1 0-1 0 0,1 0 1 0 0,0 0 0 0 0,0 0 0 0 0,0 0 0 0 0,0 0-1 0 0,0 0 1 0 0,0 0 0 0 0,0 0 0 0 0,0 0 0 0 0,0 0 0 0 0,0 0-1 0 0,0 0 1 0 0,0 0 0 0 0,0 0 0 0 0,0 0 0 0 0,0 0 0 0 0,0 0-1 0 0,0 0 1 0 0,0 0 0 0 0,5-7-278 0 0,9-9-285 0 0,-11 13 503 0 0,14-14-1429 0 0,3 0-3328 0 0,2-1-1533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2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52 919 0 0,'2'1'9195'0'0,"4"3"-8225"0"0,0-1-1 0 0,-1 0 1 0 0,1 0-1 0 0,0-1 1 0 0,1 0 0 0 0,-1 0-1 0 0,12 2 1 0 0,-5-3-249 0 0,-1 0 0 0 0,0 0 0 0 0,20-3 0 0 0,2-2-71 0 0,-1-2 1 0 0,35-11 0 0 0,-26 5-354 0 0,114-26-622 0 0,-138 39-3395 0 0,-16 0 3338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65 10535 0 0,'0'0'482'0'0,"-1"0"-8"0"0,-15 7-286 0 0,-17 14 4284 0 0,31-21-3721 0 0,-6 7 1833 0 0,8-7-2529 0 0,0 1-1 0 0,0-1 1 0 0,0 0 0 0 0,0 0-1 0 0,0 0 1 0 0,0 0 0 0 0,-1 0 0 0 0,1 1-1 0 0,0-1 1 0 0,0 0 0 0 0,0 0-1 0 0,0 0 1 0 0,0 0 0 0 0,0 1 0 0 0,0-1-1 0 0,0 0 1 0 0,0 0 0 0 0,0 0-1 0 0,0 0 1 0 0,0 1 0 0 0,0-1 0 0 0,0 0-1 0 0,0 0 1 0 0,0 0 0 0 0,0 0-1 0 0,0 1 1 0 0,0-1 0 0 0,0 0-1 0 0,0 0 1 0 0,0 0 0 0 0,1 0 0 0 0,-1 0-1 0 0,0 1 1 0 0,0-1 0 0 0,0 0-1 0 0,0 0 1 0 0,0 0 0 0 0,0 0 0 0 0,0 0-1 0 0,1 0 1 0 0,-1 1 0 0 0,0-1-1 0 0,0 0 1 0 0,0 0 0 0 0,1 0 0 0 0,11 1 975 0 0,23-8-792 0 0,-25 5 126 0 0,27-7-40 0 0,-1-2 0 0 0,36-15 0 0 0,24-8 545 0 0,-78 29-766 0 0,0 0 0 0 0,1 2-1 0 0,25-3 1 0 0,-40 6-254 0 0,1 0 0 0 0,-1 1-1 0 0,0-1 1 0 0,1 1 0 0 0,-1 0 0 0 0,0 0-1 0 0,0 0 1 0 0,0 0 0 0 0,0 1 0 0 0,0-1 0 0 0,0 1-1 0 0,0 0 1 0 0,4 4 0 0 0,-2-4-3462 0 0,13 6 1743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34 7631 0 0,'0'0'690'0'0,"-2"-7"170"0"0,-1 3-139 0 0,0 1 1 0 0,-1-1 0 0 0,1 0 0 0 0,-1 1 0 0 0,-4-3-1 0 0,7 5-613 0 0,0 1 1 0 0,0 0-1 0 0,-1-1 0 0 0,1 1 0 0 0,0 0 0 0 0,0 0 0 0 0,0 0 0 0 0,0 0 0 0 0,0 0 0 0 0,-1 0 1 0 0,1 0-1 0 0,0 0 0 0 0,0 1 0 0 0,0-1 0 0 0,-2 1 0 0 0,-14 5 1024 0 0,15-5-1042 0 0,0 1 1 0 0,0-1 0 0 0,0 1-1 0 0,0-1 1 0 0,0 1 0 0 0,1 0 0 0 0,-1-1-1 0 0,1 1 1 0 0,-1 0 0 0 0,1 0-1 0 0,-1 0 1 0 0,1 0 0 0 0,0 0 0 0 0,0 1-1 0 0,0-1 1 0 0,0 0 0 0 0,1 0-1 0 0,-1 1 1 0 0,0-1 0 0 0,1 0 0 0 0,0 1-1 0 0,-1-1 1 0 0,1 1 0 0 0,0-1-1 0 0,0 0 1 0 0,1 1 0 0 0,-1-1 0 0 0,1 4-1 0 0,2 6 94 0 0,0-1 0 0 0,1 1-1 0 0,0-1 1 0 0,9 15-1 0 0,-13-24-153 0 0,14 24 274 0 0,1-1 1 0 0,0-1-1 0 0,33 39 0 0 0,68 56 119 0 0,-86-93-646 0 0,50 31 0 0 0,-66-48-523 0 0,0-1 1 0 0,1 0 0 0 0,0-1-1 0 0,28 8 1 0 0,-26-9-634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2303 0 0,'0'0'19240'0'0,"-1"2"-18473"0"0,0 1-652 0 0,0 0-1 0 0,0 0 1 0 0,1 0 0 0 0,-1 0-1 0 0,1 0 1 0 0,-1 1 0 0 0,1-1 0 0 0,0 0-1 0 0,0 0 1 0 0,1 0 0 0 0,-1 0 0 0 0,1 0-1 0 0,-1 1 1 0 0,1-1 0 0 0,0 0-1 0 0,0 0 1 0 0,0 0 0 0 0,1-1 0 0 0,-1 1-1 0 0,1 0 1 0 0,3 5 0 0 0,7 7 29 0 0,1-1 1 0 0,0-1-1 0 0,19 15 0 0 0,48 32 192 0 0,-50-38-227 0 0,6 4-53 0 0,-1 1 0 0 0,54 56-1 0 0,-84-77-54 0 0,0-1-1 0 0,-1 1 1 0 0,1 0-1 0 0,-1 1 1 0 0,0-1-1 0 0,0 1 1 0 0,-1 0-1 0 0,4 11 1 0 0,-6-15 17 0 0,0 1 0 0 0,-1-1 0 0 0,1 1 0 0 0,-1-1 1 0 0,0 1-1 0 0,0 0 0 0 0,0-1 0 0 0,0 1 0 0 0,-1-1 0 0 0,1 1 1 0 0,-1-1-1 0 0,0 1 0 0 0,0-1 0 0 0,0 1 0 0 0,-1-1 0 0 0,1 0 1 0 0,-1 1-1 0 0,0-1 0 0 0,-4 5 0 0 0,1-1 23 0 0,-1 0 1 0 0,-1-1-1 0 0,1 0 0 0 0,-1 0 1 0 0,0-1-1 0 0,0 1 1 0 0,-1-1-1 0 0,0-1 0 0 0,-13 6 1 0 0,-9 3-143 0 0,-42 10 1 0 0,31-11-178 0 0,28-8-158 0 0,0 0 0 0 0,-1-2 1 0 0,1 1-1 0 0,-16 0 0 0 0,-6-5-6938 0 0,19-1 128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54 7831 0 0,'2'-2'143'0'0,"1"-1"0"0"0,0 1 0 0 0,0-1-1 0 0,0 1 1 0 0,0 0 0 0 0,0 0-1 0 0,4-2 1 0 0,3-1 1818 0 0,1 2 0 0 0,18-6 0 0 0,1 0 1068 0 0,8 2-516 0 0,-36 7-997 0 0,-2 5-1506 0 0,-1 0 1 0 0,0 0 0 0 0,0 0-1 0 0,0 1 1 0 0,-1-1-1 0 0,1 0 1 0 0,-1 0 0 0 0,-1-1-1 0 0,1 1 1 0 0,0 0-1 0 0,-1-1 1 0 0,0 1 0 0 0,-4 4-1 0 0,-8 8 9 0 0,-31 27 0 0 0,19-18-5 0 0,-21 23 29 0 0,-18 17-38 0 0,-87 70 0 0 0,87-83-5 0 0,37-27 0 0 0,-2-3 0 0 0,0 0 0 0 0,-36 18 0 0 0,55-34 0 0 0,-2 0 0 0 0,0 0 0 0 0,-28 10 0 0 0,38-16 0 0 0,0 0 0 0 0,0 0 0 0 0,-1 0 0 0 0,1-1 0 0 0,0 0 0 0 0,0 1 0 0 0,0-1 0 0 0,0-1 0 0 0,0 1 0 0 0,0-1 0 0 0,0 1 0 0 0,0-1 0 0 0,0 0 0 0 0,0-1 0 0 0,-8-2 0 0 0,10 2-5 0 0,0 1 0 0 0,0-1-1 0 0,0 1 1 0 0,0-1 0 0 0,1 1 0 0 0,-1-1-1 0 0,0 0 1 0 0,1 0 0 0 0,-1 0 0 0 0,1 0-1 0 0,0 0 1 0 0,0-1 0 0 0,0 1 0 0 0,0 0-1 0 0,0 0 1 0 0,0-1 0 0 0,0 1 0 0 0,1-1-1 0 0,-1 1 1 0 0,1 0 0 0 0,0-1 0 0 0,0 1-1 0 0,-1-1 1 0 0,2 1 0 0 0,-1-1 0 0 0,0 1-1 0 0,0-1 1 0 0,1 1 0 0 0,1-4 0 0 0,-1-1-39 0 0,2 0 0 0 0,-1 0 0 0 0,1 1 0 0 0,0-1 1 0 0,0 0-1 0 0,0 1 0 0 0,1 0 0 0 0,9-11 0 0 0,-7 11-21 0 0,-3 5-8 0 0,-2 1 67 0 0,0 1 1 0 0,0-1-1 0 0,0 0 1 0 0,0 1-1 0 0,0-1 1 0 0,0 0-1 0 0,1 1 1 0 0,-1-1-1 0 0,-1 1 1 0 0,1 0-1 0 0,0-1 1 0 0,0 1-1 0 0,0 0 1 0 0,0 0-1 0 0,0 0 1 0 0,-1-1-1 0 0,1 1 1 0 0,0 0-1 0 0,-1 0 1 0 0,1 0-1 0 0,0 0 1 0 0,-1 0-1 0 0,1 0 1 0 0,-1 0-1 0 0,1 2 1 0 0,0 2-2 0 0,4 9 8 0 0,-1 0 1 0 0,0 0-1 0 0,-1 1 0 0 0,-1 0 0 0 0,0 0 0 0 0,-1-1 1 0 0,0 1-1 0 0,-2 0 0 0 0,-2 21 0 0 0,-1-17 89 0 0,0 1-1 0 0,-2-1 1 0 0,0 0-1 0 0,-1-1 1 0 0,-15 28 0 0 0,-60 91 161 0 0,12-24-132 0 0,65-104-119 0 0,3-2-139 0 0,2-5-590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33 5983 0 0,'0'0'542'0'0,"1"-1"-446"0"0,6-6-243 0 0,10-17 15983 0 0,-17 24-15800 0 0,1 0 0 0 0,0 1 0 0 0,-1-1 1 0 0,1 0-1 0 0,-1 1 0 0 0,1-1 0 0 0,-1 1 0 0 0,1-1 0 0 0,-1 1 1 0 0,1-1-1 0 0,-1 1 0 0 0,1-1 0 0 0,-1 1 0 0 0,0-1 0 0 0,1 1 1 0 0,-1-1-1 0 0,0 1 0 0 0,1 0 0 0 0,-1-1 0 0 0,0 1 1 0 0,1 1-1 0 0,3 13 408 0 0,-4-7-326 0 0,0 1 1 0 0,-1-1-1 0 0,0 1 1 0 0,0-1-1 0 0,-1 0 1 0 0,-3 12-1 0 0,-21 48 158 0 0,-22 33-269 0 0,34-75-27 0 0,13-24-124 0 0,28-25-5099 0 0,-18 14 3475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22 147 1375 0 0,'-1'1'107'0'0,"-19"18"14733"0"0,22-18-14272 0 0,4 1-377 0 0,-1 0 0 0 0,1 0 0 0 0,0 0 0 0 0,0-1 0 0 0,0 0-1 0 0,0 0 1 0 0,0-1 0 0 0,0 1 0 0 0,0-1 0 0 0,0-1 0 0 0,8 0 0 0 0,10-3 328 0 0,36-11 1 0 0,-34 8-246 0 0,159-45 748 0 0,156-35 580 0 0,-325 84-1541 0 0,-4 0-65 0 0,2 0 0 0 0,-1 1 0 0 0,0 1 0 0 0,0 0 0 0 0,24 2 0 0 0,-36-1-120 0 0,-2 11-1046 0 0,0-8 956 0 0,0 1 1 0 0,0-1 0 0 0,-1 0 0 0 0,0 0 0 0 0,1 0 0 0 0,-1-1 0 0 0,0 1 0 0 0,-1 0 0 0 0,-1 2 0 0 0,-24 20-3447 0 0,13-15 1909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13159 0 0,'0'0'3840'0'0,"-10"2"-2113"0"0,5 2-1576 0 0,1 0 1 0 0,0 0-1 0 0,0 1 1 0 0,0-1-1 0 0,1 1 1 0 0,-1 0-1 0 0,1 0 0 0 0,0 0 1 0 0,1 1-1 0 0,-1-1 1 0 0,1 0-1 0 0,0 1 1 0 0,-1 6-1 0 0,-3 12 202 0 0,-3 46 0 0 0,5-31-130 0 0,-3 6 23 0 0,-2-1 0 0 0,-24 71 1 0 0,23-87-166 0 0,-2 0 0 0 0,-1 0 0 0 0,-1-2 0 0 0,-34 49 0 0 0,42-66-68 0 0,0-1 0 0 0,0 1 0 0 0,-8 16 0 0 0,14-24-109 0 0,3-2-2742 0 0,-2 1 2466 0 0,0 0 0 0 0,0-1 1 0 0,0 1-1 0 0,-1 0 0 0 0,1-1 1 0 0,0 1-1 0 0,0-1 0 0 0,0 0 1 0 0,2-2-1256 0 0,12-7-4863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16 5983 0 0,'14'-5'507'0'0,"1"2"0"0"0,27-4 0 0 0,-11 7 6550 0 0,-37 9-5953 0 0,3-5-900 0 0,0 0 1 0 0,-1 0 0 0 0,0 0 0 0 0,0-1 0 0 0,0 0-1 0 0,0 0 1 0 0,0 0 0 0 0,-1 0 0 0 0,-7 3-1 0 0,-48 17 1265 0 0,29-13-764 0 0,-15 10-194 0 0,-73 42 0 0 0,-36 36 284 0 0,57-22-1563 0 0,58-44 464 0 0,39-31 47 0 0,3-1-808 0 0,75-18 328 0 0,-49 11 698 0 0,30-5 1 0 0,-32 8 77 0 0,1 2 0 0 0,39 1 0 0 0,-54 2 62 0 0,0 0 1 0 0,-1 1 0 0 0,1 0 0 0 0,-1 1-1 0 0,1 1 1 0 0,-1 0 0 0 0,0 0-1 0 0,11 7 1 0 0,-5-2 186 0 0,18 14-1 0 0,-31-21-191 0 0,0 1 0 0 0,-1 0 0 0 0,1 1 0 0 0,-1-1 0 0 0,0 0 1 0 0,0 1-1 0 0,0 0 0 0 0,0 0 0 0 0,-1 0 0 0 0,4 6 0 0 0,-6-9-50 0 0,0 1 0 0 0,0 0 0 0 0,0 0 0 0 0,-1 0-1 0 0,1 0 1 0 0,0-1 0 0 0,-1 1 0 0 0,1 0 0 0 0,-1 0 0 0 0,0-1-1 0 0,1 1 1 0 0,-1 0 0 0 0,-1 1 0 0 0,0 1 27 0 0,-3 5-22 0 0,0 0 0 0 0,0 0 0 0 0,-1-1 0 0 0,0 0 0 0 0,0 0 0 0 0,-1 0 0 0 0,0-1 0 0 0,-14 11 0 0 0,-1-1-18 0 0,-48 27 0 0 0,28-22 3 0 0,-1-2 1 0 0,-2-2-1 0 0,0-2 0 0 0,0-2 0 0 0,-2-2 0 0 0,-49 6 0 0 0,83-15-27 0 0,0-1-1 0 0,0-1 0 0 0,0 0 1 0 0,0-1-1 0 0,0 0 0 0 0,0-1 1 0 0,0 0-1 0 0,-13-4 0 0 0,25 5-21 0 0,0 0 1 0 0,0 0-1 0 0,0 0 0 0 0,1 0 0 0 0,-1-1 0 0 0,0 1 1 0 0,0 0-1 0 0,0-1 0 0 0,0 1 0 0 0,0 0 1 0 0,1-1-1 0 0,-1 1 0 0 0,0-1 0 0 0,0 1 0 0 0,1-1 1 0 0,-1 0-1 0 0,0 1 0 0 0,1-1 0 0 0,-1 0 1 0 0,1 1-1 0 0,-1-1 0 0 0,1 0 0 0 0,-1 0 0 0 0,1 1 1 0 0,-1-1-1 0 0,1 0 0 0 0,0 0 0 0 0,-1 0 1 0 0,1 0-1 0 0,0 0 0 0 0,0 0 0 0 0,0 1 0 0 0,0-1 1 0 0,0 0-1 0 0,0 0 0 0 0,0 0 0 0 0,0 0 1 0 0,0 0-1 0 0,0 0 0 0 0,0 0 0 0 0,1 0 0 0 0,-1 1 1 0 0,0-1-1 0 0,0 0 0 0 0,1 0 0 0 0,-1 0 1 0 0,1 0-1 0 0,-1 1 0 0 0,1-1 0 0 0,-1 0 0 0 0,2 0 1 0 0,1-3-475 0 0,0 0 1 0 0,0 0 0 0 0,0 1 0 0 0,1-1 0 0 0,-1 1 0 0 0,1 0 0 0 0,0 0-1 0 0,6-3 1 0 0,3 0-4056 0 0,-1 3-1148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324 225 15407 0 0,'0'0'3508'0'0,"2"1"-3048"0"0,2 0-256 0 0,1 0 0 0 0,-1 0 1 0 0,1-1-1 0 0,0 1 0 0 0,-1-1 0 0 0,1 0 0 0 0,0 0 0 0 0,7-2 0 0 0,-5 1-76 0 0,1 0 0 0 0,-1-1 0 0 0,0 0 0 0 0,14-6 0 0 0,-20 8-120 0 0,0-1-1 0 0,1 1 1 0 0,-1-1-1 0 0,0 1 1 0 0,0-1-1 0 0,0 0 0 0 0,0 0 1 0 0,0 1-1 0 0,0-1 1 0 0,0 0-1 0 0,0 0 1 0 0,0 0-1 0 0,0 0 0 0 0,0 0 1 0 0,0 0-1 0 0,0 0 1 0 0,0-2-1 0 0,1-1 9 0 0,0-1-2 0 0,0 1 0 0 0,0-1 0 0 0,0 0 1 0 0,-1 0-1 0 0,0 0 0 0 0,0 0 0 0 0,0 0 1 0 0,0 0-1 0 0,-1 0 0 0 0,0 0 0 0 0,0 0 0 0 0,-1 0 1 0 0,0-6-1 0 0,-1-1-5 0 0,0 1 0 0 0,-1 0 1 0 0,0 0-1 0 0,-8-19 0 0 0,9 27-17 0 0,1 1 0 0 0,0-1 1 0 0,-1 0-1 0 0,0 1 0 0 0,1-1 0 0 0,-1 1 0 0 0,0-1 0 0 0,0 1 0 0 0,0 0 0 0 0,-1 0 1 0 0,1 0-1 0 0,0 0 0 0 0,-1 1 0 0 0,0-1 0 0 0,1 0 0 0 0,-1 1 0 0 0,0 0 0 0 0,1 0 1 0 0,-1 0-1 0 0,-5-1 0 0 0,4 1-20 0 0,0 1 1 0 0,-1 0 0 0 0,1 0-1 0 0,0 0 1 0 0,0 0 0 0 0,-1 1-1 0 0,1 0 1 0 0,0 0-1 0 0,0 0 1 0 0,0 0 0 0 0,0 0-1 0 0,0 1 1 0 0,0 0 0 0 0,-4 3-1 0 0,-12 8-33 0 0,1 1-1 0 0,1 1 0 0 0,1 1 1 0 0,0 0-1 0 0,-17 23 1 0 0,13-16 1 0 0,-5 6 58 0 0,1 1 0 0 0,2 2 1 0 0,0 0-1 0 0,3 2 0 0 0,-20 40 0 0 0,37-67 6 0 0,1 0-1 0 0,-1 0 1 0 0,1 0-1 0 0,0 0 1 0 0,1 1-1 0 0,0-1 0 0 0,0 1 1 0 0,0 11-1 0 0,1-17 8 0 0,0-1 0 0 0,1 1-1 0 0,-1 0 1 0 0,0 0 0 0 0,0-1-1 0 0,1 1 1 0 0,-1 0 0 0 0,1 0-1 0 0,0-1 1 0 0,-1 1 0 0 0,1 0-1 0 0,0-1 1 0 0,0 1 0 0 0,0-1-1 0 0,0 1 1 0 0,0-1-1 0 0,1 0 1 0 0,-1 1 0 0 0,0-1-1 0 0,1 0 1 0 0,-1 0 0 0 0,0 0-1 0 0,1 0 1 0 0,-1 0 0 0 0,1 0-1 0 0,0 0 1 0 0,-1-1 0 0 0,1 1-1 0 0,0 0 1 0 0,-1-1 0 0 0,1 0-1 0 0,0 1 1 0 0,0-1 0 0 0,0 0-1 0 0,-1 0 1 0 0,1 0 0 0 0,0 0-1 0 0,0 0 1 0 0,0 0-1 0 0,2-1 1 0 0,5 0 52 0 0,0-1-1 0 0,1-1 1 0 0,-1 1-1 0 0,0-1 1 0 0,-1-1 0 0 0,16-7-1 0 0,49-35 179 0 0,-52 32-188 0 0,26-21 67 0 0,57-55 0 0 0,-82 70-35 0 0,-15 14-21 0 0,-12 26 63 0 0,-10 14-53 0 0,-4 11 70 0 0,18-42-202 0 0,0 1 1 0 0,0-1-1 0 0,0 1 0 0 0,1 0 1 0 0,0-1-1 0 0,-1 1 1 0 0,1 0-1 0 0,0-1 0 0 0,1 1 1 0 0,0 5-1 0 0,3 2-1336 0 0,3-2-3730 0 0,2 0-1770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3223 0 0,'0'0'14696'0'0,"0"-2"-13558"0"0,0 0-973 0 0,0 0 0 0 0,0 0 0 0 0,0 0 0 0 0,0 0 0 0 0,0 1 0 0 0,1-1 0 0 0,-1 0 0 0 0,1 0 0 0 0,-1 0 0 0 0,1 0 0 0 0,0 0 0 0 0,0 1 0 0 0,0-1 0 0 0,0 0 0 0 0,1-1 0 0 0,22-27 638 0 0,-17 23-480 0 0,21-25-40 0 0,1 1 1 0 0,1 1-1 0 0,49-35 0 0 0,-78 64-282 0 0,13-9 2 0 0,0 0 1 0 0,29-14-1 0 0,-32 22-3 0 0,-10 2-1 0 0,0 1-1 0 0,0-1 0 0 0,0 1 1 0 0,0 0-1 0 0,0-1 1 0 0,0 1-1 0 0,0 0 0 0 0,0 0 1 0 0,0 0-1 0 0,0-1 1 0 0,0 1-1 0 0,0 0 0 0 0,-1 0 1 0 0,1 0-1 0 0,0 0 1 0 0,-1 1-1 0 0,1-1 1 0 0,-1 0-1 0 0,1 0 0 0 0,-1 0 1 0 0,0 0-1 0 0,1 0 1 0 0,-1 1-1 0 0,0-1 0 0 0,0 0 1 0 0,0 0-1 0 0,0 1 1 0 0,0-1-1 0 0,0 2 1 0 0,0 5-16 0 0,-1 1 1 0 0,-2 14 0 0 0,3-22 16 0 0,-23 83 285 0 0,25-84-228 0 0,3-6-28 0 0,5-8-16 0 0,36-61-295 0 0,30-43-707 0 0,-76 117 978 0 0,0 0 0 0 0,1 0-1 0 0,0 1 1 0 0,-1-1-1 0 0,1 0 1 0 0,-1 0-1 0 0,1 1 1 0 0,0-1-1 0 0,-1 0 1 0 0,1 1-1 0 0,0-1 1 0 0,0 1-1 0 0,0-1 1 0 0,-1 1-1 0 0,1 0 1 0 0,0-1-1 0 0,0 1 1 0 0,0 0-1 0 0,0-1 1 0 0,0 1-1 0 0,0 0 1 0 0,0 0-1 0 0,0 0 1 0 0,0 0-1 0 0,-1 0 1 0 0,1 0-1 0 0,0 0 1 0 0,2 0-1 0 0,0 2 42 0 0,0-1 0 0 0,0 1 0 0 0,0 0 0 0 0,0 0 0 0 0,0 0 0 0 0,5 4 0 0 0,-8-6-27 0 0,9 7 148 0 0,0 0 0 0 0,0 1-1 0 0,14 18 1 0 0,-20-22-110 0 0,0 0 1 0 0,-1 0-1 0 0,0 0 0 0 0,0 0 0 0 0,0 0 1 0 0,-1 0-1 0 0,1 1 0 0 0,-1-1 0 0 0,0 1 1 0 0,0-1-1 0 0,-1 1 0 0 0,1-1 0 0 0,-1 6 0 0 0,-1 5 20 0 0,-1 0-1 0 0,0 0 1 0 0,-2 0-1 0 0,1 0 0 0 0,-9 19 1 0 0,-6 30-1469 0 0,18-63 194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8287 0 0,'0'0'756'0'0,"1"2"-622"0"0,0 1 530 0 0,0 0 1 0 0,-1 1 0 0 0,1-1 0 0 0,-1 1 0 0 0,0-1-1 0 0,0 1 1 0 0,0-1 0 0 0,0 1 0 0 0,-1-1-1 0 0,1 0 1 0 0,-3 6 0 0 0,-13 40 5027 0 0,11-35-5783 0 0,-146 339 3231 0 0,-25-15-3464 0 0,94-203-1133 0 0,24-40-1372 0 0,45-74-911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11167 0 0,'5'-17'361'0'0,"2"0"0"0"0,0 0 1 0 0,0 1-1 0 0,2 0 0 0 0,0 0 0 0 0,17-22 0 0 0,-17 27 131 0 0,0 1 0 0 0,1 0 0 0 0,0 0 0 0 0,1 1 0 0 0,0 0 0 0 0,0 1 0 0 0,1 1 0 0 0,0-1 0 0 0,13-4 0 0 0,-9 5-31 0 0,0 1 0 0 0,0 1-1 0 0,0 0 1 0 0,1 1-1 0 0,-1 1 1 0 0,22-2 0 0 0,-28 5-328 0 0,-1 0 0 0 0,1 0 0 0 0,-1 0 0 0 0,1 1 0 0 0,-1 1 0 0 0,1 0 0 0 0,-1 0 0 0 0,0 1 0 0 0,0 0 0 0 0,0 0 0 0 0,0 1-1 0 0,13 7 1 0 0,-18-8-110 0 0,1 1 0 0 0,-1-1 0 0 0,0 1 0 0 0,1 0-1 0 0,-2 0 1 0 0,1 0 0 0 0,0 0 0 0 0,-1 1-1 0 0,0-1 1 0 0,0 1 0 0 0,0 0 0 0 0,0 0-1 0 0,1 7 1 0 0,-1-5-1 0 0,-2 0 0 0 0,1 0-1 0 0,-1 0 1 0 0,0 0 0 0 0,0 1 0 0 0,-1-1-1 0 0,0 0 1 0 0,-1 1 0 0 0,0 7 0 0 0,-3 2 23 0 0,0 0 1 0 0,-1 0 0 0 0,-1-1 0 0 0,0 0 0 0 0,-1 0-1 0 0,-1 0 1 0 0,-17 24 0 0 0,18-29-49 0 0,-1-1-1 0 0,0-1 1 0 0,0 1 0 0 0,-1-1-1 0 0,-1-1 1 0 0,1 0 0 0 0,-1 0-1 0 0,-1-1 1 0 0,1 0 0 0 0,-1 0-1 0 0,-1-2 1 0 0,1 1 0 0 0,-24 6-1 0 0,17-5-388 0 0,-1-2 0 0 0,1-1 0 0 0,-1 0 0 0 0,-1-1 0 0 0,1-1 0 0 0,0-1-1 0 0,-35-2 1 0 0,54 1 332 0 0,-19-3 13 0 0,9-1-1157 0 0,1-10-10589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13039 0 0,'0'0'1186'0'0,"0"2"-848"0"0,-4 17 652 0 0,0-1 0 0 0,-2 0-1 0 0,-8 19 1 0 0,-27 53 576 0 0,17-41-791 0 0,-57 128-272 0 0,-162 329 1034 0 0,225-474-2455 0 0,2 1 0 0 0,-23 68 0 0 0,36-88-4102 0 0,3-3-1502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18487 0 0,'0'0'2954'0'0,"1"0"-2870"0"0,16 1-84 0 0,-15 0-16 0 0,0 0-122 0 0,0 1-43 0 0,1 5 31 0 0,0-1 1 0 0,0 1 0 0 0,0 0-1 0 0,-1 0 1 0 0,0 0 0 0 0,0 1-1 0 0,1 10 1 0 0,2 58-457 0 0,-4-36 336 0 0,2 7 295 0 0,2 1-1 0 0,21 88 1 0 0,-25-132 21 0 0,1 0 0 0 0,-1 1 0 0 0,1-1 0 0 0,-1 0 0 0 0,1-1 0 0 0,1 1 1 0 0,-1 0-1 0 0,0 0 0 0 0,5 3 0 0 0,-6-5-25 0 0,0-1 0 0 0,0 0 1 0 0,1 0-1 0 0,-1-1 0 0 0,0 1 0 0 0,1 0 0 0 0,-1 0 1 0 0,1-1-1 0 0,-1 1 0 0 0,1-1 0 0 0,0 1 0 0 0,-1-1 0 0 0,1 0 1 0 0,-1 1-1 0 0,1-1 0 0 0,0 0 0 0 0,-1 0 0 0 0,1 0 1 0 0,0 0-1 0 0,-1-1 0 0 0,1 1 0 0 0,-1 0 0 0 0,1-1 0 0 0,0 1 1 0 0,-1-1-1 0 0,1 1 0 0 0,2-2 0 0 0,4-3 9 0 0,0 1-1 0 0,0-1 1 0 0,0-1-1 0 0,-1 0 1 0 0,1 0-1 0 0,-1 0 1 0 0,-1-1 0 0 0,10-11-1 0 0,4-8 86 0 0,17-31 0 0 0,-35 54-115 0 0,9-17-10 0 0,0-1 0 0 0,-2 0 0 0 0,0 0-1 0 0,-2-1 1 0 0,0 0 0 0 0,-1 0 0 0 0,-1-1-1 0 0,-2 1 1 0 0,0-1 0 0 0,-1 0 0 0 0,-1 0 0 0 0,-2 0-1 0 0,0 0 1 0 0,-1 0 0 0 0,-2 0 0 0 0,0 1-1 0 0,-9-30 1 0 0,9 42-37 0 0,1-1 0 0 0,-2 1 0 0 0,1 1-1 0 0,-1-1 1 0 0,-1 1 0 0 0,0 0 0 0 0,0 0 0 0 0,0 0-1 0 0,-14-12 1 0 0,8 12-26 0 0,8 8 72 0 0,1 1-9 0 0,-8-1-38 0 0,9 2 47 0 0,0 0 0 0 0,0 0 1 0 0,0 0-1 0 0,0 1 0 0 0,0-1 0 0 0,0 1 0 0 0,0 0 0 0 0,0 0 0 0 0,1-1 0 0 0,-1 1 0 0 0,1 0 1 0 0,-1 0-1 0 0,1 0 0 0 0,0 1 0 0 0,-1-1 0 0 0,0 2 0 0 0,-1 5 2 0 0,-1 0 0 0 0,-4 18 0 0 0,-2 17-1931 0 0,2 1 0 0 0,-3 51 0 0 0,11-82-3440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4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2303 0 0,'0'0'23615'0'0,"-1"2"-23339"0"0,-16 29 58 0 0,10-21-294 0 0,1 0 1 0 0,-9 22 0 0 0,31-35-1527 0 0,4-4-872 0 0,3-3-5961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14655 0 0,'0'0'1328'0'0,"2"0"-1090"0"0,11 1 279 0 0,0 1 1 0 0,19 4-1 0 0,-16-3 1052 0 0,25 3 0 0 0,-19-5-1121 0 0,0-1 0 0 0,0-1 0 0 0,0-1 0 0 0,0 0-1 0 0,-1-2 1 0 0,1-1 0 0 0,-1 0 0 0 0,24-11 0 0 0,-29 10-415 0 0,-8 4-18 0 0,-1-1-1 0 0,1 0 1 0 0,-1 0-1 0 0,0-1 1 0 0,0 0-1 0 0,0 0 1 0 0,-1-1 0 0 0,1 0-1 0 0,-1 0 1 0 0,0 0-1 0 0,8-11 1 0 0,-13 16-41 0 0,-1 0-1 0 0,0 0 1 0 0,0 0 0 0 0,1 0-1 0 0,-1-1 1 0 0,0 1 0 0 0,0 0 0 0 0,0 0-1 0 0,1 0 1 0 0,-1-1 0 0 0,0 1 0 0 0,0 0-1 0 0,0 0 1 0 0,0 0 0 0 0,0-1-1 0 0,0 1 1 0 0,1 0 0 0 0,-1 0 0 0 0,0-1-1 0 0,0 1 1 0 0,0 0 0 0 0,0-1 0 0 0,0 1-1 0 0,0 0 1 0 0,0 0 0 0 0,0-1-1 0 0,0 1 1 0 0,0 0 0 0 0,0 0 0 0 0,0-1-1 0 0,0 1 1 0 0,0 0 0 0 0,-1 0 0 0 0,1-1-1 0 0,0 1 1 0 0,0 0 0 0 0,0 0-1 0 0,0-1 1 0 0,-1 1 0 0 0,-11-1-464 0 0,-16 9-132 0 0,4 5 5 0 0,0 0-1 0 0,-40 32 1 0 0,-37 43 159 0 0,100-87 457 0 0,-18 16-16 0 0,-25 32-1 0 0,40-44 17 0 0,0 0 0 0 0,1 0-1 0 0,-1 0 1 0 0,1 0-1 0 0,1 0 1 0 0,-1 1 0 0 0,1-1-1 0 0,0 1 1 0 0,0 0-1 0 0,0 0 1 0 0,1 0 0 0 0,-1 10-1 0 0,2-13 23 0 0,0-1 0 0 0,0 1 1 0 0,1-1-1 0 0,-1 0 0 0 0,0 1 0 0 0,1-1 0 0 0,0 0 0 0 0,0 1 0 0 0,0-1 1 0 0,0 0-1 0 0,0 0 0 0 0,0 0 0 0 0,0 0 0 0 0,1 0 0 0 0,-1 0 0 0 0,3 3 0 0 0,-1-2 61 0 0,0-1 0 0 0,1 1-1 0 0,-1-1 1 0 0,0 0 0 0 0,1 0-1 0 0,0 0 1 0 0,-1 0 0 0 0,1-1-1 0 0,4 2 1 0 0,5 0 158 0 0,0-1 0 0 0,0 0 0 0 0,0 0 0 0 0,1-1 0 0 0,13-2 0 0 0,4 0-258 0 0,-1-1 0 0 0,0-1 0 0 0,0-2 1 0 0,0-1-1 0 0,-1-2 0 0 0,40-15 0 0 0,-44 12-8249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477 781 15863 0 0,'-6'13'514'0'0,"4"-7"-335"0"0,-1 0 0 0 0,1 0-1 0 0,0 0 1 0 0,0 1 0 0 0,-1 8-1 0 0,3-14-153 0 0,0 0 0 0 0,-1 1 0 0 0,2-1 0 0 0,-1 1 0 0 0,0-1 0 0 0,0 0 1 0 0,0 1-1 0 0,1-1 0 0 0,-1 1 0 0 0,0-1 0 0 0,1 0 0 0 0,0 1 0 0 0,-1-1 0 0 0,1 0 0 0 0,0 0 0 0 0,-1 0 0 0 0,1 1 0 0 0,0-1 0 0 0,0 0 0 0 0,0 0 0 0 0,0 0 0 0 0,0 0 0 0 0,0 0 0 0 0,0-1 0 0 0,0 1 0 0 0,1 0 0 0 0,-1 0 0 0 0,0-1 1 0 0,3 2-1 0 0,-2-2 148 0 0,1 1 0 0 0,0-1 0 0 0,0 1 0 0 0,-1-1 0 0 0,1 0 0 0 0,0 0 0 0 0,0-1 0 0 0,-1 1 0 0 0,1 0 1 0 0,0-1-1 0 0,0 0 0 0 0,-1 1 0 0 0,1-1 0 0 0,-1 0 0 0 0,1-1 0 0 0,-1 1 0 0 0,1 0 0 0 0,-1-1 0 0 0,1 1 1 0 0,2-3-1 0 0,6-4 370 0 0,-1-1 1 0 0,17-17 0 0 0,1-5-188 0 0,-1-2 0 0 0,-1-1-1 0 0,-2-1 1 0 0,28-54 0 0 0,-21 26-224 0 0,43-126 1 0 0,-58 137-127 0 0,10-55 0 0 0,-22 85-168 0 0,-1 0 1 0 0,-1 0 0 0 0,-1 0 0 0 0,-1-1-1 0 0,-4-28 1 0 0,4 50 150 0 0,0 0 0 0 0,0 0 0 0 0,0 0 1 0 0,0 0-1 0 0,0 0 0 0 0,0 0 0 0 0,0 0 0 0 0,0 0 0 0 0,-1 1 0 0 0,1-1 0 0 0,0 0 1 0 0,-1 0-1 0 0,1 0 0 0 0,-1 1 0 0 0,1-1 0 0 0,-1 0 0 0 0,1 0 0 0 0,-1 1 0 0 0,1-1 1 0 0,-1 0-1 0 0,0 1 0 0 0,1-1 0 0 0,-1 1 0 0 0,0-1 0 0 0,1 1 0 0 0,-1-1 0 0 0,0 1 0 0 0,0-1 1 0 0,-1 0-1 0 0,-1 2-19 0 0,1-1 0 0 0,-1 0 1 0 0,1 1-1 0 0,0-1 0 0 0,-1 1 0 0 0,1 0 1 0 0,0 0-1 0 0,0 0 0 0 0,0 0 1 0 0,-3 1-1 0 0,-2 3 1 0 0,-1-1 1 0 0,1 2-1 0 0,0-1 1 0 0,0 1-1 0 0,0 0 1 0 0,1 0-1 0 0,0 1 0 0 0,0 0 1 0 0,-5 8-1 0 0,-6 13 1 0 0,-17 32-1 0 0,-19 56-15 0 0,-46 145-1 0 0,5-12-2 0 0,-75 108 47 0 0,140-309-77 0 0,-1-1 0 0 0,-3-2 0 0 0,-2-1 1 0 0,-2-2-1 0 0,-75 67 0 0 0,108-105 41 0 0,0-2 1 0 0,0 1-1 0 0,0 0 0 0 0,0-1 1 0 0,0 0-1 0 0,-7 2 0 0 0,10-3-61 0 0,0-2 66 0 0,1-1 0 0 0,0 1 0 0 0,-1-1 0 0 0,1 1 0 0 0,0 0 0 0 0,0-1 0 0 0,0 1 0 0 0,0-1 0 0 0,0 1 0 0 0,0-1 0 0 0,0 1 0 0 0,0-1 0 0 0,1 1 0 0 0,0-3 1 0 0,9-20-947 0 0,-9 21 598 0 0,12-22-4707 0 0,2-3-1672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13 193 11055 0 0,'0'0'852'0'0,"-12"-4"8659"0"0,12 3-9026 0 0,0 1-370 0 0,0-1 1 0 0,0 1 0 0 0,0 0-1 0 0,0-1 1 0 0,0 1-1 0 0,0 0 1 0 0,0 0-1 0 0,1-1 1 0 0,-1 1-1 0 0,0 0 1 0 0,0 0-1 0 0,0-1 1 0 0,1 1-1 0 0,-1 0 1 0 0,0 0 0 0 0,0-1-1 0 0,1 1 1 0 0,-1 0-1 0 0,0 0 1 0 0,1 0-1 0 0,-1 0 1 0 0,0-1-1 0 0,1 1 1 0 0,28-11-1544 0 0,-23 9 2550 0 0,312-92 1834 0 0,7 24-5370 0 0,-290 66 151 0 0,-12 4-3038 0 0,-20 0 4186 0 0,16 0-5903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176 444 10135 0 0,'-4'5'311'0'0,"0"-1"0"0"0,-1 1 0 0 0,0-1 0 0 0,1 0-1 0 0,-1 0 1 0 0,-1 0 0 0 0,1-1 0 0 0,-1 1 0 0 0,1-1-1 0 0,-1-1 1 0 0,-7 3 0 0 0,-21 12 3459 0 0,30-15-3365 0 0,0 1 0 0 0,0-1 0 0 0,-1-1 0 0 0,1 1 0 0 0,0 0 0 0 0,-1-1 0 0 0,1 0 0 0 0,-1 0 0 0 0,0 0 0 0 0,-5-1 0 0 0,9 0-356 0 0,0 0 0 0 0,0 0 0 0 0,1 0 0 0 0,-1-1 0 0 0,0 1 0 0 0,0 0 1 0 0,1-1-1 0 0,-1 1 0 0 0,0 0 0 0 0,1-1 0 0 0,-1 1 0 0 0,1-1 0 0 0,-1 1 0 0 0,1-1 0 0 0,-1 0 0 0 0,0 1 0 0 0,1-1 1 0 0,0 1-1 0 0,-1-1 0 0 0,1 0 0 0 0,-1 0 0 0 0,1 1 0 0 0,0-1 0 0 0,-1-1 0 0 0,-3-18 433 0 0,4 13-372 0 0,1 0 0 0 0,0 1 0 0 0,1-1 0 0 0,-1 0 0 0 0,1 0-1 0 0,4-9 1 0 0,20-37 337 0 0,2 6-226 0 0,1 1 1 0 0,2 2-1 0 0,2 1 0 0 0,2 2 1 0 0,47-43-1 0 0,-72 75-375 0 0,1 0 0 0 0,0 1 0 0 0,0 0 0 0 0,0 1 0 0 0,19-9 0 0 0,-22 12 11 0 0,1 1-1 0 0,0 0 0 0 0,0 1 0 0 0,1 0 1 0 0,-1 0-1 0 0,0 1 0 0 0,1 0 1 0 0,15 0-1 0 0,-10 2-1311 0 0,1 0 0 0 0,26 6 0 0 0,-16 0-483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4607 0 0,'0'0'14075'0'0,"-1"9"-11702"0"0,1-6-2223 0 0,-1 0 0 0 0,0 0 0 0 0,0 0 0 0 0,0 0-1 0 0,0 0 1 0 0,-1 0 0 0 0,1 0 0 0 0,-1 0 0 0 0,0 0-1 0 0,-2 2 1 0 0,-24 27 141 0 0,13-16-86 0 0,-13 16 5 0 0,-121 150 268 0 0,142-171-429 0 0,-4 4 17 0 0,-9 18 0 0 0,18-30-36 0 0,1 0-1 0 0,-1 0 1 0 0,1 1 0 0 0,-1-1-1 0 0,1 1 1 0 0,0-1 0 0 0,1 1 0 0 0,-1 0-1 0 0,0-1 1 0 0,1 1 0 0 0,0 7-1 0 0,0-10-8 0 0,0 0 0 0 0,1 0-1 0 0,-1 0 1 0 0,0 0 0 0 0,1 0-1 0 0,-1 0 1 0 0,0 0 0 0 0,1 0-1 0 0,0 0 1 0 0,-1 0-1 0 0,1-1 1 0 0,-1 1 0 0 0,1 0-1 0 0,0 0 1 0 0,-1-1 0 0 0,1 1-1 0 0,0 0 1 0 0,0-1-1 0 0,0 1 1 0 0,1 0 0 0 0,0 0 6 0 0,0 0-1 0 0,1 0 1 0 0,-1-1 0 0 0,0 1 0 0 0,1 0 0 0 0,-1-1-1 0 0,1 0 1 0 0,3 0 0 0 0,4 0 42 0 0,-1-1 1 0 0,1 0 0 0 0,12-4-1 0 0,-22 5-64 0 0,8-2 27 0 0,0 0 0 0 0,0-1 0 0 0,0 0 0 0 0,0 0 0 0 0,-1-1 0 0 0,0 0 0 0 0,1 0 0 0 0,-2-1 0 0 0,1 0 0 0 0,0 0 0 0 0,-1-1 0 0 0,0 1 0 0 0,0-1 0 0 0,-1-1 0 0 0,0 1 1 0 0,0-1-1 0 0,0 0 0 0 0,-1 0 0 0 0,0 0 0 0 0,0-1 0 0 0,-1 1 0 0 0,0-1 0 0 0,0 0 0 0 0,-1 0 0 0 0,0 0 0 0 0,0 0 0 0 0,0-9 0 0 0,-1-3-123 0 0,0 1 1 0 0,-5-33-1 0 0,-6-28-2148 0 0,10 78 1699 0 0,-1 0 0 0 0,1 0 0 0 0,0 0 0 0 0,-1 0 0 0 0,1 0 0 0 0,0-1-1 0 0,1 1 1 0 0,-1-3 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4607 0 0,'0'0'21647'0'0,"1"-1"-21407"0"0,5-7-151 0 0,-1 0 1 0 0,1 0-1 0 0,1 1 0 0 0,-1 0 1 0 0,15-11-1 0 0,-2 1-16 0 0,101-81-273 0 0,-106 88 177 0 0,6-5-73 0 0,2 1 0 0 0,25-13-1 0 0,-37 24 33 0 0,-9 4 61 0 0,0-1 1 0 0,1 0-1 0 0,-1 1 0 0 0,0-1 0 0 0,0 1 1 0 0,0-1-1 0 0,0 1 0 0 0,0 0 0 0 0,0 0 1 0 0,0-1-1 0 0,0 1 0 0 0,0 0 0 0 0,0 0 1 0 0,0 0-1 0 0,-1 0 0 0 0,1 0 1 0 0,0 0-1 0 0,-1 0 0 0 0,1 0 0 0 0,0 0 1 0 0,-1 0-1 0 0,0 0 0 0 0,1 0 0 0 0,-1 0 1 0 0,1 1-1 0 0,-1-1 0 0 0,0 0 0 0 0,0 0 1 0 0,0 0-1 0 0,0 2 0 0 0,1 6-13 0 0,-1-1-1 0 0,0 1 0 0 0,-1 9 0 0 0,0-16 17 0 0,-11 101 0 0 0,12-92 0 0 0,3-3 0 0 0,-2-7-2 0 0,0 0 0 0 0,1-1 0 0 0,-1 1 0 0 0,0-1-1 0 0,0 1 1 0 0,1-1 0 0 0,-1 0 0 0 0,0 1 0 0 0,1-1 0 0 0,-1 0 0 0 0,0 0 0 0 0,1 0-1 0 0,-1 0 1 0 0,0 0 0 0 0,1 0 0 0 0,-1-1 0 0 0,0 1 0 0 0,1 0 0 0 0,-1-1 0 0 0,0 1 0 0 0,1 0-1 0 0,-1-1 1 0 0,0 0 0 0 0,0 1 0 0 0,0-1 0 0 0,2-1 0 0 0,3-1-18 0 0,0-1 1 0 0,-1 0-1 0 0,0 0 1 0 0,6-5-1 0 0,51-59-274 0 0,18-18 81 0 0,-68 76 186 0 0,-1 1 0 0 0,2-1 0 0 0,-1 2 0 0 0,1 0 0 0 0,26-12 0 0 0,-24 14 66 0 0,0 0-1 0 0,1 1 1 0 0,0 0-1 0 0,0 1 1 0 0,0 1-1 0 0,0 1 1 0 0,18-1-1 0 0,-33 3-29 0 0,1 0-1 0 0,0 0 1 0 0,0 1 0 0 0,0-1-1 0 0,-1 0 1 0 0,1 1 0 0 0,0-1-1 0 0,-1 1 1 0 0,1 0 0 0 0,0-1-1 0 0,-1 1 1 0 0,1 0 0 0 0,-1 0-1 0 0,1 0 1 0 0,-1 0 0 0 0,1 0-1 0 0,1 2 1 0 0,-1 0 21 0 0,0-1-1 0 0,0 1 1 0 0,-1 0 0 0 0,1 0-1 0 0,0 0 1 0 0,-1 0 0 0 0,0 0-1 0 0,2 6 1 0 0,-1 1 43 0 0,0 0 0 0 0,-1 0 0 0 0,0 0 0 0 0,-1 20 0 0 0,-5 33 22 0 0,2-37-37 0 0,2 0 0 0 0,0 0 0 0 0,1 0-1 0 0,7 39 1 0 0,-6-64-201 0 0,0 0 1 0 0,0 0-1 0 0,0-1 0 0 0,0 1 1 0 0,0 0-1 0 0,0 0 0 0 0,1-1 1 0 0,-1 1-1 0 0,0 0 0 0 0,0-1 1 0 0,1 0-1 0 0,-1 1 0 0 0,1-1 1 0 0,-1 0-1 0 0,3 1 0 0 0,10-1-5936 0 0,4-3-1959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229 100 1375 0 0,'0'0'228'0'0,"6"11"4152"0"0,9 6-2213 0 0,-6-6-629 0 0,14 20 1 0 0,-20-28-925 0 0,-1 1 0 0 0,0-1 0 0 0,-1 1 1 0 0,1 0-1 0 0,0-1 0 0 0,-1 1 0 0 0,0 0 1 0 0,0 0-1 0 0,0 0 0 0 0,0 8 0 0 0,-1-12-528 0 0,0 1-1 0 0,0-1 0 0 0,0 1 1 0 0,1-1-1 0 0,-1 1 1 0 0,0-1-1 0 0,0 1 1 0 0,1-1-1 0 0,-1 1 0 0 0,0-1 1 0 0,1 0-1 0 0,-1 1 1 0 0,0-1-1 0 0,1 1 0 0 0,-1-1 1 0 0,0 0-1 0 0,1 1 1 0 0,-1-1-1 0 0,1 0 0 0 0,-1 0 1 0 0,1 1-1 0 0,-1-1 1 0 0,1 0-1 0 0,-1 0 0 0 0,1 0 1 0 0,-1 0-1 0 0,1 0 1 0 0,-1 0-1 0 0,1 1 1 0 0,-1-1-1 0 0,1 0 0 0 0,-1 0 1 0 0,2-1-1 0 0,-1 1 19 0 0,1 0 0 0 0,-1 0 0 0 0,1 0 0 0 0,-1 0 0 0 0,1 0 0 0 0,-1-1 0 0 0,1 1 0 0 0,-1-1 0 0 0,1 1 0 0 0,-1-1 0 0 0,1 1 0 0 0,-1-1 0 0 0,1 0 0 0 0,0-1 0 0 0,3-2-67 0 0,-1 0-1 0 0,0-1 1 0 0,0 0 0 0 0,-1 0-1 0 0,1 0 1 0 0,-1 0 0 0 0,0-1-1 0 0,-1 1 1 0 0,1-1 0 0 0,-1 1-1 0 0,0-1 1 0 0,1-7 0 0 0,2-6-97 0 0,-1-1 1 0 0,1-29 0 0 0,-5 44 38 0 0,1 1 0 0 0,-1-1 1 0 0,-1 1-1 0 0,1-1 0 0 0,0 0 1 0 0,-1 1-1 0 0,0-1 0 0 0,0 1 1 0 0,-2-6-1 0 0,2 9-74 0 0,-18-6-163 0 0,15 7 223 0 0,-1 1 1 0 0,0-1-1 0 0,1 1 1 0 0,-1 0-1 0 0,0 0 1 0 0,1 0-1 0 0,-1 1 1 0 0,1-1-1 0 0,0 1 0 0 0,-1 0 1 0 0,1 1-1 0 0,-5 2 1 0 0,-8 7-21 0 0,-22 19-1 0 0,34-26 48 0 0,-22 20-17 0 0,1 0-1 0 0,1 1 1 0 0,1 2 0 0 0,2 0 0 0 0,1 2 0 0 0,1 0 0 0 0,2 1-1 0 0,-27 61 1 0 0,42-86 19 0 0,1 0 0 0 0,0 0 0 0 0,0 0-1 0 0,1 1 1 0 0,0-1 0 0 0,0 0 0 0 0,0 1-1 0 0,1-1 1 0 0,0 0 0 0 0,0 1 0 0 0,1 6 0 0 0,0-12 8 0 0,-1 0 0 0 0,0 0 1 0 0,1-1-1 0 0,-1 1 1 0 0,1 0-1 0 0,-1 0 1 0 0,1 0-1 0 0,-1-1 0 0 0,1 1 1 0 0,0 0-1 0 0,-1-1 1 0 0,1 1-1 0 0,0 0 1 0 0,-1-1-1 0 0,1 1 0 0 0,0-1 1 0 0,0 1-1 0 0,0-1 1 0 0,0 1-1 0 0,18 4 160 0 0,-10-5-47 0 0,-1 0 0 0 0,1 0-1 0 0,0-1 1 0 0,0-1 0 0 0,14-3-1 0 0,45-19 329 0 0,-34 12-326 0 0,7-3 3 0 0,60-30 0 0 0,-93 42-124 0 0,-4 0-3 0 0,1 1 1 0 0,-1-1-1 0 0,0 0 0 0 0,1 0 1 0 0,-2 0-1 0 0,1 0 0 0 0,0-1 1 0 0,5-6-1 0 0,-21 24 7 0 0,2-5 0 0 0,2 1 0 0 0,-1 0 0 0 0,1 0 0 0 0,1 1 0 0 0,0 0 0 0 0,-10 21 0 0 0,12-12 3 0 0,6-12-7 0 0,1-5-10 0 0,-2-2 7 0 0,0 0 0 0 0,1 0 0 0 0,-1 0-1 0 0,1 0 1 0 0,-1 0 0 0 0,1-1-1 0 0,0 1 1 0 0,-1 0 0 0 0,1 0 0 0 0,0 0-1 0 0,-1-1 1 0 0,1 1 0 0 0,0 0-1 0 0,0-1 1 0 0,0 1 0 0 0,0-1 0 0 0,-1 1-1 0 0,3 0 1 0 0,16 5-310 0 0,8-2-1164 0 0,-8-4-3728 0 0,-1-3-1583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71 12007 0 0,'0'0'547'0'0,"-2"1"-11"0"0,-23 7-338 0 0,20-6-25 0 0,1-1-1 0 0,-1 0 1 0 0,1 1 0 0 0,0 0 0 0 0,-5 2 0 0 0,-2 3 892 0 0,4-3-319 0 0,0 1 1 0 0,-1-1-1 0 0,2 2 1 0 0,-1-1-1 0 0,1 1 1 0 0,-10 11 1047 0 0,40-9-1082 0 0,-8-6-572 0 0,1-2-1 0 0,0 0 1 0 0,-1-1 0 0 0,22-4-1 0 0,67-19 138 0 0,-22 4-140 0 0,74-17 427 0 0,-15 3 205 0 0,-121 29-667 0 0,20-4-42 0 0,1 2-1 0 0,74-5 0 0 0,-115 12-280 0 0,4-1-3062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9 9215 0 0,'0'0'707'0'0,"2"-1"-464"0"0,12-3 333 0 0,-11 3 407 0 0,0 0-1 0 0,1 1 0 0 0,-1-1 1 0 0,1 1-1 0 0,-1-1 0 0 0,0 1 0 0 0,1 1 1 0 0,5 0 1440 0 0,-6 11-1847 0 0,-3-8-515 0 0,0 1-1 0 0,0-1 1 0 0,0 0 0 0 0,0 0-1 0 0,-1 0 1 0 0,0 1 0 0 0,0-1-1 0 0,0 0 1 0 0,-2 4-1 0 0,-17 37 215 0 0,13-33-236 0 0,-44 87 256 0 0,-37 78 151 0 0,80-159-1215 0 0,1 0 0 0 0,-7 32 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14887 0 0,'0'0'2323'0'0,"-1"2"-1539"0"0,-2 0-541 0 0,0 1 1 0 0,1 0 0 0 0,-1 0-1 0 0,1 1 1 0 0,0-1-1 0 0,0 1 1 0 0,0-1 0 0 0,0 1-1 0 0,1-1 1 0 0,-1 1-1 0 0,1 0 1 0 0,0 0-1 0 0,0 0 1 0 0,0-1 0 0 0,1 1-1 0 0,-1 5 1 0 0,0 2 25 0 0,1 0 1 0 0,1 0-1 0 0,-1 0 0 0 0,2-1 1 0 0,2 12-1 0 0,-1-12-203 0 0,0 0-1 0 0,1 0 0 0 0,0-1 1 0 0,1 1-1 0 0,0-1 1 0 0,10 14-1 0 0,2-1 58 0 0,25 26 0 0 0,-23-28-170 0 0,7 8-1275 0 0,2 0-1 0 0,47 36 1 0 0,-60-55-6168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386 101 17391 0 0,'-9'2'1574'0'0,"-4"1"-1130"0"0,-26 8 4523 0 0,47-12-4697 0 0,1 0 0 0 0,-1-1 0 0 0,0 0 0 0 0,0 0 0 0 0,0 0 0 0 0,9-6 0 0 0,2 1-178 0 0,194-73 213 0 0,-173 69-66 0 0,-38 11-66 0 0,0 2-104 0 0,-2-2-66 0 0,1 0-1 0 0,-1 0 1 0 0,0 0 0 0 0,0 0-1 0 0,1 0 1 0 0,-1 0-1 0 0,0 0 1 0 0,0 0 0 0 0,0 0-1 0 0,1 1 1 0 0,-1-1 0 0 0,0 0-1 0 0,0 0 1 0 0,0 0 0 0 0,0 0-1 0 0,1 0 1 0 0,-1 1 0 0 0,0-1-1 0 0,0 0 1 0 0,0 0-1 0 0,0 0 1 0 0,0 1 0 0 0,1-1-1 0 0,-1 0 1 0 0,0 0 0 0 0,0 0-1 0 0,0 1 1 0 0,0-1 0 0 0,0 0-1 0 0,0 0 1 0 0,0 0-1 0 0,0 1 1 0 0,0-1 0 0 0,0 6 9 0 0,0 0 0 0 0,0 0 0 0 0,-1-1 1 0 0,1 1-1 0 0,-1 0 0 0 0,-1-1 0 0 0,1 1 1 0 0,-1-1-1 0 0,-4 10 0 0 0,-29 49 9 0 0,34-61-23 0 0,-18 23-19 0 0,0 0-1 0 0,-2-1 1 0 0,0-1 0 0 0,-2-1-1 0 0,-26 21 1 0 0,15-17-111 0 0,-2-2 0 0 0,-48 27-1 0 0,40-26 49 0 0,-11 6 11 0 0,-71 46-77 0 0,95-58 146 0 0,-29 21 29 0 0,59-40 78 0 0,4-1 5 0 0,203-45 481 0 0,-168 35-508 0 0,1 2-1 0 0,1 1 1 0 0,0 2-1 0 0,-1 2 1 0 0,71 4-1 0 0,-90 1-189 0 0,0 1 1 0 0,0 0-1 0 0,32 11 0 0 0,-50-13-192 0 0,-1 0-68 0 0,6 0 195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0 16239 0 0,'0'0'3002'0'0,"-1"2"-2330"0"0,-8 25 935 0 0,-24 45 1 0 0,21-50-1507 0 0,-1 0 0 0 0,-2-1 0 0 0,0-1 1 0 0,-26 28-1 0 0,-1-7-82 0 0,-2-2 0 0 0,-1-2 1 0 0,-95 59-1 0 0,83-62-19 0 0,-85 37 0 0 0,107-57 0 0 0,1-1 0 0 0,-2-2 0 0 0,0-2 0 0 0,-40 6 0 0 0,62-13 0 0 0,-1-1 0 0 0,1 0 0 0 0,-1-1 0 0 0,0 0 0 0 0,1-1 0 0 0,-1-1 0 0 0,-19-5 0 0 0,32 7-18 0 0,0-1 0 0 0,0 1-1 0 0,0-1 1 0 0,0 0 0 0 0,0 0-1 0 0,0 0 1 0 0,0 0 0 0 0,0 0-1 0 0,0-1 1 0 0,0 1 0 0 0,0 0-1 0 0,1-1 1 0 0,-1 0 0 0 0,1 1 0 0 0,-1-1-1 0 0,1 0 1 0 0,0 1 0 0 0,0-1-1 0 0,-1 0 1 0 0,1 0 0 0 0,0 0-1 0 0,1 0 1 0 0,-1 0 0 0 0,0-1-1 0 0,1 1 1 0 0,-1 0 0 0 0,1 0 0 0 0,-1 0-1 0 0,1 0 1 0 0,0-1 0 0 0,0 1-1 0 0,0 0 1 0 0,0 0 0 0 0,1-1-1 0 0,-1 1 1 0 0,2-4 0 0 0,-1 1-28 0 0,1 0-1 0 0,0 0 1 0 0,0 1 0 0 0,0-1 0 0 0,0 0-1 0 0,1 1 1 0 0,0 0 0 0 0,0 0 0 0 0,0-1 0 0 0,0 2-1 0 0,1-1 1 0 0,0 0 0 0 0,-1 1 0 0 0,9-6 0 0 0,-12 9 47 0 0,1 0 0 0 0,0-1 0 0 0,0 1 0 0 0,-1 0 0 0 0,1 0 0 0 0,0 0 0 0 0,0 0 0 0 0,0 0 0 0 0,-1 0 0 0 0,1 0 0 0 0,0 0 0 0 0,0 0 0 0 0,-1 0 0 0 0,1 0 0 0 0,0 0 0 0 0,0 1 0 0 0,-1-1 0 0 0,1 0 0 0 0,0 0 0 0 0,0 1 0 0 0,0 0 0 0 0,14 10 127 0 0,-12-7-67 0 0,1 0 0 0 0,-1 1 0 0 0,0 0 0 0 0,0 0 0 0 0,0 0 0 0 0,0 0 0 0 0,-1 0 0 0 0,0 1 0 0 0,2 8 0 0 0,2 9 76 0 0,1 24 0 0 0,-2-16-68 0 0,0-6 19 0 0,-2 0-1 0 0,-1 0 0 0 0,0 0 0 0 0,-2 1 0 0 0,-5 38 0 0 0,3-55-47 0 0,-1 0 0 0 0,-1 0 0 0 0,1-1 0 0 0,-1 1 0 0 0,-1-1-1 0 0,1 0 1 0 0,-1 0 0 0 0,-1 0 0 0 0,-10 11 0 0 0,2-1 113 0 0,11-15-122 0 0,2-2-21 0 0,0 0 1 0 0,1 0-1 0 0,-1 1 0 0 0,0-1 1 0 0,0 0-1 0 0,1 1 0 0 0,-1-1 1 0 0,1 0-1 0 0,-1 1 0 0 0,1-1 1 0 0,0 1-1 0 0,-1 1 0 0 0,-1 7 169 0 0,1-4-1524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3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28 127 5063 0 0,'0'1'7587'0'0,"-2"23"-5387"0"0,0-1-1 0 0,-7 26 1 0 0,-2 27 1362 0 0,9-61-2100 0 0,1-12 41 0 0,1-10-1232 0 0,1 3-280 0 0,-1 0 0 0 0,1 0 0 0 0,1 0 0 0 0,-1 0 0 0 0,1 0 0 0 0,-1 1 0 0 0,1-1 0 0 0,5-7 0 0 0,22-26-157 0 0,-15 21 109 0 0,-1 1-25 0 0,2-1 0 0 0,0 2 0 0 0,1 0 0 0 0,0 1-1 0 0,37-21 1 0 0,-11 10-183 0 0,67-25-1 0 0,-46 28 179 0 0,-26 10 171 0 0,-35 10-72 0 0,-1 0 0 0 0,1 1 0 0 0,-1-1 0 0 0,1 1 0 0 0,-1-1 0 0 0,1 1 0 0 0,-1 0 0 0 0,1 0 0 0 0,-1 0 0 0 0,1-1 0 0 0,-1 1 0 0 0,1 1 0 0 0,0-1 0 0 0,-1 0-1 0 0,1 0 1 0 0,-1 1 0 0 0,1-1 0 0 0,-1 0 0 0 0,1 1 0 0 0,1 1 0 0 0,4 6-12 0 0,-5-5 0 0 0,-1 1 0 0 0,0-1 0 0 0,0 0 0 0 0,-1 1 0 0 0,1 0 0 0 0,-1-1 0 0 0,1 1 0 0 0,-1-1 0 0 0,0 1 0 0 0,-1 3 0 0 0,-6 39 0 0 0,4-31 0 0 0,-1 1-1 0 0,2-7 25 0 0,1 1-1 0 0,-1 0 1 0 0,2-1 0 0 0,-1 14-1 0 0,1-9 72 0 0,0 0-1 0 0,-2 0 0 0 0,1 1 1 0 0,-2-1-1 0 0,0-1 0 0 0,-1 1 1 0 0,-10 24-1 0 0,-5 0 77 0 0,19-37-171 0 0,-1-1 1 0 0,1 1 0 0 0,0-1 0 0 0,-1 1-1 0 0,1 0 1 0 0,0-1 0 0 0,0 1-1 0 0,0-1 1 0 0,0 1 0 0 0,-1 0 0 0 0,1-1-1 0 0,0 1 1 0 0,0 0 0 0 0,0-1-1 0 0,0 1 1 0 0,0 0 0 0 0,0-1 0 0 0,1 1-1 0 0,-1 0 1 0 0,0-1 0 0 0,0 1-1 0 0,0-1 1 0 0,1 1 0 0 0,-1 0 0 0 0,0-1-1 0 0,1 1 1 0 0,-1 0 0 0 0,2 1 8 0 0,-1 0 26 0 0,0 1 0 0 0,1-1-1 0 0,0 1 1 0 0,0-1 0 0 0,0 0 0 0 0,0 0-1 0 0,0 0 1 0 0,0 0 0 0 0,0 0-1 0 0,1 0 1 0 0,-1 0 0 0 0,0-1 0 0 0,1 1-1 0 0,0-1 1 0 0,-1 0 0 0 0,6 2 0 0 0,1 0 105 0 0,1 0 0 0 0,-1-1 0 0 0,19 3 0 0 0,164 16 517 0 0,-191-20-768 0 0,0-1-1 0 0,1 0 1 0 0,-1 1 0 0 0,1-1-1 0 0,-1 0 1 0 0,1 0 0 0 0,-1 0-1 0 0,1-1 1 0 0,-1 1 0 0 0,1 0-1 0 0,-1 0 1 0 0,0-1 0 0 0,1 1-1 0 0,-1-1 1 0 0,0 1 0 0 0,1-1-1 0 0,-1 1 1 0 0,0-1 0 0 0,1 0-1 0 0,-1 0 1 0 0,0 0 0 0 0,2-1-1 0 0,0-1-1326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10 3223 0 0,'0'0'143'0'0,"-13"-7"26"0"0,0 5 1322 0 0,10 2-418 0 0,0 0 0 0 0,0 0 0 0 0,0 1 0 0 0,1-1 0 0 0,-1 1 0 0 0,0 0 0 0 0,1-1 0 0 0,-1 1 1 0 0,-3 2 3013 0 0,10 10-3491 0 0,-2-10-529 0 0,0-1-1 0 0,0 1 0 0 0,0 0 1 0 0,0-1-1 0 0,1 1 1 0 0,-1-1-1 0 0,1 0 0 0 0,0 0 1 0 0,3 3-1 0 0,31 14 474 0 0,-15-7-273 0 0,-6-3-190 0 0,0 1 0 0 0,0 1 0 0 0,26 25 0 0 0,-35-30-76 0 0,-1 0 0 0 0,-1 1 0 0 0,1 0 1 0 0,-1 0-1 0 0,0 0 0 0 0,-1 0 0 0 0,0 1 1 0 0,0 0-1 0 0,0 0 0 0 0,4 16 0 0 0,-8-21 3 0 0,1 0 1 0 0,-1 1-1 0 0,0-1 0 0 0,0 0 0 0 0,-1 1 1 0 0,1-1-1 0 0,-1 0 0 0 0,1 1 0 0 0,-1-1 0 0 0,0 0 1 0 0,0 0-1 0 0,-1 0 0 0 0,1 0 0 0 0,-1 0 1 0 0,1 0-1 0 0,-1 0 0 0 0,0 0 0 0 0,0 0 0 0 0,0-1 1 0 0,-1 1-1 0 0,-3 2 0 0 0,-4 5 44 0 0,0-2-1 0 0,-1 1 0 0 0,-22 12 1 0 0,12-10-26 0 0,1-2 0 0 0,-1 0 1 0 0,-1-2-1 0 0,0 0 0 0 0,-24 4 0 0 0,28-9-411 0 0,17-2-24 0 0,-2-8-690 0 0,2 5 768 0 0,1 1 0 0 0,0-1-1 0 0,0 1 1 0 0,0-1 0 0 0,0 1 0 0 0,0-1 0 0 0,0 0-1 0 0,1 1 1 0 0,-1-1 0 0 0,1 1 0 0 0,0-1 0 0 0,-1 1 0 0 0,1 0-1 0 0,1-1 1 0 0,-1 1 0 0 0,0 0 0 0 0,3-4 0 0 0,12-15-1903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36 12007 0 0,'0'0'1083'0'0,"0"2"-804"0"0,-2 26 900 0 0,-1 0 1 0 0,-1 0 0 0 0,-14 46 0 0 0,10-41-788 0 0,0-1 1 0 0,-3 43 0 0 0,11-63-351 0 0,-2 0-6 0 0,1 0 0 0 0,1 1 1 0 0,0-1-1 0 0,1 0 0 0 0,1 1 1 0 0,2 13-1 0 0,-3-24-31 0 0,-1-1 0 0 0,1 1 0 0 0,-1-1 1 0 0,1 0-1 0 0,-1 1 0 0 0,1-1 0 0 0,0 0 0 0 0,0 1 1 0 0,-1-1-1 0 0,1 0 0 0 0,0 0 0 0 0,0 0 0 0 0,0 0 0 0 0,0 0 1 0 0,1 0-1 0 0,-1 0 0 0 0,0 0 0 0 0,0 0 0 0 0,1 0 1 0 0,-1-1-1 0 0,2 2 0 0 0,-1-2 3 0 0,0 0 0 0 0,0 1 0 0 0,0-1 0 0 0,1 0 0 0 0,-1 0 0 0 0,0 0-1 0 0,0 0 1 0 0,0-1 0 0 0,0 1 0 0 0,0-1 0 0 0,0 1 0 0 0,0-1 0 0 0,3-1 0 0 0,4-2 6 0 0,0-2 0 0 0,0 1 1 0 0,0-1-1 0 0,14-12 0 0 0,-9 5-125 0 0,0 0 1 0 0,-2 0 0 0 0,23-30-1 0 0,-16 13-116 0 0,21-44 0 0 0,-39 73 1208 0 0,0 3-789 0 0,25 41 643 0 0,-16-25-401 0 0,2 0-1 0 0,16 22 1 0 0,-23-35-372 0 0,0 1-1 0 0,1-1 0 0 0,-1 0 1 0 0,1 0-1 0 0,0-1 1 0 0,0 1-1 0 0,1-1 0 0 0,-1-1 1 0 0,1 1-1 0 0,0-1 1 0 0,0-1-1 0 0,0 1 0 0 0,0-1 1 0 0,1 0-1 0 0,-1 0 1 0 0,0-1-1 0 0,1 0 0 0 0,8-1 1 0 0,-7 1-13 0 0,-5 0-27 0 0,-1 0 1 0 0,0-1-1 0 0,1 0 0 0 0,-1 0 1 0 0,0 0-1 0 0,5-1 0 0 0,0 0 1 0 0,-6 0 97 0 0,30-24 470 0 0,-8-5-397 0 0,28-43-1 0 0,1-1-146 0 0,-12 22-47 0 0,46-59-73 0 0,-38 50-692 0 0,-48 60 567 0 0,4 34-6884 0 0,-3-25 3677 0 0,0 5-2345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257 112 10591 0 0,'3'-5'125'0'0,"3"-6"58"0"0,1 0 1 0 0,-1 1-1 0 0,2 0 1 0 0,-1 0 0 0 0,2 1-1 0 0,10-10 1 0 0,-17 18 8 0 0,4-4 1440 0 0,0 0 1 0 0,1 1-1 0 0,13-8 1495 0 0,-11 20-2181 0 0,-7-5-911 0 0,0 1 1 0 0,1-1-1 0 0,-2 1 0 0 0,1 0 1 0 0,0 0-1 0 0,-1-1 0 0 0,0 1 0 0 0,1 0 1 0 0,-2 0-1 0 0,1 0 0 0 0,0 0 1 0 0,-1 1-1 0 0,0 6 0 0 0,0 8 12 0 0,-5 29 0 0 0,4-47-43 0 0,0 10 0 0 0,-5 36 20 0 0,-2-1 0 0 0,-25 83 0 0 0,8-63-6 0 0,-3-2-1 0 0,-3-2 0 0 0,-2 0 1 0 0,-3-2-1 0 0,-79 99 0 0 0,48-69-46 0 0,67-89-120 0 0,0-3-1017 0 0,15-20 910 0 0,0 0 0 0 0,1 1 0 0 0,1 1 0 0 0,1 0 0 0 0,22-18 0 0 0,-25 25 322 0 0,0 1-1 0 0,1 0 1 0 0,1 2-1 0 0,0-1 1 0 0,0 2-1 0 0,1 1 1 0 0,29-11-1 0 0,-41 17 0 0 0,0 1-1 0 0,0 0 1 0 0,0 0-1 0 0,1 0 0 0 0,-1 0 1 0 0,0 1-1 0 0,7 1 1 0 0,-10-1-34 0 0,-1 0 1 0 0,0 0 0 0 0,0 1-1 0 0,0-1 1 0 0,0 1 0 0 0,0 0 0 0 0,0-1-1 0 0,0 1 1 0 0,0 0 0 0 0,0 0-1 0 0,0 1 1 0 0,0-1 0 0 0,0 0-1 0 0,0 0 1 0 0,-1 1 0 0 0,1-1-1 0 0,-1 1 1 0 0,1 0 0 0 0,-1-1-1 0 0,0 1 1 0 0,1 0 0 0 0,-1 0 0 0 0,1 3-1 0 0,2 5 52 0 0,-1 0-1 0 0,-1-1 1 0 0,0 1 0 0 0,0 0-1 0 0,-1 0 1 0 0,0 0-1 0 0,-1 0 1 0 0,0 1 0 0 0,-1-1-1 0 0,0 0 1 0 0,0 0 0 0 0,-4 10-1 0 0,-4 15 2 0 0,-29 66 0 0 0,27-74-398 0 0,11-25-206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74 11687 0 0,'0'0'1060'0'0,"2"0"-869"0"0,50 6 1522 0 0,-26-7 65 0 0,0-1 0 0 0,45-9 0 0 0,48-20 338 0 0,-114 29-2067 0 0,9-2 72 0 0,-13 4-120 0 0,-1 0 0 0 0,0 0 0 0 0,1 0 0 0 0,-1 0 0 0 0,0 0 0 0 0,0 0 0 0 0,1 0 0 0 0,-1 0 0 0 0,0 0 0 0 0,0 0 0 0 0,1 0 0 0 0,-1 0 0 0 0,0 0-1 0 0,0 0 1 0 0,0-1 0 0 0,1 1 0 0 0,-1 0 0 0 0,0 0 0 0 0,0 0 0 0 0,0 0 0 0 0,1-1 0 0 0,-1 1 0 0 0,0 0 0 0 0,0 0 0 0 0,0 0 0 0 0,0-1 0 0 0,1 1 0 0 0,-1 0 0 0 0,0-1 24 0 0,1 0-31 0 0,-1 1-1 0 0,0-1 0 0 0,0 1 0 0 0,0-1 1 0 0,1 1-1 0 0,-1-1 0 0 0,0 1 0 0 0,0-1 0 0 0,0 1 1 0 0,0-1-1 0 0,0 1 0 0 0,0-1 0 0 0,0 1 0 0 0,0-1 1 0 0,0 1-1 0 0,0-1 0 0 0,0 1 0 0 0,0-1 1 0 0,0 1-1 0 0,0-1 0 0 0,-1 1 0 0 0,1-1 0 0 0,0 1 1 0 0,0 0-1 0 0,-1-1 0 0 0,1 1 0 0 0,0-1 0 0 0,0 1 1 0 0,-1 0-1 0 0,1-1 0 0 0,0 1 0 0 0,-1-1 0 0 0,1 1 1 0 0,-1-1-1 0 0,-13-4-267 0 0,14 5 269 0 0,-5-1-99 0 0,0 0 0 0 0,0 1-1 0 0,-1 0 1 0 0,1 0 0 0 0,0 0-1 0 0,0 1 1 0 0,0-1-1 0 0,-9 4 1 0 0,-41 14-218 0 0,45-14 310 0 0,-12 4-15 0 0,0 2-1 0 0,1 0 1 0 0,0 1-1 0 0,-23 17 1 0 0,34-20 56 0 0,1-1 1 0 0,-1 1 0 0 0,1 1-1 0 0,1 0 1 0 0,-1 0-1 0 0,2 1 1 0 0,-1-1 0 0 0,1 2-1 0 0,-10 19 1 0 0,15-27-14 0 0,1 1-1 0 0,0-1 1 0 0,-1 1 0 0 0,1 0-1 0 0,0-1 1 0 0,1 1 0 0 0,-1 0 0 0 0,1 0-1 0 0,0-1 1 0 0,0 1 0 0 0,0 7 0 0 0,1-9-23 0 0,-1 0 0 0 0,1 0 1 0 0,0 0-1 0 0,0 0 1 0 0,0 0-1 0 0,0 0 1 0 0,0 0-1 0 0,0 0 0 0 0,0 0 1 0 0,1-1-1 0 0,-1 1 1 0 0,1 0-1 0 0,-1-1 0 0 0,1 1 1 0 0,-1-1-1 0 0,1 0 1 0 0,0 1-1 0 0,0-1 1 0 0,0 0-1 0 0,0 0 0 0 0,3 1 1 0 0,27 9-1132 0 0,-9-8-3703 0 0,0 0-1511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39 458 2759 0 0,'0'0'7684'0'0,"-9"3"-2024"0"0,8-3-5448 0 0,0 0-1 0 0,-1-1 0 0 0,1 1 1 0 0,0-1-1 0 0,0 1 0 0 0,-1-1 1 0 0,1 1-1 0 0,0-1 0 0 0,0 0 1 0 0,0 0-1 0 0,0 0 0 0 0,0 0 1 0 0,0 0-1 0 0,0 0 0 0 0,0 0 1 0 0,0 0-1 0 0,0 0 0 0 0,0-1 1 0 0,0-1 53 0 0,-1 0 0 0 0,1 1 0 0 0,0-1 1 0 0,0 0-1 0 0,1 0 0 0 0,-1 0 1 0 0,0-6-1 0 0,1 1 20 0 0,0-1 1 0 0,0 1-1 0 0,1 0 1 0 0,0-1-1 0 0,3-11 1 0 0,1 6-216 0 0,0-1 0 0 0,1 1-1 0 0,1 0 1 0 0,0 0 0 0 0,1 0 0 0 0,0 1 0 0 0,1 0 0 0 0,18-19 0 0 0,2 2-342 0 0,65-52 0 0 0,-74 66-111 0 0,2 0 0 0 0,0 2 0 0 0,1 1-1 0 0,41-18 1 0 0,-58 29 204 0 0,-1 0-1 0 0,1 1 1 0 0,-1-1-1 0 0,1 1 1 0 0,0 0-1 0 0,-1 1 1 0 0,1-1-1 0 0,7 2 1 0 0,-9-1-345 0 0,0 0 0 0 0,-1 1 0 0 0,0 0 0 0 0,1-1 0 0 0,-1 2 0 0 0,1-1 0 0 0,-1 0 0 0 0,0 1 0 0 0,0-1 0 0 0,0 1 0 0 0,0 0 0 0 0,0 0 1 0 0,0 0-1 0 0,3 4 0 0 0,3 3-4438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90 10103 0 0,'0'0'919'0'0,"1"0"-759"0"0,24 8 2031 0 0,0-1 1 0 0,1-1-1 0 0,42 4 0 0 0,-58-9-1987 0 0,-1 0-1 0 0,1-1 0 0 0,-1-1 1 0 0,1 1-1 0 0,-1-2 1 0 0,1 1-1 0 0,9-4 1 0 0,-14 4-198 0 0,-1 0 1 0 0,1-1 0 0 0,-1 0 0 0 0,0 0 0 0 0,1 0 0 0 0,-1 0 0 0 0,0 0-1 0 0,-1-1 1 0 0,1 0 0 0 0,0 0 0 0 0,-1 0 0 0 0,0 0 0 0 0,1 0 0 0 0,-1-1-1 0 0,0 0 1 0 0,3-5 0 0 0,-5 6-57 0 0,0 1 1 0 0,0 0-1 0 0,-1 0 0 0 0,1 0 1 0 0,-1-1-1 0 0,1 1 0 0 0,-1 0 1 0 0,0-1-1 0 0,0 1 0 0 0,0 0 1 0 0,0-1-1 0 0,0 1 0 0 0,-1 0 1 0 0,1-1-1 0 0,-1 1 0 0 0,1 0 1 0 0,-2-4-1 0 0,1 5 24 0 0,1 0 1 0 0,-1 0-1 0 0,0 0 0 0 0,1-1 1 0 0,-1 1-1 0 0,0 0 0 0 0,0 0 1 0 0,0 0-1 0 0,0 0 0 0 0,0 1 1 0 0,0-1-1 0 0,0 0 0 0 0,0 0 0 0 0,0 0 1 0 0,0 1-1 0 0,0-1 0 0 0,0 1 1 0 0,-1-1-1 0 0,1 1 0 0 0,0-1 1 0 0,0 1-1 0 0,-1 0 0 0 0,1-1 1 0 0,0 1-1 0 0,-1 0 0 0 0,1 0 1 0 0,0 0-1 0 0,0 0 0 0 0,-1 0 1 0 0,1 0-1 0 0,-3 1 0 0 0,-5 2-62 0 0,0 0-1 0 0,0 0 1 0 0,0 1-1 0 0,1 0 0 0 0,-1 1 1 0 0,-10 8-1 0 0,-46 38-27 0 0,59-45 111 0 0,-27 22 115 0 0,-34 40 1 0 0,51-49 33 0 0,1 0 1 0 0,1 1-1 0 0,-20 35 1 0 0,31-48-123 0 0,-1-1 0 0 0,2 1 0 0 0,-1 0 0 0 0,1 0 0 0 0,0 0 0 0 0,0 0 0 0 0,0 10 0 0 0,2-15-20 0 0,-1 0 1 0 0,1 0 0 0 0,0 0-1 0 0,1 1 1 0 0,-1-1 0 0 0,0 0 0 0 0,1 0-1 0 0,-1 0 1 0 0,1 0 0 0 0,-1 0-1 0 0,1 0 1 0 0,0 0 0 0 0,0 0 0 0 0,0 0-1 0 0,0 0 1 0 0,0 0 0 0 0,1 0-1 0 0,-1 0 1 0 0,1-1 0 0 0,-1 1 0 0 0,1-1-1 0 0,-1 1 1 0 0,1-1 0 0 0,0 0-1 0 0,0 1 1 0 0,-1-1 0 0 0,1 0 0 0 0,3 1-1 0 0,1 0 2 0 0,0 0-1 0 0,1 0 1 0 0,-1-1 0 0 0,1 0-1 0 0,-1 0 1 0 0,1-1-1 0 0,-1 1 1 0 0,8-2 0 0 0,53-7 35 0 0,-54 6-47 0 0,97-18-356 0 0,-63 9-5174 0 0,-20 4-680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14079 0 0,'0'0'646'0'0,"2"1"-16"0"0,-1 0-613 0 0,0 0 0 0 0,1 0-1 0 0,-1-1 1 0 0,1 1 0 0 0,-1 0 0 0 0,0 0-1 0 0,0 0 1 0 0,0 0 0 0 0,0 1-1 0 0,0-1 1 0 0,0 0 0 0 0,0 0 0 0 0,0 1-1 0 0,0-1 1 0 0,0 1 0 0 0,-1-1 0 0 0,1 0-1 0 0,0 3 1 0 0,0 1 242 0 0,0 1 1 0 0,0-1-1 0 0,-1 1 0 0 0,0 7 0 0 0,0-12-233 0 0,0 18 701 0 0,1 0-1 0 0,1 0 1 0 0,0 0-1 0 0,2 0 1 0 0,6 20-1 0 0,-6-26-542 0 0,1-1 0 0 0,0 0 0 0 0,1 0-1 0 0,0 0 1 0 0,1-1 0 0 0,1 0 0 0 0,-1 0 0 0 0,14 13-1 0 0,-7-10-657 0 0,56 57 1938 0 0,-32-38-3308 0 0,3-6-5591 0 0,-28-20 1083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1149 18 10591 0 0,'5'-2'798'0'0,"4"-3"-597"0"0,1-6 6800 0 0,-38 46-6011 0 0,-114 136 1456 0 0,108-134-2277 0 0,-1-2 1 0 0,-59 44-1 0 0,41-40-118 0 0,-78 41 0 0 0,94-61-101 0 0,-1-1 1 0 0,-1-2 0 0 0,-49 13-1 0 0,18-12-99 0 0,-1-3 0 0 0,-78 5-1 0 0,96-18 65 0 0,51-1 50 0 0,14-4 283 0 0,-1 3-184 0 0,0 0 0 0 0,20 2 0 0 0,-20 1-64 0 0,0 1 11 0 0,-10-3-8 0 0,0 0 1 0 0,0 0 0 0 0,1 0 0 0 0,-1 0-1 0 0,0 1 1 0 0,1-1 0 0 0,-1 0-1 0 0,0 1 1 0 0,0-1 0 0 0,0 1-1 0 0,0 0 1 0 0,0-1 0 0 0,2 2-1 0 0,0 1-1 0 0,9 7-2 0 0,-10-5 0 0 0,-1-2 0 0 0,1 3 5 0 0,-1-1-1 0 0,1 1 1 0 0,-1-1-1 0 0,0 1 1 0 0,0-1-1 0 0,0 1 1 0 0,-1 0-1 0 0,0 0 1 0 0,0-1-1 0 0,0 1 1 0 0,-1 0-1 0 0,0 0 1 0 0,0-1-1 0 0,-3 9 1 0 0,-3 7 81 0 0,-1 0 0 0 0,-15 26 1 0 0,17-35 10 0 0,-48 81 663 0 0,13-25-223 0 0,25-40-594 0 0,-2-1-1 0 0,-39 48 0 0 0,56-75 7 0 0,1 0 0 0 0,0 1 0 0 0,0-1 0 0 0,-1 0 0 0 0,1 1 0 0 0,0-1-1 0 0,0 1 1 0 0,0-1 0 0 0,-1 1 0 0 0,1-1 0 0 0,0 0 0 0 0,0 1 0 0 0,0-1 0 0 0,0 1 0 0 0,0-1 0 0 0,0 1 0 0 0,0-1-1 0 0,0 1 1 0 0,0-1 0 0 0,0 1 0 0 0,0-1 0 0 0,0 1 0 0 0,0-1 0 0 0,0 0 0 0 0,0 1 0 0 0,1-1 0 0 0,-1 1 0 0 0,0-1-1 0 0,0 1 1 0 0,0-1 0 0 0,1 0 0 0 0,-1 1 0 0 0,0-1 0 0 0,1 0 0 0 0,-1 1 0 0 0,0-1 0 0 0,1 0 0 0 0,-1 1 0 0 0,1-1-1 0 0,1 2-209 0 0,0-1-1 0 0,-1 0 0 0 0,1 0 1 0 0,0 0-1 0 0,0 0 0 0 0,0 0 1 0 0,4 1-1 0 0,7-1-6885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0 13359 0 0,'0'0'11985'0'0,"-1"2"-11555"0"0,-6 7-257 0 0,0-1 1 0 0,-1 1 0 0 0,0-1 0 0 0,0-1-1 0 0,-1 1 1 0 0,0-1 0 0 0,0-1-1 0 0,-11 6 1 0 0,-85 39 16 0 0,-108 23-334 0 0,136-55-290 0 0,65-16 206 0 0,0-2-1 0 0,0 1 1 0 0,-1-2-1 0 0,-16 0 1 0 0,26-1 102 0 0,0 1 0 0 0,0 0 1 0 0,0-1-1 0 0,0 0 0 0 0,0 1 0 0 0,0-1 0 0 0,1-1 1 0 0,-1 1-1 0 0,0 0 0 0 0,1 0 0 0 0,-1-1 0 0 0,1 0 1 0 0,-1 1-1 0 0,1-1 0 0 0,0 0 0 0 0,0 0 0 0 0,0 0 0 0 0,0-1 1 0 0,0 1-1 0 0,0 0 0 0 0,1-1 0 0 0,-2-2 0 0 0,1 2-50 0 0,1 0 0 0 0,0-1 0 0 0,0 1 0 0 0,1 0 0 0 0,-1 0 0 0 0,1 0 0 0 0,0-1 0 0 0,-1 1-1 0 0,1 0 1 0 0,1 0 0 0 0,-1-1 0 0 0,0 1 0 0 0,1 0 0 0 0,0 0 0 0 0,-1 0 0 0 0,1 0 0 0 0,1-1-1 0 0,-1 1 1 0 0,3-4 0 0 0,4-5-1197 0 0,-6 9 195 0 0,-6 9 1012 0 0,-3 4 443 0 0,-1 0-1 0 0,-1 0 1 0 0,0-1 0 0 0,-13 11 0 0 0,-44 31 1183 0 0,35-29 1276 0 0,30-14-1304 0 0,1-8-1406 0 0,0 1 1 0 0,-1-1-1 0 0,1 0 1 0 0,0 1-1 0 0,0-1 1 0 0,0 0-1 0 0,0 1 0 0 0,0-1 1 0 0,0 0-1 0 0,0 1 1 0 0,0-1-1 0 0,0 0 1 0 0,0 0-1 0 0,0 1 1 0 0,0-1-1 0 0,0 0 0 0 0,1 1 1 0 0,-1-1-1 0 0,0 0 1 0 0,0 1-1 0 0,0-1 1 0 0,0 0-1 0 0,0 0 1 0 0,1 1-1 0 0,-1-1 0 0 0,0 0 1 0 0,0 0-1 0 0,0 1 1 0 0,1-1-1 0 0,-1 0 1 0 0,0 0-1 0 0,0 0 0 0 0,1 0 1 0 0,-1 1-1 0 0,1-1 1 0 0,1 2-46 0 0,0 0 0 0 0,0-1 1 0 0,1 1-1 0 0,-1 0 0 0 0,1-1 0 0 0,-1 0 0 0 0,1 0 1 0 0,0 1-1 0 0,-1-1 0 0 0,1-1 0 0 0,0 1 1 0 0,0 0-1 0 0,0-1 0 0 0,5 1 0 0 0,4-1-95 0 0,0 0-1 0 0,16-4 1 0 0,15 1-92 0 0,77 3-16 0 0,-48-1 204 0 0,-51 1 56 0 0,0 1-1 0 0,24 5 0 0 0,-36-4 31 0 0,0 0 0 0 0,0 0 0 0 0,0 1 0 0 0,-1 0 0 0 0,1 1 0 0 0,-1 0 0 0 0,11 6 0 0 0,-17-9-31 0 0,0 1-1 0 0,0-1 0 0 0,0 1 1 0 0,0-1-1 0 0,0 1 0 0 0,0 0 1 0 0,-1 0-1 0 0,1 0 0 0 0,-1 0 1 0 0,1 0-1 0 0,-1 0 1 0 0,0 0-1 0 0,0 0 0 0 0,0 0 1 0 0,0 1-1 0 0,0-1 0 0 0,0 1 1 0 0,0-1-1 0 0,-1 0 1 0 0,0 1-1 0 0,1-1 0 0 0,-1 1 1 0 0,0-1-1 0 0,0 1 0 0 0,0-1 1 0 0,0 1-1 0 0,-1-1 1 0 0,1 1-1 0 0,-1-1 0 0 0,1 0 1 0 0,-1 1-1 0 0,0-1 0 0 0,0 0 1 0 0,-2 5-1 0 0,-2 1 42 0 0,0 0-1 0 0,-1-1 1 0 0,0 1-1 0 0,0-1 1 0 0,-1 0-1 0 0,1 0 1 0 0,-15 10-1 0 0,-27 17 10 0 0,-2-2-1 0 0,-81 40 0 0 0,115-65-86 0 0,0 1 0 0 0,-1-2 0 0 0,1 0 0 0 0,-1-1 0 0 0,-20 4 0 0 0,32-9 2 0 0,0 0-1 0 0,0 0 0 0 0,0 0 1 0 0,-1-1-1 0 0,1 1 1 0 0,0-1-1 0 0,0 0 0 0 0,0-1 1 0 0,-8-3-1 0 0,-3-2 13 0 0,-23-15 0 0 0,29 15-9 0 0,-1 1-1 0 0,-1 0 0 0 0,1 1 1 0 0,-14-5-1 0 0,16 8-4 0 0,3 2-40 0 0,4 0-167 0 0,52 5-10156 0 0,-28-5 3525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17303 0 0,'0'0'4895'0'0,"-1"3"-4545"0"0,-27 97 1318 0 0,-9 37-1120 0 0,35-129-532 0 0,-1 19 128 0 0,2-26-170 0 0,1-1 0 0 0,0 1 0 0 0,0 0-1 0 0,0-1 1 0 0,0 1 0 0 0,0 0-1 0 0,0 0 1 0 0,0-1 0 0 0,1 1 0 0 0,-1 0-1 0 0,0-1 1 0 0,0 1 0 0 0,0-1-1 0 0,1 1 1 0 0,-1 0 0 0 0,0-1 0 0 0,1 1-1 0 0,-1-1 1 0 0,0 1 0 0 0,1 0-1 0 0,-1-1 1 0 0,1 1 0 0 0,-1-1 0 0 0,1 0-1 0 0,-1 1 1 0 0,1-1 0 0 0,-1 1-1 0 0,1-1 1 0 0,0 0 0 0 0,-1 1 0 0 0,2-1-1 0 0,0 1-273 0 0,0-1-1 0 0,0 1 1 0 0,1-1-1 0 0,-1 0 1 0 0,0 0-1 0 0,1 0 1 0 0,2 0-1 0 0,5-2-1179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2303 0 0,'0'0'11432'0'0,"-7"1"-4976"0"0,47 34-6073 0 0,-28-25-289 0 0,0 0-1 0 0,-1 0 1 0 0,20 25 0 0 0,-24-25-28 0 0,-4-5-19 0 0,-1 0-1 0 0,0-1 0 0 0,0 1 1 0 0,0 0-1 0 0,0 0 0 0 0,-1 0 1 0 0,1 0-1 0 0,-2 1 0 0 0,2 6 1 0 0,-3-6-5 0 0,1-1 1 0 0,-1 0-1 0 0,0 0 1 0 0,0 0 0 0 0,-1 0-1 0 0,-2 6 1 0 0,0 1 6 0 0,3-8-40 0 0,0-1 0 0 0,0 0 1 0 0,-1 0-1 0 0,1 0 0 0 0,-1 0 0 0 0,1 0 1 0 0,-1 0-1 0 0,0 0 0 0 0,0-1 1 0 0,0 1-1 0 0,-1 0 0 0 0,-3 2 0 0 0,-2 3 4 0 0,-2 2 22 0 0,0 0 0 0 0,-1-1-1 0 0,-19 12 1 0 0,-1 1 18 0 0,11-5 102 0 0,19-16 93 0 0,11-1-6203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0,'0'0'15144'0'0,"1"2"-14971"0"0,3 7-93 0 0,-3-7-75 0 0,0 0 0 0 0,0 0 0 0 0,0 0 0 0 0,0 0-1 0 0,0 0 1 0 0,0 0 0 0 0,0 0 0 0 0,1 0 0 0 0,-1 0-1 0 0,1-1 1 0 0,0 1 0 0 0,-1-1 0 0 0,4 3-1 0 0,0-1-79 0 0,-4-2-114 0 0,1 0-1 0 0,0 0 0 0 0,-1-1 0 0 0,1 1 0 0 0,0 0 0 0 0,0-1 1 0 0,0 1-1 0 0,0-1 0 0 0,-1 0 0 0 0,1 0 0 0 0,3 0 0 0 0,10 0-5859 0 0,-3-1-1165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9215 0 0,'0'0'831'0'0,"1"-1"-686"0"0,17-5-368 0 0,9-5 4390 0 0,18-7 6096 0 0,-14 31-12594 0 0,-20-10 751 0 0,0-1-68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13359 0 0,'0'0'8403'0'0,"2"0"-7374"0"0,68-9 2528 0 0,-25 6-3475 0 0,-44 3-111 0 0,0 0 0 0 0,-1 0 1 0 0,1 0-1 0 0,0 1 0 0 0,0-1 1 0 0,-1 0-1 0 0,1 1 0 0 0,0-1 0 0 0,-1 1 1 0 0,1-1-1 0 0,0 0 0 0 0,-1 1 1 0 0,1 0-1 0 0,-1-1 0 0 0,1 1 1 0 0,-1-1-1 0 0,1 1 0 0 0,-1 0 0 0 0,1-1 1 0 0,0 2-1 0 0,6 16-1221 0 0,-6-16 828 0 0,1 7-6894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5983 0 0,'0'0'7222'0'0,"-1"2"-6358"0"0,1 2-498 0 0,0 0 1 0 0,0-1-1 0 0,1 1 1 0 0,-1 0-1 0 0,1 0 1 0 0,0-1-1 0 0,0 1 1 0 0,0-1-1 0 0,0 1 1 0 0,1 0-1 0 0,3 5 1 0 0,26 42 1114 0 0,-22-39-1228 0 0,5 9-43 0 0,28 46 211 0 0,-38-60-393 0 0,-1 1-1 0 0,0-1 1 0 0,0 1-1 0 0,0 0 1 0 0,-1 0-1 0 0,0 0 1 0 0,1 12 0 0 0,-4-16-18 0 0,1 0 0 0 0,-1 0 1 0 0,1 0-1 0 0,-1 0 0 0 0,0 0 1 0 0,-1 0-1 0 0,1-1 1 0 0,-1 1-1 0 0,1 0 0 0 0,-1-1 1 0 0,0 1-1 0 0,-1-1 0 0 0,1 1 1 0 0,-5 5-1 0 0,-2 0 29 0 0,0 1 0 0 0,-1-1 0 0 0,-13 10 1 0 0,10-10-3 0 0,0 0 0 0 0,-1-1 0 0 0,-14 6 0 0 0,20-11-51 0 0,0 1 0 0 0,0-2 0 0 0,0 1 0 0 0,0-1 0 0 0,-1 0 1 0 0,1-1-1 0 0,-11 1 0 0 0,-4-6-272 0 0,22 4 167 0 0,0-1 0 0 0,0 1 0 0 0,-1-1 0 0 0,1 1 0 0 0,0-1 1 0 0,0 1-1 0 0,0-1 0 0 0,0 0 0 0 0,0 1 0 0 0,0-1 0 0 0,1 0 1 0 0,-1 0-1 0 0,0 0 0 0 0,0 0 0 0 0,0 0 0 0 0,1 0 0 0 0,-2-1 1 0 0,0-8-1116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 5983 0 0,'0'0'542'0'0,"-9"-2"-436"0"0,7 1 194 0 0,0 1-1 0 0,1 0 1 0 0,-1 0-1 0 0,0 0 0 0 0,0 0 1 0 0,1 0-1 0 0,-1 0 0 0 0,0 0 1 0 0,0 1-1 0 0,1-1 0 0 0,-1 0 1 0 0,0 1-1 0 0,1 0 1 0 0,-1-1-1 0 0,1 1 0 0 0,-1 0 1 0 0,1 0-1 0 0,-3 1 0 0 0,2 0 165 0 0,-1 0-1 0 0,1 1 0 0 0,0-1 1 0 0,0 0-1 0 0,1 1 0 0 0,-1-1 0 0 0,0 1 1 0 0,1 0-1 0 0,-3 5 0 0 0,2 0-25 0 0,-1 1-1 0 0,1-1 0 0 0,0 0 1 0 0,1 1-1 0 0,0 0 0 0 0,1 16 1 0 0,1-6-283 0 0,2-1 0 0 0,0 1-1 0 0,1-1 1 0 0,1 0 0 0 0,1 0 0 0 0,8 19 0 0 0,56 99 1176 0 0,-42-86-1169 0 0,-25-45-259 0 0,-1 0 0 0 0,1 0 0 0 0,0 0 0 0 0,1-1 0 0 0,-1 1 0 0 0,1-1 0 0 0,0 0 0 0 0,0 0 0 0 0,0 0 0 0 0,1 0 0 0 0,-1-1 0 0 0,1 0 0 0 0,0 0 0 0 0,0 0 0 0 0,0-1 0 0 0,0 1 0 0 0,8 1 0 0 0,8 0-1493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17 13359 0 0,'6'-17'8595'0'0,"-6"19"-8095"0"0,2 6-435 0 0,-1-1 1 0 0,0 0-1 0 0,0 1 1 0 0,-1-1-1 0 0,0 1 0 0 0,0-1 1 0 0,-1 0-1 0 0,0 1 1 0 0,0-1-1 0 0,-1 1 0 0 0,0-1 1 0 0,0 0-1 0 0,-5 11 1 0 0,-3 6-60 0 0,-2-1 0 0 0,-22 35 0 0 0,17-32-4 0 0,-1-1 0 0 0,0 0-1 0 0,-2-2 1 0 0,-1 0-1 0 0,-1-1 1 0 0,-48 37-1 0 0,14-23-74 0 0,-2-2 1 0 0,-1-3-1 0 0,-108 40 0 0 0,137-61 57 0 0,0 0-1 0 0,-1-2 0 0 0,-34 4 1 0 0,48-10 9 0 0,0-1 1 0 0,0 0 0 0 0,0-1-1 0 0,0-1 1 0 0,0 0 0 0 0,0-2-1 0 0,-24-5 1 0 0,37 6 6 0 0,-1 1 0 0 0,0-1 0 0 0,1 0 0 0 0,-1-1 0 0 0,1 1 0 0 0,-1-1 0 0 0,-4-4 0 0 0,4 2 0 0 0,6-2 0 0 0,0 5 5 0 0,0 1 1 0 0,0-1-1 0 0,0 1 0 0 0,1-1 1 0 0,-1 1-1 0 0,0 0 0 0 0,1-1 0 0 0,-1 1 1 0 0,1 0-1 0 0,0 0 0 0 0,-1 0 0 0 0,1 0 1 0 0,0 1-1 0 0,-1-1 0 0 0,1 0 1 0 0,0 1-1 0 0,0-1 0 0 0,0 1 0 0 0,0-1 1 0 0,0 1-1 0 0,3 0 0 0 0,2 0 30 0 0,1 0 0 0 0,-1 0 0 0 0,14 3 0 0 0,-18-2 29 0 0,-1 0-66 0 0,0 1 1 0 0,0-1-1 0 0,0 1 0 0 0,0-1 0 0 0,0 1 1 0 0,-1 0-1 0 0,1 0 0 0 0,-1 0 0 0 0,1 0 1 0 0,-1 0-1 0 0,0 0 0 0 0,0 0 0 0 0,0 0 1 0 0,0 0-1 0 0,0 1 0 0 0,0-1 0 0 0,-1 0 1 0 0,1 1-1 0 0,-1-1 0 0 0,1 1 0 0 0,-1-1 1 0 0,0 0-1 0 0,0 1 0 0 0,0-1 0 0 0,-1 1 1 0 0,1 2-1 0 0,-1-2 1 0 0,-5 89 381 0 0,-4-1-1 0 0,-40 156 1 0 0,38-191-498 0 0,12-54-758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56 10135 0 0,'0'0'778'0'0,"0"2"-506"0"0,-4 10 1171 0 0,1-1 1 0 0,0 1 0 0 0,1 0 0 0 0,-2 20-1 0 0,-1-11 1047 0 0,5-19-1993 0 0,-8 21 1801 0 0,6-18-2177 0 0,-10 16 213 0 0,1-5-243 0 0,10-14 42 0 0,3-3-73 0 0,1 0 1 0 0,0 0-1 0 0,-1-1 0 0 0,1 1 1 0 0,-1 0-1 0 0,0-1 0 0 0,4-3 1 0 0,2 0 32 0 0,30-21 82 0 0,59-54 0 0 0,-73 60-181 0 0,-21 17 2 0 0,11-10-24 0 0,0 1-1 0 0,1 1 1 0 0,0 0-1 0 0,1 1 1 0 0,19-9-1 0 0,-33 18 18 0 0,1 1 0 0 0,0-1 0 0 0,0 1 0 0 0,-1-1 0 0 0,1 1-1 0 0,0 0 1 0 0,0 0 0 0 0,-1 1 0 0 0,1-1 0 0 0,0 0-1 0 0,0 1 1 0 0,-1 0 0 0 0,1-1 0 0 0,4 3 0 0 0,12 2-39 0 0,4 3 50 0 0,-16-6 0 0 0,-1 1 0 0 0,1-1 0 0 0,-1 0 0 0 0,11 1 0 0 0,6 1 0 0 0,-22-4 10 0 0,0 0 1 0 0,0 0-1 0 0,1 0 1 0 0,-1 1-1 0 0,0-1 0 0 0,0 0 1 0 0,0 1-1 0 0,0-1 0 0 0,0 1 1 0 0,0-1-1 0 0,0 1 0 0 0,-1-1 1 0 0,1 1-1 0 0,0 0 1 0 0,0 0-1 0 0,0-1 0 0 0,-1 1 1 0 0,1 0-1 0 0,0 0 0 0 0,-1 0 1 0 0,1 0-1 0 0,0 0 0 0 0,-1 0 1 0 0,1 0-1 0 0,-1 0 1 0 0,0 0-1 0 0,1 0 0 0 0,-1 0 1 0 0,0 0-1 0 0,0 0 0 0 0,1 0 1 0 0,-1 0-1 0 0,0 0 0 0 0,0 2 1 0 0,0-1 3 0 0,-1 9 50 0 0,0 1-1 0 0,0-1 0 0 0,-1 1 1 0 0,0-1-1 0 0,-1 0 0 0 0,-1 0 1 0 0,-4 12-1 0 0,-2 5-6 0 0,1 0-46 0 0,-7 45 0 0 0,14-62 31 0 0,4 0-20 0 0,4 4 33 0 0,-2-12-49 0 0,-1-2 11 0 0,2 3 59 0 0,0 0-1 0 0,0 0 1 0 0,1 0-1 0 0,-1-1 1 0 0,1 0-1 0 0,0 0 1 0 0,0 0-1 0 0,9 2 1 0 0,4 1 129 0 0,30 4 0 0 0,3-1-88 0 0,-23-7-2155 0 0,-26-2 1449 0 0,1 0 0 0 0,-1 0 0 0 0,0-1-1 0 0,0 1 1 0 0,0-1 0 0 0,1 0 0 0 0,-1 1 0 0 0,0-2 0 0 0,0 1-1 0 0,0 0 1 0 0,0-1 0 0 0,3-1 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37 5063 0 0,'0'0'390'0'0,"1"-1"-252"0"0,23-19 6214 0 0,-18 14-5723 0 0,5-4 5308 0 0,-8 11-3637 0 0,-4 8-2342 0 0,-3 11 474 0 0,-1-1 0 0 0,-1 0-1 0 0,-12 24 1 0 0,-31 54 274 0 0,24-49-611 0 0,-118 212-1272 0 0,142-258 665 0 0,11-16-8916 0 0,2-3 4153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 7831 0 0,'-54'-11'870'0'0,"30"10"7668"0"0,23 10-7210 0 0,1-8-1260 0 0,0 0 1 0 0,0 0 0 0 0,-1 0 0 0 0,1 0 0 0 0,0 0 0 0 0,0 1 0 0 0,0-1 0 0 0,0 0-1 0 0,1 0 1 0 0,-1 0 0 0 0,0 0 0 0 0,0 0 0 0 0,1 0 0 0 0,-1 0 0 0 0,1 1 0 0 0,4 7 444 0 0,1 0 1 0 0,0 0 0 0 0,0-1 0 0 0,15 15 0 0 0,3 4 14 0 0,25 34 284 0 0,37 46-264 0 0,-26-26-295 0 0,61 87 570 0 0,-87-116-173 0 0,37 76 0 0 0,-60-103-477 0 0,-2 0-1 0 0,0 1 1 0 0,-2 0 0 0 0,0 0 0 0 0,-2 1-1 0 0,3 44 1 0 0,-8-62-131 0 0,0-1 0 0 0,0 1 0 0 0,-1 0 0 0 0,0 0 0 0 0,-1-1 0 0 0,0 1 0 0 0,0-1 0 0 0,-1 0-1 0 0,0 1 1 0 0,0-1 0 0 0,-1 0 0 0 0,0-1 0 0 0,-8 13 0 0 0,5-11-14 0 0,0-1 0 0 0,0 1-1 0 0,-1-1 1 0 0,-1-1 0 0 0,1 0-1 0 0,-1 0 1 0 0,0 0 0 0 0,-1-1 0 0 0,1 0-1 0 0,-14 5 1 0 0,-145 53-45 0 0,2-1-269 0 0,130-47-1439 0 0,-52 32 0 0 0,86-47 498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270 273 3223 0 0,'-4'-14'13566'0'0,"-12"37"-12285"0"0,13-15-1064 0 0,3-7 11 0 0,0 1 50 0 0,1 10 2915 0 0,-1-12-3156 0 0,1 1-1 0 0,-1-1 1 0 0,0 0-1 0 0,0 0 1 0 0,0 1 0 0 0,1-1-1 0 0,-1 0 1 0 0,0 0-1 0 0,0 1 1 0 0,0-1-1 0 0,1 0 1 0 0,-1 0-1 0 0,0 0 1 0 0,0 0-1 0 0,1 0 1 0 0,-1 1-1 0 0,0-1 1 0 0,1 0 0 0 0,-1 0-1 0 0,0 0 1 0 0,1 0-1 0 0,-1 0 1 0 0,0 0-1 0 0,0 0 1 0 0,1 0-1 0 0,-1 0 1 0 0,0 0-1 0 0,1 0 1 0 0,-1 0 0 0 0,0 0-1 0 0,0 0 1 0 0,1 0-1 0 0,-1-1 1 0 0,0 1-1 0 0,1 0 1 0 0,-1 0-1 0 0,0 0 1 0 0,0 0-1 0 0,1 0 1 0 0,-1-1-1 0 0,13-7 56 0 0,-1 0 0 0 0,1-1 0 0 0,-2 0 0 0 0,15-14 0 0 0,4-4-41 0 0,132-94-36 0 0,-132 101-16 0 0,2 2 1 0 0,0 2-1 0 0,54-20 0 0 0,-78 33 4 0 0,0 1 1 0 0,0 0-1 0 0,1 0 0 0 0,-1 1 0 0 0,1 0 0 0 0,-1 0 1 0 0,1 1-1 0 0,-1 0 0 0 0,12 2 0 0 0,-17-1-2 0 0,1-1 1 0 0,-1 1-1 0 0,0 0 0 0 0,0 0 0 0 0,0 0 0 0 0,0 1 0 0 0,0-1 1 0 0,0 1-1 0 0,0-1 0 0 0,0 1 0 0 0,-1 0 0 0 0,1 0 1 0 0,-1 0-1 0 0,1 1 0 0 0,-1-1 0 0 0,0 0 0 0 0,0 1 0 0 0,0 0 1 0 0,0-1-1 0 0,0 1 0 0 0,-1 0 0 0 0,1 0 0 0 0,-1 0 1 0 0,0 0-1 0 0,0 0 0 0 0,2 6 0 0 0,-2-2 14 0 0,0-1 0 0 0,-1 1-1 0 0,1-1 1 0 0,-1 1 0 0 0,-1-1 0 0 0,1 1 0 0 0,-1-1-1 0 0,0 1 1 0 0,0-1 0 0 0,-1 1 0 0 0,0-1-1 0 0,0 0 1 0 0,-1 0 0 0 0,0 0 0 0 0,0 0-1 0 0,0 0 1 0 0,0-1 0 0 0,-1 1 0 0 0,0-1 0 0 0,-5 5-1 0 0,-10 9-91 0 0,0-1 1 0 0,-1-1-1 0 0,-39 25 0 0 0,21-15-142 0 0,-14 11 102 0 0,-2-3-1 0 0,-2-2 1 0 0,0-2 0 0 0,-84 31-1 0 0,121-55 86 0 0,-28 6 0 0 0,46-13-21 0 0,3-1-16 0 0,20-10 22 0 0,1 0 0 0 0,-1 2 1 0 0,31-8-1 0 0,-31 12 39 0 0,-2-1 49 0 0,1 2 0 0 0,-1 0 0 0 0,28-1 0 0 0,-42 5-26 0 0,1 0 1 0 0,0 1-1 0 0,0-1 1 0 0,0 1-1 0 0,0 1 1 0 0,-1-1-1 0 0,1 1 1 0 0,-1 1-1 0 0,1-1 1 0 0,-1 1-1 0 0,0 0 1 0 0,0 0-1 0 0,0 1 1 0 0,6 5-1 0 0,-7-6-8 0 0,-1 1 0 0 0,0 0 0 0 0,0 0 0 0 0,-1 0 0 0 0,1 1 0 0 0,-1-1 0 0 0,0 1 0 0 0,0 0 0 0 0,-1 0 0 0 0,1 0 0 0 0,-1 0 0 0 0,0 0 0 0 0,-1 1 0 0 0,1-1 0 0 0,-1 0 0 0 0,0 1 0 0 0,0-1 0 0 0,-1 1 0 0 0,1 0 0 0 0,-1-1 0 0 0,-1 1 0 0 0,1-1 0 0 0,-1 1 0 0 0,0-1 0 0 0,0 1 0 0 0,0-1 0 0 0,-1 1 0 0 0,0-1 0 0 0,0 0 0 0 0,0 0 0 0 0,-1 0 0 0 0,0 0 0 0 0,0 0 0 0 0,0-1 0 0 0,-4 6 0 0 0,-4 1 21 0 0,0 0 0 0 0,0-1 0 0 0,-1 0 0 0 0,-1-1 0 0 0,0 0 0 0 0,0-1 0 0 0,0 0 0 0 0,-1-1 0 0 0,-27 9 0 0 0,-9 0 90 0 0,-80 15-1 0 0,102-25-80 0 0,-22 4 40 0 0,0-2-1 0 0,-83 4 0 0 0,110-15 31 0 0,23 3-111 0 0,0 0-1 0 0,0 0 1 0 0,-1 0-1 0 0,1 0 1 0 0,0 0 0 0 0,0-1-1 0 0,0 1 1 0 0,-1 0-1 0 0,1 0 1 0 0,0 0-1 0 0,0 0 1 0 0,0-1-1 0 0,0 1 1 0 0,-1 0 0 0 0,1 0-1 0 0,0-1 1 0 0,0 1-1 0 0,0 0 1 0 0,0 0-1 0 0,0 0 1 0 0,0-1 0 0 0,0 1-1 0 0,0 0 1 0 0,0 0-1 0 0,0-1 1 0 0,0 1-1 0 0,0 0 1 0 0,0 0 0 0 0,0-1-1 0 0,0 1 1 0 0,0 0-1 0 0,0 0 1 0 0,0-1-1 0 0,0 1 1 0 0,0 0-1 0 0,0 0 1 0 0,0 0 0 0 0,0-1-1 0 0,0 1 1 0 0,0 0-1 0 0,1 0 1 0 0,-1-1-1 0 0,5-8-311 0 0,11-7-815 0 0,1 2 0 0 0,1 0-1 0 0,0 1 1 0 0,26-14-1 0 0,-7 7-5656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81 128 11519 0 0,'2'2'6475'0'0,"4"5"-6245"0"0,0 0 0 0 0,1-1 1 0 0,0 0-1 0 0,0-1 0 0 0,1 1 1 0 0,0-1-1 0 0,-1-1 0 0 0,2 1 0 0 0,-1-1 1 0 0,0-1-1 0 0,1 0 0 0 0,0 0 1 0 0,-1 0-1 0 0,1-1 0 0 0,17 2 0 0 0,-10-3 75 0 0,0-1 0 0 0,0 0 0 0 0,0-1 0 0 0,0-1 0 0 0,0 0 0 0 0,0-1 0 0 0,-1-1 0 0 0,22-8 0 0 0,-33 10-326 0 0,0 1-1 0 0,0-1 0 0 0,-1-1 1 0 0,1 1-1 0 0,-1 0 0 0 0,1-1 1 0 0,-1 0-1 0 0,0 0 0 0 0,0 0 1 0 0,0 0-1 0 0,0 0 1 0 0,-1-1-1 0 0,1 1 0 0 0,-1-1 1 0 0,0 0-1 0 0,0 0 0 0 0,0 1 1 0 0,-1-1-1 0 0,0 0 0 0 0,1-1 1 0 0,-1 1-1 0 0,0 0 1 0 0,-1 0-1 0 0,1 0 0 0 0,-1-1 1 0 0,0 1-1 0 0,0 0 0 0 0,0 0 1 0 0,-1-1-1 0 0,1 1 0 0 0,-1 0 1 0 0,0 0-1 0 0,0 0 1 0 0,-1 0-1 0 0,1 0 0 0 0,-1 0 1 0 0,0 0-1 0 0,0 0 0 0 0,0 1 1 0 0,0-1-1 0 0,-1 1 0 0 0,1-1 1 0 0,-6-4-1 0 0,5 6-32 0 0,0 0-1 0 0,-1 0 1 0 0,1 0 0 0 0,-1 0-1 0 0,0 0 1 0 0,1 1 0 0 0,-1 0-1 0 0,0 0 1 0 0,0 0-1 0 0,0 0 1 0 0,0 0 0 0 0,1 1-1 0 0,-1 0 1 0 0,0 0 0 0 0,0 0-1 0 0,0 0 1 0 0,0 1 0 0 0,0-1-1 0 0,0 1 1 0 0,-6 2-1 0 0,-7 2-58 0 0,1 1 0 0 0,-1 0 0 0 0,-18 12-1 0 0,8-4 101 0 0,1 1-1 0 0,0 2 0 0 0,-38 32 0 0 0,53-39 63 0 0,1 0 0 0 0,-1 0 0 0 0,2 1 0 0 0,-1 1 0 0 0,2 0 0 0 0,0 0 0 0 0,0 0 0 0 0,1 1 0 0 0,-9 23 0 0 0,14-31-33 0 0,0 0-1 0 0,1 0 1 0 0,0 0-1 0 0,0 0 1 0 0,0 0-1 0 0,1 0 1 0 0,0 0-1 0 0,0 0 1 0 0,0 0-1 0 0,0 1 1 0 0,1-1-1 0 0,0 0 1 0 0,2 6-1 0 0,-2-8-7 0 0,0 0 0 0 0,1 0 0 0 0,-1 0 0 0 0,1 0 0 0 0,0 0 0 0 0,0 0 0 0 0,0 0 0 0 0,1-1 0 0 0,-1 1 0 0 0,1-1 0 0 0,-1 1 0 0 0,1-1 0 0 0,0 0-1 0 0,0 0 1 0 0,0 0 0 0 0,0-1 0 0 0,0 1 0 0 0,0-1 0 0 0,0 1 0 0 0,4 0 0 0 0,5 0-253 0 0,-1 0 0 0 0,1 0 1 0 0,-1-1-1 0 0,1-1 0 0 0,0 0 0 0 0,-1-1 0 0 0,14-2 1 0 0,5-2-7206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79 438 5527 0 0,'0'0'12691'0'0,"-2"0"-11422"0"0,0 0-1099 0 0,-1 0 0 0 0,1 0 0 0 0,-1 0 0 0 0,1 0 0 0 0,-1 0 0 0 0,0-1 0 0 0,1 0 0 0 0,-1 1 0 0 0,1-1 0 0 0,0 0 0 0 0,-1 0 0 0 0,1 0 0 0 0,0 0 0 0 0,0-1 0 0 0,-1 1 0 0 0,1-1 0 0 0,0 1 0 0 0,0-1 0 0 0,0 0 0 0 0,1 0 0 0 0,-1 0 0 0 0,0 0 0 0 0,1 0 0 0 0,-1 0 0 0 0,-1-3 0 0 0,1 0-103 0 0,-1 1 1 0 0,1-1-1 0 0,0 0 0 0 0,0 1 1 0 0,0-1-1 0 0,1 0 1 0 0,0 0-1 0 0,-1 0 0 0 0,2-1 1 0 0,-1 1-1 0 0,1 0 1 0 0,0-7-1 0 0,2 0-26 0 0,0 1 1 0 0,1-1-1 0 0,1 1 0 0 0,0 0 0 0 0,0 0 0 0 0,1 0 1 0 0,0 0-1 0 0,1 1 0 0 0,0 0 0 0 0,13-15 1 0 0,9-8-120 0 0,49-45 1 0 0,-69 70 57 0 0,1-1-30 0 0,1 1 1 0 0,0 0-1 0 0,0 0 1 0 0,1 1-1 0 0,0 1 1 0 0,0 0-1 0 0,0 0 1 0 0,1 1-1 0 0,16-4 1 0 0,-19 6-252 0 0,1 1-1 0 0,-1 1 1 0 0,1 0 0 0 0,-1 0 0 0 0,1 0 0 0 0,-1 2 0 0 0,1-1 0 0 0,-1 1 0 0 0,1 0 0 0 0,-1 1 0 0 0,0 0-1 0 0,1 1 1 0 0,8 3 0 0 0,25 12-4133 0 0,-23-7-1612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65 213 5063 0 0,'0'2'232'0'0,"-13"39"-118"0"0,1-5 4106 0 0,-4-2 3538 0 0,-7 4-1090 0 0,23-40-6425 0 0,4-8-189 0 0,0 0 1 0 0,0 0-1 0 0,1 0 0 0 0,1 0 1 0 0,0 1-1 0 0,10-13 0 0 0,47-49 219 0 0,-34 41-317 0 0,1 1 0 0 0,2 1-1 0 0,0 2 1 0 0,47-28 0 0 0,-68 48 36 0 0,-1 0-1 0 0,1 0 1 0 0,0 1 0 0 0,1 1 0 0 0,-1 0 0 0 0,1 1-1 0 0,21-4 1 0 0,-28 7 35 0 0,-1-1-1 0 0,1 1 1 0 0,-1 0-1 0 0,0 0 1 0 0,1 1-1 0 0,-1-1 1 0 0,1 1-1 0 0,-1 0 1 0 0,0 0-1 0 0,1 0 1 0 0,-1 1-1 0 0,0-1 1 0 0,0 1-1 0 0,0 0 1 0 0,0 1 0 0 0,-1-1-1 0 0,1 1 1 0 0,0-1-1 0 0,-1 1 1 0 0,0 0-1 0 0,1 0 1 0 0,-1 0-1 0 0,-1 1 1 0 0,6 6-1 0 0,-6-5 10 0 0,0-1 0 0 0,0 1 0 0 0,0 0 0 0 0,0 1-1 0 0,-1-1 1 0 0,0 0 0 0 0,0 0 0 0 0,0 1 0 0 0,0-1 0 0 0,-1 0 0 0 0,0 1 0 0 0,0-1-1 0 0,-1 0 1 0 0,-1 11 0 0 0,-2 0 4 0 0,0 1-1 0 0,-1-1 1 0 0,-10 22-1 0 0,-31 55-100 0 0,30-60-194 0 0,15-31 75 0 0,7-2-4979 0 0,-4 0 4798 0 0,1 0 1 0 0,-1 0-1 0 0,0 0 0 0 0,0 0 0 0 0,0-1 0 0 0,0 1 1 0 0,4-2-1 0 0,10-6-1602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32 4143 0 0,'2'-1'191'0'0,"10"-8"325"0"0,19-11 17254 0 0,-28 31-17111 0 0,-3-7-603 0 0,0 1-1 0 0,0-1 0 0 0,0 1 1 0 0,0-1-1 0 0,-1 0 1 0 0,1 1-1 0 0,-1-1 0 0 0,-1 1 1 0 0,1-1-1 0 0,-3 6 1 0 0,-4 6 9 0 0,-13 21 0 0 0,0 1-61 0 0,12-19-3 0 0,1 0 0 0 0,0 0 0 0 0,-4 23 0 0 0,10-37 8 0 0,1 1-1 0 0,0 0 0 0 0,0-1 0 0 0,1 1 0 0 0,0 0 1 0 0,0 0-1 0 0,0-1 0 0 0,0 1 0 0 0,1 0 1 0 0,0-1-1 0 0,1 1 0 0 0,-1-1 0 0 0,1 1 0 0 0,0-1 1 0 0,0 1-1 0 0,4 6 0 0 0,-5-10-7 0 0,1 3-3 0 0,12 4 23 0 0,-11-7 16 0 0,1 0 0 0 0,-1-1 0 0 0,1 1 0 0 0,0-1 0 0 0,0 1 0 0 0,-1-1 0 0 0,1-1 0 0 0,0 1 0 0 0,0 0-1 0 0,0-1 1 0 0,0 0 0 0 0,0 0 0 0 0,0 0 0 0 0,7-1 0 0 0,-6 0 10 0 0,1-1 0 0 0,-1 0 0 0 0,0 0 0 0 0,1 0 0 0 0,-1 0 0 0 0,0-1 0 0 0,0 0 1 0 0,-1 0-1 0 0,7-6 0 0 0,-1 1 20 0 0,-1-2 1 0 0,0 1 0 0 0,0-1 0 0 0,-1-1 0 0 0,-1 1-1 0 0,1-1 1 0 0,-2-1 0 0 0,7-14 0 0 0,-9 16-26 0 0,0-1 0 0 0,0 0 1 0 0,-1-1-1 0 0,-1 1 0 0 0,0-1 0 0 0,0 1 1 0 0,-1-1-1 0 0,-1-20 0 0 0,0 25-72 0 0,-1-1 0 0 0,0 1-1 0 0,-1-1 1 0 0,1 1 0 0 0,-1 0 0 0 0,-1 0-1 0 0,1-1 1 0 0,-1 2 0 0 0,-1-1 0 0 0,1 0-1 0 0,-1 1 1 0 0,0-1 0 0 0,-1 1 0 0 0,-7-9-1 0 0,11 14-30 0 0,0 0 0 0 0,-1-1 0 0 0,1 1-1 0 0,0 0 1 0 0,-1 0 0 0 0,1 0-1 0 0,0 0 1 0 0,-1 0 0 0 0,1 0 0 0 0,-1 1-1 0 0,0-1 1 0 0,1 0 0 0 0,-1 1 0 0 0,1-1-1 0 0,-1 1 1 0 0,0 0 0 0 0,0-1-1 0 0,1 1 1 0 0,-1 0 0 0 0,0 0 0 0 0,1 0-1 0 0,-1 0 1 0 0,0 0 0 0 0,0 1 0 0 0,1-1-1 0 0,-1 0 1 0 0,0 1 0 0 0,1-1-1 0 0,-1 1 1 0 0,1 0 0 0 0,-1 0 0 0 0,1-1-1 0 0,-1 1 1 0 0,1 0 0 0 0,-1 0-1 0 0,1 0 1 0 0,0 0 0 0 0,-1 1 0 0 0,1-1-1 0 0,0 0 1 0 0,0 1 0 0 0,0-1 0 0 0,0 0-1 0 0,0 1 1 0 0,0-1 0 0 0,1 1-1 0 0,-1 0 1 0 0,0 1 0 0 0,0-2-940 0 0,4 18-6897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53 131 17711 0 0,'0'0'2907'0'0,"0"2"-2374"0"0,1 5-264 0 0,-1 1 0 0 0,0-1 0 0 0,0 0 0 0 0,-1 1 0 0 0,1-1 0 0 0,-3 8 0 0 0,-14 47 138 0 0,10-36-289 0 0,6-24-109 0 0,-5 18 128 0 0,1 0 0 0 0,1 0 1 0 0,0 0-1 0 0,1 1 0 0 0,1 34 0 0 0,2-53-95 0 0,0 1-1 0 0,1-1 1 0 0,-1 0-1 0 0,1 0 1 0 0,-1 1-1 0 0,1-1 1 0 0,0 0 0 0 0,0 0-1 0 0,0 0 1 0 0,0 0-1 0 0,1 0 1 0 0,-1 0-1 0 0,0 0 1 0 0,1 0 0 0 0,2 3-1 0 0,-1-3 33 0 0,1 0-1 0 0,-1 1 0 0 0,0-1 1 0 0,1 0-1 0 0,-1-1 1 0 0,1 1-1 0 0,-1-1 1 0 0,8 3-1 0 0,0-2 94 0 0,0 0 0 0 0,0-1-1 0 0,0 0 1 0 0,0 0 0 0 0,19-3 0 0 0,-18 1-92 0 0,-1 0 0 0 0,1-1-1 0 0,0 0 1 0 0,-1-1 0 0 0,1 0 0 0 0,-1-1 0 0 0,0-1 0 0 0,0 0 0 0 0,0 0 0 0 0,-1-1 0 0 0,0 0 0 0 0,0-1-1 0 0,-1 0 1 0 0,1 0 0 0 0,-1-1 0 0 0,11-13 0 0 0,-9 8-32 0 0,-1-1-1 0 0,0 0 1 0 0,-1-1-1 0 0,-1 0 1 0 0,0 0-1 0 0,11-33 1 0 0,20-104-259 0 0,-30 109-109 0 0,9-32-1744 0 0,-17 73 1461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24 18079 0 0,'9'-13'1928'0'0,"2"2"2389"0"0,-12 13-3941 0 0,-56 97 851 0 0,-147 242-726 0 0,185-308-589 0 0,1 1-1 0 0,2 1 0 0 0,1 1 0 0 0,2 0 0 0 0,-12 50 0 0 0,25-84-179 0 0,13-1-3213 0 0,1-3-2083 0 0,2-2-1595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96 1839 0 0,'63'-69'109'0'0,"-33"43"22721"0"0,-30 41-22121 0 0,-3 7-532 0 0,-1 0 0 0 0,-1-1 0 0 0,-1 1 0 0 0,-16 38-1 0 0,1-1 25 0 0,-139 355 10 0 0,119-328-198 0 0,-48 113 38 0 0,86-193-91 0 0,1 1 0 0 0,0-1 1 0 0,0 0-1 0 0,0 1 0 0 0,1-1 0 0 0,0 1 0 0 0,0 0 0 0 0,1 10 0 0 0,1-16-157 0 0,-1 0 0 0 0,1 0-1 0 0,0 0 1 0 0,-1 0-1 0 0,1 0 1 0 0,0-1 0 0 0,0 1-1 0 0,-1 0 1 0 0,1 0-1 0 0,0-1 1 0 0,0 1 0 0 0,0 0-1 0 0,0-1 1 0 0,0 1-1 0 0,0-1 1 0 0,0 1-1 0 0,0-1 1 0 0,0 0 0 0 0,0 1-1 0 0,0-1 1 0 0,0 0-1 0 0,2 0 1 0 0,-3 0 192 0 0,14 2-8067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119 325 6447 0 0,'0'0'16928'0'0,"0"2"-16052"0"0,-1 6-480 0 0,1 0 0 0 0,-2-1 0 0 0,1 1 0 0 0,-1 0 0 0 0,0-1 0 0 0,-3 8 0 0 0,-23 47 476 0 0,15-34-593 0 0,-9 15-182 0 0,14-30-134 0 0,1 1-1 0 0,0 0 1 0 0,1 1 0 0 0,-8 29-1 0 0,13-36-215 0 0,1-7-3 0 0,20-3-5553 0 0,-7-3-2262 0 0</inkml:trace>
  <inkml:trace contextRef="#ctx0" brushRef="#br0" timeOffset="1">374 68 6911 0 0,'4'-15'351'0'0,"3"-18"3757"0"0,-7 13 12188 0 0,-2 29-18704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9215 0 0,'1'0'2523'0'0,"26"2"4162"0"0,-24 11-5626 0 0,-2-6-790 0 0,-1 0 1 0 0,-1 0-1 0 0,1 0 1 0 0,-1 0-1 0 0,0 0 1 0 0,-1-1-1 0 0,-4 14 1 0 0,-22 45 740 0 0,27-62-990 0 0,-59 105 804 0 0,18-35-490 0 0,-189 306 87 0 0,226-372-489 0 0,-101 145-804 0 0,46-82-2272 0 0,39-49-725 0 0,-28 21 0 0 0,33-29-1517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4143 0 0,'0'0'191'0'0,"-1"1"-11"0"0,-3 2 308 0 0,0 0 0 0 0,1 0 0 0 0,0 0 0 0 0,0 0 0 0 0,-1 0 1 0 0,2 1-1 0 0,-5 5 0 0 0,-18 34 6769 0 0,9-15-4819 0 0,-14 25-735 0 0,-44 109 0 0 0,46-94-1056 0 0,-57 142 30 0 0,64-166-681 0 0,-47 76 0 0 0,27-52-505 0 0,36-60 67 0 0,11-16-5148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42 348 12007 0 0,'0'0'1083'0'0,"-2"0"-790"0"0,-6 4 508 0 0,0 1 0 0 0,1-1-1 0 0,-10 8 3353 0 0,19-13-3933 0 0,0-1-1 0 0,0 0 1 0 0,0 1 0 0 0,-1-1 0 0 0,1 0 0 0 0,-1 0 0 0 0,2-2-1 0 0,6-8 264 0 0,54-49 728 0 0,102-78 1 0 0,-121 106-1145 0 0,-3 1-59 0 0,60-34-1 0 0,-98 64-20 0 0,1 0 0 0 0,0 0 0 0 0,0 1-1 0 0,0-1 1 0 0,0 1 0 0 0,0 0-1 0 0,0 0 1 0 0,0 0 0 0 0,1 1 0 0 0,-1-1-1 0 0,0 1 1 0 0,0 0 0 0 0,1 0-1 0 0,-1 1 1 0 0,0-1 0 0 0,0 1 0 0 0,0 0-1 0 0,0 0 1 0 0,0 0 0 0 0,0 1-1 0 0,0 0 1 0 0,0-1 0 0 0,0 1 0 0 0,-1 0-1 0 0,1 1 1 0 0,0-1 0 0 0,-1 1-1 0 0,0-1 1 0 0,5 6 0 0 0,9 13-98 0 0,16 24-1 0 0,-20-27 68 0 0,-9-13 66 0 0,-1 1-1 0 0,0-1 1 0 0,0 1-1 0 0,0-1 1 0 0,-1 1 0 0 0,0 0-1 0 0,0 0 1 0 0,0 0-1 0 0,-1 0 1 0 0,0 0-1 0 0,0 0 1 0 0,0 9 0 0 0,-2-6 49 0 0,1-1 0 0 0,-1 1 0 0 0,-1 0 0 0 0,0-1 0 0 0,0 0 1 0 0,0 1-1 0 0,-1-1 0 0 0,-5 9 0 0 0,0-2 23 0 0,0-2 0 0 0,0 1 0 0 0,-2-1 0 0 0,0 0 0 0 0,0-1 0 0 0,-1 0-1 0 0,0-1 1 0 0,-1 0 0 0 0,-17 11 0 0 0,4-5-109 0 0,0-2-1 0 0,-2-1 0 0 0,0-1 1 0 0,-50 16-1 0 0,-119 20-114 0 0,181-47-423 0 0,1 0-1 0 0,-19-1 1 0 0,31-1-244 0 0,5-9-1686 0 0,3-1 695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15631 0 0,'0'0'719'0'0,"-1"1"-20"0"0,-60 34-124 0 0,-42 26 1842 0 0,77-44-1656 0 0,1 2 0 0 0,1 0 1 0 0,1 2-1 0 0,-22 24 1 0 0,34-33-675 0 0,1 0 1 0 0,1 1-1 0 0,0 1 1 0 0,0-1-1 0 0,1 1 1 0 0,1 1-1 0 0,0 0 1 0 0,1 0 0 0 0,-6 24-1 0 0,11-35-74 0 0,1 0 0 0 0,-1 1 0 0 0,1-1 0 0 0,0 8 0 0 0,2 0-2 0 0,-1-10-5 0 0,0 0-1 0 0,0-1 1 0 0,-1 1-1 0 0,1-1 1 0 0,0 0-1 0 0,0 1 1 0 0,0-1 0 0 0,0 0-1 0 0,1 1 1 0 0,-1-1-1 0 0,0 0 1 0 0,1 0-1 0 0,-1 0 1 0 0,0 0-1 0 0,1 0 1 0 0,-1 0 0 0 0,4 0-1 0 0,-2 1 23 0 0,1-1 1 0 0,-1-1-1 0 0,1 1 0 0 0,0 0 0 0 0,-1-1 1 0 0,1 0-1 0 0,7 0 0 0 0,1-2 69 0 0,0 0-1 0 0,0 0 1 0 0,23-9-1 0 0,-22 6-54 0 0,1-1 1 0 0,-1 0-1 0 0,0-1 0 0 0,-1-1 1 0 0,1 0-1 0 0,-2 0 0 0 0,1-1 1 0 0,15-16-1 0 0,-20 18-30 0 0,-1 0 0 0 0,0 0 0 0 0,-1 0 0 0 0,0-1 0 0 0,0 0 0 0 0,-1 0 0 0 0,0 0 0 0 0,0 0-1 0 0,-1-1 1 0 0,0 1 0 0 0,0-1 0 0 0,-1 0 0 0 0,0 0 0 0 0,1-15 0 0 0,-3 14-86 0 0,0 0 0 0 0,-1-1-1 0 0,1 1 1 0 0,-2 0 0 0 0,0 0-1 0 0,-5-18 1 0 0,4 22-96 0 0,1 0 0 0 0,-1 1 0 0 0,1 0 0 0 0,-1 0 0 0 0,-1-1 0 0 0,1 2 1 0 0,-1-1-1 0 0,0 0 0 0 0,0 1 0 0 0,0 0 0 0 0,-1 0 0 0 0,-8-7 0 0 0,-2 2-3890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5983 0 0,'0'0'542'0'0,"1"1"-446"0"0,0-1-15 0 0,1 0-1 0 0,-1 1 1 0 0,0 0 0 0 0,0-1 0 0 0,0 1-1 0 0,0-1 1 0 0,0 1 0 0 0,0 0 0 0 0,0 0 0 0 0,-1 0-1 0 0,1-1 1 0 0,0 1 0 0 0,0 0 0 0 0,0 0 0 0 0,-1 0-1 0 0,1 0 1 0 0,-1 0 0 0 0,1 0 0 0 0,-1 1 0 0 0,1-1-1 0 0,-1 0 1 0 0,0 0 0 0 0,1 0 0 0 0,-1 2 0 0 0,1 1 965 0 0,1 2 534 0 0,-1 0-1 0 0,0 0 1 0 0,0 1 0 0 0,0-1-1 0 0,-1 10 1 0 0,0-5-483 0 0,-1 0 1 0 0,-5 17-1 0 0,-2 1-851 0 0,-16 38-1 0 0,19-56 217 0 0,-141 300 680 0 0,120-261-1063 0 0,-41 68 106 0 0,-90 121 1 0 0,70-112-117 0 0,60-87-3350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0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0 497 11831 0 0,'14'-40'778'0'0,"1"0"0"0"0,24-43 0 0 0,-26 60-10 0 0,0 0 0 0 0,2 1 0 0 0,1 1 0 0 0,30-33 0 0 0,-24 33-400 0 0,1 2 0 0 0,1 1 0 0 0,0 1 0 0 0,1 1 0 0 0,1 1 1 0 0,1 1-1 0 0,0 1 0 0 0,0 2 0 0 0,1 1 0 0 0,1 1 0 0 0,0 1 0 0 0,0 1 1 0 0,0 2-1 0 0,1 1 0 0 0,42 0 0 0 0,-64 4-281 0 0,-1 0 0 0 0,1 1 0 0 0,0 0 0 0 0,-1 0 0 0 0,0 1 0 0 0,1 0 0 0 0,-1 0 0 0 0,0 1-1 0 0,0 0 1 0 0,11 6 0 0 0,-15-7-46 0 0,0 0-1 0 0,0 0 1 0 0,-1 0-1 0 0,1 0 1 0 0,-1 1-1 0 0,0-1 0 0 0,0 1 1 0 0,0-1-1 0 0,0 1 1 0 0,0 0-1 0 0,0 0 1 0 0,-1 0-1 0 0,1 0 0 0 0,-1 0 1 0 0,0 0-1 0 0,0 0 1 0 0,0 0-1 0 0,0 0 1 0 0,0 1-1 0 0,-1-1 1 0 0,0 0-1 0 0,1 1 0 0 0,-1-1 1 0 0,-1 0-1 0 0,1 1 1 0 0,-1 4-1 0 0,-1 1 37 0 0,-1 1 0 0 0,0-1 0 0 0,0-1-1 0 0,-1 1 1 0 0,0 0 0 0 0,-9 14 0 0 0,0-4 57 0 0,-25 29 1 0 0,2-11-60 0 0,-2-1-1 0 0,-64 46 1 0 0,94-76-74 0 0,-4 3-271 0 0,0-1-1 0 0,-1 0 1 0 0,1-1 0 0 0,-2 0-1 0 0,1-1 1 0 0,-17 6-1 0 0,23-10 111 0 0,1 0-1 0 0,-1-1 1 0 0,0 0-1 0 0,1 0 1 0 0,-1 0-1 0 0,0-1 1 0 0,0 0-1 0 0,1 0 1 0 0,-1-1-1 0 0,0 0 1 0 0,1 0-1 0 0,-1 0 0 0 0,0-1 1 0 0,1 0-1 0 0,-11-5 1 0 0,3 0-1469 0 0,0-2-233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17 11687 0 0,'0'0'1060'0'0,"-1"-2"-869"0"0,0-4-43 0 0,1 6-69 0 0,0-1-1 0 0,-1 1 1 0 0,1-1 0 0 0,0 1 0 0 0,0-1 0 0 0,-1 1-1 0 0,1-1 1 0 0,0 1 0 0 0,-1-1 0 0 0,1 1-1 0 0,0 0 1 0 0,-1-1 0 0 0,1 1 0 0 0,-1 0-1 0 0,1-1 1 0 0,-1 1 0 0 0,1 0 0 0 0,-1 0-1 0 0,1-1 1 0 0,-1 1 0 0 0,1 0 0 0 0,-1 0-1 0 0,1 0 1 0 0,-1 0 0 0 0,0-1 0 0 0,-14 2 1165 0 0,11 1-1061 0 0,0 0 1 0 0,0 0-1 0 0,0 1 0 0 0,0 0 0 0 0,1-1 1 0 0,-1 1-1 0 0,1 1 0 0 0,-1-1 1 0 0,-4 6-1 0 0,-24 38 815 0 0,28-41-840 0 0,-11 18 237 0 0,2 1 0 0 0,0 0 1 0 0,2 0-1 0 0,1 1 0 0 0,-14 54 0 0 0,23-73-358 0 0,-1-1 0 0 0,1 1 0 0 0,1-1 0 0 0,-1 1 1 0 0,1-1-1 0 0,0 1 0 0 0,2 10 0 0 0,-1-15-23 0 0,-1-1 0 0 0,1 1-1 0 0,-1 0 1 0 0,1-1 0 0 0,0 1 0 0 0,-1 0 0 0 0,1-1-1 0 0,0 1 1 0 0,0-1 0 0 0,0 1 0 0 0,0-1-1 0 0,1 0 1 0 0,-1 0 0 0 0,0 1 0 0 0,0-1 0 0 0,1 0-1 0 0,-1 0 1 0 0,1 0 0 0 0,-1 0 0 0 0,1 0-1 0 0,-1-1 1 0 0,1 1 0 0 0,0 0 0 0 0,-1-1 0 0 0,1 1-1 0 0,0-1 1 0 0,-1 0 0 0 0,1 1 0 0 0,0-1-1 0 0,0 0 1 0 0,-1 0 0 0 0,3 0 0 0 0,6-1 106 0 0,1 0 1 0 0,-1 0-1 0 0,-1-1 1 0 0,1-1-1 0 0,0 1 1 0 0,0-2-1 0 0,9-3 1 0 0,64-36 204 0 0,-72 37-342 0 0,27-16 28 0 0,-1-1 1 0 0,42-35-1 0 0,-61 42-7 0 0,-1 0-1 0 0,0-1 0 0 0,-1-1 0 0 0,-1 0 0 0 0,22-36 0 0 0,-31 47-11 0 0,-5 5 4 0 0,1 1 0 0 0,-1-1 0 0 0,0 0 0 0 0,0 0 0 0 0,1-1-1 0 0,-1 1 1 0 0,-1 0 0 0 0,1 0 0 0 0,0 0 0 0 0,0-3 0 0 0,3-13-83 0 0,-4 16-9 0 0,-9 11-268 0 0,-4 6 378 0 0,1 0 0 0 0,1 1 0 0 0,1 1 0 0 0,0-1 0 0 0,-7 19 0 0 0,4-11 1 0 0,8-13 13 0 0,0 0 1 0 0,1 0-1 0 0,-5 17 0 0 0,8-22-21 0 0,0-1 0 0 0,0 1 0 0 0,0 0-1 0 0,0 0 1 0 0,1 0 0 0 0,0-1 0 0 0,1 1 0 0 0,-1 0-1 0 0,2 6 1 0 0,-1-9-3 0 0,0 0 1 0 0,1-1-1 0 0,-1 1 0 0 0,0-1 1 0 0,1 1-1 0 0,-1-1 0 0 0,1 0 0 0 0,0 1 1 0 0,0-1-1 0 0,0 0 0 0 0,0 0 0 0 0,0-1 1 0 0,0 1-1 0 0,0 0 0 0 0,1-1 1 0 0,-1 1-1 0 0,0-1 0 0 0,1 1 0 0 0,0-1 1 0 0,-1 0-1 0 0,1 0 0 0 0,0-1 1 0 0,-1 1-1 0 0,1 0 0 0 0,5-1 0 0 0,2 2-35 0 0,1-2 0 0 0,0 1 0 0 0,1-2 0 0 0,-2 1 0 0 0,15-4 0 0 0,-15 2-369 0 0,0 0 0 0 0,1-1 0 0 0,-2 0-1 0 0,12-5 1 0 0,-3-2-1524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14 10591 0 0,'0'-14'8432'0'0,"-15"28"-7412"0"0,5 1-741 0 0,1 1-1 0 0,0 0 1 0 0,1 0 0 0 0,-7 22-1 0 0,10-27-196 0 0,-45 109 374 0 0,-7-3 1 0 0,-138 216-1 0 0,164-287-360 0 0,2 0 0 0 0,-37 81 0 0 0,64-122-73 0 0,-3 14-186 0 0,5-18 66 0 0,1-1-1 0 0,0 0 0 0 0,0 1 1 0 0,-1-1-1 0 0,1 1 0 0 0,0-1 1 0 0,0 0-1 0 0,-1 1 0 0 0,1-1 1 0 0,0 0-1 0 0,0 0 1 0 0,0 0-1 0 0,-1 0 0 0 0,1 1 1 0 0,0-1-1 0 0,2-1 0 0 0,-3 1 28 0 0,19 0-988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45 16183 0 0,'0'0'1462'0'0,"1"-1"-1201"0"0,2 1-122 0 0,0-1-1 0 0,-1 1 1 0 0,1-1 0 0 0,0 0-1 0 0,-1 0 1 0 0,1-1 0 0 0,3-1-1 0 0,4-1 872 0 0,-8 3-824 0 0,1 0 1 0 0,-1 0 0 0 0,0-1 0 0 0,0 1 0 0 0,1 0-1 0 0,-1-1 1 0 0,0 1 0 0 0,0-1 0 0 0,3-3 0 0 0,-5 5-137 0 0,1-2 429 0 0,0 2-477 0 0,-1 0 1 0 0,0 1 0 0 0,0-1-1 0 0,0 0 1 0 0,0 0-1 0 0,0 0 1 0 0,0 0-1 0 0,1 0 1 0 0,-1 0-1 0 0,0 0 1 0 0,0 0 0 0 0,0 0-1 0 0,0 0 1 0 0,0 0-1 0 0,0 0 1 0 0,1 0-1 0 0,-1 0 1 0 0,0 0 0 0 0,0 0-1 0 0,0 0 1 0 0,0 0-1 0 0,0 0 1 0 0,0 0-1 0 0,1 0 1 0 0,-1 0 0 0 0,0 0-1 0 0,0 0 1 0 0,0-1-1 0 0,0 1 1 0 0,0 0-1 0 0,0 0 1 0 0,0 0 0 0 0,1 0-1 0 0,-1 0 1 0 0,0 0-1 0 0,0 0 1 0 0,0 0-1 0 0,0-1 1 0 0,0 1-1 0 0,0 0 1 0 0,0 0 0 0 0,0 0-1 0 0,0 0 1 0 0,0 0-1 0 0,0 0 1 0 0,0 0-1 0 0,0-1 1 0 0,0 1 0 0 0,0 0-1 0 0,0 0 1 0 0,0 0-1 0 0,0 0 1 0 0,0 0-1 0 0,0-1 1 0 0,0 1 0 0 0,0 0-1 0 0,0 0 1 0 0,0 0-1 0 0,0 0 1 0 0,0 0-1 0 0,0 0 1 0 0,0-1 0 0 0,0 1-1 0 0,0 0 1 0 0,0 0-1 0 0,0 0 1 0 0,-9-6-50 0 0,5 5 31 0 0,-1 1-1 0 0,1-1 1 0 0,0 1-1 0 0,-1 0 1 0 0,1 0 0 0 0,-1 1-1 0 0,1-1 1 0 0,-1 1-1 0 0,1 0 1 0 0,-7 2-1 0 0,-3 2 10 0 0,-24 11-1 0 0,13-3 102 0 0,0 1-1 0 0,1 2 0 0 0,1 0 0 0 0,1 1 1 0 0,0 1-1 0 0,1 1 0 0 0,1 1 1 0 0,-27 35-1 0 0,43-50-35 0 0,0 0 1 0 0,0 1-1 0 0,1-1 0 0 0,0 1 1 0 0,0 0-1 0 0,0-1 0 0 0,1 1 0 0 0,0 1 1 0 0,0-1-1 0 0,0 0 0 0 0,1 1 1 0 0,0-1-1 0 0,-1 12 0 0 0,2-16-44 0 0,1-1-1 0 0,-1 0 1 0 0,0 0 0 0 0,0 0-1 0 0,1 0 1 0 0,-1 0 0 0 0,1 0-1 0 0,-1 0 1 0 0,1 0-1 0 0,-1 0 1 0 0,1 0 0 0 0,0 0-1 0 0,-1 0 1 0 0,1-1 0 0 0,0 1-1 0 0,0 0 1 0 0,0 0 0 0 0,0-1-1 0 0,-1 1 1 0 0,1 0-1 0 0,0-1 1 0 0,0 1 0 0 0,0-1-1 0 0,0 1 1 0 0,0-1 0 0 0,0 1-1 0 0,1-1 1 0 0,-1 0 0 0 0,0 0-1 0 0,0 0 1 0 0,1 1-1 0 0,5-1 49 0 0,0 1 0 0 0,-1-1 0 0 0,1-1 0 0 0,6 0 0 0 0,-9 1-33 0 0,20-4 35 0 0,1 0 0 0 0,-1-2 0 0 0,0 0 0 0 0,0-2 0 0 0,0-1 1 0 0,-1-1-1 0 0,-1 0 0 0 0,0-2 0 0 0,37-25 0 0 0,-50 31-74 0 0,-5 3-18 0 0,0 0-1 0 0,-1 0 1 0 0,1 0-1 0 0,0 0 1 0 0,-1-1 0 0 0,0 1-1 0 0,4-5 1 0 0,-6 6-63 0 0,-2 4-65 0 0,-3 4 129 0 0,-7 10 48 0 0,1 0-1 0 0,-15 33 0 0 0,23-45-49 0 0,0 0 1 0 0,1 0-1 0 0,-1 0 0 0 0,1 0 0 0 0,0 1 0 0 0,0-1 0 0 0,1 0 0 0 0,-1 1 0 0 0,1-1 0 0 0,0 0 0 0 0,0 1 0 0 0,1-1 0 0 0,-1 0 0 0 0,1 1 0 0 0,0-1 0 0 0,0 0 0 0 0,0 0 0 0 0,4 8 0 0 0,-3-9-194 0 0,-1-1-1 0 0,1 0 1 0 0,0 0-1 0 0,0 0 1 0 0,0 0 0 0 0,0 0-1 0 0,0-1 1 0 0,0 1-1 0 0,1-1 1 0 0,-1 1 0 0 0,0-1-1 0 0,1 0 1 0 0,-1 0-1 0 0,1 0 1 0 0,4 1 0 0 0,6-1-1467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13359 0 0,'-2'0'7610'0'0,"-2"2"-7387"0"0,0 1 0 0 0,-1-1 0 0 0,1 1 1 0 0,1 0-1 0 0,-1 0 0 0 0,0 1 1 0 0,1-1-1 0 0,-6 8 0 0 0,-23 34 526 0 0,30-42-685 0 0,-33 50 629 0 0,-102 164 577 0 0,-33 120-111 0 0,103-189-4142 0 0,19-41-4182 0 0,44-98-65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87 6447 0 0,'-10'-4'477'0'0,"1"0"0"0"0,-1 1 0 0 0,-17-4 0 0 0,2 5 14315 0 0,28 1-14009 0 0,24-6 194 0 0,0 1 1 0 0,34-2 0 0 0,-26 3-717 0 0,155-14 527 0 0,-56 6-637 0 0,-84 8-322 0 0,65 3 0 0 0,-61 5-2713 0 0,0 4-4062 0 0,-29-3-770 0 0</inkml:trace>
  <inkml:trace contextRef="#ctx0" brushRef="#br0" timeOffset="1">979 101 17359 0 0,'0'0'1574'0'0,"0"2"-1292"0"0,-4 22 1373 0 0,-2-1 0 0 0,0-1 0 0 0,-14 34 0 0 0,-37 68 1013 0 0,28-66-3041 0 0,1-8-1739 0 0,28-48 749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11055 0 0,'0'0'8888'0'0,"-7"7"-8664"0"0,0 2 0 0 0,1 0-832 0 0,3 4-168 0 0,-1-1-32 0 0,2 2-6552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60 525 4607 0 0,'-30'10'435'0'0,"1"0"11404"0"0,30-12-11346 0 0,16-28 415 0 0,2 0-1 0 0,31-37 1 0 0,-11 16-226 0 0,3-5 410 0 0,79-83-1 0 0,-95 113-868 0 0,1 2 0 0 0,1 1 0 0 0,1 1 1 0 0,64-36-1 0 0,-89 56-221 0 0,2-1 1 0 0,-1 1-1 0 0,0 0 1 0 0,0 0-1 0 0,1 1 1 0 0,-1-1-1 0 0,10 0 1 0 0,-13 2 2 0 0,1 0-1 0 0,-1 0 1 0 0,0 0 0 0 0,1 0 0 0 0,-1 1 0 0 0,1-1 0 0 0,-1 1-1 0 0,0 0 1 0 0,1-1 0 0 0,-1 1 0 0 0,0 0 0 0 0,0 1 0 0 0,1-1-1 0 0,-1 0 1 0 0,0 0 0 0 0,0 1 0 0 0,-1 0 0 0 0,1-1-1 0 0,0 1 1 0 0,1 2 0 0 0,4 4 34 0 0,-1 1 1 0 0,-1-1-1 0 0,1 2 0 0 0,-1-1 1 0 0,-1 0-1 0 0,6 19 0 0 0,-4-8 35 0 0,-1 0-1 0 0,4 32 1 0 0,-7-39-42 0 0,-1 0 0 0 0,-1 1 0 0 0,0-1 0 0 0,-1 1 0 0 0,-1-1 0 0 0,-4 20 0 0 0,4-26-16 0 0,0 0 0 0 0,0 0-1 0 0,-1 0 1 0 0,0 0-1 0 0,-1-1 1 0 0,1 0 0 0 0,-1 1-1 0 0,0-1 1 0 0,-1-1-1 0 0,0 1 1 0 0,0-1 0 0 0,0 1-1 0 0,-8 5 1 0 0,-26 15 22 0 0,-1-1-1 0 0,-67 30 1 0 0,37-21-101 0 0,31-14-63 0 0,-3 3-134 0 0,-1-2-1 0 0,-1-2 1 0 0,-92 27-1 0 0,134-45 181 0 0,10-11-365 0 0,-1 5 70 0 0,-1-1-1 0 0,1 1 1 0 0,0 1-1 0 0,14-8 1 0 0,0 2-1156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47 2759 0 0,'9'-4'17358'0'0,"-15"16"-17130"0"0,1-1 0 0 0,-1 0 0 0 0,-1 0 1 0 0,0-1-1 0 0,-1 0 0 0 0,-12 13 1 0 0,-60 51 488 0 0,17-17-102 0 0,52-46-330 0 0,1 0 0 0 0,1 1 0 0 0,-13 20 0 0 0,22-31-237 0 0,-1 0 0 0 0,1 0 0 0 0,-1 0 0 0 0,1 0 0 0 0,0 0-1 0 0,-1 1 1 0 0,1-1 0 0 0,0 0 0 0 0,0 0 0 0 0,0 0 0 0 0,0 0 0 0 0,0 1 0 0 0,0-1 0 0 0,0 0 0 0 0,1 0-1 0 0,-1 0 1 0 0,0 0 0 0 0,1 1 0 0 0,-1-1 0 0 0,0 0 0 0 0,1 0 0 0 0,0 0 0 0 0,-1 0 0 0 0,1 0-1 0 0,-1 0 1 0 0,1 0 0 0 0,0 0 0 0 0,0-1 0 0 0,0 1 0 0 0,-1 0 0 0 0,1 0 0 0 0,0 0 0 0 0,0-1-1 0 0,2 2 1 0 0,2 1 32 0 0,0 0-1 0 0,0 1 0 0 0,1-2 1 0 0,0 1-1 0 0,5 2 0 0 0,3-1-37 0 0,0 0-1 0 0,0-1 0 0 0,0 0 1 0 0,0-2-1 0 0,0 1 1 0 0,1-1-1 0 0,24-3 1 0 0,-27 1-40 0 0,-1-1 0 0 0,0 0 0 0 0,0 0 1 0 0,0-1-1 0 0,0-1 0 0 0,0 0 0 0 0,0-1 0 0 0,-1 0 1 0 0,0 0-1 0 0,12-9 0 0 0,-20 12-6 0 0,1 0 0 0 0,-1 0 0 0 0,1 0 1 0 0,-1 0-1 0 0,0-1 0 0 0,0 1 0 0 0,0-1 0 0 0,0 0 0 0 0,0 0 0 0 0,0 0 0 0 0,-1 0 1 0 0,0 0-1 0 0,1 0 0 0 0,-1 0 0 0 0,1-4 0 0 0,-2 2-22 0 0,1-1-1 0 0,-1 1 1 0 0,0 0-1 0 0,0 0 1 0 0,0 0-1 0 0,-1 0 1 0 0,1 0-1 0 0,-1 0 1 0 0,-3-6-1 0 0,-8-24-9 0 0,-3 0 0 0 0,-1 2 0 0 0,-34-54 0 0 0,45 79 35 0 0,1 1-15 0 0,0 1 0 0 0,-1 0 0 0 0,1 1 0 0 0,-1-1 0 0 0,0 1 0 0 0,-1 0 0 0 0,-8-6 0 0 0,13 10-48 0 0,-2 10-1483 0 0,2 3-50 0 0,3 1-75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50 417 16847 0 0,'0'0'1522'0'0,"-1"1"-1250"0"0,-2 1 14 0 0,1-1 1 0 0,-1 0 0 0 0,1 0-1 0 0,-1 0 1 0 0,1 0-1 0 0,-1 0 1 0 0,-4 0 0 0 0,-13-2 5482 0 0,17-6-5414 0 0,2 4-344 0 0,1 1-1 0 0,0-1 1 0 0,0 0 0 0 0,1 1 0 0 0,-1-1-1 0 0,0 0 1 0 0,1 1 0 0 0,0-1 0 0 0,-1 1 0 0 0,1-1-1 0 0,0 1 1 0 0,0-1 0 0 0,1 1 0 0 0,-1 0-1 0 0,0-1 1 0 0,1 1 0 0 0,2-3 0 0 0,4-5 16 0 0,1 1 1 0 0,12-11-1 0 0,-18 17-15 0 0,32-27 46 0 0,1 2 0 0 0,75-45 0 0 0,90-32-152 0 0,-187 98 80 0 0,35-17-101 0 0,93-33 1 0 0,-121 53 186 0 0,-19 4 73 0 0,3 23 94 0 0,-7-8-229 0 0,-1-1 0 0 0,0-1 0 0 0,-2 1 0 0 0,1 0 0 0 0,-1-1 1 0 0,-10 17-1 0 0,-8 26-1 0 0,11-23 63 0 0,-12 67 0 0 0,22-86-47 0 0,0 0 0 0 0,1 0 0 0 0,0 1 0 0 0,1-1 0 0 0,1 0 0 0 0,0 0 0 0 0,6 23 0 0 0,-6-34 12 0 0,0-1-1 0 0,0 1 1 0 0,0-1-1 0 0,0 0 1 0 0,1 1-1 0 0,-1-1 1 0 0,1 0-1 0 0,0 0 1 0 0,0 0-1 0 0,-1 0 1 0 0,1 0-1 0 0,0 0 1 0 0,1 0-1 0 0,-1-1 1 0 0,0 1-1 0 0,0-1 1 0 0,1 1-1 0 0,-1-1 1 0 0,1 0-1 0 0,-1 0 1 0 0,1 0-1 0 0,3 0 1 0 0,7 3 90 0 0,0-2 1 0 0,1 0 0 0 0,17 0-1 0 0,-9 0-101 0 0,-2 0-20 0 0,-7-1-306 0 0,-1 0-1 0 0,1 1 1 0 0,-1 0-1 0 0,22 7 1 0 0,-32-8-20 0 0,2 3-1186 0 0,-3-2 182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10103 0 0,'0'0'12983'0'0,"-1"2"-12694"0"0,-1 1-194 0 0,-1 1 0 0 0,1-1-1 0 0,-1 1 1 0 0,1-1 0 0 0,-1 0-1 0 0,0 0 1 0 0,0 0 0 0 0,-5 3-1 0 0,-20 20 534 0 0,27-25-420 0 0,2-2-155 0 0,70-55-53 0 0,-71 56-1 0 0,0 0 0 0 0,0 0-1 0 0,0 0 1 0 0,0 0 0 0 0,0 0-1 0 0,0 0 1 0 0,0 0-1 0 0,0 0 1 0 0,0 0 0 0 0,0 0-1 0 0,0 1 1 0 0,0-1 0 0 0,0 0-1 0 0,0 0 1 0 0,0 0-1 0 0,0 0 1 0 0,0 0 0 0 0,0 0-1 0 0,0 0 1 0 0,0 0 0 0 0,0 0-1 0 0,0 0 1 0 0,0 0-1 0 0,0 0 1 0 0,0 0 0 0 0,0 0-1 0 0,0 0 1 0 0,0 0 0 0 0,0 0-1 0 0,1 0 1 0 0,-4 8-10 0 0,0 0 22 0 0,2-6-65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13591 0 0,'0'0'2732'0'0,"-1"2"-2040"0"0,-34 72 1072 0 0,18-42-1285 0 0,2 2-1 0 0,-14 44 1 0 0,25-63-440 0 0,-1-1-52 0 0,2 0-1 0 0,0 0 1 0 0,0 1 0 0 0,-1 23-1 0 0,5-38-58 0 0,-1 1-1 0 0,1-1 0 0 0,0 1 1 0 0,-1-1-1 0 0,1 1 0 0 0,-1-1 1 0 0,1 0-1 0 0,0 1 0 0 0,-1-1 1 0 0,1 0-1 0 0,0 0 0 0 0,-1 1 1 0 0,1-1-1 0 0,0 0 0 0 0,0 0 1 0 0,10-1-1042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0,'0'0'7056'0'0,"8"12"-7320"0"0,0-3-4520 0 0,3-1-920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9 2759 0 0,'1'-1'207'0'0,"20"-7"16251"0"0,-21 8-16399 0 0,-14 19 129 0 0,6-11-100 0 0,-1 0 1 0 0,0 0-1 0 0,0-1 0 0 0,-18 10 0 0 0,-2 1 15 0 0,-5 5 63 0 0,0-2-1 0 0,-55 24 0 0 0,83-42-124 0 0,0 0 0 0 0,0 1 0 0 0,-9 7 0 0 0,9-6 3 0 0,5-4 7 0 0,2 0-76 0 0,0 0 1 0 0,1 1-1 0 0,0-1 0 0 0,-1 0 1 0 0,1 0-1 0 0,0 0 0 0 0,2 1 1 0 0,-3-2-3 0 0,8 4-133 0 0,1 0 1 0 0,-1-1 0 0 0,16 3-1 0 0,13 4-101 0 0,-27-6 161 0 0,0 1 0 0 0,-1 0 0 0 0,1 0-1 0 0,-1 1 1 0 0,0 0 0 0 0,14 12 0 0 0,-17-12 67 0 0,0 0 1 0 0,-1 1-1 0 0,0 0 1 0 0,0 0 0 0 0,0 0-1 0 0,-1 1 1 0 0,0 0-1 0 0,4 9 1 0 0,-6-12 92 0 0,-2-1 1 0 0,1 1-1 0 0,0 0 1 0 0,-1-1-1 0 0,0 1 1 0 0,0 0-1 0 0,0 0 1 0 0,-1 0-1 0 0,1 0 1 0 0,-1 0 0 0 0,-1 0-1 0 0,1 0 1 0 0,-1-1-1 0 0,1 1 1 0 0,-1 0-1 0 0,-1 0 1 0 0,-1 5-1 0 0,2-8-2 0 0,-1 1-1 0 0,1-1 1 0 0,-1 1 0 0 0,0-1-1 0 0,0 0 1 0 0,0 0 0 0 0,0 0-1 0 0,0 0 1 0 0,0-1-1 0 0,-1 1 1 0 0,1 0 0 0 0,0-1-1 0 0,-1 0 1 0 0,1 1 0 0 0,-5 0-1 0 0,-6 3 215 0 0,-26 6 0 0 0,24-8-175 0 0,-66 17 99 0 0,-83 25-659 0 0,153-41 277 0 0,7-3-128 0 0,1 1-1 0 0,-1-1 1 0 0,0 0-1 0 0,0 0 0 0 0,0 0 1 0 0,-4 1-1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4:5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345 252 10567 0 0,'0'0'9096'0'0,"0"1"-8978"0"0,1 0-1 0 0,0-1 1 0 0,0 1-1 0 0,-1-1 0 0 0,1 1 1 0 0,0-1-1 0 0,0 0 1 0 0,0 1-1 0 0,0-1 1 0 0,0 0-1 0 0,1 1 1 0 0,4-3-15 0 0,1 0 0 0 0,-1 0 1 0 0,0 0-1 0 0,0-1 1 0 0,0 0-1 0 0,0 0 1 0 0,-1-1-1 0 0,1 1 1 0 0,-1-1-1 0 0,0 0 1 0 0,5-6-1 0 0,6-5-1 0 0,-2 0 0 0 0,16-21 0 0 0,-24 28-124 0 0,0-1 0 0 0,-1 1-1 0 0,0-1 1 0 0,0 0-1 0 0,-1 0 1 0 0,0-1 0 0 0,-1 1-1 0 0,0-1 1 0 0,0 0-1 0 0,1-15 1 0 0,-3 24-18 0 0,-1 0 0 0 0,0-1 0 0 0,0 1 0 0 0,0 0 0 0 0,0 0 1 0 0,0 0-1 0 0,0 0 0 0 0,0 0 0 0 0,0-1 0 0 0,-1 1 0 0 0,1 0 0 0 0,0 0 0 0 0,-1 0 0 0 0,1 0 1 0 0,0 0-1 0 0,-1 0 0 0 0,0 0 0 0 0,1 0 0 0 0,-1 0 0 0 0,0 0 0 0 0,1 0 0 0 0,-1 0 1 0 0,0 0-1 0 0,0 1 0 0 0,0-1 0 0 0,1 0 0 0 0,-1 1 0 0 0,0-1 0 0 0,0 0 0 0 0,0 1 0 0 0,0-1 1 0 0,0 1-1 0 0,-1-1 0 0 0,1 1 0 0 0,0 0 0 0 0,0 0 0 0 0,0-1 0 0 0,0 1 0 0 0,0 0 0 0 0,0 0 1 0 0,-1 0-1 0 0,1 0 0 0 0,0 0 0 0 0,0 0 0 0 0,-2 1 0 0 0,-6 0-266 0 0,0 1 0 0 0,-1 0-1 0 0,1 1 1 0 0,-13 5 0 0 0,14-5 145 0 0,-174 73-878 0 0,144-57 1186 0 0,0 2 1 0 0,-54 39-1 0 0,83-53-45 0 0,0 0 0 0 0,0 1 0 0 0,1 0 1 0 0,0 0-1 0 0,1 1 0 0 0,0 0 0 0 0,0 0 0 0 0,-6 12 0 0 0,11-18-60 0 0,0 1-1 0 0,1 0 1 0 0,-1-1-1 0 0,1 1 0 0 0,0 0 1 0 0,0 0-1 0 0,0-1 1 0 0,1 1-1 0 0,-1 0 0 0 0,1 0 1 0 0,0 0-1 0 0,0 0 1 0 0,1 0-1 0 0,-1 0 0 0 0,1 0 1 0 0,-1-1-1 0 0,1 1 1 0 0,1 0-1 0 0,-1 0 0 0 0,0-1 1 0 0,1 1-1 0 0,0-1 1 0 0,-1 1-1 0 0,2-1 0 0 0,-1 0 1 0 0,5 6-1 0 0,-4-6-15 0 0,0 0-1 0 0,0-1 0 0 0,0 0 1 0 0,0 1-1 0 0,1-1 1 0 0,-1-1-1 0 0,1 1 0 0 0,0 0 1 0 0,-1-1-1 0 0,1 0 1 0 0,0 0-1 0 0,0 0 0 0 0,4 1 1 0 0,4-1 98 0 0,0 1 1 0 0,24-2 0 0 0,-18-1-42 0 0,0-2 0 0 0,0 0 0 0 0,-1-1 0 0 0,1-1 0 0 0,-1 0 1 0 0,0-1-1 0 0,0-1 0 0 0,0-1 0 0 0,-1-1 0 0 0,-1 0 0 0 0,1-1 1 0 0,21-18-1 0 0,-1-10-42 0 0,-37 51-118 0 0,-2-2 66 0 0,1 0 0 0 0,1 1 0 0 0,0-1 0 0 0,0 1 0 0 0,1-1 0 0 0,2 14 0 0 0,-1-22 13 0 0,-1 0 0 0 0,1 0 0 0 0,0 0 0 0 0,0 1 0 0 0,1-1 0 0 0,-1 0 0 0 0,0 0 0 0 0,1 0 0 0 0,0-1 0 0 0,0 1 0 0 0,0 0 0 0 0,0-1 0 0 0,0 1 0 0 0,0-1 0 0 0,1 0 0 0 0,-1 0 0 0 0,1 0 0 0 0,0 0 0 0 0,-1 0 0 0 0,1 0 0 0 0,0-1 0 0 0,0 1 0 0 0,0-1 0 0 0,0 0 0 0 0,0 0 0 0 0,4 1 0 0 0,7 1-74 0 0,0-1 1 0 0,0 0-1 0 0,0-1 0 0 0,14-1 0 0 0,8-1-4592 0 0,-31 1 3315 0 0,22-2-5383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8287 0 0,'0'0'639'0'0,"-1"2"-166"0"0,-8 16 1500 0 0,0-1 0 0 0,0 0 0 0 0,-19 23 0 0 0,-3 5-706 0 0,-121 231 2070 0 0,134-242-3342 0 0,4-7 86 0 0,-18 26 1 0 0,25-44-436 0 0,1-1 0 0 0,-1 1 1 0 0,-1-1-1 0 0,1-1 0 0 0,-1 0 0 0 0,-14 10 1 0 0,21-16 445 0 0,-4 2-1245 0 0,-4-1-5041 0 0,0-2 863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38 216 11887 0 0,'-38'-2'4074'0'0,"38"4"-3106"0"0,1 1-785 0 0,0 0 1 0 0,-1 0-1 0 0,1 0 0 0 0,1 0 1 0 0,-1 0-1 0 0,0 0 1 0 0,1 0-1 0 0,-1 0 1 0 0,1-1-1 0 0,0 1 1 0 0,0-1-1 0 0,2 4 1 0 0,1-2 57 0 0,0 0 1 0 0,0 0-1 0 0,0 0 1 0 0,0 0-1 0 0,9 4 0 0 0,5 1 329 0 0,1-1-1 0 0,33 9 0 0 0,-51-17-523 0 0,25 7 336 0 0,0-2 0 0 0,1-1 0 0 0,-1-1 0 0 0,53-1 0 0 0,112-20 655 0 0,-113 4-719 0 0,80-24 0 0 0,74-37-201 0 0,-20-16-904 0 0,-80 15-3931 0 0,-92 49-2954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 9671 0 0,'0'0'875'0'0,"-1"1"-719"0"0,-2 5 785 0 0,-1 0 1 0 0,0 0-1 0 0,0 0 0 0 0,0-1 1 0 0,-1 0-1 0 0,-5 5 0 0 0,-8 10 1247 0 0,-169 244 936 0 0,105-141-2872 0 0,-9 6-600 0 0,-118 130 0 0 0,187-235 218 0 0,2-1 22 0 0,-1 0 1 0 0,-2-2 0 0 0,-41 33-1 0 0,49-43 108 0 0,12-8 2 0 0,0-1-1 0 0,0 0 0 0 0,0 0 1 0 0,0 0-1 0 0,0 0 0 0 0,0 0 1 0 0,0-1-1 0 0,-5 2 0 0 0,6-2 77 0 0,3-3 83 0 0,2-8-106 0 0,1 1 0 0 0,0 0 0 0 0,1 0 1 0 0,0 0-1 0 0,1 0 0 0 0,10-13 0 0 0,46-46 294 0 0,-54 60-343 0 0,30-30-310 0 0,72-56 1 0 0,-86 76 173 0 0,1 1 0 0 0,0 2 0 0 0,2 0 0 0 0,44-17 0 0 0,-69 32 145 0 0,0-1 1 0 0,0 0-1 0 0,0 1 1 0 0,0-1-1 0 0,0 1 0 0 0,0 0 1 0 0,0 0-1 0 0,0-1 1 0 0,0 1-1 0 0,0 1 1 0 0,0-1-1 0 0,0 0 0 0 0,0 0 1 0 0,0 1-1 0 0,3 0 1 0 0,-3 0 15 0 0,-1 0 0 0 0,0 0 1 0 0,0 0-1 0 0,1-1 1 0 0,-1 1-1 0 0,0 0 1 0 0,0 1-1 0 0,0-1 0 0 0,0 0 1 0 0,0 0-1 0 0,0 0 1 0 0,-1 1-1 0 0,1-1 0 0 0,0 0 1 0 0,-1 1-1 0 0,1-1 1 0 0,-1 0-1 0 0,1 1 1 0 0,-1-1-1 0 0,0 1 0 0 0,1-1 1 0 0,-1 3-1 0 0,0 6 114 0 0,1 0-1 0 0,-2 1 1 0 0,1-1-1 0 0,-2 0 0 0 0,1-1 1 0 0,-4 12-1 0 0,-22 60 386 0 0,18-54-446 0 0,-3 1-18 0 0,-15 31-1 0 0,-4 5-77 0 0,22-40-269 0 0,9-23 114 0 0,11 4-2994 0 0,3-4 1506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30 6911 0 0,'0'0'315'0'0,"-14"-29"18035"0"0,8 31-19386 0 0,-15 10 1091 0 0,1 1 0 0 0,0 1 0 0 0,1 0 0 0 0,0 1 0 0 0,-18 20-1 0 0,-17 14-44 0 0,19-20-10 0 0,1 1 0 0 0,1 1 0 0 0,-55 70 0 0 0,65-69 16 0 0,1 1 0 0 0,2 1 0 0 0,-17 40 0 0 0,30-59-10 0 0,2 0 0 0 0,0 0 0 0 0,0 0-1 0 0,2 1 1 0 0,0 0 0 0 0,0 0 0 0 0,2 0 0 0 0,0 0-1 0 0,1 0 1 0 0,2 24 0 0 0,0-31-182 0 0,0 1-1 0 0,1-1 1 0 0,0 0 0 0 0,0 0-1 0 0,0 0 1 0 0,2 0-1 0 0,-1-1 1 0 0,1 0 0 0 0,0 1-1 0 0,0-2 1 0 0,1 1-1 0 0,0-1 1 0 0,1 0 0 0 0,0 0-1 0 0,0 0 1 0 0,0-1 0 0 0,1 0-1 0 0,-1-1 1 0 0,1 0-1 0 0,1 0 1 0 0,-1-1 0 0 0,1 1-1 0 0,0-2 1 0 0,0 0-1 0 0,0 0 1 0 0,0 0 0 0 0,0-1-1 0 0,1 0 1 0 0,-1-1 0 0 0,15 0-1 0 0,5-4-7059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1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4143 0 0,'0'0'319'0'0,"1"2"224"0"0,3 16 6360 0 0,-1-8-4997 0 0,-1-1 1 0 0,2 1-1 0 0,4 10 1 0 0,-7-17-1697 0 0,1 0 0 0 0,0 0 1 0 0,0 0-1 0 0,0-1 0 0 0,0 1 1 0 0,0 0-1 0 0,1-1 0 0 0,-1 1 0 0 0,1-1 1 0 0,0 0-1 0 0,0 0 0 0 0,0 0 1 0 0,3 2-1 0 0,2-1 29 0 0,1 0 0 0 0,-1 0-1 0 0,1-1 1 0 0,0 0 0 0 0,0 0 0 0 0,0-1 0 0 0,0 0 0 0 0,0-1 0 0 0,0 0-1 0 0,12-1 1 0 0,5-2-13 0 0,0-2 0 0 0,31-9 0 0 0,-46 12-190 0 0,3-2-39 0 0,1 0 1 0 0,22-11 0 0 0,-34 14-28 0 0,-1-1 0 0 0,1 1 0 0 0,0-1 0 0 0,-1 1 1 0 0,1-1-1 0 0,-1 0 0 0 0,1 0 0 0 0,-1 0 0 0 0,0 0 0 0 0,0-1 1 0 0,0 1-1 0 0,0 0 0 0 0,0-1 0 0 0,-1 0 0 0 0,1 1 0 0 0,-1-1 1 0 0,1 0-1 0 0,-1 0 0 0 0,1-3 0 0 0,-2 6 11 0 0,0-1-1 0 0,0 1 1 0 0,-1-1-1 0 0,1 1 1 0 0,0-1-1 0 0,0 0 1 0 0,0 1-1 0 0,-1-1 1 0 0,1 1-1 0 0,0-1 1 0 0,-1 1-1 0 0,1-1 1 0 0,0 1-1 0 0,-1 0 1 0 0,1-1-1 0 0,0 1 1 0 0,-1-1-1 0 0,1 1 1 0 0,-1 0-1 0 0,1-1 1 0 0,-2 1-1 0 0,-9-7-208 0 0,7 5 169 0 0,-1 1 1 0 0,1 0-1 0 0,-1 0 1 0 0,0 0 0 0 0,1 0-1 0 0,-1 1 1 0 0,0 0-1 0 0,0 0 1 0 0,1 0-1 0 0,-1 1 1 0 0,0-1-1 0 0,-6 3 1 0 0,-4 0-59 0 0,1 2 0 0 0,-24 10 0 0 0,5-1 194 0 0,1 2 1 0 0,0 2-1 0 0,2 1 0 0 0,0 1 1 0 0,-41 36-1 0 0,67-53-72 0 0,1 0 1 0 0,0 0-1 0 0,0 1 0 0 0,1-1 1 0 0,-1 1-1 0 0,1 0 0 0 0,-1-1 1 0 0,1 1-1 0 0,-2 8 0 0 0,3-1 6 0 0,1-10-26 0 0,1 1 0 0 0,0 0 0 0 0,0-1 0 0 0,0 1 0 0 0,0-1 0 0 0,0 0 0 0 0,0 1 0 0 0,0-1 0 0 0,1 0 0 0 0,-1 1 0 0 0,0-1 0 0 0,1 0 0 0 0,-1 0 0 0 0,1 0 0 0 0,-1 0 0 0 0,4 1 0 0 0,0 0-515 0 0,0 0-1 0 0,0 0 0 0 0,0 0 1 0 0,8 1-1 0 0,3-1-7105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2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17791 0 0,'0'0'819'0'0,"1"-1"-20"0"0,5-1-519 0 0,0-1 1 0 0,-1 0 0 0 0,1 0 0 0 0,-1-1 0 0 0,0 0 0 0 0,0 0 0 0 0,0 0 0 0 0,-1 0-1 0 0,1-1 1 0 0,-1 0 0 0 0,0 0 0 0 0,6-9 0 0 0,0-4 653 0 0,-1-1 1 0 0,12-31-1 0 0,-15 33-769 0 0,0 1 0 0 0,2 0 0 0 0,0 0-1 0 0,13-19 1 0 0,0 8-454 0 0,1 1 0 0 0,1 2 0 0 0,1 0 0 0 0,2 1 1 0 0,0 1-1 0 0,30-18 0 0 0,-37 28-53 0 0,0 1-1 0 0,0 1 1 0 0,1 0 0 0 0,1 2 0 0 0,-1 0 0 0 0,1 1-1 0 0,0 1 1 0 0,1 2 0 0 0,0 0 0 0 0,29-2 0 0 0,-44 6 114 0 0,1 0 1 0 0,-1 0-1 0 0,0 1 1 0 0,1 0 0 0 0,-1 0-1 0 0,0 1 1 0 0,0 0 0 0 0,0 0-1 0 0,10 5 1 0 0,-15-6 39 0 0,0 0 1 0 0,0 0 0 0 0,0 1-1 0 0,1-1 1 0 0,-2 1-1 0 0,1 0 1 0 0,0-1-1 0 0,0 1 1 0 0,0 0-1 0 0,-1 0 1 0 0,1 0-1 0 0,-1 0 1 0 0,1 1 0 0 0,-1-1-1 0 0,0 0 1 0 0,0 0-1 0 0,0 1 1 0 0,0-1-1 0 0,-1 1 1 0 0,1-1-1 0 0,0 1 1 0 0,-1-1-1 0 0,0 1 1 0 0,0-1 0 0 0,0 1-1 0 0,0-1 1 0 0,0 1-1 0 0,0-1 1 0 0,-1 4-1 0 0,1-4-104 0 0,-1 1 214 0 0,0 1-1 0 0,-1 0 0 0 0,1 0 0 0 0,-1-1 1 0 0,0 1-1 0 0,-2 3 0 0 0,-1 3 125 0 0,3-6 317 0 0,0 0 0 0 0,1 0 0 0 0,-1 0 0 0 0,1 1 0 0 0,0-1 0 0 0,0 0 0 0 0,0 1 0 0 0,1-1 0 0 0,-1 1 0 0 0,1-1 0 0 0,1 8 0 0 0,-1-10 312 0 0,11 5 983 0 0,-10-6-1516 0 0,1 0 1 0 0,0 0-1 0 0,0 0 0 0 0,0 0 1 0 0,0 0-1 0 0,0 0 1 0 0,0 0-1 0 0,3 0 1 0 0,7 1 323 0 0,0-1 1 0 0,0-1-1 0 0,0 1 1 0 0,0-2-1 0 0,0 0 1 0 0,14-3-1 0 0,0-1 51 0 0,43-15 0 0 0,-54 15-453 0 0,-1-1 0 0 0,1 0 0 0 0,18-12 0 0 0,-29 16-101 0 0,-1 0 1 0 0,0 0-1 0 0,0-1 0 0 0,1 1 1 0 0,-1-1-1 0 0,-1 0 1 0 0,1 0-1 0 0,0 0 0 0 0,-1 0 1 0 0,1 0-1 0 0,-1 0 1 0 0,0-1-1 0 0,0 1 0 0 0,-1-1 1 0 0,1 0-1 0 0,-1 0 1 0 0,0 1-1 0 0,2-8 0 0 0,-3 10 16 0 0,0 0 0 0 0,1 0 0 0 0,-1-1 0 0 0,0 1 0 0 0,0 0 0 0 0,0 0 0 0 0,0 0 0 0 0,-1 0 0 0 0,1 0 0 0 0,0 0 0 0 0,0 0 0 0 0,-1 0-1 0 0,1 0 1 0 0,0 0 0 0 0,-1 0 0 0 0,1 0 0 0 0,-1 0 0 0 0,0 0 0 0 0,1 0 0 0 0,-1 0 0 0 0,0 0 0 0 0,1 0 0 0 0,-1 1 0 0 0,0-1 0 0 0,0 0-1 0 0,0 0 1 0 0,0 1 0 0 0,1-1 0 0 0,-1 1 0 0 0,0-1 0 0 0,0 1 0 0 0,0-1 0 0 0,0 1 0 0 0,-1 0 0 0 0,1-1 0 0 0,0 1 0 0 0,0 0 0 0 0,0 0-1 0 0,-2 0 1 0 0,-1-1-33 0 0,-1 2 0 0 0,1-1 0 0 0,-1 0 0 0 0,1 1-1 0 0,-1 0 1 0 0,1 0 0 0 0,-1 0 0 0 0,-5 3 0 0 0,-39 17 12 0 0,0 3 1 0 0,1 2-1 0 0,2 2 1 0 0,1 2-1 0 0,1 2 1 0 0,-75 72-1 0 0,106-91 42 0 0,1 0 0 0 0,-17 23 0 0 0,27-32 0 0 0,-1 0 0 0 0,1-1 0 0 0,0 1 0 0 0,0 0 0 0 0,0 0 0 0 0,1 0 0 0 0,-1 0 0 0 0,1 1 0 0 0,0-1 0 0 0,0 0 0 0 0,0 1 0 0 0,1-1 0 0 0,-1 0 0 0 0,1 1 0 0 0,0-1 0 0 0,1 6 0 0 0,0-8 0 0 0,-1 0 0 0 0,1 0 0 0 0,0 0 0 0 0,-1-1 0 0 0,1 1 0 0 0,0 0 0 0 0,0 0 0 0 0,1 0 0 0 0,-1-1 0 0 0,0 1 0 0 0,0-1 0 0 0,1 1 0 0 0,-1-1 0 0 0,1 1 0 0 0,2 1 0 0 0,0-1 0 0 0,0 0 0 0 0,0 0 0 0 0,-1 0 0 0 0,1-1 0 0 0,0 1 0 0 0,1-1 0 0 0,4 1 0 0 0,3 0 0 0 0,1-1 0 0 0,-1 0 0 0 0,1-1 0 0 0,14-2 0 0 0,2-1-90 0 0,-1-2-1 0 0,32-9 1 0 0,15-11-2908 0 0,-44 13-3997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2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541 813 19607 0 0,'0'0'1779'0'0,"1"3"-1464"0"0,3 25 1335 0 0,-3-26-1105 0 0,19 8 718 0 0,-16-10-1179 0 0,0-1-1 0 0,0 1 1 0 0,-1 0-1 0 0,1-1 0 0 0,0 0 1 0 0,0 0-1 0 0,-1 0 1 0 0,1-1-1 0 0,5-2 1 0 0,31-19 329 0 0,-12 3-232 0 0,-1-1 0 0 0,42-42 0 0 0,39-59-325 0 0,-73 74-264 0 0,-2-1 0 0 0,43-87 0 0 0,-49 80-224 0 0,-1 0 0 0 0,-3-2 1 0 0,15-61-1 0 0,-37 117 598 0 0,2-8-159 0 0,-1 1-1 0 0,0 0 1 0 0,1-20-1 0 0,-3 29 181 0 0,0-1-1 0 0,0 1 0 0 0,0-1 1 0 0,0 1-1 0 0,0-1 1 0 0,0 1-1 0 0,0-1 1 0 0,0 0-1 0 0,0 1 1 0 0,0-1-1 0 0,0 1 0 0 0,-1-1 1 0 0,1 1-1 0 0,0-1 1 0 0,0 1-1 0 0,-1-1 1 0 0,1 1-1 0 0,0-1 0 0 0,-1 1 1 0 0,1-1-1 0 0,0 1 1 0 0,-1 0-1 0 0,1-1 1 0 0,-1 1-1 0 0,1 0 1 0 0,-1-1-1 0 0,1 1 0 0 0,-1 0 1 0 0,1 0-1 0 0,-1-1 1 0 0,-1 1-6 0 0,1 0 1 0 0,-1 0-1 0 0,1 0 1 0 0,-1 0-1 0 0,1 0 1 0 0,0 0-1 0 0,-1 0 1 0 0,1 0 0 0 0,-1 1-1 0 0,1-1 1 0 0,-3 1-1 0 0,-3 2-8 0 0,0 0-1 0 0,0 1 1 0 0,-8 5-1 0 0,-6 7 27 0 0,0 0-1 0 0,1 2 0 0 0,1 0 1 0 0,1 1-1 0 0,0 1 0 0 0,2 0 1 0 0,-22 35-1 0 0,-79 169 101 0 0,78-143 86 0 0,-48 100 449 0 0,-34 69 124 0 0,-13-9-109 0 0,-91 77 455 0 0,195-281-1087 0 0,-1-2-1 0 0,-3-1 1 0 0,-48 40 0 0 0,67-66-111 0 0,20-18-5047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 8287 0 0,'0'0'639'0'0,"-2"1"-415"0"0,-21 7 14658 0 0,30 3-13556 0 0,-4-9-1193 0 0,0 1 0 0 0,0-1 0 0 0,0 0 1 0 0,0 0-1 0 0,1 0 0 0 0,-1 0 0 0 0,0-1 1 0 0,1 1-1 0 0,-1-1 0 0 0,1 0 0 0 0,-1 0 1 0 0,8 1-1 0 0,6 0 272 0 0,25 0 0 0 0,-32-2-309 0 0,46 0 249 0 0,-1-3 0 0 0,98-16 0 0 0,-105 9-1509 0 0,75-26 0 0 0,-101 27-352 0 0,-4 2-328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2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52 15199 0 0,'0'0'5258'0'0,"-2"2"-4062"0"0,-24 17 382 0 0,-52 30 0 0 0,49-32-1382 0 0,1 1 0 0 0,-26 21-1 0 0,34-23-147 0 0,-20 24 0 0 0,34-32-45 0 0,-1-1 0 0 0,2 1 0 0 0,-1 0 0 0 0,1 0 1 0 0,0 1-1 0 0,-5 13 0 0 0,7-9 39 0 0,3-1-18 0 0,0-10-12 0 0,1 0-1 0 0,0 0 1 0 0,-1-1-1 0 0,1 1 1 0 0,0 0-1 0 0,0 0 0 0 0,0-1 1 0 0,0 1-1 0 0,0-1 1 0 0,0 1-1 0 0,1-1 1 0 0,-1 1-1 0 0,0-1 1 0 0,1 0-1 0 0,-1 0 0 0 0,3 2 1 0 0,-1-1 18 0 0,0-1 1 0 0,0 1-1 0 0,1-1 1 0 0,-1 1-1 0 0,1-1 1 0 0,-1 0-1 0 0,1-1 1 0 0,3 1-1 0 0,4 0 55 0 0,-1 0 0 0 0,0-1 0 0 0,0-1-1 0 0,0 0 1 0 0,13-3 0 0 0,-6 1-21 0 0,-1-2 1 0 0,0 0 0 0 0,-1-1 0 0 0,1 0-1 0 0,-1-1 1 0 0,0-1 0 0 0,-1-1-1 0 0,0 0 1 0 0,0 0 0 0 0,-1-2 0 0 0,12-11-1 0 0,-18 16-65 0 0,-1-1 0 0 0,-1 0 1 0 0,1 0-1 0 0,-1-1 0 0 0,-1 0 0 0 0,1 1 0 0 0,-1-1 0 0 0,0-1 0 0 0,3-12 0 0 0,-5 13-58 0 0,0 1-1 0 0,-1-1 0 0 0,-1 1 1 0 0,1-1-1 0 0,-1 0 1 0 0,0 1-1 0 0,-1-1 1 0 0,1 0-1 0 0,-2 1 1 0 0,1-1-1 0 0,-1 1 1 0 0,-4-11-1 0 0,3 10-307 0 0,0 1 0 0 0,-1-1-1 0 0,0 1 1 0 0,0 0 0 0 0,-1 1-1 0 0,1-1 1 0 0,-2 1 0 0 0,1 0 0 0 0,-1 0-1 0 0,-11-10 1 0 0,15 15-395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2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2 453 5983 0 0,'0'8'623'0'0,"-1"36"4199"0"0,0 12 8893 0 0,2-60-13546 0 0,-1 0 0 0 0,1 0 0 0 0,0 0 0 0 0,0 1 0 0 0,0-1 0 0 0,3-6 0 0 0,2-4 80 0 0,5-18-1 0 0,1 1 0 0 0,2 0 1 0 0,0 1-1 0 0,3 1 0 0 0,0 1 0 0 0,38-48 0 0 0,-28 45-262 0 0,1 1-1 0 0,33-27 1 0 0,-40 40-134 0 0,1 0 0 0 0,2 1 0 0 0,46-25-1 0 0,-50 32-188 0 0,0 1 0 0 0,0 1-1 0 0,1 1 1 0 0,0 1 0 0 0,0 0-1 0 0,38-2 1 0 0,-56 7 99 0 0,-1 0 0 0 0,1 0-1 0 0,-1 0 1 0 0,1 0 0 0 0,-1 0 0 0 0,1 0 0 0 0,-1 1-1 0 0,0-1 1 0 0,1 1 0 0 0,-1 0 0 0 0,1 0-1 0 0,-1 0 1 0 0,0 0 0 0 0,4 2 0 0 0,2 6-1985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2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40 222 18367 0 0,'0'0'1668'0'0,"2"1"-1376"0"0,11 2 382 0 0,0 0 0 0 0,0-1 0 0 0,0 0 0 0 0,0-1 0 0 0,0 0 0 0 0,1-1 0 0 0,-1-1 0 0 0,0 0 0 0 0,0-1-1 0 0,24-6 1 0 0,-10-2-639 0 0,0 0 0 0 0,-1-2 0 0 0,0-1 0 0 0,-1 0 0 0 0,27-21 0 0 0,16-16-1273 0 0,-60 43 953 0 0,0-1 0 0 0,0 0-1 0 0,-1 0 1 0 0,0-1 0 0 0,9-13-1 0 0,-16 22 268 0 0,0-1-1 0 0,1 1 1 0 0,-1 0-1 0 0,0-1 1 0 0,0 1-1 0 0,0-1 1 0 0,1 1-1 0 0,-1 0 1 0 0,0-1-1 0 0,0 1 1 0 0,0-1-1 0 0,0 1 1 0 0,0-1-1 0 0,0 1 1 0 0,0-1-1 0 0,0 1 1 0 0,0-1-1 0 0,0 1 1 0 0,0-1-1 0 0,0 1 1 0 0,0 0-1 0 0,0-1 1 0 0,0 1-1 0 0,0-1 1 0 0,-1 1-1 0 0,1-1 1 0 0,0 1-1 0 0,0-1 1 0 0,0 1-1 0 0,-1 0 1 0 0,1-1-1 0 0,0 1 1 0 0,-1 0-1 0 0,1-1 1 0 0,0 1-1 0 0,-1 0 1 0 0,1-1-1 0 0,0 1 1 0 0,-1 0-1 0 0,1 0 1 0 0,-1-1-1 0 0,1 1 1 0 0,0 0-1 0 0,-1 0 1 0 0,1 0-1 0 0,-1 0 1 0 0,1-1-1 0 0,-1 1 1 0 0,1 0-1 0 0,-1 0 1 0 0,1 0-1 0 0,-1 0 1 0 0,-24-1-251 0 0,12 3 231 0 0,1 0-1 0 0,0 1 1 0 0,0 0-1 0 0,0 1 1 0 0,-20 10-1 0 0,-54 34 49 0 0,51-24 116 0 0,1 2 0 0 0,1 1-1 0 0,2 2 1 0 0,-45 51 0 0 0,64-66-76 0 0,0 1 1 0 0,2 0-1 0 0,-1 0 1 0 0,2 1-1 0 0,-13 30 0 0 0,19-38-5 0 0,0 0-1 0 0,0 0 1 0 0,1 1 0 0 0,0-1-1 0 0,1 1 1 0 0,0 0-1 0 0,0-1 1 0 0,0 1-1 0 0,1 0 1 0 0,1-1 0 0 0,0 1-1 0 0,0 0 1 0 0,0-1-1 0 0,5 12 1 0 0,-5-15 34 0 0,1 0 0 0 0,0 0 0 0 0,1 0 0 0 0,-1-1 0 0 0,1 1 1 0 0,0-1-1 0 0,0 0 0 0 0,0 0 0 0 0,1 0 0 0 0,0 0 0 0 0,-1 0 0 0 0,1-1 0 0 0,1 0 1 0 0,-1 0-1 0 0,0 0 0 0 0,1 0 0 0 0,-1 0 0 0 0,1-1 0 0 0,6 2 0 0 0,-2-1 28 0 0,0-1-1 0 0,1 0 0 0 0,-1-1 0 0 0,0 1 1 0 0,1-2-1 0 0,-1 0 0 0 0,0 0 1 0 0,1 0-1 0 0,16-4 0 0 0,3-2-591 0 0,0-1 0 0 0,40-16 0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2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12207 0 0,'0'0'562'0'0,"-2"-1"-18"0"0,-18-9 6152 0 0,20 10-6567 0 0,0 11 1546 0 0,7 18-2308 0 0,-6-26 1195 0 0,109 315 2378 0 0,-93-273-2724 0 0,83 184 287 0 0,-82-195-484 0 0,2-1 0 0 0,1-1-1 0 0,2-1 1 0 0,39 42 0 0 0,-24-34 65 0 0,66 50 0 0 0,-41-45-311 0 0,-61-43 86 0 0,-5 2-2422 0 0,3-3 2433 0 0,0 0-1 0 0,-1 0 1 0 0,1 1 0 0 0,0-1-1 0 0,-1 0 1 0 0,1 0-1 0 0,-1 0 1 0 0,1 0-1 0 0,0 0 1 0 0,-1 1 0 0 0,1-1-1 0 0,0 0 1 0 0,-1 0-1 0 0,1 0 1 0 0,-1 0 0 0 0,1 0-1 0 0,-1 0 1 0 0,-9 0-5154 0 0,-3-3-1242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2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65 3223 0 0,'1'-1'240'0'0,"3"-5"-691"0"0,13-23 3466 0 0,3 1 11875 0 0,-20 29-14752 0 0,1 1 0 0 0,0 0 0 0 0,-1 0 0 0 0,1-1 0 0 0,-1 1 0 0 0,0 0 0 0 0,0 0 0 0 0,0-1 1 0 0,0 1-1 0 0,0 0 0 0 0,0 2 0 0 0,-1 8 4 0 0,-1 0 0 0 0,-1 0 0 0 0,0-1 0 0 0,0 1 0 0 0,-1 0-1 0 0,0-1 1 0 0,-10 17 0 0 0,-50 75 242 0 0,52-85-270 0 0,-178 226 287 0 0,-19-14-4 0 0,164-182-379 0 0,9-11-9 0 0,-2-2-1 0 0,-1-2 1 0 0,-2-2-1 0 0,0-1 1 0 0,-3-2 0 0 0,-58 28-1 0 0,92-51 3 0 0,0 0 0 0 0,0 1 0 0 0,0 0 0 0 0,1 0-1 0 0,0 1 1 0 0,-8 9 0 0 0,16-16-11 0 0,1 0 0 0 0,0 0 0 0 0,0 1 0 0 0,-1-1 0 0 0,1 0 0 0 0,0 0 0 0 0,0 0 0 0 0,0 1 0 0 0,0-1 0 0 0,-1 0 0 0 0,1 1 0 0 0,0-1 0 0 0,0 0 0 0 0,0 0 0 0 0,0 1 0 0 0,0-1 0 0 0,0 0 0 0 0,0 1 0 0 0,0-1 0 0 0,0 0 0 0 0,0 1 0 0 0,0-1 0 0 0,0 0 0 0 0,0 1 0 0 0,0-1 0 0 0,0 0 0 0 0,0 0 0 0 0,0 1 0 0 0,0-1 0 0 0,0 0 0 0 0,1 1 0 0 0,-1-1 0 0 0,0 0 0 0 0,0 0 0 0 0,0 1 0 0 0,0-1 0 0 0,1 0 0 0 0,-1 0 0 0 0,0 1 0 0 0,0-1 0 0 0,1 0 0 0 0,-1 0 0 0 0,0 0 0 0 0,0 0 0 0 0,1 1 0 0 0,-1-1 0 0 0,0 0 0 0 0,0 0 0 0 0,1 0 0 0 0,-1 0 0 0 0,0 0 0 0 0,1 0 0 0 0,-1 0 0 0 0,0 0 0 0 0,0 0 0 0 0,1 0 0 0 0,-1 0 0 0 0,0 0 0 0 0,1 0 0 0 0,9 3-324 0 0,0-2 1 0 0,0 1-1 0 0,0-1 0 0 0,0-1 0 0 0,1 1 1 0 0,-1-2-1 0 0,0 0 0 0 0,0 0 1 0 0,15-4-1 0 0,6-2-7631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17 5983 0 0,'-1'-17'15934'0'0,"-1"18"-15903"0"0,0-1 0 0 0,-1 1 0 0 0,1-1 0 0 0,0 1 0 0 0,0 0 0 0 0,0-1 0 0 0,0 1 0 0 0,0 0 0 0 0,0 0 0 0 0,0 1 0 0 0,0-1 0 0 0,0 0 1 0 0,1 1-1 0 0,-1-1 0 0 0,0 1 0 0 0,1 0 0 0 0,-1-1 0 0 0,1 1 0 0 0,0 0 0 0 0,0 0 0 0 0,-2 2 0 0 0,-3 8 200 0 0,0-1-1 0 0,-7 20 1 0 0,8-18-180 0 0,-19 52-583 0 0,3 1 0 0 0,-14 75 0 0 0,28-114-3374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11975 0 0,'0'0'923'0'0,"0"1"-602"0"0,-2 5 94 0 0,1 0-1 0 0,0 0 0 0 0,0 1 1 0 0,0-1-1 0 0,1 0 1 0 0,0 0-1 0 0,0 0 0 0 0,0 0 1 0 0,1 1-1 0 0,0-1 1 0 0,0 0-1 0 0,1 0 0 0 0,0 0 1 0 0,0-1-1 0 0,0 1 1 0 0,1 0-1 0 0,3 6 0 0 0,8 10 241 0 0,0-2-1 0 0,1 0 0 0 0,18 19 1 0 0,3 4-75 0 0,-29-35-904 0 0,40 49 524 0 0,-41-51-2270 0 0,0-1 0 0 0,0 0 0 0 0,14 9 1 0 0,-10-9-4613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7367 0 0,'0'0'784'0'0,"-7"3"-784"0"0,0 5 1512 0 0,-2-1 280 0 0,0 2 48 0 0,2 2 16 0 0,1-1-1456 0 0,3 3-288 0 0,-1 0-112 0 0,4 1-4144 0 0,0 0-880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11 6911 0 0,'-5'-10'13262'0'0,"-9"9"-12692"0"0,8 3-513 0 0,1 1 0 0 0,0-1 0 0 0,0 1 0 0 0,0 0 0 0 0,1 0 0 0 0,-1 0 0 0 0,1 0 0 0 0,0 1 0 0 0,-1 0 0 0 0,-3 6 0 0 0,-1-2 20 0 0,-94 99 161 0 0,63-63-265 0 0,-2-1 0 0 0,-64 50 1 0 0,104-92-28 0 0,2-1-22 0 0,0 0 0 0 0,0 0-1 0 0,-1 0 1 0 0,1 0 0 0 0,0 1 0 0 0,0-1-1 0 0,-1 0 1 0 0,1 0 0 0 0,0 1-1 0 0,0-1 1 0 0,0 0 0 0 0,-1 0 0 0 0,1 1-1 0 0,0-1 1 0 0,0 0 0 0 0,0 1-1 0 0,0-1 1 0 0,0 0 0 0 0,0 0 0 0 0,0 1-1 0 0,0-1 1 0 0,0 0 0 0 0,0 1 0 0 0,0-1-1 0 0,0 0 1 0 0,0 1 0 0 0,0-1-1 0 0,0 1 1 0 0,28 15-219 0 0,2-1 1 0 0,-1-1-1 0 0,47 14 0 0 0,-35-12 464 0 0,-34-14-11 0 0,0 1 0 0 0,-1 0 1 0 0,1 0-1 0 0,-1 0 0 0 0,0 1 1 0 0,0 0-1 0 0,0 1 0 0 0,-1-1 1 0 0,1 1-1 0 0,-1 0 0 0 0,8 11 1 0 0,-12-14-149 0 0,0-1 0 0 0,0 1 0 0 0,-1-1 1 0 0,1 1-1 0 0,-1-1 0 0 0,0 1 0 0 0,1-1 1 0 0,-1 1-1 0 0,0 0 0 0 0,0-1 0 0 0,0 1 1 0 0,0-1-1 0 0,0 1 0 0 0,0 0 0 0 0,0-1 1 0 0,-1 1-1 0 0,1-1 0 0 0,0 1 1 0 0,-1 0-1 0 0,1-1 0 0 0,-1 0 0 0 0,0 1 1 0 0,0-1-1 0 0,1 1 0 0 0,-3 1 0 0 0,0 1 61 0 0,0 0 0 0 0,-1 0 0 0 0,1-1 0 0 0,-1 1 0 0 0,0-1 0 0 0,-7 5 1 0 0,-15 5 244 0 0,0 0 0 0 0,-1-2 0 0 0,-52 15 0 0 0,58-19-307 0 0,-89 22 73 0 0,90-25-72 0 0,-1-1 1 0 0,0-1 0 0 0,-30-1 0 0 0,45-1 9 0 0,-1-1 1 0 0,0 1-1 0 0,1-1 0 0 0,-1-1 1 0 0,0 1-1 0 0,1-1 0 0 0,-9-4 1 0 0,13 5-94 0 0,0 0 0 0 0,0 0 0 0 0,1 0 0 0 0,-1 0 0 0 0,0 0 1 0 0,1-1-1 0 0,-1 1 0 0 0,1-1 0 0 0,-1 1 0 0 0,1-1 0 0 0,0 0 0 0 0,-1 1 1 0 0,1-1-1 0 0,0 0 0 0 0,0 0 0 0 0,0 0 0 0 0,1 1 0 0 0,-1-1 1 0 0,0 0-1 0 0,1 0 0 0 0,-1 0 0 0 0,1-1 0 0 0,0 1 0 0 0,-1 0 0 0 0,1 0 1 0 0,0 0-1 0 0,1-3 0 0 0,1-7-2106 0 0,1-2-4581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20 1839 0 0,'1'-1'83'0'0,"11"-16"6109"0"0,-25 16 613 0 0,11 1-6606 0 0,0 0 0 0 0,0 0 1 0 0,0 0-1 0 0,0 0 0 0 0,0 0 0 0 0,0 0 1 0 0,0 0-1 0 0,0 1 0 0 0,-4 0 0 0 0,-4 3 43 0 0,0 1-1 0 0,0 0 0 0 0,0 1 1 0 0,0 0-1 0 0,1 0 0 0 0,0 1 1 0 0,1 0-1 0 0,0 1 0 0 0,0-1 1 0 0,-12 16-1 0 0,-5 11 139 0 0,-31 53 0 0 0,49-75-291 0 0,-78 157 228 0 0,56-106-271 0 0,-26 56-4 0 0,-56 114 62 0 0,75-165-46 0 0,-61 85-1 0 0,83-134-72 0 0,-1 4-129 0 0,-1-2-1 0 0,-1 0 1 0 0,-25 23-1 0 0,36-38-504 0 0,4-5-177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22 141 14511 0 0,'-9'-3'1550'0'0,"-4"-3"3243"0"0,144 11-1293 0 0,-59-7-3032 0 0,-2-3 1 0 0,106-22-1 0 0,-104 13-621 0 0,12-1-914 0 0,92-30 0 0 0,-142 32-718 0 0,-1-2-79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 5983 0 0,'0'0'464'0'0,"0"2"16"0"0,-76 156 11443 0 0,-53 75-9429 0 0,24-45-2084 0 0,50-91-339 0 0,-4-4 0 0 0,-4-2 1 0 0,-100 110-1 0 0,161-197-75 0 0,-10 9 21 0 0,1 0 1 0 0,-2-1 0 0 0,0 0-1 0 0,-20 14 1 0 0,24-21 42 0 0,10-17 12 0 0,5 0-85 0 0,0 0-1 0 0,0 1 1 0 0,1 0 0 0 0,1 0-1 0 0,0 0 1 0 0,15-14 0 0 0,0 1-76 0 0,26-22 1 0 0,-38 37 80 0 0,1 0 0 0 0,0 0 0 0 0,0 1 1 0 0,25-10-1 0 0,-35 16 44 0 0,0 1-1 0 0,1 0 1 0 0,-1 1 0 0 0,0-1-1 0 0,1 0 1 0 0,-1 1 0 0 0,1 0-1 0 0,-1-1 1 0 0,1 1 0 0 0,-1 0-1 0 0,1 0 1 0 0,0 0 0 0 0,-1 1-1 0 0,1-1 1 0 0,-1 0 0 0 0,0 1 0 0 0,1 0-1 0 0,-1 0 1 0 0,1 0 0 0 0,-1 0-1 0 0,5 2 1 0 0,-5-1 27 0 0,0 0 0 0 0,0 0 0 0 0,0 1 0 0 0,0-1 0 0 0,0 0 0 0 0,0 1 0 0 0,0-1 0 0 0,-1 1 0 0 0,1 0 0 0 0,-1 0-1 0 0,0-1 1 0 0,0 1 0 0 0,0 0 0 0 0,0 0 0 0 0,-1 0 0 0 0,1 0 0 0 0,-1 0 0 0 0,1 3 0 0 0,-1 6 49 0 0,0 0 0 0 0,-1 1 0 0 0,0-1 0 0 0,-1 0 0 0 0,0 0 0 0 0,-6 18 0 0 0,-30 70 62 0 0,26-72-128 0 0,-22 39-1043 0 0,34-66 291 0 0,10-9-5043 0 0,7-11 3451 0 0,4-2-20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61 144 2303 0 0,'2'1'6408'0'0,"8"5"-1983"0"0,7 4 23 0 0,8 1-1989 0 0,-22-10-2286 0 0,0 0 0 0 0,1 0-1 0 0,-1-1 1 0 0,1 1 0 0 0,-1-1-1 0 0,1 0 1 0 0,0 0 0 0 0,-1 0 0 0 0,1-1-1 0 0,-1 1 1 0 0,1-1 0 0 0,3-1-1 0 0,20-7 473 0 0,0-1-1 0 0,36-19 1 0 0,-46 20-597 0 0,-1-1 0 0 0,0-1 0 0 0,0 0 0 0 0,22-21 0 0 0,-37 30-77 0 0,1 0-1 0 0,0 0 1 0 0,-1 0 0 0 0,1 0 0 0 0,-1 0 0 0 0,0-1-1 0 0,0 1 1 0 0,0 0 0 0 0,0 0 0 0 0,0-1-1 0 0,1-4 1 0 0,-2 6 17 0 0,0 0 0 0 0,0 1 0 0 0,0-1-1 0 0,0 0 1 0 0,0 0 0 0 0,0 1 0 0 0,0-1-1 0 0,0 0 1 0 0,-1 0 0 0 0,1 1 0 0 0,0-1-1 0 0,0 0 1 0 0,-1 1 0 0 0,1-1 0 0 0,0 0-1 0 0,-1 1 1 0 0,1-1 0 0 0,-1 1 0 0 0,1-1-1 0 0,-1 0 1 0 0,1 1 0 0 0,-1-1 0 0 0,1 1-1 0 0,-1-1 1 0 0,0 1 0 0 0,1 0 0 0 0,-1-1-1 0 0,0 1 1 0 0,1 0 0 0 0,-1-1 0 0 0,0 1-1 0 0,1 0 1 0 0,-1 0 0 0 0,0 0 0 0 0,0-1-1 0 0,1 1 1 0 0,-1 0 0 0 0,0 0 0 0 0,0 0-1 0 0,1 0 1 0 0,-1 0 0 0 0,0 0 0 0 0,-1 1-1 0 0,-2-1-43 0 0,0 1-1 0 0,0-1 1 0 0,1 1-1 0 0,-1 0 1 0 0,0 0-1 0 0,0 1 1 0 0,0-1-1 0 0,1 1 1 0 0,-5 2-1 0 0,-31 21-173 0 0,31-19 196 0 0,-38 30-62 0 0,-76 79 0 0 0,118-112 96 0 0,-16 18 0 0 0,-27 34 0 0 0,40-45 0 0 0,0 1 0 0 0,1-1 0 0 0,0 1 0 0 0,1 0 0 0 0,0 0 0 0 0,-4 14 0 0 0,8-21-3 0 0,0 0-1 0 0,0 0 1 0 0,0-1 0 0 0,1 1-1 0 0,0 0 1 0 0,0 0 0 0 0,0-1-1 0 0,0 1 1 0 0,0 0-1 0 0,1 0 1 0 0,0-1 0 0 0,-1 1-1 0 0,2 0 1 0 0,-1-1 0 0 0,0 1-1 0 0,1-1 1 0 0,-1 1-1 0 0,1-1 1 0 0,0 0 0 0 0,0 1-1 0 0,0-1 1 0 0,1 0-1 0 0,-1-1 1 0 0,1 1 0 0 0,0 0-1 0 0,0-1 1 0 0,0 1 0 0 0,0-1-1 0 0,0 0 1 0 0,6 3-1 0 0,-1-1-5 0 0,0 0-1 0 0,0-1 1 0 0,0 0-1 0 0,0 0 1 0 0,1-1-1 0 0,-1 0 0 0 0,1-1 1 0 0,0 1-1 0 0,-1-2 1 0 0,1 1-1 0 0,0-1 0 0 0,12-2 1 0 0,17-7-1279 0 0,-18 2-83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1 14279 0 0,'0'0'1432'0'0,"-1"2"-1309"0"0,-5 6 194 0 0,1 0 1 0 0,-1-1-1 0 0,0 1 1 0 0,-1-1-1 0 0,-13 11 0 0 0,-44 29 1211 0 0,40-30-1315 0 0,19-13-160 0 0,-82 60 700 0 0,-133 72 0 0 0,164-110-726 0 0,-88 28-1 0 0,142-54 32 0 0,-16 7-473 0 0,16-5-38 0 0,11-2 251 0 0,16-3 211 0 0,-1 2-1 0 0,1 1 0 0 0,-1 1 1 0 0,1 1-1 0 0,-1 1 1 0 0,0 1-1 0 0,0 1 0 0 0,0 1 1 0 0,31 13-1 0 0,49 24 493 0 0,-86-34-274 0 0,-1 0 1 0 0,0 1-1 0 0,25 19 1 0 0,-41-28-221 0 0,-1 0 0 0 0,1 0 0 0 0,0 0 0 0 0,0-1 0 0 0,-1 1 0 0 0,1 0 0 0 0,-1 0 0 0 0,1 0 0 0 0,-1 0 0 0 0,1 0 0 0 0,-1 0 0 0 0,1 0 0 0 0,-1 0 0 0 0,0 0 0 0 0,0 0 0 0 0,1 0 0 0 0,-1 1 0 0 0,0-1 0 0 0,0 0 0 0 0,0 0 0 0 0,0 0 0 0 0,0 0 1 0 0,-1 0-1 0 0,1 0 0 0 0,0 0 0 0 0,0 0 0 0 0,-1 0 0 0 0,1 0 0 0 0,-1 0 0 0 0,1 0 0 0 0,-1 0 0 0 0,1 0 0 0 0,-2 1 0 0 0,0 2 9 0 0,-1 0 0 0 0,0 0 0 0 0,0-1 0 0 0,0 1 0 0 0,-7 5 0 0 0,2-4 2 0 0,-1 1 1 0 0,0-2 0 0 0,0 1 0 0 0,0-1 0 0 0,-1-1 0 0 0,-13 5 0 0 0,2-2-5 0 0,-33 10-14 0 0,0-2 0 0 0,-1-3 0 0 0,-58 4 0 0 0,106-15 0 0 0,-110 10 0 0 0,98-10 0 0 0,0 0 0 0 0,0-1 0 0 0,0-1 0 0 0,-21-5 0 0 0,36 6-31 0 0,0 0 0 0 0,1 0 0 0 0,-1 0-1 0 0,1 0 1 0 0,-1 0 0 0 0,1-1 0 0 0,-1 0 0 0 0,1 0 0 0 0,0 0-1 0 0,0 0 1 0 0,0 0 0 0 0,0 0 0 0 0,0-1 0 0 0,1 0-1 0 0,-1 1 1 0 0,1-1 0 0 0,-4-4 0 0 0,6 5-136 0 0,6-6-169 0 0,-4 6 306 0 0,0 0-1 0 0,0 0 0 0 0,0 1 1 0 0,0-1-1 0 0,0 1 0 0 0,1-1 1 0 0,-1 1-1 0 0,0 0 0 0 0,1 0 1 0 0,-1 0-1 0 0,1 0 1 0 0,-1 1-1 0 0,1-1 0 0 0,3 0 1 0 0,4 0-1397 0 0,0 1 0 0 0,15 1 0 0 0,-17-1-958 0 0,12 1-3586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54 8751 0 0,'0'0'399'0'0,"-11"-12"154"0"0,10 12-447 0 0,1-1-1 0 0,-1 1 0 0 0,0 0 1 0 0,1-1-1 0 0,-1 1 0 0 0,0 0 1 0 0,1-1-1 0 0,-1 1 0 0 0,0 0 1 0 0,0 0-1 0 0,1 0 0 0 0,-1 0 1 0 0,0 0-1 0 0,0 0 0 0 0,1 0 1 0 0,-1 0-1 0 0,0 0 0 0 0,0 0 1 0 0,1 0-1 0 0,-1 0 0 0 0,0 0 1 0 0,0 1-1 0 0,1-1 0 0 0,-1 0 1 0 0,0 0-1 0 0,1 1 0 0 0,-1-1 1 0 0,0 1-1 0 0,1-1 0 0 0,-1 1 1 0 0,1-1-1 0 0,-2 2 0 0 0,1-1 463 0 0,-6 5-210 0 0,0 0 0 0 0,0 0-1 0 0,1 1 1 0 0,-1 0 0 0 0,2 0 0 0 0,-1 1-1 0 0,1-1 1 0 0,0 1 0 0 0,1 1 0 0 0,-4 8-1 0 0,-2 8 584 0 0,0 1-1 0 0,-6 30 0 0 0,13-42-769 0 0,0-1 1 0 0,1 1-1 0 0,1 0 0 0 0,0 0 0 0 0,0 0 1 0 0,1 0-1 0 0,4 22 0 0 0,-4-32-117 0 0,1 1-1 0 0,0-1 0 0 0,0 0 1 0 0,1 1-1 0 0,-1-1 0 0 0,1 0 1 0 0,0 0-1 0 0,0 0 0 0 0,0 0 1 0 0,1 0-1 0 0,-1-1 0 0 0,1 1 1 0 0,0-1-1 0 0,0 1 1 0 0,0-1-1 0 0,1 0 0 0 0,-1 0 1 0 0,1 0-1 0 0,-1-1 0 0 0,1 0 1 0 0,0 1-1 0 0,0-1 0 0 0,0 0 1 0 0,0-1-1 0 0,1 1 0 0 0,-1-1 1 0 0,5 1-1 0 0,0 0 23 0 0,-1-1 1 0 0,1-1-1 0 0,-1 0 0 0 0,1 0 1 0 0,-1 0-1 0 0,1-1 0 0 0,-1-1 1 0 0,1 1-1 0 0,-1-1 0 0 0,0-1 1 0 0,0 0-1 0 0,0 0 0 0 0,0 0 1 0 0,0-1-1 0 0,-1 0 0 0 0,0-1 1 0 0,0 1-1 0 0,0-1 0 0 0,0-1 1 0 0,-1 1-1 0 0,1-1 0 0 0,-1-1 1 0 0,5-7-1 0 0,112-169 480 0 0,-64 90-1506 0 0,5 3-3794 0 0,-53 78-407 0 0,-2 3-1304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163 264 6911 0 0,'0'0'315'0'0,"0"2"-7"0"0,1 3-304 0 0,-1-1-1 0 0,0 0 1 0 0,0 0 0 0 0,0 0-1 0 0,0 0 1 0 0,-2 6 0 0 0,0-4 866 0 0,0 0 0 0 0,0 0 1 0 0,0-1-1 0 0,-1 1 1 0 0,0-1-1 0 0,0 1 0 0 0,-4 4 1 0 0,3-4 139 0 0,-1 0 0 0 0,1-1 0 0 0,-1 0-1 0 0,0 0 1 0 0,-1-1 0 0 0,-6 5 0 0 0,7-6-967 0 0,1 0 0 0 0,-1 0-1 0 0,0-1 1 0 0,-9 3 0 0 0,12-4-21 0 0,1 0-1 0 0,-1-1 1 0 0,0 1 0 0 0,0-1 0 0 0,0 0 0 0 0,0 0 0 0 0,1 1-1 0 0,-1-1 1 0 0,0 0 0 0 0,0-1 0 0 0,0 1 0 0 0,0 0-1 0 0,0 0 1 0 0,1-1 0 0 0,-1 1 0 0 0,0-1 0 0 0,0 0-1 0 0,0 1 1 0 0,1-1 0 0 0,-1 0 0 0 0,1 0 0 0 0,-1 0 0 0 0,0 0-1 0 0,1 0 1 0 0,0-1 0 0 0,-1 1 0 0 0,1 0 0 0 0,0-1-1 0 0,0 1 1 0 0,-1-1 0 0 0,1 1 0 0 0,0-1 0 0 0,-1-2-1 0 0,1 1 16 0 0,0 0 0 0 0,0-1 0 0 0,0 1 0 0 0,0-1 0 0 0,0 1 0 0 0,1-1 0 0 0,-1 1 0 0 0,1-1 0 0 0,0 1 0 0 0,0-1 0 0 0,0 1 0 0 0,1-1-1 0 0,-1 1 1 0 0,1-1 0 0 0,0 1 0 0 0,2-7 0 0 0,3-2-34 0 0,0 0 0 0 0,1 0 1 0 0,1 0-1 0 0,0 1 0 0 0,0 0 0 0 0,1 1 0 0 0,1 0 0 0 0,15-14 0 0 0,-7 9 8 0 0,1 1-1 0 0,1 1 0 0 0,0 1 0 0 0,26-12 0 0 0,-32 18 87 0 0,1 0 1 0 0,0 0-1 0 0,24-4 1 0 0,-33 9-22 0 0,0 0 1 0 0,0 0-1 0 0,0 0 0 0 0,0 1 1 0 0,0 0-1 0 0,1 1 0 0 0,-1-1 1 0 0,0 1-1 0 0,0 0 0 0 0,0 1 1 0 0,0-1-1 0 0,7 4 0 0 0,-11-4-53 0 0,0 1 0 0 0,1 0-1 0 0,-1 0 1 0 0,0 0-1 0 0,0 0 1 0 0,0 0 0 0 0,0 0-1 0 0,0 0 1 0 0,-1 0-1 0 0,1 1 1 0 0,-1-1 0 0 0,1 1-1 0 0,-1 0 1 0 0,0-1-1 0 0,0 1 1 0 0,0 0 0 0 0,0-1-1 0 0,0 1 1 0 0,-1 0-1 0 0,1 5 1 0 0,0 2-5 0 0,-1 0 1 0 0,1-1-1 0 0,-2 1 1 0 0,-2 18-1 0 0,1-18 3 0 0,-1 0 1 0 0,0 0-1 0 0,-1-1 0 0 0,-4 11 1 0 0,-2 2-5 0 0,19-38-58 0 0,0 1 1 0 0,1 0-1 0 0,0 1 0 0 0,1 0 0 0 0,24-23 0 0 0,-20 21 19 0 0,6-6-15 0 0,1 1 0 0 0,0 1-1 0 0,2 0 1 0 0,0 2 0 0 0,1 1-1 0 0,1 1 1 0 0,46-20 0 0 0,-66 33 39 0 0,0 1 1 0 0,0 1 0 0 0,1-1-1 0 0,-1 1 1 0 0,0 0 0 0 0,1 0-1 0 0,-1 1 1 0 0,0-1-1 0 0,9 2 1 0 0,-13-1 10 0 0,1 1 0 0 0,-1-1 0 0 0,0 0 0 0 0,0 1 0 0 0,0 0-1 0 0,0 0 1 0 0,0-1 0 0 0,1 1 0 0 0,-1 0 0 0 0,-1 1 0 0 0,1-1 0 0 0,0 0 0 0 0,0 0 0 0 0,0 1 0 0 0,-1-1-1 0 0,1 1 1 0 0,-1 0 0 0 0,1-1 0 0 0,-1 1 0 0 0,1 0 0 0 0,-1 0 0 0 0,0 0 0 0 0,0 0 0 0 0,0 0 0 0 0,0 0 0 0 0,0 0-1 0 0,-1 0 1 0 0,1 0 0 0 0,0 4 0 0 0,0 3 43 0 0,0 1-1 0 0,-1 0 0 0 0,0 0 1 0 0,0 0-1 0 0,-3 15 1 0 0,-14 50 103 0 0,-1 5-70 0 0,13 19-90 0 0,4-87 261 0 0,1-4-2741 0 0,1-8 2346 0 0,-1 0 0 0 0,1 0 1 0 0,0 0-1 0 0,0 0 0 0 0,-1 0 0 0 0,1 0 0 0 0,0 0 0 0 0,-1 0 0 0 0,1 0 0 0 0,0-1 0 0 0,0 1 0 0 0,-1 0 0 0 0,1-1 0 0 0,-1 1 0 0 0,1 0 0 0 0,0-1 1 0 0,18-9-1380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65 8287 0 0,'2'0'639'0'0,"13"-10"-135"0"0,-5 4 7236 0 0,-18 5-6168 0 0,1 0-1317 0 0,-1 0-1 0 0,1 0 1 0 0,-1 1 0 0 0,1 1 0 0 0,-1-1 0 0 0,1 1 0 0 0,0 1-1 0 0,-11 2 1 0 0,-60 24 204 0 0,55-18-319 0 0,11-6-97 0 0,-78 35 554 0 0,74-32-344 0 0,1 2 1 0 0,1 0-1 0 0,-24 18 0 0 0,34-24-232 0 0,1 0 0 0 0,0 1-1 0 0,0-1 1 0 0,0 1 0 0 0,0 0-1 0 0,1 0 1 0 0,-1 0 0 0 0,1 0-1 0 0,0 0 1 0 0,0 0 0 0 0,1 0-1 0 0,-1 1 1 0 0,1-1 0 0 0,0 1 0 0 0,0-1-1 0 0,0 1 1 0 0,1 0 0 0 0,0-1-1 0 0,0 1 1 0 0,0-1 0 0 0,0 1-1 0 0,1 0 1 0 0,1 7 0 0 0,-1-9-5 0 0,0 1 0 0 0,1 0 0 0 0,-1 0 0 0 0,1-1 0 0 0,-1 1 0 0 0,1-1 0 0 0,1 0 0 0 0,-1 1 0 0 0,0-1 0 0 0,1 0 0 0 0,-1 0 0 0 0,1 0 0 0 0,0-1-1 0 0,0 1 1 0 0,0-1 0 0 0,0 1 0 0 0,1-1 0 0 0,-1 0 0 0 0,1 0 0 0 0,-1-1 0 0 0,1 1 0 0 0,-1-1 0 0 0,1 0 0 0 0,0 0 0 0 0,0 0 0 0 0,0 0 0 0 0,0 0 0 0 0,4-1 0 0 0,2 0-12 0 0,1 0 0 0 0,-1-1 0 0 0,0 0 0 0 0,0-1 0 0 0,0 0 1 0 0,0-1-1 0 0,0 0 0 0 0,15-7 0 0 0,-6 1 16 0 0,-1-1 0 0 0,-1 0 0 0 0,23-18 0 0 0,-34 23-7 0 0,-1 1-1 0 0,1-1 1 0 0,-1 0-1 0 0,-1-1 0 0 0,1 1 1 0 0,-1-1-1 0 0,0 0 1 0 0,0 0-1 0 0,0 0 0 0 0,-1-1 1 0 0,0 1-1 0 0,-1-1 0 0 0,1 0 1 0 0,-1 0-1 0 0,-1 0 1 0 0,1 0-1 0 0,-1 0 0 0 0,0 0 1 0 0,-1 0-1 0 0,1 0 0 0 0,-2 0 1 0 0,1-1-1 0 0,-1 1 1 0 0,0 0-1 0 0,0 0 0 0 0,-1 0 1 0 0,-3-10-1 0 0,0 3-124 0 0,0 0 0 0 0,-1 1-1 0 0,0-1 1 0 0,-16-23 0 0 0,21 36-143 0 0,15 3-5849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0 13823 0 0,'0'0'6067'0'0,"0"2"-4611"0"0,-1 7-1281 0 0,0 0 0 0 0,-1 0-1 0 0,0 0 1 0 0,0-1 0 0 0,-1 1 0 0 0,0 0 0 0 0,0-1 0 0 0,-1 0-1 0 0,0 0 1 0 0,0 0 0 0 0,-1 0 0 0 0,0-1 0 0 0,-13 14-1 0 0,-1 0-119 0 0,-1-1 0 0 0,-2-1 0 0 0,-26 19-1 0 0,18-18-208 0 0,0-1-1 0 0,-1-2 0 0 0,-1-1 1 0 0,-1-1-1 0 0,-47 14 0 0 0,-177 36-727 0 0,227-58 868 0 0,-1-1 1 0 0,0-1 0 0 0,0-2-1 0 0,-47 0 1 0 0,74-5 12 0 0,-12 0 144 0 0,19 2-101 0 0,-1 0-11 0 0,0 0 0 0 0,1 0 0 0 0,-1 0 0 0 0,0 0 0 0 0,1 0 0 0 0,-1 0 0 0 0,0 1 0 0 0,0-1 0 0 0,1 1 0 0 0,-1 0 0 0 0,0 0 0 0 0,0 0 0 0 0,0 0 0 0 0,0 0 0 0 0,0 0 0 0 0,3 2 0 0 0,-1 1-12 0 0,1-1 0 0 0,-1 1 1 0 0,0 0-1 0 0,-1 0 0 0 0,1 0 1 0 0,-1 1-1 0 0,0-1 0 0 0,0 1 0 0 0,0 0 1 0 0,0-1-1 0 0,2 10 0 0 0,-2-6 7 0 0,-1 0 0 0 0,-1 0-1 0 0,1 0 1 0 0,-1 0-1 0 0,0 1 1 0 0,-1 15 0 0 0,-4 3 109 0 0,0 0 1 0 0,-1 0 0 0 0,-15 42-1 0 0,19-64-102 0 0,-10 31 57 0 0,-60 171 595 0 0,52-163-497 0 0,2-2-54 0 0,-32 57 0 0 0,47-93-1743 0 0,7-11-1477 0 0,1 1 3064 0 0,10-7-1293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475 891 16271 0 0,'8'-9'1731'0'0,"109"-103"4614"0"0,48-51-4703 0 0,-138 133-1524 0 0,-1-2 1 0 0,-1 0-1 0 0,31-59 0 0 0,20-67 36 0 0,-67 134-318 0 0,-1 0 1 0 0,-1 0-1 0 0,-1-1 0 0 0,5-46 1 0 0,-10 63 21 0 0,-1 0-1 0 0,-1 0 1 0 0,1 0 0 0 0,-3-10 0 0 0,2 15 87 0 0,1 0-1 0 0,-1 1 1 0 0,0-1 0 0 0,0 0 0 0 0,0 0-1 0 0,0 1 1 0 0,0-1 0 0 0,-1 1-1 0 0,1-1 1 0 0,-1 1 0 0 0,0 0 0 0 0,1-1-1 0 0,-1 1 1 0 0,-4-4 0 0 0,4 6 37 0 0,1-1 1 0 0,0 1-1 0 0,0-1 1 0 0,0 1-1 0 0,-1 0 1 0 0,1-1 0 0 0,0 1-1 0 0,0 0 1 0 0,-1 0-1 0 0,1 0 1 0 0,0 0-1 0 0,0 0 1 0 0,-1 0-1 0 0,1 0 1 0 0,0 0-1 0 0,-1 1 1 0 0,1-1-1 0 0,0 0 1 0 0,0 1 0 0 0,0-1-1 0 0,0 1 1 0 0,-1-1-1 0 0,1 1 1 0 0,0 0-1 0 0,0 0 1 0 0,0-1-1 0 0,0 1 1 0 0,-1 1-1 0 0,-3 3-27 0 0,0 0 0 0 0,0 0-1 0 0,-7 11 1 0 0,-15 23-11 0 0,-40 79 1 0 0,-9 50-73 0 0,34-73 100 0 0,-46 121 102 0 0,-55 112 92 0 0,67-201-21 0 0,-107 136 1 0 0,168-243-94 0 0,-1 0 0 0 0,-37 34 0 0 0,46-47-142 0 0,-1-1 0 0 0,1 0 0 0 0,-1-1 0 0 0,-1 0 0 0 0,1 0 1 0 0,-1-1-1 0 0,1 0 0 0 0,-1 0 0 0 0,0-1 0 0 0,-1 0 0 0 0,-9 1 0 0 0,18-3-63 0 0,0-1 1 0 0,0 0-1 0 0,0 0 0 0 0,0 0 1 0 0,0 0-1 0 0,0 0 0 0 0,0 0 1 0 0,0 0-1 0 0,0 0 1 0 0,0-1-1 0 0,0 1 0 0 0,0 0 1 0 0,0 0-1 0 0,0-1 0 0 0,0 1 1 0 0,0-1-1 0 0,0 1 0 0 0,0-1 1 0 0,0 1-1 0 0,0-1 0 0 0,0 0 1 0 0,1 1-1 0 0,-1-1 0 0 0,0 0 1 0 0,0 0-1 0 0,1 1 0 0 0,-2-3 1 0 0,0-8-6734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1839 0 0,'0'0'20665'0'0,"2"0"-19754"0"0,6-2-630 0 0,-1 1-1 0 0,1 1 1 0 0,0 0-1 0 0,0 0 1 0 0,0 0-1 0 0,0 1 1 0 0,0 0 0 0 0,13 4-1 0 0,6 0 48 0 0,35 4-103 0 0,1-3 0 0 0,92-2 0 0 0,-133-5-799 0 0,0-1 1 0 0,0 0-1 0 0,40-12 0 0 0,-32 3-619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82 8287 0 0,'10'-12'867'0'0,"0"1"0"0"0,23-20-1 0 0,-25 25 1667 0 0,0 0-1 0 0,18-9 3071 0 0,-32 30-5408 0 0,-12 19 25 0 0,-1 0 0 0 0,-24 31 0 0 0,3-4-151 0 0,-28 49-44 0 0,-154 233 30 0 0,176-279-128 0 0,-142 188-638 0 0,159-222 377 0 0,27-29 244 0 0,8-21-6430 0 0,-1 9 2591 0 0,1 1-806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3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65 5527 0 0,'-1'1'423'0'0,"-26"9"-82"0"0,22-9 527 0 0,0 1 0 0 0,0 0-1 0 0,0 0 1 0 0,0 0 0 0 0,0 1-1 0 0,0 0 1 0 0,-5 4 0 0 0,6-5-357 0 0,1 1 0 0 0,0 0 1 0 0,0 1-1 0 0,0-1 1 0 0,0 0-1 0 0,1 1 1 0 0,-1 0-1 0 0,1-1 0 0 0,0 1 1 0 0,0 0-1 0 0,-2 7 1 0 0,3-9-423 0 0,1-1 0 0 0,0 1 0 0 0,0 0 0 0 0,0-1 1 0 0,-1 1-1 0 0,2 0 0 0 0,-1-1 0 0 0,0 1 0 0 0,0 0 0 0 0,0-1 1 0 0,1 1-1 0 0,-1-1 0 0 0,1 1 0 0 0,-1 0 0 0 0,1-1 1 0 0,0 1-1 0 0,0-1 0 0 0,0 1 0 0 0,-1-1 0 0 0,1 0 0 0 0,1 1 1 0 0,-1-1-1 0 0,0 0 0 0 0,0 0 0 0 0,0 0 0 0 0,1 0 1 0 0,-1 0-1 0 0,0 0 0 0 0,1 0 0 0 0,-1 0 0 0 0,1 0 0 0 0,-1-1 1 0 0,3 2-1 0 0,4 1 96 0 0,1 0 0 0 0,0 0 0 0 0,1-1 0 0 0,-1 0 0 0 0,0-1 0 0 0,0 0 0 0 0,1 0 0 0 0,16-2 0 0 0,75-11 565 0 0,-100 12-744 0 0,413-108 1427 0 0,-237 55-1634 0 0,-84 23-4147 0 0,-81 26-3608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11055 0 0,'0'2'6624'0'0,"-1"7"-5986"0"0,0-1-1 0 0,-1 1 0 0 0,0-1 1 0 0,-3 11-1 0 0,-4 11-246 0 0,-31 123 679 0 0,13-62-969 0 0,10-30-75 0 0,-2-1 0 0 0,-49 100 0 0 0,48-121-152 0 0,-2-1 1 0 0,-2-1 0 0 0,-1 0-1 0 0,-54 57 1 0 0,37-51 16 0 0,-3-2 0 0 0,-90 63-1 0 0,113-86 109 0 0,12-11 43 0 0,-1 1 0 0 0,0-1 0 0 0,-16 8 0 0 0,25-14 46 0 0,2-2-77 0 0,1-1 1 0 0,0 1 0 0 0,0-1-1 0 0,-1 1 1 0 0,1 0-1 0 0,0 0 1 0 0,0-1-1 0 0,0 1 1 0 0,0 0 0 0 0,0 0-1 0 0,1 0 1 0 0,0-1-1 0 0,1-1 3 0 0,13-12 0 0 0,1 1 1 0 0,1 0-1 0 0,35-21 1 0 0,64-23-20 0 0,-110 55 6 0 0,0 0-1 0 0,1 1 0 0 0,-1-1 1 0 0,1 2-1 0 0,0-1 1 0 0,-1 1-1 0 0,16-1 0 0 0,-20 2 21 0 0,-1 0 0 0 0,1 1 0 0 0,0-1-1 0 0,-1 0 1 0 0,1 1 0 0 0,0-1-1 0 0,-1 1 1 0 0,1 0 0 0 0,-1 0 0 0 0,1 0-1 0 0,-1 0 1 0 0,0 1 0 0 0,1-1-1 0 0,-1 1 1 0 0,0-1 0 0 0,0 1 0 0 0,0 0-1 0 0,0 0 1 0 0,0 0 0 0 0,0 0-1 0 0,-1 0 1 0 0,1 0 0 0 0,-1 0 0 0 0,1 0-1 0 0,-1 1 1 0 0,1 2 0 0 0,0 0 51 0 0,0 0 0 0 0,-1 0 1 0 0,0 0-1 0 0,0 1 0 0 0,0-1 0 0 0,-1 0 0 0 0,1 1 1 0 0,-1-1-1 0 0,-1 6 0 0 0,-1 6 92 0 0,-7 25 0 0 0,2-13-133 0 0,6-24-810 0 0,0 5 2407 0 0,1-1-4522 0 0,0 4-4146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123 154 11055 0 0,'0'0'852'0'0,"1"1"-353"0"0,41 8 4495 0 0,-22-4-2992 0 0,23 2-1 0 0,-36-6-1759 0 0,-1-1-1 0 0,1 0 1 0 0,0 0-1 0 0,-1 0 1 0 0,1-1-1 0 0,-1 0 1 0 0,12-4-1 0 0,-4 1-117 0 0,1-2-1 0 0,-2 1 1 0 0,1-2 0 0 0,21-14-1 0 0,-30 18-155 0 0,-1 0 1 0 0,0 0-1 0 0,-1-1 0 0 0,1 0 0 0 0,-1 1 1 0 0,1-1-1 0 0,3-8 0 0 0,-5 9-3 0 0,-1 0 1 0 0,1 1-1 0 0,-1-1 1 0 0,0 0-1 0 0,0 0 1 0 0,-1 0-1 0 0,1-1 1 0 0,0 1-1 0 0,-1 0 0 0 0,0 0 1 0 0,0 0-1 0 0,0 0 1 0 0,-1-6-1 0 0,1 7-3 0 0,-1 0-1 0 0,1 0 1 0 0,-1 0-1 0 0,1 0 1 0 0,-1 0-1 0 0,0 0 1 0 0,0 0-1 0 0,0 0 1 0 0,0 1-1 0 0,0-1 1 0 0,0 0-1 0 0,0 0 1 0 0,-1 1-1 0 0,1-1 1 0 0,-1 1-1 0 0,1-1 1 0 0,-1 1-1 0 0,1 0 1 0 0,-1 0-1 0 0,0-1 0 0 0,0 1 1 0 0,0 0-1 0 0,0 1 1 0 0,0-1-1 0 0,0 0 1 0 0,0 0-1 0 0,0 1 1 0 0,0-1-1 0 0,0 1 1 0 0,0 0-1 0 0,0 0 1 0 0,-4 0-1 0 0,-2 0-68 0 0,0 0-1 0 0,0 1 0 0 0,0 0 1 0 0,-1 1-1 0 0,1 0 0 0 0,0 0 1 0 0,-8 4-1 0 0,-10 5 38 0 0,0 1 1 0 0,1 1-1 0 0,0 1 0 0 0,-41 32 1 0 0,52-35 57 0 0,1 0 1 0 0,0 1-1 0 0,1 1 1 0 0,0 0-1 0 0,1 1 0 0 0,1 0 1 0 0,0 1-1 0 0,1 0 1 0 0,-8 16-1 0 0,14-25 10 0 0,1 0 1 0 0,0 0-1 0 0,0 1 0 0 0,1-1 0 0 0,0 0 0 0 0,0 1 0 0 0,0-1 1 0 0,1 1-1 0 0,0-1 0 0 0,0 1 0 0 0,0-1 0 0 0,3 10 0 0 0,-2-11 11 0 0,0-1 0 0 0,0 0-1 0 0,1 0 1 0 0,0 0-1 0 0,0-1 1 0 0,0 1-1 0 0,0 0 1 0 0,0-1 0 0 0,1 1-1 0 0,-1-1 1 0 0,1 0-1 0 0,0 0 1 0 0,0 0 0 0 0,1 0-1 0 0,-1 0 1 0 0,0-1-1 0 0,1 0 1 0 0,0 1 0 0 0,7 2-1 0 0,-1-1 72 0 0,1-1-1 0 0,-1 0 1 0 0,1 0-1 0 0,0-1 1 0 0,0-1-1 0 0,15 1 1 0 0,66-5 450 0 0,-72 1-370 0 0,37-8 0 0 0,-26 1-6339 0 0,-16 3-689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15 919 0 0,'13'-13'13467'0'0,"-15"13"-13233"0"0,1-1-1 0 0,-1 1 1 0 0,1 0-1 0 0,-1 0 1 0 0,1-1-1 0 0,-1 1 1 0 0,1 0 0 0 0,-1 0-1 0 0,1 1 1 0 0,-1-1-1 0 0,1 0 1 0 0,-1 0 0 0 0,-1 1-1 0 0,1 0 69 0 0,-12 2 225 0 0,-1 1-1 0 0,1 0 1 0 0,0 1-1 0 0,-16 8 1 0 0,-53 33 341 0 0,30-16-593 0 0,12-8-188 0 0,-257 153-73 0 0,251-138-307 0 0,42-32 159 0 0,0 0 1 0 0,0 0-1 0 0,1 1 1 0 0,0-1-1 0 0,0 1 1 0 0,-5 7-1 0 0,9-12-78 0 0,0 1-17 0 0,1 0 190 0 0,1 0-1 0 0,-1 1 1 0 0,0-1 0 0 0,1 0 0 0 0,-1 0-1 0 0,1 0 1 0 0,-1 0 0 0 0,1 0 0 0 0,0 0-1 0 0,0 0 1 0 0,0-1 0 0 0,0 1 0 0 0,0-1-1 0 0,0 1 1 0 0,1-1 0 0 0,-1 0 0 0 0,0 0-1 0 0,1 0 1 0 0,-1 0 0 0 0,1 0 0 0 0,-1-1-1 0 0,4 1 1 0 0,5 1 56 0 0,1-1 0 0 0,-1-1 0 0 0,22-2-1 0 0,-2 1-59 0 0,-27 1 43 0 0,117 5-97 0 0,-108-4 168 0 0,0 2-1 0 0,0-1 0 0 0,0 1 0 0 0,-1 1 0 0 0,1 1 0 0 0,-1-1 0 0 0,13 8 0 0 0,-22-10 6 0 0,-1-1 0 0 0,0 0 0 0 0,0 1 0 0 0,0-1-1 0 0,0 1 1 0 0,0 0 0 0 0,0 0 0 0 0,0 0 0 0 0,0 0 0 0 0,-1 0-1 0 0,1 0 1 0 0,-1 0 0 0 0,1 0 0 0 0,-1 1 0 0 0,0-1 0 0 0,0 1-1 0 0,0-1 1 0 0,1 5 0 0 0,-2-4-24 0 0,0-1 1 0 0,0 1-1 0 0,0-1 0 0 0,0 1 1 0 0,0 0-1 0 0,-1-1 0 0 0,1 1 0 0 0,-1-1 1 0 0,0 1-1 0 0,0-1 0 0 0,0 0 1 0 0,0 1-1 0 0,0-1 0 0 0,0 0 0 0 0,-1 1 1 0 0,1-1-1 0 0,-1 0 0 0 0,0 0 1 0 0,-1 2-1 0 0,-11 8 112 0 0,0 0 0 0 0,0-1 0 0 0,-1-1 1 0 0,-1 0-1 0 0,-30 14 0 0 0,-61 22-164 0 0,75-33 0 0 0,16-7 0 0 0,1-2 0 0 0,-1 1 0 0 0,0-2 0 0 0,0 0 0 0 0,-1-1 0 0 0,1 0 0 0 0,-1-2 0 0 0,-29-2 0 0 0,21-1 0 0 0,-1-1 0 0 0,1-1 0 0 0,0-1 0 0 0,-46-19 0 0 0,67 23-36 0 0,-1 0 0 0 0,1-1 0 0 0,-1 1 0 0 0,1-1 0 0 0,0 0 0 0 0,0 0 0 0 0,0-1 0 0 0,0 1 0 0 0,-4-6 0 0 0,7 8-137 0 0,1 0-198 0 0,0 0 296 0 0,1 1 0 0 0,-1-1 0 0 0,0 0-1 0 0,0 1 1 0 0,0-1 0 0 0,0 1 0 0 0,0-1 0 0 0,1 0 0 0 0,-1 1 0 0 0,0-1 0 0 0,0 1 0 0 0,1-1 0 0 0,-1 1 0 0 0,1-2 0 0 0,21-10-2381 0 0,-8 4 1046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470 141 15263 0 0,'0'0'348'0'0,"-1"0"50"0"0,-6 4-219 0 0,0 0 1 0 0,1 0-1 0 0,0 1 0 0 0,0-1 1 0 0,0 1-1 0 0,-6 7 1 0 0,-14 11 4730 0 0,27-25-4868 0 0,0 1 0 0 0,0-1-1 0 0,0 1 1 0 0,0 0 0 0 0,1-1-1 0 0,-1 1 1 0 0,0 0 0 0 0,1 0 0 0 0,1-1-1 0 0,3-3 35 0 0,1-3-33 0 0,0-1 0 0 0,-1-1-1 0 0,0 1 1 0 0,0-1 0 0 0,-1 0-1 0 0,0-1 1 0 0,-1 1 0 0 0,0-1-1 0 0,-1 0 1 0 0,0 0 0 0 0,-1 0-1 0 0,2-18 1 0 0,-6 10-43 0 0,2 18 0 0 0,0 0 0 0 0,0 1 0 0 0,0-1 0 0 0,-1 0 0 0 0,1 1 0 0 0,0-1 0 0 0,-1 1 0 0 0,1-1 0 0 0,0 0 0 0 0,-1 1 0 0 0,1-1 0 0 0,-1 1 0 0 0,1-1 0 0 0,-1 1 0 0 0,1-1 0 0 0,-1 1 0 0 0,1-1 0 0 0,-1 1 0 0 0,1 0 0 0 0,-1-1 0 0 0,0 1 0 0 0,1 0 0 0 0,-1 0 0 0 0,0-1 0 0 0,1 1 0 0 0,-1 0 0 0 0,0 0 0 0 0,1 0 0 0 0,-1 0 0 0 0,0 0 0 0 0,1 0 0 0 0,-2 0 0 0 0,0 0 0 0 0,-3-1-7 0 0,1 1-1 0 0,0 0 1 0 0,0 1 0 0 0,0-1-1 0 0,0 1 1 0 0,0 0 0 0 0,0-1-1 0 0,0 2 1 0 0,0-1 0 0 0,0 0-1 0 0,0 1 1 0 0,-4 2-1 0 0,-8 5-43 0 0,-20 15-1 0 0,34-23 51 0 0,-30 24-23 0 0,-57 58-1 0 0,35-31 10 0 0,35-34 16 0 0,-7 5-35 0 0,2 0-1 0 0,0 2 1 0 0,-38 53 0 0 0,60-76 39 0 0,1 1 0 0 0,-1-1 0 0 0,1 1 0 0 0,0 0-1 0 0,-1-1 1 0 0,1 1 0 0 0,1 0 0 0 0,-1 0 0 0 0,0 0 0 0 0,0 6-1 0 0,4 0 18 0 0,-2-8-19 0 0,1 1 0 0 0,-1-1 0 0 0,1 1 0 0 0,-1-1 0 0 0,1 0 0 0 0,0 0 0 0 0,0 0 0 0 0,-1 0 0 0 0,1 0 0 0 0,0 0 0 0 0,0 0 0 0 0,0-1 0 0 0,0 1 1 0 0,0-1-1 0 0,0 1 0 0 0,0-1 0 0 0,1 0 0 0 0,1 0 0 0 0,6 1 13 0 0,-1-2 0 0 0,17-1 0 0 0,5-4 52 0 0,0-2-1 0 0,0-1 0 0 0,-1-1 0 0 0,0-1 0 0 0,42-24 0 0 0,-52 23-47 0 0,-1-1-1 0 0,-1-1 0 0 0,27-25 1 0 0,-43 37-18 0 0,5-1-2 0 0,-5 8 0 0 0,-4 7 0 0 0,2-12 0 0 0,-10 28-74 0 0,7-20 98 0 0,0 1 0 0 0,-3 14-1 0 0,5-21-187 0 0,1 0 0 0 0,-1 0 0 0 0,1 1 0 0 0,0-1 0 0 0,0 0 0 0 0,0 1 0 0 0,1-1 0 0 0,-1 0 0 0 0,1 1 0 0 0,-1-1 0 0 0,1 0 0 0 0,-1 0 0 0 0,1 0 1 0 0,2 4-1 0 0,4 2-2158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26 223 17823 0 0,'0'0'1618'0'0,"-9"-2"-1300"0"0,9 2-189 0 0,-1 0 1 0 0,0 0-1 0 0,1 0 0 0 0,-1 0 1 0 0,0 0-1 0 0,0-1 0 0 0,1 1 0 0 0,-1 0 1 0 0,0 0-1 0 0,1-1 0 0 0,-1 1 0 0 0,1 0 1 0 0,-1-1-1 0 0,0 1 0 0 0,1-1 0 0 0,-1 1 1 0 0,1 0-1 0 0,-1-1 0 0 0,1 0 1 0 0,-1 1-1 0 0,1-1 0 0 0,-1 1 0 0 0,1-1 1 0 0,0 1-1 0 0,-1-1 0 0 0,1 0 0 0 0,0 1 1 0 0,-1-1-1 0 0,1-1 0 0 0,0 1-34 0 0,0-1-1 0 0,1 1 0 0 0,-1-1 0 0 0,0 1 1 0 0,1-1-1 0 0,0 1 0 0 0,-1-1 1 0 0,1 1-1 0 0,0-1 0 0 0,-1 1 1 0 0,1 0-1 0 0,0 0 0 0 0,2-2 1 0 0,4-5-23 0 0,0 0 0 0 0,0 1 0 0 0,1 0 0 0 0,0 1 0 0 0,0-1-1 0 0,18-9 1 0 0,58-24 1226 0 0,-29 20-1422 0 0,-50 19-55 0 0,1-1 0 0 0,0 1 1 0 0,0 0-1 0 0,0 1 0 0 0,0 0 0 0 0,0-1 0 0 0,9 3 0 0 0,-13-2 177 0 0,-1 0 0 0 0,1 0 0 0 0,-1 1 0 0 0,1-1-1 0 0,-1 1 1 0 0,1-1 0 0 0,-1 1 0 0 0,0 0 0 0 0,1 0 0 0 0,-1-1-1 0 0,0 1 1 0 0,0 0 0 0 0,0 0 0 0 0,1 0 0 0 0,-1 0-1 0 0,0 0 1 0 0,0 1 0 0 0,-1-1 0 0 0,2 2 0 0 0,0 0-4 0 0,-1 0 1 0 0,0 0-1 0 0,0 0 1 0 0,0 0-1 0 0,0 0 1 0 0,-1 0-1 0 0,1 0 1 0 0,-1 0-1 0 0,0 4 1 0 0,0 1-5 0 0,0 1 1 0 0,-1 0-1 0 0,-1-1 1 0 0,1 1-1 0 0,-1-1 1 0 0,-4 9-1 0 0,-8 24 10 0 0,17-42-7 0 0,5-8-11 0 0,10-13-48 0 0,1-2-19 0 0,2 0 0 0 0,38-34-1 0 0,-43 45 52 0 0,0 1 1 0 0,0 0-1 0 0,1 2 0 0 0,1 0 1 0 0,22-10-1 0 0,-35 18 26 0 0,21-4-72 0 0,-23 5 103 0 0,0 1 1 0 0,-1 0-1 0 0,1 1 0 0 0,0-1 1 0 0,-1 0-1 0 0,1 1 1 0 0,0-1-1 0 0,-1 1 1 0 0,1 0-1 0 0,0 0 0 0 0,-1 0 1 0 0,1 0-1 0 0,-1 0 1 0 0,0 1-1 0 0,1-1 1 0 0,-1 1-1 0 0,0 0 0 0 0,0-1 1 0 0,0 1-1 0 0,0 0 1 0 0,2 2-1 0 0,-2-1 0 0 0,0 0 0 0 0,0-1-1 0 0,0 1 1 0 0,0 0 0 0 0,0 0 0 0 0,-1 0 0 0 0,1 0-1 0 0,-1 0 1 0 0,0 0 0 0 0,0 0 0 0 0,0 1-1 0 0,0-1 1 0 0,-1 0 0 0 0,1 1 0 0 0,-1-1 0 0 0,0 7-1 0 0,-4 12 82 0 0,0 0 0 0 0,-2 0 0 0 0,0 0 0 0 0,-1-1-1 0 0,-14 27 1 0 0,17-40-91 0 0,-13 37-78 0 0,16-43-532 0 0,3-1-189 0 0,0 0 536 0 0,1 0-1 0 0,-1 0 0 0 0,1 0 1 0 0,-1 0-1 0 0,1-1 0 0 0,-1 1 1 0 0,1-1-1 0 0,-1 1 1 0 0,1-1-1 0 0,0 0 0 0 0,-1 0 1 0 0,1 0-1 0 0,0 0 0 0 0,4-2 1 0 0,14-3-2044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5 4607 0 0,'14'-5'11142'0'0,"-14"6"-10921"0"0,0 10 7398 0 0,-1 0-10050 0 0,-3 8 3086 0 0,0-1 0 0 0,-2 0 0 0 0,-12 31 1 0 0,-31 49 229 0 0,10-21-455 0 0,-53 172-126 0 0,0 0-2312 0 0,79-224 1191 0 0,-1-1 0 0 0,-24 33 0 0 0,-39 40-2351 0 0,26-34 190 0 0,33-39-2496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35 1375 0 0,'-13'1'22603'0'0,"89"-14"-21139"0"0,39-4-830 0 0,4 12-799 0 0,-67 5-6525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111 235 5983 0 0,'2'-7'353'0'0,"0"1"0"0"0,0-1 0 0 0,0 0 0 0 0,7-11 0 0 0,-3 8 1138 0 0,0 1 1 0 0,0 0-1 0 0,1 1 0 0 0,14-15 1 0 0,-4 8 1712 0 0,25-18 0 0 0,-2 6-3303 0 0,-28 19 361 0 0,0 1-1 0 0,0 0 1 0 0,1 2 0 0 0,0-1 0 0 0,0 1-1 0 0,0 1 1 0 0,0 0 0 0 0,1 1 0 0 0,26-2 0 0 0,-32 4-237 0 0,0 1 1 0 0,0 0 0 0 0,0 1-1 0 0,0-1 1 0 0,0 2 0 0 0,0-1 0 0 0,0 1-1 0 0,0 0 1 0 0,0 1 0 0 0,-1 0 0 0 0,0 0-1 0 0,1 1 1 0 0,-1 0 0 0 0,0 0 0 0 0,-1 0-1 0 0,1 1 1 0 0,-1 0 0 0 0,9 9-1 0 0,-11-10-13 0 0,-1 0-1 0 0,1 1 0 0 0,-1 0 0 0 0,0-1 0 0 0,0 1 0 0 0,-1 0 0 0 0,1 1 0 0 0,-1-1 0 0 0,0 0 0 0 0,0 1 1 0 0,1 8-1 0 0,-2-5-5 0 0,0-1 0 0 0,-1 1 0 0 0,0-1 0 0 0,0 0 0 0 0,-1 1 0 0 0,0-1 0 0 0,-3 11 0 0 0,0-4 13 0 0,-1 0-1 0 0,0-1 0 0 0,-1 0 1 0 0,-1 0-1 0 0,0-1 0 0 0,-1 0 0 0 0,0 0 1 0 0,-15 17-1 0 0,17-24-6 0 0,0 0 1 0 0,0-1-1 0 0,-1 1 0 0 0,1-1 0 0 0,-1-1 0 0 0,-1 1 1 0 0,1-1-1 0 0,-1 0 0 0 0,1-1 0 0 0,-14 5 1 0 0,-7-1 52 0 0,-50 8 0 0 0,54-11-46 0 0,-4-1-12 0 0,-51-1 1 0 0,12-1-11 0 0,-27-1-1821 0 0,46 0 693 0 0,52-8-2378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16127 0 0,'0'0'1242'0'0,"-2"1"-812"0"0,-6 7 81 0 0,-1 0-1 0 0,1 1 0 0 0,0 0 1 0 0,1 0-1 0 0,0 1 1 0 0,0 0-1 0 0,-8 17 0 0 0,-31 83 1785 0 0,33-76-2060 0 0,-22 61-50 0 0,-71 163 321 0 0,11-81-468 0 0,68-134-37 0 0,-61 76 0 0 0,87-118-8 0 0,-67 75-290 0 0,56-64-49 0 0,-2 0 1 0 0,1 0 0 0 0,-25 15 0 0 0,37-26-737 0 0,10-16-7252 0 0,5-3 2259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12 123 12815 0 0,'13'-10'587'0'0,"-10"8"-16"0"0,17 5-210 0 0,-18-3 335 0 0,1 2-194 0 0,0-1 1 0 0,0 0-1 0 0,0 1 1 0 0,-1 0-1 0 0,1 0 0 0 0,0 0 1 0 0,-1 0-1 0 0,1 0 1 0 0,-1 0-1 0 0,4 4 1 0 0,-4-3 47 0 0,1-1-353 0 0,0 0 0 0 0,0 0 0 0 0,0 0 0 0 0,0 0 0 0 0,0-1-1 0 0,0 1 1 0 0,0-1 0 0 0,1 0 0 0 0,-1 0 0 0 0,1 0 0 0 0,-1 0 0 0 0,1-1-1 0 0,-1 1 1 0 0,1-1 0 0 0,-1 0 0 0 0,1 0 0 0 0,-1 0 0 0 0,1-1 0 0 0,5 0-1 0 0,8-3 153 0 0,0 0 0 0 0,28-11 0 0 0,-39 12-241 0 0,15-4 40 0 0,54-24 84 0 0,-66 27-303 0 0,-2 0 0 0 0,1-1-1 0 0,0 0 1 0 0,-1 0 0 0 0,0 0 0 0 0,12-13-1 0 0,-18 17 7 0 0,0 0-1 0 0,0 0 0 0 0,0 0 1 0 0,0-1-1 0 0,-1 1 0 0 0,1 0 1 0 0,0 0-1 0 0,-1-1 0 0 0,1 1 1 0 0,-1-1-1 0 0,1 1 0 0 0,-1-1 1 0 0,1 1-1 0 0,-1 0 0 0 0,0-1 1 0 0,0 1-1 0 0,0-1 0 0 0,0 1 1 0 0,0-1-1 0 0,0 1 0 0 0,-1-4 1 0 0,1 4 21 0 0,-1 0 0 0 0,1 0 0 0 0,-1 1 0 0 0,0-1 1 0 0,1 0-1 0 0,-1 0 0 0 0,0 0 0 0 0,1 1 0 0 0,-1-1 1 0 0,0 0-1 0 0,0 0 0 0 0,0 1 0 0 0,1-1 0 0 0,-1 1 1 0 0,0-1-1 0 0,0 1 0 0 0,0-1 0 0 0,0 1 0 0 0,0 0 1 0 0,0-1-1 0 0,0 1 0 0 0,0 0 0 0 0,0 0 0 0 0,0 0 0 0 0,0 0 1 0 0,0 0-1 0 0,0 0 0 0 0,0 0 0 0 0,0 0 0 0 0,-1 0 1 0 0,0 1-1 0 0,-9 1-129 0 0,1 1 0 0 0,-1 0-1 0 0,1 0 1 0 0,0 1 0 0 0,0 0 0 0 0,-14 9 0 0 0,-53 39-98 0 0,70-47 256 0 0,-26 18 4 0 0,1 2 0 0 0,1 1-1 0 0,-41 45 1 0 0,67-64 41 0 0,0 0-1 0 0,0 0 1 0 0,1 0 0 0 0,0 0-1 0 0,0 1 1 0 0,1-1 0 0 0,0 1-1 0 0,0 0 1 0 0,1 0 0 0 0,0 0-1 0 0,-1 10 1 0 0,2-13 17 0 0,1-1 1 0 0,0 1 0 0 0,0-1-1 0 0,0 1 1 0 0,1-1 0 0 0,-1 1-1 0 0,1-1 1 0 0,0 1 0 0 0,1-1-1 0 0,-1 0 1 0 0,1 0 0 0 0,0 1-1 0 0,0-1 1 0 0,0 0 0 0 0,0 0-1 0 0,1-1 1 0 0,-1 1 0 0 0,1 0-1 0 0,0-1 1 0 0,0 0 0 0 0,7 6-1 0 0,-3-4 35 0 0,0 0 0 0 0,1-1 0 0 0,0 0 1 0 0,-1 0-1 0 0,1 0 0 0 0,1-1 0 0 0,-1 0 0 0 0,0-1 0 0 0,1 0 0 0 0,-1 0 0 0 0,1-1 0 0 0,0 0 0 0 0,0-1 1 0 0,-1 1-1 0 0,1-2 0 0 0,0 1 0 0 0,16-4 0 0 0,-2-1-226 0 0,0-1 1 0 0,35-14-1 0 0,8-7-3777 0 0,-23 8-1583 0 0,-25 12-862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35 10623 0 0,'0'0'488'0'0,"6"-7"158"0"0,17-15 5162 0 0,-34 27-4416 0 0,-5 3-1162 0 0,1 1 1 0 0,-23 18 0 0 0,20-15-200 0 0,-21 13 0 0 0,-138 76 1081 0 0,163-92-1055 0 0,1 0-1 0 0,0 1 1 0 0,1 0-1 0 0,-13 13 1 0 0,21-18-44 0 0,-1 0-1 0 0,1 0 1 0 0,0 0 0 0 0,1 0 0 0 0,-1 1-1 0 0,1 0 1 0 0,0 0 0 0 0,0 0-1 0 0,1 0 1 0 0,-1 0 0 0 0,2 0-1 0 0,-3 11 1 0 0,3-14 13 0 0,1 0 0 0 0,0-1 0 0 0,0 1-1 0 0,0 0 1 0 0,0-1 0 0 0,1 1 0 0 0,-1 0 0 0 0,1-1 0 0 0,-1 1-1 0 0,1-1 1 0 0,0 1 0 0 0,0 0 0 0 0,0-1 0 0 0,0 0-1 0 0,0 1 1 0 0,1-1 0 0 0,-1 0 0 0 0,1 0 0 0 0,0 1-1 0 0,-1-1 1 0 0,1-1 0 0 0,0 1 0 0 0,0 0 0 0 0,0 0 0 0 0,1-1-1 0 0,-1 1 1 0 0,0-1 0 0 0,1 1 0 0 0,-1-1 0 0 0,0 0-1 0 0,1 0 1 0 0,0 0 0 0 0,2 0 0 0 0,4 1 59 0 0,1 0 0 0 0,-1-1 0 0 0,0 0 0 0 0,1 0 0 0 0,-1-1 0 0 0,1 0 0 0 0,-1-1 0 0 0,11-2 0 0 0,8-2 78 0 0,0-1 1 0 0,0-2 0 0 0,0-1-1 0 0,31-15 1 0 0,-47 19-139 0 0,0-1 0 0 0,-1-1 1 0 0,0 1-1 0 0,-1-2 1 0 0,1 0-1 0 0,-1 0 0 0 0,-1-1 1 0 0,0 0-1 0 0,0 0 1 0 0,-1-1-1 0 0,14-20 0 0 0,-20 26-19 0 0,0 0 0 0 0,0-1-1 0 0,0 1 1 0 0,0-1-1 0 0,-1 0 1 0 0,1 0-1 0 0,-1 1 1 0 0,-1-1-1 0 0,1 0 1 0 0,-1 0-1 0 0,0-10 1 0 0,0 12-48 0 0,0-1 1 0 0,-1 1 0 0 0,0-1-1 0 0,0 1 1 0 0,0-1-1 0 0,-1 1 1 0 0,1 0 0 0 0,-1-1-1 0 0,1 1 1 0 0,-1 0-1 0 0,0 0 1 0 0,0 0 0 0 0,-1 0-1 0 0,1 1 1 0 0,-1-1 0 0 0,-4-4-1 0 0,-25-17-830 0 0,-1 2 0 0 0,-62-34 0 0 0,93 56 575 0 0,23-11-614 0 0,16 6-946 0 0,-17 3 138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36 15807 0 0,'6'-8'272'0'0,"-3"5"-103"0"0,-1 0-1 0 0,1 0 1 0 0,0 0-1 0 0,0 1 1 0 0,0-1 0 0 0,0 0-1 0 0,0 1 1 0 0,8-4 1933 0 0,-12 8-2041 0 0,0 0 0 0 0,0 0 0 0 0,1 0-1 0 0,-1 0 1 0 0,0 0 0 0 0,-1 0 0 0 0,1-1 0 0 0,0 1 0 0 0,-2 2 0 0 0,-2 3 55 0 0,-106 147 442 0 0,37-55-489 0 0,3 9-5 0 0,-77 158 0 0 0,-4-17 61 0 0,50-124-108 0 0,86-106-23 0 0,-23 18-429 0 0,38-36 306 0 0,0-2-302 0 0,-1-1 396 0 0,0 0 0 0 0,1 0 0 0 0,-1 0-1 0 0,1-1 1 0 0,0 1 0 0 0,0-1 0 0 0,0 1-1 0 0,0 0 1 0 0,0-1 0 0 0,0 0 0 0 0,1 1-1 0 0,-1-1 1 0 0,1 1 0 0 0,0-1 0 0 0,0 0 0 0 0,0 1-1 0 0,0-1 1 0 0,1-4 0 0 0,1-6-14 0 0,1 1 0 0 0,6-20 0 0 0,-6 23 73 0 0,3-7 28 0 0,0 1 1 0 0,1 0-1 0 0,1 0 0 0 0,0 0 0 0 0,2 1 1 0 0,-1 1-1 0 0,1-1 0 0 0,1 2 0 0 0,1-1 0 0 0,18-15 1 0 0,-13 14-23 0 0,0 1 0 0 0,1 0 0 0 0,0 2 0 0 0,1 0 1 0 0,1 1-1 0 0,-1 0 0 0 0,34-9 0 0 0,-38 15 16 0 0,1 0-1 0 0,0 1 1 0 0,0 1-1 0 0,0 0 0 0 0,0 1 1 0 0,28 3-1 0 0,-35-2 74 0 0,0 2-1 0 0,-1-1 1 0 0,1 1-1 0 0,0 0 0 0 0,-1 1 1 0 0,0 0-1 0 0,1 0 1 0 0,-1 1-1 0 0,0 0 0 0 0,-1 0 1 0 0,1 1-1 0 0,-1 0 1 0 0,12 11-1 0 0,-15-12-66 0 0,0 1 0 0 0,0 0-1 0 0,0 0 1 0 0,-1 0 0 0 0,0 1-1 0 0,0-1 1 0 0,0 1 0 0 0,-1 0-1 0 0,1 0 1 0 0,-2 0 0 0 0,1 0-1 0 0,0 0 1 0 0,-1 0 0 0 0,-1 1-1 0 0,1-1 1 0 0,-1 0 0 0 0,0 0 0 0 0,0 1-1 0 0,0-1 1 0 0,-1 0 0 0 0,0 0-1 0 0,-1 1 1 0 0,-3 9 0 0 0,2-7-13 0 0,0 0 0 0 0,-1 0 0 0 0,-1 0 0 0 0,1 0 0 0 0,-2-1 0 0 0,1 1 0 0 0,-1-1 0 0 0,0-1 0 0 0,-1 1 0 0 0,1-1 0 0 0,-1 0 0 0 0,-1-1-1 0 0,0 1 1 0 0,-12 6 0 0 0,-3 0 36 0 0,-1-2-1 0 0,0-1 1 0 0,-1-1 0 0 0,0-1-1 0 0,0-2 1 0 0,-37 6-1 0 0,1-4-307 0 0,-98-2-1 0 0,153-6-363 0 0,0 0-1 0 0,0 0 1 0 0,-11-3 0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18 2759 0 0,'2'-15'13011'0'0,"-9"13"-10508"0"0,-10 1-1435 0 0,6 2-782 0 0,1 1 1 0 0,-1 0 0 0 0,1 1-1 0 0,0 0 1 0 0,-11 5 0 0 0,-49 25 171 0 0,-163 107-210 0 0,231-138-248 0 0,-52 36 0 0 0,49-34 0 0 0,0 1 0 0 0,0-1 0 0 0,1 1 0 0 0,0 0 0 0 0,0 0 0 0 0,0 1 0 0 0,-6 9 0 0 0,10-13 0 0 0,-1-1 0 0 0,1 0 0 0 0,-1 1 0 0 0,1-1 0 0 0,-1 1 0 0 0,1-1 0 0 0,0 1 0 0 0,0-1 0 0 0,0 1 0 0 0,0-1 0 0 0,0 1 0 0 0,0-1 0 0 0,0 1 0 0 0,0-1 0 0 0,0 1 0 0 0,1-1 0 0 0,-1 1 0 0 0,2 1 0 0 0,-1 0 0 0 0,1-1 0 0 0,-1 1 0 0 0,1-1 0 0 0,0 0 0 0 0,0 1 0 0 0,0-1 0 0 0,0 0 0 0 0,0 0 0 0 0,4 2 0 0 0,4 2 0 0 0,1 0 0 0 0,0 0 0 0 0,20 7 0 0 0,-24-10 0 0 0,25 9 3 0 0,56 25-9 0 0,-76-31 12 0 0,-1 1 1 0 0,0 0 0 0 0,0 0 0 0 0,-1 1 0 0 0,13 12 0 0 0,-21-19 63 0 0,-1 1 0 0 0,1-1 0 0 0,-1 1 0 0 0,0 0 0 0 0,0-1 0 0 0,1 1 0 0 0,-1 0 0 0 0,0 0 0 0 0,0 0 0 0 0,-1 0 0 0 0,1 0 0 0 0,0 0 0 0 0,-1 0 0 0 0,1 0 0 0 0,-1 0 0 0 0,1 0 0 0 0,-1 0 1 0 0,0 0-1 0 0,0 5 0 0 0,-1-4 14 0 0,0 0 1 0 0,0 0-1 0 0,0 0 1 0 0,0 0-1 0 0,0 0 1 0 0,-1 0 0 0 0,1 0-1 0 0,-1-1 1 0 0,0 1-1 0 0,0 0 1 0 0,-4 4-1 0 0,-2 0 18 0 0,0 1 0 0 0,-1-1 0 0 0,0-1-1 0 0,0 1 1 0 0,-1-2 0 0 0,-15 8-1 0 0,0-2-111 0 0,0-2 0 0 0,-1-1-1 0 0,0-1 1 0 0,0-1 0 0 0,-1-2-1 0 0,1 0 1 0 0,-1-2-1 0 0,-34-1 1 0 0,49-1-89 0 0,1-1 0 0 0,-1-1-1 0 0,-14-3 1 0 0,23 4-83 0 0,0 0 0 0 0,0 0-1 0 0,-1 0 1 0 0,1-1 0 0 0,0 1 0 0 0,0-1-1 0 0,-3-2 1 0 0,5 3-77 0 0,0 0 0 0 0,0 0 1 0 0,0 0-1 0 0,0 0 0 0 0,0 0 0 0 0,0-1 1 0 0,0 1-1 0 0,1 0 0 0 0,-1 0 0 0 0,0-1 0 0 0,1 1 1 0 0,-1 0-1 0 0,1-1 0 0 0,-1 1 0 0 0,1-1 0 0 0,0 1 1 0 0,-1-2-1 0 0,2-9-6572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20 6911 0 0,'2'1'315'0'0,"0"-1"-205"0"0,-1 0-94 0 0,0 0 0 0 0,-1 0 0 0 0,1 0 1 0 0,0 0-1 0 0,0 0 0 0 0,-1 0 0 0 0,1 1 0 0 0,0-1 1 0 0,0 0-1 0 0,-1 0 0 0 0,1 1 0 0 0,0-1 0 0 0,-1 0 0 0 0,1 1 1 0 0,0-1-1 0 0,-1 1 0 0 0,1-1 0 0 0,0 1 0 0 0,2 1 572 0 0,-1 0 0 0 0,1 0 0 0 0,-1 0 0 0 0,0 0 0 0 0,0 1 0 0 0,0-1 0 0 0,0 1 0 0 0,0-1 0 0 0,2 5 0 0 0,14 28 6458 0 0,-11-20-6529 0 0,-5-11-435 0 0,-1-1 0 0 0,2 1 0 0 0,-1-1 0 0 0,0 1 0 0 0,1-1 0 0 0,-1 0 0 0 0,1 0 1 0 0,0 0-1 0 0,0 0 0 0 0,0 0 0 0 0,0-1 0 0 0,1 0 0 0 0,-1 1 0 0 0,1-1 0 0 0,-1 0 0 0 0,1-1 0 0 0,0 1 0 0 0,0-1 0 0 0,0 1 1 0 0,0-1-1 0 0,0 0 0 0 0,0-1 0 0 0,0 1 0 0 0,0-1 0 0 0,0 0 0 0 0,0 0 0 0 0,1 0 0 0 0,-1 0 0 0 0,0-1 0 0 0,0 1 0 0 0,0-1 1 0 0,0 0-1 0 0,0-1 0 0 0,0 1 0 0 0,-1 0 0 0 0,1-1 0 0 0,0 0 0 0 0,5-4 0 0 0,-1 1-80 0 0,-1 1 1 0 0,0-2-1 0 0,0 1 1 0 0,0-1-1 0 0,-1 0 0 0 0,0 0 1 0 0,6-8-1 0 0,-11 12-31 0 0,1 0 0 0 0,-1 1 1 0 0,0-1-1 0 0,0 0 0 0 0,0 0 0 0 0,0 0 0 0 0,0 1 1 0 0,-1-1-1 0 0,1 0 0 0 0,0 0 0 0 0,-1 0 1 0 0,0-1-1 0 0,1 1 0 0 0,-1 0 0 0 0,0 0 0 0 0,0 0 1 0 0,0 0-1 0 0,0 0 0 0 0,0 0 0 0 0,-1 0 1 0 0,1 0-1 0 0,-1 0 0 0 0,1 0 0 0 0,-1 0 0 0 0,0 0 1 0 0,0 0-1 0 0,0 0 0 0 0,0 0 0 0 0,0 1 1 0 0,0-1-1 0 0,0 0 0 0 0,-1 1 0 0 0,1-1 0 0 0,-1 1 1 0 0,-1-3-1 0 0,0 2-15 0 0,-1 0 0 0 0,1 0 1 0 0,-1 0-1 0 0,0 0 0 0 0,0 0 1 0 0,0 1-1 0 0,0-1 0 0 0,0 1 1 0 0,0 0-1 0 0,0 0 0 0 0,0 1 1 0 0,0-1-1 0 0,0 1 0 0 0,0 0 0 0 0,0 0 1 0 0,-1 0-1 0 0,-5 2 0 0 0,-5 0 17 0 0,-1 2-1 0 0,1 0 0 0 0,-18 7 0 0 0,-17 7-1 0 0,1 3 0 0 0,0 2-1 0 0,-66 43 1 0 0,86-47 29 0 0,8-6 0 0 0,-30 24 0 0 0,46-32 0 0 0,-1 0 0 0 0,1 0 0 0 0,0 0 0 0 0,1 1 0 0 0,-1-1 0 0 0,1 1 0 0 0,1 0 0 0 0,-1 1 0 0 0,-5 12 0 0 0,8-17 5 0 0,0 1-1 0 0,1 0 1 0 0,-1-1 0 0 0,0 1-1 0 0,1 0 1 0 0,0 0 0 0 0,-1-1-1 0 0,1 1 1 0 0,1 0-1 0 0,-1 0 1 0 0,0-1 0 0 0,0 1-1 0 0,1 0 1 0 0,0-1 0 0 0,-1 1-1 0 0,3 5 1 0 0,-1-5 11 0 0,0 0-1 0 0,0 0 1 0 0,1 0 0 0 0,-1 0 0 0 0,1 0-1 0 0,-1 0 1 0 0,1-1 0 0 0,0 1 0 0 0,0-1-1 0 0,7 4 1 0 0,1 0 26 0 0,1 0 0 0 0,0-1 0 0 0,1-1 0 0 0,-1 0 0 0 0,26 4 0 0 0,9-1-587 0 0,-1-2 0 0 0,51-1 1 0 0,-7-6-4623 0 0,-77 2 3152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10 493 4143 0 0,'0'0'319'0'0,"-1"2"-210"0"0,-1 13 266 0 0,0-2 235 0 0,-2 11 17465 0 0,17-30-16518 0 0,-6 2-1265 0 0,0-1 0 0 0,1 0 0 0 0,-2-1 0 0 0,1 1 1 0 0,10-13-1 0 0,27-37 292 0 0,-24 28-370 0 0,60-86 164 0 0,-45 61-357 0 0,53-62 1 0 0,-75 100-88 0 0,1 0 0 0 0,1 0 0 0 0,0 2 0 0 0,0-1 0 0 0,1 2 1 0 0,1 0-1 0 0,0 1 0 0 0,24-10 0 0 0,-31 16-1 0 0,0 1 0 0 0,0 0 0 0 0,0 1 0 0 0,0 0 0 0 0,0 0 0 0 0,0 1 0 0 0,1 0 0 0 0,15 2-1 0 0,-16 0-666 0 0,0 0-1 0 0,0 1 0 0 0,-1 0 0 0 0,1 1 0 0 0,12 5 0 0 0,-11-3-708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98 8751 0 0,'-1'1'5771'0'0,"-4"6"-5171"0"0,0 0 0 0 0,1 0 0 0 0,0 0 0 0 0,1 0 0 0 0,0 1 1 0 0,0-1-1 0 0,0 1 0 0 0,1 0 0 0 0,0 0 0 0 0,-1 14 0 0 0,1 8 272 0 0,3 49-1 0 0,0-29-411 0 0,-1 74 693 0 0,0-123-1077 0 0,0 1-1 0 0,0-1 1 0 0,0 0-1 0 0,0 0 1 0 0,0 1-1 0 0,0-1 1 0 0,0 0-1 0 0,1 0 1 0 0,-1 1-1 0 0,0-1 1 0 0,1 0 0 0 0,-1 0-1 0 0,1 0 1 0 0,0 0-1 0 0,-1 1 1 0 0,1-1-1 0 0,0 0 1 0 0,-1 0-1 0 0,2 1 1 0 0,-1-2-46 0 0,0 0 1 0 0,0 1-1 0 0,-1-1 0 0 0,1 1 1 0 0,0-1-1 0 0,0 0 1 0 0,0 0-1 0 0,0 0 1 0 0,0 0-1 0 0,0 1 0 0 0,-1-1 1 0 0,1 0-1 0 0,0 0 1 0 0,0 0-1 0 0,0-1 0 0 0,0 1 1 0 0,0 0-1 0 0,0 0 1 0 0,0 0-1 0 0,0-1 0 0 0,3-1 0 0 0,0 0-1 0 0,0 0 0 0 0,0 0 0 0 0,0 0 0 0 0,-1-1 1 0 0,1 1-1 0 0,-1-1 0 0 0,0 0 0 0 0,3-4 0 0 0,36-44 2 0 0,-16 17-10 0 0,2 1 1 0 0,33-30-1 0 0,-56 59-21 0 0,128-105 0 0 0,23 9-332 0 0,-128 83 213 0 0,2 2 1 0 0,0 1-1 0 0,50-15 0 0 0,-50 23-1915 0 0,-30 9 814 0 0,-1 2-624 0 0,1 1 0 0 0,-1-1 0 0 0,-2 10 0 0 0,-3 5-4895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231 160 919 0 0,'35'-28'1690'0'0,"-21"14"2996"0"0,0-1-1 0 0,0 0 1 0 0,15-24-1 0 0,-11 8-5077 0 0,-18 31 408 0 0,0-1-1 0 0,0 1 0 0 0,0-1 1 0 0,0 1-1 0 0,1-1 1 0 0,-1 1-1 0 0,0-1 0 0 0,0 1 1 0 0,0-1-1 0 0,0 1 1 0 0,0-1-1 0 0,0 1 0 0 0,0 0 1 0 0,0-1-1 0 0,-1 1 1 0 0,1-1-1 0 0,0 1 0 0 0,0-1 1 0 0,0 1-1 0 0,0-1 0 0 0,-1 1 1 0 0,1 0-1 0 0,0-1 1 0 0,0 1-1 0 0,-1-1 0 0 0,1 1 1 0 0,0 0-1 0 0,-1-1 1 0 0,1 1-1 0 0,0 0 0 0 0,-1 0 1 0 0,1-1-1 0 0,-1 1 1 0 0,1 0-1 0 0,0 0 0 0 0,-1-1 1 0 0,1 1-1 0 0,-1 0 1 0 0,1 0-1 0 0,-1 0 0 0 0,1 0 1 0 0,0 0-1 0 0,-1 0 1 0 0,1 0-1 0 0,-1 0 0 0 0,-21-2 9 0 0,10 5-7 0 0,1 0 0 0 0,0 0 0 0 0,0 1 0 0 0,0 1 0 0 0,1 0 0 0 0,-12 7 0 0 0,-58 43 129 0 0,63-43-76 0 0,-4 4 109 0 0,-34 32-1 0 0,47-40-137 0 0,1 0 0 0 0,0 0 0 0 0,1 1 0 0 0,0-1 0 0 0,0 2 0 0 0,0-1 0 0 0,-4 12 0 0 0,9-18-34 0 0,0 0-1 0 0,0 0 1 0 0,0 0 0 0 0,1 0-1 0 0,-1 1 1 0 0,1-1 0 0 0,0 0-1 0 0,0 0 1 0 0,0 1 0 0 0,0-1-1 0 0,0 0 1 0 0,2 6 0 0 0,-2-8-5 0 0,1 1 1 0 0,-1-1 0 0 0,1 1-1 0 0,0-1 1 0 0,0 0-1 0 0,-1 1 1 0 0,1-1 0 0 0,0 1-1 0 0,0-1 1 0 0,0 0 0 0 0,0 0-1 0 0,1 0 1 0 0,-1 0-1 0 0,0 0 1 0 0,0 0 0 0 0,1 0-1 0 0,-1 0 1 0 0,1 0 0 0 0,-1 0-1 0 0,0-1 1 0 0,1 1-1 0 0,0-1 1 0 0,-1 1 0 0 0,1-1-1 0 0,-1 0 1 0 0,3 1-1 0 0,6 0 31 0 0,0-1 0 0 0,-1 0-1 0 0,1-1 1 0 0,0 0 0 0 0,-1 0 0 0 0,1-1-1 0 0,-1 0 1 0 0,1-1 0 0 0,-1 0-1 0 0,0-1 1 0 0,10-5 0 0 0,7-5 124 0 0,-2-1 1 0 0,35-27 0 0 0,4-11 803 0 0,-61 51-361 0 0,-3 5-523 0 0,-4 13-74 0 0,-1-1 0 0 0,-1 1 0 0 0,-13 22 0 0 0,-11 26 14 0 0,28-57-10 0 0,1 1-1 0 0,-1-1 1 0 0,1 1-1 0 0,1 0 1 0 0,0-1 0 0 0,-1 15-1 0 0,2-20-28 0 0,0 0 0 0 0,0 1 0 0 0,0-1-1 0 0,1 1 1 0 0,-1-1 0 0 0,0 0 0 0 0,1 0 0 0 0,0 1-1 0 0,0-1 1 0 0,0 0 0 0 0,0 0 0 0 0,0 0 0 0 0,0 1-1 0 0,0-1 1 0 0,1 0 0 0 0,-1-1 0 0 0,1 1 0 0 0,-1 0-1 0 0,1 0 1 0 0,0-1 0 0 0,-1 1 0 0 0,1-1 0 0 0,0 1-1 0 0,0-1 1 0 0,0 0 0 0 0,1 0 0 0 0,-1 0 0 0 0,0 0-1 0 0,0 0 1 0 0,0 0 0 0 0,1-1 0 0 0,-1 1 0 0 0,0-1-1 0 0,1 0 1 0 0,-1 1 0 0 0,1-1 0 0 0,-1 0 0 0 0,0 0-1 0 0,5-1 1 0 0,7-1-624 0 0,-1-1 0 0 0,23-7-1 0 0,6-5-1166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81 509 9215 0 0,'0'0'707'0'0,"-1"2"-464"0"0,-16 25 1743 0 0,-5 8 2528 0 0,22-33-4213 0 0,-2 0-246 0 0,1-2-56 0 0,1 0 0 0 0,-1 1 0 0 0,1-1 0 0 0,-1 0 0 0 0,1 1 0 0 0,-1-1 1 0 0,1 0-1 0 0,-1 0 0 0 0,1 0 0 0 0,-1 1 0 0 0,0-1 0 0 0,1 0 0 0 0,-1 0 0 0 0,1 0 1 0 0,-1 0-1 0 0,0 0 0 0 0,-1-1-11 0 0,1 1 0 0 0,0-1-1 0 0,-1 0 1 0 0,1 0 0 0 0,0 0 0 0 0,0 0 0 0 0,-1 0 0 0 0,1 0 0 0 0,0 0-1 0 0,0 0 1 0 0,0-1 0 0 0,0 1 0 0 0,0 0 0 0 0,1 0 0 0 0,-1-1 0 0 0,0 1-1 0 0,1-1 1 0 0,-1 1 0 0 0,1-1 0 0 0,-1 1 0 0 0,0-3 0 0 0,-1-3-37 0 0,1 0 0 0 0,-1-1 0 0 0,1-9 0 0 0,1-13-10 0 0,1-1 0 0 0,2 1 1 0 0,6-30-1 0 0,1-7 54 0 0,-4 21-26 0 0,13-49 0 0 0,-14 77 181 0 0,0 1 1 0 0,1 0-1 0 0,1 0 1 0 0,1 0-1 0 0,17-28 0 0 0,-23 43-49 0 0,0 0-1 0 0,0 0 1 0 0,1 1-1 0 0,-1-1 1 0 0,0 0-1 0 0,1 1 1 0 0,0-1-1 0 0,-1 1 1 0 0,1 0-1 0 0,0 0 1 0 0,-1 0-1 0 0,1 0 1 0 0,0 0-1 0 0,0 1 0 0 0,0-1 1 0 0,0 1-1 0 0,4-1 1 0 0,-1 1 54 0 0,0 0 0 0 0,0 0 1 0 0,0 0-1 0 0,0 1 0 0 0,0 0 0 0 0,0 0 1 0 0,8 3-1 0 0,-6-1-162 0 0,-1 1 0 0 0,0-1 1 0 0,-1 1-1 0 0,1 0 0 0 0,-1 1 1 0 0,0 0-1 0 0,0 0 0 0 0,0 0 1 0 0,-1 1-1 0 0,1 0 0 0 0,-1 0 1 0 0,-1 0-1 0 0,1 1 0 0 0,-1-1 0 0 0,0 1 1 0 0,-1 0-1 0 0,1 0 0 0 0,3 13 1 0 0,-1 2-178 0 0,-1-1 1 0 0,-1 1 0 0 0,-1-1 0 0 0,-1 1-1 0 0,-1 31 1 0 0,0 48-81 0 0,0-100 180 0 0,-1 0 0 0 0,0 0 0 0 0,0 0 0 0 0,1 0 0 0 0,-1 0 1 0 0,1 0-1 0 0,-1 0 0 0 0,1-1 0 0 0,-1 1 0 0 0,1 0 0 0 0,-1 0 0 0 0,1 0 0 0 0,0 0 0 0 0,-1-1 0 0 0,1 1 0 0 0,0 0 0 0 0,0 0 0 0 0,0-1 0 0 0,0 1 0 0 0,-1-1 0 0 0,1 1 0 0 0,0-1 0 0 0,0 1 1 0 0,0-1-1 0 0,2 1 0 0 0,-2-1-193 0 0,0 0 0 0 0,0 1 0 0 0,0-1 0 0 0,0 0 0 0 0,0 0 0 0 0,0 0 0 0 0,0 0 1 0 0,0 0-1 0 0,1 0 0 0 0,-1 0 0 0 0,0 0 0 0 0,0-1 0 0 0,0 1 0 0 0,0 0 0 0 0,0-1 0 0 0,0 1 1 0 0,1-1-1 0 0,10-9-4693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 10591 0 0,'-2'1'488'0'0,"-34"16"9716"0"0,82-12-7143 0 0,182-18-1937 0 0,-95 3-737 0 0,-75 5-2282 0 0,27-8-5332 0 0,-55 6 13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7 12895 0 0,'0'0'595'0'0,"-1"-1"-18"0"0,1 1-466 0 0,-1-1 0 0 0,1 1 0 0 0,0 0 0 0 0,-1-1 0 0 0,1 1 0 0 0,0-1 0 0 0,-1 1 0 0 0,1 0-1 0 0,-1 0 1 0 0,1-1 0 0 0,-1 1 0 0 0,1 0 0 0 0,-1 0 0 0 0,1-1 0 0 0,-1 1 0 0 0,1 0 0 0 0,-1 0 0 0 0,1 0 0 0 0,-1 0-1 0 0,1 0 1 0 0,-1 0 0 0 0,1 0 0 0 0,-1 0 0 0 0,1 0 0 0 0,-1 0 0 0 0,0 0 0 0 0,1 0 0 0 0,-1 0 0 0 0,1 0-1 0 0,-1 1 1 0 0,1-1 0 0 0,-1 0 0 0 0,1 0 0 0 0,0 1 0 0 0,-1-1 0 0 0,1 0 0 0 0,-1 0 0 0 0,1 1 0 0 0,-1-1 0 0 0,1 1-1 0 0,-1 0 1 0 0,0-1 491 0 0,-1 2-31 0 0,0 0 0 0 0,0 0-1 0 0,0 1 1 0 0,0-1 0 0 0,0 0-1 0 0,1 1 1 0 0,-1-1 0 0 0,1 1-1 0 0,0 0 1 0 0,-2 4 0 0 0,-9 33-343 0 0,8-23 142 0 0,-21 67-264 0 0,-4-2 0 0 0,-4-1-1 0 0,-3-1 1 0 0,-4-2 0 0 0,-3-2-1 0 0,-90 121 1 0 0,-128 143-903 0 0,211-276-1175 0 0,49-62 493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74 123 15199 0 0,'-7'0'321'0'0,"-1"0"0"0"0,1 1 0 0 0,-12 2 0 0 0,17-3-289 0 0,0 1 0 0 0,0-1 0 0 0,0 1 0 0 0,0 0 0 0 0,0 0 0 0 0,0 0 0 0 0,0 0 0 0 0,1 0 0 0 0,-1 0 0 0 0,0 1 0 0 0,1-1 0 0 0,-1 0 0 0 0,0 1 0 0 0,1 0 0 0 0,0-1 0 0 0,-3 4 0 0 0,4-4 898 0 0,0 0-775 0 0,0 0 1 0 0,0 0 0 0 0,1-1 0 0 0,-1 1 0 0 0,0 0 0 0 0,1 0 0 0 0,-1-1-1 0 0,0 1 1 0 0,1 0 0 0 0,-1-1 0 0 0,1 1 0 0 0,0 0 0 0 0,-1-1-1 0 0,1 1 1 0 0,-1-1 0 0 0,1 1 0 0 0,0-1 0 0 0,0 1 0 0 0,-1-1 0 0 0,1 1-1 0 0,0-1 1 0 0,1 1 0 0 0,18 6 1143 0 0,-3-4-596 0 0,0-1 0 0 0,0-1 0 0 0,0 0 0 0 0,25-2-1 0 0,72-13 726 0 0,-80 9-1047 0 0,658-125 838 0 0,-685 128-1369 0 0,18-6-1072 0 0,1 2 1 0 0,-1 1-1 0 0,46-3 1 0 0,-60 9-725 0 0</inkml:trace>
  <inkml:trace contextRef="#ctx0" brushRef="#br0" timeOffset="1">1024 215 2759 0 0,'-1'2'207'0'0,"-42"75"15590"0"0,19-40-11875 0 0,-30 35-1 0 0,31-43-3793 0 0,1 0 1 0 0,2 1-1 0 0,1 1 1 0 0,1 0-1 0 0,-25 65 0 0 0,42-94-1320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38 2759 0 0,'0'0'248'0'0,"-3"-7"-248"0"0,-3-2 0 0 0,-17-11 16528 0 0,14 18-15304 0 0,0 2-632 0 0,0 2-128 0 0,2 2 72 0 0,0 7-536 0 0,-1-2 0 0 0,3 5 0 0 0,0 2-1320 0 0,3-1-304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17 8287 0 0,'0'0'756'0'0,"-2"0"-622"0"0,-24 12 996 0 0,7 1 2954 0 0,-22 19 0 0 0,33-26-3785 0 0,-22 19 840 0 0,0 0 1 0 0,2 2-1 0 0,1 1 1 0 0,-40 53-1 0 0,62-74-1077 0 0,0 1 0 0 0,0 0 0 0 0,1 0-1 0 0,0 0 1 0 0,1 0 0 0 0,-1 0 0 0 0,2 1 0 0 0,-1 0-1 0 0,1-1 1 0 0,-1 11 0 0 0,3-15 0 0 0,1-1 0 0 0,-1 0-1 0 0,1 0 1 0 0,-1 0 0 0 0,1 0 0 0 0,0 0 0 0 0,0 0-1 0 0,1 0 1 0 0,-1 0 0 0 0,1 0 0 0 0,-1 0-1 0 0,1-1 1 0 0,0 1 0 0 0,0-1 0 0 0,0 1-1 0 0,0-1 1 0 0,1 0 0 0 0,-1 1 0 0 0,0-1 0 0 0,6 3-1 0 0,-1-1 0 0 0,-1 0 0 0 0,1-1 0 0 0,0 0 0 0 0,0 0 0 0 0,0-1-1 0 0,0 1 1 0 0,11 1 0 0 0,-10-3-21 0 0,-1 0-1 0 0,1-1 0 0 0,0 0 1 0 0,-1 0-1 0 0,1 0 1 0 0,-1-1-1 0 0,1 0 1 0 0,-1-1-1 0 0,1 0 1 0 0,-1 0-1 0 0,0 0 1 0 0,0-1-1 0 0,0 0 1 0 0,0 0-1 0 0,12-9 0 0 0,-7 3-10 0 0,-1 0 0 0 0,-1 0-1 0 0,0-1 1 0 0,0 0-1 0 0,-1-1 1 0 0,0 0 0 0 0,11-20-1 0 0,-9 13-6 0 0,-1 0-1 0 0,-1-1 1 0 0,9-24 0 0 0,-15 34-182 0 0,0-1 0 0 0,-1 1 0 0 0,0 0 1 0 0,-1-1-1 0 0,0 0 0 0 0,0 1 1 0 0,-1-1-1 0 0,0 0 0 0 0,-2-11 0 0 0,1 16-125 0 0,0 1 0 0 0,-1-1 0 0 0,1 1-1 0 0,-1 0 1 0 0,0-1 0 0 0,0 1 0 0 0,-1 0-1 0 0,1 0 1 0 0,-1 0 0 0 0,0 1 0 0 0,0-1-1 0 0,0 1 1 0 0,-1-1 0 0 0,1 1 0 0 0,-1 0 0 0 0,0 0-1 0 0,0 1 1 0 0,0-1 0 0 0,0 1 0 0 0,-8-4-1 0 0,-8-2-919 0 0,1 2 1 0 0,-1 0-1 0 0,-29-5 0 0 0,33 8 592 0 0,2-1-215 0 0,4 2 25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4143 0 0,'0'2'3216'0'0,"0"31"9073"0"0,0-21-5654 0 0,2-13-6376 0 0,3 0-148 0 0,0 0 1 0 0,0-1-1 0 0,-1 0 1 0 0,1 0-1 0 0,0-1 0 0 0,-1 1 1 0 0,6-5-1 0 0,31-26 398 0 0,-6 4-221 0 0,0 4-205 0 0,-10 6 6 0 0,0 1 1 0 0,2 1-1 0 0,0 1 0 0 0,39-16 0 0 0,-64 31-89 0 0,12-4-2 0 0,0 0-1 0 0,1 1 1 0 0,0 0-1 0 0,19-2 1 0 0,-33 5-1 0 0,1 1 0 0 0,-1 0 1 0 0,0 0-1 0 0,1 0 0 0 0,-1 0 0 0 0,1 0 1 0 0,-1 0-1 0 0,0 0 0 0 0,1 0 0 0 0,-1 0 0 0 0,0 1 1 0 0,1-1-1 0 0,-1 0 0 0 0,0 1 0 0 0,0-1 1 0 0,1 1-1 0 0,-1 0 0 0 0,0-1 0 0 0,0 1 0 0 0,2 1 1 0 0,0 1-11 0 0,11 7-40 0 0,-12-6 55 0 0,-1-1-4 0 0,3 3-4 0 0,-1 1 0 0 0,1-1 0 0 0,-1 0 0 0 0,-1 1 0 0 0,1-1 0 0 0,-1 1 0 0 0,0 0 0 0 0,0 0 0 0 0,-1 0 0 0 0,0 0 0 0 0,0 14 0 0 0,-1-11 15 0 0,-1 1 0 0 0,-1-1 0 0 0,0 0 0 0 0,0 0 0 0 0,-1 0 0 0 0,0 0 0 0 0,-7 14 0 0 0,-28 59 63 0 0,38-82-103 0 0,-1 1 0 0 0,1-1 0 0 0,-1 0 0 0 0,0 1 0 0 0,1-1 0 0 0,0 1 0 0 0,-1-1 0 0 0,1 1 0 0 0,0-1 0 0 0,0 1 0 0 0,0 0-1 0 0,0-1 1 0 0,0 1 0 0 0,0-1 0 0 0,1 1 0 0 0,-1-1 0 0 0,1 3 0 0 0,0-3-152 0 0,-1 0 0 0 0,1 0 0 0 0,-1 0 0 0 0,1 0 0 0 0,-1-1 0 0 0,1 1 0 0 0,0 0 0 0 0,-1-1-1 0 0,1 1 1 0 0,0 0 0 0 0,0-1 0 0 0,1 1 0 0 0,-1 0-500 0 0,1 0-1 0 0,-1-1 1 0 0,1 1 0 0 0,0-1-1 0 0,-1 1 1 0 0,1-1 0 0 0,0 0-1 0 0,2 1 1 0 0,16-2-7764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4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69 11975 0 0,'0'0'923'0'0,"0"-1"-602"0"0,2-4 596 0 0,0 0-1 0 0,0 1 1 0 0,1-1-1 0 0,0 1 1 0 0,-1 0-1 0 0,1 0 1 0 0,0 0-1 0 0,1 0 1 0 0,5-5-1 0 0,-6 6-185 0 0,0 1-1 0 0,0 0 0 0 0,0 1 1 0 0,0-1-1 0 0,0 1 0 0 0,0-1 1 0 0,7-1-1 0 0,16 0 11 0 0,-26 4-727 0 0,1 0 0 0 0,0 0 1 0 0,-1 0-1 0 0,1 0 0 0 0,0 0 0 0 0,-1 1 0 0 0,0-1 0 0 0,1 0 0 0 0,-1 0 0 0 0,0 1 0 0 0,1-1 0 0 0,-1 0 0 0 0,0 0 0 0 0,0 3 0 0 0,-1-1-13 0 0,1 0 1 0 0,-1 0-1 0 0,0 0 0 0 0,0 0 0 0 0,0 0 1 0 0,0-1-1 0 0,-1 1 0 0 0,1 0 0 0 0,-1-1 1 0 0,0 1-1 0 0,-3 3 0 0 0,-25 25-4 0 0,26-27 3 0 0,-35 28-85 0 0,-80 52-1 0 0,63-47 25 0 0,5-5-49 0 0,-24 19-151 0 0,59-40 148 0 0,12-8 44 0 0,-1 0 0 0 0,1 1-1 0 0,-1-1 1 0 0,1 1 0 0 0,0 0-1 0 0,-6 8 1 0 0,10-12 41 0 0,0 0 1 0 0,0 1-1 0 0,0-1 0 0 0,0 0 1 0 0,0 1-1 0 0,-1-1 0 0 0,1 0 1 0 0,0 1-1 0 0,0-1 1 0 0,0 1-1 0 0,0-1 0 0 0,0 0 1 0 0,0 1-1 0 0,0-1 0 0 0,0 0 1 0 0,0 1-1 0 0,0-1 1 0 0,1 0-1 0 0,-1 1 0 0 0,0-1 1 0 0,0 0-1 0 0,0 1 1 0 0,0-1-1 0 0,0 0 0 0 0,1 1 1 0 0,-1-1-1 0 0,0 0 0 0 0,0 0 1 0 0,1 1-1 0 0,-1-1 1 0 0,0 0-1 0 0,0 0 0 0 0,1 1 1 0 0,-1-1-1 0 0,0 0 0 0 0,1 0 1 0 0,-1 0-1 0 0,0 1 1 0 0,1-1-1 0 0,-1 0 0 0 0,0 0 1 0 0,1 0-1 0 0,-1 0 1 0 0,0 0-1 0 0,1 0 0 0 0,-1 0 1 0 0,0 0-1 0 0,1 0 0 0 0,-1 0 1 0 0,1 0-1 0 0,21 2-265 0 0,-21-2 231 0 0,17-1-39 0 0,0-1 1 0 0,33-8-1 0 0,-30 5 19 0 0,31-2-1 0 0,-48 6 83 0 0,20 0-2 0 0,29 1 1 0 0,-46 0 2 0 0,-1 1 1 0 0,0 0-1 0 0,0 0 1 0 0,0 0-1 0 0,0 1 1 0 0,0 0-1 0 0,0 0 1 0 0,-1 0-1 0 0,1 1 1 0 0,6 4-1 0 0,-7-4 34 0 0,-2 1 0 0 0,1 0 0 0 0,0 0 0 0 0,-1 0 0 0 0,1 0-1 0 0,-1 0 1 0 0,0 1 0 0 0,-1-1 0 0 0,1 1 0 0 0,-1 0-1 0 0,0 0 1 0 0,3 9 0 0 0,0 5 80 0 0,-1 0-1 0 0,2 22 0 0 0,-6-34-102 0 0,1 0 17 0 0,-1-1 0 0 0,0 0-1 0 0,-1 0 1 0 0,0 0 0 0 0,0 0-1 0 0,0 0 1 0 0,-1 0 0 0 0,1-1-1 0 0,-1 1 1 0 0,-1 0 0 0 0,1-1-1 0 0,-1 1 1 0 0,-5 7 0 0 0,-5 5 163 0 0,0 0 1 0 0,-21 20-1 0 0,28-32-178 0 0,0 0 1 0 0,0-1-1 0 0,-1 1 0 0 0,1-1 0 0 0,-1-1 1 0 0,0 1-1 0 0,-1-1 0 0 0,1-1 0 0 0,-1 1 1 0 0,0-1-1 0 0,0-1 0 0 0,0 1 0 0 0,-9 0 1 0 0,0 0 9 0 0,-1-2 1 0 0,0 0 0 0 0,0-1 0 0 0,1-1-1 0 0,-21-3 1 0 0,29 3-118 0 0,-1-1 0 0 0,1 0 0 0 0,0-1 0 0 0,0 0 0 0 0,0-1 0 0 0,0 0 0 0 0,0 0 0 0 0,1 0 0 0 0,0-1 0 0 0,0-1 0 0 0,0 1 0 0 0,0-1 0 0 0,1-1 0 0 0,0 1 0 0 0,0-1-1 0 0,1 0 1 0 0,-6-10 0 0 0,4 5-924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7367 0 0,'-11'8'13352'0'0,"11"-7"-13022"0"0,1 1 3 0 0,-1 0 0 0 0,1-1 1 0 0,-1 1-1 0 0,1-1 0 0 0,0 1 1 0 0,0 0-1 0 0,-1-1 1 0 0,1 0-1 0 0,2 3 0 0 0,-1-1-189 0 0,1 0 0 0 0,0 0 1 0 0,-1 0-1 0 0,1 0 0 0 0,1 0 0 0 0,-1-1 0 0 0,0 1 0 0 0,6 2 0 0 0,4-1 623 0 0,-12-4-382 0 0,-3-1-1822 0 0,-10-2 578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89 7223 0 0,'19'-24'625'0'0,"-13"18"-261"0"0,0-1-1 0 0,8-14 1 0 0,9-9 13676 0 0,-22 41-13607 0 0,0-1-346 0 0,-2 0 0 0 0,1 0-1 0 0,-1 0 1 0 0,-1-1 0 0 0,-4 16-1 0 0,-19 49 234 0 0,13-43-240 0 0,-23 55-71 0 0,-57 100 0 0 0,75-158-705 0 0,-1-1 1 0 0,-1-1-1 0 0,-1-1 1 0 0,-40 37 0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171 303 3679 0 0,'-68'16'357'0'0,"14"-3"1804"0"0,19-1 2451 0 0,34-12-4389 0 0,0 0 1 0 0,0 1 0 0 0,0-1-1 0 0,0 1 1 0 0,0-1 0 0 0,1 1-1 0 0,-1-1 1 0 0,0 1 0 0 0,0-1-1 0 0,0 1 1 0 0,1 0 0 0 0,-1 0-1 0 0,0-1 1 0 0,0 2 0 0 0,1-2-129 0 0,0 1 0 0 0,0-1 0 0 0,0 0 1 0 0,0 0-1 0 0,-1 1 0 0 0,1-1 0 0 0,0 0 0 0 0,0 1 1 0 0,1-1-1 0 0,-1 0 0 0 0,0 0 0 0 0,0 1 1 0 0,0-1-1 0 0,0 0 0 0 0,0 1 0 0 0,0-1 0 0 0,0 0 1 0 0,0 0-1 0 0,0 1 0 0 0,1-1 0 0 0,-1 0 0 0 0,0 0 1 0 0,0 1-1 0 0,0-1 0 0 0,1 0 0 0 0,-1 0 1 0 0,0 0-1 0 0,0 0 0 0 0,0 1 0 0 0,1-1 0 0 0,2 1 115 0 0,-1 1 1 0 0,1-1-1 0 0,-1 0 0 0 0,1 0 0 0 0,0 0 0 0 0,0 0 0 0 0,0 0 0 0 0,2 0 0 0 0,17 0 352 0 0,0-1 1 0 0,0 0-1 0 0,-1-2 0 0 0,33-5 0 0 0,-20 2-225 0 0,260-53 1452 0 0,-4-23-524 0 0,-79 21-538 0 0,148-29 264 0 0,-178 52-1940 0 0,1 9-4490 0 0,-162 26 175 0 0,-4 0-1339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44 12463 0 0,'7'-7'271'0'0,"1"1"-1"0"0,0-1 0 0 0,1 2 1 0 0,16-10-1 0 0,-9 12 140 0 0,-12 6-87 0 0,-3-2-158 0 0,0 0-58 0 0,0 0 0 0 0,0 0 0 0 0,0 0 0 0 0,0 0 0 0 0,0 0 0 0 0,-1 0 0 0 0,1 0 1 0 0,0 0-1 0 0,-1 0 0 0 0,1 0 0 0 0,-1 1 0 0 0,1-1 0 0 0,-1 0 0 0 0,1 0 0 0 0,-1 1 0 0 0,0-1 1 0 0,0 0-1 0 0,0 0 0 0 0,1 1 0 0 0,-1-1 0 0 0,-1 0 0 0 0,1 3 0 0 0,-1 2 192 0 0,0 1 0 0 0,0 0 0 0 0,-4 7 0 0 0,4-10-205 0 0,-13 36 904 0 0,-34 72 0 0 0,-32 34 89 0 0,39-74-626 0 0,-59 105-203 0 0,-233 310 0 0 0,278-417-363 0 0,-92 106-189 0 0,139-168 262 0 0,-2 3-50 0 0,-1 0 1 0 0,-22 16-1 0 0,33-36 189 0 0,2 3-97 0 0,0 0 0 0 0,0 0 0 0 0,1 0 1 0 0,0 0-1 0 0,0 0 0 0 0,6-7 1 0 0,27-32-35 0 0,-24 30-3 0 0,26-28 9 0 0,2 2 0 0 0,2 2-1 0 0,2 2 1 0 0,55-37 0 0 0,-86 65 84 0 0,0 0 0 0 0,1 1 0 0 0,0 1 0 0 0,30-12-1 0 0,-43 19-39 0 0,0-1-1 0 0,0 1 1 0 0,0 0-1 0 0,0 0 1 0 0,0-1-1 0 0,0 1 1 0 0,0 0-1 0 0,0 0 0 0 0,0 0 1 0 0,0 0-1 0 0,1 0 1 0 0,-1 1-1 0 0,0-1 1 0 0,0 0-1 0 0,0 0 1 0 0,0 1-1 0 0,0-1 0 0 0,0 1 1 0 0,0-1-1 0 0,0 1 1 0 0,0-1-1 0 0,0 1 1 0 0,1 0-1 0 0,-1 1 24 0 0,0-1 1 0 0,0 1-1 0 0,0 0 0 0 0,0-1 1 0 0,0 1-1 0 0,0 0 0 0 0,0 0 1 0 0,0 0-1 0 0,-1 0 0 0 0,1 0 1 0 0,0 3-1 0 0,0 6 131 0 0,0-1-1 0 0,0 1 1 0 0,-3 18 0 0 0,2-26-168 0 0,-3 19 139 0 0,-1 0-1 0 0,-1 0 1 0 0,0 0 0 0 0,-16 36-1 0 0,0 0-171 0 0,14-13-1539 0 0,16-40-220 0 0,-7-5 1555 0 0,0 0 0 0 0,-1 0 0 0 0,1 0 0 0 0,0 0-1 0 0,-1 0 1 0 0,1 0 0 0 0,0-1 0 0 0,-1 1 0 0 0,1 0 0 0 0,0-1 0 0 0,-1 0 0 0 0,1 1 0 0 0,-1-1 0 0 0,1 0 0 0 0,2-1 0 0 0,21-17-1583 0 0,-16 12 1176 0 0,25-19-1558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19839 0 0,'0'0'4799'0'0,"1"1"-4351"0"0,1 4-405 0 0,-1 0 0 0 0,1-1 0 0 0,-1 1 1 0 0,0 0-1 0 0,0 0 0 0 0,-1 0 0 0 0,1 0 1 0 0,-1 0-1 0 0,0 0 0 0 0,-1 0 0 0 0,1 0 0 0 0,-1 0 1 0 0,0 0-1 0 0,0 0 0 0 0,0-1 0 0 0,-4 9 1 0 0,-4 7 188 0 0,0 0-1 0 0,-18 28 1 0 0,18-33-205 0 0,-2 2-42 0 0,-1 0-1 0 0,-1-1 1 0 0,-20 21 0 0 0,-48 37-63 0 0,64-62 13 0 0,15-11 4 0 0,17-3-122 0 0,186-47 51 0 0,-147 34 184 0 0,-31 8-227 0 0,24-11 0 0 0,-19 5-2578 0 0,-17 8 1256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96 4607 0 0,'0'2'208'0'0,"-7"27"10"0"0,-3 17 1547 0 0,10-43-375 0 0,0 1 0 0 0,0 0 0 0 0,0 0 0 0 0,0-1 0 0 0,2 8 0 0 0,-2-10-1120 0 0,0 0 1 0 0,1 0 0 0 0,-1 1-1 0 0,1-1 1 0 0,-1 0-1 0 0,1 0 1 0 0,-1 0-1 0 0,1 0 1 0 0,0 0-1 0 0,0 0 1 0 0,-1 0-1 0 0,1 0 1 0 0,0 0-1 0 0,0 0 1 0 0,0-1-1 0 0,0 1 1 0 0,0 0-1 0 0,0-1 1 0 0,2 2-1 0 0,0-1-47 0 0,0 0-1 0 0,-1-1 0 0 0,1 1 0 0 0,0 0 1 0 0,-1-1-1 0 0,1 0 0 0 0,0 0 0 0 0,4 0 0 0 0,2-1 33 0 0,0 0 0 0 0,-1-1 0 0 0,1 0 0 0 0,15-6 0 0 0,-9 2-102 0 0,0-1 0 0 0,0-1 0 0 0,-1-1-1 0 0,24-17 1 0 0,-30 20-101 0 0,-1-1-1 0 0,0 1 1 0 0,0-1 0 0 0,-1-1-1 0 0,0 1 1 0 0,0-1-1 0 0,-1 0 1 0 0,0-1 0 0 0,7-13-1 0 0,-11 20-67 0 0,0 0 1 0 0,-1-1-1 0 0,1 1 0 0 0,0 0 0 0 0,-1 0 0 0 0,0 0 1 0 0,1 0-1 0 0,-1 0 0 0 0,0-1 0 0 0,0 1 0 0 0,0 0 1 0 0,0 0-1 0 0,-1 0 0 0 0,1-1 0 0 0,-2-3 0 0 0,2 4-20 0 0,-1 1 0 0 0,0-1 1 0 0,0 1-1 0 0,0-1 0 0 0,0 1 0 0 0,0 0 0 0 0,-1-1 0 0 0,1 1 0 0 0,0 0 0 0 0,-1 0 0 0 0,1 0 0 0 0,-1 0 0 0 0,1 0 0 0 0,-1 0 0 0 0,-2-1 0 0 0,-2 0-57 0 0,0 0 1 0 0,1 1-1 0 0,-1 0 0 0 0,0 0 0 0 0,0 1 1 0 0,1-1-1 0 0,-1 1 0 0 0,0 0 1 0 0,0 1-1 0 0,-10 1 0 0 0,-5 3-88 0 0,0 2-1 0 0,0 0 0 0 0,0 1 1 0 0,1 1-1 0 0,0 0 0 0 0,1 2 1 0 0,-30 21-1 0 0,13-4 170 0 0,1 1-1 0 0,-53 57 1 0 0,66-62 183 0 0,1 1 0 0 0,-24 39 0 0 0,39-55-113 0 0,0 1-1 0 0,1 0 0 0 0,0 0 1 0 0,1 0-1 0 0,0 1 1 0 0,0 0-1 0 0,1 0 1 0 0,1 0-1 0 0,0 0 0 0 0,-1 17 1 0 0,3-24-33 0 0,0 0 0 0 0,0-1 0 0 0,0 1 0 0 0,1 0 0 0 0,0-1 0 0 0,0 1 0 0 0,0-1 0 0 0,0 1 0 0 0,0-1 1 0 0,1 1-1 0 0,-1-1 0 0 0,1 0 0 0 0,0 1 0 0 0,0-1 0 0 0,0 0 0 0 0,0-1 0 0 0,6 6 0 0 0,-4-5-3 0 0,-1 0 1 0 0,1 0-1 0 0,0-1 0 0 0,1 0 1 0 0,-1 0-1 0 0,0 0 0 0 0,1 0 1 0 0,-1-1-1 0 0,1 0 0 0 0,-1 0 1 0 0,1 0-1 0 0,-1 0 0 0 0,9 0 1 0 0,1-1-47 0 0,-1-1-1 0 0,1 0 1 0 0,-1-1 0 0 0,23-5 0 0 0,51-22-4398 0 0,-60 19-2654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80 9095 0 0,'10'-4'233'0'0,"0"0"0"0"0,0-1 0 0 0,15-9 0 0 0,-15 8 210 0 0,0 1 0 0 0,21-9 1 0 0,-9 6 1188 0 0,-12 4-730 0 0,-1 0 1 0 0,1 1 0 0 0,0 0 0 0 0,0 1 0 0 0,14-1 1608 0 0,-24 16-2068 0 0,-1-10-383 0 0,0 1 0 0 0,0 0 0 0 0,0-1 0 0 0,0 1 0 0 0,-1-1 0 0 0,0 0 0 0 0,1 1 0 0 0,-1-1 0 0 0,0 0 1 0 0,-1 0-1 0 0,-2 4 0 0 0,-5 3 265 0 0,-19 16 0 0 0,9-9 30 0 0,-25 22-187 0 0,-3-2 0 0 0,0-2 0 0 0,-62 33 0 0 0,3-13-385 0 0,31-17 42 0 0,59-32 48 0 0,1 0-57 0 0,15-5-318 0 0,10-1-481 0 0,68-9 837 0 0,131 2 0 0 0,-189 7 156 0 0,-1 1 0 0 0,0 1 0 0 0,0 0 0 0 0,-1 2 1 0 0,1 0-1 0 0,0 1 0 0 0,-1 1 0 0 0,21 9 0 0 0,-36-14 22 0 0,0 1 0 0 0,0-1 0 0 0,0 0 0 0 0,0 0 0 0 0,0 1 0 0 0,-1-1 0 0 0,1 1 0 0 0,-1 0 0 0 0,1-1 0 0 0,-1 1 0 0 0,1 0 0 0 0,-1 0 0 0 0,0 0 0 0 0,0 0 0 0 0,0 0 0 0 0,0 0 0 0 0,0 0 0 0 0,-1 0 0 0 0,1 0 0 0 0,-1 1 0 0 0,1-1 0 0 0,-1 0 0 0 0,0 0 0 0 0,0 1 0 0 0,0-1 0 0 0,0 3 0 0 0,-1 1 35 0 0,0-1 1 0 0,0 0 0 0 0,0 0-1 0 0,-1 0 1 0 0,0 0 0 0 0,0 0-1 0 0,0 0 1 0 0,-1-1 0 0 0,1 1-1 0 0,-6 5 1 0 0,-2 3 63 0 0,0-1 1 0 0,-2 0-1 0 0,1-1 1 0 0,-2 0-1 0 0,1 0 1 0 0,-1-2-1 0 0,-19 12 0 0 0,11-10-85 0 0,0-1 0 0 0,-1-1-1 0 0,0-1 1 0 0,-34 9 0 0 0,38-13-48 0 0,-154 31 82 0 0,151-32-62 0 0,-1-1 0 0 0,1-1 1 0 0,-1-2-1 0 0,1 0 0 0 0,0-1 0 0 0,-25-5 0 0 0,42 7-18 0 0,3 0 0 0 0,0 0 0 0 0,0-1 0 0 0,0 1 0 0 0,0 0 0 0 0,0 0 0 0 0,0 0 0 0 0,0-1 0 0 0,0 1 0 0 0,0 0 0 0 0,1-1 0 0 0,-1 1 0 0 0,0-1 0 0 0,0 1 0 0 0,0-1 0 0 0,1 1 0 0 0,-1-1 0 0 0,0 0 0 0 0,1 1 0 0 0,-1-1 0 0 0,0 0 0 0 0,1 0 0 0 0,-1 0 0 0 0,1 1 0 0 0,-1-1 0 0 0,0-2 0 0 0,1 3-12 0 0,-1-1 1 0 0,1 0-1 0 0,-1 0 1 0 0,1 1-1 0 0,0-1 0 0 0,0 0 1 0 0,-1 0-1 0 0,1 1 0 0 0,0-1 1 0 0,0 0-1 0 0,0 0 0 0 0,0 0 1 0 0,0 1-1 0 0,0-1 0 0 0,0 0 1 0 0,0 0-1 0 0,0 0 0 0 0,0 1 1 0 0,1-1-1 0 0,-1 0 0 0 0,0 0 1 0 0,0 1-1 0 0,1-1 0 0 0,-1 0 1 0 0,1 0-1 0 0,-1 1 0 0 0,0-1 1 0 0,1 0-1 0 0,-1 1 0 0 0,1-1 1 0 0,0 1-1 0 0,-1-1 0 0 0,1 1 1 0 0,-1-1-1 0 0,1 1 0 0 0,0-1 1 0 0,-1 1-1 0 0,1-1 0 0 0,0 1 1 0 0,1-1-1 0 0,-1 1-2 0 0,1-1-82 0 0,0 0-1 0 0,0 0 0 0 0,0 1 1 0 0,0-1-1 0 0,0 1 0 0 0,0-1 1 0 0,0 1-1 0 0,0 0 1 0 0,1-1-1 0 0,1 1 0 0 0,14 2-5918 0 0,-4 0-863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531 327 10623 0 0,'0'0'8260'0'0,"-8"-10"-7632"0"0,8 4-605 0 0,-1 1-1 0 0,1-1 0 0 0,0 1 0 0 0,0 0 1 0 0,1-1-1 0 0,1-8 0 0 0,11-35-12 0 0,-6 22 32 0 0,6-16 18 0 0,-9 30-18 0 0,1-1-1 0 0,-2 1 1 0 0,0-1 0 0 0,-1 0 0 0 0,0 0-1 0 0,0-17 1 0 0,-2 30-38 0 0,0-1 0 0 0,0 0 0 0 0,0 1 0 0 0,-1-1-1 0 0,1 0 1 0 0,-1 0 0 0 0,1 1 0 0 0,-1-1 0 0 0,1 1 0 0 0,-1-1 0 0 0,0 1-1 0 0,0-1 1 0 0,1 1 0 0 0,-1-1 0 0 0,0 1 0 0 0,-1 0 0 0 0,1-1-1 0 0,0 1 1 0 0,0 0 0 0 0,-3-2 0 0 0,2 2 5 0 0,0 0 0 0 0,0 1 0 0 0,1-1 0 0 0,-1 1 0 0 0,0-1 0 0 0,0 1 0 0 0,0 0 0 0 0,0-1 0 0 0,0 1 0 0 0,0 0 0 0 0,0 1 0 0 0,0-1 0 0 0,0 0 0 0 0,0 0 0 0 0,0 1 0 0 0,0-1 0 0 0,-4 3 0 0 0,-7 2 5 0 0,-1 1 0 0 0,1 1 0 0 0,0 0 0 0 0,1 1 1 0 0,-17 14-1 0 0,-54 52-28 0 0,66-58 20 0 0,-30 28-16 0 0,-93 93-27 0 0,115-109 0 0 0,1 1 0 0 0,1 1 0 0 0,-22 39 1 0 0,41-62 31 0 0,1 0 0 0 0,-1 0 0 0 0,2 0 1 0 0,-1 1-1 0 0,1-1 0 0 0,0 1 1 0 0,-2 13-1 0 0,4-19 4 0 0,0 0 0 0 0,0 0 0 0 0,0 0 0 0 0,0 0 0 0 0,0 0 0 0 0,0 0 0 0 0,0 0-1 0 0,1-1 1 0 0,-1 1 0 0 0,1 0 0 0 0,-1 0 0 0 0,1 0 0 0 0,0 0 0 0 0,-1-1 0 0 0,1 1 0 0 0,0 0 0 0 0,0-1 0 0 0,1 1 0 0 0,-1 0 0 0 0,0-1-1 0 0,0 0 1 0 0,1 1 0 0 0,-1-1 0 0 0,1 0 0 0 0,-1 1 0 0 0,1-1 0 0 0,0 0 0 0 0,-1 0 0 0 0,1-1 0 0 0,0 1 0 0 0,0 0 0 0 0,0 0-1 0 0,-1-1 1 0 0,1 1 0 0 0,0-1 0 0 0,2 1 0 0 0,2-1 57 0 0,0 0 0 0 0,0 0 0 0 0,-1 0 0 0 0,1 0 0 0 0,0-1-1 0 0,-1 0 1 0 0,1 0 0 0 0,7-3 0 0 0,44-19 595 0 0,-44 17-554 0 0,20-8 54 0 0,-1-2-1 0 0,0-1 1 0 0,-2-2 0 0 0,45-34-1 0 0,-51 32-131 0 0,-1 0 0 0 0,20-24-1 0 0,-36 37 105 0 0,0-1 0 0 0,-1 0 0 0 0,0 0 0 0 0,-1 0 0 0 0,0-1 0 0 0,0 0 0 0 0,-1 1 0 0 0,0-2 0 0 0,3-13-1 0 0,-7 23 580 0 0,-1 2-668 0 0,-1 0 0 0 0,1 0 0 0 0,0 0 0 0 0,-1 0 0 0 0,1 1 0 0 0,0-1 0 0 0,0 1 0 0 0,0-1 0 0 0,-1 2 0 0 0,1-1 11 0 0,-5 7-24 0 0,0 1 0 0 0,1 0 0 0 0,0 0 0 0 0,1 0-1 0 0,0 0 1 0 0,-4 20 0 0 0,-8 65-816 0 0,16-91 457 0 0,-1 0 0 0 0,1 0 0 0 0,0-1 0 0 0,1 1 0 0 0,-1 0 0 0 0,1 0 0 0 0,-1-1 0 0 0,1 1 0 0 0,0-1 0 0 0,0 1 0 0 0,3 4 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8 294 4143 0 0,'4'-10'14179'0'0,"-7"3"-12973"0"0,2 4-1070 0 0,0 1 0 0 0,0-1 0 0 0,0 1 0 0 0,0-1 1 0 0,0 1-1 0 0,0-1 0 0 0,1 1 0 0 0,-1-1 0 0 0,1 0 0 0 0,0 1 1 0 0,0-1-1 0 0,0 0 0 0 0,0 1 0 0 0,0-1 0 0 0,1 0 0 0 0,-1 1 1 0 0,1-1-1 0 0,-1 0 0 0 0,3-4 0 0 0,2-2-82 0 0,1 0 0 0 0,-1 1 0 0 0,1-1 0 0 0,1 1 0 0 0,0 0 0 0 0,0 1 0 0 0,1 0 0 0 0,-1 0-1 0 0,2 0 1 0 0,8-5 0 0 0,0 1 19 0 0,1 1 0 0 0,0 1 1 0 0,1 0-1 0 0,22-7 0 0 0,-38 15-46 0 0,-1 0 0 0 0,1 1-1 0 0,0-1 1 0 0,-1 0 0 0 0,1 1 0 0 0,0 0 0 0 0,0 0 0 0 0,-1 0 0 0 0,1 0-1 0 0,0 0 1 0 0,0 0 0 0 0,-1 1 0 0 0,1-1 0 0 0,0 1 0 0 0,-1 0 0 0 0,1 0-1 0 0,0 0 1 0 0,-1 0 0 0 0,1 0 0 0 0,2 2 0 0 0,-4-2-9 0 0,1 1 0 0 0,-1 0 0 0 0,1-1-1 0 0,-1 1 1 0 0,1 0 0 0 0,-1 0 0 0 0,0-1 0 0 0,0 1 0 0 0,0 0 0 0 0,0 0 0 0 0,0 1 0 0 0,0-1 0 0 0,-1 0-1 0 0,1 0 1 0 0,-1 0 0 0 0,1 0 0 0 0,-1 1 0 0 0,0-1 0 0 0,0 0 0 0 0,0 0 0 0 0,0 1 0 0 0,0-1-1 0 0,0 0 1 0 0,-1 0 0 0 0,0 3 0 0 0,-2 5 2 0 0,0 1-1 0 0,0 0 0 0 0,-1-1 1 0 0,-1 1-1 0 0,1-1 0 0 0,-2 0 1 0 0,0-1-1 0 0,0 1 1 0 0,0-1-1 0 0,-1 0 0 0 0,-1-1 1 0 0,-11 12-1 0 0,17-19-115 0 0,3-3-168 0 0,-1-1 203 0 0,1 0 0 0 0,0 0-1 0 0,0 1 1 0 0,0-1 0 0 0,0 1 0 0 0,1-1-1 0 0,-1 1 1 0 0,4-5 0 0 0,1-3-77 0 0,13-19-5 0 0,1 1 0 0 0,1 1 0 0 0,1 1 0 0 0,29-26 0 0 0,-38 38 186 0 0,1 1 0 0 0,1 1 0 0 0,18-12 0 0 0,-32 23-6 0 0,1 0 0 0 0,-1 0 0 0 0,1 0 0 0 0,0 0 0 0 0,-1 1 0 0 0,1-1-1 0 0,0 1 1 0 0,-1-1 0 0 0,1 1 0 0 0,0-1 0 0 0,0 1 0 0 0,-1 0 0 0 0,1 0 0 0 0,0 0 0 0 0,0 0 0 0 0,0 0 0 0 0,0 0-1 0 0,-1 0 1 0 0,1 1 0 0 0,0-1 0 0 0,0 1 0 0 0,-1-1 0 0 0,1 1 0 0 0,0-1 0 0 0,2 3 0 0 0,0 0 24 0 0,-1 0 0 0 0,1 0-1 0 0,-1 1 1 0 0,1-1 0 0 0,-1 1 0 0 0,0 0 0 0 0,0 0 0 0 0,2 5 0 0 0,4 7 45 0 0,14 30 0 0 0,-20-39-95 0 0,-1 0 1 0 0,1 1-1 0 0,-1 0 0 0 0,0-1 0 0 0,-1 1 1 0 0,1 13-1 0 0,-2-16 6 0 0,0 1 0 0 0,-1 0 0 0 0,1-1 0 0 0,-1 1 0 0 0,0-1 0 0 0,-2 6 0 0 0,-1 6 34 0 0,-9 46-752 0 0,14-52-2628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 13159 0 0,'0'-1'63'0'0,"0"1"1"0"0,1 0-1 0 0,-1-1 0 0 0,0 1 0 0 0,1 0 0 0 0,-1 0 1 0 0,0-1-1 0 0,1 1 0 0 0,-1 0 0 0 0,1 0 0 0 0,-1 0 1 0 0,0-1-1 0 0,1 1 0 0 0,-1 0 0 0 0,1 0 0 0 0,-1 0 1 0 0,1 0-1 0 0,-1 0 0 0 0,0 0 0 0 0,1 0 0 0 0,-1 0 1 0 0,1 0-1 0 0,-1 0 0 0 0,1 0 0 0 0,1 4 291 0 0,1 1 0 0 0,-2-1 0 0 0,1 0 0 0 0,0 1 0 0 0,-1-1 0 0 0,0 1 0 0 0,0 0 0 0 0,0-1 0 0 0,0 1 0 0 0,-1 0 0 0 0,0 0 0 0 0,0 7 0 0 0,-2 8 681 0 0,-8 34 1 0 0,6-37-753 0 0,-9 36 465 0 0,-30 81-1 0 0,-33 45-442 0 0,-104 153-1392 0 0,147-278 910 0 0,-15 32-1972 0 0,40-73 170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3 440 13903 0 0,'0'-2'36'0'0,"-2"-33"919"0"0,4-68 0 0 0,0 90-757 0 0,0 1 0 0 0,0 1 0 0 0,1-1 0 0 0,1 0 1 0 0,0 1-1 0 0,0-1 0 0 0,1 1 0 0 0,1 1 0 0 0,9-16 0 0 0,-4 12-112 0 0,1-1 0 0 0,0 1 0 0 0,1 1 0 0 0,0 1 0 0 0,1 0 0 0 0,1 0 0 0 0,0 1 0 0 0,0 1 0 0 0,1 1 0 0 0,0 0 0 0 0,31-11 0 0 0,-35 16 36 0 0,0 0 0 0 0,1 1 0 0 0,-1 0-1 0 0,1 1 1 0 0,-1 1 0 0 0,1 0 0 0 0,23 1 0 0 0,-26 1 76 0 0,-1 1 0 0 0,1 0 0 0 0,-1 0 0 0 0,0 1 0 0 0,1 0 0 0 0,-2 0 0 0 0,1 1 1 0 0,0 0-1 0 0,-1 1 0 0 0,1 0 0 0 0,8 7 0 0 0,-11-6-92 0 0,0-1 0 0 0,0 1 0 0 0,0 1 1 0 0,-1-1-1 0 0,0 1 0 0 0,0 0 0 0 0,-1 0 0 0 0,0 1 1 0 0,0-1-1 0 0,-1 1 0 0 0,0 0 0 0 0,0 0 0 0 0,0 0 1 0 0,-1 0-1 0 0,-1 1 0 0 0,1-1 0 0 0,-2 0 0 0 0,1 1 1 0 0,-1 13-1 0 0,-1-12-79 0 0,1 1 1 0 0,-2-1-1 0 0,1 0 0 0 0,-2 0 1 0 0,1 0-1 0 0,-1-1 0 0 0,0 1 1 0 0,-1-1-1 0 0,0 1 0 0 0,-1-1 0 0 0,0-1 1 0 0,0 1-1 0 0,-1 0 0 0 0,0-1 1 0 0,-15 14-1 0 0,9-11-28 0 0,-2-1 1 0 0,0 0-1 0 0,0-1 1 0 0,0-1-1 0 0,-1 0 0 0 0,-18 6 1 0 0,1-2-285 0 0,0-2 1 0 0,-34 6 0 0 0,58-15-229 0 0,0 1 0 0 0,0-2 1 0 0,0 1-1 0 0,0-1 0 0 0,0 0 0 0 0,0-1 1 0 0,1 0-1 0 0,-13-3 0 0 0,7 1-1263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10135 0 0,'0'0'778'0'0,"-2"2"-506"0"0,-135 189 8663 0 0,62-89-7430 0 0,-67 117 0 0 0,-46 174-688 0 0,178-367-2014 0 0,-12 46 0 0 0,20-57-869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5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88 15919 0 0,'0'0'1446'0'0,"2"2"-1192"0"0,1 3 100 0 0,1-1-1 0 0,1 1 1 0 0,-1-1 0 0 0,1 0-1 0 0,0 0 1 0 0,-1 0-1 0 0,2-1 1 0 0,-1 0 0 0 0,0 0-1 0 0,1 0 1 0 0,-1-1 0 0 0,1 1-1 0 0,0-1 1 0 0,0-1-1 0 0,0 1 1 0 0,0-1 0 0 0,0 0-1 0 0,11 0 1 0 0,7 0 116 0 0,0-1 0 0 0,43-5 0 0 0,-54 3-506 0 0,0-1 0 0 0,-1 0 0 0 0,1 0 0 0 0,-1-1-1 0 0,0-1 1 0 0,22-12 0 0 0,-32 16 7 0 0,0-1 0 0 0,0 1-1 0 0,0-1 1 0 0,0 0 0 0 0,0 1 0 0 0,-1-1 0 0 0,1 0-1 0 0,0 0 1 0 0,-1-1 0 0 0,0 1 0 0 0,1 0-1 0 0,-1 0 1 0 0,0-1 0 0 0,0 1 0 0 0,0 0 0 0 0,-1-1-1 0 0,1 1 1 0 0,-1-1 0 0 0,1 0 0 0 0,-1 1-1 0 0,0-1 1 0 0,0 1 0 0 0,0-1 0 0 0,0 1 0 0 0,-1-4-1 0 0,1 3-17 0 0,0 1-1 0 0,-1 0 1 0 0,0 0-1 0 0,1 0 1 0 0,-1 0-1 0 0,0 0 1 0 0,0 0 0 0 0,0 0-1 0 0,0 0 1 0 0,-1 0-1 0 0,1 1 1 0 0,0-1-1 0 0,-1 0 1 0 0,1 1-1 0 0,-1-1 1 0 0,0 1-1 0 0,1-1 1 0 0,-1 1-1 0 0,0 0 1 0 0,0 0-1 0 0,0 0 1 0 0,0 0-1 0 0,0 0 1 0 0,0 0 0 0 0,0 1-1 0 0,0-1 1 0 0,0 1-1 0 0,-1-1 1 0 0,-3 1-1 0 0,-3 0-14 0 0,0 0-1 0 0,0 1 1 0 0,-1 1-1 0 0,1-1 0 0 0,1 1 1 0 0,-1 1-1 0 0,0 0 1 0 0,1 0-1 0 0,-1 1 1 0 0,1 0-1 0 0,0 0 1 0 0,0 1-1 0 0,0 0 1 0 0,-9 8-1 0 0,-4 5 26 0 0,0 1-1 0 0,2 0 1 0 0,-26 33-1 0 0,23-24 153 0 0,-36 60 0 0 0,50-73-45 0 0,0 0 0 0 0,1 1 0 0 0,1 0 0 0 0,0 0-1 0 0,1 1 1 0 0,-3 20 0 0 0,7-32-44 0 0,1 1 1 0 0,-1-1-1 0 0,1 0 0 0 0,0 1 1 0 0,0-1-1 0 0,1 0 1 0 0,0 1-1 0 0,0-1 1 0 0,0 0-1 0 0,1 0 0 0 0,-1 0 1 0 0,1 0-1 0 0,0 0 1 0 0,1 0-1 0 0,-1-1 0 0 0,1 1 1 0 0,0 0-1 0 0,0-1 1 0 0,0 0-1 0 0,1 0 0 0 0,-1 0 1 0 0,1 0-1 0 0,0-1 1 0 0,0 0-1 0 0,1 1 1 0 0,-1-1-1 0 0,1-1 0 0 0,-1 1 1 0 0,1-1-1 0 0,0 1 1 0 0,0-2-1 0 0,0 1 0 0 0,0 0 1 0 0,0-1-1 0 0,0 0 1 0 0,10 1-1 0 0,-1-2 97 0 0,1 0-1 0 0,-1 0 0 0 0,1-1 1 0 0,-1-1-1 0 0,1-1 0 0 0,-1 0 1 0 0,26-10-1 0 0,-21 6-903 0 0,0-2-1 0 0,0 0 1 0 0,0-2 0 0 0,30-22-1 0 0,-34 20-970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0 919 0 0,'0'2'67'0'0,"-4"26"1487"0"0,-1-7 3272 0 0,-11 27 1 0 0,8-26-3023 0 0,-24 63-676 0 0,-52 99 0 0 0,-58 74 1337 0 0,4-5-1336 0 0,34-56-3038 0 0,99-187 1467 0 0,0-21-6887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164 370 11167 0 0,'-8'19'509'0'0,"-1"-1"0"0"0,-1 0-1 0 0,-1 0 1 0 0,-21 27 0 0 0,-60 55 3374 0 0,91-99-3299 0 0,1-9-450 0 0,0 1 0 0 0,0-1 0 0 0,1 0 0 0 0,0 1 0 0 0,1-1 0 0 0,3-11 1 0 0,6-8 261 0 0,1 0 0 0 0,1 1 1 0 0,1 0-1 0 0,2 1 1 0 0,22-27-1 0 0,-38 51-390 0 0,134-166 1351 0 0,-116 148-1274 0 0,1 1-1 0 0,0 1 1 0 0,1 1-1 0 0,1 1 0 0 0,1 1 1 0 0,30-16-1 0 0,-35 22 54 0 0,1 1 0 0 0,0 0 0 0 0,0 1 0 0 0,0 1 0 0 0,21-2 0 0 0,-27 5-48 0 0,0 1 0 0 0,1 0 0 0 0,0 1 1 0 0,-1 1-1 0 0,1 0 0 0 0,-1 0 0 0 0,0 1 0 0 0,21 7 0 0 0,-29-8-82 0 0,1 1-1 0 0,-1 0 1 0 0,0 0-1 0 0,0 0 1 0 0,0 0-1 0 0,0 1 0 0 0,-1-1 1 0 0,1 1-1 0 0,0 0 1 0 0,-1 0-1 0 0,0 1 1 0 0,0-1-1 0 0,0 1 0 0 0,0-1 1 0 0,-1 1-1 0 0,1 0 1 0 0,-1 0-1 0 0,0 0 1 0 0,0 0-1 0 0,0 0 0 0 0,1 9 1 0 0,-2-7-2 0 0,0-1-1 0 0,0 1 1 0 0,-1 0 0 0 0,0-1-1 0 0,0 1 1 0 0,0 0 0 0 0,-1-1 0 0 0,0 1-1 0 0,0 0 1 0 0,0-1 0 0 0,-1 1 0 0 0,1-1-1 0 0,-2 0 1 0 0,1 1 0 0 0,0-1 0 0 0,-1 0-1 0 0,-4 5 1 0 0,-8 11 1 0 0,-1-2-1 0 0,-1 0 1 0 0,-1-1-1 0 0,-1-1 1 0 0,-28 21-1 0 0,6-10-28 0 0,-78 42 0 0 0,-7-10-449 0 0,98-49 328 0 0,-1-1 1 0 0,-46 11-1 0 0,68-20 108 0 0,0 0 0 0 0,0 0 0 0 0,1-1 0 0 0,-1 0-1 0 0,-8 0 1 0 0,14-1-18 0 0,0 1 0 0 0,-1 0 0 0 0,1 0-1 0 0,0-1 1 0 0,-1 1 0 0 0,1-1-1 0 0,0 1 1 0 0,-1-1 0 0 0,1 1 0 0 0,0-1-1 0 0,0 0 1 0 0,0 0 0 0 0,-2-1 0 0 0,2 1-32 0 0,1 0 0 0 0,-1 0 0 0 0,1 0 0 0 0,-1 1 0 0 0,1-1 0 0 0,0 0 0 0 0,-1 0 0 0 0,1 0 0 0 0,0 0 0 0 0,0 0 0 0 0,0 0 1 0 0,0 0-1 0 0,0 1 0 0 0,0-1 0 0 0,0 0 0 0 0,0 0 0 0 0,0 0 0 0 0,0 0 0 0 0,0 0 0 0 0,1 0 0 0 0,-1 0 0 0 0,0 1 0 0 0,1-3 0 0 0,6-9-1758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18255 0 0,'0'0'6001'0'0,"-1"1"-5571"0"0,-7 6-195 0 0,1 0-1 0 0,-1 1 1 0 0,2-1 0 0 0,-1 1-1 0 0,-6 12 1 0 0,-26 49 155 0 0,18-30-244 0 0,-211 441 143 0 0,106-225-467 0 0,65-150-2561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153 588 13823 0 0,'-29'-11'733'0'0,"11"5"2667"0"0,-27-14 1 0 0,39 17-2993 0 0,1 0 0 0 0,1 0 0 0 0,-1-1-1 0 0,0 1 1 0 0,1-1 0 0 0,0 0 0 0 0,0 0 0 0 0,0 0 0 0 0,-5-8 0 0 0,7 8-363 0 0,0 1 0 0 0,1-1-1 0 0,0 1 1 0 0,0-1-1 0 0,0 0 1 0 0,0 1 0 0 0,0-1-1 0 0,1 0 1 0 0,0 0-1 0 0,0 1 1 0 0,0-1 0 0 0,0 0-1 0 0,0 0 1 0 0,1 0-1 0 0,-1 1 1 0 0,1-1 0 0 0,0 0-1 0 0,2-4 1 0 0,2-5 112 0 0,1 0-1 0 0,0 1 1 0 0,13-21 0 0 0,-3 10-207 0 0,2 0 0 0 0,0 1 0 0 0,29-27 0 0 0,71-52-206 0 0,-87 76 117 0 0,1 1 0 0 0,38-20 1 0 0,-56 36 25 0 0,1 0 0 0 0,0 2 0 0 0,1 0 0 0 0,-1 0 0 0 0,1 2 0 0 0,0 0 0 0 0,30-4 0 0 0,-42 8-185 0 0,0 0-1 0 0,1 0 1 0 0,-1 1-1 0 0,0-1 1 0 0,0 1-1 0 0,0 0 1 0 0,0 0-1 0 0,0 0 1 0 0,0 1-1 0 0,0-1 1 0 0,0 1-1 0 0,-1 0 1 0 0,1 0-1 0 0,-1 0 1 0 0,1 1-1 0 0,5 5 1 0 0,4 5-1444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338 114 6447 0 0,'1'-2'298'0'0,"10"-23"-1053"0"0,-4-5 4111 0 0,-6 27-2479 0 0,-1-1 0 0 0,0 1 0 0 0,0 0 0 0 0,0-1 0 0 0,0 1 0 0 0,0 0 0 0 0,-1-1 0 0 0,1 1 0 0 0,-1 0 0 0 0,0-1 0 0 0,0 1 0 0 0,-1 0 0 0 0,1 0 0 0 0,0 0 0 0 0,-3-3 0 0 0,3 6-850 0 0,1-1 0 0 0,-1 1 0 0 0,1 0 0 0 0,-1 0 0 0 0,1 0 1 0 0,-1 0-1 0 0,1 0 0 0 0,-1 0 0 0 0,1 0 0 0 0,-1 0 0 0 0,1 0 0 0 0,-1 0 0 0 0,0 0 0 0 0,1 0 1 0 0,-1 0-1 0 0,1 0 0 0 0,-2 1 0 0 0,1-1 37 0 0,-4 1-40 0 0,-1 0-1 0 0,1 0 1 0 0,-1 1 0 0 0,1-1 0 0 0,0 1-1 0 0,0 1 1 0 0,0-1 0 0 0,-9 6 0 0 0,-3 4-25 0 0,-16 14 1 0 0,21-16-5 0 0,-23 19-58 0 0,-42 44 1 0 0,62-56 48 0 0,0 0 1 0 0,2 1 0 0 0,0 0-1 0 0,-18 36 1 0 0,28-48 6 0 0,1 0 1 0 0,-1 0-1 0 0,1 0 1 0 0,0 0-1 0 0,1 1 1 0 0,-2 12-1 0 0,3-16 6 0 0,0-1 0 0 0,0 0 0 0 0,0 0 0 0 0,0 0 0 0 0,0 0-1 0 0,0 1 1 0 0,1-1 0 0 0,0 0 0 0 0,-1 0 0 0 0,1 0 0 0 0,0 0-1 0 0,0 0 1 0 0,0 0 0 0 0,0 0 0 0 0,0 0 0 0 0,0-1 0 0 0,0 1-1 0 0,1 0 1 0 0,-1-1 0 0 0,1 1 0 0 0,0-1 0 0 0,-1 1-1 0 0,1-1 1 0 0,3 3 0 0 0,0-2 4 0 0,0 0-1 0 0,0-1 0 0 0,0 1 1 0 0,0-1-1 0 0,1 0 1 0 0,-1 0-1 0 0,0 0 0 0 0,0-1 1 0 0,1 0-1 0 0,-1 0 1 0 0,0 0-1 0 0,1 0 0 0 0,-1-1 1 0 0,10-3-1 0 0,2 0 7 0 0,0-2 0 0 0,0 0 0 0 0,17-10 0 0 0,-17 8-5 0 0,0-1 0 0 0,-1-1 1 0 0,-1-1-1 0 0,0 0 0 0 0,0-1 0 0 0,-1 0 0 0 0,15-18 0 0 0,-23 22-1 0 0,1 1 1 0 0,-1-1-1 0 0,-1 0 0 0 0,0-1 0 0 0,0 1 0 0 0,-1-1 0 0 0,0 0 1 0 0,0 0-1 0 0,-1-1 0 0 0,0 1 0 0 0,-1-1 0 0 0,0 1 1 0 0,0-1-1 0 0,-1 0 0 0 0,0-14 0 0 0,-1 17-59 0 0,-1-1 0 0 0,1 1-1 0 0,-2 0 1 0 0,1 0 0 0 0,-1-1-1 0 0,0 1 1 0 0,0 0 0 0 0,-1 1-1 0 0,0-1 1 0 0,0 0 0 0 0,0 1-1 0 0,-8-11 1 0 0,10 16-587 0 0,-3-1-430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47 13823 0 0,'1'-9'1431'0'0,"0"8"-1235"0"0,-1-1 1 0 0,0 0 0 0 0,1 1-1 0 0,-1-1 1 0 0,1 1-1 0 0,-1-1 1 0 0,1 1-1 0 0,-1-1 1 0 0,1 1-1 0 0,0 0 1 0 0,0-1 0 0 0,0 1-1 0 0,0 0 1 0 0,0 0-1 0 0,0-1 1 0 0,0 1-1 0 0,1 0 1 0 0,-1 0-1 0 0,0 0 1 0 0,1 0 0 0 0,-1 1-1 0 0,0-1 1 0 0,1 0-1 0 0,-1 0 1 0 0,1 1-1 0 0,-1-1 1 0 0,1 1-1 0 0,-1 0 1 0 0,4-1 0 0 0,-2 0 107 0 0,-1 0-293 0 0,0 1 1 0 0,0-1-1 0 0,1 1 0 0 0,-1-1 1 0 0,0 1-1 0 0,0 0 0 0 0,1 0 1 0 0,-1 0-1 0 0,0 0 0 0 0,1 0 1 0 0,-1 0-1 0 0,0 1 0 0 0,0-1 1 0 0,1 1-1 0 0,-1 0 0 0 0,0-1 1 0 0,0 1-1 0 0,0 0 0 0 0,0 0 0 0 0,0 0 1 0 0,0 1-1 0 0,0-1 0 0 0,0 0 1 0 0,-1 1-1 0 0,1-1 0 0 0,0 1 1 0 0,-1 0-1 0 0,1 0 0 0 0,-1-1 1 0 0,0 1-1 0 0,0 0 0 0 0,1 0 1 0 0,-1 0-1 0 0,0 0 0 0 0,-1 0 1 0 0,1 1-1 0 0,0-1 0 0 0,-1 0 1 0 0,1 0-1 0 0,0 5 0 0 0,0 0-16 0 0,-1 1 0 0 0,0 0 0 0 0,0-1 1 0 0,0 1-1 0 0,-3 13 0 0 0,-12 39-29 0 0,14-54 33 0 0,-21 58 114 0 0,-52 109-1 0 0,50-121-57 0 0,-156 294 1133 0 0,132-261-881 0 0,-14 28-78 0 0,36-75-588 0 0,24-37 50 0 0,2-3-291 0 0,0-1 312 0 0,0 1 0 0 0,0 0 0 0 0,1-1-1 0 0,-1 1 1 0 0,0 0 0 0 0,1-1 0 0 0,0 1 0 0 0,-1 0 0 0 0,3-4-1 0 0,-1 0-397 0 0,7-20-1258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147 323 2759 0 0,'-2'1'2870'0'0,"-37"24"6416"0"0,25-18-8634 0 0,0 0 1 0 0,-1 0-1 0 0,1-1 1 0 0,-1-1-1 0 0,-16 3 1 0 0,30-7 172 0 0,0-3-417 0 0,1-1-319 0 0,0 0 0 0 0,0-1 0 0 0,0 1 0 0 0,0 0 0 0 0,0 0 0 0 0,1 0 0 0 0,0-1 0 0 0,-1 1 0 0 0,1 0-1 0 0,0 0 1 0 0,1 0 0 0 0,-1 0 0 0 0,0 0 0 0 0,3-3 0 0 0,5-7 152 0 0,16-21-1 0 0,-9 13-96 0 0,8-12-2 0 0,2 2 1 0 0,53-51-1 0 0,-60 65-141 0 0,1 1 0 0 0,1 0 0 0 0,0 2 0 0 0,1 0 0 0 0,38-16 0 0 0,-52 27 8 0 0,-1 0 0 0 0,1 0 1 0 0,0 1-1 0 0,0 0 0 0 0,0 1 0 0 0,11-1 0 0 0,-16 2 44 0 0,1 0-1 0 0,0 0 1 0 0,0 0 0 0 0,0 0-1 0 0,0 1 1 0 0,0 0-1 0 0,-1 0 1 0 0,1 0-1 0 0,0 0 1 0 0,-1 1 0 0 0,1 0-1 0 0,-1-1 1 0 0,1 1-1 0 0,-1 0 1 0 0,4 3-1 0 0,1 2 66 0 0,-1 1-1 0 0,0 0 0 0 0,0 0 0 0 0,0 1 1 0 0,-1 0-1 0 0,-1 0 0 0 0,1 0 0 0 0,-1 1 1 0 0,-1 0-1 0 0,7 19 0 0 0,-7-13-98 0 0,0 1 0 0 0,-1-1 0 0 0,0 0-1 0 0,-1 1 1 0 0,-1 0 0 0 0,-2 22 0 0 0,1-35-2 0 0,-1 0 1 0 0,1 0-1 0 0,-1 0 0 0 0,0-1 1 0 0,0 1-1 0 0,0-1 1 0 0,-1 1-1 0 0,0-1 0 0 0,1 1 1 0 0,-1-1-1 0 0,0 0 1 0 0,0 1-1 0 0,-1-1 0 0 0,1 0 1 0 0,-1-1-1 0 0,1 1 1 0 0,-1 0-1 0 0,0-1 0 0 0,0 0 1 0 0,-6 4-1 0 0,-4 1 0 0 0,0 0-1 0 0,-1-1 1 0 0,0-1 0 0 0,-16 4-1 0 0,-9 4-224 0 0,-10 5-1810 0 0,-82 20 1 0 0,116-36 199 0 0,2-3-64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18 2303 0 0,'-15'-17'14728'0'0,"10"17"-14465"0"0,-1 0 0 0 0,1 0 1 0 0,-1 0-1 0 0,0 0 0 0 0,1 1 0 0 0,-1 0 0 0 0,1 0 0 0 0,-1 0 0 0 0,1 1 0 0 0,-1 0 1 0 0,1 0-1 0 0,-6 3 0 0 0,-11 7-153 0 0,-28 19 1 0 0,47-28-69 0 0,-17 10 40 0 0,2 1-1 0 0,0 2 1 0 0,1-1-1 0 0,1 2 1 0 0,0 0-1 0 0,1 1 1 0 0,-22 34-1 0 0,34-46-36 0 0,-1 0 0 0 0,1 0 0 0 0,1 1 0 0 0,-1-1 0 0 0,1 0 0 0 0,0 1 0 0 0,0 0 1 0 0,-1 12-1 0 0,3-16-25 0 0,0-1 1 0 0,0 1-1 0 0,0-1 1 0 0,0 0-1 0 0,1 1 1 0 0,-1-1-1 0 0,1 1 1 0 0,-1-1-1 0 0,1 0 1 0 0,0 0-1 0 0,0 1 1 0 0,0-1-1 0 0,0 0 1 0 0,0 0-1 0 0,1 0 1 0 0,-1 0-1 0 0,1 0 1 0 0,-1 0-1 0 0,1-1 1 0 0,0 1-1 0 0,-1-1 1 0 0,1 1-1 0 0,0-1 1 0 0,0 1-1 0 0,0-1 1 0 0,0 0-1 0 0,1 0 1 0 0,2 2-1 0 0,3-1 16 0 0,0 0 0 0 0,0 0 1 0 0,0 0-1 0 0,0-1 0 0 0,0 0 0 0 0,0-1 0 0 0,1 0 0 0 0,-1 0 1 0 0,0 0-1 0 0,0-1 0 0 0,0-1 0 0 0,0 1 0 0 0,0-1 0 0 0,11-5 1 0 0,3-1 0 0 0,-1-1 1 0 0,-1-1 0 0 0,37-25-1 0 0,-49 30-22 0 0,-1-1-1 0 0,0 0 0 0 0,0 0 0 0 0,0 0 0 0 0,-1-1 0 0 0,0 0 0 0 0,-1 0 1 0 0,0-1-1 0 0,0 0 0 0 0,6-12 0 0 0,-8 14-1 0 0,-1 0 0 0 0,1 0-1 0 0,-2 0 1 0 0,1 0 0 0 0,-1-1 0 0 0,0 1-1 0 0,0 0 1 0 0,0 0 0 0 0,-1-1 0 0 0,0 1 0 0 0,0-1-1 0 0,-1 1 1 0 0,0 0 0 0 0,0-1 0 0 0,-3-10-1 0 0,2 14-20 0 0,1 0-1 0 0,-1 0 0 0 0,0 0 0 0 0,0 0 1 0 0,0 0-1 0 0,0 1 0 0 0,0-1 0 0 0,-1 1 1 0 0,1-1-1 0 0,-1 1 0 0 0,1 0 0 0 0,-1 0 0 0 0,0 0 1 0 0,0 0-1 0 0,0 0 0 0 0,0 1 0 0 0,0-1 1 0 0,0 1-1 0 0,-1 0 0 0 0,1 0 0 0 0,0 0 1 0 0,-7 0-1 0 0,-5-1-182 0 0,-1 0 0 0 0,0 1 0 0 0,-24 3 0 0 0,33-2 109 0 0,-72 0-2986 0 0,101-10-2615 0 0,-6 4-180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193 509 15863 0 0,'0'0'1439'0'0,"-1"1"-1186"0"0,-5 2 32 0 0,0 1 0 0 0,0-2 0 0 0,0 1 0 0 0,0 0 0 0 0,0-1 0 0 0,-1 0 0 0 0,1-1 0 0 0,-1 0 0 0 0,1 1 0 0 0,-1-2 0 0 0,0 1 0 0 0,1-1 0 0 0,-1 0 0 0 0,0-1 0 0 0,-12-2 0 0 0,15 3-128 0 0,0-1 1 0 0,1-1 0 0 0,-1 1-1 0 0,0 0 1 0 0,0-1-1 0 0,1 0 1 0 0,-1 0-1 0 0,1 0 1 0 0,-1 0-1 0 0,1 0 1 0 0,0-1-1 0 0,0 0 1 0 0,0 1-1 0 0,0-1 1 0 0,1 0-1 0 0,-1-1 1 0 0,1 1-1 0 0,0 0 1 0 0,-1-1 0 0 0,2 1-1 0 0,-1-1 1 0 0,0 1-1 0 0,1-1 1 0 0,-1 0-1 0 0,1 0 1 0 0,0 0-1 0 0,0-6 1 0 0,0 0-15 0 0,1 1 0 0 0,0 0 0 0 0,1-1 1 0 0,0 1-1 0 0,0 0 0 0 0,1 0 0 0 0,1-1 0 0 0,-1 1 0 0 0,9-17 1 0 0,-2 6-55 0 0,2 0 1 0 0,0 0 0 0 0,15-18-1 0 0,-10 18-126 0 0,0 0-1 0 0,1 1 0 0 0,2 0 0 0 0,0 2 0 0 0,1 0 1 0 0,0 1-1 0 0,1 1 0 0 0,1 1 0 0 0,0 1 0 0 0,1 1 1 0 0,25-10-1 0 0,-25 14-1288 0 0,0 1 1 0 0,0 0-1 0 0,0 2 1 0 0,26-3-1 0 0,-33 7-798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29 17047 0 0,'1'-2'779'0'0,"5"-25"2404"0"0,-15 30-2070 0 0,4-1-1013 0 0,1 1-1 0 0,-1 0 1 0 0,1 0 0 0 0,0 0-1 0 0,0 0 1 0 0,0 1 0 0 0,1 0-1 0 0,-5 5 1 0 0,-23 37 316 0 0,26-39-340 0 0,-104 193 726 0 0,15 9-770 0 0,48-103-18 0 0,-11 23-13 0 0,-154 319-1394 0 0,180-393 288 0 0,18-33-5458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133 107 8287 0 0,'-13'0'639'0'0,"0"1"0"0"0,-1 0 1 0 0,-15 4-1 0 0,21-3 822 0 0,0 0 1 0 0,0 1 0 0 0,0 0 0 0 0,1 0 0 0 0,-1 1 0 0 0,-9 6 1909 0 0,29-5-2350 0 0,-2-3-815 0 0,-1 0-1 0 0,1 0 1 0 0,-1-1-1 0 0,1-1 1 0 0,0 1-1 0 0,15-3 1 0 0,61-11 487 0 0,-63 9-538 0 0,414-96 1382 0 0,-296 68-2441 0 0,-136 31 591 0 0,0 0 1 0 0,0 1-1 0 0,0-1 0 0 0,0 1 0 0 0,0 0 1 0 0,0 0-1 0 0,0 1 0 0 0,0-1 1 0 0,0 1-1 0 0,5 2 0 0 0,1 3-1359 0 0</inkml:trace>
  <inkml:trace contextRef="#ctx0" brushRef="#br0" timeOffset="1">864 257 12439 0 0,'0'0'958'0'0,"0"2"-225"0"0,-11 40 8451 0 0,-5 2-6310 0 0,7-19-2958 0 0,2-7 339 0 0,-11 18 0 0 0,5-11-190 0 0,2-4-224 0 0,-28 37 1 0 0,27-40-206 0 0,11-17-288 0 0,-2 4 1085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14743 0 0,'2'-14'1312'0'0,"0"7"-1056"0"0,0-2-256 0 0,0-7 8944 0 0,7 25-10936 0 0,0 1-7392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15 1839 0 0,'0'0'17686'0'0,"0"1"-16933"0"0,-7 9-390 0 0,-1-1-1 0 0,1-1 1 0 0,-1 0 0 0 0,-1 0 0 0 0,-10 8 0 0 0,-14 14 164 0 0,9-6-206 0 0,1 2 0 0 0,-31 44 1 0 0,46-57-297 0 0,0 0 0 0 0,0 1 1 0 0,1 0-1 0 0,1 1 0 0 0,0-1 1 0 0,1 1-1 0 0,-6 30 0 0 0,11-40 8 0 0,-1 0-1 0 0,1 1 0 0 0,0-1 0 0 0,0 0 1 0 0,0 0-1 0 0,1 0 0 0 0,0 0 0 0 0,0 0 1 0 0,0 0-1 0 0,0 0 0 0 0,4 6 0 0 0,-4-8 6 0 0,1 0-1 0 0,-1-1 0 0 0,1 1 1 0 0,0-1-1 0 0,-1 1 0 0 0,1-1 1 0 0,1 0-1 0 0,-1 0 0 0 0,0 0 0 0 0,0 0 1 0 0,1 0-1 0 0,-1-1 0 0 0,1 1 1 0 0,0-1-1 0 0,-1 0 0 0 0,1 1 1 0 0,0-1-1 0 0,0 0 0 0 0,0 0 1 0 0,5 0-1 0 0,1 0 28 0 0,0 0-1 0 0,1-1 1 0 0,-1-1-1 0 0,0 1 1 0 0,1-1 0 0 0,-1-1-1 0 0,0 0 1 0 0,0 0-1 0 0,0-1 1 0 0,0 0 0 0 0,12-6-1 0 0,-5 1 8 0 0,0-1 0 0 0,-1 0 0 0 0,0-1 0 0 0,0-1 0 0 0,13-12 0 0 0,-19 13-6 0 0,0 1-1 0 0,-1-1 1 0 0,0 0 0 0 0,0-1 0 0 0,-1 0 0 0 0,-1 0-1 0 0,0 0 1 0 0,0-1 0 0 0,-1 0 0 0 0,-1 0 0 0 0,5-20-1 0 0,-5 15-51 0 0,-1 1 0 0 0,-1 0 0 0 0,-1-1 0 0 0,0 1 0 0 0,-1-1 0 0 0,-1 1 0 0 0,0-1 0 0 0,-7-26-1 0 0,7 40-31 0 0,0 0-1 0 0,0 0 0 0 0,-1 0 1 0 0,1 0-1 0 0,-1 0 0 0 0,0 0 0 0 0,1 1 1 0 0,-1-1-1 0 0,-1 1 0 0 0,1-1 1 0 0,0 1-1 0 0,0 0 0 0 0,-1-1 0 0 0,0 1 1 0 0,1 1-1 0 0,-1-1 0 0 0,0 0 0 0 0,0 1 1 0 0,0-1-1 0 0,0 1 0 0 0,0 0 1 0 0,0 0-1 0 0,-3-1 0 0 0,2 1-182 0 0,0 0 0 0 0,0 1 0 0 0,0-1-1 0 0,-1 1 1 0 0,1 0 0 0 0,0 0 0 0 0,0 0 0 0 0,0 0 0 0 0,0 1-1 0 0,0-1 1 0 0,0 1 0 0 0,0 0 0 0 0,0 0 0 0 0,0 1-1 0 0,1-1 1 0 0,-1 1 0 0 0,-6 4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11975 0 0,'-19'0'456'0'0,"2"-1"-175"0"0,-1 1-1 0 0,1 1 1 0 0,-21 4 0 0 0,30-3 287 0 0,6-2 70 0 0,-1 1-1 0 0,1-1 0 0 0,0 1 0 0 0,-1-1 0 0 0,1 1 0 0 0,0 0 1 0 0,-1 0-1 0 0,1 0 0 0 0,0 0 0 0 0,0 1 0 0 0,-4 2 1 0 0,6-3-605 0 0,0-1 0 0 0,0 1 0 0 0,0-1 0 0 0,-1 1 0 0 0,1 0 0 0 0,0-1 0 0 0,0 1 0 0 0,0-1 0 0 0,0 1 0 0 0,0-1 0 0 0,0 1 0 0 0,0 0 0 0 0,0-1 0 0 0,0 1 0 0 0,1-1 0 0 0,-1 1 0 0 0,0 0 0 0 0,0-1 0 0 0,0 1 0 0 0,1 0 0 0 0,0 0 62 0 0,3 10 63 0 0,1 0 1 0 0,0-1 0 0 0,1 1 0 0 0,0-1 0 0 0,0-1-1 0 0,1 1 1 0 0,10 9 0 0 0,-5-4-19 0 0,27 35 53 0 0,34 42 416 0 0,71 116 1 0 0,-124-173-136 0 0,24 56 0 0 0,-36-70-303 0 0,-1 0 1 0 0,0 1-1 0 0,-2 0 0 0 0,4 29 0 0 0,-7-21-110 0 0,-1 1-1 0 0,-1-1 1 0 0,-2 1 0 0 0,-1-1 0 0 0,-2 1-1 0 0,0-1 1 0 0,-2-1 0 0 0,-14 37-1 0 0,4-22-50 0 0,-1 0 0 0 0,-3-1 0 0 0,-2-2 0 0 0,-44 64 0 0 0,-16-3-96 0 0,4-6-239 0 0,79-96 287 0 0,0 0 1 0 0,-1 1-1 0 0,1-1 0 0 0,-1 1 0 0 0,1-1 0 0 0,0 0 0 0 0,0 1 0 0 0,-1-1 0 0 0,1 1 0 0 0,0-1 0 0 0,0 1 0 0 0,-1-1 0 0 0,1 1 0 0 0,0-1 0 0 0,0 1 0 0 0,0-1 0 0 0,0 1 0 0 0,0-1 0 0 0,0 1 1 0 0,0-1-1 0 0,0 1 0 0 0,0 0 0 0 0,0-1 0 0 0,0 1 0 0 0,0 0 0 0 0,1-1-40 0 0,-1 0 1 0 0,1 1-1 0 0,-1-1 1 0 0,1 0-1 0 0,-1 0 1 0 0,1 1-1 0 0,-1-1 1 0 0,1 0-1 0 0,-1 0 1 0 0,1 0-1 0 0,0 0 1 0 0,-1 0-1 0 0,1 0 1 0 0,-1 0-1 0 0,1 0 0 0 0,-1 0 1 0 0,1 0-1 0 0,1-1 1 0 0,30-10-6926 0 0,-5-2-720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0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74 402 12695 0 0,'0'0'580'0'0,"0"2"-10"0"0,0 5-387 0 0,0 0 0 0 0,-1 0 1 0 0,0 0-1 0 0,-1 0 0 0 0,1 0 1 0 0,-4 8-1 0 0,3-10 381 0 0,0-1 0 0 0,0 1 0 0 0,0 0 0 0 0,-1-1 0 0 0,0 1 0 0 0,0-1-1 0 0,0 0 1 0 0,-1 0 0 0 0,-5 5 0 0 0,9-9-551 0 0,-3 2 657 0 0,1 1 1 0 0,-1-1 0 0 0,0 0 0 0 0,0 0-1 0 0,1 0 1 0 0,-2-1 0 0 0,1 1 0 0 0,-5 1-1 0 0,14-14-504 0 0,6-6-97 0 0,-1 1 0 0 0,2 1 0 0 0,0 0 0 0 0,16-14 0 0 0,-4 4 18 0 0,28-26 344 0 0,109-84 0 0 0,78-19-228 0 0,-226 145-203 0 0,2 1 0 0 0,-1 0 0 0 0,1 1 0 0 0,0 1 0 0 0,1 0 0 0 0,0 2 0 0 0,-1-1 0 0 0,25-1 0 0 0,-40 5 0 0 0,1 1 0 0 0,-1 0 0 0 0,1 0 0 0 0,-1 0 1 0 0,1 0-1 0 0,-1 0 0 0 0,1 0 0 0 0,-1 1 0 0 0,1-1 0 0 0,-1 0 0 0 0,0 1 0 0 0,1-1 0 0 0,-1 1 0 0 0,0-1 0 0 0,1 1 0 0 0,-1 0 1 0 0,0-1-1 0 0,0 1 0 0 0,1 0 0 0 0,-1 0 0 0 0,0 0 0 0 0,0 0 0 0 0,0 0 0 0 0,0 0 0 0 0,0 0 0 0 0,0 0 0 0 0,-1 1 1 0 0,1-1-1 0 0,0 0 0 0 0,-1 1 0 0 0,1-1 0 0 0,0 0 0 0 0,-1 1 0 0 0,0-1 0 0 0,1 0 0 0 0,-1 1 0 0 0,0-1 0 0 0,0 1 0 0 0,0-1 1 0 0,1 1-1 0 0,-2-1 0 0 0,1 3 0 0 0,-1 5-11 0 0,0 0 1 0 0,-1 0-1 0 0,0 0 0 0 0,0 0 1 0 0,-6 12-1 0 0,-62 128-28 0 0,13-36 8 0 0,47-88 26 0 0,1-1 1 0 0,-11 47-1 0 0,18-61 5 0 0,0 0 0 0 0,1 0 0 0 0,0 0 0 0 0,0 0 0 0 0,1 0 0 0 0,2 12 0 0 0,-2-18 0 0 0,1-1 0 0 0,0 0 0 0 0,0 1 0 0 0,0-1 0 0 0,0 0 0 0 0,0 0 0 0 0,1 1 0 0 0,-1-1 0 0 0,1 0 0 0 0,0-1 0 0 0,0 1 0 0 0,0 0 0 0 0,0 0 0 0 0,1-1 0 0 0,-1 1 0 0 0,1-1 0 0 0,0 0 0 0 0,-1 0 0 0 0,1 0 0 0 0,0 0 0 0 0,5 2 0 0 0,0-1-104 0 0,-1-1 0 0 0,1 1 0 0 0,0-1 0 0 0,0-1 0 0 0,1 0 0 0 0,-1 0 0 0 0,0-1 0 0 0,0 0 0 0 0,0 0 0 0 0,1-1 0 0 0,-1 0 0 0 0,0 0 0 0 0,0-1 0 0 0,0 0 0 0 0,0 0 0 0 0,-1-1 0 0 0,9-4 0 0 0,4-3-1680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3223 0 0,'0'0'16886'0'0,"1"2"-16796"0"0,6 5 25 0 0,0 0 0 0 0,1 0 0 0 0,11 8 0 0 0,16 14 97 0 0,-16-10-143 0 0,-2 1 0 0 0,-1 0 0 0 0,26 42-1 0 0,-34-50-66 0 0,-2 1-1 0 0,0 0 1 0 0,0 0-1 0 0,-1 0 0 0 0,-1 0 1 0 0,0 1-1 0 0,-1 0 1 0 0,3 26-1 0 0,-6-33-1 0 0,0 0 0 0 0,-1 0 0 0 0,0 0 1 0 0,0 0-1 0 0,0 0 0 0 0,-1 0 0 0 0,0 0 0 0 0,0 0 0 0 0,-7 12 0 0 0,4-9 0 0 0,-1 0-1 0 0,-1-1 1 0 0,0 1 0 0 0,0-2-1 0 0,-14 14 1 0 0,-1-2-23 0 0,-2-2 0 0 0,0-1 1 0 0,-50 28-1 0 0,51-33-9 0 0,-39 15 0 0 0,50-23 32 0 0,1-1 1 0 0,-1 0 0 0 0,0 0 0 0 0,0-1-1 0 0,-21 1 1 0 0,32-3 1 0 0,-1 0-1 0 0,0 0 1 0 0,0 0-1 0 0,0 0 0 0 0,0-1 1 0 0,0 1-1 0 0,1 0 1 0 0,-1-1-1 0 0,0 1 1 0 0,0-1-1 0 0,0 0 1 0 0,1 1-1 0 0,-1-1 0 0 0,0 0 1 0 0,1 0-1 0 0,-1 0 1 0 0,1-1-1 0 0,-3-1 1 0 0,3 1-74 0 0,0 1 1 0 0,1-1 0 0 0,-1 1-1 0 0,0-1 1 0 0,1 1 0 0 0,-1-1 0 0 0,1 0-1 0 0,0 1 1 0 0,-1-1 0 0 0,1 0-1 0 0,0 1 1 0 0,0-1 0 0 0,0 0-1 0 0,0 1 1 0 0,0-1 0 0 0,1 0-1 0 0,-1 1 1 0 0,0-1 0 0 0,1 0-1 0 0,0 1 1 0 0,0-2 0 0 0,7-17-884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215 372 1375 0 0,'-6'8'128'0'0,"2"-2"3258"0"0,0 1-1 0 0,0-1 0 0 0,-5 12 0 0 0,-6 23 61 0 0,12-30-3387 0 0,-1 0 0 0 0,0 0 0 0 0,-1-1 0 0 0,0 1-1 0 0,-8 12 1 0 0,12-23-4 0 0,0 1 0 0 0,1 0 0 0 0,-1 0-1 0 0,0-1 1 0 0,0 1 0 0 0,1-1 0 0 0,-1 1-1 0 0,0 0 1 0 0,0-1 0 0 0,0 1 0 0 0,0-1 0 0 0,0 0-1 0 0,1 1 1 0 0,-1-1 0 0 0,0 0 0 0 0,0 1-1 0 0,0-1 1 0 0,0 0 0 0 0,0 0 0 0 0,0 0 0 0 0,0 0-1 0 0,0 0 1 0 0,0 0 0 0 0,0 0 0 0 0,0 0-1 0 0,0-1 1 0 0,0 1 0 0 0,0 0 0 0 0,0 0 0 0 0,0-1-1 0 0,-1 0 1 0 0,-4-2 69 0 0,1 0 0 0 0,0 0 0 0 0,1 0-1 0 0,-7-6 1 0 0,3 3 44 0 0,3 2-143 0 0,1 0 1 0 0,0 0-1 0 0,0 0 0 0 0,1-1 1 0 0,-1 1-1 0 0,1-1 0 0 0,-4-6 1 0 0,1-2 3 0 0,-10-24 1 0 0,12 25-30 0 0,1 1 1 0 0,1-1-1 0 0,0 0 1 0 0,0 0 0 0 0,2 0-1 0 0,-1 0 1 0 0,1 1 0 0 0,1-1-1 0 0,0 0 1 0 0,1 0-1 0 0,0 0 1 0 0,1 1 0 0 0,0-1-1 0 0,1 1 1 0 0,0 0 0 0 0,8-16-1 0 0,-4 11-17 0 0,1 0-1 0 0,0 0 1 0 0,2 1 0 0 0,-1 1-1 0 0,20-21 1 0 0,-21 26-1 0 0,1 1 0 0 0,0-1 1 0 0,0 1-1 0 0,1 1 0 0 0,0 0 0 0 0,0 1 1 0 0,1 0-1 0 0,17-7 0 0 0,-10 7 80 0 0,1 1 0 0 0,-1 1 1 0 0,1 1-1 0 0,0 0 0 0 0,0 1 0 0 0,0 2 0 0 0,0 0 0 0 0,0 1 1 0 0,0 1-1 0 0,-1 0 0 0 0,1 2 0 0 0,35 11 0 0 0,-48-13-12 0 0,-1 0 0 0 0,1 1 0 0 0,-1 0 0 0 0,0 0 0 0 0,0 1 0 0 0,0 0 0 0 0,0 0 0 0 0,-1 0 0 0 0,1 1 0 0 0,-1 0 0 0 0,0 0 0 0 0,6 8-1 0 0,-9-10-46 0 0,1 1 0 0 0,-1-1-1 0 0,0 1 1 0 0,0 0 0 0 0,0 0-1 0 0,-1 0 1 0 0,1 0-1 0 0,-1 0 1 0 0,0 1 0 0 0,0-1-1 0 0,-1 0 1 0 0,1 0-1 0 0,-1 1 1 0 0,0-1 0 0 0,0 0-1 0 0,0 1 1 0 0,-1-1-1 0 0,0 0 1 0 0,1 1 0 0 0,-1-1-1 0 0,-2 5 1 0 0,-2 1 21 0 0,1-1 1 0 0,-1 0 0 0 0,-1 0-1 0 0,0 0 1 0 0,0-1-1 0 0,0 1 1 0 0,-14 12-1 0 0,-60 47 145 0 0,69-59-158 0 0,-31 22 68 0 0,-88 49 0 0 0,-53 8-1056 0 0,152-77 24 0 0,29-11 578 0 0,-1-16-2558 0 0,4 13 2070 0 0,0 0 0 0 0,0 0-1 0 0,0 0 1 0 0,1 0 0 0 0,-1 0 0 0 0,3-3 0 0 0,-4 6 738 0 0,10-17-5087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50 12959 0 0,'4'-5'128'0'0,"5"-5"557"0"0,18-19 0 0 0,-20 23 2928 0 0,-7 8-3100 0 0,1 1-446 0 0,-1 0 1 0 0,1 0-1 0 0,-1 0 0 0 0,0 0 0 0 0,0 0 1 0 0,0 0-1 0 0,-1 0 0 0 0,1 0 0 0 0,-1 0 0 0 0,0 0 1 0 0,0-1-1 0 0,0 1 0 0 0,0 0 0 0 0,-1 3 1 0 0,-6 9 22 0 0,-11 18 0 0 0,12-22-1 0 0,-160 234 317 0 0,99-151-324 0 0,22-34-4 0 0,-66 70 1 0 0,-65 45 5 0 0,118-117-173 0 0,-86 85-421 0 0,144-141 381 0 0,1-2 72 0 0,1 0 1 0 0,0 1-1 0 0,-1-1 1 0 0,1 1-1 0 0,0-1 1 0 0,-1 0-1 0 0,1 1 0 0 0,0-1 1 0 0,0 0-1 0 0,-1 0 1 0 0,1 0-1 0 0,0 0 1 0 0,1 1-1 0 0,-1-1 9 0 0,15-1-439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32 2759 0 0,'-1'2'207'0'0,"-21"85"12351"0"0,20-73-11363 0 0,0 1 0 0 0,0 16 1 0 0,2-30-1085 0 0,1 1 0 0 0,-1-1 0 0 0,0 0 0 0 0,1 0 1 0 0,-1 1-1 0 0,1-1 0 0 0,-1 0 0 0 0,1 0 0 0 0,0 1 0 0 0,0-1 0 0 0,-1 0 0 0 0,1 0 1 0 0,0 0-1 0 0,0 0 0 0 0,0 0 0 0 0,2 1 0 0 0,17 11 744 0 0,-15-12-696 0 0,1 1-1 0 0,0-1 1 0 0,0 0 0 0 0,0-1-1 0 0,0 1 1 0 0,0-1 0 0 0,10-1-1 0 0,-3-1 32 0 0,0 0 0 0 0,19-5-1 0 0,-9-1-131 0 0,-1 0 0 0 0,0-2-1 0 0,0 0 1 0 0,-1-2 0 0 0,0 0-1 0 0,-1-1 1 0 0,0-1 0 0 0,29-28-1 0 0,-46 38-82 0 0,0 1 1 0 0,0-1-1 0 0,0 0 0 0 0,0-1 0 0 0,-1 1 0 0 0,1 0 1 0 0,2-9-1 0 0,-4 12 14 0 0,-1 0 1 0 0,0 0-1 0 0,1-1 0 0 0,-1 1 1 0 0,0 0-1 0 0,1 0 1 0 0,-1 0-1 0 0,0 0 0 0 0,0 0 1 0 0,0 0-1 0 0,0 0 1 0 0,0 0-1 0 0,0 0 0 0 0,0-1 1 0 0,-1 1-1 0 0,1 0 0 0 0,0 0 1 0 0,0 0-1 0 0,-1 0 1 0 0,1 0-1 0 0,-1 0 0 0 0,1 0 1 0 0,-1 0-1 0 0,1 0 1 0 0,-1 0-1 0 0,0 1 0 0 0,1-1 1 0 0,-1 0-1 0 0,0 0 0 0 0,0 0 1 0 0,0 1-1 0 0,0-1 1 0 0,1 0-1 0 0,-1 1 0 0 0,0-1 1 0 0,0 1-1 0 0,0-1 1 0 0,0 1-1 0 0,0 0 0 0 0,0-1 1 0 0,-2 1-1 0 0,-2-1-14 0 0,1 1 0 0 0,0 0 0 0 0,-1 0 0 0 0,1 0 0 0 0,0 0 0 0 0,-1 1 0 0 0,1-1 0 0 0,0 1 0 0 0,0 1 0 0 0,-1-1 0 0 0,-5 3-1 0 0,-7 4-81 0 0,-20 12 0 0 0,31-17 78 0 0,-209 141-227 0 0,190-125 258 0 0,-33 33 1 0 0,51-44-10 0 0,0 0 1 0 0,0 0-1 0 0,0 1 1 0 0,1 0 0 0 0,0 0-1 0 0,1 0 1 0 0,0 1-1 0 0,-4 9 1 0 0,9-17 0 0 0,-1 0 0 0 0,1-1 0 0 0,-1 1 1 0 0,1 0-1 0 0,0-1 0 0 0,-1 1 0 0 0,1 0 0 0 0,0-1 1 0 0,0 1-1 0 0,0 0 0 0 0,1 0 0 0 0,-1-1 0 0 0,0 1 0 0 0,1 0 1 0 0,-1-1-1 0 0,1 1 0 0 0,-1-1 0 0 0,1 1 0 0 0,0 0 1 0 0,-1-1-1 0 0,1 1 0 0 0,0-1 0 0 0,0 0 0 0 0,0 1 1 0 0,0-1-1 0 0,1 0 0 0 0,-1 0 0 0 0,0 1 0 0 0,1-1 1 0 0,-1 0-1 0 0,0 0 0 0 0,1 0 0 0 0,-1-1 0 0 0,1 1 0 0 0,-1 0 1 0 0,1-1-1 0 0,0 1 0 0 0,2 0 0 0 0,2 1-441 0 0,1 0-1 0 0,-1-1 0 0 0,12 2 1 0 0,16-2-5176 0 0,-7-4-868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10 373 16847 0 0,'0'0'1522'0'0,"-1"1"-1250"0"0,-7 8 4217 0 0,23-20-2872 0 0,199-180-597 0 0,-177 157-1020 0 0,2 1 0 0 0,80-50 0 0 0,-111 78-8 0 0,0 1 0 0 0,0 0-1 0 0,1 0 1 0 0,-1 1 0 0 0,1 0 0 0 0,10-2-1 0 0,-17 4 7 0 0,-1 1 0 0 0,1-1 0 0 0,0 1 0 0 0,0 0 0 0 0,0 0 0 0 0,0 0-1 0 0,0 0 1 0 0,-1 0 0 0 0,1 0 0 0 0,0 1 0 0 0,0-1 0 0 0,0 0-1 0 0,0 1 1 0 0,-1 0 0 0 0,1-1 0 0 0,0 1 0 0 0,-1 0 0 0 0,1 0 0 0 0,0 0-1 0 0,-1 0 1 0 0,1 0 0 0 0,-1 0 0 0 0,0 0 0 0 0,1 1 0 0 0,-1-1-1 0 0,0 1 1 0 0,0-1 0 0 0,0 1 0 0 0,0-1 0 0 0,0 1 0 0 0,0-1 0 0 0,0 1-1 0 0,0 0 1 0 0,-1-1 0 0 0,1 1 0 0 0,0 3 0 0 0,1 3-5 0 0,-2-1 0 0 0,1 1-1 0 0,-1 0 1 0 0,0-1 0 0 0,0 1 0 0 0,-1 0 0 0 0,0-1 0 0 0,0 1 0 0 0,-1-1-1 0 0,0 1 1 0 0,-5 12 0 0 0,0-3 9 0 0,-1 0 0 0 0,-1 0-1 0 0,-18 25 1 0 0,-23 30-137 0 0,31-41-2417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22 9215 0 0,'28'-22'8773'0'0,"-33"28"-4887"0"0,-42 41-3401 0 0,-39 42-420 0 0,40-40-50 0 0,26-28-15 0 0,-29 41 0 0 0,41-51 0 0 0,1 1 0 0 0,0 0 0 0 0,1 0 0 0 0,1 0 0 0 0,-8 25 0 0 0,12-34 0 0 0,0 0 0 0 0,1 0 0 0 0,-1 1-1 0 0,1-1 1 0 0,0 0 0 0 0,0 1 0 0 0,0-1 0 0 0,0 0 0 0 0,1 0-1 0 0,-1 1 1 0 0,1-1 0 0 0,0 0 0 0 0,0 0 0 0 0,0 0 0 0 0,2 3-1 0 0,-2-4 2 0 0,0 0 0 0 0,0 0-1 0 0,1 0 1 0 0,-1 0-1 0 0,1 0 1 0 0,-1-1 0 0 0,1 1-1 0 0,0-1 1 0 0,0 1-1 0 0,0-1 1 0 0,-1 0-1 0 0,1 1 1 0 0,0-1 0 0 0,1 0-1 0 0,-1 0 1 0 0,0-1-1 0 0,0 1 1 0 0,0 0 0 0 0,0-1-1 0 0,1 1 1 0 0,-1-1-1 0 0,3 0 1 0 0,6 0 108 0 0,0 0-1 0 0,0-1 1 0 0,0 0 0 0 0,0-1 0 0 0,0 0-1 0 0,0-1 1 0 0,-1 0 0 0 0,1 0 0 0 0,13-8-1 0 0,-8 3 39 0 0,0-1-1 0 0,-1 0 0 0 0,-1-1 1 0 0,0-1-1 0 0,15-14 0 0 0,-7 6-102 0 0,-7 6-5 0 0,14-16 1 0 0,-26 26-36 0 0,0-1 0 0 0,0 0-1 0 0,0 0 1 0 0,-1 0 0 0 0,1 0-1 0 0,-1 0 1 0 0,0 0 0 0 0,0-1-1 0 0,2-8 1 0 0,-4 9-35 0 0,1 0-1 0 0,-1 1 1 0 0,-1-1 0 0 0,1 0-1 0 0,0 0 1 0 0,-1 0 0 0 0,0 1-1 0 0,0-1 1 0 0,0 0 0 0 0,0 1-1 0 0,-1-1 1 0 0,1 1 0 0 0,-1-1-1 0 0,0 1 1 0 0,0 0 0 0 0,0 0-1 0 0,0 0 1 0 0,-1 0 0 0 0,1 0-1 0 0,-1 0 1 0 0,-5-4 0 0 0,-3-2-115 0 0,-1 0 0 0 0,1 1 0 0 0,-2 0 0 0 0,-17-9 0 0 0,-56-15-1355 0 0,90 23 396 0 0,5 2-399 0 0,3-2-367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29 14279 0 0,'2'-6'417'0'0,"-2"4"-284"0"0,1 0 0 0 0,0 0-1 0 0,-1 0 1 0 0,1 0 0 0 0,0 0-1 0 0,1 0 1 0 0,-1 1 0 0 0,4-7 5639 0 0,-8 9-5678 0 0,0 0 0 0 0,0 0 0 0 0,-1 1 0 0 0,1-1 0 0 0,0 1 0 0 0,0-1 0 0 0,0 1 0 0 0,0 0 0 0 0,1 0 0 0 0,-6 5 0 0 0,5-4-3 0 0,-11 9 53 0 0,0 1 1 0 0,2 1-1 0 0,-1 0 0 0 0,-15 24 0 0 0,-37 69 271 0 0,46-74-319 0 0,-64 127 42 0 0,37-66-140 0 0,-40 79 2 0 0,-56 103 0 0 0,86-168 0 0 0,30-57-317 0 0,-1-1 0 0 0,-37 49-1 0 0,64-98 200 0 0,0-1 0 0 0,0 0 0 0 0,0 0 0 0 0,0 1 0 0 0,-1-1 0 0 0,1 0 0 0 0,0 0 0 0 0,0 0 0 0 0,0 1 0 0 0,0-1 0 0 0,-1 0 0 0 0,1 0 0 0 0,0 0 0 0 0,0 0 0 0 0,-1 1 0 0 0,1-1 0 0 0,0 0 0 0 0,0 0 0 0 0,-1 0 0 0 0,1 0 0 0 0,0 0 0 0 0,0 0 0 0 0,-1 0 0 0 0,1 0 0 0 0,0 0 0 0 0,0 0 0 0 0,-1 0 0 0 0,1 0 0 0 0,0 0 0 0 0,0 0 0 0 0,-1 0 0 0 0,1 0-1 0 0,0 0 1 0 0,0 0 0 0 0,-1 0 0 0 0,1 0 0 0 0,0 0 0 0 0,0 0 0 0 0,-1 0 0 0 0,1-1 0 0 0,0 1 0 0 0,0 0 0 0 0,-1 0 0 0 0,1 0 0 0 0,0 0 0 0 0,0-1 0 0 0,0 1 0 0 0,-1 0 0 0 0,1 0 0 0 0,0-1 0 0 0,0 1 0 0 0,0 0 0 0 0,0 0 0 0 0,0 0 0 0 0,0-1 0 0 0,0 1 0 0 0,-1 0 0 0 0,1-1 0 0 0,0 1 0 0 0,0 0 0 0 0,0-1 0 0 0,-4-10-5861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4607 0 0,'0'0'16527'0'0,"2"0"-15737"0"0,26 0 336 0 0,244-9 2708 0 0,-4-33-3062 0 0,-47 6-2214 0 0,-217 35 948 0 0,0 1 1 0 0,0-1 0 0 0,0 1-1 0 0,0 0 1 0 0,0 1 0 0 0,0-1-1 0 0,0 1 1 0 0,6 1 0 0 0,-7 2-1642 0 0,3 11-9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55 125 5983 0 0,'0'0'274'0'0,"1"2"-6"0"0,23 13-1123 0 0,-15-11 3102 0 0,1 0 1 0 0,15 4-1 0 0,22 1 6375 0 0,-18-6-6136 0 0,-13-3-2197 0 0,1 0-1 0 0,-1-2 1 0 0,0 0 0 0 0,0 0-1 0 0,-1-2 1 0 0,1 0-1 0 0,-1 0 1 0 0,1-2-1 0 0,-1 0 1 0 0,-1 0-1 0 0,1-2 1 0 0,17-11-1 0 0,-26 15-335 0 0,0-1-1 0 0,-1 0 1 0 0,1 0 0 0 0,-1-1-1 0 0,0 1 1 0 0,0-1-1 0 0,-1 0 1 0 0,1 0 0 0 0,-2-1-1 0 0,8-13 1 0 0,-11 19 25 0 0,0 1 0 0 0,0-1 1 0 0,0 0-1 0 0,0 0 0 0 0,0 0 0 0 0,0 1 1 0 0,0-1-1 0 0,0 0 0 0 0,0 0 1 0 0,0 0-1 0 0,0 1 0 0 0,-1-1 0 0 0,1 0 1 0 0,0 0-1 0 0,0 1 0 0 0,-1-1 0 0 0,1 0 1 0 0,0 1-1 0 0,-1-1 0 0 0,1 0 1 0 0,-1 1-1 0 0,1-1 0 0 0,-1 0 0 0 0,1 1 1 0 0,-1-1-1 0 0,0 1 0 0 0,1-1 0 0 0,-1 1 1 0 0,0-1-1 0 0,-2 0-17 0 0,1-1-1 0 0,0 1 1 0 0,-1 0 0 0 0,1 0-1 0 0,0 0 1 0 0,-1 0-1 0 0,-2 0 1 0 0,-2 0-16 0 0,-1 1 1 0 0,1-1-1 0 0,-1 1 0 0 0,1 1 1 0 0,-1 0-1 0 0,1 0 0 0 0,-1 0 0 0 0,1 1 1 0 0,-7 2-1 0 0,-64 28-140 0 0,72-29 172 0 0,-27 13-62 0 0,1 1 1 0 0,-51 37-1 0 0,67-42 114 0 0,0 1 0 0 0,1 0 0 0 0,1 1 0 0 0,1 0 0 0 0,0 1 0 0 0,-18 28 0 0 0,28-39-22 0 0,1 0-1 0 0,0 1 0 0 0,0-1 1 0 0,0 0-1 0 0,1 1 0 0 0,-1 0 1 0 0,1-1-1 0 0,0 1 1 0 0,1-1-1 0 0,-1 1 0 0 0,1 0 1 0 0,0 5-1 0 0,0-8-42 0 0,0 0 0 0 0,0 0 0 0 0,1 0-1 0 0,-1 0 1 0 0,1 0 0 0 0,0 0 0 0 0,-1 0 0 0 0,1 0 0 0 0,0-1-1 0 0,0 1 1 0 0,0 0 0 0 0,1 0 0 0 0,-1-1 0 0 0,0 1-1 0 0,1 0 1 0 0,-1-1 0 0 0,1 0 0 0 0,-1 1 0 0 0,1-1-1 0 0,-1 0 1 0 0,1 0 0 0 0,0 0 0 0 0,0 0 0 0 0,0 0-1 0 0,0 0 1 0 0,0 0 0 0 0,0 0 0 0 0,0-1 0 0 0,2 1-1 0 0,17 3-989 0 0,2-2-49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70 5063 0 0,'-7'0'1943'0'0,"-13"0"-5087"0"0,-5 0 23956 0 0,35-7-19450 0 0,6 0-1009 0 0,-1 0 0 0 0,1 1 0 0 0,0 0 0 0 0,25-4 0 0 0,69-7-78 0 0,-89 15-128 0 0,32-3-99 0 0,0 2 0 0 0,72 7 0 0 0,-107 0-376 0 0,2 1-4481 0 0</inkml:trace>
  <inkml:trace contextRef="#ctx0" brushRef="#br0" timeOffset="1">117 284 8751 0 0,'-19'14'990'0'0,"0"2"-1"0"0,-19 19 1 0 0,29-25 2287 0 0,1 0 1 0 0,-16 23 2507 0 0,50-26-3894 0 0,-8-7-1573 0 0,0-2 0 0 0,0 0 0 0 0,0-1 0 0 0,30-9 0 0 0,-9 3-145 0 0,260-42-396 0 0,-169 40-4801 0 0,-115 10-3204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12 417 18919 0 0,'0'0'5629'0'0,"0"6"-3173"0"0,0-24-2526 0 0,1-1 0 0 0,0 0 0 0 0,1 0 0 0 0,2 0 0 0 0,-1 1 0 0 0,2 0-1 0 0,1 0 1 0 0,0 0 0 0 0,17-33 0 0 0,-12 32-89 0 0,0 0-1 0 0,2 0 1 0 0,23-27 0 0 0,-28 38 86 0 0,0 1-1 0 0,0-1 1 0 0,1 1 0 0 0,0 1 0 0 0,0-1 0 0 0,1 2 0 0 0,0-1 0 0 0,0 1 0 0 0,13-5 0 0 0,1 3 88 0 0,-1 0 1 0 0,1 1-1 0 0,1 1 0 0 0,-1 1 0 0 0,0 2 0 0 0,1 0 1 0 0,0 2-1 0 0,-1 0 0 0 0,25 5 0 0 0,-14 5 545 0 0,-34-10-542 0 0,0 1 0 0 0,0 0 1 0 0,0-1-1 0 0,0 1 0 0 0,0 0 0 0 0,-1 0 0 0 0,1-1 1 0 0,0 1-1 0 0,-1 0 0 0 0,1 0 0 0 0,0 0 0 0 0,-1 0 1 0 0,1 0-1 0 0,-1 0 0 0 0,0 0 0 0 0,1 0 0 0 0,-1 2 0 0 0,4 16 63 0 0,-4-8-35 0 0,0 0 1 0 0,-1 0-1 0 0,0-1 0 0 0,-1 1 0 0 0,0-1 1 0 0,0 1-1 0 0,-1-1 0 0 0,-1 0 0 0 0,-8 19 0 0 0,-1-5-4 0 0,-1-1-1 0 0,-29 37 1 0 0,33-48-34 0 0,0-1 0 0 0,-1-1 0 0 0,0 0 0 0 0,-1 0 0 0 0,0-1 0 0 0,-1 0 0 0 0,-15 7 0 0 0,-10 3-50 0 0,-52 19 0 0 0,62-27-114 0 0,-43 9 0 0 0,59-18-79 0 0,0 0-1 0 0,-1 0 1 0 0,1-1 0 0 0,0 0 0 0 0,0-1-1 0 0,-18-3 1 0 0,29 3 87 0 0,0 0-1 0 0,0 0 1 0 0,0 0 0 0 0,0-1-1 0 0,0 1 1 0 0,0 0-1 0 0,0-1 1 0 0,0 1 0 0 0,1 0-1 0 0,-1-1 1 0 0,0 1-1 0 0,0-1 1 0 0,0 0 0 0 0,1 1-1 0 0,-1-1 1 0 0,0 0-1 0 0,0 1 1 0 0,1-1 0 0 0,-1 0-1 0 0,1 0 1 0 0,-1 1-1 0 0,1-1 1 0 0,-1 0 0 0 0,1 0-1 0 0,-1 0 1 0 0,1 0 0 0 0,0 0-1 0 0,-1 0 1 0 0,1 0-1 0 0,0 0 1 0 0,0 0 0 0 0,0 0-1 0 0,0 0 1 0 0,0 1-1 0 0,0-1 1 0 0,0 0 0 0 0,0 0-1 0 0,0 0 1 0 0,0 0-1 0 0,1 0 1 0 0,-1 0 0 0 0,1-2-1 0 0,1-3-535 0 0,0 0-1 0 0,1 0 1 0 0,0 0-1 0 0,0 1 1 0 0,5-8-1 0 0,5-6-1011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19 9671 0 0,'0'0'440'0'0,"0"-2"-5"0"0,5-14 10061 0 0,-9 26-9931 0 0,-25 59-75 0 0,-3-2-1 0 0,-3 0 1 0 0,-51 70 0 0 0,-148 171-92 0 0,223-293-397 0 0,-72 92 59 0 0,71-89-56 0 0,1 0 1 0 0,1 0-1 0 0,0 1 1 0 0,-9 27-1 0 0,18-42-154 0 0,0 0 0 0 0,0 0 0 0 0,0 0 0 0 0,0 0-1 0 0,0 0 1 0 0,1 0 0 0 0,0 0 0 0 0,0 0 0 0 0,0 0 0 0 0,0 1-1 0 0,1-1 1 0 0,1 7 0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 2303 0 0,'1'0'3120'0'0,"0"0"-2747"0"0,-1-1-1 0 0,1 1 0 0 0,0 0 0 0 0,-1 0 1 0 0,1 0-1 0 0,-1 0 0 0 0,1-1 0 0 0,0 1 0 0 0,-1 0 1 0 0,1 0-1 0 0,-1 0 0 0 0,1 0 0 0 0,0 0 1 0 0,-1 1-1 0 0,1-1 0 0 0,-1 0 0 0 0,1 0 0 0 0,-1 0 1 0 0,1 0-1 0 0,0 1 0 0 0,-1-1 0 0 0,1 0 1 0 0,-1 0-1 0 0,1 1 0 0 0,-1-1 0 0 0,1 1 0 0 0,-1-1 1 0 0,1 1-1 0 0,0 7 3199 0 0,-4 5-4327 0 0,-16 47 1726 0 0,-3-1 0 0 0,-2-1 0 0 0,-57 99 1 0 0,42-94-908 0 0,-105 166 120 0 0,-16-14-1418 0 0,117-171 547 0 0,42-43 232 0 0,1-2-854 0 0,-1-9-3498 0 0,2-5-1504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101 345 11167 0 0,'0'0'1016'0'0,"-1"2"-836"0"0,-17 36 916 0 0,7-14 597 0 0,-21 35 0 0 0,-7-15 3888 0 0,41-57-5184 0 0,1 2-252 0 0,0 0 1 0 0,1 0-1 0 0,0 1 0 0 0,1-1 1 0 0,0 1-1 0 0,8-12 0 0 0,44-57 459 0 0,-34 50-433 0 0,1-2-119 0 0,2 1 1 0 0,1 1-1 0 0,1 1 0 0 0,1 1 1 0 0,64-44-1 0 0,-74 59-33 0 0,1 1 0 0 0,-1 0 1 0 0,2 2-1 0 0,0 0 0 0 0,0 1 0 0 0,0 1 0 0 0,1 1 0 0 0,0 1 1 0 0,0 1-1 0 0,0 1 0 0 0,44 0 0 0 0,-58 3-31 0 0,-1 0 0 0 0,0 1 0 0 0,0 0 0 0 0,0 1 0 0 0,0-1 0 0 0,0 1 0 0 0,0 1 0 0 0,12 5 0 0 0,-17-7 8 0 0,0 0 1 0 0,0 1-1 0 0,0-1 0 0 0,0 1 0 0 0,0-1 1 0 0,0 1-1 0 0,0 0 0 0 0,0 0 1 0 0,-1 0-1 0 0,1 0 0 0 0,-1 0 0 0 0,0 0 1 0 0,1 1-1 0 0,-1-1 0 0 0,0 0 1 0 0,0 1-1 0 0,0-1 0 0 0,-1 0 0 0 0,1 1 1 0 0,-1-1-1 0 0,1 1 0 0 0,-1-1 0 0 0,0 1 1 0 0,0 0-1 0 0,0-1 0 0 0,0 1 1 0 0,0-1-1 0 0,-1 3 0 0 0,-2 7 6 0 0,0-1 0 0 0,0 0 0 0 0,-1 0 0 0 0,0 0 0 0 0,-1-1 0 0 0,-1 1 0 0 0,1-1 0 0 0,-12 14 0 0 0,-8 8 51 0 0,-30 31 1 0 0,48-55-40 0 0,-7 6-6 0 0,-121 122 61 0 0,119-123-53 0 0,-1-1 0 0 0,0 0 0 0 0,0-2 0 0 0,-1 0 0 0 0,0 0 0 0 0,-1-2 0 0 0,-28 9 0 0 0,33-13-9 0 0,-1 0 0 0 0,0 0 0 0 0,0-2 0 0 0,1 0 0 0 0,-22 0 0 0 0,28-2-1 0 0,1 0 1 0 0,-1-1 0 0 0,0 0-1 0 0,1 0 1 0 0,0-1 0 0 0,-1 0-1 0 0,1-1 1 0 0,0 1 0 0 0,0-1-1 0 0,0-1 1 0 0,0 1-1 0 0,-9-8 1 0 0,15 11-22 0 0,0-1 0 0 0,0 0 0 0 0,0 0-1 0 0,0 0 1 0 0,0 0 0 0 0,0 0 0 0 0,0 0 0 0 0,1 0 0 0 0,-1 0-1 0 0,0 0 1 0 0,1 0 0 0 0,-1 0 0 0 0,0 0 0 0 0,1 0 0 0 0,0-1-1 0 0,-1 1 1 0 0,1 0 0 0 0,0 0 0 0 0,0-1 0 0 0,-1 1 0 0 0,1 0-1 0 0,0-1 1 0 0,0 1 0 0 0,0 0 0 0 0,1 0 0 0 0,-1-1 0 0 0,0 1-1 0 0,0 0 1 0 0,1 0 0 0 0,-1-1 0 0 0,1 1 0 0 0,-1 0 0 0 0,1 0-1 0 0,-1 0 1 0 0,1 0 0 0 0,0 0 0 0 0,-1 0 0 0 0,3-2 0 0 0,2-3-776 0 0,0 0 1 0 0,0 1 0 0 0,1 0-1 0 0,0 0 1 0 0,7-5 0 0 0,3-1-6637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54 278 1727 0 0,'0'0'5438'0'0,"-10"2"314"0"0,-32 12 5846 0 0,41-22-11518 0 0,1 7-72 0 0,0 0 1 0 0,0 0-1 0 0,-1 1 0 0 0,1-1 0 0 0,0 0 0 0 0,0 0 1 0 0,0 0-1 0 0,0 0 0 0 0,0 0 0 0 0,0 0 1 0 0,1 0-1 0 0,-1 0 0 0 0,0 0 0 0 0,0 0 0 0 0,1 1 1 0 0,-1-1-1 0 0,1-1 0 0 0,7-11-4 0 0,0 0 0 0 0,1 1 0 0 0,0 0 0 0 0,20-19 0 0 0,51-37 29 0 0,-23 20-22 0 0,-45 37-11 0 0,1-1 0 0 0,1 1 0 0 0,0 0 0 0 0,16-9 0 0 0,-21 15 0 0 0,-1 3 0 0 0,-7 3 0 0 0,0 0 0 0 0,0 0 0 0 0,0 0 0 0 0,0 0 0 0 0,0 1 0 0 0,0-1 0 0 0,-1 0 0 0 0,1 0 0 0 0,-1 0 0 0 0,1 1 0 0 0,-1-1 0 0 0,1 0 0 0 0,-1 1 0 0 0,0-1 0 0 0,1 0 0 0 0,-1 1 0 0 0,0-1 0 0 0,0 1 0 0 0,0-1 0 0 0,0 2 0 0 0,-3 31 0 0 0,3-33 0 0 0,-3 27 0 0 0,-8 69 0 0 0,9-73 115 0 0,1-10 81 0 0,0 0 1 0 0,1 1-1 0 0,0-1 1 0 0,4 27-1 0 0,-3-37-165 0 0,0-1-1 0 0,0 0 0 0 0,1 0 0 0 0,-1 0 0 0 0,1 0 0 0 0,-1 0 0 0 0,1-1 0 0 0,0 1 0 0 0,0 0 1 0 0,0-1-1 0 0,0 1 0 0 0,1-1 0 0 0,-1 0 0 0 0,1 0 0 0 0,-1 0 0 0 0,1 0 0 0 0,0 0 0 0 0,0-1 1 0 0,0 1-1 0 0,0-1 0 0 0,0 1 0 0 0,3 0 0 0 0,2 0-5 0 0,-1-1 0 0 0,1 1 0 0 0,-1-1 0 0 0,1 0 1 0 0,-1-1-1 0 0,1 0 0 0 0,-1 0 0 0 0,12-2 0 0 0,-2 0 335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1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5063 0 0,'0'0'826'0'0,"-9"2"2808"0"0,4-1-2020 0 0,-1 0-1 0 0,1 1 0 0 0,-1-1 0 0 0,-5 4 1 0 0,8-3-1415 0 0,0-1 0 0 0,0 1 0 0 0,1 0 0 0 0,-1 0-1 0 0,1 0 1 0 0,-1 0 0 0 0,1 1 0 0 0,0-1 0 0 0,0 1 0 0 0,0 0 0 0 0,0-1 0 0 0,0 1 0 0 0,-2 5 0 0 0,1-3 46 0 0,1 1 0 0 0,-1 0-1 0 0,1 0 1 0 0,0-1 0 0 0,1 1 0 0 0,-1 1 0 0 0,0 7-1 0 0,2-10-165 0 0,0 1 0 0 0,0-1 0 0 0,1 1 0 0 0,0-1-1 0 0,-1 1 1 0 0,2-1 0 0 0,-1 0 0 0 0,0 1 0 0 0,1-1 0 0 0,4 8-1 0 0,5 7-29 0 0,2-1-1 0 0,0 0 0 0 0,1-1 0 0 0,1-1 0 0 0,18 16 0 0 0,-20-18-22 0 0,-1-2-22 0 0,0 1 0 0 0,18 26 0 0 0,-29-37-4 0 0,0-1 0 0 0,0 0 0 0 0,0 0 0 0 0,0 1 0 0 0,-1-1 0 0 0,1 1 0 0 0,0-1 0 0 0,-1 0 0 0 0,1 1 0 0 0,-1-1 0 0 0,0 1 0 0 0,1-1 0 0 0,-1 1 0 0 0,0-1 0 0 0,0 1 0 0 0,0 0 0 0 0,0-1 0 0 0,0 1 0 0 0,0-1 0 0 0,0 1 0 0 0,-1-1 0 0 0,1 1 0 0 0,-1-1 0 0 0,1 1 0 0 0,-2 1 0 0 0,1 1 0 0 0,-2 1 25 0 0,1 0 1 0 0,-1 0-1 0 0,0 0 0 0 0,-1 0 0 0 0,1 0 0 0 0,-1-1 1 0 0,0 1-1 0 0,0-1 0 0 0,0 0 0 0 0,-1 0 0 0 0,1-1 1 0 0,-10 6-1 0 0,-7 3 270 0 0,-37 16 1 0 0,56-27-279 0 0,-2 0-1 0 0,-20 9 92 0 0,0 1 0 0 0,1 1 0 0 0,0 1 0 0 0,-30 22 0 0 0,49-31-480 0 0,-9 7 841 0 0,5-7-5031 0 0,19 1-4593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9 4607 0 0,'0'0'208'0'0,"2"-8"5286"0"0,-6 16 1443 0 0,-2 5-3524 0 0,-33 68-2967 0 0,19-43-241 0 0,-2-2 1 0 0,-1 0 0 0 0,-28 33-1 0 0,42-59-203 0 0,5-5-5 0 0,1 0-1 0 0,-1 0 0 0 0,1 0 1 0 0,-6 12-1 0 0,8-15-82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12895 0 0,'6'-20'1264'0'0,"-3"11"-1128"0"0,1 0-136 0 0,1 2 3272 0 0,6 7-2096 0 0,0 4-1432 0 0,-1 3-32 0 0,-1 4-7024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14 11055 0 0,'0'0'1002'0'0,"-12"-13"8460"0"0,8 13-9446 0 0,1 0 0 0 0,0 0 0 0 0,0 0 0 0 0,0 0 0 0 0,0 0 0 0 0,0 1 0 0 0,0-1 0 0 0,0 1 0 0 0,0 0 0 0 0,-3 1 0 0 0,-32 15-43 0 0,33-15 38 0 0,-156 80-29 0 0,136-69-17 0 0,20-10 34 0 0,0-1 0 0 0,1 1 0 0 0,-1 0 0 0 0,1 0 0 0 0,0 0 1 0 0,0 0-1 0 0,0 1 0 0 0,1 0 0 0 0,-1 0 0 0 0,1 0 0 0 0,-5 7 0 0 0,8-10-6 0 0,-1 0 0 0 0,1 0 0 0 0,0 0 0 0 0,-1 0-1 0 0,1 0 1 0 0,0 0 0 0 0,-1 0 0 0 0,1 0 0 0 0,0 0 0 0 0,0 0 0 0 0,0 2-1 0 0,3 2-56 0 0,-2-5 32 0 0,1 3-20 0 0,-1-1 0 0 0,1 0 0 0 0,0 0 0 0 0,1 1 0 0 0,-1-2 0 0 0,0 1 0 0 0,1 0 1 0 0,-1 0-1 0 0,1-1 0 0 0,-1 1 0 0 0,1-1 0 0 0,0 0 0 0 0,-1 0 0 0 0,1 0 0 0 0,0 0 1 0 0,0 0-1 0 0,0-1 0 0 0,3 1 0 0 0,9 1-252 0 0,0-1 0 0 0,18 0 0 0 0,-28-1 259 0 0,102-7-571 0 0,-100 7 681 0 0,-1 0 1 0 0,0 0-1 0 0,1 0 0 0 0,-1 1 1 0 0,1 0-1 0 0,-1 1 1 0 0,0-1-1 0 0,0 1 0 0 0,1 0 1 0 0,-1 1-1 0 0,-1-1 0 0 0,1 1 1 0 0,0 0-1 0 0,-1 1 1 0 0,1-1-1 0 0,-1 1 0 0 0,0 0 1 0 0,0 1-1 0 0,-1-1 0 0 0,1 1 1 0 0,-1 0-1 0 0,0 0 1 0 0,0 0-1 0 0,-1 1 0 0 0,1-1 1 0 0,3 10-1 0 0,-4-8 25 0 0,1 0-1 0 0,-1 1 1 0 0,-1 0-1 0 0,1-1 1 0 0,-1 1 0 0 0,-1 0-1 0 0,1 0 1 0 0,-1 0-1 0 0,-1 1 1 0 0,1-1-1 0 0,-2 0 1 0 0,0 13 0 0 0,-1-16-60 0 0,1 1 0 0 0,0-1 0 0 0,-1 0 0 0 0,0 0 0 0 0,0 0 1 0 0,-1 0-1 0 0,0 0 0 0 0,1 0 0 0 0,-1-1 0 0 0,-1 1 1 0 0,1-1-1 0 0,-1 0 0 0 0,0 0 0 0 0,0 0 0 0 0,0 0 0 0 0,0-1 1 0 0,-1 0-1 0 0,1 0 0 0 0,-8 4 0 0 0,1-2-4 0 0,0-1 0 0 0,0 0 1 0 0,-1 0-1 0 0,1-1 0 0 0,-1-1 0 0 0,0 0 0 0 0,-19 1 1 0 0,-86-5 149 0 0,94 0-125 0 0,-13 0 4 0 0,-48-9 0 0 0,72 8-44 0 0,0 1 1 0 0,0-2 0 0 0,0 0-1 0 0,0-1 1 0 0,1 0 0 0 0,-1 0-1 0 0,-14-11 1 0 0,24 15-73 0 0,0 0 1 0 0,1 0-1 0 0,0 0 0 0 0,-1-1 0 0 0,1 1 0 0 0,0 0 1 0 0,-1-1-1 0 0,1 1 0 0 0,0 0 0 0 0,0-1 0 0 0,0 0 1 0 0,0 1-1 0 0,1-1 0 0 0,-1 0 0 0 0,0 1 1 0 0,1-1-1 0 0,-1 0 0 0 0,1 0 0 0 0,-1 1 0 0 0,1-1 1 0 0,0-3-1 0 0,0 2-61 0 0,1 1 0 0 0,-1-1 0 0 0,1 1 0 0 0,0 0-1 0 0,-1-1 1 0 0,1 1 0 0 0,1 0 0 0 0,-1 0 0 0 0,0-1 0 0 0,0 1 0 0 0,1 0 0 0 0,-1 0 0 0 0,1 0 0 0 0,0 1 0 0 0,3-4 0 0 0,9-7-1397 0 0,1-1-232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 17823 0 0,'0'0'819'0'0,"1"-1"-20"0"0,11-12 2016 0 0,-11 35-2512 0 0,-1-19-313 0 0,-1 0-1 0 0,1 0 0 0 0,-1 0 1 0 0,0 0-1 0 0,0 0 1 0 0,-1 0-1 0 0,1 0 1 0 0,-1 0-1 0 0,1 0 1 0 0,-5 4-1 0 0,-22 24-1906 0 0,21-24 704 0 0,-4 4-349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16527 0 0,'0'0'2464'0'0,"-9"0"-958"0"0,7 1-1421 0 0,1 0 0 0 0,-1-1 0 0 0,0 1 0 0 0,1 0 0 0 0,-1 0 0 0 0,1 0 0 0 0,-1 0 0 0 0,1 0 0 0 0,0 0 0 0 0,0 0 0 0 0,-1 0 0 0 0,1 1 0 0 0,-1 1 0 0 0,-14 22 198 0 0,13-21-191 0 0,-24 48 216 0 0,-30 76 0 0 0,38-78-417 0 0,-3-2-1 0 0,-32 54 1 0 0,17-42-1984 0 0,36-59 953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17911 0 0,'0'0'6599'0'0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71 3223 0 0,'1'-1'240'0'0,"11"-13"-58"0"0,6-10 4906 0 0,9-7 7647 0 0,-27 31-12627 0 0,-2 15 1071 0 0,-10 21-1256 0 0,-208 449 1133 0 0,168-381-975 0 0,30-58-154 0 0,-3-2-1 0 0,-1 0 1 0 0,-2-2 0 0 0,-2-1-1 0 0,-56 59 1 0 0,86-100 19 0 0,0 1-1 0 0,0-1 1 0 0,-1 1-1 0 0,1-1 1 0 0,-1 1-1 0 0,1-1 0 0 0,0 1 1 0 0,-1-1-1 0 0,1 1 1 0 0,-1-1-1 0 0,1 0 1 0 0,-1 1-1 0 0,1-1 1 0 0,-1 0-1 0 0,0 1 1 0 0,1-1-1 0 0,-1 0 1 0 0,1 0-1 0 0,-1 1 1 0 0,0-1-1 0 0,1 0 1 0 0,-1 0-1 0 0,0 0 1 0 0,1 0-1 0 0,-1 0 0 0 0,1 0 1 0 0,-1 0-1 0 0,0 0 1 0 0,1 0-1 0 0,-1 0 1 0 0,0 0-1 0 0,1-1 1 0 0,-1 1-1 0 0,1 0 1 0 0,-1 0-1 0 0,0-1 1 0 0,0 1-1 0 0,1-1-106 0 0,0 0-1 0 0,-1 1 1 0 0,1-1-1 0 0,0 0 1 0 0,0 1-1 0 0,0-1 1 0 0,0 0-1 0 0,0 1 1 0 0,0-1-1 0 0,0 0 1 0 0,0 1-1 0 0,0-1 1 0 0,0 0-1 0 0,0 1 1 0 0,0-1-1 0 0,1-1 1 0 0,-1 1-268 0 0,4-17-2203 0 0,4-1-3266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106 445 2303 0 0,'0'0'102'0'0,"0"1"-1"0"0,-10 19-741 0 0,-6 9 5212 0 0,-10 20 3573 0 0,-6 15-4611 0 0,10-24-792 0 0,30-71-1665 0 0,8-6-1019 0 0,2 1-1 0 0,1 1 0 0 0,2 1 0 0 0,1 1 0 0 0,36-41 0 0 0,-7 18-57 0 0,2 3 0 0 0,2 2 0 0 0,67-47 0 0 0,-96 79 55 0 0,0 1 0 0 0,54-26 0 0 0,-69 39 48 0 0,0 0-1 0 0,0 1 1 0 0,0 1 0 0 0,0 0-1 0 0,1 0 1 0 0,-1 1 0 0 0,1 0 0 0 0,0 1-1 0 0,0 1 1 0 0,22 1 0 0 0,-28 0-75 0 0,-1 0 0 0 0,1 0 1 0 0,-1 1-1 0 0,1-1 0 0 0,-1 1 1 0 0,0 1-1 0 0,0-1 0 0 0,0 1 0 0 0,0 0 1 0 0,0 0-1 0 0,-1 0 0 0 0,1 0 1 0 0,-1 1-1 0 0,0 0 0 0 0,0 0 0 0 0,0 0 1 0 0,0 1-1 0 0,-1-1 0 0 0,0 1 1 0 0,0 0-1 0 0,0-1 0 0 0,-1 1 1 0 0,3 7-1 0 0,-2-4-12 0 0,0 1 1 0 0,-1-1-1 0 0,0 1 0 0 0,-1 0 0 0 0,0 0 1 0 0,-1 0-1 0 0,1 0 0 0 0,-1-1 1 0 0,-1 1-1 0 0,0 0 0 0 0,0 0 1 0 0,-1 0-1 0 0,0-1 0 0 0,-4 10 1 0 0,-2 3 37 0 0,-1-1 1 0 0,-1-1 0 0 0,-1 0-1 0 0,-1 0 1 0 0,-1-1 0 0 0,-18 21-1 0 0,5-10 58 0 0,-2-2 0 0 0,-51 42-1 0 0,60-56-115 0 0,-1 0 1 0 0,0-2-1 0 0,-1 0 0 0 0,-35 13 1 0 0,-92 23-49 0 0,100-34 29 0 0,19-4-501 0 0,-45 11 447 0 0,63-18-2475 0 0,0 0 0 0 0,-17 0 0 0 0,32-12 901 0 0,5-2 184 0 0,3-2-249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33 309 1839 0 0,'-1'2'134'0'0,"-20"24"7958"0"0,10-12 1837 0 0,14-18-7787 0 0,123-181-284 0 0,-101 153-1860 0 0,2 1 0 0 0,0 2 0 0 0,48-39 0 0 0,-75 68 0 0 0,0-1 0 0 0,1 1 0 0 0,-1 0 0 0 0,0 0 0 0 0,1 0 0 0 0,-1 0 0 0 0,0 0 0 0 0,1 0 0 0 0,-1 0 0 0 0,1 0 0 0 0,-1 0 0 0 0,0 0 0 0 0,1 0 0 0 0,-1 0 0 0 0,1 0 0 0 0,-1 0 0 0 0,0 0 0 0 0,1 0 0 0 0,-1 0 0 0 0,0 0 0 0 0,1 0 0 0 0,-1 1 0 0 0,0-1 0 0 0,1 0 0 0 0,-1 0 0 0 0,0 0 0 0 0,1 1 0 0 0,-1-1 0 0 0,0 0 0 0 0,0 0 0 0 0,1 1 0 0 0,-1-1 0 0 0,0 0 0 0 0,0 1 0 0 0,1-1 0 0 0,-1 0 0 0 0,0 1 0 0 0,0 0 0 0 0,7 11-59 0 0,-7-12 61 0 0,5 19 52 0 0,0 0 0 0 0,-1 0 0 0 0,0 1 0 0 0,-2-1 0 0 0,0 26 0 0 0,5 36 100 0 0,-4-60-80 0 0,1-1 1 0 0,2 1-1 0 0,0-1 0 0 0,1-1 1 0 0,0 1-1 0 0,2-1 0 0 0,13 23 1 0 0,-19-38-64 0 0,-3-2 1 0 0,1 0 0 0 0,0 0-1 0 0,0 0 1 0 0,1-1 0 0 0,-1 1 0 0 0,0 0 0 0 0,1-1 0 0 0,-1 1 0 0 0,3 1 0 0 0,-3-2-131 0 0,0-1 1 0 0,0 1-1 0 0,0-1 0 0 0,0 1 1 0 0,0-1-1 0 0,-1 0 0 0 0,1 0 1 0 0,0 0-1 0 0,0 1 0 0 0,0-1 1 0 0,0 0-1 0 0,0 0 1 0 0,0 0-1 0 0,0 0 0 0 0,0-1 1 0 0,0 1-1 0 0,0 0 0 0 0,0 0 1 0 0,0 0-1 0 0,0-1 0 0 0,0 1 1 0 0,1-1-1 0 0,7-4-1879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2303 0 0,'0'1'167'0'0,"-2"9"627"0"0,2-7 325 0 0,-1 0 0 0 0,1-1-1 0 0,0 1 1 0 0,0 0 0 0 0,0 0 0 0 0,1 0 0 0 0,1 7 1580 0 0,-1-9-2290 0 0,0 1-1 0 0,0-1 1 0 0,1 0 0 0 0,-1 1-1 0 0,0-1 1 0 0,1 0-1 0 0,-1 0 1 0 0,1 0 0 0 0,0 0-1 0 0,2 1 1 0 0,0 0-45 0 0,0-1 1 0 0,0 0-1 0 0,1 1 0 0 0,-1-2 1 0 0,0 1-1 0 0,0 0 1 0 0,0-1-1 0 0,1 0 0 0 0,-1 0 1 0 0,0 0-1 0 0,5-1 0 0 0,9-2 596 0 0,23-7-1 0 0,-15 3-198 0 0,246-50 2549 0 0,-219 46-3196 0 0,70-12-2574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44 18919 0 0,'-11'3'500'0'0,"8"-2"-359"0"0,0 0 0 0 0,0 1 1 0 0,0-1-1 0 0,0 0 1 0 0,0 1-1 0 0,0 0 0 0 0,0 0 1 0 0,0 0-1 0 0,1 0 0 0 0,-3 2 1 0 0,-2 3 1174 0 0,16 0 92 0 0,-3-4-1211 0 0,-1-1 1 0 0,0-1-1 0 0,1 1 1 0 0,-1-1-1 0 0,1 1 1 0 0,0-2-1 0 0,-1 1 1 0 0,12-1-1 0 0,46-5 722 0 0,301-63 653 0 0,-326 59-3178 0 0,-14 2-6339 0 0,-11 4 9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2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30 2303 0 0,'-7'-5'1779'0'0,"-9"-7"4386"0"0,5 3-973 0 0,6 6-4146 0 0,2 2 1206 0 0,0 7-1167 0 0,1 4-957 0 0,1-1 0 0 0,0 1 1 0 0,0 0-1 0 0,1-1 0 0 0,0 1 0 0 0,1 0 1 0 0,0-1-1 0 0,0 1 0 0 0,4 10 1 0 0,3 11 317 0 0,17 40 1 0 0,-11-36-241 0 0,2 0 1 0 0,1-1-1 0 0,2-1 1 0 0,37 49-1 0 0,-39-60-170 0 0,2-1 1 0 0,0 0-1 0 0,2-2 0 0 0,0 0 1 0 0,1-1-1 0 0,44 27 0 0 0,-55-40-203 0 0,0 0-1 0 0,0 0 0 0 0,0-1 0 0 0,1 0 0 0 0,0-1 0 0 0,-1-1 0 0 0,1 0 1 0 0,0 0-1 0 0,21-1 0 0 0,-31-1-259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3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31 6911 0 0,'2'-2'528'0'0,"23"-27"8080"0"0,-34 38-7996 0 0,7-6-504 0 0,-161 197 1632 0 0,154-188-1664 0 0,-68 77 254 0 0,35-43-236 0 0,-18 16-147 0 0,-125 99 0 0 0,164-144-47 0 0,-3 3-79 0 0,-1-1 0 0 0,-1-1 0 0 0,-52 28 0 0 0,70-43 147 0 0,7-2 234 0 0,1-3-42 0 0,1-1-104 0 0,1 1-1 0 0,-1-1 0 0 0,1 0 1 0 0,0 1-1 0 0,-1-1 1 0 0,1 1-1 0 0,0-1 0 0 0,1 1 1 0 0,-1 0-1 0 0,0 0 1 0 0,0 0-1 0 0,1 0 0 0 0,0 1 1 0 0,-1-1-1 0 0,1 0 1 0 0,0 1-1 0 0,-1 0 0 0 0,4-1 1 0 0,-1 0-195 0 0,-1 1 1 0 0,0 0 0 0 0,0 1-1 0 0,0-1 1 0 0,7 0-1 0 0,-7 2-880 0 0,1-1 0 0 0,0 0 0 0 0,0 1 0 0 0,8 2 0 0 0,2 2-4804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3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191 124 1375 0 0,'-93'45'771'0'0,"30"-19"2997"0"0,28-13 6540 0 0,50-10-9388 0 0,-1-2-602 0 0,-1-1 0 0 0,1-1 0 0 0,-1 0 0 0 0,26-5 0 0 0,15-2 592 0 0,490-57 3307 0 0,-394 36-3912 0 0,190-26-45 0 0,-263 46-1290 0 0,-64 6-143 0 0,-1 0 0 0 0,0-1 0 0 0,21-10 0 0 0,-9 4-2359 0 0,-17 7 1784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108 136 2759 0 0,'0'0'12352'0'0,"1"2"-11813"0"0,1 2-398 0 0,0 0 0 0 0,0 1 0 0 0,0 0 1 0 0,-1-1-1 0 0,0 1 0 0 0,0 0 0 0 0,0-1 0 0 0,0 1 0 0 0,-1 0 1 0 0,0 0-1 0 0,0 0 0 0 0,0-1 0 0 0,0 1 0 0 0,-1 0 0 0 0,0 0 0 0 0,0 0 1 0 0,-2 4-1 0 0,-4 13 172 0 0,-1 1 0 0 0,-12 23 0 0 0,17-40-229 0 0,-7 16 52 0 0,-57 136 457 0 0,66-156 27 0 0,3-4-556 0 0,-1 0 1 0 0,1 0-1 0 0,-1 0 0 0 0,0-1 0 0 0,0 1 1 0 0,0 0-1 0 0,1-4 0 0 0,-2 5-22 0 0,16-38 16 0 0,1 1-1 0 0,2 0 1 0 0,2 2-1 0 0,1 0 1 0 0,2 2-1 0 0,1 0 1 0 0,31-30-1 0 0,-35 43-66 0 0,0 0-1 0 0,2 2 1 0 0,49-33 0 0 0,-60 45 107 0 0,1 0 1 0 0,0 1 0 0 0,0 0 0 0 0,0 0 0 0 0,1 2 0 0 0,-1 0 0 0 0,1 0 0 0 0,0 1 0 0 0,0 1 0 0 0,20-1 0 0 0,-10 6 49 0 0,-14 0-135 0 0,-1 4-13 0 0,-7-5 4 0 0,0 1-1 0 0,-1 0 0 0 0,1 0 1 0 0,-1 0-1 0 0,0 0 1 0 0,0 1-1 0 0,0-1 0 0 0,0 0 1 0 0,-1 0-1 0 0,1 1 1 0 0,-1-1-1 0 0,0 0 1 0 0,0 1-1 0 0,0-1 0 0 0,0 0 1 0 0,-1 4-1 0 0,-1 7 17 0 0,-2 1 0 0 0,-5 17-1 0 0,7-25-8 0 0,-39 104 14 0 0,26-75-9 0 0,1 1 0 0 0,-12 59-1 0 0,25-89 15 0 0,0 0-1 0 0,0-1 0 0 0,1 1 1 0 0,0 0-1 0 0,0 0 1 0 0,1 0-1 0 0,0 0 0 0 0,0 0 1 0 0,2 8-1 0 0,-1-11-6 0 0,-1 0 0 0 0,1 0 1 0 0,0 0-1 0 0,0-1 0 0 0,0 1 0 0 0,0 0 0 0 0,0-1 0 0 0,1 0 0 0 0,0 1 0 0 0,0-1 1 0 0,0 0-1 0 0,0 0 0 0 0,0 0 0 0 0,1-1 0 0 0,5 5 0 0 0,3-1 120 0 0,-4-1-6 0 0,1-1 1 0 0,-1 1-1 0 0,1-1 0 0 0,1-1 1 0 0,17 5-1 0 0,22 4 508 0 0,3 3-309 0 0,-32-11-313 0 0,-15-3-10 0 0,0-1-1 0 0,0 0 1 0 0,0 0 0 0 0,0 0 0 0 0,0-1 0 0 0,0 0 0 0 0,-1 1-1 0 0,1-2 1 0 0,0 1 0 0 0,0 0 0 0 0,-1-1 0 0 0,8-4 0 0 0,3-2-606 0 0,-2 0 0 0 0,18-14 0 0 0,-29 21 49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8751 0 0,'0'0'11544'0'0,"0"2"-11285"0"0,0 6-241 0 0,0-1 1 0 0,-1 1-1 0 0,0 0 0 0 0,-1-1 1 0 0,0 1-1 0 0,0-1 1 0 0,0 1-1 0 0,-1-1 0 0 0,0 0 1 0 0,-1 0-1 0 0,1 0 0 0 0,-1 0 1 0 0,-6 7-1 0 0,-8 16 80 0 0,-6 11 138 0 0,7-13-80 0 0,-15 36 1 0 0,28-56-115 0 0,1 1 0 0 0,0 0 0 0 0,1 0 0 0 0,0 0 0 0 0,0 0 0 0 0,1 1 0 0 0,0-1 0 0 0,0 17 0 0 0,1-24-12 0 0,1 0-1 0 0,-1 1 0 0 0,1-1 0 0 0,-1 0 0 0 0,1 1 0 0 0,0-1 1 0 0,0 0-1 0 0,0 0 0 0 0,0 0 0 0 0,0 1 0 0 0,0-1 0 0 0,0 0 0 0 0,1-1 1 0 0,-1 1-1 0 0,3 2 0 0 0,-1-1 37 0 0,0-1 0 0 0,0 1 1 0 0,1-1-1 0 0,-1 0 0 0 0,1 0 1 0 0,-1 0-1 0 0,1-1 1 0 0,5 2-1 0 0,5 1 129 0 0,0-1 0 0 0,1-1 0 0 0,27 1 1 0 0,-42-3-195 0 0,23 1 16 0 0,0-1 1 0 0,-1-1-1 0 0,41-7 0 0 0,-50 5 7 0 0,0 0-1 0 0,0-2 0 0 0,0 1 1 0 0,0-1-1 0 0,-1-1 0 0 0,0-1 1 0 0,18-11-1 0 0,-15 7 72 0 0,0-2 0 0 0,0 1 1 0 0,-1-2-1 0 0,-1 0 0 0 0,0 0 0 0 0,20-32 0 0 0,-26 36-47 0 0,-1-1 0 0 0,-1 0-1 0 0,1 0 1 0 0,-2 0-1 0 0,0-1 1 0 0,0 0 0 0 0,-1 0-1 0 0,0 0 1 0 0,-1 0-1 0 0,-1 0 1 0 0,0 0 0 0 0,0-13-1 0 0,-2 20-52 0 0,1 1-1 0 0,0-1 1 0 0,-1 1 0 0 0,0-1-1 0 0,0 1 1 0 0,0-1 0 0 0,-1 1-1 0 0,0 0 1 0 0,0-1 0 0 0,0 1-1 0 0,-4-7 1 0 0,3 9 0 0 0,1-1 0 0 0,0 1 0 0 0,0 0 1 0 0,-1 0-1 0 0,0 0 0 0 0,1 0 0 0 0,-1 0 0 0 0,0 0 0 0 0,0 1 0 0 0,0-1 0 0 0,0 1 0 0 0,0 0 1 0 0,0 0-1 0 0,0 0 0 0 0,0 0 0 0 0,-1 1 0 0 0,-3-1 0 0 0,-4 0-43 0 0,0 1-1 0 0,0 1 0 0 0,0-1 1 0 0,0 2-1 0 0,-19 4 0 0 0,-54 20-351 0 0,49-13 116 0 0,-10 6-1521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23 112 10247 0 0,'0'0'927'0'0,"-3"0"-760"0"0,-17-4 11081 0 0,35 2-11448 0 0,5 0 321 0 0,5-4 29 0 0,1-2 0 0 0,-2-1 0 0 0,39-20 0 0 0,-32 14-88 0 0,45-14 1 0 0,-43 22-180 0 0,-30 7-53 0 0,-1 1-19 0 0,0 1-102 0 0,0-1 1 0 0,0 1-1 0 0,0 0 0 0 0,-1 0 0 0 0,1 0 0 0 0,-1 0 0 0 0,1 0 1 0 0,-1 1-1 0 0,0-1 0 0 0,0 0 0 0 0,0 1 0 0 0,0-1 1 0 0,0 0-1 0 0,0 1 0 0 0,-1-1 0 0 0,1 1 0 0 0,0 3 1 0 0,1 16-1524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90 4143 0 0,'-2'1'319'0'0,"0"0"76"0"0,-3 0-476 0 0,-11-2 13998 0 0,18 1-13624 0 0,1-1 0 0 0,-1 1 1 0 0,0-1-1 0 0,1 0 0 0 0,-1 0 1 0 0,0 0-1 0 0,5-2 0 0 0,2-1-31 0 0,47-13 963 0 0,88-13 1 0 0,-136 28-1100 0 0,34-2 229 0 0,-31 4-228 0 0,0-1 0 0 0,19-4 0 0 0,64-11 983 0 0,-91 15-2380 0 0,11-2-9465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 9647 0 0,'0'0'868'0'0,"-2"0"-713"0"0,-43 0 5124 0 0,28-1-1713 0 0,17 1-3485 0 0,-1 0-1 0 0,1-1 1 0 0,0 1-1 0 0,0 0 0 0 0,-1 0 1 0 0,1-1-1 0 0,0 1 1 0 0,-1 0-1 0 0,1 0 1 0 0,0 0-1 0 0,-1 0 1 0 0,1 0-1 0 0,0-1 1 0 0,-1 1-1 0 0,1 0 0 0 0,0 0 1 0 0,-1 0-1 0 0,1 0 1 0 0,0 0-1 0 0,-1 0 1 0 0,1 0-1 0 0,-1 0 1 0 0,1 0-1 0 0,0 0 1 0 0,-1 0-1 0 0,1 0 0 0 0,0 1 1 0 0,-1-1-1 0 0,1 0 1 0 0,0 0-1 0 0,-1 0 1 0 0,1 0-1 0 0,0 1 1 0 0,-1-1-1 0 0,1 0 0 0 0,0 0 1 0 0,0 0-1 0 0,-1 1 1 0 0,1-1-1 0 0,0 0 1 0 0,0 1-1 0 0,-1-1 1 0 0,1 2-74 0 0,0 0 0 0 0,0 0 0 0 0,0 0 0 0 0,0 0 0 0 0,0 0 0 0 0,0 0 0 0 0,1 4 0 0 0,3 10 81 0 0,2 0 0 0 0,0 0 0 0 0,0-1-1 0 0,1 1 1 0 0,1-1 0 0 0,11 16 0 0 0,6 10-8 0 0,-14-19-23 0 0,2-1 0 0 0,1-1 0 0 0,27 32 0 0 0,-35-45-148 0 0,1 0-1 0 0,1 0 0 0 0,0 0 1 0 0,0-1-1 0 0,0 0 0 0 0,0 0 0 0 0,1-1 1 0 0,0 0-1 0 0,0-1 0 0 0,1 0 1 0 0,14 5-1 0 0,-19-8-200 0 0,-1-1 0 0 0,1 1-1 0 0,-1-1 1 0 0,1 0 0 0 0,-1 0 0 0 0,1 0 0 0 0,-1-1 0 0 0,6-1 0 0 0,20-7-4999 0 0,-3-3-1156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0 919 0 0,'2'0'67'0'0,"17"1"2558"0"0,32 8 9969 0 0,-35-4-11414 0 0,-15-5-1039 0 0,1 0 0 0 0,-1 1 1 0 0,1-1-1 0 0,-1 1 1 0 0,1 0-1 0 0,-1-1 0 0 0,1 1 1 0 0,-1 0-1 0 0,0 0 1 0 0,1 0-1 0 0,-1 0 0 0 0,0 0 1 0 0,0 0-1 0 0,0 0 1 0 0,0 0-1 0 0,0 1 0 0 0,0-1 1 0 0,0 0-1 0 0,0 1 1 0 0,0-1-1 0 0,0 0 0 0 0,-1 1 1 0 0,1-1-1 0 0,-1 1 1 0 0,1-1-1 0 0,-1 1 0 0 0,1 2 1 0 0,-1-1-107 0 0,-1-1 0 0 0,1 1-1 0 0,0 0 1 0 0,-1-1 0 0 0,0 1 0 0 0,1 0 0 0 0,-1-1 0 0 0,0 1 0 0 0,0 0 0 0 0,-1-1-1 0 0,1 0 1 0 0,0 1 0 0 0,-1-1 0 0 0,0 0 0 0 0,-2 3 0 0 0,-17 16 95 0 0,-1-1 0 0 0,0-2 1 0 0,-36 24-1 0 0,14-14-180 0 0,-73 35-1 0 0,-52 12-524 0 0,14-8 83 0 0,135-55 363 0 0,19-11-58 0 0,2-2-630 0 0,73-36 3958 0 0,-75 52-3027 0 0,-1 1-1 0 0,-1-1 1 0 0,0 0 0 0 0,-1 0-1 0 0,-6 16 1 0 0,-1 4-39 0 0,-19 66-55 0 0,-32 120 230 0 0,59-213-224 0 0,2-6-22 0 0,1 0-1 0 0,-1 0 0 0 0,0 0 1 0 0,1 0-1 0 0,0 0 1 0 0,-1 0-1 0 0,1 0 1 0 0,0 0-1 0 0,0 0 0 0 0,0 3 1 0 0,0-3-60 0 0,6-15-3359 0 0,2-3-4205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11055 0 0,'0'0'10144'0'0,"0"2"-9227"0"0,-1 20-490 0 0,0 0 0 0 0,-9 43-1 0 0,-20 46-118 0 0,9-37-144 0 0,16-58-153 0 0,2-4-39 0 0,2-10-125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38 13415 0 0,'-25'13'1945'0'0,"-46"33"1486"0"0,70-46-3395 0 0,1 0 0 0 0,0 0 0 0 0,0 0 0 0 0,-1 0-1 0 0,1 0 1 0 0,0 0 0 0 0,0 0 0 0 0,0 0 0 0 0,-1 0 0 0 0,1 1-1 0 0,0-1 1 0 0,0 0 0 0 0,0 0 0 0 0,-1 0 0 0 0,1 0 0 0 0,0 1-1 0 0,0-1 1 0 0,0 0 0 0 0,0 0 0 0 0,-1 0 0 0 0,1 0 0 0 0,0 1-1 0 0,0-1 1 0 0,0 0 0 0 0,0 0 0 0 0,0 0 0 0 0,0 1 0 0 0,0-1-1 0 0,0 0 1 0 0,0 0 0 0 0,0 1 0 0 0,0-1 0 0 0,0 0 0 0 0,0 0-1 0 0,0 1 1 0 0,7 3 1042 0 0,14 0-425 0 0,5-5-496 0 0,0-1-1 0 0,0-1 1 0 0,-1-1-1 0 0,0-1 0 0 0,28-10 1 0 0,28-5-1 0 0,224-32 427 0 0,-260 46-1619 0 0,-36 4-512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10135 0 0,'0'0'778'0'0,"2"1"-506"0"0,0 1 97 0 0,1 0-1 0 0,0 0 1 0 0,-1 0 0 0 0,0 0 0 0 0,1 1 0 0 0,-1-1 0 0 0,0 1 0 0 0,0 0 0 0 0,-1-1 0 0 0,1 1-1 0 0,0 0 1 0 0,-1 0 0 0 0,0 0 0 0 0,0 0 0 0 0,0 1 0 0 0,0-1 0 0 0,0 0 0 0 0,0 0-1 0 0,-1 5 1 0 0,2 7 156 0 0,-1-1-1 0 0,-1 1 1 0 0,-1 15 0 0 0,-2-3-164 0 0,-1-1 1 0 0,-1 0 0 0 0,-1-1 0 0 0,-2 1 0 0 0,0-1 0 0 0,-17 32 0 0 0,-2 2-104 0 0,-22 50-140 0 0,48-108-358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0,'0'2'7435'0'0,"4"83"-1147"0"0,-5-75-5907 0 0,2-10-434 0 0,-1 1 0 0 0,0-1 0 0 0,0 0 0 0 0,0 1 0 0 0,0-1 0 0 0,0 1 0 0 0,0-1 0 0 0,1 1 0 0 0,-1-1 0 0 0,0 0 0 0 0,0 1 0 0 0,1-1 0 0 0,-1 0 0 0 0,0 1 0 0 0,0-1 0 0 0,1 0 0 0 0,-1 1 0 0 0,0-1 0 0 0,1 0 0 0 0,-1 1 0 0 0,1-1 0 0 0,-1 0 0 0 0,0 0 0 0 0,1 0 0 0 0,-1 1 0 0 0,1-1 0 0 0,-1 0 0 0 0,0 0 0 0 0,1 0 0 0 0,-1 0 0 0 0,1 0 0 0 0,0 0 0 0 0,15-1-2382 0 0,-5-2 1027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20015 0 0,'0'0'2181'0'0,"0"2"-1894"0"0,0 0-186 0 0,-1 2 34 0 0,1 0-1 0 0,-1 0 1 0 0,1-1-1 0 0,0 1 1 0 0,1 0 0 0 0,-1 0-1 0 0,1 0 1 0 0,-1 0-1 0 0,1-1 1 0 0,1 1 0 0 0,1 4-1 0 0,0 3-822 0 0,0-3 1364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8751 0 0,'1'2'13853'0'0,"0"5"-12601"0"0,-1-5-808 0 0,1 0-164 0 0,0 0-264 0 0,0 1-1 0 0,0-1 0 0 0,0 1 0 0 0,1-1 0 0 0,-1 1 0 0 0,1-1 1 0 0,-1 0-1 0 0,1 0 0 0 0,0 0 0 0 0,0 0 0 0 0,0 0 0 0 0,0 0 1 0 0,0 0-1 0 0,0-1 0 0 0,0 1 0 0 0,1-1 0 0 0,-1 1 0 0 0,1-1 1 0 0,-1 0-1 0 0,1 0 0 0 0,-1 0 0 0 0,1-1 0 0 0,0 1 0 0 0,-1 0 0 0 0,1-1 1 0 0,0 0-1 0 0,0 1 0 0 0,-1-1 0 0 0,1 0 0 0 0,0-1 0 0 0,0 1 1 0 0,-1 0-1 0 0,1-1 0 0 0,3-1 0 0 0,3-1-457 0 0,1 0 0 0 0,-1-1-1 0 0,-1 0 1 0 0,12-7 0 0 0,13-14-6851 0 0,-16 11 541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97 919 0 0,'6'-14'80'0'0,"-3"3"-80"0"0,1 0 0 0 0,1 2 0 0 0,-1-3 0 0 0,0-1 1288 0 0,-1 0 248 0 0,-1-1 40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68 3679 0 0,'0'0'167'0'0,"-2"1"-7"0"0,-32 22 529 0 0,18-13 2455 0 0,0 1 8279 0 0,29-6-10214 0 0,-6-3-969 0 0,1-1-1 0 0,-1 1 1 0 0,1-2-1 0 0,-1 1 1 0 0,1-1-1 0 0,0 0 1 0 0,11-2 0 0 0,54-13 704 0 0,-64 13-820 0 0,130-33 944 0 0,103-23-105 0 0,-224 55-968 0 0,-9 0-159 0 0,-1 1 1 0 0,1 1-1 0 0,-1 0 0 0 0,1 0 0 0 0,0 1 0 0 0,14 0 0 0 0,-22 1-321 0 0,0 24-8594 0 0,-4-11 2691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 16783 0 0,'0'0'4702'0'0,"-8"-3"-4189"0"0,4 3-466 0 0,1 0 0 0 0,-1 0 0 0 0,0 0 0 0 0,1 0 0 0 0,-1 1 0 0 0,1-1 0 0 0,-1 1 0 0 0,1 0 0 0 0,-1 0 0 0 0,1 1 1 0 0,-1-1-1 0 0,1 1 0 0 0,0-1 0 0 0,0 1 0 0 0,0 0 0 0 0,0 0 0 0 0,-3 3 0 0 0,-3 3 17 0 0,-1 0 1 0 0,2 0 0 0 0,-15 19-1 0 0,15-15-28 0 0,0 0 0 0 0,0 0 0 0 0,1 1-1 0 0,1 0 1 0 0,0 0 0 0 0,1 0 0 0 0,1 1 0 0 0,0 0-1 0 0,-3 21 1 0 0,4-12 18 0 0,1 0-1 0 0,1 0 1 0 0,1 0 0 0 0,1-1-1 0 0,6 30 1 0 0,-6-46-97 0 0,4 24-3875 0 0,1 47-1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14655 0 0,'-9'1'1328'0'0,"4"0"-1185"0"0,-1 1-1 0 0,1-1 1 0 0,0 1-1 0 0,-1 0 1 0 0,1 0-1 0 0,0 0 1 0 0,0 1-1 0 0,0 0 0 0 0,0 0 1 0 0,1 0-1 0 0,-1 0 1 0 0,1 1-1 0 0,0 0 1 0 0,0 0-1 0 0,0 0 1 0 0,-5 8-1 0 0,4-6 83 0 0,1 1-1 0 0,0-1 0 0 0,0 1 1 0 0,0 0-1 0 0,1 1 1 0 0,0-1-1 0 0,1 0 0 0 0,0 1 1 0 0,0-1-1 0 0,0 1 0 0 0,0 10 1 0 0,2-11-147 0 0,0 1 0 0 0,0-1 0 0 0,1 0 0 0 0,0 1 0 0 0,1-1 1 0 0,-1 0-1 0 0,1 0 0 0 0,1 0 0 0 0,5 12 0 0 0,-2-9 3 0 0,-1-1-1 0 0,1 0 1 0 0,1 0 0 0 0,0-1 0 0 0,15 16-1 0 0,0-7-36 0 0,-1 0-1 0 0,2-2 1 0 0,0 0-1 0 0,35 16 0 0 0,-53-28-349 0 0,0-1-1 0 0,1 1 1 0 0,-1-1-1 0 0,0 0 0 0 0,1-1 1 0 0,-1 1-1 0 0,1-1 0 0 0,-1 0 1 0 0,1-1-1 0 0,7 1 0 0 0,-2-3-1285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9671 0 0,'0'0'875'0'0,"1"2"-390"0"0,0 9 1677 0 0,-1-1-1 0 0,0 0 0 0 0,-2 18 1 0 0,1-17-1566 0 0,-1 0 0 0 0,-1 0 0 0 0,-5 15 0 0 0,4-18-575 0 0,1 1 0 0 0,-1-1 0 0 0,0 0 0 0 0,-1 0-1 0 0,0-1 1 0 0,0 0 0 0 0,-1 1 0 0 0,0-2 0 0 0,0 1 0 0 0,0-1-1 0 0,-12 9 1 0 0,-2-2 1 0 0,-1-1-1 0 0,0 0 1 0 0,-1-2-1 0 0,0-1 0 0 0,0 0 1 0 0,-1-2-1 0 0,-25 5 1 0 0,-170 18-40 0 0,49-9 24 0 0,121-8-11 0 0,5-1-74 0 0,41-12 19 0 0,2 1 0 0 0,-1 2 84 0 0,0-1 0 0 0,0 0 1 0 0,0 0-1 0 0,1 1 0 0 0,-1-1 0 0 0,1 0 0 0 0,-1 1 0 0 0,1 2 0 0 0,0-1-2 0 0,-1-2 151 0 0,5 10-12 0 0,-3-8-150 0 0,0 0-1 0 0,1 1 0 0 0,0-1 0 0 0,0 0 0 0 0,0 0 0 0 0,3 5 0 0 0,3 6 70 0 0,-3-1 30 0 0,-1 1-1 0 0,-1 0 0 0 0,-1 0 1 0 0,0 0-1 0 0,0 30 0 0 0,-12 78 716 0 0,9-116-778 0 0,-2 26 318 0 0,-2 0-1 0 0,-17 61 0 0 0,17-83-309 0 0,0 0-1 0 0,-1 0 1 0 0,0 0-1 0 0,-14 19 0 0 0,19-29-156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66 17879 0 0,'0'0'1624'0'0,"0"3"-1336"0"0,-1 27 726 0 0,-2 1-1 0 0,-8 35 0 0 0,8-48-748 0 0,2-13-196 0 0,1 1-1 0 0,-1-1 1 0 0,-1 1 0 0 0,-2 8-1 0 0,3-13-102 0 0,-7 21 568 0 0,9-16-46 0 0,7-13-289 0 0,64-81 12 0 0,-51 60-122 0 0,0 1-1 0 0,2 2 1 0 0,44-39-1 0 0,-54 52-90 0 0,-9 8 4 0 0,0 0 0 0 0,1 1 0 0 0,-1 0-1 0 0,1-1 1 0 0,0 1 0 0 0,7-3 0 0 0,-11 6 2 0 0,-1 0 1 0 0,1 0-1 0 0,-1 0 1 0 0,1 0-1 0 0,-1 0 1 0 0,1 0-1 0 0,-1 1 0 0 0,1-1 1 0 0,-1 0-1 0 0,1 0 1 0 0,-1 0-1 0 0,1 1 1 0 0,-1-1-1 0 0,0 0 1 0 0,1 1-1 0 0,-1-1 1 0 0,1 0-1 0 0,-1 1 0 0 0,0-1 1 0 0,1 1-1 0 0,-1 0 1 0 0,1-1 3 0 0,9 11 31 0 0,-8-5-25 0 0,-2-3-3 0 0,5 12 40 0 0,-1 1 0 0 0,2 17-1 0 0,-4-17 12 0 0,8 27-1 0 0,-7-35-60 0 0,0 0-1 0 0,1-1 1 0 0,-1 1 0 0 0,1-1-1 0 0,1 0 1 0 0,-1 0 0 0 0,8 8-1 0 0,1-1-1 0 0,28 21 0 0 0,19 19-29 0 0,-28-15-2452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6:5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3223 0 0,'0'0'11102'0'0,"3"1"-10518"0"0,8-1-4 0 0,0-1 0 0 0,1 0 0 0 0,-1-1 1 0 0,0 0-1 0 0,-1 0 0 0 0,13-5 0 0 0,9-2 176 0 0,-16 6-421 0 0,0 0 0 0 0,0 1 0 0 0,0 1 0 0 0,1 1 0 0 0,-1 0 0 0 0,24 4 0 0 0,-21-3-256 0 0,0-1-1 0 0,1-1 0 0 0,29-4 1 0 0,12-1 7 0 0,72-3-86 0 0,-47 0 0 0 0,-59 5 0 0 0,0 1 0 0 0,42 1 0 0 0,-60 2 0 0 0,41 5 0 0 0,-49-5 0 0 0,0 1 0 0 0,-1-1 0 0 0,1 0 0 0 0,0 0 0 0 0,0 0 0 0 0,0 0 0 0 0,0 0 0 0 0,0 0 0 0 0,0 0 0 0 0,0 0 0 0 0,0 0 0 0 0,-1 0 0 0 0,2-1 0 0 0,29-4 0 0 0,45-6 18 0 0,-47 5-7 0 0,-1 2 1 0 0,1 1 0 0 0,32 2-1 0 0,24 1-11 0 0,227-26 757 0 0,-280 22-738 0 0,-16 1-19 0 0,0 2 0 0 0,0 0 0 0 0,0 1 0 0 0,1 0 0 0 0,-1 2 0 0 0,-1-1 0 0 0,1 2 0 0 0,22 6 0 0 0,-34-7 0 0 0,0-1 0 0 0,0 0 0 0 0,1 0 0 0 0,-1 0 0 0 0,1-1 0 0 0,-1 1 0 0 0,1-1 0 0 0,4 0 0 0 0,22-1 0 0 0,-11 0-14 0 0,31-6 0 0 0,-35 4 5 0 0,1 1 0 0 0,-1 1 0 0 0,18 0 0 0 0,-21 1 0 0 0,0-1 0 0 0,0 0 1 0 0,17-4-1 0 0,-15 2-1 0 0,0 1 1 0 0,16 0-1 0 0,16 4 10 0 0,56 9 0 0 0,-58-4 0 0 0,-26-6 0 0 0,0-1 0 0 0,-1 0 0 0 0,1-2 0 0 0,32-5 0 0 0,5-2 0 0 0,-40 8 8 0 0,1 1 0 0 0,-1 1 1 0 0,0 0-1 0 0,0 1 0 0 0,23 5 0 0 0,27 5 7 0 0,-25-8 6 0 0,-1-2 1 0 0,54-4-1 0 0,-67 2-21 0 0,1 2 0 0 0,-1 1 0 0 0,40 10 0 0 0,-31-6 0 0 0,-28-5 1 0 0,15 2 48 0 0,31 2 0 0 0,-45-5-34 0 0,-1-1 0 0 0,1-1 0 0 0,-1 0 0 0 0,1 0 1 0 0,-1 0-1 0 0,0-1 0 0 0,11-4 0 0 0,23-9 811 0 0,50-11 0 0 0,-75 22-898 0 0,0 1 0 0 0,1 1 0 0 0,-1 1 0 0 0,1 0 0 0 0,33 3 0 0 0,-43-1 72 0 0,-6-1 0 0 0,0 0 0 0 0,0 0 0 0 0,0 0 0 0 0,0 1 0 0 0,0-1 0 0 0,0 1 0 0 0,0 0 0 0 0,0-1 0 0 0,0 1 0 0 0,0 0 0 0 0,0 0 0 0 0,0 0 0 0 0,0 1 0 0 0,-1-1 0 0 0,4 3 0 0 0,2 3 0 0 0,-2 0-16 0 0,-4-5-61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168 127 8287 0 0,'0'0'7446'0'0,"-1"2"-6550"0"0,-8 20 314 0 0,1-1 0 0 0,1 1 1 0 0,-5 26-1 0 0,5-21-398 0 0,0-1 0 0 0,-12 29 0 0 0,11-38-616 0 0,-2 0-1 0 0,1 0 1 0 0,-2-1 0 0 0,-14 17-1 0 0,22-29-128 0 0,2-2-52 0 0,-1 0 0 0 0,1 0 0 0 0,0 0 0 0 0,-1-1 0 0 0,0 1 0 0 0,1 0 0 0 0,-5 2 0 0 0,-4-1 112 0 0,9-3-82 0 0,0-3 31 0 0,-1-2-68 0 0,2-1 0 0 0,-1 1 0 0 0,0 0 0 0 0,1 0 0 0 0,0-1 0 0 0,0 1 0 0 0,1 0 0 0 0,-1 0 0 0 0,1-1 0 0 0,0 1-1 0 0,1 0 1 0 0,-1 0 0 0 0,1 0 0 0 0,0 0 0 0 0,0 0 0 0 0,1 1 0 0 0,5-9 0 0 0,6-9-1 0 0,2 1 0 0 0,25-27 0 0 0,-22 27-11 0 0,112-117 4 0 0,-115 123 0 0 0,1 1 0 0 0,1 0 0 0 0,0 2 0 0 0,1 0 0 0 0,0 1 0 0 0,33-14 0 0 0,-42 21 28 0 0,0 1 0 0 0,0 0 0 0 0,0 1 0 0 0,0 0 0 0 0,1 0 0 0 0,-1 1 0 0 0,0 1 0 0 0,1-1 0 0 0,-1 2 0 0 0,1-1 0 0 0,10 3 0 0 0,-16-1 47 0 0,6 5-17 0 0,0 3-47 0 0,-2 3-11 0 0,-7-10 6 0 0,-1-2-3 0 0,-1 0 1 0 0,1 0 0 0 0,-1 0-1 0 0,0 0 1 0 0,1-1 0 0 0,-1 1-1 0 0,0 0 1 0 0,1 0-1 0 0,-1 0 1 0 0,0 0 0 0 0,0 0-1 0 0,0 0 1 0 0,0 0-1 0 0,0 1 1 0 0,0 12 20 0 0,1-8-8 0 0,-1 1 1 0 0,0-1-1 0 0,0 0 0 0 0,-1 1 0 0 0,0-1 0 0 0,0 1 1 0 0,-2 5-1 0 0,1-4-22 0 0,-4 6 6 0 0,0 0 0 0 0,0 0 0 0 0,-2-1 0 0 0,1 0 0 0 0,-2 0 0 0 0,0-1 0 0 0,-12 14 0 0 0,3-4 0 0 0,11-11 2 0 0,1-1 0 0 0,0 1 1 0 0,1 0-1 0 0,-6 17 0 0 0,10-24 4 0 0,1-1 0 0 0,0 0 0 0 0,-1 1-1 0 0,1-1 1 0 0,0 1 0 0 0,1-1 0 0 0,-1 0 0 0 0,1 1 0 0 0,-1-1 0 0 0,1 0 0 0 0,0 0 0 0 0,1 4 0 0 0,1 1 23 0 0,0 3-26 0 0,2 0-1 0 0,0 0 0 0 0,0 0 0 0 0,11 16 1 0 0,-5-9 7 0 0,-8-14 32 0 0,10 15-29 0 0,-12-18-13 0 0,0 1 0 0 0,1 0 0 0 0,-1 0-1 0 0,1-1 1 0 0,0 1 0 0 0,-1 0 0 0 0,1-1 0 0 0,0 0-1 0 0,0 1 1 0 0,4 1 0 0 0,-1 0 48 0 0,0 0 0 0 0,1-1 0 0 0,-1 1 0 0 0,1-1 0 0 0,0 0 0 0 0,-1-1 0 0 0,1 1 0 0 0,0-1 0 0 0,0 0 1 0 0,0-1-1 0 0,6 1 0 0 0,10-1 286 0 0,35-6 0 0 0,-52 6-324 0 0,5-2 62 0 0,-6 0-11 0 0,34-4-33 0 0,-24 5-28 0 0,-3-1-16 0 0,-6 2-534 0 0,0-1-1 0 0,0 0 1 0 0,-1 0-1 0 0,1 0 1 0 0,8-4-1 0 0,3-6-6782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6447 0 0,'0'0'6856'0'0,"-1"2"-6277"0"0,0-1-464 0 0,1 1 1 0 0,-1 0-1 0 0,0-1 1 0 0,1 1-1 0 0,-1 0 0 0 0,1 0 1 0 0,0-1-1 0 0,0 1 1 0 0,-1 0-1 0 0,1 0 0 0 0,0 0 1 0 0,1-1-1 0 0,-1 1 1 0 0,0 0-1 0 0,0 0 0 0 0,1-1 1 0 0,-1 1-1 0 0,1 0 1 0 0,0-1-1 0 0,-1 1 0 0 0,3 2 1 0 0,2 6 285 0 0,1 0 0 0 0,9 12 0 0 0,-8-13-16 0 0,7 10-257 0 0,-2 1 0 0 0,0 0 0 0 0,-1 0 0 0 0,-1 1 1 0 0,-1 1-1 0 0,7 27 0 0 0,-14-43-119 0 0,-1 1 0 0 0,-1-1 0 0 0,1 1 0 0 0,-1 0 0 0 0,-1-1 0 0 0,1 1 0 0 0,-1 0 0 0 0,0-1 1 0 0,0 1-1 0 0,-1-1 0 0 0,0 1 0 0 0,0-1 0 0 0,-1 0 0 0 0,0 0 0 0 0,0 0 0 0 0,0 0 0 0 0,-7 9 0 0 0,-2 1 24 0 0,-1 0 1 0 0,-1 0-1 0 0,-1-1 0 0 0,-21 18 0 0 0,17-19-72 0 0,-1-1-1 0 0,-28 15 1 0 0,5-3-383 0 0,40-23 230 0 0,-1 0-272 0 0,-1 1-3449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3223 0 0,'0'0'11336'0'0,"1"2"-10530"0"0,3 6-348 0 0,-1-1 1 0 0,0 1 0 0 0,0-1 0 0 0,0 1-1 0 0,-1 0 1 0 0,0 0 0 0 0,-1 1 0 0 0,1-1-1 0 0,-2 0 1 0 0,1 11 0 0 0,-3 6-193 0 0,0 1 0 0 0,-7 26 1 0 0,5-28-214 0 0,-3 49 1 0 0,9-57-42 0 0,1-13-9 0 0,-2-2 4 0 0,0-1-3 0 0,-1 0-1 0 0,1 1 1 0 0,-1-1-1 0 0,0 0 1 0 0,1 1-1 0 0,-1-1 1 0 0,1 0-1 0 0,-1 1 1 0 0,1-1-1 0 0,-1 0 1 0 0,1 0-1 0 0,-1 0 1 0 0,1 0-1 0 0,-1 0 1 0 0,1 1-1 0 0,0-1 1 0 0,-1 0-1 0 0,1 0 1 0 0,-1 0-1 0 0,1 0 1 0 0,-1 0-1 0 0,1-1 0 0 0,0 1 1 0 0,12-3 67 0 0,-12 2-51 0 0,8-2 2 0 0,0-1 1 0 0,-1 0-1 0 0,1-1 1 0 0,-1 1 0 0 0,0-2-1 0 0,13-11 1 0 0,40-44 159 0 0,-28 26-141 0 0,-27 29-36 0 0,17-22 61 0 0,-18 22-62 0 0,-4 4 296 0 0,2 6-261 0 0,-1 0 1 0 0,1 1-1 0 0,-1-1 1 0 0,0 0-1 0 0,0 1 0 0 0,0-1 1 0 0,-1 1-1 0 0,1 0 1 0 0,-1 0-1 0 0,0-1 1 0 0,-1 1-1 0 0,1 10 1 0 0,2 6 32 0 0,-2-17-72 0 0,1 14 25 0 0,2-1-1 0 0,0 1 1 0 0,1-1-1 0 0,10 24 0 0 0,-13-37-16 0 0,0 0 0 0 0,1 0-1 0 0,-1-1 1 0 0,1 1 0 0 0,0 0-1 0 0,-1-1 1 0 0,2 0-1 0 0,-1 0 1 0 0,0 0 0 0 0,5 3-1 0 0,-6-4-4 0 0,1-1 0 0 0,0 1 0 0 0,0-1-1 0 0,0 0 1 0 0,0 0 0 0 0,0 0 0 0 0,0-1 0 0 0,0 1-1 0 0,0-1 1 0 0,0 1 0 0 0,0-1 0 0 0,0 0-1 0 0,0 0 1 0 0,0 0 0 0 0,0-1 0 0 0,5 0-1 0 0,3-2 19 0 0,-1-1 0 0 0,1 0-1 0 0,0 0 1 0 0,-1-1-1 0 0,0 0 1 0 0,0-1-1 0 0,0 0 1 0 0,10-8-1 0 0,-6 2 26 0 0,0-1 0 0 0,0 0-1 0 0,-2 0 1 0 0,15-20 0 0 0,-14 14-17 0 0,-1 0 0 0 0,-1-1 0 0 0,-1 0 0 0 0,-1-1 0 0 0,0 0 0 0 0,-2-1 0 0 0,0 0 0 0 0,5-34 0 0 0,-12 53-61 0 0,1 0 0 0 0,0 0 0 0 0,0 0 0 0 0,0 1 0 0 0,0-1 0 0 0,0 1 0 0 0,0-1 0 0 0,1 1 0 0 0,-1-1 0 0 0,3-2 0 0 0,16-2-542 0 0,-6 1 236 0 0,20-1-752 0 0,40-9-3330 0 0,-62 12 118 0 0,-1 2-1190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44 7831 0 0,'7'-10'1270'0'0,"13"-24"9244"0"0,-23 108-9746 0 0,-13 75 0 0 0,9-107-768 0 0,-3 0 0 0 0,-1 0 0 0 0,-3-1 0 0 0,-1 0 0 0 0,-2-1 0 0 0,-1-1 0 0 0,-2-1 0 0 0,-29 41 0 0 0,14-33 0 0 0,-60 64 0 0 0,60-73 0 0 0,23-22 11 0 0,11-14 44 0 0,9-10 15 0 0,56-69-43 0 0,90-84 0 0 0,-152 160-27 0 0,4-4-5 0 0,0 1 0 0 0,0 0 1 0 0,0 0-1 0 0,1 0 0 0 0,-1 0 1 0 0,1 1-1 0 0,0 1 1 0 0,9-4-1 0 0,-11 5 56 0 0,0 0 1 0 0,0 1-1 0 0,1 0 1 0 0,-1 0-1 0 0,1 1 0 0 0,-1 0 1 0 0,1-1-1 0 0,-1 2 1 0 0,0-1-1 0 0,1 1 0 0 0,-1 0 1 0 0,10 2-1 0 0,-11-2 15 0 0,0 1 1 0 0,0-1-1 0 0,0 1 0 0 0,0 0 0 0 0,0 0 1 0 0,0 0-1 0 0,0 0 0 0 0,-1 1 0 0 0,1-1 1 0 0,-1 1-1 0 0,1 0 0 0 0,3 5 0 0 0,-5-6-25 0 0,0 1 0 0 0,-1 0 0 0 0,1 0 0 0 0,-1 0 0 0 0,0 0 0 0 0,1 0 0 0 0,-1 0 0 0 0,-1 0 0 0 0,1 0 0 0 0,0 0 0 0 0,-1 1 0 0 0,0-1 0 0 0,1 0 0 0 0,-1 0 0 0 0,0 1 0 0 0,-1-1 0 0 0,0 6 0 0 0,-6 20 29 0 0,-2 0 0 0 0,0-1 1 0 0,-25 49-1 0 0,4-9-1938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8431 0 0,'0'0'11823'0'0,"0"2"-10751"0"0,-4 9-736 0 0,1-1-1 0 0,-2 0 1 0 0,0 0 0 0 0,0-1 0 0 0,-10 14 0 0 0,-38 44 156 0 0,2-2-230 0 0,18-21-183 0 0,16-22-153 0 0,-25 43 0 0 0,23-31-12 0 0,18-32 33 0 0,1-1-108 0 0,-3 5 85 0 0,3-4-12 0 0,13-3 70 0 0,1 0 0 0 0,-1-1 1 0 0,1 0-1 0 0,21-7 0 0 0,53-24 27 0 0,-19 7-1 0 0,78-16 182 0 0,-145 41-302 0 0,12-1-2085 0 0,-5 2-4316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 9671 0 0,'0'0'748'0'0,"2"-1"-492"0"0,5 0 50 0 0,-5 1 1131 0 0,3 0 1654 0 0,3 2 2628 0 0,-4 5-5821 0 0,-3-4 195 0 0,0 1 1 0 0,0-1-1 0 0,0 0 0 0 0,-1 1 1 0 0,1-1-1 0 0,-1 1 0 0 0,0-1 1 0 0,0 1-1 0 0,0-1 0 0 0,0 1 1 0 0,-1-1-1 0 0,1 1 0 0 0,-1-1 1 0 0,-2 7-1 0 0,-2 4 148 0 0,-1-1 0 0 0,-9 16 0 0 0,11-21-147 0 0,-86 164-1634 0 0,87-167 935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16783 0 0,'0'0'1752'0'0,"-7"6"-1656"0"0,-1 1-96 0 0,3 4 0 0 0,0 1 0 0 0,1 1 0 0 0,0 1 0 0 0,3 1-88 0 0,-3 1-488 0 0,2 2-104 0 0,2 0-24 0 0,0 0 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16095 0 0,'0'0'2259'0'0,"0"1"-1700"0"0,-1 3-195 0 0,1 0 0 0 0,-1 0 0 0 0,1 0 0 0 0,-1 0 0 0 0,0 0 0 0 0,-1-1 0 0 0,1 1 0 0 0,-1 0 0 0 0,1-1 0 0 0,-1 1 0 0 0,-4 4 0 0 0,-3 4-67 0 0,-17 19 0 0 0,5-8-144 0 0,-12 15-142 0 0,24-31-11 0 0,2 1 0 0 0,-1 0 0 0 0,1 1 0 0 0,1 0 0 0 0,0 0 0 0 0,0 0 0 0 0,0 1 0 0 0,-6 17 0 0 0,8-17 33 0 0,1 1-1 0 0,0 0 1 0 0,1 0 0 0 0,0 0-1 0 0,0 15 1 0 0,2-23-20 0 0,0 0 0 0 0,0 0 0 0 0,1 0 0 0 0,-1 0 0 0 0,1 0 0 0 0,-1-1 0 0 0,1 1 0 0 0,0 0 0 0 0,0 0 0 0 0,0-1 0 0 0,1 1 0 0 0,-1-1 0 0 0,1 1 0 0 0,-1-1 0 0 0,1 0 0 0 0,0 1 0 0 0,0-1 0 0 0,0 0 0 0 0,0 0 0 0 0,0 0 0 0 0,1-1 0 0 0,-1 1 0 0 0,0 0-1 0 0,1-1 1 0 0,4 3 0 0 0,0-2 5 0 0,0 1 0 0 0,0-1 0 0 0,0 0 0 0 0,0-1-1 0 0,1 1 1 0 0,-1-1 0 0 0,12 0 0 0 0,54-7-253 0 0,-36 3-410 0 0,-17 0-1067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66 3679 0 0,'6'-7'288'0'0,"0"0"-1"0"0,0 1 0 0 0,8-6 1 0 0,-6 6 2222 0 0,0 0 1 0 0,0 1-1 0 0,1 0 0 0 0,14-5 1 0 0,-21 9-1551 0 0,-1 1-843 0 0,0 0 1 0 0,1 0 0 0 0,-1 1-1 0 0,0-1 1 0 0,0 0 0 0 0,0 1-1 0 0,0-1 1 0 0,0 1 0 0 0,0-1 0 0 0,0 1-1 0 0,0 0 1 0 0,0-1 0 0 0,0 1-1 0 0,0 0 1 0 0,0 0 0 0 0,0-1-1 0 0,0 1 1 0 0,0 0 0 0 0,-1 0 0 0 0,1 0-1 0 0,0 0 1 0 0,-1 0 0 0 0,1 0-1 0 0,-1 0 1 0 0,1 1 0 0 0,-1-1-1 0 0,0 0 1 0 0,1 2 0 0 0,1 3 46 0 0,-1 0-1 0 0,0 0 1 0 0,-1 0 0 0 0,1 9-1 0 0,-2 5 13 0 0,-1-1 0 0 0,0 1 0 0 0,-2-1 0 0 0,-5 21 0 0 0,-30 76 68 0 0,26-80-192 0 0,-105 244 24 0 0,-24-11-21 0 0,121-233-55 0 0,18-28 0 0 0,2-2-13 0 0,1-5-55 0 0,3-8 13 0 0,0 0-1 0 0,0 0 1 0 0,1 1 0 0 0,-1-1 0 0 0,2 1 0 0 0,8-10 0 0 0,0-2-14 0 0,16-21-175 0 0,1 2-1 0 0,1 1 1 0 0,58-51 0 0 0,-78 78 276 0 0,1 0 0 0 0,0 1-1 0 0,0 0 1 0 0,16-8 0 0 0,-22 13 58 0 0,1 1 0 0 0,-1-1-1 0 0,0 1 1 0 0,1 0 0 0 0,0 1 0 0 0,-1-1-1 0 0,1 1 1 0 0,0 1 0 0 0,0-1-1 0 0,0 1 1 0 0,7 1 0 0 0,-12-1-80 0 0,0 1 0 0 0,0-1 0 0 0,1 1 0 0 0,-1-1 0 0 0,0 1 0 0 0,0 0 0 0 0,0 0 0 0 0,0 0 0 0 0,0 0 0 0 0,0 1 1 0 0,0-1-1 0 0,0 0 0 0 0,0 1 0 0 0,-1-1 0 0 0,1 1 0 0 0,0 0 0 0 0,-1 0 0 0 0,1-1 0 0 0,-1 1 0 0 0,0 0 0 0 0,0 0 0 0 0,0 0 0 0 0,0 0 0 0 0,0 1 0 0 0,0-1 0 0 0,0 0 1 0 0,-1 0-1 0 0,1 0 0 0 0,0 4 0 0 0,0 5 10 0 0,0 1 1 0 0,-1-1-1 0 0,0 1 0 0 0,-3 17 1 0 0,2-15 68 0 0,-5 35 57 0 0,3-29-99 0 0,1 0 0 0 0,0 1 0 0 0,2 22-1 0 0,2-35-120 0 0,-2-7-49 0 0,0 1-6 0 0,5 25-1987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12439 0 0,'0'0'7875'0'0,"0"3"-5789"0"0,-7 20-1459 0 0,-1 0-1 0 0,-1 0 1 0 0,-20 37-1 0 0,3-8-318 0 0,22-42-358 0 0,-13 26-252 0 0,2 0 0 0 0,1 1 0 0 0,-11 49 0 0 0,24-74-1256 0 0,2-2-4129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0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0,'0'0'4000'0'0,"13"2"-3880"0"0,1 0-120 0 0,2-1 0 0 0,2 3-72 0 0,-2 0-824 0 0,4-1-160 0 0,3 1-32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7 6447 0 0,'0'0'499'0'0,"2"-1"-328"0"0,4-1 179 0 0,-4 1 514 0 0,1 0 1 0 0,-1 1-1 0 0,1-1 0 0 0,0 1 0 0 0,-1 0 0 0 0,1 0 0 0 0,0 0 0 0 0,3 0 0 0 0,17 5 3193 0 0,-21-4-2779 0 0,-3 2-886 0 0,0 4-299 0 0,-1-1 0 0 0,0 1 0 0 0,0 0 0 0 0,-1 0 0 0 0,0-1 0 0 0,0 1 0 0 0,0-1 0 0 0,-1 0 0 0 0,0 0 0 0 0,0 0 0 0 0,-1-1 0 0 0,0 0 0 0 0,-9 9 0 0 0,-6 3 2 0 0,0 0 1 0 0,-34 19-1 0 0,-69 31 139 0 0,64-37-172 0 0,30-15-9 0 0,29-15-54 0 0,0 0 0 0 0,1 0 0 0 0,-1 0-1 0 0,0 0 1 0 0,0 0 0 0 0,0 0 0 0 0,1 0-1 0 0,-1 0 1 0 0,0 0 0 0 0,0 0-1 0 0,0 0 1 0 0,0 0 0 0 0,0 1 0 0 0,1-1-1 0 0,-1 0 1 0 0,0 0 0 0 0,0 0 0 0 0,0 0-1 0 0,0 0 1 0 0,0 0 0 0 0,1 1-1 0 0,-1-1 1 0 0,0 0 0 0 0,0 0 0 0 0,0 0-1 0 0,0 0 1 0 0,0 1 0 0 0,0-1 0 0 0,0 0-1 0 0,0 0 1 0 0,0 0 0 0 0,0 1-1 0 0,0-1 1 0 0,0 0 0 0 0,0 0 0 0 0,0 0-1 0 0,0 1 1 0 0,0-1 0 0 0,0 0-1 0 0,0 0 1 0 0,0 0 0 0 0,0 0 0 0 0,0 1-1 0 0,0-1 1 0 0,0 0 0 0 0,0 0 0 0 0,0 0-1 0 0,-1 0 1 0 0,1 1 0 0 0,0-1-1 0 0,0 0 1 0 0,0 0 0 0 0,0 0 0 0 0,0 0-1 0 0,0 0 1 0 0,-1 1 0 0 0,1-1 0 0 0,0 0-1 0 0,0 0 1 0 0,0 0 0 0 0,0 0-1 0 0,-1 0 1 0 0,1 0 0 0 0,0 0 0 0 0,0 0-1 0 0,0 0 1 0 0,-1 0 0 0 0,1 0-1 0 0,0 0 1 0 0,15 4-70 0 0,-14-3 59 0 0,12 2-5 0 0,-1 0 0 0 0,0 2 0 0 0,-1 0 0 0 0,1 0-1 0 0,-1 1 1 0 0,0 0 0 0 0,0 1 0 0 0,0 0 0 0 0,-1 1-1 0 0,15 14 1 0 0,-13-11 10 0 0,19 13-1 0 0,-17-14 10 0 0,16 16-1 0 0,-23-19 84 0 0,0 0 0 0 0,-1 0-1 0 0,0 0 1 0 0,0 1 0 0 0,-1 0 0 0 0,8 13-1 0 0,-13-19 878 0 0,-1 2-327 0 0,1-3-577 0 0,0 0 0 0 0,0 0 0 0 0,0 0 0 0 0,0 0 0 0 0,-1 0 0 0 0,1 0 0 0 0,0 0 0 0 0,-1 0 0 0 0,1 0 1 0 0,-1 0-1 0 0,1 0 0 0 0,-1 0 0 0 0,0 1 0 0 0,-8 2 63 0 0,0-1 0 0 0,0 1-1 0 0,0-2 1 0 0,0 1 0 0 0,0-1 0 0 0,-18 1 0 0 0,-9 3 46 0 0,-34 8-4 0 0,-56 14-150 0 0,95-21-813 0 0,29-7 415 0 0,-5-3-3646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291 263 10447 0 0,'0'0'9638'0'0,"1"-2"-9164"0"0,2-8-97 0 0,0 0 0 0 0,0 0 0 0 0,-1 0 1 0 0,-1-1-1 0 0,1-11 0 0 0,-2-57 420 0 0,0 42-562 0 0,0 32-207 0 0,0 0 0 0 0,0 0 0 0 0,-1-1-1 0 0,0 1 1 0 0,0 0 0 0 0,0 0 0 0 0,-4-10 0 0 0,5 14-34 0 0,-1 0 0 0 0,0-1 0 0 0,0 1 0 0 0,1 0 0 0 0,-1 0 0 0 0,0-1 0 0 0,0 1 1 0 0,-1 0-1 0 0,1 0 0 0 0,0 0 0 0 0,0 0 0 0 0,0 0 0 0 0,-1 1 0 0 0,1-1 0 0 0,0 0 0 0 0,-1 1 0 0 0,1-1 0 0 0,-1 1 0 0 0,1-1 0 0 0,-1 1 0 0 0,1-1 0 0 0,-1 1 1 0 0,1 0-1 0 0,-1 0 0 0 0,1 0 0 0 0,-1 0 0 0 0,1 0 0 0 0,-1 0 0 0 0,1 0 0 0 0,-1 1 0 0 0,-1-1 0 0 0,-10 3-52 0 0,1 1-1 0 0,0 0 0 0 0,0 1 1 0 0,0 0-1 0 0,0 0 1 0 0,1 2-1 0 0,0-1 1 0 0,-14 12-1 0 0,11-7 37 0 0,0 1 0 0 0,1 0 0 0 0,1 1-1 0 0,0 0 1 0 0,-15 23 0 0 0,20-25 13 0 0,1-1-1 0 0,0 1 1 0 0,1 0 0 0 0,-7 21-1 0 0,10-26 8 0 0,1-1 0 0 0,0 0-1 0 0,0 1 1 0 0,0-1 0 0 0,0 1 0 0 0,1-1 0 0 0,0 1-1 0 0,0-1 1 0 0,1 1 0 0 0,0-1 0 0 0,-1 1-1 0 0,5 9 1 0 0,-5-13 6 0 0,1 0 0 0 0,0 0 0 0 0,0-1-1 0 0,0 1 1 0 0,0-1 0 0 0,0 1 0 0 0,0-1 0 0 0,0 1-1 0 0,1-1 1 0 0,-1 0 0 0 0,0 0 0 0 0,1 1 0 0 0,-1-1-1 0 0,1 0 1 0 0,-1 0 0 0 0,1 0 0 0 0,2 0 0 0 0,-1 0 13 0 0,0 0 0 0 0,0 0 0 0 0,1 0 0 0 0,-1-1 0 0 0,0 0 1 0 0,1 1-1 0 0,-1-1 0 0 0,7-1 0 0 0,3-1 49 0 0,0-1-1 0 0,-1 0 0 0 0,23-9 1 0 0,-33 11-63 0 0,8-2 19 0 0,-7 2-15 0 0,1 0-1 0 0,-1-1 1 0 0,0 1-1 0 0,0-1 1 0 0,0 0-1 0 0,0 1 0 0 0,0-1 1 0 0,0 0-1 0 0,0-1 1 0 0,-1 1-1 0 0,1-1 0 0 0,-1 1 1 0 0,4-5-1 0 0,4-6 58 0 0,-9 11 161 0 0,-4 1-133 0 0,-2-1 53 0 0,-7 8-71 0 0,12-6-188 0 0,-1 1 0 0 0,0-1 1 0 0,1 1-1 0 0,-1-1 0 0 0,1 1 0 0 0,-1 0 0 0 0,1-1 1 0 0,-1 1-1 0 0,1 0 0 0 0,-1-1 0 0 0,1 1 0 0 0,0 0 0 0 0,-1-1 1 0 0,1 1-1 0 0,0 0 0 0 0,-1 0 0 0 0,1 0 0 0 0,0-1 0 0 0,0 1 1 0 0,0 0-1 0 0,0 0 0 0 0,0 0 0 0 0,0-1 0 0 0,0 1 0 0 0,0 0 1 0 0,0 0-1 0 0,0 0 0 0 0,1-1 0 0 0,-1 1 0 0 0,0 0 1 0 0,0 0-1 0 0,1 0 0 0 0,0 1-397 0 0,0 0 0 0 0,0 0 0 0 0,1 0 0 0 0,-1-1 0 0 0,0 1 0 0 0,1-1 0 0 0,-1 1 0 0 0,1-1 0 0 0,0 1 0 0 0,-1-1 0 0 0,1 0 1 0 0,2 1-1 0 0,6 3-5531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65 10591 0 0,'14'-14'1028'0'0,"1"0"-1"0"0,32-23 7836 0 0,-47 39-8796 0 0,1 0 1 0 0,-1 0 0 0 0,0 0 0 0 0,0 0-1 0 0,1 0 1 0 0,-1 1 0 0 0,-1-1 0 0 0,1 0 0 0 0,0 0-1 0 0,0 0 1 0 0,-1 0 0 0 0,0 2 0 0 0,-6 17 229 0 0,0-1 1 0 0,-19 35-1 0 0,5-12-117 0 0,-254 509 365 0 0,224-461-545 0 0,-39 99 0 0 0,84-173 18 0 0,0 1 1 0 0,-4 19-1 0 0,7-25-25 0 0,3-11-84 0 0,9-8-6699 0 0,0 0 391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60 13415 0 0,'35'-21'959'0'0,"-20"11"-441"0"0,0 1-1 0 0,28-11 6349 0 0,-57 26-6209 0 0,-43 22-536 0 0,-87 47 322 0 0,116-59-379 0 0,2 1 0 0 0,0 2-1 0 0,-26 23 1 0 0,35-25-83 0 0,16-16-67 0 0,6 9-593 0 0,1-6 535 0 0,0-1 1 0 0,0 0-1 0 0,0 0 0 0 0,1-1 0 0 0,-1 0 1 0 0,1 0-1 0 0,-1 0 0 0 0,12 0 0 0 0,20 7-130 0 0,-29-7 278 0 0,-1 1 0 0 0,0 0 0 0 0,0 1 0 0 0,0 0 0 0 0,-1 0 0 0 0,1 0 0 0 0,11 11 0 0 0,-16-12 38 0 0,0 0-1 0 0,0 0 1 0 0,-1 0 0 0 0,1 0-1 0 0,-1 0 1 0 0,0 0-1 0 0,0 1 1 0 0,0-1 0 0 0,0 1-1 0 0,-1 0 1 0 0,1-1-1 0 0,-1 1 1 0 0,0 0 0 0 0,0 0-1 0 0,-1 0 1 0 0,1 0-1 0 0,-1 0 1 0 0,0 0 0 0 0,0 4-1 0 0,-1 5 235 0 0,0-1 0 0 0,-2 1 0 0 0,1-1 0 0 0,-6 15 0 0 0,6-21-158 0 0,0 0 1 0 0,-1 0-1 0 0,1-1 0 0 0,-1 1 0 0 0,0-1 0 0 0,-1 0 0 0 0,1 0 1 0 0,-1 0-1 0 0,0-1 0 0 0,-8 8 0 0 0,1-4 15 0 0,-1 0 0 0 0,0-2-1 0 0,0 1 1 0 0,0-1 0 0 0,-1-1 0 0 0,1 0 0 0 0,-24 5-1 0 0,28-8-329 0 0,-1-1 0 0 0,0 1-1 0 0,0-1 1 0 0,0-1-1 0 0,-1 0 1 0 0,1 0 0 0 0,0 0-1 0 0,0-2 1 0 0,0 1-1 0 0,0-1 1 0 0,1 0 0 0 0,-14-5-1 0 0,20 6-173 0 0,1 0 1 0 0,-1 0-1 0 0,1 1 0 0 0,0-1 1 0 0,-1 0-1 0 0,1 0 1 0 0,0 0-1 0 0,0-1 0 0 0,-1 1 1 0 0,0-2-1 0 0,-2-6-6840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5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 7831 0 0,'-8'-3'10782'0'0,"6"6"-10686"0"0,0-1 0 0 0,1 1 0 0 0,0-1 1 0 0,-1 1-1 0 0,1-1 0 0 0,0 1 1 0 0,0 0-1 0 0,1 0 0 0 0,-1-1 0 0 0,1 1 1 0 0,-1 0-1 0 0,1 0 0 0 0,0 0 1 0 0,0 0-1 0 0,0 0 0 0 0,0-1 0 0 0,1 5 1 0 0,-1 26 164 0 0,-4-18-131 0 0,0-1-1 0 0,0 1 0 0 0,-2-1 1 0 0,-7 16-1 0 0,-34 54 854 0 0,38-70-765 0 0,-108 165 318 0 0,17-28-4 0 0,71-104-406 0 0,-27 63 0 0 0,53-103-155 0 0,0 0 0 0 0,1 1 0 0 0,-1-1 0 0 0,2 0 0 0 0,-1 1 0 0 0,1-1 0 0 0,-1 15 0 0 0,2-20-99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15319 0 0,'8'0'1386'0'0,"-5"0"-1209"0"0,-2 0-66 0 0,1 0 1 0 0,0 0-1 0 0,0 0 1 0 0,-1 0-1 0 0,1 0 1 0 0,0 0-1 0 0,0 0 1 0 0,-1 0-1 0 0,1 1 1 0 0,0-1-1 0 0,-1 1 1 0 0,1-1-1 0 0,0 1 1 0 0,-1 0-1 0 0,1 0 1 0 0,-1 0-1 0 0,1 0 1 0 0,-1 0-1 0 0,1 0 1 0 0,1 2-1 0 0,-2-1 36 0 0,-1 0 0 0 0,0 0-1 0 0,0 0 1 0 0,0 0 0 0 0,0 0-1 0 0,0 0 1 0 0,0 0 0 0 0,0 0-1 0 0,0 0 1 0 0,-1 0 0 0 0,1 0-1 0 0,-1 0 1 0 0,-1 2 0 0 0,2-2 6 0 0,-2 3-26 0 0,0-1 1 0 0,0 1-1 0 0,-1-1 1 0 0,1 1-1 0 0,-1-1 1 0 0,0 0-1 0 0,0 0 1 0 0,-7 6-1 0 0,-35 28 285 0 0,29-25-397 0 0,-4 4 4 0 0,1 0 0 0 0,0 1 0 0 0,-18 24 0 0 0,31-34-15 0 0,0 0 1 0 0,1 0 0 0 0,0 0-1 0 0,0 0 1 0 0,1 1-1 0 0,0 0 1 0 0,1 0 0 0 0,0 0-1 0 0,0 0 1 0 0,1 0 0 0 0,-2 19-1 0 0,3-25 14 0 0,1 0 0 0 0,0 1-1 0 0,0-1 1 0 0,1 0 0 0 0,-1 0-1 0 0,1 0 1 0 0,0 1 0 0 0,-1-1-1 0 0,1 0 1 0 0,1 0 0 0 0,-1 0-1 0 0,0 0 1 0 0,1 0 0 0 0,-1-1-1 0 0,1 1 1 0 0,0 0 0 0 0,3 3 0 0 0,-1-3 41 0 0,-1 0 0 0 0,1 0 1 0 0,0-1-1 0 0,-1 1 0 0 0,1-1 1 0 0,0 0-1 0 0,0 0 0 0 0,1-1 0 0 0,-1 1 1 0 0,0-1-1 0 0,7 2 0 0 0,2-2 85 0 0,0 1-1 0 0,0-1 0 0 0,0-1 0 0 0,1-1 0 0 0,-1 0 0 0 0,0 0 0 0 0,22-6 0 0 0,-16 1 21 0 0,0 0 0 0 0,-1-1 0 0 0,1 0 1 0 0,-2-2-1 0 0,19-11 0 0 0,-26 14-136 0 0,-1 0-1 0 0,0-1 1 0 0,-1 0 0 0 0,1-1-1 0 0,-1 0 1 0 0,-1 0 0 0 0,1-1-1 0 0,-1 1 1 0 0,-1-2-1 0 0,8-12 1 0 0,-12 17-24 0 0,0 1-1 0 0,0-1 1 0 0,0 0 0 0 0,-1 0-1 0 0,1 0 1 0 0,-1 0 0 0 0,0 0-1 0 0,0 0 1 0 0,-1-1-1 0 0,0 1 1 0 0,0 0 0 0 0,0 0-1 0 0,0 0 1 0 0,-1-1 0 0 0,-1-4-1 0 0,0 4-22 0 0,-1-1 0 0 0,1 1 0 0 0,-1 0 0 0 0,0 0-1 0 0,-1 1 1 0 0,1-1 0 0 0,-1 1 0 0 0,0 0 0 0 0,0 0 0 0 0,-8-7-1 0 0,-4-1-106 0 0,0 0 0 0 0,-1 2 0 0 0,-1 0 0 0 0,0 0 0 0 0,0 2-1 0 0,-29-11 1 0 0,-7 1-629 0 0,52 18 97 0 0,7-6-2398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12 9615 0 0,'0'0'4352'0'0,"-1"-2"-3237"0"0,1 1-986 0 0,0 1-1 0 0,0-1 1 0 0,-1 1-1 0 0,1-1 1 0 0,0 1 0 0 0,-1-1-1 0 0,1 1 1 0 0,0-1-1 0 0,0 1 1 0 0,-1-1 0 0 0,1 1-1 0 0,-1 0 1 0 0,1-1-1 0 0,-1 1 1 0 0,1 0-1 0 0,0-1 1 0 0,-1 1 0 0 0,1 0-1 0 0,-1-1 1 0 0,1 1-1 0 0,-1 0 1 0 0,0 0 0 0 0,1 0-1 0 0,-1-1 1 0 0,1 1-1 0 0,-1 0 1 0 0,-1 0-13 0 0,0 0-1 0 0,1 0 1 0 0,-1 0-1 0 0,1 1 0 0 0,-1-1 1 0 0,0 0-1 0 0,1 1 1 0 0,-1-1-1 0 0,-2 2 1 0 0,-1 1-13 0 0,-1 0 0 0 0,1 0-1 0 0,0 1 1 0 0,-8 6 0 0 0,1 1 24 0 0,0 2 0 0 0,1-1 0 0 0,-19 29-1 0 0,-21 48 322 0 0,43-74-435 0 0,-156 298-132 0 0,25 10-46 0 0,108-246-280 0 0,29-74 284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79 6911 0 0,'-2'1'528'0'0,"-2"-1"-428"0"0,-18 6 251 0 0,20-5 121 0 0,-1 0 0 0 0,1 0 0 0 0,1 0 0 0 0,-1 0 0 0 0,0 1 0 0 0,0-1 0 0 0,0 1 0 0 0,1-1 0 0 0,-4 5 1601 0 0,0 4-789 0 0,5-8-1223 0 0,0 0 0 0 0,0 0 0 0 0,-1 0 0 0 0,1 0 0 0 0,1 0 1 0 0,-1-1-1 0 0,0 1 0 0 0,0 0 0 0 0,1 0 0 0 0,-1 0 0 0 0,1 0 0 0 0,-1-1 0 0 0,1 1 0 0 0,0 0 0 0 0,0-1 0 0 0,0 1 0 0 0,0 0 0 0 0,0-1 0 0 0,0 1 0 0 0,0-1 0 0 0,0 1 0 0 0,1-1 0 0 0,-1 0 0 0 0,0 0 0 0 0,1 1 0 0 0,0-1 0 0 0,-1 0 0 0 0,1 0 0 0 0,-1 0 0 0 0,1-1 1 0 0,2 2-1 0 0,6 0 71 0 0,-1 0 1 0 0,1-1-1 0 0,0 0 1 0 0,-1-1 0 0 0,1 0-1 0 0,0 0 1 0 0,-1-1 0 0 0,1 0-1 0 0,11-3 1 0 0,13-5 326 0 0,41-16 1 0 0,1-4 155 0 0,106-34 733 0 0,-151 54-1063 0 0,0 1 1 0 0,1 2-1 0 0,1 2 1 0 0,-1 0-1 0 0,0 2 1 0 0,50 4-1 0 0,77 17-866 0 0,-149-18 3 0 0,-1-1-1 0 0,0-1 1 0 0,0 1 0 0 0,0-1 0 0 0,1-1 0 0 0,-1 0-1 0 0,0 0 1 0 0,16-7 0 0 0,-8 0-1213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11775 0 0,'0'0'1068'0'0,"2"2"-877"0"0,0 0-30 0 0,0-1 0 0 0,0 1 1 0 0,0 1-1 0 0,0-1 0 0 0,0 0 0 0 0,-1 0 1 0 0,1 1-1 0 0,-1-1 0 0 0,0 1 0 0 0,0-1 1 0 0,0 1-1 0 0,0 0 0 0 0,0-1 0 0 0,0 1 1 0 0,-1 0-1 0 0,1-1 0 0 0,-1 1 0 0 0,0 0 1 0 0,0 0-1 0 0,0 0 0 0 0,0-1 0 0 0,0 1 1 0 0,-1 0-1 0 0,1 0 0 0 0,-2 3 0 0 0,-2 7 333 0 0,0 1-1 0 0,-1-1 0 0 0,-12 24 0 0 0,-57 91 950 0 0,5-9-846 0 0,-176 295-394 0 0,211-363-512 0 0,-2-1 0 0 0,-60 64 0 0 0,80-99 269 0 0,8-11-10 0 0,7-6 37 0 0,5-9 19 0 0,-4 11-9 0 0,12-22 3 0 0,0 0 0 0 0,2 2 0 0 0,27-34 0 0 0,-32 43 0 0 0,11-13 0 0 0,1 0 0 0 0,48-40 0 0 0,-57 53 0 0 0,1 2 0 0 0,1-1 0 0 0,0 2 0 0 0,0 0 0 0 0,0 1 0 0 0,1 0 0 0 0,25-7 0 0 0,-38 13 14 0 0,1 1-1 0 0,-1-1 1 0 0,0 1-1 0 0,0-1 1 0 0,1 1-1 0 0,-1 0 0 0 0,0 0 1 0 0,0 0-1 0 0,1 0 1 0 0,-1 0-1 0 0,0 1 1 0 0,1-1-1 0 0,-1 1 1 0 0,0-1-1 0 0,0 1 1 0 0,0 0-1 0 0,0 0 1 0 0,0 0-1 0 0,0 0 1 0 0,0 0-1 0 0,0 1 1 0 0,0-1-1 0 0,0 0 0 0 0,-1 1 1 0 0,1 0-1 0 0,0-1 1 0 0,-1 1-1 0 0,1 0 1 0 0,-1 0-1 0 0,0-1 1 0 0,0 1-1 0 0,0 0 1 0 0,0 0-1 0 0,0 1 1 0 0,0-1-1 0 0,1 3 1 0 0,0 2 47 0 0,0 1 0 0 0,0 0 1 0 0,-1 0-1 0 0,0 0 0 0 0,-1 1 1 0 0,0-1-1 0 0,0 0 0 0 0,0 0 1 0 0,-3 8-1 0 0,-3 10 59 0 0,-1 0 0 0 0,-1-1 0 0 0,-2 0 0 0 0,-17 34 0 0 0,16-37-85 0 0,11-22-100 0 0,0 1 0 0 0,-1-1 0 0 0,1 0 1 0 0,0 1-1 0 0,0-1 0 0 0,-1 1 0 0 0,1-1 0 0 0,0 1 1 0 0,0-1-1 0 0,0 1 0 0 0,-1-1 0 0 0,1 0 1 0 0,0 1-1 0 0,0-1 0 0 0,0 1 0 0 0,0-1 0 0 0,0 1 1 0 0,0-1-1 0 0,0 1 0 0 0,0-1 0 0 0,0 1 0 0 0,0-1 1 0 0,0 1-1 0 0,1-1 0 0 0,-1 1 0 0 0,1-1-32 0 0,-1 0 1 0 0,1 0-1 0 0,0 0 0 0 0,-1 0 1 0 0,1 0-1 0 0,0 0 0 0 0,-1 0 0 0 0,1-1 1 0 0,-1 1-1 0 0,1 0 0 0 0,0-1 0 0 0,-1 1 1 0 0,1 0-1 0 0,-1-1 0 0 0,2 0 0 0 0,27-23-4913 0 0,-27 22 3945 0 0,19-17-4502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150 117 6911 0 0,'0'0'2451'0'0,"2"1"-523"0"0,13 9 1074 0 0,-10-7-2603 0 0,0 1 0 0 0,0-1 0 0 0,1 1 0 0 0,-1-1 0 0 0,1-1 0 0 0,-1 1 0 0 0,1-1 0 0 0,0 0 0 0 0,0-1 0 0 0,0 1 1 0 0,1-1-1 0 0,-1 0 0 0 0,0-1 0 0 0,10 1 0 0 0,6-4 54 0 0,0 0 0 0 0,0-1-1 0 0,0-2 1 0 0,-1 0 0 0 0,0-1 0 0 0,0-1 0 0 0,23-13-1 0 0,-35 17-394 0 0,-5 2-41 0 0,0 0 0 0 0,-1 0 0 0 0,1 0 0 0 0,-1 0 0 0 0,0 0 0 0 0,1-1 1 0 0,-1 0-1 0 0,0 1 0 0 0,-1-1 0 0 0,1 0 0 0 0,0 0 0 0 0,3-7 0 0 0,-5 9-18 0 0,0 0 0 0 0,-1 0 0 0 0,1 0-1 0 0,0 0 1 0 0,0 0 0 0 0,-1 0 0 0 0,1 0-1 0 0,-1-1 1 0 0,1 1 0 0 0,-1 0 0 0 0,1 0-1 0 0,-1-1 1 0 0,0 1 0 0 0,0 0-1 0 0,0 0 1 0 0,1-1 0 0 0,-1 1 0 0 0,0 0-1 0 0,-1-1 1 0 0,1 1 0 0 0,0 0 0 0 0,0 0-1 0 0,0-1 1 0 0,-1 1 0 0 0,1 0 0 0 0,-1 0-1 0 0,1-1 1 0 0,-1 1 0 0 0,0 0 0 0 0,1 0-1 0 0,-1 0 1 0 0,0 0 0 0 0,0 0-1 0 0,1 0 1 0 0,-1 0 0 0 0,0 0 0 0 0,0 0-1 0 0,0 0 1 0 0,0 1 0 0 0,-3-2 0 0 0,2 0-25 0 0,-1 0 0 0 0,0 1 0 0 0,-1 0 1 0 0,1 0-1 0 0,0 0 0 0 0,0 0 0 0 0,0 0 1 0 0,-1 1-1 0 0,1-1 0 0 0,0 1 0 0 0,-1 0 0 0 0,1 0 1 0 0,0 0-1 0 0,-1 0 0 0 0,-3 2 0 0 0,-11 3-119 0 0,0 2-1 0 0,1 0 1 0 0,0 1-1 0 0,1 0 0 0 0,-1 2 1 0 0,2 0-1 0 0,-24 18 1 0 0,-92 96-130 0 0,119-111 261 0 0,0-1 22 0 0,-57 61-50 0 0,57-58 32 0 0,1 0 1 0 0,0 1 0 0 0,-11 19-1 0 0,20-31 1 0 0,1-1 0 0 0,-1 0 0 0 0,1 0 0 0 0,0 1 0 0 0,-1-1 1 0 0,1 1-1 0 0,1-1 0 0 0,-1 1 0 0 0,1-1 0 0 0,-1 1 0 0 0,1-1 0 0 0,0 1 0 0 0,0 0 0 0 0,0-1 0 0 0,1 1 0 0 0,0-1 0 0 0,-1 1 0 0 0,1-1 0 0 0,0 1 0 0 0,0-1 0 0 0,1 0 0 0 0,-1 1 1 0 0,1-1-1 0 0,0 0 0 0 0,0 0 0 0 0,0 0 0 0 0,0 0 0 0 0,0 0 0 0 0,1-1 0 0 0,-1 1 0 0 0,1-1 0 0 0,0 1 0 0 0,4 2 0 0 0,2 1-27 0 0,1-1-1 0 0,-1 0 1 0 0,1-1 0 0 0,0 0-1 0 0,0-1 1 0 0,0 0 0 0 0,0 0-1 0 0,1-1 1 0 0,-1 0 0 0 0,1-1-1 0 0,20 0 1 0 0,-3-2-57 0 0,0-1 0 0 0,0-2 0 0 0,36-8 0 0 0,-46 7-455 0 0,0 0-1 0 0,20-10 1 0 0,-4-1-1183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21 1839 0 0,'22'-6'533'0'0,"1"2"-1"0"0,-1 0 1 0 0,1 1-1 0 0,0 1 1 0 0,35 3-1 0 0,13-3 6576 0 0,-60 1-7292 0 0,6 2 8327 0 0,-26 3-7642 0 0,-41 18 443 0 0,-73 33-131 0 0,-280 157-253 0 0,367-192-748 0 0,-53 41 0 0 0,87-60 108 0 0,4 1-360 0 0,0 0 397 0 0,1 0-1 0 0,-1-1 1 0 0,1 1 0 0 0,-1-1-1 0 0,1 1 1 0 0,0-1 0 0 0,0 0-1 0 0,0 0 1 0 0,0 0 0 0 0,0 0-1 0 0,0-1 1 0 0,0 1 0 0 0,3-1-1 0 0,46 1-327 0 0,-33-2 260 0 0,15 2 94 0 0,-1 1 0 0 0,0 2 0 0 0,0 1-1 0 0,0 1 1 0 0,51 18 0 0 0,34 20 329 0 0,-116-43 344 0 0,-2 0-638 0 0,0-1 0 0 0,-1 1-1 0 0,1 0 1 0 0,0 0 0 0 0,-1 0 0 0 0,1 0-1 0 0,0 0 1 0 0,-1 0 0 0 0,0 0-1 0 0,1-1 1 0 0,-1 1 0 0 0,1 0 0 0 0,-1 0-1 0 0,0-1 1 0 0,1 1 0 0 0,-1 0 0 0 0,0-1-1 0 0,0 1 1 0 0,-1 0 0 0 0,-18 9 35 0 0,19-10-50 0 0,-70 30 49 0 0,-116 52-51 0 0,15-11-1 0 0,166-69 11 0 0,1 0-1 0 0,-1-1 1 0 0,1 0-1 0 0,-1 0 0 0 0,0 0 1 0 0,1-1-1 0 0,-1 1 1 0 0,0-1-1 0 0,1-1 1 0 0,-1 1-1 0 0,0-1 1 0 0,-7-2-1 0 0,2-1 10 0 0,0 0-1 0 0,1-1 0 0 0,-1 0 1 0 0,1 0-1 0 0,0-1 1 0 0,-11-10-1 0 0,13 10-38 0 0,7 5-67 0 0,0 1-399 0 0,1 0 425 0 0,0-1 0 0 0,-1 1 0 0 0,1 0 0 0 0,0 0 0 0 0,0-1 0 0 0,-1 1 0 0 0,1 0 0 0 0,0 0 0 0 0,0-1 0 0 0,0 1 0 0 0,0 0 0 0 0,-1-1 0 0 0,1 1 0 0 0,0 0 0 0 0,0-1 0 0 0,0 1 0 0 0,0 0 0 0 0,0 0 0 0 0,0-1 0 0 0,0 1 0 0 0,0 0 0 0 0,0-1 0 0 0,0 1 1 0 0,0 0-1 0 0,0-1 0 0 0,0 1 0 0 0,0 0 0 0 0,0-1 0 0 0,0 1 0 0 0,1 0 0 0 0,-1-1 0 0 0,0 1 0 0 0,55-27-2599 0 0,-32 17 1087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546 255 16207 0 0,'0'0'744'0'0,"2"-1"-18"0"0,1 0-505 0 0,15-13-152 0 0,-14 10 482 0 0,0 0 1 0 0,0 0-1 0 0,0 0 0 0 0,4-7 0 0 0,-7 9-179 0 0,-2-3-112 0 0,1 4-246 0 0,0 1-1 0 0,0-1 0 0 0,0 1 1 0 0,0 0-1 0 0,0-1 0 0 0,0 1 0 0 0,0-1 1 0 0,0 1-1 0 0,0 0 0 0 0,0-1 0 0 0,0 1 1 0 0,0-1-1 0 0,0 1 0 0 0,0 0 0 0 0,0-1 1 0 0,-1 1-1 0 0,1 0 0 0 0,0-1 0 0 0,0 1 1 0 0,0-1-1 0 0,-1 1 0 0 0,-7-11 88 0 0,-1 1 1 0 0,1 1-1 0 0,-2 0 0 0 0,-10-8 0 0 0,6 5 42 0 0,-18-21 0 0 0,11 6-143 0 0,16 20 0 0 0,0-1 0 0 0,-1 1 0 0 0,0 1 0 0 0,0-1 0 0 0,-1 1 0 0 0,1 0 0 0 0,-9-6 0 0 0,11 10-2 0 0,0 1 0 0 0,1 0 0 0 0,-1 0 1 0 0,0 0-1 0 0,0 0 0 0 0,0 0 0 0 0,0 1 0 0 0,0-1 0 0 0,0 1 0 0 0,0 0 0 0 0,0 0 0 0 0,0 1 1 0 0,1-1-1 0 0,-1 1 0 0 0,0 0 0 0 0,0 0 0 0 0,0 0 0 0 0,-7 4 0 0 0,-4 2-7 0 0,0 1 0 0 0,0 0 0 0 0,-14 12 0 0 0,6-4 4 0 0,1 2 0 0 0,0 0 0 0 0,2 2 0 0 0,0 0 1 0 0,1 2-1 0 0,1 0 0 0 0,1 0 0 0 0,1 2 0 0 0,2 0 0 0 0,0 1 0 0 0,1 0 0 0 0,-18 53 0 0 0,29-72 5 0 0,0 1 0 0 0,1-1 0 0 0,0 1 0 0 0,0-1 0 0 0,0 1 0 0 0,1 0 0 0 0,-1-1 0 0 0,2 8 0 0 0,-1-12 0 0 0,1 0 0 0 0,-1 0 0 0 0,0 0 0 0 0,1-1 0 0 0,0 1 0 0 0,-1 0 0 0 0,1 0 0 0 0,0-1 0 0 0,0 1 0 0 0,0 0 0 0 0,0-1 0 0 0,0 1 0 0 0,0-1 0 0 0,0 1 0 0 0,0-1 0 0 0,1 0 0 0 0,-1 0 0 0 0,0 1 0 0 0,1-1 0 0 0,-1 0 0 0 0,1 0 0 0 0,0 0 0 0 0,-1-1 0 0 0,1 1 0 0 0,0 0 0 0 0,0 0 0 0 0,-1-1 0 0 0,1 1 0 0 0,0-1 0 0 0,0 0 0 0 0,0 0 0 0 0,3 1 0 0 0,4-2 34 0 0,0 0-1 0 0,-1-1 1 0 0,1 0-1 0 0,0 0 1 0 0,-1-1 0 0 0,0 0-1 0 0,15-8 1 0 0,-11 6 26 0 0,23-11 223 0 0,39-25 0 0 0,-58 31-207 0 0,-1 0 1 0 0,0-1-1 0 0,-1-1 1 0 0,21-22-1 0 0,-18 10 26 0 0,-16 22 38 0 0,-3 4-133 0 0,0 0 0 0 0,0-1 1 0 0,0 1-1 0 0,0 0 0 0 0,1 0 0 0 0,-1 0 1 0 0,0 0-1 0 0,-2 5 0 0 0,4-7-7 0 0,-4 7 4 0 0,1-3 3 0 0,1 0 0 0 0,0 0 0 0 0,0 1 0 0 0,0-1 0 0 0,0 0 0 0 0,-1 7 0 0 0,1-7 5 0 0,0 0-11 0 0,1 15-3 0 0,2 4-39 0 0,1-15-31 0 0,-2-6-303 0 0,0 4 800 0 0,9 9-12682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4607 0 0,'0'0'354'0'0,"2"-2"-233"0"0,4-4 350 0 0,-3 4 1424 0 0,0-1 0 0 0,0 0 0 0 0,1 1 0 0 0,-1-1 0 0 0,5-1 0 0 0,3-1-355 0 0,0 1-1 0 0,10-3 1 0 0,-10 4-1163 0 0,-1-1 1 0 0,13-6-1 0 0,11-10-330 0 0,-1-3 1 0 0,-1 0 0 0 0,41-39-1 0 0,-23 18-40 0 0,-20 21-7 0 0,-29 23 0 0 0,-1-1 0 0 0,0 1 0 0 0,1 0 0 0 0,0-1 0 0 0,-1 1 0 0 0,1 0 0 0 0,-1-1 0 0 0,1 1 0 0 0,-1 0 0 0 0,1 0 0 0 0,0-1 0 0 0,-1 1 0 0 0,1 0 0 0 0,0 0 0 0 0,-1 0 0 0 0,2 0 0 0 0,-1 0 1 0 0,0 1 0 0 0,-1 0 0 0 0,1-1 0 0 0,0 1 0 0 0,0 0 1 0 0,-1 0-1 0 0,1-1 0 0 0,0 1 0 0 0,-1 0 0 0 0,1 0 0 0 0,-1 0 0 0 0,1 0 0 0 0,-1 0 0 0 0,0 0 0 0 0,1 0 0 0 0,-1 0 0 0 0,0 0 0 0 0,1 0 0 0 0,-1 0 0 0 0,0 0 0 0 0,0 0 1 0 0,0 0-1 0 0,0 2 0 0 0,-2 27 85 0 0,-22 61 149 0 0,22-81-182 0 0,2-8 14 0 0,1-2-57 0 0,0-1 0 0 0,0 1 0 0 0,0-1 1 0 0,0 0-1 0 0,0 1 0 0 0,-1-1 0 0 0,1 0 0 0 0,0 0 0 0 0,0 0 1 0 0,0 1-1 0 0,1-3 0 0 0,0 1 0 0 0,42-46-282 0 0,18-18-193 0 0,-53 58 402 0 0,0 1-1 0 0,0 0 0 0 0,0 0 1 0 0,1 1-1 0 0,17-9 0 0 0,-22 13 82 0 0,-1 0 0 0 0,1 0 0 0 0,-1 0-1 0 0,1 0 1 0 0,0 1 0 0 0,0 0 0 0 0,0 0-1 0 0,-1 0 1 0 0,1 0 0 0 0,7 1 0 0 0,-12 0-15 0 0,5 0 61 0 0,0 1 0 0 0,0-1-1 0 0,0 1 1 0 0,0 0 0 0 0,0 1 0 0 0,0-1 0 0 0,0 1 0 0 0,-1 0-1 0 0,1 0 1 0 0,-1 1 0 0 0,1-1 0 0 0,-1 1 0 0 0,0 0 0 0 0,0 0 0 0 0,0 0-1 0 0,-1 1 1 0 0,1-1 0 0 0,-1 1 0 0 0,5 6 0 0 0,-4-5-38 0 0,-1 0 0 0 0,0 1 0 0 0,0-1 0 0 0,-1 0-1 0 0,1 1 1 0 0,-1-1 0 0 0,0 1 0 0 0,0 0 0 0 0,-1 0 0 0 0,0 0 0 0 0,0 0 0 0 0,0 0 0 0 0,-1 0 0 0 0,0 0 0 0 0,-1 11 0 0 0,0-11-13 0 0,0 0 0 0 0,-1 0 0 0 0,0 0 0 0 0,0-1 1 0 0,0 1-1 0 0,0 0 0 0 0,-1-1 0 0 0,0 0 0 0 0,0 0 0 0 0,-1 0 1 0 0,0 0-1 0 0,1 0 0 0 0,-1 0 0 0 0,-1-1 0 0 0,-6 6 0 0 0,-73 70-762 0 0,78-74 273 0 0,5-4-257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5 10135 0 0,'0'0'778'0'0,"2"-1"-506"0"0,-1 1 4 0 0,-1-1 1 0 0,1 1-1 0 0,0 0 0 0 0,-1-1 1 0 0,1 1-1 0 0,-1 0 1 0 0,1-1-1 0 0,0 1 1 0 0,-1 0-1 0 0,1 0 1 0 0,0 0-1 0 0,0 0 0 0 0,-1 0 1 0 0,1 0-1 0 0,0 0 1 0 0,-1 0-1 0 0,1 0 1 0 0,0 0-1 0 0,0 0 1 0 0,-1 0-1 0 0,1 0 0 0 0,0 0 1 0 0,-1 1-1 0 0,1-1 1 0 0,0 0-1 0 0,0 1 1 0 0,1 0-129 0 0,-1 0 0 0 0,0 1 1 0 0,1-1-1 0 0,-1 0 1 0 0,0 1-1 0 0,0-1 0 0 0,0 1 1 0 0,0-1-1 0 0,0 1 1 0 0,1 2-1 0 0,0 2-121 0 0,0-1 1 0 0,0 1-1 0 0,0-1 0 0 0,-1 1 1 0 0,0 0-1 0 0,0 10 1 0 0,-2 7 151 0 0,-1 0 1 0 0,-1 0 0 0 0,-1-1-1 0 0,-1 1 1 0 0,-1-1 0 0 0,-14 36 0 0 0,-70 124-121 0 0,72-149-34 0 0,-23 41-557 0 0,-96 126-1 0 0,-19-6-694 0 0,103-126-1661 0 0,51-66 1366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10591 0 0,'2'-6'138'0'0,"-1"0"1"0"0,1 0-1 0 0,1 0 0 0 0,-1 0 0 0 0,1 1 0 0 0,0-1 0 0 0,0 1 0 0 0,0-1 0 0 0,1 1 0 0 0,0 0 1 0 0,0 0-1 0 0,1 1 0 0 0,-1-1 0 0 0,1 1 0 0 0,0 0 0 0 0,5-4 0 0 0,52-33 3835 0 0,-24 18-3155 0 0,78-35-1 0 0,-49 28 60 0 0,24-10 374 0 0,-77 35-991 0 0,0 1 0 0 0,0 1 0 0 0,0 0 0 0 0,28-2 0 0 0,-30 4-58 0 0,1 1 1 0 0,-1 0-1 0 0,1 1 0 0 0,-1 0 0 0 0,0 1 0 0 0,16 5 1 0 0,-25-6-166 0 0,0 0 1 0 0,0 0-1 0 0,0 0 1 0 0,0 0 0 0 0,0 1-1 0 0,-1 0 1 0 0,1-1-1 0 0,0 1 1 0 0,-1 0 0 0 0,0 0-1 0 0,1 0 1 0 0,-1 1 0 0 0,0-1-1 0 0,0 0 1 0 0,0 1-1 0 0,0 0 1 0 0,-1-1 0 0 0,1 1-1 0 0,-1 0 1 0 0,0 0-1 0 0,1 0 1 0 0,-1 0 0 0 0,-1 0-1 0 0,1 0 1 0 0,0 0-1 0 0,-1 0 1 0 0,1 0 0 0 0,-1 0-1 0 0,0 0 1 0 0,0 4-1 0 0,-2 9 20 0 0,0-1-1 0 0,0 1 1 0 0,-2-1-1 0 0,0 1 0 0 0,-8 20 1 0 0,-3 0 16 0 0,-21 36 1 0 0,22-46-40 0 0,-2-1 1 0 0,0 0 0 0 0,-27 31-1 0 0,34-46-22 0 0,0-1-1 0 0,0 0 0 0 0,-1-1 0 0 0,0 0 0 0 0,-1 0 0 0 0,1-1 0 0 0,-1-1 1 0 0,-1 0-1 0 0,1 0 0 0 0,-19 5 0 0 0,7-4-102 0 0,-2 0 0 0 0,1-2-1 0 0,-1-1 1 0 0,1-1 0 0 0,-1-1 0 0 0,0-1-1 0 0,0-1 1 0 0,-47-7 0 0 0,66 6-33 0 0,0-1 0 0 0,0 1 0 0 0,0-1 0 0 0,0 0-1 0 0,-8-5 1 0 0,12 6-45 0 0,0 0 0 0 0,0 0-1 0 0,1 0 1 0 0,-1-1 0 0 0,0 1 0 0 0,1-1-1 0 0,-1 1 1 0 0,1-1 0 0 0,0 0-1 0 0,-1 0 1 0 0,1 1 0 0 0,0-1-1 0 0,0 0 1 0 0,0 0 0 0 0,0 0-1 0 0,0 0 1 0 0,1 0 0 0 0,-1 0 0 0 0,0-3-1 0 0,0-14-1518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235 518 15031 0 0,'1'2'687'0'0,"2"6"-637"0"0,-1 1 0 0 0,0-1-1 0 0,-1 0 1 0 0,1 1 0 0 0,-2-1 0 0 0,1 1 0 0 0,-1-1-1 0 0,0 1 1 0 0,-1-1 0 0 0,0 1 0 0 0,0-1-1 0 0,-1 0 1 0 0,0 1 0 0 0,-1-1 0 0 0,1 0 0 0 0,-2 0-1 0 0,1-1 1 0 0,-1 1 0 0 0,0-1 0 0 0,-1 1 0 0 0,1-1-1 0 0,-9 8 1 0 0,12-14-45 0 0,-6 8 12 0 0,-1 0 1 0 0,-1 0-1 0 0,-12 10 1 0 0,18-17 12 0 0,0 0 0 0 0,0 0 0 0 0,0 0 0 0 0,0-1 0 0 0,0 1 0 0 0,0-1 0 0 0,0 0 0 0 0,0 0 0 0 0,-1 0 0 0 0,1 0-1 0 0,0-1 1 0 0,-1 1 0 0 0,1-1 0 0 0,-1 0 0 0 0,1 0 0 0 0,-7-1 0 0 0,8 0 16 0 0,0 1 1 0 0,0-1-1 0 0,0 0 0 0 0,0 0 0 0 0,0 0 1 0 0,0-1-1 0 0,0 1 0 0 0,0 0 0 0 0,0-1 0 0 0,1 1 1 0 0,-1-1-1 0 0,-2-2 0 0 0,1 0 24 0 0,0 1 0 0 0,1-1 0 0 0,-1 0 0 0 0,1 0-1 0 0,-3-5 1 0 0,-5-17 156 0 0,2 0 0 0 0,0-1 1 0 0,2 0-1 0 0,1 0 0 0 0,-3-56 0 0 0,8 39-160 0 0,1 0 0 0 0,2 0-1 0 0,10-46 1 0 0,-10 77-38 0 0,0 0 1 0 0,1 0-1 0 0,1 0 0 0 0,0 1 1 0 0,1-1-1 0 0,0 1 0 0 0,1 1 0 0 0,0-1 1 0 0,10-12-1 0 0,-6 12 65 0 0,0 0-1 0 0,0 0 1 0 0,1 1 0 0 0,1 0-1 0 0,0 1 1 0 0,0 1 0 0 0,18-10-1 0 0,-1 2 98 0 0,-18 10-118 0 0,0 0 1 0 0,0 1-1 0 0,1 0 1 0 0,24-8-1 0 0,-12 10-78 0 0,-22 5-8 0 0,-2-1-6 0 0,1 0 0 0 0,-1 1-1 0 0,0-1 1 0 0,1 0 0 0 0,-1 1-1 0 0,1-1 1 0 0,-1 1 0 0 0,0-1-1 0 0,0 1 1 0 0,1 0 0 0 0,-1 0-1 0 0,0-1 1 0 0,0 1 0 0 0,0 0-1 0 0,0 0 1 0 0,0 0 0 0 0,0 0-1 0 0,2 3 1 0 0,-1-2-29 0 0,0 1 1 0 0,-1 0-1 0 0,1 0 0 0 0,-1 0 1 0 0,1 0-1 0 0,1 4 1 0 0,0 11-135 0 0,-1-1 1 0 0,0 1-1 0 0,-2-1 1 0 0,-1 35-1 0 0,-1-28 112 0 0,2-17 64 0 0,-7 102 8 0 0,5-90-26 0 0,-2 0-1 0 0,0 0 1 0 0,-11 30 0 0 0,-26 74-2030 0 0,40-120 1865 0 0,0 0 0 0 0,-1 0 0 0 0,1 0 0 0 0,-1 0 0 0 0,0 0-1 0 0,1 0 1 0 0,-1-1 0 0 0,-1 1 0 0 0,1-1 0 0 0,0 1 0 0 0,-1-1 0 0 0,1 0 0 0 0,-1 0-1 0 0,-5 4 1 0 0,6-6 63 0 0,-1 1-1 0 0,0-1 1 0 0,0 1-1 0 0,0-1 1 0 0,1 0-1 0 0,-1 0 1 0 0,0 0-1 0 0,0-1 1 0 0,0 1-1 0 0,1-1 1 0 0,-1 1-1 0 0,0-1 0 0 0,-4-2 1 0 0,5 2-111 0 0,0 0 1 0 0,0 0-1 0 0,0 0 0 0 0,0 0 1 0 0,0 0-1 0 0,1-1 0 0 0,-1 1 1 0 0,0 0-1 0 0,1-1 1 0 0,0 1-1 0 0,-1-1 0 0 0,1 0 1 0 0,0 1-1 0 0,-1-1 0 0 0,1 0 1 0 0,-1-3-1 0 0,-5-12-3681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62 6447 0 0,'0'0'586'0'0,"7"-9"1076"0"0,-4 5-727 0 0,1 0-1 0 0,0 0 1 0 0,0 0-1 0 0,0 1 1 0 0,1-1-1 0 0,5-3 1 0 0,-3 3-304 0 0,1 1 0 0 0,-1 0 0 0 0,0 0 0 0 0,1 0 1 0 0,0 1-1 0 0,12-2 0 0 0,-18 4 343 0 0,-1 1-928 0 0,-1 0 0 0 0,1 0 1 0 0,-1 1-1 0 0,1-1 1 0 0,0 0-1 0 0,-1 1 1 0 0,0-1-1 0 0,1 0 1 0 0,-1 0-1 0 0,0 1 0 0 0,0-1 1 0 0,0 1-1 0 0,0-1 1 0 0,0 0-1 0 0,0 1 1 0 0,0-1-1 0 0,-1 3 1 0 0,-2 6-19 0 0,0-1 0 0 0,-1 1 1 0 0,0-1-1 0 0,-1 0 1 0 0,0 0-1 0 0,-1 0 0 0 0,1-1 1 0 0,-8 8-1 0 0,2-1-13 0 0,-17 24 1 0 0,-179 261 144 0 0,63-88-196 0 0,-87 148-65 0 0,106-89-10 0 0,109-227 97 0 0,1 1-1 0 0,3 0 1 0 0,-12 82-1 0 0,21-95 15 0 0,1 0-1 0 0,2 0 0 0 0,0 0 0 0 0,3 1 0 0 0,1-1 0 0 0,9 38 0 0 0,21 52 85 0 0,63 146 0 0 0,-95-263 89 0 0,0 0 1 0 0,0 0-1 0 0,1 0 0 0 0,0-1 0 0 0,0 1 0 0 0,0 0 1 0 0,1-1-1 0 0,-1 0 0 0 0,1 0 0 0 0,0 0 0 0 0,0 0 1 0 0,0-1-1 0 0,1 0 0 0 0,-1 0 0 0 0,1 0 1 0 0,0 0-1 0 0,0 0 0 0 0,0-1 0 0 0,0 0 0 0 0,0 0 1 0 0,8 1-1 0 0,3 1 302 0 0,32 3 0 0 0,-1-1-77 0 0,-16-1-196 0 0,-19-2-195 0 0,-10-3-270 0 0,-3 2-91 0 0,0 0 205 0 0,-1 0 1 0 0,0 0-1 0 0,0 0 1 0 0,0-1 0 0 0,0 1-1 0 0,0 0 1 0 0,0-1-1 0 0,0 1 1 0 0,-1-1 0 0 0,1 0-1 0 0,0 0 1 0 0,-1 0-1 0 0,-2 1 1 0 0,2-1-379 0 0,1-1 0 0 0,-1 1 1 0 0,0-1-1 0 0,0 1 0 0 0,0-1 0 0 0,0 0 1 0 0,-5-1-1 0 0,-6-2-7004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8 4607 0 0,'5'-3'139'0'0,"18"-1"6204"0"0,-31 22-3603 0 0,0-1 0 0 0,-19 32 0 0 0,-31 34-2133 0 0,13-19 418 0 0,-43 77 422 0 0,-94 206 1 0 0,136-247-1372 0 0,-33 67-92 0 0,65-141-100 0 0,10-20-232 0 0,0 1 0 0 0,1-1 0 0 0,-1 1 0 0 0,1 1 0 0 0,1-1 0 0 0,-3 12 0 0 0,4-17-885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114 118 15863 0 0,'0'0'728'0'0,"0"3"-17"0"0,1 0-610 0 0,-1 0 1 0 0,0 1-1 0 0,1-1 0 0 0,-1 0 1 0 0,1 0-1 0 0,0 0 1 0 0,0 0-1 0 0,0 0 0 0 0,1 0 1 0 0,-1 0-1 0 0,1 0 1 0 0,0-1-1 0 0,-1 1 0 0 0,1 0 1 0 0,0-1-1 0 0,0 1 1 0 0,1-1-1 0 0,-1 0 0 0 0,1 0 1 0 0,-1 0-1 0 0,1 0 1 0 0,-1 0-1 0 0,1-1 0 0 0,0 1 1 0 0,5 1-1 0 0,1 0 381 0 0,0-1 0 0 0,0-1-1 0 0,0 0 1 0 0,0 0 0 0 0,0-1 0 0 0,16-1-1 0 0,-10 0-216 0 0,33-3 1059 0 0,87-18-1 0 0,-86 13-997 0 0,15-3-216 0 0,83-27-1 0 0,-138 36-219 0 0,0-1 0 0 0,0-1 0 0 0,8-4 0 0 0,-15 7 6 0 0,-1 0 0 0 0,0 1 87 0 0,-1 0-1 0 0,1-1 0 0 0,0 1 1 0 0,-1-1-1 0 0,0 1 0 0 0,1 0 1 0 0,-1-1-1 0 0,0 1 1 0 0,1-1-1 0 0,-1 1 0 0 0,0-1 1 0 0,0 1-1 0 0,0-1 1 0 0,-1 1-1 0 0,1-1 0 0 0,0 1 1 0 0,0-1-1 0 0,-1 1 1 0 0,0-2-1 0 0,0 1-7 0 0,0 0 0 0 0,-1 0-1 0 0,1 0 1 0 0,0 0 0 0 0,-1 1 0 0 0,1-1-1 0 0,-1 0 1 0 0,0 1 0 0 0,0-1 0 0 0,1 1-1 0 0,-4-2 1 0 0,-5-2-83 0 0,0 1-1 0 0,0-1 0 0 0,-1 2 1 0 0,-12-4-1 0 0,19 6 66 0 0,-7-1-12 0 0,-1 0 0 0 0,1 1 0 0 0,-1 0 0 0 0,1 0 0 0 0,0 1 0 0 0,-1 1 0 0 0,1 0 0 0 0,-1 1 0 0 0,1 0 0 0 0,-15 5 0 0 0,-2 2-6 0 0,1 1 0 0 0,-49 27 0 0 0,39-18 50 0 0,2 2 0 0 0,0 2 1 0 0,1 1-1 0 0,2 1 0 0 0,1 2 1 0 0,-34 36-1 0 0,58-55 11 0 0,-14 16-18 0 0,-35 50-1 0 0,51-66 12 0 0,0-1 1 0 0,1 1-1 0 0,0 0 0 0 0,1 1 1 0 0,0-1-1 0 0,0 1 0 0 0,0-1 1 0 0,1 1-1 0 0,1 0 0 0 0,0 0 0 0 0,-1 15 1 0 0,2-22 4 0 0,0 0 1 0 0,0 0 0 0 0,0 0-1 0 0,1 0 1 0 0,-1 1 0 0 0,1-2 0 0 0,-1 1-1 0 0,1 0 1 0 0,0 0 0 0 0,-1 0-1 0 0,1 0 1 0 0,0 0 0 0 0,0 0-1 0 0,1-1 1 0 0,-1 1 0 0 0,0 0-1 0 0,0-1 1 0 0,1 1 0 0 0,-1-1-1 0 0,1 0 1 0 0,3 3 0 0 0,-2-2-2 0 0,1-1 0 0 0,0 1-1 0 0,0-1 1 0 0,0 0 0 0 0,0 0 0 0 0,0 0 0 0 0,0 0 0 0 0,0-1 0 0 0,0 0 0 0 0,5 0 0 0 0,21-1 21 0 0,-1-2-1 0 0,1-1 1 0 0,55-14-1 0 0,83-37 37 0 0,-165 54-54 0 0,28-10-1002 0 0,0-1 0 0 0,0-1 0 0 0,51-31 0 0 0,-62 31-6310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2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132 174 919 0 0,'0'-7'228'0'0,"1"1"-1"0"0,0-1 0 0 0,0 1 0 0 0,2-8 1 0 0,4-5 4510 0 0,0 1 6939 0 0,-8 35-11480 0 0,0 0 0 0 0,0 0-1 0 0,-2 0 1 0 0,0-1 0 0 0,-1 1-1 0 0,0-1 1 0 0,-2 1 0 0 0,0-1-1 0 0,0-1 1 0 0,-2 1 0 0 0,-12 20-1 0 0,-67 99 432 0 0,86-133-425 0 0,3-5-131 0 0,18-31-47 0 0,50-58 0 0 0,-52 72-22 0 0,0 1 0 0 0,1 1 0 0 0,1 1 0 0 0,23-16 0 0 0,-28 24-5 0 0,0 1 1 0 0,1 0-1 0 0,0 1 0 0 0,0 1 0 0 0,30-7 1 0 0,-36 11 33 0 0,0 0 1 0 0,1 1 0 0 0,-1 0 0 0 0,0 1-1 0 0,1 0 1 0 0,-1 0 0 0 0,1 2 0 0 0,-1-1-1 0 0,18 6 1 0 0,-24-6 19 0 0,0 0-1 0 0,0 0 1 0 0,-1 1-1 0 0,1 0 1 0 0,0 0-1 0 0,-1 0 1 0 0,1 0-1 0 0,-1 0 1 0 0,0 1 0 0 0,1-1-1 0 0,-1 1 1 0 0,0 0-1 0 0,-1 0 1 0 0,1 0-1 0 0,0 0 1 0 0,-1 1-1 0 0,0-1 1 0 0,0 1-1 0 0,0-1 1 0 0,0 1-1 0 0,-1 0 1 0 0,1 0 0 0 0,-1 0-1 0 0,0 0 1 0 0,0 0-1 0 0,0 0 1 0 0,0 6-1 0 0,-1-1-28 0 0,-1 0-1 0 0,0-1 1 0 0,0 1-1 0 0,-1-1 1 0 0,1 0 0 0 0,-6 12-1 0 0,0-1 15 0 0,-15 29 0 0 0,18-42-41 0 0,0 1 0 0 0,-1-1 0 0 0,-7 9 0 0 0,-20 27-49 0 0,31-41-34 0 0,2-3 12 0 0,6-21 7 0 0,2 1 0 0 0,1 1-1 0 0,1 0 1 0 0,19-29 0 0 0,-6 10-52 0 0,-7 11 69 0 0,1 1 0 0 0,35-42 0 0 0,-39 54 36 0 0,1 1 1 0 0,1 1 0 0 0,0 0 0 0 0,1 1 0 0 0,23-14-1 0 0,-25 18 17 0 0,0 0 0 0 0,1 1 0 0 0,0 1 0 0 0,1 0 0 0 0,0 1 0 0 0,0 1 0 0 0,0 0 0 0 0,25-2 0 0 0,-35 6 81 0 0,-1 1 1 0 0,1 0 0 0 0,-1 0-1 0 0,1 1 1 0 0,-1-1-1 0 0,0 2 1 0 0,1-1 0 0 0,-1 1-1 0 0,0 0 1 0 0,0 0-1 0 0,11 6 1 0 0,-14-7-40 0 0,1 1-1 0 0,-1 0 1 0 0,0 1 0 0 0,0-1 0 0 0,-1 0-1 0 0,1 1 1 0 0,0 0 0 0 0,-1-1 0 0 0,1 1-1 0 0,-1 0 1 0 0,0 0 0 0 0,0 1-1 0 0,-1-1 1 0 0,1 0 0 0 0,0 1 0 0 0,-1-1-1 0 0,0 1 1 0 0,0-1 0 0 0,0 1 0 0 0,0-1-1 0 0,0 8 1 0 0,-1-3-29 0 0,0 0 0 0 0,0 1 0 0 0,-1-1 0 0 0,0 0-1 0 0,-1 0 1 0 0,1 0 0 0 0,-2 0 0 0 0,1 0 0 0 0,-1-1 0 0 0,-5 12-1 0 0,-1-4 11 0 0,0-1 0 0 0,-1 0 0 0 0,-23 25 0 0 0,4-7 26 0 0,2 1 1 0 0,-40 65-1 0 0,66-96-193 0 0,-2 9-1028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2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56 150 2303 0 0,'0'0'15170'0'0,"1"2"-13681"0"0,4 5-975 0 0,0-1 1 0 0,1 1-1 0 0,-1-1 1 0 0,11 8-1 0 0,-13-11-337 0 0,1-1-1 0 0,-1 1 1 0 0,1-1 0 0 0,0 0-1 0 0,0 0 1 0 0,0-1 0 0 0,0 1-1 0 0,0-1 1 0 0,0 0 0 0 0,0 0-1 0 0,8 1 1 0 0,6-2 82 0 0,-1 0-1 0 0,1-1 1 0 0,0 0 0 0 0,27-7 0 0 0,68-25 99 0 0,-81 20-485 0 0,-1-2 0 0 0,0-1 1 0 0,46-32-1 0 0,-77 48 95 0 0,1-1 1 0 0,-1 1-1 0 0,1-1 0 0 0,-1 1 0 0 0,1-1 1 0 0,-1 1-1 0 0,0-1 0 0 0,1 1 0 0 0,-1-1 1 0 0,0 1-1 0 0,0-1 0 0 0,1 1 0 0 0,-1-1 0 0 0,0 1 1 0 0,0-1-1 0 0,0 0 0 0 0,0 1 0 0 0,0-1 1 0 0,0 1-1 0 0,0-1 0 0 0,0 0 0 0 0,0 1 1 0 0,0-1-1 0 0,0 1 0 0 0,0-1 0 0 0,0 0 1 0 0,0 1-1 0 0,0-1 0 0 0,-1 1 0 0 0,1-2 1 0 0,-1 1-35 0 0,0-1 1 0 0,0 0 0 0 0,1 1-1 0 0,-1-1 1 0 0,0 0 0 0 0,-1 1 0 0 0,1-1-1 0 0,-1 0 1 0 0,-4-3-78 0 0,-1 0 0 0 0,1 1 0 0 0,-1 0 0 0 0,0 0 0 0 0,1 0 0 0 0,-2 1 0 0 0,1 0 0 0 0,-15-3 0 0 0,11 3 56 0 0,0 1 0 0 0,1 1 0 0 0,-1 0 0 0 0,0 0 0 0 0,-20 2 0 0 0,3 2 28 0 0,0 1 1 0 0,0 1-1 0 0,-39 13 1 0 0,54-13 67 0 0,0 1 0 0 0,0 0 0 0 0,0 0 0 0 0,1 1 0 0 0,0 1 0 0 0,0 0 1 0 0,1 0-1 0 0,-19 19 0 0 0,17-13 99 0 0,0 0-1 0 0,1 0 1 0 0,1 2 0 0 0,0-1-1 0 0,-9 19 1 0 0,16-27-49 0 0,1 0 1 0 0,0 1-1 0 0,1-1 0 0 0,0 1 1 0 0,0 0-1 0 0,0-1 0 0 0,1 1 1 0 0,0 0-1 0 0,1 0 0 0 0,-1 0 0 0 0,2 0 1 0 0,-1 0-1 0 0,1 0 0 0 0,3 14 1 0 0,0-11-52 0 0,0 0-1 0 0,0-1 1 0 0,1 1 0 0 0,0-1 0 0 0,1 0-1 0 0,0 0 1 0 0,0-1 0 0 0,1 0 0 0 0,0 0 0 0 0,1-1-1 0 0,16 15 1 0 0,-18-18-4 0 0,3 1-12 0 0,20 2 72 0 0,-22-6-72 0 0,0-1-1 0 0,1 0 1 0 0,-1 0-1 0 0,1-1 1 0 0,0 1-1 0 0,-1-2 1 0 0,15-2-1 0 0,-9 1-1107 0 0,1-1-1 0 0,-1-1 1 0 0,19-9 0 0 0,-10 3-5707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2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466 181 1375 0 0,'0'0'15851'0'0,"0"3"-14304"0"0,-4 6-1009 0 0,1-1 0 0 0,-1 1 0 0 0,0-1 0 0 0,-10 14 0 0 0,13-20-86 0 0,-2 7 1096 0 0,11-15-1494 0 0,1 0-1 0 0,-1-1 1 0 0,0-1 0 0 0,-1 1-1 0 0,0-1 1 0 0,0 0 0 0 0,-1-1-1 0 0,8-13 1 0 0,-9 14-77 0 0,0 0 1 0 0,-1-1-1 0 0,0 0 1 0 0,-1 0-1 0 0,0 0 1 0 0,0 0-1 0 0,-1 0 1 0 0,0-1-1 0 0,1-17 0 0 0,-3 21-5 0 0,-1 0 0 0 0,0 0 0 0 0,0 1 0 0 0,0-1 0 0 0,-1 0 0 0 0,-3-9 0 0 0,4 13 17 0 0,0 1 0 0 0,0 0 0 0 0,-1 0 0 0 0,1 0 0 0 0,0 1 0 0 0,0-1 0 0 0,-1 0 0 0 0,1 0 0 0 0,0 1 0 0 0,-1-1 0 0 0,1 0-1 0 0,-1 1 1 0 0,1 0 0 0 0,-1-1 0 0 0,1 1 0 0 0,-1 0 0 0 0,1 0 0 0 0,-3 0 0 0 0,-2 0-29 0 0,1 0 1 0 0,0 0-1 0 0,-1 1 0 0 0,1 0 1 0 0,0 0-1 0 0,-1 1 0 0 0,1-1 1 0 0,-6 4-1 0 0,-40 21-332 0 0,39-19 303 0 0,-36 22-106 0 0,2 2-1 0 0,1 2 1 0 0,1 1-1 0 0,2 3 1 0 0,-44 50-1 0 0,76-76 161 0 0,1 0-1 0 0,0 0 1 0 0,1 1-1 0 0,0 0 1 0 0,1 1 0 0 0,-7 15-1 0 0,12-24 9 0 0,1 1 1 0 0,-1-1-1 0 0,1 0 0 0 0,0 0 0 0 0,1 1 1 0 0,-1-1-1 0 0,1 0 0 0 0,0 1 0 0 0,0-1 1 0 0,1 8-1 0 0,0-9 5 0 0,0 0 0 0 0,0 0 0 0 0,0 0 0 0 0,0 0 0 0 0,1 0 0 0 0,-1 0 0 0 0,1 0 0 0 0,0-1 0 0 0,0 1 0 0 0,0-1 0 0 0,0 1 0 0 0,0-1 0 0 0,0 0 0 0 0,1 0 0 0 0,-1 0 0 0 0,5 3 0 0 0,-2-2 20 0 0,1 1-1 0 0,0-1 0 0 0,-1-1 1 0 0,1 1-1 0 0,0-1 1 0 0,1 0-1 0 0,-1 0 0 0 0,0-1 1 0 0,0 1-1 0 0,1-2 1 0 0,9 1-1 0 0,-6-1 42 0 0,-1-1-1 0 0,0 0 0 0 0,0 0 1 0 0,0-1-1 0 0,0-1 1 0 0,0 1-1 0 0,10-6 1 0 0,6-4 91 0 0,0-1 1 0 0,-2-2 0 0 0,1 0 0 0 0,25-24 0 0 0,-26 19-63 0 0,-1-1 0 0 0,-1-1 0 0 0,-2 0 1 0 0,0-2-1 0 0,28-46 0 0 0,-58 84-16 0 0,-33 45 292 0 0,35-46-302 0 0,1-1-1 0 0,1 2 1 0 0,-8 15 0 0 0,14-25-371 0 0,0-1 0 0 0,0 0 0 0 0,1 1 0 0 0,-1-1-1 0 0,1 1 1 0 0,0-1 0 0 0,0 1 0 0 0,0-1 0 0 0,1 7 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2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22 442 16207 0 0,'0'0'7872'0'0,"-2"0"-7451"0"0,1 0-367 0 0,1 0-1 0 0,-1 0 1 0 0,0 0-1 0 0,0 0 0 0 0,1-1 1 0 0,-1 1-1 0 0,0 0 0 0 0,0 0 1 0 0,1 0-1 0 0,-1-1 0 0 0,0 1 1 0 0,0 0-1 0 0,1-1 0 0 0,-1 1 1 0 0,0 0-1 0 0,1-1 1 0 0,-1 1-1 0 0,1-1 0 0 0,-1 1 1 0 0,1-1-1 0 0,-1 1 0 0 0,1-1 1 0 0,-1 0-1 0 0,0 0 0 0 0,1 0-17 0 0,-1-1 0 0 0,1 1-1 0 0,-1-1 1 0 0,1 1 0 0 0,0-1-1 0 0,-1 0 1 0 0,1 1-1 0 0,0-1 1 0 0,0 1 0 0 0,0-1-1 0 0,1-2 1 0 0,0-1-5 0 0,0-1 0 0 0,0 1 0 0 0,1 0 0 0 0,0 0 0 0 0,0 0 0 0 0,4-8 0 0 0,1 3 0 0 0,0-1 0 0 0,1 1-1 0 0,0 1 1 0 0,1 0 0 0 0,14-13 0 0 0,55-36 53 0 0,-52 40-73 0 0,51-40-54 0 0,29-20-76 0 0,-85 64 101 0 0,0 1 1 0 0,1 2-1 0 0,27-12 1 0 0,-34 18 17 0 0,0 0 0 0 0,0 1 0 0 0,26-4 0 0 0,-20 7 13 0 0,-17 3 22 0 0,-2-1 2 0 0,-1 0-28 0 0,0 0-1 0 0,1 0 0 0 0,-1 1 0 0 0,0-1 1 0 0,0 0-1 0 0,0 0 0 0 0,0 0 0 0 0,0 1 1 0 0,0-1-1 0 0,-1 1 0 0 0,1-1 0 0 0,0 0 0 0 0,-1 1 1 0 0,1-1-1 0 0,-1 1 0 0 0,1 0 0 0 0,0 2 1 0 0,-1-2 0 0 0,1 4-5 0 0,0 0 1 0 0,-1-1-1 0 0,1 1 1 0 0,-1 0-1 0 0,-1 0 0 0 0,1 0 1 0 0,-1 0-1 0 0,0-1 1 0 0,0 1-1 0 0,-1 0 1 0 0,0 0-1 0 0,0-1 1 0 0,0 0-1 0 0,-4 7 0 0 0,-4 8 13 0 0,-2-1 0 0 0,-17 23 0 0 0,12-18-17 0 0,1 0 0 0 0,-23 48 0 0 0,32-57 0 0 0,1 1 0 0 0,1-1 0 0 0,0 1 0 0 0,1 0 0 0 0,1 0 0 0 0,-2 25 0 0 0,3-36 0 0 0,2 1 0 0 0,4 12 0 0 0,-3-14 19 0 0,0-1 0 0 0,0 0 0 0 0,0 1 0 0 0,1-1-1 0 0,0 0 1 0 0,-1 0 0 0 0,1 0 0 0 0,0-1 0 0 0,1 1 0 0 0,-1 0 0 0 0,0-1 0 0 0,1 1 0 0 0,-1-1-1 0 0,1 0 1 0 0,0 0 0 0 0,0 0 0 0 0,0 0 0 0 0,0 0 0 0 0,0-1 0 0 0,0 1 0 0 0,5 1-1 0 0,6 0 106 0 0,-1 0 0 0 0,1 0 0 0 0,0-1-1 0 0,15 0 1 0 0,-5 0-38 0 0,6-1 156 0 0,56-4 0 0 0,-15 0-458 0 0,-69 2-20 0 0,-1 0 0 0 0,1 1 0 0 0,0-1 0 0 0,-1 0 1 0 0,1 0-1 0 0,0 0 0 0 0,-1 0 0 0 0,0 0 0 0 0,1 0 0 0 0,-1 0 0 0 0,1 0 0 0 0,1-3 0 0 0,-1 0-2485 0 0,3-8-5575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19871 0 0,'0'0'7265'0'0,"0"2"-6734"0"0,-1 3-292 0 0,1-1 0 0 0,-1 1 0 0 0,1-1 0 0 0,1 1 0 0 0,-1 0-1 0 0,1-1 1 0 0,1 7 0 0 0,-1-8-279 0 0,0-1 1 0 0,0 0-1 0 0,0 1 0 0 0,0-1 0 0 0,0 0 0 0 0,0 0 0 0 0,1 0 0 0 0,-1 0 0 0 0,1 0 1 0 0,0 0-1 0 0,-1 0 0 0 0,1 0 0 0 0,0-1 0 0 0,0 1 0 0 0,4 2 0 0 0,-3-3-235 0 0,0 1-1 0 0,0-1 0 0 0,1 0 0 0 0,-1 0 0 0 0,0 0 0 0 0,5 0 1 0 0,11 0-6753 0 0,-3-1-1571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4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0,'0'0'200'0'0,"18"5"-200"0"0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4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71 1839 0 0,'3'0'134'0'0,"10"3"8955"0"0,-15-2-9016 0 0,-8 2-3 0 0,1 0 16 0 0,7-2 61 0 0,0-1 0 0 0,0 1 0 0 0,0-1 0 0 0,0 0-1 0 0,0 1 1 0 0,0-1 0 0 0,0 0 0 0 0,0 0 0 0 0,0 0-1 0 0,0 0 1 0 0,0 0 0 0 0,-3-2 0 0 0,1 2-93 0 0,1-1 1 0 0,-1 1-1 0 0,1 0 1 0 0,-1 0-1 0 0,0 0 1 0 0,1 0-1 0 0,-1 0 1 0 0,1 1-1 0 0,-1-1 1 0 0,-5 3-1 0 0,4-2-87 0 0,-15 5 67 0 0,14-6-284 0 0,7-4-417 0 0,27-26 4745 0 0,-28 27-3833 0 0,-1 1 1 0 0,0-1-1 0 0,0 1 1 0 0,0-1 0 0 0,0 1-1 0 0,-1 0 1 0 0,-2-5 0 0 0,2 4-213 0 0,1 1 935 0 0,-11-6 112 0 0,4 3-982 0 0,-10-6 56 0 0,17 10-95 0 0,-4-2-62 0 0,5 3 34 0 0,0 0-1 0 0,0 0 0 0 0,0 0 0 0 0,0 0 0 0 0,0 0 0 0 0,0 0 0 0 0,0 0 0 0 0,0 0 0 0 0,0 0 0 0 0,0 0 0 0 0,0 0 1 0 0,0 0-1 0 0,-1 0 0 0 0,1 0 0 0 0,0 0 0 0 0,0-1 0 0 0,0 1 0 0 0,0 0 0 0 0,0 0 0 0 0,0 0 0 0 0,0 0 0 0 0,0 0 1 0 0,0 0-1 0 0,0 0 0 0 0,0 0 0 0 0,0 0 0 0 0,-1 0 0 0 0,1 0 0 0 0,0 0 0 0 0,0 0 0 0 0,0 1 0 0 0,0-1 0 0 0,0 0 1 0 0,0 0-1 0 0,0 0 0 0 0,0 0 0 0 0,0 0 0 0 0,0 0 0 0 0,0 0 0 0 0,0 0 0 0 0,0 0 0 0 0,0 0 0 0 0,-1 0 0 0 0,1 0 0 0 0,0 0 1 0 0,0 0-1 0 0,0 0 0 0 0,0 0 0 0 0,0 0 0 0 0,0 0 0 0 0,0 1 0 0 0,0-1 0 0 0,0 0 0 0 0,0 0 0 0 0,0 0 0 0 0,0 0 1 0 0,0 0-1 0 0,0 0 0 0 0,0 0 0 0 0,0 0 0 0 0,0 0 0 0 0,0 0 0 0 0,10 21 106 0 0,13 19 1 0 0,13 28 138 0 0,-26-44-219 0 0,0 1-1 0 0,-2 0 0 0 0,-1 1 1 0 0,4 27-1 0 0,-9-41-42 0 0,-1 1 0 0 0,0 0 0 0 0,-1 0 0 0 0,0 0 0 0 0,-1 0 0 0 0,-1 0-1 0 0,0 0 1 0 0,0-1 0 0 0,-1 1 0 0 0,-7 17 0 0 0,6-23-40 0 0,0 0 0 0 0,0-1-1 0 0,0 1 1 0 0,-1-1 0 0 0,0 0 0 0 0,0 0 0 0 0,-1-1 0 0 0,1 1 0 0 0,-1-1 0 0 0,-1-1 0 0 0,-9 7-1 0 0,0-1-190 0 0,0-2 0 0 0,0 0 0 0 0,-32 10 0 0 0,28-12 132 0 0,0-1-1 0 0,-1-2 0 0 0,0 0 0 0 0,0-1 0 0 0,1-1 1 0 0,-1-1-1 0 0,0 0 0 0 0,0-2 0 0 0,-24-5 0 0 0,43 6-346 0 0,-6-1 934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4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 3679 0 0,'0'0'284'0'0,"0"-2"-186"0"0,1-21 13600 0 0,-2 22-13499 0 0,0 0 1 0 0,0 0-1 0 0,0 0 0 0 0,-1 1 0 0 0,1-1 0 0 0,0 0 0 0 0,-1 1 0 0 0,1-1 0 0 0,-1 1 1 0 0,1-1-1 0 0,-1 1 0 0 0,1 0 0 0 0,-5-1 2780 0 0,7 4-2919 0 0,29 111-45 0 0,-9-44-18 0 0,-10-31 3 0 0,19 48 0 0 0,-25-75 0 0 0,0 0 0 0 0,1-1 0 0 0,1 1 0 0 0,0-1 0 0 0,0-1 0 0 0,1 1 0 0 0,1-1 0 0 0,10 9 0 0 0,-14-14-205 0 0,1-1-1 0 0,0 0 1 0 0,0-1 0 0 0,1 0-1 0 0,-1 0 1 0 0,1 0 0 0 0,0-1 0 0 0,-1 1-1 0 0,1-2 1 0 0,0 1 0 0 0,0-1-1 0 0,0 0 1 0 0,0 0 0 0 0,0-1-1 0 0,1 0 1 0 0,-1-1 0 0 0,12-1-1 0 0,-1-1-1514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25 5063 0 0,'0'0'232'0'0,"-2"0"-13"0"0,-39-11 1294 0 0,33 8 597 0 0,-1 0 1 0 0,0 1-1 0 0,0 0 1 0 0,0 0-1 0 0,-11 0 2414 0 0,16 5-4223 0 0,4-3-286 0 0,0 0 0 0 0,0 1 0 0 0,0-1 0 0 0,-1 0-1 0 0,1 0 1 0 0,0 0 0 0 0,0 0 0 0 0,0 0 0 0 0,0 0 0 0 0,-1 0 0 0 0,1 0-1 0 0,0 1 1 0 0,0-1 0 0 0,0 0 0 0 0,0 0 0 0 0,0 0 0 0 0,-1 0-1 0 0,1 0 1 0 0,0 1 0 0 0,0-1 0 0 0,0 0 0 0 0,0 0 0 0 0,0 0 0 0 0,0 1-1 0 0,0-1 1 0 0,0 0 0 0 0,0 0 0 0 0,0 0 0 0 0,0 1 0 0 0,0-1-1 0 0,0 0 1 0 0,0 0 0 0 0,0 0 0 0 0,0 1 0 0 0,0-1 0 0 0,0 0-1 0 0,0 0 1 0 0,0 1 0 0 0,3 7 69 0 0,0-1 0 0 0,0 1-1 0 0,1-1 1 0 0,0 1 0 0 0,1-1 0 0 0,5 7-1 0 0,38 43 117 0 0,-19-24-82 0 0,158 199 524 0 0,-21 15-268 0 0,-143-206-369 0 0,-2 0 1 0 0,-2 2-1 0 0,-2 1 0 0 0,-1 0 1 0 0,-3 0-1 0 0,-1 2 0 0 0,8 64 1 0 0,-17-81-50 0 0,-2-1 0 0 0,0 0 0 0 0,-2 1 0 0 0,-1-1 0 0 0,-1 0 0 0 0,-1 0 0 0 0,-2 0 0 0 0,0-1 1 0 0,-2 1-1 0 0,-2-2 0 0 0,0 1 0 0 0,-1-1 0 0 0,-22 35 0 0 0,9-26 27 0 0,0-2 0 0 0,-3 0 0 0 0,0-2 0 0 0,-35 30 1 0 0,-134 98 0 0 0,-330 259 16 0 0,523-414-145 0 0,4-2 55 0 0,10-4-139 0 0,18-9-1971 0 0,-28 11 1856 0 0,19-8-7352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4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66 5527 0 0,'13'-9'289'0'0,"0"0"-1"0"0,1 1 1 0 0,-1 1 0 0 0,2 0-1 0 0,15-6 1 0 0,-20 10 565 0 0,-1 1 1 0 0,1-1-1 0 0,-1 2 1 0 0,1-1-1 0 0,14 1 1 0 0,-19 1-600 0 0,-1 0 0 0 0,0 0 1 0 0,0 1-1 0 0,0 0 0 0 0,0 0 0 0 0,0 0 1 0 0,0 0-1 0 0,0 1 0 0 0,0-1 1 0 0,0 1-1 0 0,-1 0 0 0 0,1 0 0 0 0,-1 1 1 0 0,1-1-1 0 0,4 5 0 0 0,-2-1 94 0 0,0 0 0 0 0,-1 1-1 0 0,0 0 1 0 0,0-1 0 0 0,-1 2-1 0 0,5 9 1 0 0,-8-15-71 0 0,-1 1-20 0 0,0 8-2 0 0,0-9-5 0 0,-1 1-22 0 0,-4 4-141 0 0,1 0 0 0 0,-1-1-1 0 0,0 0 1 0 0,-1 1 0 0 0,0-2-1 0 0,0 1 1 0 0,0-1 0 0 0,0 0 0 0 0,-11 6-1 0 0,-9 4 43 0 0,-36 15-1 0 0,19-10-77 0 0,-67 40 20 0 0,50-27-38 0 0,-81 34 0 0 0,56-38-33 0 0,-56 24-23 0 0,138-53-82 0 0,6-1-216 0 0,38-29 176 0 0,-40 29 453 0 0,-10 30 251 0 0,7-17-526 0 0,-1 1 1 0 0,2-1-1 0 0,0 0 0 0 0,0 1 0 0 0,1-1 0 0 0,1 1 0 0 0,0-1 1 0 0,0 0-1 0 0,1 1 0 0 0,5 14 0 0 0,23 51 369 0 0,-29-73-362 0 0,0 0-1 0 0,0 0 1 0 0,0-1 0 0 0,0 1-1 0 0,-1 0 1 0 0,0 0 0 0 0,0 0 0 0 0,0 0-1 0 0,0 0 1 0 0,-1 0 0 0 0,0 0-1 0 0,-2 8 1 0 0,-2 2-11 0 0,-1-1 0 0 0,-12 22-1 0 0,6-13-3 0 0,-2-1 0 0 0,-31 39 0 0 0,-41 32 49 0 0,72-78-73 0 0,-6 6 19 0 0,0 1 1 0 0,-29 46-1 0 0,42-56-32 0 0,7-12 11 0 0,0 0-1 0 0,0 0 0 0 0,0 0 0 0 0,0 0 1 0 0,0 0-1 0 0,0 0 0 0 0,0 0 0 0 0,0 0 1 0 0,0 0-1 0 0,0 0 0 0 0,0 0 1 0 0,0 0-1 0 0,1 0 0 0 0,-1 0 0 0 0,0 0 1 0 0,0 0-1 0 0,0 0 0 0 0,0 0 0 0 0,0 0 1 0 0,0 0-1 0 0,0 0 0 0 0,0 0 0 0 0,0 0 1 0 0,0 0-1 0 0,0 0 0 0 0,0 0 0 0 0,0 0 1 0 0,0 0-1 0 0,0 1 0 0 0,0-1 0 0 0,0 0 1 0 0,0 0-1 0 0,0 0 0 0 0,1 0 0 0 0,-1 0 1 0 0,0 0-1 0 0,0 0 0 0 0,0 0 0 0 0,0 0 1 0 0,0 0-1 0 0,0 0 0 0 0,0 0 0 0 0,0 0 1 0 0,0 0-1 0 0,0 0 0 0 0,0 1 0 0 0,0-1 1 0 0,0 0-1 0 0,0 0 0 0 0,0 0 0 0 0,0 0 1 0 0,0 0-1 0 0,0 0 0 0 0,0 0 0 0 0,0 0 1 0 0,-1 0-1 0 0,7-1-23 0 0,0 0 1 0 0,0-1-1 0 0,0 1 1 0 0,0-1-1 0 0,-1-1 1 0 0,1 1-1 0 0,8-6 1 0 0,38-28-147 0 0,-34 23 133 0 0,105-75-1301 0 0,-54 34-20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4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96 178 1375 0 0,'-26'3'339'0'0,"-16"1"110"0"0,14 2 19019 0 0,32-5-18836 0 0,14 3-201 0 0,1-1-1 0 0,0 0 1 0 0,0-2 0 0 0,32 0-1 0 0,83-13 469 0 0,-92 7-675 0 0,808-120 751 0 0,-795 114-1625 0 0,0-1 1 0 0,56-22 0 0 0,-100 30 101 0 0,-9 4-392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4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13823 0 0,'0'0'1062'0'0,"1"-2"-390"0"0,8-21 9171 0 0,-3 14-7021 0 0,-6 11-2708 0 0,0 40-42 0 0,0-40-230 0 0,1 1-374 0 0,3 8-842 0 0,1 2-5984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1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41 5983 0 0,'35'-41'9954'0'0,"-42"45"-9747"0"0,0-1 1 0 0,0 1 0 0 0,0 1 0 0 0,1-1 0 0 0,-1 1-1 0 0,1 0 1 0 0,1 1 0 0 0,-1-1 0 0 0,-8 12 0 0 0,-4 8 132 0 0,-18 33-1 0 0,18-28-210 0 0,6-11-65 0 0,-147 252 331 0 0,128-208-318 0 0,-313 576-833 0 0,325-611 671 0 0,19-28 93 0 0,0 0 0 0 0,0 0 0 0 0,-1 0 0 0 0,1 0 0 0 0,0 0 1 0 0,-1 0-1 0 0,1 1 0 0 0,0-1 0 0 0,0 0 0 0 0,-1 0 0 0 0,1 0 0 0 0,0 0 0 0 0,0 0 1 0 0,-1 0-1 0 0,1 0 0 0 0,0 0 0 0 0,0 0 0 0 0,-1 0 0 0 0,1-1 0 0 0,0 1 0 0 0,-1 0 0 0 0,1 0 1 0 0,0 0-1 0 0,0 0 0 0 0,-1 0 0 0 0,1 0 0 0 0,0 0 0 0 0,0-1 0 0 0,0 1 0 0 0,-1 0 1 0 0,1-1-1 0 0,-7-4 73 0 0,5 2-79 0 0,1 0-1 0 0,-1 0 1 0 0,1-1-1 0 0,0 1 0 0 0,-1 0 1 0 0,1 0-1 0 0,1-1 1 0 0,-1 1-1 0 0,0-1 1 0 0,1 1-1 0 0,0-1 0 0 0,0 1 1 0 0,0-1-1 0 0,0 1 1 0 0,1-4-1 0 0,1-7-6 0 0,0 0-1 0 0,7-17 1 0 0,-3 11-12 0 0,0 1 0 0 0,2 0 0 0 0,1 1 0 0 0,0-1 0 0 0,1 2 0 0 0,1-1 0 0 0,0 2 0 0 0,1-1 0 0 0,1 2 0 0 0,1-1 0 0 0,0 2 0 0 0,1 0 0 0 0,0 1 0 0 0,2 0 0 0 0,-1 1 0 0 0,33-17 0 0 0,-25 18-21 0 0,0 1 1 0 0,0 1 0 0 0,1 1-1 0 0,38-8 1 0 0,-46 13 97 0 0,0 1 0 0 0,0 1 0 0 0,1 0 1 0 0,-1 1-1 0 0,0 1 0 0 0,0 0 0 0 0,31 8 0 0 0,-45-9-31 0 0,0 1-1 0 0,0 0 0 0 0,0 0 1 0 0,0 1-1 0 0,-1-1 0 0 0,1 1 1 0 0,0-1-1 0 0,0 1 0 0 0,-1 0 1 0 0,1 0-1 0 0,-1 0 0 0 0,0 0 1 0 0,0 0-1 0 0,1 1 0 0 0,-1-1 1 0 0,-1 1-1 0 0,4 5 0 0 0,-3-4 4 0 0,0 0 1 0 0,-1 0-1 0 0,0 0 0 0 0,0 0 0 0 0,0 0 0 0 0,0 1 0 0 0,-1-1 0 0 0,0 0 1 0 0,1 1-1 0 0,-2-1 0 0 0,1 0 0 0 0,-1 7 0 0 0,-2 4 33 0 0,-1-1 1 0 0,0 0-1 0 0,-1 0 0 0 0,0 0 0 0 0,-1-1 0 0 0,-1 0 1 0 0,0 0-1 0 0,-12 16 0 0 0,-5 2 23 0 0,-53 53 0 0 0,49-48-299 0 0,27-35-130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57 12607 0 0,'14'-11'579'0'0,"-12"9"-15"0"0,6-3-339 0 0,10-12 2015 0 0,-17 16-1465 0 0,0-7 1710 0 0,-3 6-2422 0 0,0 1 0 0 0,0-1 0 0 0,0 1-1 0 0,0 0 1 0 0,-1 0 0 0 0,1 0 0 0 0,0 0 0 0 0,-1 1 0 0 0,1-1-1 0 0,-1 1 1 0 0,1-1 0 0 0,0 1 0 0 0,-1 0 0 0 0,1 0-1 0 0,-1 0 1 0 0,1 0 0 0 0,-1 0 0 0 0,1 0 0 0 0,-1 1 0 0 0,1-1-1 0 0,-4 2 1 0 0,-6 2-77 0 0,-1 0 0 0 0,-19 10 0 0 0,-23 16-28 0 0,1 2-1 0 0,-88 70 0 0 0,139-100 46 0 0,-88 74-16 0 0,80-66 47 0 0,0 0 0 0 0,1 2-1 0 0,1-1 1 0 0,0 1 0 0 0,-14 24-1 0 0,23-35-22 0 0,-1 0-1 0 0,1 0 1 0 0,-1 0 0 0 0,1-1-1 0 0,-1 1 1 0 0,1 0-1 0 0,0 0 1 0 0,0 0 0 0 0,-1 0-1 0 0,1 0 1 0 0,0-1-1 0 0,0 1 1 0 0,0 0 0 0 0,0 0-1 0 0,0 0 1 0 0,0 0-1 0 0,0 0 1 0 0,0 0 0 0 0,0 0-1 0 0,0 0 1 0 0,1 0-1 0 0,-1 0 1 0 0,0-1 0 0 0,0 1-1 0 0,1 0 1 0 0,-1 0-1 0 0,1 0 1 0 0,-1 0 0 0 0,1-1-1 0 0,0 2 1 0 0,1-1 15 0 0,0 0-1 0 0,-1 0 1 0 0,1 0 0 0 0,0-1 0 0 0,0 1-1 0 0,0 0 1 0 0,-1-1 0 0 0,1 1-1 0 0,0-1 1 0 0,0 0 0 0 0,0 0 0 0 0,0 0-1 0 0,0 0 1 0 0,2 0 0 0 0,13-2 80 0 0,-1 0 1 0 0,0-1 0 0 0,0 0-1 0 0,0-2 1 0 0,-1 0-1 0 0,21-9 1 0 0,86-50 0 0 0,-81 40-99 0 0,53-36-153 0 0,-92 59 58 0 0,-15 17-321 0 0,11-13 378 0 0,-7 10 23 0 0,-15 25 1 0 0,22-34-66 0 0,0 0 0 0 0,1-1 0 0 0,-1 1 0 0 0,1 0 0 0 0,0 0 1 0 0,0 0-1 0 0,0 0 0 0 0,0 0 0 0 0,1 0 0 0 0,0 1 1 0 0,0-1-1 0 0,0 5 0 0 0,0-8-43 0 0,0 0-1 0 0,1-1 1 0 0,-1 1 0 0 0,0 0-1 0 0,0-1 1 0 0,0 1 0 0 0,1 0 0 0 0,-1-1-1 0 0,0 1 1 0 0,1-1 0 0 0,-1 1 0 0 0,1-1-1 0 0,-1 1 1 0 0,1-1 0 0 0,-1 1 0 0 0,1-1-1 0 0,-1 1 1 0 0,1-1 0 0 0,-1 0-1 0 0,1 1 1 0 0,0-1 0 0 0,8 6-1724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1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76 12095 0 0,'20'-15'578'0'0,"26"-16"-1"0"0,-37 26 100 0 0,0 1-1 0 0,0-1 1 0 0,0 1 0 0 0,1 1-1 0 0,19-5 3044 0 0,-30 10-3364 0 0,-4 7-167 0 0,-2-1 1 0 0,1 1 0 0 0,-1-1 0 0 0,0 0 0 0 0,-11 9 0 0 0,-47 33 91 0 0,25-19-219 0 0,1-2-13 0 0,21-16-44 0 0,0 1 0 0 0,-25 25 0 0 0,41-37-12 0 0,0 1 1 0 0,0 0-1 0 0,0-1 0 0 0,0 1 0 0 0,1 0 0 0 0,-1 0 1 0 0,1 1-1 0 0,0-1 0 0 0,-2 6 0 0 0,3-8-77 0 0,18 15-181 0 0,1-1 132 0 0,38 22 0 0 0,-39-27 64 0 0,0 1 0 0 0,-1 1-1 0 0,17 16 1 0 0,-24-19 61 0 0,0 1 0 0 0,0 1 0 0 0,-1-1 0 0 0,0 1 0 0 0,-1 1 0 0 0,-1 0 0 0 0,12 24 0 0 0,-15-28 44 0 0,-1-1 0 0 0,0 1 0 0 0,-1 0 0 0 0,0-1 0 0 0,2 14 0 0 0,-4-19-2 0 0,0 0-1 0 0,0 0 1 0 0,0 0-1 0 0,0 0 0 0 0,0-1 1 0 0,0 1-1 0 0,-1 0 0 0 0,1 0 1 0 0,-1 0-1 0 0,1-1 1 0 0,-1 1-1 0 0,0 0 0 0 0,0 0 1 0 0,1-1-1 0 0,-1 1 0 0 0,-1-1 1 0 0,1 1-1 0 0,0-1 0 0 0,0 1 1 0 0,0-1-1 0 0,-1 0 1 0 0,1 1-1 0 0,-1-1 0 0 0,1 0 1 0 0,-1 0-1 0 0,1 0 0 0 0,-1 0 1 0 0,0 0-1 0 0,1-1 0 0 0,-3 2 1 0 0,-4 0 149 0 0,1-1 1 0 0,-1 1-1 0 0,0-1 0 0 0,1 0 1 0 0,-15-1-1 0 0,-8 1 191 0 0,9 1-295 0 0,-138 6 453 0 0,157-8-539 0 0,-50-5-2744 0 0,48 5 2304 0 0,1-1 1 0 0,-1 0-1 0 0,1 1 0 0 0,0-2 1 0 0,-1 1-1 0 0,1 0 0 0 0,0-1 0 0 0,0 1 1 0 0,0-1-1 0 0,0 0 0 0 0,0 0 1 0 0,-3-3-1 0 0,-2-6-6452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1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146 280 4607 0 0,'-2'1'9879'0'0,"-7"6"-9190"0"0,0 1 1 0 0,1 0-1 0 0,0 0 0 0 0,0 1 1 0 0,-11 16-1 0 0,8-11-240 0 0,-17 28 294 0 0,-15 17-136 0 0,42-57-258 0 0,2-5-330 0 0,0 1 1 0 0,0 0-1 0 0,0 0 0 0 0,0-1 0 0 0,0 1 1 0 0,1 0-1 0 0,-1 0 0 0 0,1 0 1 0 0,2-2-1 0 0,0-1 5 0 0,21-28-103 0 0,54-51 0 0 0,37-21-255 0 0,-101 93 300 0 0,0 1 1 0 0,1 1-1 0 0,1 0 0 0 0,18-8 0 0 0,73-24 11 0 0,-95 38 94 0 0,1 0 1 0 0,15-1-1 0 0,-24 4-5 0 0,0 0 1 0 0,-1 1-1 0 0,1 0 0 0 0,0 0 1 0 0,0 0-1 0 0,-1 1 1 0 0,1 0-1 0 0,0 0 0 0 0,-1 0 1 0 0,6 2-1 0 0,-8-3-28 0 0,-1 1 0 0 0,1 0-1 0 0,-1 0 1 0 0,1 0 0 0 0,-1 0 0 0 0,1 0-1 0 0,-1 1 1 0 0,1-1 0 0 0,-1 0-1 0 0,0 1 1 0 0,0-1 0 0 0,0 0 0 0 0,0 1-1 0 0,0 0 1 0 0,0-1 0 0 0,0 1 0 0 0,0-1-1 0 0,0 3 1 0 0,0 0 12 0 0,0-1 0 0 0,0 1 0 0 0,-1 0 0 0 0,0-1-1 0 0,1 1 1 0 0,-1 0 0 0 0,-1 0 0 0 0,0 5 0 0 0,-1 1 18 0 0,0 0 0 0 0,-1 0 0 0 0,0 0 1 0 0,-1 0-1 0 0,-8 14 0 0 0,1-3 0 0 0,-2-2 1 0 0,-25 31-1 0 0,23-30-36 0 0,11-14-20 0 0,0-1-1 0 0,-1 1 1 0 0,1-1-1 0 0,-1 0 1 0 0,0 0-1 0 0,0-1 1 0 0,-11 8-1 0 0,16-12-15 0 0,-1 1-1 0 0,1-1 0 0 0,-1 1 1 0 0,1-1-1 0 0,-1 0 0 0 0,1 1 1 0 0,-1-1-1 0 0,1 0 0 0 0,-1 0 1 0 0,0 1-1 0 0,1-1 0 0 0,-1 0 1 0 0,1 0-1 0 0,-1 0 1 0 0,0 0-1 0 0,1 0 0 0 0,-1 0 1 0 0,0 0-1 0 0,1 0 0 0 0,-1 0 1 0 0,1 0-1 0 0,-1 0 0 0 0,0 0 1 0 0,1 0-1 0 0,-1-1 1 0 0,1 1-1 0 0,-1 0 0 0 0,0 0 1 0 0,1-1-1 0 0,-1 1 0 0 0,1 0 1 0 0,-1-1-1 0 0,1 1 0 0 0,-1 0 1 0 0,1-1-1 0 0,-1 1 1 0 0,1-1-1 0 0,0 1 0 0 0,-1-1 1 0 0,1 1-1 0 0,0-1 0 0 0,-1 1 1 0 0,1-1-1 0 0,0 1 0 0 0,-1-1 1 0 0,1 0-1 0 0,0 1 0 0 0,0-1 1 0 0,0 1-1 0 0,0-1 1 0 0,0 0-1 0 0,-1 0 0 0 0,1-1-18 0 0,0-1-13 0 0,-1 1 1 0 0,1-1-1 0 0,0 1 1 0 0,0-1-1 0 0,0 1 1 0 0,1-1-1 0 0,-1 1 1 0 0,1-1-1 0 0,-1 1 1 0 0,1 0-1 0 0,0-1 1 0 0,0 1-1 0 0,0 0 1 0 0,0-1-1 0 0,0 1 1 0 0,3-4-1 0 0,4-5-116 0 0,16-18 1 0 0,-18 22 103 0 0,23-25 10 0 0,2 2-1 0 0,2 1 1 0 0,0 2 0 0 0,56-35-1 0 0,-61 45 57 0 0,1 0 0 0 0,0 2 0 0 0,1 1 1 0 0,1 2-1 0 0,0 0 0 0 0,64-13 0 0 0,-91 24 9 0 0,-1 1-1 0 0,1 0 1 0 0,0-1 0 0 0,-1 1 0 0 0,1 1 0 0 0,-1-1 0 0 0,1 0-1 0 0,-1 1 1 0 0,1 0 0 0 0,3 1 0 0 0,-5-2-12 0 0,-1 1 0 0 0,0 0-1 0 0,1 0 1 0 0,-1-1 0 0 0,0 1 0 0 0,1 0 0 0 0,-1 0 0 0 0,0 0 0 0 0,0 0-1 0 0,0 0 1 0 0,0 1 0 0 0,0-1 0 0 0,0 0 0 0 0,0 0 0 0 0,-1 1 0 0 0,1-1-1 0 0,0 1 1 0 0,-1-1 0 0 0,1 0 0 0 0,-1 1 0 0 0,1-1 0 0 0,-1 1 0 0 0,0-1-1 0 0,0 1 1 0 0,1 2 0 0 0,-1 2 15 0 0,0 1 0 0 0,-1 0 0 0 0,0 0-1 0 0,0-1 1 0 0,0 1 0 0 0,-1 0 0 0 0,-3 7 0 0 0,-21 46 52 0 0,13-33-75 0 0,-29 55 51 0 0,-6 15 50 0 0,41-81-244 0 0,1 0-1 0 0,0 1 1 0 0,2 0 0 0 0,-4 18-1 0 0,7-30-312 0 0,1-4 194 0 0,0 0-1 0 0,-1 0 1 0 0,1 1-1 0 0,0-1 1 0 0,0 0-1 0 0,0 0 1 0 0,0 1-1 0 0,0-1 1 0 0,0 0-1 0 0,0 1 1 0 0,0-1-1 0 0,0 0 1 0 0,1 1-1 0 0,-1 0 1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1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55 187 16127 0 0,'0'0'2318'0'0,"2"0"-1690"0"0,59-1 1418 0 0,94-12 0 0 0,-127 8-2295 0 0,1-1 1 0 0,-1-1-1 0 0,0-1 1 0 0,-1-2-1 0 0,40-19 1 0 0,-59 24 90 0 0,0 1 0 0 0,0-1 0 0 0,-1 0-1 0 0,10-9 1 0 0,-16 12 121 0 0,1 1-1 0 0,0-1 0 0 0,-1 1 0 0 0,1-1 1 0 0,-1 0-1 0 0,0 1 0 0 0,0-1 0 0 0,1 0 1 0 0,-1 0-1 0 0,0 0 0 0 0,0 0 0 0 0,-1 0 1 0 0,1 0-1 0 0,0-1 0 0 0,-1 1 0 0 0,1 0 1 0 0,-1 0-1 0 0,0 0 0 0 0,0-1 0 0 0,0 1 1 0 0,0 0-1 0 0,0-4 0 0 0,-1 4 2 0 0,1 1 0 0 0,-1 0 0 0 0,1 0 0 0 0,-1-1 0 0 0,1 1 0 0 0,-1 0 0 0 0,0 0 0 0 0,1 0-1 0 0,-1 0 1 0 0,0 0 0 0 0,0 0 0 0 0,0 0 0 0 0,0 0 0 0 0,0 0 0 0 0,0 1 0 0 0,0-1 0 0 0,0 0 0 0 0,-2-1 0 0 0,1 2-23 0 0,-1-1 0 0 0,1 0 0 0 0,-1 0 1 0 0,0 1-1 0 0,1-1 0 0 0,-1 1 0 0 0,1 0 1 0 0,-6 0-1 0 0,-1 1-4 0 0,-1 0 0 0 0,1 1 1 0 0,0 0-1 0 0,-10 4 0 0 0,-25 11 43 0 0,0 1 0 0 0,2 2 0 0 0,-77 49 0 0 0,96-53 56 0 0,0 2 0 0 0,1 0 1 0 0,-23 24-1 0 0,35-31 21 0 0,1-1 0 0 0,0 2 0 0 0,0-1 0 0 0,1 2 0 0 0,1-1 0 0 0,0 1 0 0 0,1 0 0 0 0,-6 14 0 0 0,11-23-37 0 0,0 0 1 0 0,0 0-1 0 0,0-1 1 0 0,0 1 0 0 0,0 0-1 0 0,1 0 1 0 0,0 0-1 0 0,0 0 1 0 0,0 0 0 0 0,0 0-1 0 0,1-1 1 0 0,-1 1-1 0 0,1 0 1 0 0,0 0 0 0 0,0 0-1 0 0,1-1 1 0 0,-1 1-1 0 0,1-1 1 0 0,0 1-1 0 0,-1-1 1 0 0,2 1 0 0 0,-1-1-1 0 0,0 0 1 0 0,1 0-1 0 0,-1 0 1 0 0,1-1 0 0 0,0 1-1 0 0,0 0 1 0 0,0-1-1 0 0,0 0 1 0 0,0 0 0 0 0,1 0-1 0 0,-1 0 1 0 0,1 0-1 0 0,-1-1 1 0 0,1 1 0 0 0,6 1-1 0 0,4-1-264 0 0,0-1 0 0 0,-1 0 0 0 0,1-1 0 0 0,26-4 0 0 0,-34 4 74 0 0,22-4-1408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1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49 15719 0 0,'1'-1'720'0'0,"7"-5"-16"0"0,1-4-213 0 0,-10 6-382 0 0,1 3-14 0 0,0 1-41 0 0,0-1 0 0 0,0 0-1 0 0,0 0 1 0 0,0 0 0 0 0,0 1 0 0 0,0-1 0 0 0,0 0 0 0 0,0 0-1 0 0,-1 1 1 0 0,1-1 0 0 0,0 0 0 0 0,-1 0 0 0 0,1 1-1 0 0,0-1 1 0 0,-1 0 0 0 0,1 1 0 0 0,-1-1 0 0 0,1 0 0 0 0,-1 1-1 0 0,1-1 1 0 0,-1 1 0 0 0,0-1 0 0 0,1 1 0 0 0,-1-1 0 0 0,0 1-1 0 0,0-1 1 0 0,-1 0 24 0 0,-1 0 0 0 0,1 0 0 0 0,0 0 1 0 0,0 0-1 0 0,-1 0 0 0 0,-3-1 0 0 0,-2 2 31 0 0,0 0 1 0 0,1 0 0 0 0,-1 0-1 0 0,0 1 1 0 0,1 0 0 0 0,-1 1-1 0 0,1-1 1 0 0,-9 4-1 0 0,-56 25 195 0 0,65-26-286 0 0,-34 17-7 0 0,1 2-1 0 0,1 1 1 0 0,2 3 0 0 0,-39 33-1 0 0,58-45-11 0 0,-20 24 0 0 0,34-35 2 0 0,0 0 0 0 0,0 1 0 0 0,1 0 0 0 0,0 0 0 0 0,0 0 0 0 0,0 0 0 0 0,1 0 0 0 0,-1 0 1 0 0,1 1-1 0 0,1-1 0 0 0,-3 7 0 0 0,4-9 12 0 0,0-1 0 0 0,0 0 1 0 0,0 0-1 0 0,0 0 0 0 0,0 0 1 0 0,0 0-1 0 0,0 0 0 0 0,1 0 0 0 0,-1 0 1 0 0,1 0-1 0 0,0 0 0 0 0,-1 0 0 0 0,1 0 1 0 0,0 0-1 0 0,0 0 0 0 0,0 0 1 0 0,0 0-1 0 0,1-1 0 0 0,0 3 0 0 0,1-2 17 0 0,-1 0-1 0 0,1 0 0 0 0,0 0 0 0 0,0 0 1 0 0,0 0-1 0 0,0-1 0 0 0,0 1 1 0 0,0-1-1 0 0,0 0 0 0 0,7 2 0 0 0,1-1 31 0 0,1-1 1 0 0,-1 1-1 0 0,1-2 0 0 0,0 0 0 0 0,21-2 0 0 0,-23 0-41 0 0,0 0 1 0 0,-1 0-1 0 0,1-1 0 0 0,0 0 1 0 0,-1 0-1 0 0,0-1 1 0 0,1-1-1 0 0,9-6 0 0 0,-13 7-23 0 0,1-1 0 0 0,-1 0 0 0 0,0 0 0 0 0,-1 0 0 0 0,1-1 0 0 0,-1 1 0 0 0,0-1 0 0 0,-1-1-1 0 0,1 1 1 0 0,-1-1 0 0 0,4-8 0 0 0,36-77-333 0 0,-42 86 314 0 0,-14 48-67 0 0,-5 19 229 0 0,16-54-474 0 0,-1 1 0 0 0,2-1 0 0 0,-1 1 0 0 0,1 0 0 0 0,0-1 0 0 0,1 9 0 0 0,1-5-805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1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11975 0 0,'0'0'923'0'0,"3"-16"3293"0"0,12-33 2697 0 0,-12 42-6809 0 0,0 0-1 0 0,1 0 1 0 0,-1 0 0 0 0,1 1 0 0 0,0 0-1 0 0,1-1 1 0 0,-1 1 0 0 0,9-7-1 0 0,138-120-165 0 0,-120 108-106 0 0,1 2 0 0 0,2 2 1 0 0,37-19-1 0 0,-63 35 124 0 0,1 1-1 0 0,0 0 1 0 0,0 1-1 0 0,0 0 0 0 0,1 0 1 0 0,-1 1-1 0 0,1 0 1 0 0,-1 0-1 0 0,15 0 1 0 0,-23 3 60 0 0,1-1 1 0 0,-1 0 0 0 0,0 1-1 0 0,1-1 1 0 0,-1 1-1 0 0,0-1 1 0 0,0 1 0 0 0,1 0-1 0 0,-1 0 1 0 0,0-1-1 0 0,0 1 1 0 0,0 0 0 0 0,0 0-1 0 0,0 0 1 0 0,0 0 0 0 0,0 0-1 0 0,0 0 1 0 0,0 0-1 0 0,-1 1 1 0 0,1-1 0 0 0,0 0-1 0 0,-1 0 1 0 0,1 1-1 0 0,-1-1 1 0 0,1 0 0 0 0,-1 1-1 0 0,1-1 1 0 0,-1 0-1 0 0,0 1 1 0 0,0-1 0 0 0,0 1-1 0 0,0 1 1 0 0,1 7 65 0 0,-1 1 1 0 0,-1-1-1 0 0,-1 14 1 0 0,0-12-40 0 0,-4 37 100 0 0,2-27-102 0 0,2 0 0 0 0,0 30-1 0 0,2-45-40 0 0,0 0 0 0 0,1 0 0 0 0,0-1 0 0 0,1 1 0 0 0,0 0 0 0 0,0-1 0 0 0,0 1-1 0 0,1-1 1 0 0,0 1 0 0 0,0-1 0 0 0,7 10 0 0 0,-2-3 0 0 0,-5-8 0 0 0,0-1 0 0 0,0 1 0 0 0,0-1 0 0 0,1 1 0 0 0,6 4 0 0 0,12 14 53 0 0,-19-20-48 0 0,0-1 0 0 0,0 1 0 0 0,0-1 0 0 0,0 0-1 0 0,1 0 1 0 0,-1 0 0 0 0,1-1 0 0 0,0 1-1 0 0,-1-1 1 0 0,1 0 0 0 0,0 0 0 0 0,0 0-1 0 0,4 0 1 0 0,2 0 17 0 0,0-1-1 0 0,0-1 1 0 0,18-3-1 0 0,-23 3-23 0 0,47-7 74 0 0,15-2-3643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5527 0 0,'0'0'14191'0'0,"-1"2"-14006"0"0,-8 12-15 0 0,0 0-1 0 0,-1-1 0 0 0,0 0 0 0 0,-1-1 1 0 0,-16 14-1 0 0,-13 15-57 0 0,-23 28 23 0 0,-36 42-109 0 0,80-88 48 0 0,2 2 1 0 0,-29 50-1 0 0,43-68-11 0 0,0-1-1 0 0,1 0 0 0 0,-1 1 1 0 0,1-1-1 0 0,0 1 0 0 0,1 0 1 0 0,0 0-1 0 0,0 0 0 0 0,0 0 1 0 0,1-1-1 0 0,0 1 0 0 0,0 0 1 0 0,1 0-1 0 0,0 0 0 0 0,0 0 1 0 0,0 0-1 0 0,1-1 0 0 0,0 1 1 0 0,1-1-1 0 0,-1 1 0 0 0,1-1 1 0 0,0 0-1 0 0,1 0 0 0 0,0 0 1 0 0,0 0-1 0 0,0-1 0 0 0,0 1 1 0 0,9 6-1 0 0,6 5 228 0 0,0-1 0 0 0,2-1-1 0 0,0-1 1 0 0,0-1 0 0 0,33 14 0 0 0,-47-24-251 0 0,1 0 1 0 0,0-1-1 0 0,-1 1 1 0 0,13 0-1 0 0,-8 0-386 0 0,-11-3-205 0 0,15-13-2271 0 0,-10 6 1033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4607 0 0,'0'0'14112'0'0,"3"1"-13816"0"0,13 2-46 0 0,-1-1 0 0 0,1-1 0 0 0,0-1 0 0 0,24-1 0 0 0,67-13 295 0 0,-100 13-517 0 0,193-40 462 0 0,30-5-301 0 0,-199 44-2272 0 0,-41 14-222 0 0,-3 1-2015 0 0,-4-1-1210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4143 0 0,'1'0'9622'0'0,"75"-4"-2686"0"0,37-14-5115 0 0,2 1-1609 0 0,-38 4-120 0 0,7-1 5 0 0,-71 13-467 0 0,0 0 0 0 0,0 1 0 0 0,0 1 1 0 0,16 1-1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11975 0 0,'0'0'923'0'0,"0"2"-384"0"0,2 1-58 0 0,-1 1 0 0 0,0 0 0 0 0,0 0 0 0 0,0 0 0 0 0,-1 0 1 0 0,1 0-1 0 0,-1 0 0 0 0,0 0 0 0 0,0 0 0 0 0,0 0 0 0 0,-1 1 1 0 0,-1 6-1 0 0,-3 8 283 0 0,-10 25 1 0 0,10-31-486 0 0,-134 317 1300 0 0,121-296-1579 0 0,-1 0 0 0 0,-1-1 0 0 0,-2-1 0 0 0,-1-1 0 0 0,-2-2 0 0 0,-1 0 0 0 0,-44 38 0 0 0,30-26-123 0 0,29-28-49 0 0,-23 20 0 0 0,33-32-209 0 0,3-2-621 0 0,8-6-602 0 0,5-5-422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35 458 4143 0 0,'-15'8'440'0'0,"-5"5"14707"0"0,28-14-15374 0 0,4-4 289 0 0,-1 0-1 0 0,0-1 1 0 0,-1 0-1 0 0,0 0 1 0 0,0-1 0 0 0,13-11-1 0 0,7-5-16 0 0,127-97-69 0 0,22-15-59 0 0,-146 113 71 0 0,2 1 0 0 0,0 2-1 0 0,60-23 1 0 0,-83 37 17 0 0,12-4 127 0 0,0 1-1 0 0,51-10 0 0 0,-69 17-112 0 0,0 1 1 0 0,0-1-1 0 0,0 1 0 0 0,1 0 0 0 0,-1 0 0 0 0,0 0 0 0 0,0 1 1 0 0,0 0-1 0 0,1 1 0 0 0,-1-1 0 0 0,0 1 0 0 0,-1 0 0 0 0,1 1 1 0 0,0-1-1 0 0,-1 1 0 0 0,1 0 0 0 0,9 7 0 0 0,-12-6-7 0 0,0 0-1 0 0,0-1 0 0 0,0 1 1 0 0,0 0-1 0 0,-1 0 1 0 0,1 1-1 0 0,-1-1 1 0 0,0 0-1 0 0,-1 1 0 0 0,1-1 1 0 0,-1 1-1 0 0,1 0 1 0 0,-2-1-1 0 0,1 1 1 0 0,0 0-1 0 0,-1 0 0 0 0,0 0 1 0 0,0 0-1 0 0,0-1 1 0 0,-2 8-1 0 0,1-1 28 0 0,-1-1 0 0 0,-1 0 1 0 0,1 0-1 0 0,-2-1 0 0 0,1 1 0 0 0,-1 0 0 0 0,-1-1 0 0 0,-9 15 0 0 0,7-15 90 0 0,-1 1-1 0 0,0-2 0 0 0,0 1 1 0 0,-1-1-1 0 0,-16 12 1 0 0,-52 29 542 0 0,49-33-526 0 0,1-1-71 0 0,1-2 0 0 0,-2-1 0 0 0,0-1 0 0 0,-32 8 0 0 0,-118 19 85 0 0,153-33-151 0 0,16-3-68 0 0,-1 0-1 0 0,1 0 1 0 0,-1-1-1 0 0,1 0 1 0 0,-1-1-1 0 0,1 0 1 0 0,-11-2-1 0 0,18 2-203 0 0,1-11-1920 0 0,2 9 1889 0 0,0 0 0 0 0,1 1 0 0 0,-1-1-1 0 0,0 0 1 0 0,1 0 0 0 0,-1 1 0 0 0,1-1 0 0 0,-1 1 0 0 0,1-1-1 0 0,0 1 1 0 0,0 0 0 0 0,1-2 0 0 0,10-4-1396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281 315 11311 0 0,'0'0'6320'0'0,"1"-2"-5630"0"0,-1 0-634 0 0,1 1 1 0 0,0-1-1 0 0,0 0 1 0 0,0 1-1 0 0,0-1 1 0 0,0 1-1 0 0,0-1 1 0 0,0 1-1 0 0,1-1 1 0 0,-1 1-1 0 0,1 0 1 0 0,-1 0-1 0 0,1-1 1 0 0,-1 1-1 0 0,1 0 1 0 0,0 0-1 0 0,-1 1 1 0 0,1-1-1 0 0,2 0 1 0 0,-3 0-27 0 0,1 0 0 0 0,0 1 0 0 0,0-1 1 0 0,0 0-1 0 0,-1 0 0 0 0,1 0 1 0 0,-1 0-1 0 0,1 0 0 0 0,-1-1 1 0 0,1 1-1 0 0,-1 0 0 0 0,0-1 1 0 0,1 1-1 0 0,-1-1 0 0 0,0 1 0 0 0,0-1 1 0 0,0 1-1 0 0,0-1 0 0 0,0 0 1 0 0,-1 0-1 0 0,1 1 0 0 0,0-1 1 0 0,0-3-1 0 0,1-7 46 0 0,0 1-1 0 0,1-1 1 0 0,1 1 0 0 0,0 0-1 0 0,0 0 1 0 0,1 0 0 0 0,7-11-1 0 0,12-29 5 0 0,-21 45-113 0 0,-1 1 0 0 0,0-1-1 0 0,0 1 1 0 0,-1-1 0 0 0,1 0-1 0 0,-1 0 1 0 0,0 0 0 0 0,-1 0-1 0 0,0 0 1 0 0,0 0 0 0 0,-1-11-1 0 0,0 16 3 0 0,1 0 1 0 0,-1 0-1 0 0,1 0 0 0 0,-1 0 0 0 0,0 0 0 0 0,0 0 1 0 0,1 0-1 0 0,-1 0 0 0 0,0 0 0 0 0,0 0 0 0 0,0 0 1 0 0,0 0-1 0 0,0 0 0 0 0,0 1 0 0 0,0-1 0 0 0,0 0 0 0 0,0 1 1 0 0,-1-1-1 0 0,1 1 0 0 0,0 0 0 0 0,0-1 0 0 0,-1 1 1 0 0,1 0-1 0 0,0 0 0 0 0,0-1 0 0 0,-1 1 0 0 0,1 0 1 0 0,0 0-1 0 0,0 0 0 0 0,-3 1 0 0 0,-4 0-123 0 0,0 0-1 0 0,0 0 1 0 0,-11 4-1 0 0,17-4 118 0 0,-15 4-16 0 0,1 2 1 0 0,1 0-1 0 0,-1 0 1 0 0,1 1-1 0 0,0 1 1 0 0,1 1 0 0 0,0 0-1 0 0,-13 13 1 0 0,1 1 55 0 0,2 1 1 0 0,-42 54-1 0 0,51-58 14 0 0,-13 23 0 0 0,24-36 7 0 0,0 0 1 0 0,0 0-1 0 0,1 0 1 0 0,0 0-1 0 0,1 1 1 0 0,-3 14 0 0 0,4-21 6 0 0,1-1 0 0 0,0 1 1 0 0,0 0-1 0 0,0 0 0 0 0,0 0 1 0 0,0-1-1 0 0,0 1 1 0 0,0 0-1 0 0,0 0 0 0 0,1 0 1 0 0,-1-1-1 0 0,1 1 1 0 0,-1 0-1 0 0,1 0 0 0 0,0-1 1 0 0,0 1-1 0 0,-1-1 0 0 0,1 1 1 0 0,0-1-1 0 0,1 1 1 0 0,-1-1-1 0 0,0 1 0 0 0,0-1 1 0 0,1 0-1 0 0,-1 0 1 0 0,0 0-1 0 0,1 1 0 0 0,-1-1 1 0 0,1-1-1 0 0,0 1 0 0 0,-1 0 1 0 0,1 0-1 0 0,0-1 1 0 0,2 2-1 0 0,1-1 46 0 0,1 0-1 0 0,0-1 1 0 0,0 1 0 0 0,-1-1-1 0 0,1 0 1 0 0,0 0 0 0 0,0-1-1 0 0,-1 0 1 0 0,9-2 0 0 0,17-6 42 0 0,0-2 0 0 0,-2-1 0 0 0,1-1-1 0 0,-2-1 1 0 0,33-22 0 0 0,-43 26-119 0 0,-10 5 0 0 0,0 0 0 0 0,0 0 0 0 0,8-8 0 0 0,19-11 0 0 0,-35 24 0 0 0,0 0 0 0 0,1 0 0 0 0,-1-1 0 0 0,0 1 0 0 0,0 0 0 0 0,0 0 0 0 0,1-1 0 0 0,-1 1 0 0 0,0 0 0 0 0,0 0 0 0 0,1 0 0 0 0,-1 0 0 0 0,0 0 0 0 0,1-1 0 0 0,-1 1 0 0 0,0 0 0 0 0,1 0 0 0 0,-1 0 0 0 0,0 0 0 0 0,0 0 0 0 0,1 0 0 0 0,-1 0 0 0 0,0 0 0 0 0,1 0 0 0 0,-1 0 0 0 0,0 0 0 0 0,1 0 0 0 0,-1 0 0 0 0,0 0 0 0 0,1 0 0 0 0,-1 1 0 0 0,0-1 0 0 0,0 0 0 0 0,1 0 0 0 0,-1 0 0 0 0,0 0 0 0 0,1 0 0 0 0,-1 1 0 0 0,0-1 0 0 0,0 0 0 0 0,0 0 0 0 0,1 1 0 0 0,-1-1 0 0 0,0 0 0 0 0,0 0 0 0 0,0 1 0 0 0,1-1 0 0 0,0 12 0 0 0,-1-11 0 0 0,-1 6 43 0 0,0 1-1 0 0,0 0 1 0 0,-1 0-1 0 0,-1-1 1 0 0,1 1-1 0 0,-1-1 1 0 0,-7 13-1 0 0,-5 14-215 0 0,15-33-60 0 0,-1 0 1 0 0,1 0-1 0 0,0 1 1 0 0,0-1-1 0 0,0 0 0 0 0,0 0 1 0 0,0 0-1 0 0,0 0 1 0 0,0 0-1 0 0,0 1 1 0 0,1-1-1 0 0,-1 1 0 0 0,1 0-960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7831 0 0,'1'-2'4144'0'0,"19"-28"924"0"0,19-14-2256 0 0,-7 10-1837 0 0,49-57-246 0 0,-61 71-702 0 0,-1 2-1 0 0,35-24 1 0 0,-52 40-27 0 0,1 0 0 0 0,0 1 0 0 0,0-1 0 0 0,0 1 0 0 0,0 0 0 0 0,1 0 0 0 0,-1 0 0 0 0,0 0 0 0 0,0 1 0 0 0,4-1 0 0 0,8 1 0 0 0,-11 4 0 0 0,-3-3 0 0 0,1 2 19 0 0,0-1 0 0 0,0 1-1 0 0,0-1 1 0 0,0 1 0 0 0,-1 0 0 0 0,1-1 0 0 0,-1 1-1 0 0,0 0 1 0 0,1 0 0 0 0,-1 0 0 0 0,-1 0-1 0 0,1 0 1 0 0,0 4 0 0 0,1 8 271 0 0,0 24-1 0 0,-1-9 77 0 0,0-22-290 0 0,0 0-1 0 0,0 0 0 0 0,1-1 1 0 0,0 1-1 0 0,0-1 1 0 0,1 1-1 0 0,0-1 1 0 0,0 0-1 0 0,1 0 0 0 0,0 0 1 0 0,0-1-1 0 0,1 1 1 0 0,5 6-1 0 0,-9-11-160 0 0,1-1 0 0 0,-1 1-1 0 0,0-1 1 0 0,1 1 0 0 0,-1-1 0 0 0,0 0 0 0 0,1 0-1 0 0,0 1 1 0 0,2 0 0 0 0,1 1-752 0 0,4 2-970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244 424 13247 0 0,'0'0'8511'0'0,"-2"0"-8143"0"0,-14 0-277 0 0,0-1 0 0 0,0-1 0 0 0,0 0 0 0 0,1-2 0 0 0,-1 1 0 0 0,1-2 0 0 0,0 0 0 0 0,0-1 0 0 0,0 0 0 0 0,1-1 0 0 0,-19-13 0 0 0,30 18-86 0 0,0 0 0 0 0,0-1 0 0 0,0 1 1 0 0,0-1-1 0 0,1 0 0 0 0,-1 0 0 0 0,1 0 0 0 0,0 0 1 0 0,0 0-1 0 0,0 0 0 0 0,0-1 0 0 0,0 1 0 0 0,1-1 1 0 0,-1 1-1 0 0,1-1 0 0 0,0 1 0 0 0,0-1 0 0 0,0-5 0 0 0,1 4 1 0 0,0 1-1 0 0,0-1 0 0 0,1 1 0 0 0,-1-1 0 0 0,1 1 0 0 0,0-1 1 0 0,1 1-1 0 0,-1 0 0 0 0,1-1 0 0 0,0 1 0 0 0,0 0 0 0 0,0 0 1 0 0,0 0-1 0 0,1 0 0 0 0,3-3 0 0 0,6-7-49 0 0,0 0 1 0 0,1 1-1 0 0,1 1 0 0 0,19-14 0 0 0,65-36-229 0 0,-72 48 236 0 0,-1 2-1 0 0,2 0 1 0 0,0 2-1 0 0,0 1 1 0 0,1 1-1 0 0,0 2 1 0 0,0 0-1 0 0,1 2 1 0 0,51 0-1 0 0,-74 3 49 0 0,0 2-1 0 0,1-1 0 0 0,-1 1 0 0 0,0 0 0 0 0,0 0 0 0 0,0 0 0 0 0,8 4 0 0 0,-12-4-8 0 0,0 0-1 0 0,0 0 1 0 0,0 0 0 0 0,0 1-1 0 0,0-1 1 0 0,0 0 0 0 0,-1 1-1 0 0,1-1 1 0 0,0 1 0 0 0,-1 0-1 0 0,1-1 1 0 0,-1 1-1 0 0,0 0 1 0 0,0 0 0 0 0,0 0-1 0 0,0 0 1 0 0,0 0 0 0 0,0 0-1 0 0,0 0 1 0 0,0 1 0 0 0,-1-1-1 0 0,1 0 1 0 0,-1 4-1 0 0,1 3 42 0 0,-2 0 0 0 0,1 0-1 0 0,-1 1 1 0 0,-1-1 0 0 0,1 0-1 0 0,-1-1 1 0 0,-1 1-1 0 0,0 0 1 0 0,-7 15 0 0 0,0-5-4 0 0,0 0 0 0 0,-2-1 0 0 0,-14 19 0 0 0,8-14-12 0 0,0 0-1 0 0,-2-2 0 0 0,0-1 1 0 0,-33 26-1 0 0,27-27 32 0 0,-1-1 1 0 0,-41 20-1 0 0,57-32-398 0 0,0-2 0 0 0,-1 1 0 0 0,0-2 0 0 0,1 0 0 0 0,-1 0 0 0 0,0-1 0 0 0,-1 0 0 0 0,1-1 0 0 0,-19-1 0 0 0,29 0 162 0 0,1 0 1 0 0,-1 0 0 0 0,1 0-1 0 0,-1 0 1 0 0,1-1-1 0 0,-1 1 1 0 0,1-1 0 0 0,-1 1-1 0 0,1-1 1 0 0,0 0-1 0 0,-1 1 1 0 0,1-1-1 0 0,0 0 1 0 0,-3-2 0 0 0,-5-7-1585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2303 0 0,'-2'1'10558'0'0,"-15"14"-7528"0"0,-22 23 1 0 0,-36 52-2013 0 0,37-43-283 0 0,-138 188 502 0 0,139-182-975 0 0,-36 50 378 0 0,-70 132 1 0 0,88-125-1122 0 0,54-109-547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5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8287 0 0,'0'0'8788'0'0,"1"2"-8244"0"0,-1 2-342 0 0,1 0 1 0 0,-1 0-1 0 0,0 0 0 0 0,-1 0 0 0 0,1 0 0 0 0,-1 0 1 0 0,1 0-1 0 0,-1 0 0 0 0,-1 0 0 0 0,-1 7 1 0 0,-4 3 118 0 0,-13 21 1 0 0,-5 10-236 0 0,14-18-76 0 0,-34 69-10 0 0,-29 41 0 0 0,21-40 64 0 0,48-86-82 0 0,4-9-82 0 0,3-4-1543 0 0,12-10 332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5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183 241 9671 0 0,'-10'-1'253'0'0,"0"-1"-1"0"0,0 2 1 0 0,0-1-1 0 0,-1 2 0 0 0,1-1 1 0 0,-14 3-1 0 0,-57 18 4529 0 0,64-17-266 0 0,18-2-4454 0 0,0 0 0 0 0,0 0-1 0 0,0 0 1 0 0,0 0 0 0 0,0 0 0 0 0,1 0 0 0 0,-1 0 0 0 0,0-1-1 0 0,1 1 1 0 0,0-1 0 0 0,-1 1 0 0 0,1-1 0 0 0,0 1 0 0 0,-1-1-1 0 0,4 1 1 0 0,5 3 54 0 0,1-1 0 0 0,0-1 0 0 0,1 0 0 0 0,-1 0 0 0 0,1-1 0 0 0,22 1-1 0 0,-24-2-41 0 0,15 0 153 0 0,1 0 0 0 0,40-5-1 0 0,51-14 234 0 0,-88 13-372 0 0,132-34 182 0 0,-79 17-211 0 0,-4 2-254 0 0,326-77 795 0 0,-133 42-4290 0 0,-244 50 1837 0 0,-1-2 0 0 0,-1 0 0 0 0,33-15 0 0 0,-18 4-321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5983 0 0,'0'0'464'0'0,"-1"2"-305"0"0,-1 0 756 0 0,0 1 1 0 0,0-1-1 0 0,0 0 0 0 0,-1 1 1 0 0,1-1-1 0 0,-1 0 0 0 0,1 0 0 0 0,-5 2 1 0 0,-9 8 4618 0 0,-2 13-2599 0 0,16-21-2860 0 0,-1 0 0 0 0,1 0-1 0 0,-1 0 1 0 0,0-1 0 0 0,0 1 0 0 0,-1-1-1 0 0,1 0 1 0 0,-1 0 0 0 0,-6 5-1 0 0,-3 0-431 0 0,21-12-3096 0 0,6-4-3966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13103 0 0,'0'0'2204'0'0,"2"2"-1332"0"0,0 2-638 0 0,0 0 0 0 0,0 1-1 0 0,0-1 1 0 0,-1 0 0 0 0,0 1-1 0 0,0-1 1 0 0,0 1 0 0 0,0-1 0 0 0,0 1-1 0 0,-1 0 1 0 0,0-1 0 0 0,0 1-1 0 0,-1 6 1 0 0,-2 9 317 0 0,-9 35 1 0 0,10-47-443 0 0,-17 51 285 0 0,-3 0-1 0 0,-36 70 0 0 0,55-122-373 0 0,-58 110 156 0 0,-5-2 0 0 0,-144 187 0 0 0,198-285-200 0 0,0-1 0 0 0,-1-1 0 0 0,-1 0 0 0 0,-1-1 0 0 0,0-1 0 0 0,-24 17 0 0 0,38-29 24 0 0,-1 0-1 0 0,1-1 0 0 0,0 1 1 0 0,0 0-1 0 0,-1-1 1 0 0,1 1-1 0 0,0-1 1 0 0,-1 0-1 0 0,1 1 0 0 0,0-1 1 0 0,-1 0-1 0 0,1 0 1 0 0,0 0-1 0 0,-4 0 0 0 0,5 0 3 0 0,-1 0-1 0 0,0 0 0 0 0,1-1 0 0 0,-1 1 0 0 0,0 0 0 0 0,1-1 0 0 0,-1 1 0 0 0,0-1 0 0 0,1 1 0 0 0,-1-1 0 0 0,0 1 1 0 0,1-1-1 0 0,-1 1 0 0 0,1-1 0 0 0,-1 1 0 0 0,1-1 0 0 0,0 0 0 0 0,-1 1 0 0 0,0-2 0 0 0,0-1 4 0 0,1 0 1 0 0,-1 0-1 0 0,0 0 0 0 0,1 0 0 0 0,0 1 0 0 0,-1-1 0 0 0,1 0 0 0 0,0 0 1 0 0,1 0-1 0 0,-1 0 0 0 0,0 0 0 0 0,2-4 0 0 0,2-6-6 0 0,1 0 0 0 0,0 1 0 0 0,1 0 0 0 0,0 0 0 0 0,1 0 0 0 0,1 1 0 0 0,-1 0 0 0 0,13-12 0 0 0,-5 6-16 0 0,1 2 1 0 0,0 0-1 0 0,1 1 1 0 0,25-16-1 0 0,-31 24 36 0 0,1-1-1 0 0,0 2 0 0 0,0-1 1 0 0,1 2-1 0 0,0 0 0 0 0,-1 0 1 0 0,2 1-1 0 0,-1 1 1 0 0,0 0-1 0 0,21 0 0 0 0,-25 2 52 0 0,0 0 0 0 0,1 1 0 0 0,-1 1-1 0 0,0-1 1 0 0,-1 1 0 0 0,1 1 0 0 0,10 3-1 0 0,-13-3-13 0 0,0 0-1 0 0,-1 0 0 0 0,0 0 0 0 0,1 1 0 0 0,-1-1 1 0 0,0 1-1 0 0,0 1 0 0 0,-1-1 0 0 0,0 1 0 0 0,1-1 1 0 0,3 7-1 0 0,-6-7-24 0 0,0 0 0 0 0,1 0 0 0 0,-1 0 0 0 0,-1 0 0 0 0,1 0 1 0 0,-1 0-1 0 0,1 0 0 0 0,-1 1 0 0 0,0-1 0 0 0,-1 1 0 0 0,1-1 0 0 0,-1 1 0 0 0,0-1 1 0 0,0 1-1 0 0,0-1 0 0 0,-1 1 0 0 0,0-1 0 0 0,0 1 0 0 0,0-1 0 0 0,0 0 0 0 0,-4 8 1 0 0,-3 4-126 0 0,0 0 0 0 0,-1-1 1 0 0,-1 0-1 0 0,-14 16 1 0 0,11-13-378 0 0,7-11 1749 0 0,39-26-16796 0 0,-2-6 13491 0 0,32-34 0 0 0,13-11 2082 0 0,-58 53 535 0 0,0 2 790 0 0,34-24 0 0 0,-47 36-891 0 0,1-1 1 0 0,0 1-1 0 0,0 0 1 0 0,0 1 0 0 0,1-1-1 0 0,-1 1 1 0 0,0 1 0 0 0,1-1-1 0 0,-1 1 1 0 0,13-1 0 0 0,-16 2-263 0 0,-1 1-1 0 0,1-1 1 0 0,0 0 0 0 0,-1 1 0 0 0,1 0 0 0 0,-1-1 0 0 0,1 1 0 0 0,-1 0 0 0 0,0 0 0 0 0,1 1 0 0 0,-1-1 0 0 0,0 0-1 0 0,0 1 1 0 0,2 1 0 0 0,4 4 456 0 0,-1 0 0 0 0,9 12 1 0 0,-12-14-362 0 0,1 1 0 0 0,-1-1 0 0 0,1 0 0 0 0,1 0 0 0 0,9 7 0 0 0,-11-9-153 0 0,0-1 0 0 0,1 1 0 0 0,-1-1 0 0 0,0 0 0 0 0,1 0-1 0 0,-1-1 1 0 0,1 1 0 0 0,0-1 0 0 0,-1 0 0 0 0,1 0 0 0 0,0-1 0 0 0,0 1 0 0 0,0-1 0 0 0,0 0 0 0 0,-1-1 0 0 0,6 0 0 0 0,7-1 92 0 0,1-2-1 0 0,-1 0 1 0 0,-1-1 0 0 0,20-9 0 0 0,-29 11-243 0 0,0 0 0 0 0,0-1 0 0 0,-1 0 0 0 0,1-1 0 0 0,-1 1 0 0 0,0-1 1 0 0,0 0-1 0 0,-1-1 0 0 0,1 1 0 0 0,-1-1 0 0 0,7-11 0 0 0,-7 10-34 0 0,-1 0 0 0 0,-1-1 1 0 0,1 1-1 0 0,-1-1 0 0 0,-1 1 0 0 0,1-1 0 0 0,-1 0 0 0 0,1-9 0 0 0,-3 11-36 0 0,1 1-1 0 0,-2-1 0 0 0,1 1 0 0 0,0-1 0 0 0,-1 1 0 0 0,0-1 0 0 0,0 1 0 0 0,-1-1 0 0 0,1 1 0 0 0,-1 0 0 0 0,0 0 0 0 0,-6-10 0 0 0,7 14 29 0 0,0-1-1 0 0,0 1 1 0 0,0 0-1 0 0,0-1 1 0 0,-1 1-1 0 0,1 0 1 0 0,-1 0-1 0 0,1-1 1 0 0,-1 1-1 0 0,1 0 1 0 0,-1 1-1 0 0,1-1 0 0 0,-1 0 1 0 0,0 0-1 0 0,1 1 1 0 0,-1-1-1 0 0,0 1 1 0 0,0-1-1 0 0,0 1 1 0 0,1 0-1 0 0,-1 0 1 0 0,0 0-1 0 0,0 0 1 0 0,0 0-1 0 0,0 0 0 0 0,1 0 1 0 0,-1 1-1 0 0,0-1 1 0 0,0 1-1 0 0,0-1 1 0 0,-2 2-1 0 0,-6 2-84 0 0,0 0 0 0 0,0 1 1 0 0,-18 12-1 0 0,27-17 104 0 0,-21 15-3 0 0,1 1 0 0 0,0 1-1 0 0,1 1 1 0 0,1 1 0 0 0,1 0-1 0 0,0 1 1 0 0,2 1 0 0 0,-22 35-1 0 0,32-46 44 0 0,1 1 0 0 0,0-1 0 0 0,0 1-1 0 0,1 0 1 0 0,0 0 0 0 0,1 1-1 0 0,-2 13 1 0 0,4-20-1 0 0,1 0 0 0 0,-1 0-1 0 0,1 0 1 0 0,0 0 0 0 0,1 0 0 0 0,-1 0-1 0 0,1-1 1 0 0,0 1 0 0 0,0 0 0 0 0,0 0 0 0 0,1-1-1 0 0,0 1 1 0 0,0-1 0 0 0,0 1 0 0 0,0-1 0 0 0,1 0-1 0 0,0 1 1 0 0,0-2 0 0 0,5 7 0 0 0,1-2 65 0 0,0-1 1 0 0,0 0 0 0 0,1-1-1 0 0,-1 0 1 0 0,2 0 0 0 0,-1-1-1 0 0,1 0 1 0 0,-1-1 0 0 0,20 5-1 0 0,-5-3 1 0 0,1-1 0 0 0,0-1 0 0 0,31 0 0 0 0,-39-3-126 0 0,1-1 0 0 0,-1-1 0 0 0,0 0 0 0 0,0-2 0 0 0,0 0 0 0 0,19-6 0 0 0,-26 5-1163 0 0,0-1 0 0 0,0 1-1 0 0,13-9 1 0 0,-11 5-6531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5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342 119 9327 0 0,'8'-14'204'0'0,"0"0"0"0"0,1 1 0 0 0,1 0 0 0 0,21-21 0 0 0,5 3 6436 0 0,-38 34-6347 0 0,0 0 0 0 0,0 0 0 0 0,0 0 0 0 0,0 0 0 0 0,0 0 0 0 0,-1 4 0 0 0,-5 9-14 0 0,-50 78 880 0 0,20-30-558 0 0,-78 100 1 0 0,-70 66-947 0 0,181-225-26 0 0,-8 15 298 0 0,9-7-3232 0 0,16-18-2773 0 0,2-5 1082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5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295 270 6911 0 0,'0'0'528'0'0,"-7"0"-320"0"0,3 1-26 0 0,1 0 0 0 0,-1 0 0 0 0,1 0 0 0 0,0 0 0 0 0,-1 1 0 0 0,1-1 0 0 0,0 1 0 0 0,0 0-1 0 0,-5 4 1 0 0,-26 25 2433 0 0,25-23-2311 0 0,-2 3 37 0 0,0 1 1 0 0,1 0-1 0 0,0 1 1 0 0,0 0-1 0 0,-13 27 2248 0 0,36-50-1688 0 0,24-23-151 0 0,35-38 0 0 0,-5 3-275 0 0,-31 36-185 0 0,2 2 1 0 0,2 1 0 0 0,0 2 0 0 0,2 2 0 0 0,82-37 0 0 0,-108 55-196 0 0,3-2 219 0 0,30-9-1 0 0,-44 16-280 0 0,1 1 0 0 0,-1 0 0 0 0,0 0 0 0 0,0 0-1 0 0,1 1 1 0 0,-1-1 0 0 0,0 1 0 0 0,0 1-1 0 0,1-1 1 0 0,-1 1 0 0 0,7 1 0 0 0,-9-1-29 0 0,-1 1 0 0 0,1-1 0 0 0,-1 0 0 0 0,0 1 1 0 0,1 0-1 0 0,-1-1 0 0 0,0 1 0 0 0,0 0 0 0 0,0 0 0 0 0,0 0 0 0 0,0 0 1 0 0,0 0-1 0 0,-1 1 0 0 0,1-1 0 0 0,-1 0 0 0 0,0 1 0 0 0,0 0 1 0 0,1-1-1 0 0,-1 1 0 0 0,-1-1 0 0 0,1 1 0 0 0,0 0 0 0 0,0 5 0 0 0,0 1 7 0 0,0 0-1 0 0,-1 0 0 0 0,0 0 0 0 0,-1 0 0 0 0,1 0 0 0 0,-4 10 1 0 0,1-1-3 0 0,-2-1 0 0 0,0 0 1 0 0,-1 0-1 0 0,-1 0 1 0 0,-1 0-1 0 0,-10 15 1 0 0,10-20-73 0 0,0 0-1 0 0,-1 0 1 0 0,-1-1 0 0 0,0 0 0 0 0,0-1 0 0 0,-1 0 0 0 0,-23 16 0 0 0,-350 189-1540 0 0,323-188 1592 0 0,106-43-162 0 0,62-16 0 0 0,-79 26 159 0 0,1 1 0 0 0,-1 1 0 0 0,54-1 0 0 0,-74 6 39 0 0,-1-1-1 0 0,0 1 0 0 0,1 0 1 0 0,-1 1-1 0 0,0 0 0 0 0,0 0 1 0 0,0 0-1 0 0,0 1 0 0 0,11 6 1 0 0,-15-7-10 0 0,1 0 0 0 0,-1 1 0 0 0,0-1 0 0 0,1 1 0 0 0,-1 0 0 0 0,-1 0 0 0 0,1 0 0 0 0,0 1 0 0 0,-1-1 0 0 0,1 0 0 0 0,-1 1 0 0 0,0 0 0 0 0,0-1 0 0 0,-1 1 0 0 0,1 0 0 0 0,-1 0 0 0 0,0 0 0 0 0,1 6 0 0 0,-1-3 5 0 0,0-1 0 0 0,0 1 1 0 0,-1-1-1 0 0,0 0 0 0 0,-1 1 0 0 0,1-1 0 0 0,-1 1 0 0 0,-1-1 0 0 0,1 0 0 0 0,-1 1 0 0 0,-4 8 0 0 0,3-8 32 0 0,-1 0-1 0 0,0 0 1 0 0,-1-1-1 0 0,1 0 0 0 0,-1 0 1 0 0,-1 0-1 0 0,1 0 1 0 0,-1-1-1 0 0,-7 6 1 0 0,-29 22 334 0 0,-1-2 1 0 0,-2-2-1 0 0,-90 43 1 0 0,86-50-338 0 0,-135 53 128 0 0,166-69-201 0 0,1-1-1 0 0,-1 0 0 0 0,0-1 1 0 0,-30 1-1 0 0,47-5-101 0 0,2-2-302 0 0,0-1 280 0 0,0 0-1 0 0,0 0 1 0 0,0 1-1 0 0,1-1 1 0 0,-1 0-1 0 0,1 1 1 0 0,0 0 0 0 0,0-1-1 0 0,0 1 1 0 0,0 0-1 0 0,0 0 1 0 0,4-3-1 0 0,1-1-547 0 0,28-24-3039 0 0,-14 12-2284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7:5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105 152 14223 0 0,'2'-1'323'0'0,"4"-4"-49"0"0,-4 3-225 0 0,0 1 0 0 0,0-1-1 0 0,0 1 1 0 0,0 0 0 0 0,1 0 0 0 0,-1 0 0 0 0,0 0 0 0 0,0 0 0 0 0,1 0 0 0 0,-1 0 0 0 0,1 1 0 0 0,-1-1 0 0 0,1 1 0 0 0,-1 0 0 0 0,1 0 0 0 0,-1 0 0 0 0,0 0-1 0 0,1 0 1 0 0,-1 0 0 0 0,5 2 0 0 0,-5-2 281 0 0,-1 1 102 0 0,6 4-8 0 0,0 0 1 0 0,0 1-1 0 0,-1 0 1 0 0,1 0-1 0 0,-2 1 1 0 0,1-1-1 0 0,8 14 1 0 0,11 13 793 0 0,-23-31-1145 0 0,-1-1-1 0 0,1 0 0 0 0,-1 1 1 0 0,1-1-1 0 0,-1 0 1 0 0,1 0-1 0 0,0 0 1 0 0,-1 0-1 0 0,1 0 0 0 0,0-1 1 0 0,0 1-1 0 0,0-1 1 0 0,0 1-1 0 0,0-1 0 0 0,3 1 1 0 0,-1-1 2 0 0,0 0 0 0 0,0 0 0 0 0,0-1 0 0 0,0 1 0 0 0,0-1 0 0 0,0 0 0 0 0,5-2 0 0 0,4-2 68 0 0,0-1 0 0 0,-1-1 0 0 0,17-11 0 0 0,-5 0-35 0 0,-2 0 1 0 0,29-30-1 0 0,-46 42-148 0 0,-1 1 0 0 0,0-1 0 0 0,0 0 0 0 0,0 0 0 0 0,-1 0 0 0 0,0 0 0 0 0,0 0 0 0 0,2-10 0 0 0,-4 14 19 0 0,0-1 0 0 0,-1 1-1 0 0,1 0 1 0 0,-1-1 0 0 0,0 1-1 0 0,0 0 1 0 0,0-1 0 0 0,0 1 0 0 0,0-1-1 0 0,0 1 1 0 0,-1 0 0 0 0,0-4-1 0 0,0 5 14 0 0,1 0 0 0 0,-1-1 0 0 0,0 1 0 0 0,0 0 0 0 0,0 0 0 0 0,0 0-1 0 0,1 0 1 0 0,-2 0 0 0 0,1 0 0 0 0,0 0 0 0 0,0 0 0 0 0,0 0 0 0 0,0 0-1 0 0,0 0 1 0 0,-1 1 0 0 0,1-1 0 0 0,0 1 0 0 0,-1-1 0 0 0,1 1 0 0 0,0-1-1 0 0,-1 1 1 0 0,-1-1 0 0 0,-1 1-45 0 0,-1 0 1 0 0,1 0-1 0 0,-1 0 0 0 0,1 0 0 0 0,-1 0 0 0 0,1 1 1 0 0,-1 0-1 0 0,1 0 0 0 0,0 0 0 0 0,-6 3 0 0 0,-42 20-276 0 0,43-19 263 0 0,-48 25 16 0 0,2 4 0 0 0,1 1 0 0 0,1 3 0 0 0,-48 46 0 0 0,94-77 111 0 0,-1 0 1 0 0,2 0 0 0 0,-1 0 0 0 0,1 1 0 0 0,0-1 0 0 0,-6 13 0 0 0,11-18-45 0 0,0 0 0 0 0,0 0 0 0 0,0 0 0 0 0,1 0 0 0 0,-1 0 0 0 0,1 0 0 0 0,-1 1 0 0 0,1-1 1 0 0,0 0-1 0 0,0 0 0 0 0,0 0 0 0 0,0 1 0 0 0,0-1 0 0 0,0 0 0 0 0,0 0 0 0 0,1 1 0 0 0,-1-1 1 0 0,1 0-1 0 0,0 0 0 0 0,0 0 0 0 0,0 0 0 0 0,0 0 0 0 0,0 0 0 0 0,0 0 0 0 0,0 0 0 0 0,0-1 0 0 0,1 1 1 0 0,-1 0-1 0 0,1-1 0 0 0,0 1 0 0 0,-1-1 0 0 0,1 1 0 0 0,2 0 0 0 0,3 3-2 0 0,1 0 1 0 0,-1-1-1 0 0,1 0 0 0 0,0-1 0 0 0,0 0 0 0 0,0 0 1 0 0,1-1-1 0 0,-1 0 0 0 0,1 0 0 0 0,-1-1 0 0 0,18 1 1 0 0,7-2-469 0 0,58-8 0 0 0,-73 6 0 0 0,-8 0 405 0 0,126-9-5111 0 0,-120 11 4380 0 0,-1 1 1 0 0,0 0-1 0 0,0 1 0 0 0,0 0 0 0 0,0 1 0 0 0,27 10 1 0 0,-36-10 640 0 0,-1 0 0 0 0,1 0 0 0 0,-1 1 1 0 0,0-1-1 0 0,0 1 0 0 0,0 0 1 0 0,7 10-1 0 0,-3-5 1420 0 0,-9 3 1638 0 0,-1-11-2751 0 0,1 0 0 0 0,-1 0 1 0 0,1-1-1 0 0,-1 1 0 0 0,1 0 1 0 0,-1 0-1 0 0,1 0 0 0 0,-1 0 1 0 0,0-1-1 0 0,0 1 0 0 0,1 0 1 0 0,-1-1-1 0 0,0 1 0 0 0,0-1 1 0 0,0 1-1 0 0,1-1 0 0 0,-1 1 1 0 0,0-1-1 0 0,0 1 0 0 0,0-1 1 0 0,0 0-1 0 0,0 1 0 0 0,0-1 1 0 0,0 0-1 0 0,0 0 0 0 0,0 0 1 0 0,0 0-1 0 0,0 0 1 0 0,0 0-1 0 0,0 0 0 0 0,0 0 1 0 0,0 0-1 0 0,0-1 0 0 0,0 1 1 0 0,0 0-1 0 0,0-1 0 0 0,0 1 1 0 0,0-1-1 0 0,0 1 0 0 0,0-1 1 0 0,1 1-1 0 0,-2-1 0 0 0,-1-1 17 0 0,1 1-1 0 0,0-1 0 0 0,0 0 1 0 0,-1 1-1 0 0,1-1 0 0 0,0 0 0 0 0,0 0 1 0 0,1 0-1 0 0,-1-1 0 0 0,0 1 1 0 0,1 0-1 0 0,-1-1 0 0 0,1 1 1 0 0,0-1-1 0 0,-2-3 0 0 0,2 0-109 0 0,1 1-1 0 0,0-1 1 0 0,0 0-1 0 0,0 1 1 0 0,0-1-1 0 0,1 1 1 0 0,0-1-1 0 0,0 1 1 0 0,0 0 0 0 0,1-1-1 0 0,0 1 1 0 0,0 0-1 0 0,0 0 1 0 0,5-9-1 0 0,5-4-39 0 0,1 0 0 0 0,20-23-1 0 0,-22 28 1 0 0,33-38-86 0 0,2 1 0 0 0,58-47-1 0 0,-97 92-22 0 0,-1 0-1 0 0,1 0 0 0 0,0 0 1 0 0,0 1-1 0 0,1 0 0 0 0,0 0 1 0 0,-1 1-1 0 0,1 0 0 0 0,9-2 1 0 0,-13 4-167 0 0,0 1 1 0 0,-1 0 0 0 0,1-1-1 0 0,0 1 1 0 0,0 0-1 0 0,0 1 1 0 0,-1-1 0 0 0,1 1-1 0 0,0 0 1 0 0,-1 0 0 0 0,1 0-1 0 0,0 0 1 0 0,-1 0-1 0 0,0 1 1 0 0,1 0 0 0 0,-1-1-1 0 0,0 1 1 0 0,0 1-1 0 0,0-1 1 0 0,0 0 0 0 0,0 1-1 0 0,4 4 1 0 0,6 8-1717 0 0,-1 1-47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37 166 2303 0 0,'0'0'102'0'0,"0"3"-1"0"0,-3 39-91 0 0,1-31 2585 0 0,0 0 1 0 0,-1-1-1 0 0,0 1 0 0 0,0 0 1 0 0,-2-1-1 0 0,-10 22 4588 0 0,15-35-7143 0 0,1 1-1 0 0,-1 0 0 0 0,1 0 1 0 0,-1-1-1 0 0,1 1 1 0 0,0 0-1 0 0,0 0 0 0 0,0 0 1 0 0,0 0-1 0 0,0 0 1 0 0,3-3-1 0 0,19-21 2 0 0,-18 21 5 0 0,33-31-37 0 0,2 2 1 0 0,2 2-1 0 0,67-41 0 0 0,-89 61-61 0 0,1 0-1 0 0,0 2 0 0 0,1 1 0 0 0,0 0 0 0 0,33-8 0 0 0,-50 16 64 0 0,0 1 0 0 0,-1-1 0 0 0,1 1 0 0 0,0 0 0 0 0,0 0-1 0 0,0 0 1 0 0,0 0 0 0 0,-1 1 0 0 0,1 0 0 0 0,0 0 0 0 0,-1 0 0 0 0,1 1 0 0 0,0-1 0 0 0,-1 1 0 0 0,0 0-1 0 0,1 1 1 0 0,-1-1 0 0 0,0 1 0 0 0,0 0 0 0 0,0 0 0 0 0,-1 0 0 0 0,1 0 0 0 0,-1 0 0 0 0,0 1 0 0 0,0 0-1 0 0,0 0 1 0 0,0 0 0 0 0,0 0 0 0 0,-1 0 0 0 0,0 0 0 0 0,0 1 0 0 0,0-1 0 0 0,0 1 0 0 0,-1-1 0 0 0,0 1-1 0 0,0 0 1 0 0,0-1 0 0 0,-1 1 0 0 0,1 0 0 0 0,-1 0 0 0 0,0 0 0 0 0,0 0 0 0 0,-1-1 0 0 0,1 1 0 0 0,-3 7-1 0 0,-25 65 109 0 0,6-19-614 0 0,20-52-585 0 0,0 0 0 0 0,1 1 0 0 0,0-1-1 0 0,-1 12 1 0 0,20-13-5612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67 5063 0 0,'6'-8'508'0'0,"0"1"0"0"0,1 0 0 0 0,0 0 0 0 0,0 1-1 0 0,15-10 1 0 0,2 1 12778 0 0,-28 24-11973 0 0,-8 14-1691 0 0,-30 40 616 0 0,-70 118 552 0 0,108-173-780 0 0,0 1 1 0 0,0-1-1 0 0,1 1 0 0 0,0 0 1 0 0,1 0-1 0 0,0 0 0 0 0,-1 10 1 0 0,2-16-8 0 0,1 0 1 0 0,0 0-1 0 0,0 0 1 0 0,1-1-1 0 0,-1 1 1 0 0,1 0-1 0 0,-1 0 1 0 0,1-1 0 0 0,0 1-1 0 0,0 0 1 0 0,0-1-1 0 0,0 1 1 0 0,0-1-1 0 0,1 1 1 0 0,-1-1-1 0 0,1 0 1 0 0,0 1-1 0 0,-1-1 1 0 0,1 0-1 0 0,0 0 1 0 0,0 0-1 0 0,0-1 1 0 0,1 1-1 0 0,-1 0 1 0 0,0-1-1 0 0,1 1 1 0 0,3 1-1 0 0,1-1 33 0 0,-1 0 0 0 0,1 0-1 0 0,-1-1 1 0 0,1 1 0 0 0,-1-1-1 0 0,1-1 1 0 0,0 1 0 0 0,0-1-1 0 0,0-1 1 0 0,11-1 0 0 0,8-2 182 0 0,34-12 0 0 0,-57 15-204 0 0,11-2 100 0 0,-1-2 0 0 0,0 1-1 0 0,1-2 1 0 0,-2 0 0 0 0,1-1-1 0 0,22-15 1 0 0,-32 20-98 0 0,0-1 0 0 0,0 1 0 0 0,-1-1-1 0 0,1 1 1 0 0,-1-1 0 0 0,1 0 0 0 0,-1 0 0 0 0,0 0 0 0 0,0 0 0 0 0,0 0 0 0 0,-1-1 0 0 0,1 1-1 0 0,-1 0 1 0 0,0-1 0 0 0,0 1 0 0 0,0-1 0 0 0,0 0 0 0 0,-1 1 0 0 0,1-1 0 0 0,-1 1-1 0 0,0-1 1 0 0,0 0 0 0 0,0 1 0 0 0,-1-1 0 0 0,1 0 0 0 0,-1 1 0 0 0,0-1 0 0 0,0 1-1 0 0,0-1 1 0 0,0 1 0 0 0,-3-6 0 0 0,-1 0-17 0 0,0 1-1 0 0,0-1 0 0 0,-1 1 1 0 0,0 0-1 0 0,-1 1 1 0 0,1 0-1 0 0,-1 0 1 0 0,-1 0-1 0 0,1 1 0 0 0,-1 0 1 0 0,-16-9-1 0 0,12 8-193 0 0,0 1 0 0 0,-1 1-1 0 0,0 0 1 0 0,0 1 0 0 0,0 0-1 0 0,-1 1 1 0 0,-26-3 0 0 0,33 6-254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14943 0 0,'0'0'6600'0'0,"0"2"-6117"0"0,-3 38 165 0 0,1 0 0 0 0,7 69 0 0 0,-5-107-631 0 0,0 8 170 0 0,1 0-1 0 0,0 0 0 0 0,0 0 1 0 0,1-1-1 0 0,0 1 0 0 0,1 0 1 0 0,0-1-1 0 0,5 11 0 0 0,-7-19 69 0 0,-1 0-221 0 0,1 0 0 0 0,-1-1 1 0 0,1 1-1 0 0,-1 0 0 0 0,1-1 0 0 0,-1 1 0 0 0,1-1 0 0 0,-1 1 0 0 0,1-1 0 0 0,0 1 1 0 0,-1-1-1 0 0,1 0 0 0 0,0 1 0 0 0,-1-1 0 0 0,1 0 0 0 0,0 1 0 0 0,-1-1 1 0 0,1 0-1 0 0,0 0 0 0 0,0 0 0 0 0,1 0 0 0 0,17 3 223 0 0,-15-3-196 0 0,0-1 0 0 0,-1 0 0 0 0,1 0 0 0 0,0 0 0 0 0,-1 0 0 0 0,1-1 0 0 0,-1 1 0 0 0,1-1 0 0 0,3-3 0 0 0,29-22 514 0 0,-21 14-380 0 0,109-91 400 0 0,-13 9-415 0 0,-65 51-450 0 0,-33 32 17 0 0,-12 11 80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21 17103 0 0,'0'0'786'0'0,"0"-2"-21"0"0,2 0-516 0 0,-1-2-191 0 0,0-8 4423 0 0,-12 34-3604 0 0,-47 156-253 0 0,-123 243-621 0 0,159-376-481 0 0,-25 72 0 0 0,46-116 167 0 0,16-2-2502 0 0,2-5 1450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47 2303 0 0,'23'-37'928'0'0,"-19"28"2304"0"0,-26 52 9771 0 0,-2 6-6607 0 0,0 1-4647 0 0,-46 98-4669 0 0,43-87 4560 0 0,-154 318-1628 0 0,136-291-666 0 0,-53 144 0 0 0,97-230 353 0 0,12-1-2053 0 0,-7-1 1835 0 0,-1-1 0 0 0,0 1-1 0 0,0-1 1 0 0,1 0-1 0 0,-1 0 1 0 0,0 0-1 0 0,3-1 1 0 0,12-7-6307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4 433 11519 0 0,'0'0'13717'0'0,"0"3"-13029"0"0,-2 60 1340 0 0,0-24-1736 0 0,4 41-1 0 0,7 10-2871 0 0,-9-88 1543 0 0,4-1-2173 0 0,-2 0 3003 0 0,-1-1 0 0 0,0 0 0 0 0,1 0 1 0 0,-1 1-1 0 0,0-1 0 0 0,1 0 0 0 0,-1 0 0 0 0,0-1 0 0 0,1 1 0 0 0,-1 0 0 0 0,1 0 0 0 0,-1-1 1 0 0,0 1-1 0 0,0 0 0 0 0,2-2 0 0 0,15-11-1688 0 0</inkml:trace>
  <inkml:trace contextRef="#ctx0" brushRef="#br0" timeOffset="0.98">368 64 13359 0 0,'-3'-11'1184'0'0,"1"0"-944"0"0,4 0-240 0 0,0 2 4368 0 0,-1 0 504 0 0,-6 2-4232 0 0,-2 4-352 0 0,-2 1-80 0 0,-2 2-16 0 0,2 2-496 0 0,0 1-104 0 0,-2 4-16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322 104 10591 0 0,'0'0'9583'0'0,"3"-1"-9214"0"0,91-40 1116 0 0,-54 23-544 0 0,74-24 1 0 0,-111 41-845 0 0,-1 1 0 0 0,1 0 0 0 0,0-1 0 0 0,-1 1 0 0 0,1 0 0 0 0,3 1 0 0 0,-4-1 80 0 0,-1 2-20 0 0,0 1-151 0 0,1 1-1 0 0,-1-1 1 0 0,0 1-1 0 0,0-1 1 0 0,0 1-1 0 0,-1-1 1 0 0,1 1-1 0 0,-1 0 1 0 0,0-1-1 0 0,0 1 1 0 0,0 0-1 0 0,0-1 1 0 0,-1 6-1 0 0,-1-2 8 0 0,0 0 0 0 0,0-1 0 0 0,-1 1 0 0 0,0 0 0 0 0,0-1 0 0 0,-6 9 0 0 0,-4 3 14 0 0,0-1-1 0 0,-1 0 1 0 0,-26 22 0 0 0,23-24-36 0 0,0-1-1 0 0,-39 24 1 0 0,-44 16-26 0 0,84-46 34 0 0,-52 30-107 0 0,1 4-1 0 0,-91 73 1 0 0,157-114 41 0 0,3 0 58 0 0,0-1-1 0 0,1 0 1 0 0,-1 0 0 0 0,0 0-1 0 0,0 0 1 0 0,1 0 0 0 0,2-1-1 0 0,1 1 5 0 0,408-2 818 0 0,-396 2-873 0 0,0-2-1 0 0,26-4 0 0 0,-43 5-195 0 0,1 0-854 0 0,2-2 960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554 127 919 0 0,'1'-2'67'0'0,"20"-27"472"0"0,6-21 6268 0 0,-10 18-3142 0 0,-9 19 2649 0 0,-19 32-2875 0 0,-4 7-3227 0 0,-50 85 566 0 0,-148 192 1 0 0,0-28-1068 0 0,154-198-584 0 0,53-69 445 0 0,-1 0 0 0 0,-10 8 0 0 0,-4 2-3347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71 398 1375 0 0,'0'0'66'0'0,"-1"1"-8"0"0,-14 12-231 0 0,-6 11 7867 0 0,2-2-332 0 0,18-21-7259 0 0,1-1-1 0 0,0 1 1 0 0,-1 0-1 0 0,1-1 1 0 0,-1 1 0 0 0,1-1-1 0 0,-1 1 1 0 0,1-1 0 0 0,-1 0-1 0 0,1 1 1 0 0,-1-1-1 0 0,0 1 1 0 0,1-1 0 0 0,-1 0-1 0 0,1 0 1 0 0,-1 1 0 0 0,0-1-1 0 0,1 0 1 0 0,-1 0 0 0 0,0 0-1 0 0,-1 1 1 0 0,2-2 20 0 0,0 0 1 0 0,0 1-1 0 0,0-1 1 0 0,-1 1-1 0 0,1-1 1 0 0,0 0 0 0 0,0 1-1 0 0,0-1 1 0 0,0 0-1 0 0,0 1 1 0 0,0-1-1 0 0,1 1 1 0 0,-1-1-1 0 0,0 0 1 0 0,0 1-1 0 0,0-1 1 0 0,1 0 0 0 0,13-33 960 0 0,4 4-1014 0 0,0 0 0 0 0,3 2 0 0 0,0 0-1 0 0,2 1 1 0 0,0 1 0 0 0,40-32-1 0 0,-35 35 57 0 0,1 2-1 0 0,1 1 0 0 0,1 1 1 0 0,0 2-1 0 0,1 1 0 0 0,1 1 1 0 0,1 2-1 0 0,0 1 0 0 0,1 2 1 0 0,0 2-1 0 0,0 1 0 0 0,1 1 1 0 0,37 0-1 0 0,-63 5-43 0 0,0 2 1 0 0,0-1-1 0 0,-1 2 0 0 0,1-1 0 0 0,0 1 1 0 0,0 0-1 0 0,-1 1 0 0 0,17 7 0 0 0,-23-8-75 0 0,0-1-1 0 0,-1 0 1 0 0,1 1 0 0 0,-1-1-1 0 0,0 1 1 0 0,1 0-1 0 0,-1 0 1 0 0,0 0 0 0 0,0 0-1 0 0,0 0 1 0 0,0 1-1 0 0,0-1 1 0 0,-1 0-1 0 0,1 1 1 0 0,-1-1 0 0 0,0 1-1 0 0,1 0 1 0 0,-1 0-1 0 0,0-1 1 0 0,-1 1 0 0 0,1 0-1 0 0,0 0 1 0 0,-1 0-1 0 0,1 0 1 0 0,-1 0-1 0 0,0 0 1 0 0,0 0 0 0 0,0-1-1 0 0,-1 1 1 0 0,1 0-1 0 0,-1 0 1 0 0,1 0 0 0 0,-3 4-1 0 0,0 1 20 0 0,0 0 0 0 0,-1 0-1 0 0,0 0 1 0 0,-1-1 0 0 0,0 1 0 0 0,0-1-1 0 0,0 0 1 0 0,-11 10 0 0 0,-56 46 114 0 0,69-61-143 0 0,-43 33 69 0 0,-79 44 0 0 0,-58 18-320 0 0,120-64 19 0 0,42-23-40 0 0,1-1 0 0 0,-1 0 0 0 0,0-2 0 0 0,0 0 0 0 0,-1-2 0 0 0,-40 6 0 0 0,49-10-145 0 0,10 0-11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40 8751 0 0,'8'-12'6435'0'0,"-26"17"-5343"0"0,0 1 0 0 0,1 0 1 0 0,-1 1-1 0 0,-31 19 0 0 0,37-18-865 0 0,0 0 0 0 0,0 0 0 0 0,1 2 0 0 0,0-1 1 0 0,1 1-1 0 0,0 1 0 0 0,0 0 0 0 0,1 0 0 0 0,-10 18 0 0 0,10-13-158 0 0,1 0 0 0 0,-13 35 0 0 0,19-45-63 0 0,1 1-1 0 0,-1-1 0 0 0,1 1 0 0 0,0 0 0 0 0,0 0 0 0 0,1-1 0 0 0,0 1 1 0 0,0 0-1 0 0,1 0 0 0 0,0-1 0 0 0,2 10 0 0 0,-3-14 2 0 0,1 0-1 0 0,-1-1 1 0 0,1 1 0 0 0,0 0-1 0 0,0 0 1 0 0,0-1-1 0 0,0 1 1 0 0,0-1 0 0 0,0 1-1 0 0,0-1 1 0 0,1 1-1 0 0,-1-1 1 0 0,0 0 0 0 0,1 1-1 0 0,-1-1 1 0 0,1 0-1 0 0,-1 0 1 0 0,1 0 0 0 0,0 0-1 0 0,0 0 1 0 0,-1-1-1 0 0,1 1 1 0 0,0 0 0 0 0,0-1-1 0 0,0 1 1 0 0,0-1-1 0 0,0 0 1 0 0,-1 0 0 0 0,1 0-1 0 0,0 0 1 0 0,0 0-1 0 0,0 0 1 0 0,0 0 0 0 0,3-1-1 0 0,6-1 37 0 0,0-1 0 0 0,1-1 0 0 0,-1 1 0 0 0,16-9 0 0 0,-17 7-17 0 0,10-4 46 0 0,-1-1 0 0 0,0 0 0 0 0,-1-2 0 0 0,33-25 0 0 0,-44 31-56 0 0,0 0 1 0 0,-1 0-1 0 0,0-1 0 0 0,0 0 0 0 0,0-1 1 0 0,-1 1-1 0 0,0-1 0 0 0,0 0 0 0 0,-1 0 1 0 0,0 0-1 0 0,0-1 0 0 0,-1 1 1 0 0,0-1-1 0 0,1-10 0 0 0,-3 13-17 0 0,-1 0-1 0 0,0 0 1 0 0,0 0 0 0 0,0 0-1 0 0,-1 1 1 0 0,0-1 0 0 0,0 0-1 0 0,-1 0 1 0 0,1 1 0 0 0,-1-1-1 0 0,0 1 1 0 0,-1-1 0 0 0,1 1-1 0 0,-6-8 1 0 0,2 5-245 0 0,0 0 1 0 0,0 1-1 0 0,-1-1 1 0 0,1 1 0 0 0,-2 0-1 0 0,1 1 1 0 0,-16-11-1 0 0,21 16 135 0 0,1 1 0 0 0,0-1-1 0 0,-1 1 1 0 0,1-1 0 0 0,-1 1 0 0 0,1-1-1 0 0,-1 1 1 0 0,0 0 0 0 0,1 0-1 0 0,-2 0 1 0 0,1 0-813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11975 0 0,'0'0'923'0'0,"1"2"-320"0"0,0 4 249 0 0,0 0 0 0 0,0 0 0 0 0,0-1 0 0 0,-1 1 1 0 0,0 0-1 0 0,-1 11 0 0 0,0-7-272 0 0,-1 1 0 0 0,-1-1-1 0 0,-3 13 1 0 0,-7 7-408 0 0,-23 43 0 0 0,25-51 185 0 0,-181 287 646 0 0,179-291-956 0 0,-46 68-121 0 0,-4-2 0 0 0,-3-4-1 0 0,-110 104 1 0 0,170-178-97 0 0,0 0 1 0 0,-1 0-1 0 0,0-1 0 0 0,0 0 1 0 0,-14 7-1 0 0,19-12-362 0 0,2-2-1131 0 0,2-10-483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3679 0 0,'5'-20'541'0'0,"21"-70"-515"0"0,-21 77 2478 0 0,1 1 0 0 0,12-20 0 0 0,-5 12 502 0 0,1 1 0 0 0,33-33 0 0 0,-22 28-2031 0 0,40-28 1 0 0,136-74-1788 0 0,-189 118 1131 0 0,9-3-179 0 0,6-6 248 0 0,41-17 0 0 0,-59 31-267 0 0,-1 0 1 0 0,1 0 0 0 0,0 0 0 0 0,0 1-1 0 0,0 1 1 0 0,0 0 0 0 0,0 0 0 0 0,0 0-1 0 0,14 2 1 0 0,-21-1-82 0 0,1 1 0 0 0,-1-1 0 0 0,0 0 0 0 0,1 1 0 0 0,-1 0-1 0 0,0 0 1 0 0,0-1 0 0 0,0 1 0 0 0,0 1 0 0 0,1-1 0 0 0,-2 0 0 0 0,1 0 0 0 0,0 1-1 0 0,0-1 1 0 0,0 1 0 0 0,0-1 0 0 0,-1 1 0 0 0,3 3 0 0 0,-2-2-19 0 0,-1 0 1 0 0,1 1-1 0 0,-1-1 1 0 0,0 0-1 0 0,0 1 0 0 0,0-1 1 0 0,0 1-1 0 0,0-1 1 0 0,-1 1-1 0 0,0-1 1 0 0,1 5-1 0 0,-2 6 18 0 0,-1 1-1 0 0,0-1 1 0 0,-1 1-1 0 0,-8 24 1 0 0,2-9 13 0 0,-2-2-1 0 0,-1 1 0 0 0,-1-1 1 0 0,-2-1-1 0 0,-1-1 1 0 0,-37 49-1 0 0,36-55-15 0 0,-1-2-1 0 0,0 0 1 0 0,-1 0-1 0 0,-1-2 1 0 0,-1 0-1 0 0,0-2 1 0 0,-1 0 0 0 0,-40 18-1 0 0,26-15-288 0 0,-42 16-1289 0 0,69-30 1331 0 0,0 0 1 0 0,0-1 0 0 0,0 0-1 0 0,-1-1 1 0 0,1 0 0 0 0,-18 0-1 0 0,25-1-68 0 0,0 0-1 0 0,0-1 0 0 0,-1 1 1 0 0,1 0-1 0 0,0-1 0 0 0,0 1 1 0 0,0-1-1 0 0,0 0 1 0 0,0 0-1 0 0,0 0 0 0 0,0 0 1 0 0,0 0-1 0 0,-3-2 1 0 0,-1-6-1579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11519 0 0,'1'-1'887'0'0,"22"-11"-455"0"0,-11 7 6488 0 0,-11 6-6397 0 0,0 1-398 0 0,1 0 1 0 0,-1 0-1 0 0,0 0 1 0 0,0 0-1 0 0,0 1 1 0 0,0-1-1 0 0,0 0 1 0 0,0 0 0 0 0,-1 1-1 0 0,1-1 1 0 0,-1 0-1 0 0,1 1 1 0 0,-1-1-1 0 0,0 0 1 0 0,0 1-1 0 0,0-1 1 0 0,0 1 0 0 0,-1 2-1 0 0,-2 9 164 0 0,1-1-1 0 0,-6 15 1 0 0,3-13-10 0 0,-3 12 20 0 0,2-6-49 0 0,1 0 0 0 0,-3 22-1 0 0,7-37-205 0 0,1 0 0 0 0,-1 1 0 0 0,1-1-1 0 0,1 0 1 0 0,-1 0 0 0 0,1 1 0 0 0,0-1-1 0 0,1 0 1 0 0,-1 0 0 0 0,1 0 0 0 0,4 8-1 0 0,-5-13-27 0 0,0 0 1 0 0,0 1-1 0 0,0-1 0 0 0,0 0 0 0 0,0 1 0 0 0,1-1 0 0 0,-1 0 0 0 0,0 0 0 0 0,1 0 0 0 0,-1 0 0 0 0,1 0 0 0 0,-1-1 0 0 0,1 1 0 0 0,-1 0 0 0 0,1-1 0 0 0,-1 1 0 0 0,1-1 0 0 0,0 1 0 0 0,2-1 0 0 0,2 1 22 0 0,0-1 0 0 0,0 1 1 0 0,10-2-1 0 0,-8 0-26 0 0,0 0 0 0 0,0-1 1 0 0,0 0-1 0 0,0-1 0 0 0,0 0 1 0 0,-1 0-1 0 0,1 0 0 0 0,-1-1 1 0 0,0 0-1 0 0,0-1 0 0 0,7-5 1 0 0,9-9-60 0 0,35-37 0 0 0,-38 36 17 0 0,26-28 24 0 0,75-105 1 0 0,-121 153 5 0 0,0 0 0 0 0,0 0 0 0 0,0 0-1 0 0,0 0 1 0 0,0 0 0 0 0,0 0 0 0 0,0 0 0 0 0,0 0-1 0 0,0 0 1 0 0,0 0 0 0 0,0 0 0 0 0,0 0 0 0 0,0 0-1 0 0,0 0 1 0 0,0 0 0 0 0,0 0 0 0 0,0 0 0 0 0,0 0-1 0 0,0 0 1 0 0,1 0 0 0 0,-1 0 0 0 0,0 0 0 0 0,0 0-1 0 0,0 0 1 0 0,0 0 0 0 0,0 0 0 0 0,0 0 0 0 0,0 0-1 0 0,0 0 1 0 0,0 0 0 0 0,0 0 0 0 0,0 0 0 0 0,0 0-1 0 0,0 0 1 0 0,0 0 0 0 0,0 0 0 0 0,0 0 0 0 0,0 0-1 0 0,0 0 1 0 0,0 0 0 0 0,0 0 0 0 0,0 0 0 0 0,0 0-1 0 0,1 0 1 0 0,-1 0 0 0 0,0 0 0 0 0,0 0 0 0 0,0 0-1 0 0,0 0 1 0 0,-2 8-22 0 0,-3 11-10 0 0,-4 5 32 0 0,2 1 0 0 0,-6 37 0 0 0,12-51 0 0 0,-2 0 0 0 0,1 0 0 0 0,1 0 0 0 0,0 1 0 0 0,1-1 0 0 0,0 0 0 0 0,0 1 0 0 0,3 11 0 0 0,-2-20-49 0 0,0-1 1 0 0,0 1-1 0 0,0-1 0 0 0,0 0 0 0 0,1 1 0 0 0,-1-1 1 0 0,1 0-1 0 0,-1 0 0 0 0,1 0 0 0 0,0 0 0 0 0,0 0 1 0 0,0 0-1 0 0,0 0 0 0 0,0-1 0 0 0,0 1 0 0 0,0-1 1 0 0,0 0-1 0 0,1 1 0 0 0,-1-1 0 0 0,1 0 0 0 0,-1 0 1 0 0,5 0-1 0 0,-2 1-156 0 0,1-1 1 0 0,-1-1 0 0 0,1 1-1 0 0,-1-1 1 0 0,1 0-1 0 0,-1 0 1 0 0,1-1-1 0 0,-1 0 1 0 0,11-2-1 0 0,4-4-1732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14 18863 0 0,'0'0'862'0'0,"0"-1"-18"0"0,0-6-543 0 0,0 2-184 0 0,0 4 313 0 0,-10 12 696 0 0,-25 40-165 0 0,-47 85-1 0 0,28-42-741 0 0,-4 0-200 0 0,-107 191-18 0 0,116-191 0 0 0,-40 86-410 0 0,86-172 355 0 0,0-3-29 0 0,1 0 1 0 0,0 0-1 0 0,0 1 0 0 0,1-1 0 0 0,-1 1 1 0 0,1-1-1 0 0,0 1 0 0 0,1-1 1 0 0,-1 10-1 0 0,5-6-1384 0 0,5-4-3765 0 0,4-4-1956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299 161 3679 0 0,'0'0'167'0'0,"1"-2"-7"0"0,8-18 3639 0 0,3-19 11109 0 0,-7 16-12708 0 0,-5 20-2655 0 0,1-2 477 0 0,0 0 0 0 0,-1 0 0 0 0,0 0 0 0 0,0 0 1 0 0,0 0-1 0 0,0 0 0 0 0,-1 0 0 0 0,-1-5 0 0 0,2 9-21 0 0,-1 0 0 0 0,1-1 0 0 0,0 1 0 0 0,-1 0 0 0 0,1 0-1 0 0,-1 0 1 0 0,0 0 0 0 0,1 0 0 0 0,-1 0 0 0 0,0 0 0 0 0,1 0 0 0 0,-1 0 0 0 0,0 0 0 0 0,0 0-1 0 0,0 0 1 0 0,0 1 0 0 0,0-1 0 0 0,0 0 0 0 0,0 1 0 0 0,0-1 0 0 0,0 0 0 0 0,0 1-1 0 0,0 0 1 0 0,0-1 0 0 0,-1 1 0 0 0,1 0 0 0 0,0-1 0 0 0,0 1 0 0 0,0 0 0 0 0,-1 0 0 0 0,1 0-1 0 0,0 0 1 0 0,0 0 0 0 0,-1 0 0 0 0,1 0 0 0 0,0 1 0 0 0,0-1 0 0 0,0 0 0 0 0,-2 1-1 0 0,-8 4-41 0 0,0 0 1 0 0,1 1-1 0 0,-1 0 0 0 0,1 0 0 0 0,0 1 0 0 0,-15 15 0 0 0,17-16 34 0 0,-14 14 78 0 0,1 0 0 0 0,1 2 0 0 0,0 0-1 0 0,2 1 1 0 0,1 1 0 0 0,1 0 0 0 0,-23 48 0 0 0,36-66-43 0 0,0 0 0 0 0,1 0 0 0 0,0 1 0 0 0,0-1 0 0 0,0 1 0 0 0,0 12-1 0 0,2-18-16 0 0,0 1 0 0 0,-1-1-1 0 0,1 0 1 0 0,1 1-1 0 0,-1-1 1 0 0,0 1-1 0 0,0-1 1 0 0,0 0-1 0 0,1 1 1 0 0,-1-1-1 0 0,1 0 1 0 0,-1 0-1 0 0,1 1 1 0 0,0-1-1 0 0,-1 0 1 0 0,1 0-1 0 0,0 0 1 0 0,0 0-1 0 0,0 0 1 0 0,0 0-1 0 0,0 0 1 0 0,0 0-1 0 0,0 0 1 0 0,0 0-1 0 0,0 0 1 0 0,0 0-1 0 0,0-1 1 0 0,0 1-1 0 0,1-1 1 0 0,-1 1-1 0 0,0-1 1 0 0,1 1-1 0 0,-1-1 1 0 0,0 0-1 0 0,1 1 1 0 0,-1-1-1 0 0,0 0 1 0 0,3 0-1 0 0,8-1 51 0 0,-1 0 0 0 0,0-1 0 0 0,0 0 0 0 0,0-1 0 0 0,0 0 0 0 0,0-1 0 0 0,12-5 0 0 0,10-4 30 0 0,-4 3-24 0 0,0-2 0 0 0,-2-2 0 0 0,43-26 0 0 0,-59 33-33 0 0,-4 4-27 0 0,-1-1 1 0 0,0-1-1 0 0,8-5 1 0 0,-23 34-54 0 0,5-15 5 0 0,0-1-1 0 0,-1 0 1 0 0,-8 11-1 0 0,9-15 8 0 0,1 0-1 0 0,-1 1 1 0 0,1-1 0 0 0,0 1-1 0 0,1 0 1 0 0,-1 0-1 0 0,1 0 1 0 0,0 0 0 0 0,0 0-1 0 0,1 1 1 0 0,0-1-1 0 0,-2 9 1 0 0,4-13 10 0 0,-1-1-1 0 0,0 1 1 0 0,0-1-1 0 0,1 1 1 0 0,-1 0-1 0 0,0-1 1 0 0,1 1-1 0 0,-1-1 1 0 0,1 1-1 0 0,-1-1 1 0 0,1 0-1 0 0,-1 1 1 0 0,1-1-1 0 0,-1 1 1 0 0,1-1-1 0 0,-1 0 1 0 0,1 1-1 0 0,-1-1 1 0 0,1 0-1 0 0,1 1 1 0 0,-1-1-57 0 0,2 2-112 0 0,1 0 0 0 0,0-1 0 0 0,1 1 0 0 0,-1-1-1 0 0,0 0 1 0 0,0 0 0 0 0,0 0 0 0 0,1-1-1 0 0,-1 0 1 0 0,0 0 0 0 0,9 0 0 0 0,-1-2-1216 0 0,-1 0 0 0 0,24-8 0 0 0,-6 0-5523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559 147 18023 0 0,'14'-19'550'0'0,"0"1"0"0"0,2 0-1 0 0,0 1 1 0 0,0 1 0 0 0,2 0-1 0 0,0 1 1 0 0,21-12-1 0 0,-37 26 598 0 0,-2 3-587 0 0,-1 3-407 0 0,0 0-1 0 0,1-1 1 0 0,-1 1 0 0 0,-1 0-1 0 0,1 0 1 0 0,-1-1-1 0 0,-2 6 1 0 0,-18 32 161 0 0,18-35-226 0 0,-32 51 292 0 0,-47 59 0 0 0,26-39-228 0 0,-163 248 119 0 0,97-141-282 0 0,-17 30-2080 0 0,126-190 311 0 0,14-22 347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132 134 5527 0 0,'-48'7'427'0'0,"-1"1"-38"0"0,14 7 14807 0 0,49-14-10334 0 0,-6-2-6593 0 0,63-8 2976 0 0,82-22 0 0 0,-22 4-623 0 0,94-11 38 0 0,73-12-1162 0 0,-287 47-498 0 0,1 1 0 0 0,-1 0 0 0 0,1 1 0 0 0,0 0-1 0 0,18 2 1 0 0,-29-1 798 0 0,-1 0-1 0 0,1 0 1 0 0,-1 1 0 0 0,0-1-1 0 0,1 0 1 0 0,-1 0 0 0 0,1 0-1 0 0,-1 0 1 0 0,0 1 0 0 0,1-1-1 0 0,-1 0 1 0 0,0 0-1 0 0,1 1 1 0 0,-1-1 0 0 0,0 0-1 0 0,1 1 1 0 0,-1-1 0 0 0,0 0-1 0 0,0 1 1 0 0,0-1-1 0 0,1 1 1 0 0</inkml:trace>
  <inkml:trace contextRef="#ctx0" brushRef="#br0" timeOffset="1">926 204 3679 0 0,'0'2'284'0'0,"1"18"-34"0"0,-1-15 1246 0 0,1-1-1 0 0,0 1 1 0 0,1-1-1 0 0,-1 0 0 0 0,2 5 1 0 0,-2-8-1098 0 0,-1 1 1 0 0,1-1-1 0 0,-1 1 1 0 0,0 0-1 0 0,0-1 1 0 0,0 1-1 0 0,0-1 0 0 0,0 1 1 0 0,0-1-1 0 0,0 1 1 0 0,-1 0-1 0 0,1-1 1 0 0,-1 3-1 0 0,-10 23 2253 0 0,7-17-1450 0 0,-51 120 2875 0 0,44-109-4014 0 0,-1-1 1 0 0,0 0-1 0 0,-30 36 1 0 0,2-11-1999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 14943 0 0,'0'0'1742'0'0,"10"-2"6161"0"0,-10 5-7862 0 0,0-1 0 0 0,0 1 0 0 0,1-1 0 0 0,-1 1 0 0 0,-1 0 0 0 0,1-1 0 0 0,0 1 0 0 0,-1-1 0 0 0,1 1 0 0 0,-1-1 0 0 0,0 1 0 0 0,0-1 0 0 0,-2 5 0 0 0,1-3-3 0 0,-1 0 0 0 0,0 1 0 0 0,0-1 0 0 0,0 0 0 0 0,-1-1-1 0 0,-5 6 1 0 0,-5 2 8 0 0,-1 0-1 0 0,-31 16 1 0 0,41-25-35 0 0,-14 9-45 0 0,-1-1-1 0 0,1-2 1 0 0,-26 8-1 0 0,38-13-34 0 0,0-2 1 0 0,1 1-1 0 0,-1-1 0 0 0,0 0 1 0 0,0-1-1 0 0,0 1 0 0 0,0-2 1 0 0,0 1-1 0 0,1-1 0 0 0,-1 1 1 0 0,0-2-1 0 0,0 1 0 0 0,0-1 1 0 0,-7-3-1 0 0,11 4 21 0 0,1-1 1 0 0,0 1-1 0 0,-1 0 0 0 0,1-1 1 0 0,0 0-1 0 0,0 1 0 0 0,0-1 0 0 0,0 0 1 0 0,0 0-1 0 0,1 0 0 0 0,-1 0 1 0 0,0 0-1 0 0,1-1 0 0 0,0 1 0 0 0,-1 0 1 0 0,1-1-1 0 0,0 1 0 0 0,0-1 1 0 0,1 1-1 0 0,-1-1 0 0 0,0 0 0 0 0,1 1 1 0 0,0-1-1 0 0,-1 1 0 0 0,1-1 1 0 0,0 0-1 0 0,1-2 0 0 0,-1 3-47 0 0,-13 17-201 0 0,-139 125 1463 0 0,148-136-1079 0 0,3-4-76 0 0,1 1 0 0 0,-1-1-1 0 0,1 1 1 0 0,-1-1-1 0 0,1 0 1 0 0,-1 1 0 0 0,1-1-1 0 0,-1 1 1 0 0,1 0 0 0 0,0-1-1 0 0,-1 1 1 0 0,1-1 0 0 0,0 1-1 0 0,-1-1 1 0 0,1 1 0 0 0,0 0-1 0 0,0-1 1 0 0,-1 2-1 0 0,1-1-10 0 0,0-1-1 0 0,0 1 0 0 0,0-1 0 0 0,0 1 0 0 0,0-1 0 0 0,0 1 0 0 0,0-1 0 0 0,0 1 0 0 0,0-1 0 0 0,0 1 0 0 0,0 0 0 0 0,0-1 0 0 0,0 1 0 0 0,0-1 1 0 0,0 1-1 0 0,1-1 0 0 0,-1 0 0 0 0,0 1 0 0 0,0-1 0 0 0,1 1 0 0 0,-1-1 0 0 0,0 1 0 0 0,1-1 0 0 0,-1 0 0 0 0,0 1 0 0 0,1-1 0 0 0,-1 1 0 0 0,1-1 1 0 0,-1 0-1 0 0,0 0 0 0 0,1 1 0 0 0,-1-1 0 0 0,1 0 0 0 0,-1 0 0 0 0,1 1 0 0 0,0-1 0 0 0,0 0-3 0 0,3 2-2 0 0,0 0 0 0 0,0 0-1 0 0,1-1 1 0 0,-1 1-1 0 0,1-1 1 0 0,-1 0 0 0 0,1 0-1 0 0,-1-1 1 0 0,1 1-1 0 0,4-1 1 0 0,10-1-25 0 0,21-3-1 0 0,-25 2 26 0 0,22-3 1 0 0,-16 2-5 0 0,-1 1 1 0 0,1 0-1 0 0,24 2 0 0 0,-39 1 7 0 0,1 0 1 0 0,-1 0-1 0 0,0 0 0 0 0,0 1 1 0 0,0-1-1 0 0,1 2 0 0 0,-2-1 1 0 0,1 1-1 0 0,0 0 0 0 0,0 0 1 0 0,-1 0-1 0 0,0 1 0 0 0,0 0 1 0 0,8 7-1 0 0,-7-6 2 0 0,-1 1 0 0 0,1 0 0 0 0,-1 1 0 0 0,0-1 0 0 0,-1 1 0 0 0,1 0 0 0 0,-1 1 0 0 0,-1-1 0 0 0,1 0 0 0 0,-1 1 0 0 0,2 11 0 0 0,2 2 17 0 0,-6-19 278 0 0,-2 0-186 0 0,-1 3-62 0 0,0-1-1 0 0,-1 1 1 0 0,1-1 0 0 0,-1 1-1 0 0,0-1 1 0 0,0 0-1 0 0,0-1 1 0 0,-1 1-1 0 0,0 0 1 0 0,1-1-1 0 0,-1 0 1 0 0,-1 0-1 0 0,1 0 1 0 0,0 0-1 0 0,-1-1 1 0 0,1 1-1 0 0,-7 1 1 0 0,-10 4-28 0 0,0-1-1 0 0,-36 7 1 0 0,48-12-14 0 0,-58 12 27 0 0,-126 8 0 0 0,188-22-31 0 0,0 0-5 0 0,0 0 1 0 0,0 0-1 0 0,1-1 0 0 0,-10-1 1 0 0,12 1-91 0 0,2 0-44 0 0,1-2 74 0 0,-1 0 0 0 0,1 0 0 0 0,0 1 1 0 0,0-1-1 0 0,0 0 0 0 0,0 1 0 0 0,0-1 0 0 0,0 1 1 0 0,1-1-1 0 0,-1 1 0 0 0,1 0 0 0 0,0-1 1 0 0,0 1-1 0 0,0 0 0 0 0,0 0 0 0 0,0 0 0 0 0,0 1 1 0 0,0-1-1 0 0,1 0 0 0 0,3-1 0 0 0,3-2-269 0 0,0 0-1 0 0,1 0 0 0 0,0 1 1 0 0,13-4-1 0 0,9 0-2549 0 0,49-5 1 0 0,-74 12 2180 0 0,20-3-5182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12895 0 0,'0'0'1152'0'0,"2"-9"-928"0"0,0-1-224 0 0,-2-1 0 0 0,0 2 7048 0 0,0 18-9576 0 0,2 3-2608 0 0,0 3-848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48 17447 0 0,'0'0'3419'0'0,"-1"2"-2588"0"0,-11 15-566 0 0,0 0 0 0 0,-2-1 1 0 0,1 0-1 0 0,-2-1 1 0 0,-16 14-1 0 0,-8 8-134 0 0,13-12 281 0 0,1 2 0 0 0,-29 41-1 0 0,54-68-385 0 0,-1 1 1 0 0,1-1-1 0 0,-1 1 0 0 0,1-1 1 0 0,0 1-1 0 0,0-1 0 0 0,-1 1 1 0 0,1-1-1 0 0,0 1 0 0 0,0-1 1 0 0,-1 1-1 0 0,1-1 0 0 0,0 1 0 0 0,0 0 1 0 0,0-1-1 0 0,0 1 0 0 0,0-1 1 0 0,0 1-1 0 0,0 0 0 0 0,0-1 1 0 0,0 1-1 0 0,0-1 0 0 0,0 1 1 0 0,1-1-1 0 0,-1 1 0 0 0,0 0 0 0 0,0-1 1 0 0,0 1-1 0 0,1-1 0 0 0,-1 1 1 0 0,0-1-1 0 0,1 1 0 0 0,-1-1 1 0 0,0 0-1 0 0,1 1 0 0 0,-1-1 1 0 0,1 1-1 0 0,-1-1 0 0 0,1 0 1 0 0,-1 1-1 0 0,1-1 0 0 0,-1 0 0 0 0,1 1 1 0 0,-1-1-1 0 0,1 0 0 0 0,-1 0 1 0 0,1 0-1 0 0,-1 1 0 0 0,1-1 1 0 0,-1 0-1 0 0,2 0 0 0 0,2 1 52 0 0,0 0 0 0 0,0-1 0 0 0,0 0 0 0 0,0 1 0 0 0,0-1 0 0 0,6-1-1 0 0,26-7 170 0 0,0-1-1 0 0,0-1 0 0 0,59-27 0 0 0,-89 34-240 0 0,70-33-582 0 0,-74 35 379 0 0,7-4-1447 0 0,-6 0 1404 0 0,-1-1 0 0 0,0 0 1 0 0,-1 0-1 0 0,1 0 0 0 0,-1 0 1 0 0,0-6-1 0 0,1-43 369 0 0,0 12 109 0 0,1-45-62 0 0,-1 103-5288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18199 0 0,'0'0'4535'0'0,"2"-1"-4281"0"0,3-1-110 0 0,-1-1-1 0 0,1 0 0 0 0,0 0 0 0 0,4-4 0 0 0,-5 3-79 0 0,1 1 0 0 0,0-1 0 0 0,-1 1-1 0 0,10-4 1 0 0,-3 2-43 0 0,0-2-1 0 0,0 1 1 0 0,-1-1 0 0 0,0-1-1 0 0,0 0 1 0 0,16-18 0 0 0,-2 3 42 0 0,-17 17-44 0 0,113-96 336 0 0,-104 90-168 0 0,0 1 1 0 0,1 1-1 0 0,0 0 0 0 0,1 1 0 0 0,36-12 0 0 0,-49 20-103 0 0,0-1 0 0 0,0 1 0 0 0,1 0 0 0 0,-1 1 0 0 0,0-1 0 0 0,11 1 0 0 0,-15 1-74 0 0,-1-1-1 0 0,1 0 1 0 0,0 1-1 0 0,0-1 0 0 0,-1 1 1 0 0,1-1-1 0 0,-1 1 1 0 0,1-1-1 0 0,0 1 1 0 0,-1-1-1 0 0,1 1 0 0 0,-1 0 1 0 0,1-1-1 0 0,-1 1 1 0 0,0 0-1 0 0,1-1 0 0 0,-1 1 1 0 0,0 0-1 0 0,1 0 1 0 0,-1 1-1 0 0,5 15 61 0 0,-5-16-66 0 0,1 7 4 0 0,-1 1-1 0 0,0 0 0 0 0,0-1 0 0 0,-1 1 0 0 0,0-1 1 0 0,-1 1-1 0 0,-4 16 0 0 0,3-14 30 0 0,0 0 0 0 0,1 1 0 0 0,-1 15-1 0 0,3-23-8 0 0,0 0-1 0 0,0 0 0 0 0,1 0 0 0 0,-1 0 1 0 0,1 0-1 0 0,0 0 0 0 0,0 0 1 0 0,1 0-1 0 0,-1 0 0 0 0,1-1 0 0 0,0 1 1 0 0,0-1-1 0 0,4 7 0 0 0,2-1 121 0 0,0 1 0 0 0,1-1-1 0 0,0 0 1 0 0,1 0 0 0 0,14 9 0 0 0,1-2-13 0 0,32 15 0 0 0,-49-27-140 0 0,1 0 0 0 0,0-1 0 0 0,-1 0 0 0 0,1 0 0 0 0,0-1 0 0 0,0 0 0 0 0,1-1 0 0 0,-1 0 0 0 0,17 0 0 0 0,79-9-4878 0 0,-91 6 3035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1375 0 0,'2'1'10620'0'0,"3"6"-10351"0"0,0-1 1 0 0,0 1-1 0 0,-1 0 0 0 0,0 0 0 0 0,0 0 0 0 0,0 1 0 0 0,-1-1 0 0 0,0 1 1 0 0,-1 0-1 0 0,0 0 0 0 0,2 14 0 0 0,0 3-136 0 0,-2 1 0 0 0,-1 39-1 0 0,-9 64-37 0 0,3-65 33 0 0,5 114 0 0 0,0-177 10 0 0,0 0-1 0 0,0-1 1 0 0,0 1 0 0 0,0-1-1 0 0,0 1 1 0 0,0 0 0 0 0,0-1-1 0 0,0 1 1 0 0,0 0 0 0 0,0-1 0 0 0,0 1-1 0 0,1-1 1 0 0,-1 1 0 0 0,0 0-1 0 0,0-1 1 0 0,1 1 0 0 0,-1-1-1 0 0,0 1 1 0 0,1-1 0 0 0,0 2 0 0 0,4-13 1047 0 0,3-10-1006 0 0,21-19 85 0 0,46-51 1 0 0,43-31-111 0 0,-69 72-36 0 0,-10 10-53 0 0,22-24 243 0 0,133-106-1 0 0,-131 124-331 0 0,-61 45-209 0 0,-8 15-2498 0 0,-3 1 671 0 0,1-1-4100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61 6911 0 0,'6'-14'228'0'0,"3"-10"1762"0"0,-8 23-1829 0 0,-1 0 0 0 0,0 1 0 0 0,0-1 0 0 0,0 0 1 0 0,0 0-1 0 0,0 0 0 0 0,0 0 0 0 0,-1 1 0 0 0,1-1 1 0 0,0 0-1 0 0,0 0 0 0 0,0 0 0 0 0,-1 1 0 0 0,1-1 0 0 0,-1 0 1 0 0,1 0-1 0 0,0 1 0 0 0,-1-1 0 0 0,1 0 0 0 0,-1 1 1 0 0,1-1-1 0 0,-1 0 0 0 0,0 1 0 0 0,1-1 0 0 0,-1 1 0 0 0,-1-1 1 0 0,1 0-92 0 0,-1 1 0 0 0,-1-1 1 0 0,1 1-1 0 0,0 0 0 0 0,0 0 0 0 0,0-1 1 0 0,0 2-1 0 0,0-1 0 0 0,-2 0 1 0 0,2 0 22 0 0,-6 2 146 0 0,0 0 1 0 0,-1 1 0 0 0,1-1 0 0 0,0 1 0 0 0,0 1 0 0 0,-14 8-1 0 0,9-4-36 0 0,-30 15 121 0 0,2 2 1 0 0,1 1-1 0 0,-42 38 0 0 0,2 12 12 0 0,71-66-229 0 0,0 0 0 0 0,1 1 0 0 0,0 0 0 0 0,1 1 0 0 0,-12 24 0 0 0,18-34-74 0 0,1 0 1 0 0,-1-1-1 0 0,0 1 1 0 0,1 0-1 0 0,0 0 1 0 0,-1-1 0 0 0,1 1-1 0 0,0 0 1 0 0,0 0-1 0 0,0 0 1 0 0,0 0-1 0 0,0-1 1 0 0,0 1-1 0 0,1 0 1 0 0,-1 0 0 0 0,1 0-1 0 0,-1-1 1 0 0,1 1-1 0 0,1 3 1 0 0,-1-4-4 0 0,0 1 0 0 0,0-1-1 0 0,0 0 1 0 0,1 0 0 0 0,-1 0 0 0 0,0 0 0 0 0,0 0-1 0 0,1 0 1 0 0,-1 0 0 0 0,1-1 0 0 0,-1 1 0 0 0,0 0 0 0 0,1-1-1 0 0,0 1 1 0 0,-1-1 0 0 0,1 1 0 0 0,-1-1 0 0 0,1 0 0 0 0,-1 0-1 0 0,1 0 1 0 0,0 0 0 0 0,2 0 0 0 0,9-1 27 0 0,0-1 1 0 0,0-1-1 0 0,0 0 0 0 0,0 0 1 0 0,0-2-1 0 0,23-10 1 0 0,-1-4 101 0 0,34-23 1 0 0,20-25-266 0 0,-44 33 19 0 0,-44 33-32 0 0,-5 5-653 0 0,1-1 758 0 0,0 0-1 0 0,0 0 1 0 0,0 1 0 0 0,-3 6-1 0 0,5-8 11 0 0,0-1 1 0 0,0 1-1 0 0,0 0 0 0 0,1-1 0 0 0,-1 1 0 0 0,1 0 1 0 0,-1 0-1 0 0,1 0 0 0 0,0-1 0 0 0,0 1 0 0 0,-1 0 1 0 0,1 0-1 0 0,1 0 0 0 0,-1 0 0 0 0,0 0 0 0 0,0-1 0 0 0,1 1 1 0 0,-1 0-1 0 0,1 0 0 0 0,-1 0 0 0 0,1-1 0 0 0,0 1 1 0 0,0 0-1 0 0,1 1 0 0 0,1 2-287 0 0,1 0 0 0 0,0-1-1 0 0,0 1 1 0 0,0-1 0 0 0,9 7 0 0 0,1 0-703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40 545 15143 0 0,'0'0'1747'0'0,"-5"-5"-130"0"0,1 1-1172 0 0,1 1-1 0 0,-1-1 0 0 0,1 0 1 0 0,1 0-1 0 0,-1-1 1 0 0,0 1-1 0 0,1 0 0 0 0,0-1 1 0 0,-3-8-1 0 0,4 8-361 0 0,0 0-1 0 0,0 0 0 0 0,1 0 1 0 0,0 0-1 0 0,0 1 0 0 0,0-1 1 0 0,0 0-1 0 0,1 0 0 0 0,0 0 1 0 0,0 1-1 0 0,0-1 0 0 0,1 0 1 0 0,-1 1-1 0 0,1-1 0 0 0,0 1 1 0 0,3-5-1 0 0,11-21-21 0 0,2 2 0 0 0,0 0 0 0 0,2 1 0 0 0,1 1 0 0 0,1 0 0 0 0,1 2 0 0 0,42-34 0 0 0,53-26-107 0 0,-95 70-108 0 0,0 1 0 0 0,1 1 0 0 0,35-12-1 0 0,-51 22-367 0 0,-1-1-1 0 0,1 2 1 0 0,0-1-1 0 0,-1 1 1 0 0,1 0-1 0 0,0 1 1 0 0,0 0-1 0 0,0 0 1 0 0,0 1-1 0 0,0 0 0 0 0,14 3 1 0 0,-6 1-1473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2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148 364 6911 0 0,'0'0'10111'0'0,"6"10"-7487"0"0,-3-3-2399 0 0,0-1 1 0 0,0 1 0 0 0,-1-1-1 0 0,-1 1 1 0 0,1 0 0 0 0,-1 0-1 0 0,0 0 1 0 0,0 0-1 0 0,-1 0 1 0 0,0 0 0 0 0,0 0-1 0 0,-1 0 1 0 0,0-1 0 0 0,0 1-1 0 0,0 0 1 0 0,-1 0 0 0 0,-5 12-1 0 0,-4 7-157 0 0,-1 0 0 0 0,-20 32 0 0 0,-58 108-8818 0 0,78-140 2196 0 0</inkml:trace>
  <inkml:trace contextRef="#ctx0" brushRef="#br0" timeOffset="1">288 279 5063 0 0,'11'-26'267'0'0,"22"-36"0"0"0,48-59 7119 0 0,-35 54-4906 0 0,-44 65-2176 0 0,3 10-1054 0 0,5 18-1221 0 0,-6-12 948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3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170 358 1375 0 0,'1'-2'107'0'0,"34"-35"995"0"0,11-12 6236 0 0,13-10-2749 0 0,-24 21-2728 0 0,54-76 0 0 0,-64 71-675 0 0,-25 43-1171 0 0,0 0 1 0 0,0-1-1 0 0,0 1 0 0 0,1 0 1 0 0,-1-1-1 0 0,0 1 0 0 0,0 0 0 0 0,0-1 1 0 0,0 1-1 0 0,0-1 0 0 0,0 1 0 0 0,0 0 1 0 0,0-1-1 0 0,0 1 0 0 0,0 0 0 0 0,0-1 1 0 0,0 1-1 0 0,-1 0 0 0 0,1-1 1 0 0,0 1-1 0 0,0 0 0 0 0,0-1 0 0 0,0 1 1 0 0,0 0-1 0 0,-1 0 0 0 0,1-1 0 0 0,0 1 1 0 0,0 0-1 0 0,-1-1 0 0 0,1 1 0 0 0,0 0 1 0 0,0 0-1 0 0,-1 0 0 0 0,1-1 0 0 0,0 1 1 0 0,-1 0-1 0 0,1 0 0 0 0,-1 0 1 0 0,-12-4 207 0 0,8 4-199 0 0,1 0-1 0 0,-1 1 1 0 0,1-1 0 0 0,-1 1 0 0 0,1 0-1 0 0,0 0 1 0 0,-1 0 0 0 0,1 1 0 0 0,0 0-1 0 0,-6 3 1 0 0,-6 4-45 0 0,-18 13 0 0 0,24-15 33 0 0,-106 87-68 0 0,38-28 58 0 0,53-47 35 0 0,-25 27 0 0 0,43-39 26 0 0,0 1 0 0 0,1-1 0 0 0,0 2 0 0 0,0-1 0 0 0,0 0 0 0 0,1 1 0 0 0,-6 17 0 0 0,10-24-39 0 0,0 1 1 0 0,0-1-1 0 0,1 1 1 0 0,-1-1 0 0 0,1 1-1 0 0,0-1 1 0 0,0 1-1 0 0,-1-1 1 0 0,2 1 0 0 0,-1 0-1 0 0,0-1 1 0 0,0 1 0 0 0,1-1-1 0 0,0 1 1 0 0,-1-1-1 0 0,1 1 1 0 0,0-1 0 0 0,0 0-1 0 0,0 1 1 0 0,1-1-1 0 0,1 3 1 0 0,0-2 4 0 0,0 0-1 0 0,0 1 1 0 0,0-2-1 0 0,0 1 1 0 0,1 0-1 0 0,0 0 1 0 0,-1-1-1 0 0,1 0 1 0 0,0 0-1 0 0,0 0 1 0 0,8 2-1 0 0,-3-1-14 0 0,0-1-1 0 0,0-1 0 0 0,0 0 0 0 0,0 0 1 0 0,1 0-1 0 0,-1-1 0 0 0,0-1 0 0 0,0 0 0 0 0,0 0 1 0 0,0-1-1 0 0,0 0 0 0 0,10-3 0 0 0,-4 0-36 0 0,0-1-1 0 0,0-1 0 0 0,-1 0 1 0 0,0-1-1 0 0,0 0 1 0 0,13-11-1 0 0,-13 8-160 0 0,-1-1-1 0 0,0 0 0 0 0,-1-1 1 0 0,0 0-1 0 0,-1-1 1 0 0,10-18-1 0 0,-20 31-39 0 0,1-7 247 0 0,-2 3-1333 0 0,7 18-4449 0 0,9 25 1449 0 0,13 42 0 0 0,-24-45 7073 0 0,-5-24 1608 0 0,1 1 4569 0 0,9-15-7816 0 0,-4 0-950 0 0,0-1 0 0 0,0 0 0 0 0,-1 0 0 0 0,1 0-1 0 0,-1-1 1 0 0,8-9 0 0 0,3-3 94 0 0,177-139 66 0 0,-129 107-301 0 0,-50 37-37 0 0,85-60-150 0 0,-84 62 125 0 0,0 2 1 0 0,1-1-1 0 0,0 2 0 0 0,31-10 1 0 0,-46 16 27 0 0,0 1-1 0 0,0-1 1 0 0,0 1 0 0 0,1 0-1 0 0,-1 0 1 0 0,0-1 0 0 0,0 1-1 0 0,0 0 1 0 0,1 0 0 0 0,-1 0-1 0 0,0 0 1 0 0,0 1 0 0 0,0-1 0 0 0,0 0-1 0 0,1 0 1 0 0,-1 1 0 0 0,0-1-1 0 0,0 1 1 0 0,0-1 0 0 0,0 1-1 0 0,0-1 1 0 0,0 1 0 0 0,0 0-1 0 0,0-1 1 0 0,0 1 0 0 0,0 0 0 0 0,0 0-1 0 0,-1 0 1 0 0,1 0 0 0 0,0 0-1 0 0,0 0 1 0 0,-1 0 0 0 0,1 0-1 0 0,-1 0 1 0 0,1 0 0 0 0,-1 0-1 0 0,1 0 1 0 0,-1 0 0 0 0,0 0 0 0 0,1 2-1 0 0,0 2-1 0 0,0 0-1 0 0,-1-1 1 0 0,0 1-1 0 0,0 0 1 0 0,0 0-1 0 0,0 0 1 0 0,-1 0-1 0 0,-2 8 0 0 0,-5 12-23 0 0,-20 45 0 0 0,20-54 38 0 0,0 0 0 0 0,2 1-1 0 0,0-1 1 0 0,1 1 0 0 0,1 1 0 0 0,-4 24 0 0 0,7-28-135 0 0,0 24-56 0 0,4-13-2677 0 0,-2-16 1287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3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89 3223 0 0,'17'-17'-193'0'0,"19"-19"3041"0"0,1 4 7679 0 0,-37 32-10424 0 0,0-1 1 0 0,0 1 0 0 0,0 0 0 0 0,0 0 0 0 0,0 0 0 0 0,0-1 0 0 0,0 1 0 0 0,0 0-1 0 0,1 0 1 0 0,-1 0 0 0 0,0 0 0 0 0,0 0 0 0 0,0-1 0 0 0,0 1 0 0 0,1 0 0 0 0,-1 0-1 0 0,0 0 1 0 0,0 0 0 0 0,0 0 0 0 0,1 0 0 0 0,-1 0 0 0 0,0 0 0 0 0,0 0 0 0 0,0 0-1 0 0,0 0 1 0 0,1 0 0 0 0,-1 0 0 0 0,0 0 0 0 0,0 0 0 0 0,1 0 0 0 0,-1 0-1 0 0,0 0 1 0 0,0 0 0 0 0,0 0 0 0 0,0 0 0 0 0,1 0 0 0 0,-1 0 0 0 0,0 0 0 0 0,0 0-1 0 0,0 0 1 0 0,1 0 0 0 0,-1 1 0 0 0,0-1 0 0 0,0 0 0 0 0,0 0 0 0 0,0 0 0 0 0,1 0-1 0 0,-3 13 1021 0 0,-9 17-1002 0 0,-21 24 22 0 0,-2-1 0 0 0,-69 79-1 0 0,20-29-59 0 0,72-88-77 0 0,0 1 0 0 0,1-1 0 0 0,1 2 1 0 0,0-1-1 0 0,1 1 0 0 0,1 1 0 0 0,1-1 0 0 0,-5 23 0 0 0,10-38-34 0 0,1 1 1 0 0,0 0-1 0 0,0 0 0 0 0,0 0 0 0 0,0-1 0 0 0,0 1 0 0 0,0 0 1 0 0,1 0-1 0 0,0-1 0 0 0,-1 1 0 0 0,1 0 0 0 0,0 0 1 0 0,0-1-1 0 0,1 1 0 0 0,-1-1 0 0 0,0 1 0 0 0,1-1 1 0 0,0 0-1 0 0,-1 0 0 0 0,1 0 0 0 0,0 1 0 0 0,0-2 0 0 0,0 1 1 0 0,1 0-1 0 0,-1 0 0 0 0,3 1 0 0 0,0 0-56 0 0,0 0 1 0 0,0-1-1 0 0,1 1 0 0 0,-1-1 0 0 0,1-1 1 0 0,-1 1-1 0 0,1-1 0 0 0,0 0 0 0 0,-1 0 0 0 0,1 0 1 0 0,0-1-1 0 0,6 0 0 0 0,-8-1-361 0 0,0 1 0 0 0,0-1 0 0 0,0 0 0 0 0,0-1 0 0 0,7-2 0 0 0,6-4-1676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3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84 124 15863 0 0,'0'0'1439'0'0,"0"2"-1186"0"0,-1 12-233 0 0,1-6 352 0 0,0 0 0 0 0,0 0-1 0 0,0 0 1 0 0,3 12-1 0 0,-2-18-253 0 0,-1 0 0 0 0,1 0 0 0 0,-1-1-1 0 0,1 1 1 0 0,0 0 0 0 0,0-1-1 0 0,0 1 1 0 0,0 0 0 0 0,0-1 0 0 0,0 1-1 0 0,0-1 1 0 0,0 0 0 0 0,1 1-1 0 0,-1-1 1 0 0,0 0 0 0 0,1 0-1 0 0,-1 0 1 0 0,1 1 0 0 0,0-2 0 0 0,-1 1-1 0 0,1 0 1 0 0,0 0 0 0 0,-1 0-1 0 0,1-1 1 0 0,2 1 0 0 0,5 0 129 0 0,-1 0 1 0 0,1 0-1 0 0,0-1 1 0 0,-1 0-1 0 0,1-1 1 0 0,-1 0-1 0 0,1-1 1 0 0,13-3-1 0 0,68-27 325 0 0,-71 24-423 0 0,9-4-66 0 0,0-1 1 0 0,37-23 0 0 0,-52 27-130 0 0,0 0 0 0 0,-1-1 0 0 0,0 0 1 0 0,-1 0-1 0 0,0-2 0 0 0,15-20 0 0 0,-25 32 11 0 0,0-1-1 0 0,-1 0 0 0 0,1 1 0 0 0,-1-1 0 0 0,0 1 0 0 0,1-1 0 0 0,-1 0 1 0 0,1 1-1 0 0,-1-1 0 0 0,0 0 0 0 0,1 1 0 0 0,-1-1 0 0 0,0 0 1 0 0,0 0-1 0 0,0 1 0 0 0,0-1 0 0 0,0 0 0 0 0,0 0 0 0 0,0 1 0 0 0,0-1 1 0 0,0 0-1 0 0,0 0 0 0 0,0 1 0 0 0,0-1 0 0 0,0 0 0 0 0,-1-1 0 0 0,0 1-19 0 0,0 1 0 0 0,1-1 0 0 0,-1 1 0 0 0,0-1 0 0 0,0 0 0 0 0,0 1 0 0 0,0 0-1 0 0,0-1 1 0 0,0 1 0 0 0,0 0 0 0 0,0-1 0 0 0,0 1 0 0 0,0 0 0 0 0,0 0-1 0 0,0 0 1 0 0,-2 0 0 0 0,-4 0-153 0 0,-1 1 1 0 0,1 0-1 0 0,0 0 0 0 0,-10 3 0 0 0,-11 6 35 0 0,1 0 0 0 0,0 2-1 0 0,1 1 1 0 0,1 2-1 0 0,-38 26 1 0 0,25-11 260 0 0,1 1 1 0 0,-52 58 0 0 0,70-67 118 0 0,0 1-1 0 0,2 1 1 0 0,-25 45 0 0 0,39-62-110 0 0,-1 0 0 0 0,1 1 0 0 0,0 0 0 0 0,1-1-1 0 0,0 1 1 0 0,0 0 0 0 0,1 0 0 0 0,0 0 0 0 0,0 1 0 0 0,1-1 0 0 0,0 10 0 0 0,1-14-69 0 0,-1 0 1 0 0,1 0-1 0 0,0-1 1 0 0,0 1-1 0 0,0-1 1 0 0,0 1-1 0 0,1-1 1 0 0,0 1-1 0 0,-1-1 1 0 0,1 0-1 0 0,0 0 1 0 0,1 0-1 0 0,-1 0 1 0 0,0 0-1 0 0,1 0 1 0 0,0 0-1 0 0,-1-1 1 0 0,1 0-1 0 0,0 1 1 0 0,0-1-1 0 0,1 0 1 0 0,-1 0-1 0 0,0-1 1 0 0,1 1-1 0 0,-1-1 1 0 0,6 2-1 0 0,0-1 8 0 0,0 0-1 0 0,0-1 1 0 0,0 0-1 0 0,0-1 1 0 0,0 0-1 0 0,0 0 1 0 0,9-2 0 0 0,63-13 101 0 0,-76 14-125 0 0,28-7 19 0 0,10-1-11 0 0,78-28 0 0 0,-115 34-237 0 0,20-6-36 0 0,-7 6-3698 0 0,-10 3-3556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13735 0 0,'-7'0'162'0'0,"1"0"-1"0"0,-1 1 0 0 0,1 0 1 0 0,0 0-1 0 0,-1 1 0 0 0,1 0 1 0 0,0 0-1 0 0,0 0 0 0 0,0 1 1 0 0,1 0-1 0 0,-1 0 0 0 0,0 0 1 0 0,-6 6-1 0 0,9-6-24 0 0,0-1 0 0 0,0 1 1 0 0,0 0-1 0 0,1 0 0 0 0,-1 0 0 0 0,1 0 1 0 0,0 0-1 0 0,0 1 0 0 0,0-1 0 0 0,0 0 0 0 0,1 1 1 0 0,-1 0-1 0 0,1-1 0 0 0,0 1 0 0 0,0 0 0 0 0,0 0 1 0 0,1 0-1 0 0,-1-1 0 0 0,1 1 0 0 0,0 0 1 0 0,0 0-1 0 0,0 0 0 0 0,1 5 0 0 0,2 1 71 0 0,0-1 0 0 0,0 0 0 0 0,1 0 0 0 0,0 0 0 0 0,0 0 0 0 0,1 0 0 0 0,0-1 0 0 0,1 0 0 0 0,8 10 0 0 0,7 5 152 0 0,39 34 0 0 0,83 50 151 0 0,-92-72 93 0 0,59 52 0 0 0,-102-79-526 0 0,0 0 1 0 0,-1 1 0 0 0,1-1-1 0 0,-2 1 1 0 0,1 1-1 0 0,-1-1 1 0 0,0 1 0 0 0,7 19-1 0 0,-11-23-68 0 0,0-1 0 0 0,-1 1 0 0 0,0 0-1 0 0,0-1 1 0 0,0 1 0 0 0,0 0 0 0 0,-1 0 0 0 0,0 0-1 0 0,0-1 1 0 0,-1 1 0 0 0,0 0 0 0 0,0 0-1 0 0,0 0 1 0 0,-1-1 0 0 0,1 1 0 0 0,-1-1 0 0 0,-1 1-1 0 0,-4 9 1 0 0,-1-3-1 0 0,-1-1 0 0 0,1 0 0 0 0,-2 0 0 0 0,1-1 0 0 0,-1-1 0 0 0,-17 13 0 0 0,-73 45 50 0 0,80-55-57 0 0,-11 7-41 0 0,-108 63-648 0 0,117-71 568 0 0,0 0 0 0 0,-1-2 1 0 0,0-1-1 0 0,-33 8 0 0 0,55-16-25 0 0,-1-11-474 0 0,1 10 536 0 0,1 0 0 0 0,0 0-1 0 0,0 0 1 0 0,0 0 0 0 0,-1 0 0 0 0,1 0 0 0 0,0-1 0 0 0,0 1 0 0 0,0 0 0 0 0,1 0 0 0 0,-1 0 0 0 0,0 0-1 0 0,0 0 1 0 0,1 0 0 0 0,-1-1 0 0 0,8-14-2051 0 0,2-2-4938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3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7599 0 0,'0'0'1558'0'0,"0"1"-736"0"0,-38 89 2780 0 0,-26 72-1116 0 0,-5 5-1945 0 0,39-96-430 0 0,-28 62-39 0 0,6-22 222 0 0,48-103-305 0 0,0-1 0 0 0,-1 1 1 0 0,0-1-1 0 0,-1-1 0 0 0,-6 8 1 0 0,11-13-182 0 0,-1-1-191 0 0,1 1 214 0 0,0-1-1 0 0,-1 0 1 0 0,1 1 0 0 0,0-1 0 0 0,-1 0-1 0 0,1 0 1 0 0,-1 0 0 0 0,1 0 0 0 0,0 0-1 0 0,-1 0 1 0 0,1-1 0 0 0,-1 1 0 0 0,1 0-1 0 0,0-1 1 0 0,-1 1 0 0 0,1-1 0 0 0,-2-1-1 0 0,2 1-150 0 0,0 0-1 0 0,0 0 1 0 0,0 0-1 0 0,1 0 0 0 0,-1 0 1 0 0,1 0-1 0 0,-1 0 1 0 0,1-1-1 0 0,-1 1 0 0 0,1 0 1 0 0,-1 0-1 0 0,1-1 1 0 0,0 1-1 0 0,0 0 0 0 0,0-1 1 0 0,0 1-1 0 0,0 0 1 0 0,0 0-1 0 0,0-3 0 0 0,2-7-2723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3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128 527 4143 0 0,'-1'2'191'0'0,"-5"5"161"0"0,-1-1 0 0 0,0 1 0 0 0,0-1 0 0 0,-1 0 0 0 0,0-1 0 0 0,0 0 0 0 0,-11 6 1 0 0,4-2 3049 0 0,14-9-3312 0 0,0 1 0 0 0,0-1 0 0 0,1 1 0 0 0,-1-1 0 0 0,0 1 1 0 0,0-1-1 0 0,0 0 0 0 0,0 1 0 0 0,0-1 0 0 0,1 0 0 0 0,-1 1 1 0 0,0-1-1 0 0,0 0 0 0 0,0 0 0 0 0,0 0 0 0 0,0 0 0 0 0,0 0 1 0 0,0 0-1 0 0,0 0 0 0 0,0 0 0 0 0,0-1 0 0 0,0 1 0 0 0,0 0 0 0 0,0-1 1 0 0,1 1-1 0 0,-1 0 0 0 0,0-1 0 0 0,0 1 0 0 0,0-1 0 0 0,1 1 1 0 0,-1-1-1 0 0,0 1 0 0 0,0-1 0 0 0,1 0 0 0 0,-1 1 0 0 0,0-1 0 0 0,1 0 1 0 0,-1 0-1 0 0,1 1 0 0 0,-1-1 0 0 0,0-2 0 0 0,0 1 47 0 0,0-1-1 0 0,0 0 0 0 0,0 0 0 0 0,0 0 0 0 0,0 0 1 0 0,1 0-1 0 0,0 0 0 0 0,-1 0 0 0 0,1-1 1 0 0,1-4-1 0 0,0 1 80 0 0,1 0 0 0 0,0 0 0 0 0,0 0 1 0 0,1 0-1 0 0,0 0 0 0 0,0 0 0 0 0,1 1 0 0 0,6-9 0 0 0,40-48 325 0 0,-36 47-450 0 0,31-32 61 0 0,2 1 0 0 0,2 3 0 0 0,2 2 0 0 0,1 2 0 0 0,3 2 0 0 0,90-46 0 0 0,-126 74-33 0 0,1 1 0 0 0,0 0-1 0 0,29-6 1 0 0,-41 12-92 0 0,1 1 1 0 0,-1 1-1 0 0,1 0 0 0 0,-1 0 1 0 0,1 0-1 0 0,0 1 0 0 0,0 1 1 0 0,-1-1-1 0 0,1 1 0 0 0,-1 1 1 0 0,11 2-1 0 0,-16-3-13 0 0,1 1-1 0 0,-1-1 1 0 0,1 1 0 0 0,-1 0 0 0 0,1 0-1 0 0,-1 0 1 0 0,0 0 0 0 0,0 1 0 0 0,0-1-1 0 0,0 1 1 0 0,-1-1 0 0 0,1 1 0 0 0,0 0-1 0 0,-1 0 1 0 0,4 7 0 0 0,-4-5 8 0 0,0 0 1 0 0,0 0 0 0 0,-1 0-1 0 0,0 0 1 0 0,0 0 0 0 0,0 0-1 0 0,0 0 1 0 0,-1 1-1 0 0,0-1 1 0 0,0 8 0 0 0,-3 5 42 0 0,0 1 0 0 0,-2 0 1 0 0,0-1-1 0 0,-1 0 1 0 0,-10 22-1 0 0,8-23-7 0 0,-1 0-1 0 0,-1-1 1 0 0,0 0 0 0 0,-23 27-1 0 0,-59 50 135 0 0,72-75-163 0 0,-2-1-1 0 0,0-1 1 0 0,0-2-1 0 0,-2 0 1 0 0,-49 21-1 0 0,29-18-263 0 0,-1-1-1 0 0,-73 13 0 0 0,83-23-804 0 0,33-6 460 0 0,8-7-4568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3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60 8287 0 0,'16'-9'932'0'0,"0"0"0"0"0,0 2 0 0 0,34-12 0 0 0,-6 4 5496 0 0,-46 16-6350 0 0,1 0 0 0 0,-1 0 0 0 0,0 0 0 0 0,1 0 1 0 0,0 1-1 0 0,-1-1 0 0 0,1 1 0 0 0,-2 2 0 0 0,-2 2 63 0 0,-84 75 532 0 0,15-13-431 0 0,40-36-191 0 0,-55 56 5 0 0,71-68-47 0 0,-84 101 33 0 0,89-104 1 0 0,1 0-1 0 0,2 1 0 0 0,-1 1 0 0 0,2-1 1 0 0,-10 30-1 0 0,16-41 52 0 0,2 1 0 0 0,-1-1 0 0 0,1 1 0 0 0,0-1 0 0 0,1 1 0 0 0,0-1 0 0 0,0 1 0 0 0,0-1 0 0 0,1 1-1 0 0,0-1 1 0 0,1 1 0 0 0,0-1 0 0 0,0 0 0 0 0,0 0 0 0 0,1 0 0 0 0,5 10 0 0 0,-3-8 166 0 0,1 0-1 0 0,-1-1 0 0 0,1 0 0 0 0,1 0 1 0 0,0 0-1 0 0,0-1 0 0 0,1 0 1 0 0,-1 0-1 0 0,1-1 0 0 0,1 0 1 0 0,13 7-1 0 0,-12-7-67 0 0,0-2-1 0 0,1 0 0 0 0,0 0 1 0 0,-1 0-1 0 0,1-2 1 0 0,15 3-1 0 0,-25-5-151 0 0,-2 2-1174 0 0,-1 1 810 0 0,0-1 0 0 0,0 0-1 0 0,1 0 1 0 0,-1-1 0 0 0,-5 4-1 0 0,4-1-722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4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 3223 0 0,'10'-4'12592'0'0,"-8"5"-12536"0"0,0 0 0 0 0,-1 0-1 0 0,0 1 1 0 0,1-1-1 0 0,-1 0 1 0 0,0 1 0 0 0,0-1-1 0 0,0 1 1 0 0,0-1 0 0 0,0 1-1 0 0,0 0 1 0 0,0-1 0 0 0,0 1-1 0 0,-1 0 1 0 0,1 0 0 0 0,-1 0-1 0 0,1-1 1 0 0,-1 1-1 0 0,0 0 1 0 0,0 0 0 0 0,1 0-1 0 0,-1 0 1 0 0,-1 0 0 0 0,1 0-1 0 0,0-1 1 0 0,0 1 0 0 0,-1 2-1 0 0,-2 8 135 0 0,0-1 0 0 0,-1 0 1 0 0,-7 15-1 0 0,4-7-5 0 0,-63 179 1279 0 0,41-113-1178 0 0,12-41-223 0 0,-3-1 0 0 0,-1 0 0 0 0,-30 42 0 0 0,41-68-38 0 0,9-16-2 0 0,3-1-199 0 0,10-5-711 0 0,1 0 0 0 0,-1 0 0 0 0,20-12 0 0 0,-6-1-5231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4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72 5063 0 0,'0'0'390'0'0,"-2"1"-252"0"0,-19 3 664 0 0,-3-2 11776 0 0,26-1-12222 0 0,4 1-196 0 0,0 0 0 0 0,0 0 0 0 0,-1 0 0 0 0,2-1 1 0 0,-1 0-1 0 0,0 0 0 0 0,0 0 0 0 0,0-1 0 0 0,7 0 0 0 0,59-9 622 0 0,-53 7-613 0 0,58-11 494 0 0,133-40-1 0 0,-198 49-727 0 0,1 1 0 0 0,0 0 0 0 0,16-1-1 0 0,1 3-2684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4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15 2759 0 0,'38'-11'506'0'0,"-14"8"5406"0"0,-11 7 412 0 0,-3 5-4312 0 0,3 12-1178 0 0,-11-15-639 0 0,0 0 1 0 0,0 0-1 0 0,0 0 0 0 0,-1 0 0 0 0,0 1 0 0 0,0-1 1 0 0,-1 0-1 0 0,0 1 0 0 0,0-1 0 0 0,0 0 0 0 0,-1 0 0 0 0,0 1 1 0 0,-3 10-1 0 0,-3 6 239 0 0,-1-1 0 0 0,-14 29 0 0 0,13-31-204 0 0,-135 241 534 0 0,103-192-697 0 0,-111 148-71 0 0,147-211-187 0 0,4-5-530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4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54 313 1375 0 0,'-1'1'66'0'0,"-34"9"276"0"0,17-5 11276 0 0,20-6-10908 0 0,58-35 2722 0 0,-57 33-3260 0 0,0 0 1 0 0,-1 0-1 0 0,0 0 0 0 0,1-1 0 0 0,-1 1 1 0 0,-1-1-1 0 0,1 0 0 0 0,1-4 0 0 0,-1 5-50 0 0,3-10-55 0 0,1 1 0 0 0,1 0-1 0 0,0 0 1 0 0,0 1 0 0 0,1 0-1 0 0,1 0 1 0 0,0 0 0 0 0,0 2-1 0 0,1-1 1 0 0,0 1 0 0 0,1 0-1 0 0,0 1 1 0 0,0 0 0 0 0,14-6-1 0 0,4-3-22 0 0,-4 2-67 0 0,0 2 0 0 0,0 0 1 0 0,34-11-1 0 0,-51 21 66 0 0,0 1 0 0 0,1 0 0 0 0,-1 0 0 0 0,1 1 0 0 0,0 0 0 0 0,-1 1 0 0 0,1 0 0 0 0,-1 0 0 0 0,1 1 0 0 0,0 0-1 0 0,-1 0 1 0 0,1 1 0 0 0,-1 0 0 0 0,0 1 0 0 0,9 3 0 0 0,-7-1 32 0 0,0 1 1 0 0,0 0-1 0 0,-1 0 0 0 0,1 1 0 0 0,-2 0 0 0 0,1 0 0 0 0,-1 1 1 0 0,0 0-1 0 0,0 0 0 0 0,-1 1 0 0 0,0 0 0 0 0,-1 1 1 0 0,0-1-1 0 0,-1 1 0 0 0,0 0 0 0 0,0 1 0 0 0,4 12 0 0 0,-7-16-43 0 0,-1 0 0 0 0,1 0-1 0 0,-1 0 1 0 0,-1 1 0 0 0,1-1-1 0 0,-1 0 1 0 0,0 0-1 0 0,-1 0 1 0 0,0 1 0 0 0,0-1-1 0 0,-1 0 1 0 0,1 0 0 0 0,-1 0-1 0 0,-4 6 1 0 0,3-5 6 0 0,-1 1 0 0 0,-1-1 0 0 0,1-1 1 0 0,-1 1-1 0 0,-1-1 0 0 0,1 0 0 0 0,-1 0 1 0 0,-1-1-1 0 0,1 1 0 0 0,-13 8 0 0 0,-27 16-95 0 0,-57 28 0 0 0,-53 17-85 0 0,148-72 139 0 0,-7 3 1 0 0,0-1 0 0 0,0-1 0 0 0,0 0 0 0 0,0 0-1 0 0,-29 3 1 0 0,36-8-11 0 0,16-11-167 0 0,9-9-567 0 0,1 2 1 0 0,21-18-1 0 0,21-22-6630 0 0,-53 50 5315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4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3223 0 0,'-9'0'8466'0'0,"9"2"-7441"0"0,0 3-842 0 0,0-1 0 0 0,0 1 0 0 0,0-1 0 0 0,1 1 0 0 0,0-1 0 0 0,0 0 0 0 0,0 1 0 0 0,0-1 0 0 0,1 0 0 0 0,-1 0 0 0 0,1 0 0 0 0,0 0 0 0 0,1 0 0 0 0,-1 0 0 0 0,5 5 0 0 0,7 7 441 0 0,0 0 0 0 0,16 14 0 0 0,-19-19-367 0 0,11 10 242 0 0,173 178 2393 0 0,-188-191-2803 0 0,0 0 1 0 0,-1 0-1 0 0,0 1 0 0 0,-1-1 1 0 0,0 1-1 0 0,0 1 1 0 0,-1-1-1 0 0,0 1 0 0 0,0-1 1 0 0,-1 1-1 0 0,0 0 1 0 0,-1 0-1 0 0,-1 0 0 0 0,1 1 1 0 0,-1-1-1 0 0,-1 0 1 0 0,0 1-1 0 0,-1-1 0 0 0,0 0 1 0 0,-3 15-1 0 0,-3 4-50 0 0,-1-1 0 0 0,-2 0 1 0 0,-1-1-1 0 0,0 0 0 0 0,-19 29 0 0 0,7-19 42 0 0,-2-1 0 0 0,-52 59-1 0 0,-11-2 67 0 0,82-88-136 0 0,5-4 10 0 0,-3 10-1038 0 0,4-11 877 0 0,0 1 1 0 0,0-1-1 0 0,0 0 1 0 0,0 0-1 0 0,-1 1 1 0 0,1-1-1 0 0,0 0 1 0 0,0 1-1 0 0,0-1 0 0 0,0 0 1 0 0,1 1-1 0 0,-1-1 1 0 0,0 0-1 0 0,0 1 1 0 0,0-1-1 0 0,0 0 1 0 0,0 1-1 0 0,0-1 1 0 0,0 0-1 0 0,1 1 1 0 0,-1-1-1 0 0,0 0 1 0 0,0 0-1 0 0,1 1 1 0 0,5 3-1249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4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11 4143 0 0,'2'-1'9836'0'0,"7"-9"-7317"0"0,-16 16-178 0 0,-16 16-1401 0 0,-47 41-521 0 0,25-24-354 0 0,2 2-1 0 0,-70 87 0 0 0,68-66-64 0 0,-41 77 0 0 0,72-115 0 0 0,2 1 0 0 0,1 1 0 0 0,1 0 0 0 0,1 1 0 0 0,2 0 0 0 0,-7 43 0 0 0,13-62 33 0 0,0-1-1 0 0,1 1 0 0 0,0 0 1 0 0,0-1-1 0 0,0 1 0 0 0,1-1 1 0 0,1 1-1 0 0,3 12 1 0 0,-4-17 23 0 0,1 0 0 0 0,-1 0 0 0 0,0 0 0 0 0,1 0 1 0 0,0-1-1 0 0,0 1 0 0 0,0-1 0 0 0,0 1 0 0 0,0-1 0 0 0,0 0 1 0 0,0 1-1 0 0,1-1 0 0 0,-1-1 0 0 0,1 1 0 0 0,0 0 1 0 0,0 0-1 0 0,-1-1 0 0 0,1 0 0 0 0,0 0 0 0 0,0 1 1 0 0,0-2-1 0 0,0 1 0 0 0,5 1 0 0 0,2-1 277 0 0,1-1 0 0 0,0 0 0 0 0,-1 0 0 0 0,18-3-1 0 0,18-1 563 0 0,-13 3-305 0 0,-32 1-476 0 0,1 1-9 0 0,1-1-69 0 0,11 10 165 0 0,-14-10-195 0 0,1 1-1 0 0,-1-1 0 0 0,1 1 0 0 0,-1-1 0 0 0,0 1 0 0 0,1-1 0 0 0,-1 1 0 0 0,1 0 0 0 0,-1-1 1 0 0,0 1-1 0 0,0-1 0 0 0,1 1 0 0 0,-1 0 0 0 0,0-1 0 0 0,0 1 0 0 0,0-1 0 0 0,1 2 1 0 0,-1 1 7 0 0,2 8 59 0 0,-1-9-67 0 0,-1 0 0 0 0,0 1 0 0 0,0-1-1 0 0,0 1 1 0 0,0-1 0 0 0,0 0 0 0 0,0 1 0 0 0,-1-1 0 0 0,1 1 0 0 0,-1-1 0 0 0,1 0 0 0 0,-1 1 0 0 0,-1 1 0 0 0,0 0-21 0 0,1-2-124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16 4607 0 0,'9'-15'16104'0'0,"-95"77"-14502"0"0,11-6-1620 0 0,-86 48 18 0 0,130-81 7 0 0,0 0 1 0 0,-43 45-1 0 0,-42 64-677 0 0,115-131 498 0 0,3 0-701 0 0,4-1 826 0 0,0 1-1 0 0,0-1 1 0 0,0 0 0 0 0,0-1-1 0 0,0 1 1 0 0,0-1 0 0 0,8-2-1 0 0,45-18-162 0 0,-43 15 138 0 0,0 0 1 0 0,22-4 0 0 0,-18 7 78 0 0,0 0-1 0 0,0 1 1 0 0,1 1-1 0 0,20 2 1 0 0,-31 0 134 0 0,0 0 1 0 0,0 1 0 0 0,-1 0 0 0 0,1 1 0 0 0,-1 0-1 0 0,0 0 1 0 0,1 1 0 0 0,-1 0 0 0 0,-1 1-1 0 0,12 7 1 0 0,-17-10-79 0 0,0 0-1 0 0,0 1 0 0 0,0-1 1 0 0,-1 1-1 0 0,1 0 0 0 0,-1-1 0 0 0,1 1 1 0 0,-1 0-1 0 0,0 0 0 0 0,0 1 1 0 0,-1-1-1 0 0,1 0 0 0 0,-1 1 1 0 0,1-1-1 0 0,-1 1 0 0 0,0-1 1 0 0,0 1-1 0 0,-1-1 0 0 0,1 1 1 0 0,-1 0-1 0 0,1 0 0 0 0,-1-1 1 0 0,-1 6-1 0 0,0-4-18 0 0,0 1-1 0 0,0 0 1 0 0,-1-1-1 0 0,0 1 1 0 0,0-1-1 0 0,-1 1 1 0 0,1-1 0 0 0,-1 0-1 0 0,0 0 1 0 0,0 0-1 0 0,-1-1 1 0 0,1 1-1 0 0,-1-1 1 0 0,-5 5-1 0 0,-4 2-19 0 0,0-1-1 0 0,0 0 1 0 0,-1-1-1 0 0,-1 0 0 0 0,0-1 1 0 0,-20 8-1 0 0,-2-2-18 0 0,-59 13 0 0 0,54-20 5 0 0,1-1 1 0 0,-1-2 0 0 0,0-2-1 0 0,-47-5 1 0 0,63 1-87 0 0,20 1 30 0 0,0 0 0 0 0,0 1 0 0 0,0 0 1 0 0,0 0-1 0 0,0 0 0 0 0,0 0 1 0 0,0 1-1 0 0,-9 2 0 0 0,13-2-157 0 0,4-2-688 0 0,-1 1 757 0 0,1-1 0 0 0,-1 1 0 0 0,0-1 0 0 0,0 0 0 0 0,1 1-1 0 0,-1-1 1 0 0,0 0 0 0 0,2-1 0 0 0,3-3-557 0 0,24-9-2917 0 0,-12 8-2616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1375 0 0,'0'0'18058'0'0,"-1"1"-17493"0"0,-5 9 459 0 0,0-1 0 0 0,0 1-1 0 0,-6 17 1 0 0,-10 19-78 0 0,7-22-757 0 0,-65 95 66 0 0,79-117 189 0 0,3-2-391 0 0,7 2-40 0 0,0-1-1 0 0,0 0 1 0 0,-1 0-1 0 0,1-1 1 0 0,0 0-1 0 0,0-1 0 0 0,0 0 1 0 0,-1 0-1 0 0,17-5 1 0 0,9-4-196 0 0,35-16 0 0 0,-60 23 80 0 0,14-8-2638 0 0,-3 2-6336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109 132 9671 0 0,'0'0'748'0'0,"-9"0"-216"0"0,7 1-197 0 0,0-1-1 0 0,0 0 0 0 0,0 1 0 0 0,0-1 1 0 0,0 1-1 0 0,0 0 0 0 0,0-1 1 0 0,0 1-1 0 0,0 0 0 0 0,0 0 0 0 0,0 1 1 0 0,0-1-1 0 0,1 0 0 0 0,-1 0 0 0 0,0 1 1 0 0,1-1-1 0 0,-1 1 0 0 0,1 0 1 0 0,0-1-1 0 0,-1 1 0 0 0,1 0 0 0 0,0 0 1 0 0,-1 3-1 0 0,1-4 22 0 0,4 12 745 0 0,1-10-1007 0 0,-1 1 1 0 0,1-1-1 0 0,0 0 0 0 0,0 0 0 0 0,0 0 0 0 0,0 0 0 0 0,1-1 1 0 0,-1 0-1 0 0,1 0 0 0 0,0 0 0 0 0,-1 0 0 0 0,1-1 0 0 0,0 0 1 0 0,0 0-1 0 0,0 0 0 0 0,0 0 0 0 0,0-1 0 0 0,0 0 1 0 0,10-1-1 0 0,3-1-40 0 0,0 0 1 0 0,0-1 0 0 0,0-1 0 0 0,21-8 0 0 0,-28 8-53 0 0,0-1 0 0 0,-1 0 0 0 0,0 0 0 0 0,1-1 1 0 0,15-13-1 0 0,-21 15-2 0 0,0 0-1 0 0,0 0 1 0 0,0-1 0 0 0,-1 0 0 0 0,0 1-1 0 0,0-2 1 0 0,0 1 0 0 0,-1 0 0 0 0,1-1 0 0 0,-1 0-1 0 0,4-11 1 0 0,-6 14-1 0 0,-1 1-1 0 0,1 0 1 0 0,-1-1-1 0 0,1 1 1 0 0,-1 0-1 0 0,0-1 1 0 0,0 1 0 0 0,0-1-1 0 0,0 1 1 0 0,0 0-1 0 0,-1-1 1 0 0,1 1-1 0 0,-1-1 1 0 0,0 1-1 0 0,1 0 1 0 0,-1 0 0 0 0,0-1-1 0 0,0 1 1 0 0,-1 0-1 0 0,1 0 1 0 0,0 0-1 0 0,-1 0 1 0 0,-2-3-1 0 0,2 4-1 0 0,0-1 0 0 0,-1 0-1 0 0,1 0 1 0 0,-1 1 0 0 0,1 0-1 0 0,-1-1 1 0 0,0 1 0 0 0,1 0-1 0 0,-1 0 1 0 0,0 0 0 0 0,0 1 0 0 0,0-1-1 0 0,1 1 1 0 0,-1-1 0 0 0,0 1-1 0 0,0 0 1 0 0,0 0 0 0 0,0 1-1 0 0,-3-1 1 0 0,-8 3-50 0 0,1 0 0 0 0,0 1-1 0 0,-1 1 1 0 0,1 0 0 0 0,1 0 0 0 0,-1 2 0 0 0,1-1 0 0 0,-15 12 0 0 0,2 0 21 0 0,2 1 0 0 0,-38 39 0 0 0,49-45 56 0 0,1 0-1 0 0,0 0 1 0 0,1 1-1 0 0,1 1 1 0 0,-16 29-1 0 0,22-37 19 0 0,1 0 0 0 0,-1 0-1 0 0,1 1 1 0 0,1-1 0 0 0,0 0 0 0 0,-1 0 0 0 0,1 9 0 0 0,1-11 0 0 0,1 0 0 0 0,-1 0-1 0 0,1 0 1 0 0,0-1 0 0 0,0 1 0 0 0,0 0 0 0 0,1-1 0 0 0,-1 1 0 0 0,1 0 0 0 0,1-1 0 0 0,3 8 0 0 0,-3-9-41 0 0,-1 0-1 0 0,1 0 1 0 0,0 0-1 0 0,0 0 0 0 0,0-1 1 0 0,0 1-1 0 0,0-1 1 0 0,0 0-1 0 0,1 0 1 0 0,-1 0-1 0 0,1 0 1 0 0,0-1-1 0 0,-1 1 1 0 0,1-1-1 0 0,0 0 1 0 0,6 1-1 0 0,-6-1-394 0 0,1-1 1 0 0,-1 1-1 0 0,1-1 1 0 0,-1 0-1 0 0,1-1 1 0 0,-1 1-1 0 0,0-1 0 0 0,1 0 1 0 0,4-1-1 0 0,8-5-1430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10 12439 0 0,'7'-3'649'0'0,"18"-3"8451"0"0,-25 8-8705 0 0,-2 3-252 0 0,-1-1 0 0 0,1 1 1 0 0,-1 0-1 0 0,0-1 0 0 0,0 1 0 0 0,0-1 0 0 0,0 0 0 0 0,-1 0 0 0 0,-4 3 0 0 0,-42 34 526 0 0,19-18-405 0 0,-17 15-214 0 0,-50 45 36 0 0,87-72-80 0 0,1 0-1 0 0,0 1 0 0 0,1 0 0 0 0,0 0 0 0 0,1 1 0 0 0,-9 19 0 0 0,16-30 6 0 0,0 0 0 0 0,1 0 0 0 0,-1 1 0 0 0,1-1 0 0 0,0 0 0 0 0,-1 0 0 0 0,1 1 0 0 0,0-1 0 0 0,0 0 0 0 0,0 0 0 0 0,1 0 0 0 0,-1 1 0 0 0,1-1 0 0 0,-1 0 0 0 0,1 0 0 0 0,0 0 0 0 0,-1 0 0 0 0,1 0 0 0 0,0 0 0 0 0,0 0 0 0 0,1 0 0 0 0,-1 0 1 0 0,0 0-1 0 0,1 0 0 0 0,-1-1 0 0 0,1 1 0 0 0,3 2 0 0 0,4 4 73 0 0,1 0 0 0 0,0-1 1 0 0,19 11-1 0 0,-25-16-82 0 0,2 1-129 0 0,0 0 1 0 0,0 0-1 0 0,1-1 0 0 0,-1 1 0 0 0,1-2 0 0 0,-1 1 1 0 0,1-1-1 0 0,0 1 0 0 0,0-2 0 0 0,0 1 0 0 0,0-1 1 0 0,-1 0-1 0 0,1-1 0 0 0,0 1 0 0 0,12-4 0 0 0,0-2-431 0 0,-1 0-1 0 0,0-1 1 0 0,0-1-1 0 0,23-14 1 0 0,-8 3-981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18 16415 0 0,'12'-18'5112'0'0,"-13"21"-4589"0"0,-44 126 597 0 0,-87 170 0 0 0,-2-39-994 0 0,54-119-60 0 0,16-30-37 0 0,31-53-193 0 0,17-33-35 0 0,1 2 1 0 0,-15 38-1 0 0,27-58 11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19439 0 0,'0'0'2156'0'0,"2"1"-1677"0"0,3 2-279 0 0,1-1 0 0 0,-1 0 1 0 0,1 0-1 0 0,0 0 0 0 0,-1-1 0 0 0,1 0 1 0 0,0 0-1 0 0,0 0 0 0 0,0-1 0 0 0,0 0 0 0 0,10-1 1 0 0,8-2 404 0 0,38-10-1 0 0,-38 7-252 0 0,440-96 1438 0 0,-407 93-2511 0 0,-51 9 243 0 0,0-1 0 0 0,0 1 0 0 0,1 1 1 0 0,-1-1-1 0 0,0 1 0 0 0,12 3 0 0 0,-18-4 272 0 0,0 0 1 0 0,1 0-1 0 0,-1 1 1 0 0,1-1-1 0 0,-1 0 1 0 0,1 1-1 0 0,-1-1 1 0 0,1 0-1 0 0,-1 1 1 0 0,0-1-1 0 0,1 1 1 0 0,-1-1 0 0 0,0 0-1 0 0,0 1 1 0 0,1-1-1 0 0,-1 1 1 0 0,0-1-1 0 0,0 1 1 0 0,0-1-1 0 0,1 1 1 0 0,-1-1-1 0 0,0 1 1 0 0,0 0-1 0 0,0-1 1 0 0,0 2-1 0 0,1 9-6670 0 0</inkml:trace>
  <inkml:trace contextRef="#ctx0" brushRef="#br0" timeOffset="1">816 148 3679 0 0,'0'0'284'0'0,"2"0"390"0"0,0-1 525 0 0,1 1 0 0 0,-1 0 1 0 0,1 0-1 0 0,-1 0 1 0 0,1 0-1 0 0,-1 0 0 0 0,1 0 1 0 0,4 2-1 0 0,-6-1-575 0 0,1-1 0 0 0,0 1-1 0 0,0 0 1 0 0,-1 0 0 0 0,1 0 0 0 0,-1 0 0 0 0,1 0-1 0 0,-1 0 1 0 0,1 0 0 0 0,1 3 0 0 0,-1-2-439 0 0,-1 0 1 0 0,0 0-1 0 0,1 0 0 0 0,-1 0 1 0 0,0 1-1 0 0,0-1 1 0 0,0 0-1 0 0,-1 1 0 0 0,1-1 1 0 0,0 1-1 0 0,-1-1 0 0 0,0 1 1 0 0,0-1-1 0 0,1 1 1 0 0,-1 0-1 0 0,-1-1 0 0 0,1 1 1 0 0,-1 3-1 0 0,-3 7 12 0 0,0 0 1 0 0,-1-1-1 0 0,0 0 0 0 0,-1 1 0 0 0,0-2 1 0 0,-1 1-1 0 0,-10 12 0 0 0,-19 35-30 0 0,4 10-3344 0 0,27-59 1617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5063 0 0,'15'-18'224'0'0,"-8"9"48"0"0,0-1-272 0 0,0-1 0 0 0,0 0 0 0 0,2 2 0 0 0,0 2 2464 0 0,2 0 448 0 0,0 3 80 0 0,0 0 568 0 0,1 6-3496 0 0,4 2-64 0 0,1 3-7040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6 9671 0 0,'-1'2'6843'0'0,"-2"7"-6341"0"0,-1 1-1 0 0,0-1 1 0 0,-1 0-1 0 0,0 0 1 0 0,0 0-1 0 0,-9 10 1 0 0,-45 49-250 0 0,26-31 280 0 0,-25 26 44 0 0,-12 16 22 0 0,66-74-537 0 0,0 0-1 0 0,0 1 0 0 0,-4 8 1 0 0,7-12-36 0 0,0 0 1 0 0,1-1 0 0 0,-1 1 0 0 0,1-1-1 0 0,-1 1 1 0 0,1 0 0 0 0,-1-1-1 0 0,1 1 1 0 0,0 0 0 0 0,0 0-1 0 0,0-1 1 0 0,0 1 0 0 0,0 0-1 0 0,0 0 1 0 0,0-1 0 0 0,0 1-1 0 0,2 2 1 0 0,-2-3 9 0 0,1-1 0 0 0,-1 1-1 0 0,1-1 1 0 0,-1 1 0 0 0,1-1-1 0 0,-1 0 1 0 0,1 1 0 0 0,-1-1-1 0 0,1 1 1 0 0,-1-1 0 0 0,1 0-1 0 0,0 0 1 0 0,-1 1 0 0 0,1-1-1 0 0,0 0 1 0 0,-1 0 0 0 0,2 0 0 0 0,1 1 84 0 0,3 0-5 0 0,0 0-1 0 0,0 0 0 0 0,0 0 1 0 0,0-1-1 0 0,1 1 1 0 0,-1-2-1 0 0,0 1 0 0 0,0-1 1 0 0,0 0-1 0 0,0 0 1 0 0,0 0-1 0 0,0-1 0 0 0,0 0 1 0 0,11-6-1 0 0,3-1 189 0 0,-1-2 1 0 0,34-24-1 0 0,-37 23-96 0 0,0-1 0 0 0,-1 0-1 0 0,0-1 1 0 0,13-17 0 0 0,-22 24-161 0 0,-1 0 0 0 0,0-1 0 0 0,0 1 1 0 0,-1-1-1 0 0,0 0 0 0 0,0 0 0 0 0,-1 0 0 0 0,0-1 0 0 0,0 1 0 0 0,-1-1 1 0 0,2-14-1 0 0,-3 19-134 0 0,-1 1 0 0 0,0-1 1 0 0,-1 1-1 0 0,1-1 0 0 0,0 1 1 0 0,-1 0-1 0 0,0-1 0 0 0,0 1 0 0 0,0 0 1 0 0,0-1-1 0 0,-1 1 0 0 0,1 0 1 0 0,-1 0-1 0 0,0 0 0 0 0,0 0 0 0 0,-2-3 1 0 0,3 5-207 0 0,0 0-124 0 0,-1 1-476 0 0,-5-5 1094 0 0</inkml:trace>
  <inkml:trace contextRef="#ctx0" brushRef="#br0" timeOffset="1">481 424 10135 0 0,'-1'-1'12080'0'0,"0"0"-11910"0"0,0 0 0 0 0,0 0 0 0 0,0 0 0 0 0,0 0-1 0 0,0-1 1 0 0,1 1 0 0 0,-1 0 0 0 0,1 0 0 0 0,-1 0 0 0 0,1-1-1 0 0,-1 1 1 0 0,1 0 0 0 0,0-1 0 0 0,-1 1 0 0 0,1 0 0 0 0,0-1-1 0 0,0 1 1 0 0,0 0 0 0 0,0-2 0 0 0,1 0-7 0 0,-1 0 0 0 0,1 0 0 0 0,0 0 0 0 0,0 0 1 0 0,0 1-1 0 0,0-1 0 0 0,0 0 0 0 0,4-3 0 0 0,1-3 76 0 0,0 2-1 0 0,1-1 0 0 0,0 1 1 0 0,11-10-1 0 0,194-132-488 0 0,-110 82-138 0 0,-94 62 365 0 0,22-17-102 0 0,2 2 0 0 0,68-32 0 0 0,-97 51 119 0 0,0 0 0 0 0,0 0 0 0 0,0 1 0 0 0,0-1 0 0 0,0 1 0 0 0,3-1 0 0 0,-6 2 12 0 0,1-1 1 0 0,0 1-1 0 0,-1 0 1 0 0,1-1-1 0 0,-1 1 1 0 0,0 0-1 0 0,1-1 1 0 0,-1 1-1 0 0,1 0 1 0 0,-1-1-1 0 0,0 1 1 0 0,0 0-1 0 0,1 0 1 0 0,-1-1-1 0 0,0 1 1 0 0,0 0-1 0 0,0 1 1 0 0,0-1 2 0 0,2 10 9 0 0,-1 1 0 0 0,-1-1-1 0 0,0 1 1 0 0,0-1 0 0 0,-1 1-1 0 0,-1-1 1 0 0,-4 18 0 0 0,-3 27 55 0 0,5-21-73 0 0,2 0 0 0 0,2 0 0 0 0,6 59 0 0 0,-3-77-30 0 0,0-1-1 0 0,2 1 1 0 0,0-1-1 0 0,9 21 1 0 0,-14-36-210 0 0,13-4-3264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13559 0 0,'0'0'622'0'0,"-1"0"-13"0"0,-5 0 2314 0 0,5 2-2038 0 0,-61 86 1597 0 0,10-16-1688 0 0,-22 39-493 0 0,60-92-301 0 0,2-2 0 0 0,0 0 0 0 0,-18 34 0 0 0,27-43-17 0 0,3-7 150 0 0,4-1-18 0 0,0-1 0 0 0,0 0 0 0 0,1 0 1 0 0,-1 0-1 0 0,0-1 0 0 0,6-2 0 0 0,9-4 43 0 0,68-17 636 0 0,148-23 0 0 0,-226 46-788 0 0,-5 2-12 0 0,-1-1-1 0 0,1 1 0 0 0,0 0 1 0 0,0 0-1 0 0,-1 0 1 0 0,1 1-1 0 0,6 0 0 0 0,-10 0-30 0 0,0 0-1 0 0,0-1 1 0 0,0 1-1 0 0,0 0 0 0 0,0-1 1 0 0,0 1-1 0 0,0-1 0 0 0,-1 1 1 0 0,1 0-1 0 0,0-1 1 0 0,0 1-1 0 0,-1-1 0 0 0,1 1 1 0 0,0-1-1 0 0,-1 1 0 0 0,1-1 1 0 0,-1 2-1 0 0,-3 2-369 0 0,-1 1 0 0 0,0 0 0 0 0,1-1 1 0 0,-1 0-1 0 0,-9 6 0 0 0,-2-1-1432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17 7367 0 0,'0'0'568'0'0,"-5"-16"13464"0"0,5 18-13680 0 0,-7 30-102 0 0,-2 0 0 0 0,-15 41 0 0 0,11-38-88 0 0,-4 13-74 0 0,-3-2 0 0 0,-51 86-1 0 0,-68 76 240 0 0,50-80-245 0 0,79-114-73 0 0,0 1 0 0 0,2 0 0 0 0,0 0 0 0 0,0 1 0 0 0,-6 20-1 0 0,13-32-4 0 0,1-1-1 0 0,0 1 0 0 0,-1-1 0 0 0,1 1 0 0 0,0 0 0 0 0,1 5 0 0 0,0-8-38 0 0,0-1 1 0 0,0 1-1 0 0,0 0 1 0 0,-1 0-1 0 0,1-1 1 0 0,0 1-1 0 0,0 0 1 0 0,0-1-1 0 0,0 1 1 0 0,0-1-1 0 0,0 1 1 0 0,0-1-1 0 0,0 1 1 0 0,0-1-1 0 0,0 0 1 0 0,1 1-1 0 0,1-1 1 0 0,-2 0-29 0 0,2 1-905 0 0,0-1 1 0 0,1 0-1 0 0,-1 1 0 0 0,0-1 1 0 0,1-1-1 0 0,5 0 1 0 0,12-2-6147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18079 0 0,'3'0'828'0'0,"15"-6"234"0"0,-13 4-853 0 0,0 0 1 0 0,1 0 0 0 0,-1 1 0 0 0,1 0 0 0 0,0 0 0 0 0,-1 0 0 0 0,1 1-1 0 0,0-1 1 0 0,10 2 2137 0 0,-9 8-752 0 0,-6-5-1514 0 0,0 1 0 0 0,0-1-1 0 0,0 0 1 0 0,-1 0 0 0 0,0 0 0 0 0,0 1-1 0 0,0-1 1 0 0,0 0 0 0 0,-1 0 0 0 0,0 1-1 0 0,0-1 1 0 0,0 0 0 0 0,0 0-1 0 0,-1 0 1 0 0,1 0 0 0 0,-1 0 0 0 0,-3 4-1 0 0,-16 30-200 0 0,20-36-21 0 0,0 2 44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20415 0 0,'0'0'2259'0'0,"-1"2"-1814"0"0,-68 111 1995 0 0,48-79-2264 0 0,2 0 0 0 0,-22 55 0 0 0,-18 77 224 0 0,43-99-546 0 0,14-58 101 0 0,2-8-172 0 0,4 11-3072 0 0,1-2 109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8287 0 0,'0'0'12615'0'0,"0"2"-12139"0"0,-27 64 1478 0 0,19-43-1552 0 0,-16 34-1 0 0,-31 41-76 0 0,15-27 132 0 0,-40 96 1 0 0,74-152-1208 0 0,-1 0-1 0 0,0-1 0 0 0,-16 25 1 0 0,17-32 263 0 0,0 1 1 0 0,0-1-1 0 0,-1-1 1 0 0,1 1-1 0 0,-2-1 1 0 0,1-1-1 0 0,-16 10 1 0 0,10-8-1325 0 0,1 1-20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8:5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5527 0 0,'0'0'250'0'0,"2"0"-2"0"0,4 2 89 0 0,0 0 0 0 0,0 1-1 0 0,-1-1 1 0 0,1 1 0 0 0,0 0 0 0 0,-1 1 0 0 0,0-1 0 0 0,0 1 0 0 0,9 9 0 0 0,2 3 3744 0 0,21 26 1 0 0,-7-4-2462 0 0,75 97 2544 0 0,-74-90-2982 0 0,31 56-1 0 0,-48-74-861 0 0,-2 0-1 0 0,-1 0 1 0 0,14 50-1 0 0,-20-56-167 0 0,-1 0 0 0 0,-2 1-1 0 0,0-1 1 0 0,0 1 0 0 0,-5 42-1 0 0,-1-36-110 0 0,-2 0 0 0 0,-1-1-1 0 0,0 0 1 0 0,-3 0 0 0 0,0-1-1 0 0,-1 0 1 0 0,-2-1 0 0 0,0 0-1 0 0,-2-1 1 0 0,-1 0 0 0 0,-33 37-1 0 0,31-43-12 0 0,-1-1-1 0 0,0-1 0 0 0,-38 24 0 0 0,-16 13 3 0 0,31-23-29 0 0,29-21-6 0 0,0 1 0 0 0,-15 14-1 0 0,27-23-63 0 0,2 0-446 0 0,1 0 423 0 0,0 0 1 0 0,0 0 0 0 0,0 0-1 0 0,-1-1 1 0 0,1 1 0 0 0,0 0-1 0 0,0-1 1 0 0,4 1 0 0 0,8 1-984 0 0,0-3-285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8375 0 0,'0'0'5207'0'0,"-2"3"-4436"0"0,-41 81 1335 0 0,-35 99 0 0 0,-13 26-973 0 0,3-53-936 0 0,79-142-226 0 0,1 0-1 0 0,-2-1 1 0 0,0 0-1 0 0,0-1 0 0 0,-13 12 1 0 0,21-23-552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141 365 3679 0 0,'-3'0'284'0'0,"-3"3"-79"0"0,-23 11 180 0 0,11-1 8669 0 0,19-14-8674 0 0,28-28 241 0 0,236-219 1210 0 0,-243 230-1422 0 0,1 1 0 0 0,0 1 0 0 0,1 1 0 0 0,50-22 1 0 0,-67 34-294 0 0,0 0 1 0 0,0 1 0 0 0,0 1 0 0 0,1-1 0 0 0,-1 1-1 0 0,0 0 1 0 0,1 1 0 0 0,-1-1 0 0 0,15 3 0 0 0,-18-2-97 0 0,0 1 1 0 0,0 0-1 0 0,-1 0 0 0 0,1 1 1 0 0,0-1-1 0 0,-1 1 1 0 0,1 0-1 0 0,-1 0 1 0 0,0 0-1 0 0,1 0 1 0 0,-1 0-1 0 0,0 1 0 0 0,0-1 1 0 0,0 1-1 0 0,-1 0 1 0 0,1 0-1 0 0,-1 0 1 0 0,1 0-1 0 0,-1 1 0 0 0,2 3 1 0 0,-1 0-3 0 0,0 1-1 0 0,0-1 1 0 0,0 1 0 0 0,-1 0-1 0 0,0 0 1 0 0,-1 0 0 0 0,0 1 0 0 0,0-1-1 0 0,-1 0 1 0 0,0 11 0 0 0,-1-5 40 0 0,-1 1 0 0 0,-1-1 0 0 0,0 1 0 0 0,-9 26 0 0 0,8-33-38 0 0,0 0-1 0 0,0-1 1 0 0,-1 1 0 0 0,0-1-1 0 0,0 0 1 0 0,0 0-1 0 0,-11 10 1 0 0,-49 39-49 0 0,63-54 31 0 0,-178 133-741 0 0,123-97 146 0 0,-77 39 1 0 0,116-66 528 0 0,14-8 49 0 0,-1 0 0 0 0,0 0-1 0 0,0-1 1 0 0,0 0 0 0 0,0 1 0 0 0,0-2-1 0 0,-6 3 1 0 0,11-4 16 0 0,0-1 0 0 0,0 1 0 0 0,0 0-1 0 0,0 0 1 0 0,0 0 0 0 0,0 0 0 0 0,0 0 0 0 0,0 0-1 0 0,0 0 1 0 0,0 0 0 0 0,0 0 0 0 0,0 0 0 0 0,0 0-1 0 0,0 0 1 0 0,0 0 0 0 0,0 0 0 0 0,0 0 0 0 0,0 0-1 0 0,0 0 1 0 0,0-1 0 0 0,0 1 0 0 0,0 0 0 0 0,0 0-1 0 0,0 0 1 0 0,0 0 0 0 0,0 0 0 0 0,0 0 0 0 0,0 0-1 0 0,0 0 1 0 0,0 0 0 0 0,0 0 0 0 0,0 0 0 0 0,0 0-1 0 0,0 0 1 0 0,0 0 0 0 0,0 0 0 0 0,0 0 0 0 0,0 0-1 0 0,0 0 1 0 0,0 0 0 0 0,-1 0 0 0 0,1 0 0 0 0,0-1-1 0 0,0 1 1 0 0,0 0 0 0 0,0 0 0 0 0,0 0 0 0 0,0 0-1 0 0,0 0 1 0 0,0 0 0 0 0,0 0 0 0 0,0 0 0 0 0,0 0-1 0 0,0 0 1 0 0,0 0 0 0 0,0 0 0 0 0,0 0 0 0 0,0 0-1 0 0,-1 0 1 0 0,3-5 4 0 0,0 0 0 0 0,0 0-1 0 0,1 1 1 0 0,-1-1 0 0 0,1 0-1 0 0,0 1 1 0 0,0-1 0 0 0,1 1-1 0 0,-1 0 1 0 0,1 0 0 0 0,0 0-1 0 0,0 1 1 0 0,0-1 0 0 0,6-3 0 0 0,10-6 69 0 0,42-20 1 0 0,-42 24 62 0 0,1 0-1 0 0,0 2 0 0 0,0 0 1 0 0,0 1-1 0 0,42-6 1 0 0,-53 11-75 0 0,0 1 0 0 0,1 0 0 0 0,-1 0 0 0 0,1 1 0 0 0,-1 1 0 0 0,14 3 0 0 0,-17-4-57 0 0,-1 2 0 0 0,0-1-1 0 0,0 1 1 0 0,0 0 0 0 0,0 0-1 0 0,0 0 1 0 0,-1 1-1 0 0,1 0 1 0 0,-1 0 0 0 0,9 9-1 0 0,-11-9-15 0 0,0-1 1 0 0,-1 0-1 0 0,1 1 0 0 0,-1 0 0 0 0,0 0 0 0 0,0-1 0 0 0,0 1 1 0 0,0 0-1 0 0,-1 0 0 0 0,1 1 0 0 0,-1-1 0 0 0,0 0 1 0 0,-1 0-1 0 0,1 1 0 0 0,-1-1 0 0 0,0 0 0 0 0,0 1 0 0 0,0-1 1 0 0,0 0-1 0 0,-2 7 0 0 0,-1 2 14 0 0,-1-1-1 0 0,0 0 1 0 0,-1 1 0 0 0,-1-2 0 0 0,-10 19 0 0 0,8-18 52 0 0,0-1 0 0 0,0 1 0 0 0,-2-1 0 0 0,1-1 0 0 0,-18 15 0 0 0,-59 41 206 0 0,84-65-258 0 0,-34 22 90 0 0,-55 27 0 0 0,31-19 7 0 0,26-14-73 0 0,0-1 1 0 0,-72 21-1 0 0,105-37-27 0 0,-13 4 18 0 0,0-1 0 0 0,-22 3 0 0 0,35-6-34 0 0,1 1 1 0 0,-1-1 0 0 0,1 0 0 0 0,-1 0 0 0 0,1 0 0 0 0,-1 0 0 0 0,1 0 0 0 0,-1 0 0 0 0,1 0 0 0 0,-1 0 0 0 0,1 0 0 0 0,-1 0 0 0 0,1 0 0 0 0,-1-1 0 0 0,1 1 0 0 0,-1 0 0 0 0,1 0-1 0 0,-1 0 1 0 0,1-1 0 0 0,-1 1 0 0 0,1-1-5 0 0,0 1 0 0 0,-1 0-1 0 0,1-1 1 0 0,0 1 0 0 0,0 0 0 0 0,0-1-1 0 0,0 1 1 0 0,0 0 0 0 0,0-1-1 0 0,0 1 1 0 0,0 0 0 0 0,0-1 0 0 0,1 1-1 0 0,-1 0 1 0 0,0-1 0 0 0,0 1-1 0 0,0 0 1 0 0,0-1 0 0 0,0 1 0 0 0,0 0-1 0 0,1 0 1 0 0,-1-1 0 0 0,17-19-768 0 0,-13 17 729 0 0,35-32-2223 0 0,-14 15-3924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13359 0 0,'0'0'1027'0'0,"-2"0"-670"0"0,-1 1-160 0 0,0 0 0 0 0,-1 1 0 0 0,1-1 0 0 0,0 1 0 0 0,0 0 0 0 0,0 0 0 0 0,0 0 0 0 0,0 0 0 0 0,0 0 0 0 0,1 1 0 0 0,-1-1 0 0 0,1 1 0 0 0,0 0 0 0 0,-1 0 0 0 0,1-1 0 0 0,1 2 0 0 0,-1-1 0 0 0,0 0 0 0 0,1 0 0 0 0,-1 0 0 0 0,0 4 0 0 0,-3 7 520 0 0,1 0 0 0 0,1 0 0 0 0,-4 28 0 0 0,6-28-484 0 0,0 0 1 0 0,1 0 0 0 0,0 0 0 0 0,2 0 0 0 0,-1 0 0 0 0,5 16 0 0 0,-4-21-200 0 0,1 1 1 0 0,1-1 0 0 0,-1 0 0 0 0,2 0 0 0 0,-1 0 0 0 0,1 0-1 0 0,0-1 1 0 0,1 0 0 0 0,10 12 0 0 0,-12-16-180 0 0,0 0 1 0 0,1 0-1 0 0,-1-1 0 0 0,1 0 1 0 0,-1 0-1 0 0,9 4 1 0 0,16 3-3428 0 0,-15-9-3567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11975 0 0,'0'0'8467'0'0,"0"1"-8144"0"0,-1 6-180 0 0,1 1 1 0 0,-2-1-1 0 0,1 0 1 0 0,-1 0 0 0 0,0 0-1 0 0,-5 14 1 0 0,-25 41 185 0 0,14-27-181 0 0,-158 333 119 0 0,142-301-410 0 0,-77 116 0 0 0,71-131-210 0 0,13-17-690 0 0,-37 61 0 0 0,55-78-851 0 0,3-3-4642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22 3223 0 0,'16'-21'15031'0'0,"-17"23"-14712"0"0,-61 96 611 0 0,-21 33 186 0 0,-103 221-1 0 0,177-333-1085 0 0,-204 404 128 0 0,206-411-276 0 0,-14 24-872 0 0,-35 47-1 0 0,55-81 539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10135 0 0,'2'2'6715'0'0,"1"2"-6485"0"0,1 0 0 0 0,0 0-1 0 0,0-1 1 0 0,0 1 0 0 0,1-1 0 0 0,-1 0 0 0 0,1 0 0 0 0,0 0-1 0 0,-1 0 1 0 0,1-1 0 0 0,1 0 0 0 0,-1 0 0 0 0,0-1 0 0 0,0 1-1 0 0,1-1 1 0 0,-1 0 0 0 0,1 0 0 0 0,10-1 0 0 0,8 0 154 0 0,1-1-1 0 0,46-8 1 0 0,-65 8-257 0 0,99-18-40 0 0,-2-4 0 0 0,0-4 0 0 0,130-55 0 0 0,-198 67-2252 0 0,-4 0-5386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17935 0 0,'0'0'827'0'0,"0"2"-22"0"0,2 4-762 0 0,-1-1 0 0 0,-1 1 1 0 0,1-1-1 0 0,-1 1 0 0 0,0 0 0 0 0,0-1 0 0 0,0 1 0 0 0,-3 10 0 0 0,-14 50 366 0 0,12-50-164 0 0,-11 34 177 0 0,-3 0 1 0 0,-1 0-1 0 0,-38 63 1 0 0,-97 132 177 0 0,38-65-505 0 0,56-86-69 0 0,-80 97 1 0 0,117-162-71 0 0,-35 33 0 0 0,60-62 44 0 0,-1 0 0 0 0,0 0 0 0 0,0 0 0 0 0,0-1 0 0 0,0 1 0 0 0,0 0 0 0 0,0 0 0 0 0,-1 0 0 0 0,1 0 0 0 0,0 0 0 0 0,0-1 0 0 0,0 1 0 0 0,0 0 0 0 0,0 0 0 0 0,0 0 0 0 0,0 0 0 0 0,0 0 0 0 0,0 0 0 0 0,0-1 0 0 0,0 1 0 0 0,0 0 0 0 0,0 0 0 0 0,-1 0 0 0 0,1 0 0 0 0,0 0 0 0 0,0 0 0 0 0,0 0 0 0 0,0 0 0 0 0,0-1 0 0 0,0 1 0 0 0,-1 0 0 0 0,1 0 0 0 0,0 0 0 0 0,0 0 0 0 0,0 0 0 0 0,0 0 0 0 0,-1 0 0 0 0,1 0 0 0 0,0 0 0 0 0,0 0 0 0 0,0 0 0 0 0,0 0 0 0 0,0 0 0 0 0,-1 0 0 0 0,1 0 0 0 0,0 0 0 0 0,0 0 0 0 0,0 0 0 0 0,0 0 0 0 0,0 0 0 0 0,-1 0 0 0 0,1 1 0 0 0,0-1 0 0 0,0 0 0 0 0,0 0 0 0 0,0 0 0 0 0,0 0 0 0 0,0 0 0 0 0,-1 0 0 0 0,1 0 0 0 0,0 0 0 0 0,0 1 0 0 0,0-1 0 0 0,0 0 0 0 0,0 0 0 0 0,0 0 0 0 0,1-10 0 0 0,-1 10 0 0 0,3-11-14 0 0,0 1 1 0 0,1-1-1 0 0,0 1 0 0 0,9-15 0 0 0,26-38-28 0 0,-28 47 20 0 0,9-14 10 0 0,2 1-1 0 0,1 1 1 0 0,1 1 0 0 0,1 1 0 0 0,1 1 0 0 0,56-39-1 0 0,-76 59 7 0 0,1 1 0 0 0,0 0 0 0 0,0 1 0 0 0,0 0-1 0 0,0 0 1 0 0,1 0 0 0 0,9-1 0 0 0,-15 3 17 0 0,0 1 1 0 0,0-1-1 0 0,0 1 1 0 0,1 0-1 0 0,-1 0 1 0 0,0 0-1 0 0,0 0 1 0 0,0 0-1 0 0,0 1 1 0 0,0-1-1 0 0,0 1 0 0 0,0-1 1 0 0,0 1-1 0 0,0 0 1 0 0,0-1-1 0 0,0 1 1 0 0,0 0-1 0 0,0 0 1 0 0,-1 1-1 0 0,1-1 1 0 0,0 0-1 0 0,-1 1 1 0 0,1-1-1 0 0,-1 1 1 0 0,1-1-1 0 0,-1 1 0 0 0,0-1 1 0 0,0 1-1 0 0,0 0 1 0 0,1 0-1 0 0,0 2 1 0 0,1 6 71 0 0,0-1-1 0 0,0 0 1 0 0,-1 1 0 0 0,0 0-1 0 0,0-1 1 0 0,-1 1 0 0 0,0 0 0 0 0,-2 16-1 0 0,0-9-7 0 0,-1-1-1 0 0,-1 0 1 0 0,-1 0 0 0 0,-7 22-1 0 0,2-13-1 0 0,4-13-202 0 0,0 0 1 0 0,-3 18-1 0 0,8-28-199 0 0,12 1-3685 0 0,3-1 2187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9215 0 0,'2'-1'707'0'0,"21"-4"-35"0"0,-17 4 622 0 0,1 1 0 0 0,0 0-1 0 0,0 0 1 0 0,-1 1 0 0 0,1-1-1 0 0,9 4 1 0 0,5 2-1090 0 0,-7-1 120 0 0,0 0 1 0 0,1-2-1 0 0,-1 1 1 0 0,1-1-1 0 0,0-1 1 0 0,0-1-1 0 0,0 0 0 0 0,0-1 1 0 0,0-1-1 0 0,0 0 1 0 0,26-6-1 0 0,-25 3-279 0 0,-1-1 0 0 0,0 0 0 0 0,0-1 0 0 0,-1-1 0 0 0,20-12 0 0 0,-24 13-77 0 0,0-1 0 0 0,-1 0-1 0 0,0 0 1 0 0,0-1 0 0 0,-1-1 0 0 0,0 1 0 0 0,0-1-1 0 0,6-11 1 0 0,-14 19 2 0 0,1 0 1 0 0,0 0-1 0 0,0-1 0 0 0,-1 1 0 0 0,1 0 0 0 0,0-1 0 0 0,-1 1 1 0 0,0 0-1 0 0,1-1 0 0 0,-1 1 0 0 0,0-1 0 0 0,0 1 1 0 0,1-1-1 0 0,-1 1 0 0 0,0-1 0 0 0,-1 1 0 0 0,1-1 0 0 0,0 1 1 0 0,0-1-1 0 0,-1 1 0 0 0,0-3 0 0 0,1 4 0 0 0,-1 0-1 0 0,1-1 1 0 0,-1 1 0 0 0,1 0-1 0 0,-1 0 1 0 0,1-1-1 0 0,0 1 1 0 0,-1 0 0 0 0,1 0-1 0 0,-1 0 1 0 0,1 0 0 0 0,-1 0-1 0 0,0-1 1 0 0,1 1-1 0 0,-1 0 1 0 0,1 0 0 0 0,-1 0-1 0 0,1 1 1 0 0,-1-1-1 0 0,0 0 1 0 0,0 0-53 0 0,-6 1-40 0 0,0 0 1 0 0,0 1-1 0 0,0 0 1 0 0,0 0-1 0 0,0 0 1 0 0,1 1-1 0 0,-11 6 1 0 0,-42 29-17 0 0,53-34 101 0 0,-36 28 35 0 0,3 1 1 0 0,0 1-1 0 0,3 3 1 0 0,1 1-1 0 0,-46 64 1 0 0,69-86 28 0 0,2 0 0 0 0,-11 21-1 0 0,18-31-9 0 0,0 1-1 0 0,1-1 1 0 0,-1 1-1 0 0,1 0 1 0 0,1 0-1 0 0,-1 0 1 0 0,1 0-1 0 0,0 0 0 0 0,1 8 1 0 0,0-13-9 0 0,0 0 0 0 0,0 0 1 0 0,0 0-1 0 0,1 1 0 0 0,-1-1 0 0 0,1 0 1 0 0,-1 0-1 0 0,1 0 0 0 0,0 0 0 0 0,0 0 0 0 0,0 0 1 0 0,0 0-1 0 0,0 0 0 0 0,1 0 0 0 0,-1-1 1 0 0,0 1-1 0 0,1 0 0 0 0,0-1 0 0 0,-1 1 1 0 0,1-1-1 0 0,0 0 0 0 0,-1 1 0 0 0,1-1 1 0 0,0 0-1 0 0,0 0 0 0 0,0 0 0 0 0,0 0 1 0 0,0-1-1 0 0,1 1 0 0 0,-1 0 0 0 0,0-1 1 0 0,0 0-1 0 0,0 1 0 0 0,0-1 0 0 0,4 0 0 0 0,7 0 14 0 0,0 0-1 0 0,0-1 0 0 0,0-1 0 0 0,21-5 0 0 0,-23 4-2 0 0,58-11-1072 0 0,127-45 1 0 0,-189 56 206 0 0,-1-1 0 0 0,1 1 0 0 0,8-7 0 0 0,-11 7 558 0 0,13-8-1613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325 250 2759 0 0,'0'0'16326'0'0,"2"2"-15773"0"0,-1-1-393 0 0,1 0 1 0 0,-1-1-1 0 0,1 1 1 0 0,-1 0-1 0 0,1-1 1 0 0,0 1-1 0 0,-1-1 0 0 0,1 1 1 0 0,0-1-1 0 0,0 0 1 0 0,-1 1-1 0 0,1-1 1 0 0,0 0-1 0 0,0 0 0 0 0,-1 0 1 0 0,1-1-1 0 0,0 1 1 0 0,2-1-1 0 0,0 0-76 0 0,0-1-1 0 0,-1 1 0 0 0,1-1 1 0 0,-1 0-1 0 0,0 0 0 0 0,1 0 1 0 0,-1-1-1 0 0,3-2 1 0 0,4-5-98 0 0,-1 1 1 0 0,-1-2 0 0 0,1 1-1 0 0,7-14 1 0 0,-8 10 34 0 0,0 0 1 0 0,10-26-1 0 0,-16 34-76 0 0,0 1 0 0 0,0-1 0 0 0,-1 0 0 0 0,0 1 0 0 0,0-1 0 0 0,0 0 0 0 0,-1 0 0 0 0,1 0 0 0 0,-2 1 0 0 0,1-1 0 0 0,-1-6 0 0 0,0 10 5 0 0,1 1 0 0 0,-1-1 1 0 0,1 1-1 0 0,-1-1 0 0 0,1 1 0 0 0,-1-1 1 0 0,0 1-1 0 0,0 0 0 0 0,0-1 0 0 0,0 1 1 0 0,0 0-1 0 0,0 0 0 0 0,0 0 0 0 0,0 0 0 0 0,0 0 1 0 0,0 0-1 0 0,-1 0 0 0 0,-1-1 0 0 0,1 1-5 0 0,0 0-1 0 0,0 0 0 0 0,-1 1 0 0 0,1-1 0 0 0,0 1 0 0 0,-1-1 0 0 0,1 1 0 0 0,0 0 0 0 0,-1 0 1 0 0,1 0-1 0 0,0 0 0 0 0,-3 1 0 0 0,-9 2-81 0 0,0 1 1 0 0,0 0-1 0 0,0 1 1 0 0,1 0-1 0 0,0 1 1 0 0,0 0-1 0 0,0 1 1 0 0,1 1-1 0 0,0 0 1 0 0,-11 10-1 0 0,-9 9 110 0 0,2 2 0 0 0,-32 39 0 0 0,41-42 68 0 0,1 0 1 0 0,1 1-1 0 0,1 1 0 0 0,-15 34 0 0 0,24-44 67 0 0,1 1-1 0 0,1 0 0 0 0,1 0 1 0 0,1 1-1 0 0,0-1 1 0 0,2 1-1 0 0,-3 41 1 0 0,7-52-27 0 0,-1 0 0 0 0,1 1 1 0 0,0-1-1 0 0,1 0 1 0 0,0 0-1 0 0,1 0 0 0 0,0 0 1 0 0,0 0-1 0 0,1-1 0 0 0,0 1 1 0 0,0-1-1 0 0,12 15 1 0 0,-12-17-11 0 0,1-1 1 0 0,0 1 0 0 0,0-1 0 0 0,0-1 0 0 0,1 1 0 0 0,-1-1-1 0 0,1 0 1 0 0,0 0 0 0 0,1-1 0 0 0,-1 0 0 0 0,0 0-1 0 0,1 0 1 0 0,0-1 0 0 0,0 0 0 0 0,0 0 0 0 0,0 0-1 0 0,11 0 1 0 0,0-1 60 0 0,0-2 0 0 0,-1 0 0 0 0,1 0 0 0 0,0-2 0 0 0,-1 0 0 0 0,0-1 0 0 0,1-1 0 0 0,-2 0 0 0 0,26-13 0 0 0,-40 17-85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5 13359 0 0,'0'0'1210'0'0,"1"-1"-996"0"0,5-1-52 0 0,-4 1 547 0 0,0 1 629 0 0,-2 0-1231 0 0,0 0-1 0 0,1 0 1 0 0,-1 0 0 0 0,0 0-1 0 0,0 0 1 0 0,1 0 0 0 0,-1 0-1 0 0,0 0 1 0 0,1 0 0 0 0,-1 0-1 0 0,0 0 1 0 0,0 0 0 0 0,1 0-1 0 0,-1 0 1 0 0,0 0 0 0 0,0 0 0 0 0,1 0-1 0 0,-1 0 1 0 0,0 0 0 0 0,0 0-1 0 0,0 0 1 0 0,1 0 0 0 0,-1 1-1 0 0,0-1 1 0 0,0 0 0 0 0,1 0-1 0 0,-1 0 1 0 0,0 1 0 0 0,1 1-29 0 0,-1 0 0 0 0,1 0 0 0 0,-1 0-1 0 0,0-1 1 0 0,0 1 0 0 0,0 0 0 0 0,0 0 0 0 0,0 0 0 0 0,0 0 0 0 0,-1 0 0 0 0,1 0-1 0 0,-1 0 1 0 0,1 0 0 0 0,-1 0 0 0 0,0 0 0 0 0,1-1 0 0 0,-1 1 0 0 0,0 0 0 0 0,0-1-1 0 0,-2 4 1 0 0,-3 2 140 0 0,-1 0-1 0 0,1-1 0 0 0,-10 9 0 0 0,1-2-32 0 0,-102 87 186 0 0,-288 327-318 0 0,393-412 23 0 0,0-1 1 0 0,1 1-1 0 0,1 1 0 0 0,0 0 1 0 0,-11 26-1 0 0,19-37-52 0 0,0 0 1 0 0,0 0 0 0 0,1 0-1 0 0,-1 1 1 0 0,1-1 0 0 0,1 1-1 0 0,-1-1 1 0 0,1 0 0 0 0,0 1-1 0 0,0-1 1 0 0,0 1 0 0 0,1-1-1 0 0,0 1 1 0 0,0-1 0 0 0,1 0-1 0 0,-1 1 1 0 0,1-1 0 0 0,0 0-1 0 0,0 0 1 0 0,1 0 0 0 0,0-1-1 0 0,0 1 1 0 0,4 5-1 0 0,9 10 267 0 0,2-2-1 0 0,-1 0 0 0 0,26 19 0 0 0,-29-26-148 0 0,1-1 1 0 0,0 0-1 0 0,1-1 0 0 0,0 0 1 0 0,21 7-1 0 0,-33-15-102 0 0,-1 0 1 0 0,1 0-1 0 0,-1 0 0 0 0,1 0 1 0 0,-1 0-1 0 0,1-1 0 0 0,0 0 0 0 0,0 0 1 0 0,-1 0-1 0 0,1 0 0 0 0,0 0 1 0 0,-1-1-1 0 0,5 0 0 0 0,2-3 19 0 0,-1-1-5 0 0,-3-1-56 0 0,-5 5-46 0 0,-1 0 1 0 0,1 0-1 0 0,-1 0 0 0 0,1 0 1 0 0,-1-1-1 0 0,0 1 0 0 0,0 0 1 0 0,1 0-1 0 0,-1 0 1 0 0,0 0-1 0 0,0 0 0 0 0,0-1 1 0 0,0 1-1 0 0,-1 0 0 0 0,1 0 1 0 0,0 0-1 0 0,0 0 1 0 0,-1 0-1 0 0,1 0 0 0 0,0 0 1 0 0,-1-1-1 0 0,1 1 0 0 0,-1 0 1 0 0,0 0-1 0 0,1 1 1 0 0,-1-1-1 0 0,0 0 0 0 0,1 0 1 0 0,-1 0-1 0 0,0 0 0 0 0,-1 0 1 0 0,-1 0-338 0 0,0-1 1 0 0,0 1 0 0 0,0 1-1 0 0,0-1 1 0 0,0 0 0 0 0,0 1-1 0 0,-5-1 1 0 0,-7 1-4710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17 12439 0 0,'13'-17'7304'0'0,"-17"29"-6486"0"0,-4 16-458 0 0,-3-1 1 0 0,-19 38 0 0 0,-35 50 1311 0 0,23-43-1204 0 0,18-29-473 0 0,-75 141-67 0 0,96-179 22 0 0,1-1 0 0 0,-1 1 0 0 0,0-1 0 0 0,0 1 0 0 0,-8 7 0 0 0,10-11-53 0 0,-2 4-281 0 0,47-25 407 0 0,-13 5 242 0 0,2 2 0 0 0,51-14 1 0 0,-53 20 37 0 0,1 1 1 0 0,-1 1-1 0 0,1 2 1 0 0,1 2 0 0 0,52 3-1 0 0,12 11-107 0 0,-95-13-261 0 0,5 3-601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0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14255 0 0,'0'0'1291'0'0,"-2"1"-1063"0"0,-3 3 1 0 0,1-1 0 0 0,-1 1 0 0 0,1 0 0 0 0,0 0 0 0 0,0 1 0 0 0,-6 8 0 0 0,-20 34 2365 0 0,22-34-2275 0 0,-8 15 737 0 0,1 1 1 0 0,-20 57-1 0 0,-8 67 520 0 0,34-120-1407 0 0,-24 64 0 0 0,27-82-189 0 0,-1-1 0 0 0,0 1 0 0 0,-2-2 0 0 0,1 1 0 0 0,-1-1-1 0 0,-17 17 1 0 0,22-24 219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16439 0 0,'0'0'3195'0'0,"2"1"-2428"0"0,5 4-515 0 0,0-1 1 0 0,1 0-1 0 0,-1-1 1 0 0,1 1-1 0 0,0-1 1 0 0,0-1-1 0 0,0 0 1 0 0,0 0 0 0 0,0-1-1 0 0,13 2 1 0 0,13-2 235 0 0,43-3 0 0 0,-54 1-308 0 0,297-35 1132 0 0,-4-25-637 0 0,-142 26-374 0 0,-136 27-272 0 0,258-38 270 0 0,-175 45-4926 0 0,-55 3 1956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 2759 0 0,'-2'0'207'0'0,"0"0"-19"0"0,-1-1-1 0 0,0 1 1 0 0,1 0-1 0 0,-1 0 1 0 0,1 0 0 0 0,-1 0-1 0 0,0 0 1 0 0,1 1-1 0 0,-1-1 1 0 0,1 1 0 0 0,-18 4 12821 0 0,21-3-12689 0 0,4 8-66 0 0,-4-8-29 0 0,1 1-8 0 0,35 48-41 0 0,-1 0 132 0 0,40 70 0 0 0,-62-96-416 0 0,11 21-324 0 0,-23-42 402 0 0,-1 0 0 0 0,1 0 0 0 0,-1 0 0 0 0,0 1 0 0 0,0-1 0 0 0,-1 0 0 0 0,1 0 0 0 0,-1 1 0 0 0,0 5 0 0 0,0-10 30 0 0,0 1-1 0 0,0 0 1 0 0,1 0 0 0 0,-1-1-1 0 0,-1 1 1 0 0,1 0-1 0 0,0 0 1 0 0,0 0 0 0 0,0-1-1 0 0,0 1 1 0 0,0 0 0 0 0,-1 0-1 0 0,1-1 1 0 0,0 1-1 0 0,-1 0 1 0 0,1-1 0 0 0,0 1-1 0 0,-1 0 1 0 0,1-1-1 0 0,-1 1 1 0 0,1-1 0 0 0,-1 1-1 0 0,1 0 1 0 0,-2 0-1 0 0,0 0 15 0 0,-7 8 64 0 0,-1 0-1 0 0,1-1 1 0 0,-1 0-1 0 0,-1-1 0 0 0,0 0 1 0 0,-16 8-1 0 0,-3-2 181 0 0,-39 13 0 0 0,56-21-149 0 0,2-1 265 0 0,21-9-351 0 0,23-8-143 0 0,-8 4-1502 0 0,-8 2-2712 0 0,3-3-1894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 11055 0 0,'-6'-7'10138'0'0,"-3"11"-9677"0"0,6-1-428 0 0,0 0 1 0 0,0-1-1 0 0,0 2 1 0 0,0-1-1 0 0,0 0 1 0 0,1 0-1 0 0,-1 1 1 0 0,-1 3-1 0 0,-15 20 105 0 0,-15 12 94 0 0,24-26-187 0 0,-20 19 0 0 0,20-22-94 0 0,-16 14-969 0 0,0-1-1 0 0,-45 30 1 0 0,70-52 109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293 808 14855 0 0,'0'0'1350'0'0,"2"0"-1110"0"0,116-45 2346 0 0,-112 43-2546 0 0,-1-1 1 0 0,1 0-1 0 0,-1 0 0 0 0,0 0 1 0 0,0-1-1 0 0,0 0 0 0 0,0 0 0 0 0,-1 0 1 0 0,0 0-1 0 0,0-1 0 0 0,6-7 0 0 0,2-7 17 0 0,19-36 0 0 0,-21 34 2 0 0,97-199 155 0 0,-73 143-191 0 0,48-119 28 0 0,-76 180-136 0 0,-1 0 0 0 0,0 0-1 0 0,-1-1 1 0 0,0 0 0 0 0,1-23-1 0 0,-5 38-90 0 0,-3 3 157 0 0,0-1 0 0 0,0 1-1 0 0,0-1 1 0 0,1 1-1 0 0,-1 0 1 0 0,0 0 0 0 0,1 1-1 0 0,-1-1 1 0 0,1 0 0 0 0,-1 1-1 0 0,1-1 1 0 0,-1 1 0 0 0,1 0-1 0 0,0 0 1 0 0,0 0 0 0 0,0 0-1 0 0,0 0 1 0 0,-2 4 0 0 0,-5 7 4 0 0,1 0 1 0 0,-9 17 0 0 0,12-20-21 0 0,-54 114 109 0 0,-51 155 1 0 0,29-67 588 0 0,-9-9-211 0 0,60-147-351 0 0,-53 79 1 0 0,65-111-107 0 0,-1-1 0 0 0,-1 0 1 0 0,-1-2-1 0 0,-41 33 1 0 0,44-41-1800 0 0,-35 20 0 0 0,37-26-2461 0 0,3-1-1109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16127 0 0,'0'0'3816'0'0,"2"0"-3125"0"0,33-4 283 0 0,3 0-170 0 0,44-11-1 0 0,-33 3-519 0 0,232-64 1402 0 0,-97 15-4185 0 0,-155 50 1140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206 311 13703 0 0,'0'0'1246'0'0,"0"2"-1028"0"0,-7 14 364 0 0,-1 1 1 0 0,-15 24-1 0 0,7-13 199 0 0,-3 0-268 0 0,0 0 0 0 0,-2-1-1 0 0,-29 28 1 0 0,47-52-492 0 0,-1 1-1 0 0,0-1 1 0 0,0 0 0 0 0,0 0-1 0 0,0-1 1 0 0,0 1 0 0 0,-7 2-1 0 0,10-4 172 0 0,-2-12 3 0 0,3 6-154 0 0,0 0 0 0 0,1 1 0 0 0,-1-1 0 0 0,1 0 0 0 0,0 1-1 0 0,0-1 1 0 0,1 1 0 0 0,-1 0 0 0 0,5-8 0 0 0,24-38 96 0 0,-23 40-110 0 0,14-21-11 0 0,3 1 0 0 0,0 1 0 0 0,2 1 0 0 0,1 1 0 0 0,1 2 0 0 0,35-26 0 0 0,8 3-56 0 0,122-63 0 0 0,-159 94 136 0 0,1 1 0 0 0,0 3 0 0 0,47-13 0 0 0,-77 25-40 0 0,1 0-1 0 0,-1 0 0 0 0,0 1 1 0 0,1 0-1 0 0,-1 0 1 0 0,10 1-1 0 0,-15-1-51 0 0,1 0 0 0 0,-1 0 0 0 0,1 0 0 0 0,0 0 0 0 0,-1 0 0 0 0,1 1 0 0 0,-1-1 0 0 0,1 0 0 0 0,-1 0 0 0 0,0 1-1 0 0,1-1 1 0 0,-1 0 0 0 0,1 1 0 0 0,-1-1 0 0 0,1 0 0 0 0,-1 1 0 0 0,0-1 0 0 0,1 1 0 0 0,-1 0 0 0 0,2 0 9 0 0,4 9 51 0 0,-5-8-61 0 0,-1 0-1 0 0,1 0 1 0 0,-1 0-1 0 0,0 0 1 0 0,0 0-1 0 0,1 1 1 0 0,-2-1 0 0 0,1 0-1 0 0,0 0 1 0 0,0 0-1 0 0,-1 0 1 0 0,1 0-1 0 0,-1 0 1 0 0,1 0-1 0 0,-1 0 1 0 0,-2 4-1 0 0,-2 4 9 0 0,-1-1 0 0 0,-7 10 0 0 0,4-5-7 0 0,-120 170 243 0 0,119-171-238 0 0,-1 2-8 0 0,1 1 0 0 0,1 0-1 0 0,0 0 1 0 0,1 0 0 0 0,1 1 0 0 0,-7 25-1 0 0,11-31-6 0 0,0 1 0 0 0,1-1-1 0 0,1 1 1 0 0,0 0 0 0 0,0 0 0 0 0,1-1-1 0 0,0 1 1 0 0,1 0 0 0 0,1 0-1 0 0,5 22 1 0 0,-6-30 6 0 0,7 13 0 0 0,-7-15 14 0 0,0-1-1 0 0,0 0 1 0 0,-1 0-1 0 0,1 1 1 0 0,0-1-1 0 0,0 0 0 0 0,0 0 1 0 0,1 0-1 0 0,-1 0 1 0 0,0 0-1 0 0,0-1 1 0 0,1 1-1 0 0,-1 0 1 0 0,0-1-1 0 0,1 1 1 0 0,-1 0-1 0 0,0-1 1 0 0,1 0-1 0 0,-1 1 0 0 0,1-1 1 0 0,-1 0-1 0 0,1 0 1 0 0,-1 1-1 0 0,1-1 1 0 0,-1 0-1 0 0,1-1 1 0 0,-1 1-1 0 0,2 0 1 0 0,5-2 88 0 0,0 0 1 0 0,-1-1-1 0 0,0 1 1 0 0,10-6 0 0 0,-10 5-87 0 0,111-51-949 0 0,-93 41-2030 0 0,-14 7-1893 0 0,-2 1-1312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4143 0 0,'0'0'14879'0'0,"1"2"-14511"0"0,0 2-273 0 0,0 0 1 0 0,-1-1-1 0 0,1 1 1 0 0,-1 0 0 0 0,0 0-1 0 0,0-1 1 0 0,0 1-1 0 0,0 0 1 0 0,-1-1-1 0 0,0 1 1 0 0,0 0-1 0 0,0-1 1 0 0,-1 5-1 0 0,-5 10 235 0 0,-13 24-1 0 0,8-18-141 0 0,-79 163 317 0 0,78-157-818 0 0,13-28-808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 8751 0 0,'-2'-20'952'0'0,"-5"23"3840"0"0,0 6-2104 0 0,1 4 24 0 0,3 1-2296 0 0,3 2-416 0 0,3 1-176 0 0,6-1 16 0 0,4 0-1056 0 0,3 0-216 0 0,18 15-40 0 0,2-8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1375 0 0,'12'-15'107'0'0,"6"-10"11286"0"0,-17 25-11193 0 0,-1 0-1 0 0,0 0 1 0 0,1-1-1 0 0,-1 1 0 0 0,0 0 1 0 0,1 0-1 0 0,-1 0 1 0 0,1-1-1 0 0,-1 1 0 0 0,0 0 1 0 0,1 0-1 0 0,-1 0 1 0 0,1 0-1 0 0,-1 0 0 0 0,0 0 1 0 0,1 0-1 0 0,-1 0 1 0 0,1 0-1 0 0,-1 0 0 0 0,1 0 1 0 0,-1 0-1 0 0,0 0 1 0 0,1 0-1 0 0,-1 0 0 0 0,1 1 1 0 0,-1-1-1 0 0,1 0 1 0 0,6 8-44 0 0,-4-3-122 0 0,0 1-1 0 0,0-1 1 0 0,0 1-1 0 0,-1 0 0 0 0,0 0 1 0 0,-1-1-1 0 0,1 1 1 0 0,-1 0-1 0 0,0 1 1 0 0,0 5-1 0 0,0 12 1 0 0,-3 30 1 0 0,1-32-24 0 0,-3 68-309 0 0,5 1-1 0 0,20 160 0 0 0,7-107-57 0 0,15 109 388 0 0,-42-172 286 0 0,-1-52-253 0 0,1-16-12 0 0,-1-12-54 0 0,0-1 0 0 0,0 1 0 0 0,0 0 0 0 0,1-1 0 0 0,-1 1 0 0 0,0 0 1 0 0,1-1-1 0 0,-1 1 0 0 0,0-1 0 0 0,1 1 0 0 0,-1-1 0 0 0,1 1 0 0 0,-1-1 0 0 0,0 1 0 0 0,1-1 0 0 0,0 1 0 0 0,-1-1 0 0 0,1 0 0 0 0,-1 1 0 0 0,2 0 0 0 0,-1-1-8 0 0,-1 1-39 0 0,1-1-9 0 0,-1 1 1 0 0,1 0-1 0 0,0 0 1 0 0,-1-1-1 0 0,1 1 1 0 0,0-1-1 0 0,-1 1 1 0 0,1 0-1 0 0,0-1 1 0 0,0 0-1 0 0,0 1 1 0 0,0-1-1 0 0,-1 1 1 0 0,1-1-1 0 0,0 0 1 0 0,0 0-1 0 0,0 1 1 0 0,0-1-1 0 0,0 0 1 0 0,1 0-1 0 0,11 0-1151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13791 0 0,'0'0'1247'0'0,"-1"2"-1023"0"0,-18 35 68 0 0,-35 76 3713 0 0,27-44-2088 0 0,7-17-1191 0 0,-1 0 1 0 0,-38 61-1 0 0,31-72-459 0 0,-1-1-1 0 0,-57 59 1 0 0,84-97-266 0 0,-13 13-21 0 0,-14 22 0 0 0,41-34-1370 0 0,8-6-818 0 0,4-3-5403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19895 0 0,'0'0'3203'0'0,"-2"1"-3145"0"0,-7 4 15 0 0,1 1-1 0 0,0 0 1 0 0,1 0-1 0 0,-14 15 0 0 0,10-11 41 0 0,-19 16-1 0 0,16-16-123 0 0,-18 13-151 0 0,-58 32-1 0 0,21-17 150 0 0,68-37-54 0 0,2 1-86 0 0,1 0 122 0 0,1 1 1 0 0,-1-1-1 0 0,1 0 1 0 0,0 0-1 0 0,0 0 1 0 0,0 0-1 0 0,-1-1 0 0 0,2 1 1 0 0,-1-1-1 0 0,0 0 1 0 0,0 0-1 0 0,5 1 1 0 0,7 2-114 0 0,23 1 1 0 0,-19-3 48 0 0,-1 0 46 0 0,-1 1-1 0 0,1 1 0 0 0,-1 1 1 0 0,0 0-1 0 0,19 9 1 0 0,-31-12 50 0 0,0 1 1 0 0,1 0-1 0 0,-1 1 1 0 0,-1-1-1 0 0,1 1 1 0 0,0 0-1 0 0,-1 0 1 0 0,6 7-1 0 0,-8-8 12 0 0,0 0-1 0 0,0 1 1 0 0,0-1-1 0 0,0 1 1 0 0,0 0 0 0 0,-1 0-1 0 0,1-1 1 0 0,-1 1-1 0 0,0 0 1 0 0,0 0-1 0 0,-1 0 1 0 0,1 0 0 0 0,-1 7-1 0 0,0-6 1 0 0,0-1-1 0 0,0 1 0 0 0,-1 0 1 0 0,0-1-1 0 0,0 1 1 0 0,0 0-1 0 0,-1-1 1 0 0,1 1-1 0 0,-1-1 0 0 0,0 0 1 0 0,-1 0-1 0 0,1 0 1 0 0,-5 6-1 0 0,2-4-4 0 0,0-1 0 0 0,0 0 0 0 0,0 0 0 0 0,-1 0 0 0 0,0-1 0 0 0,0 0 0 0 0,-13 7 0 0 0,0-3 24 0 0,0 0 0 0 0,0-2 0 0 0,-1 0 0 0 0,0-1 0 0 0,-26 3-1 0 0,-67 1 223 0 0,88-8-201 0 0,20 0-52 0 0,1-1-1 0 0,-1-1 0 0 0,0 1 1 0 0,1-1-1 0 0,-1 1 0 0 0,-5-3 1 0 0,8 2-68 0 0,-1-17-1129 0 0,5 15 760 0 0,0-1 0 0 0,0 1 0 0 0,0-1 0 0 0,0 1 0 0 0,1 0 0 0 0,-1 0 0 0 0,1 0 0 0 0,0 0 0 0 0,0 1 0 0 0,5-4 0 0 0,4-3-1468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25 12551 0 0,'1'-2'572'0'0,"12"-20"216"0"0,-13 22-714 0 0,1 0 0 0 0,-1 0 0 0 0,0 0 0 0 0,0 0-1 0 0,0 0 1 0 0,0 0 0 0 0,0 0 0 0 0,1 0 0 0 0,-1 0-1 0 0,0 0 1 0 0,0 0 0 0 0,0-1 0 0 0,0 1 0 0 0,0 0 0 0 0,1 0-1 0 0,-1 0 1 0 0,0 0 0 0 0,0 0 0 0 0,0 0 0 0 0,0 0 0 0 0,1 0-1 0 0,-1 0 1 0 0,0 1 0 0 0,0-1 0 0 0,0 0 0 0 0,0 0-1 0 0,0 0 1 0 0,1 0 0 0 0,-1 0 0 0 0,0 0 0 0 0,0 0 0 0 0,0 0-1 0 0,0 0 1 0 0,0 0 0 0 0,0 0 0 0 0,1 1 0 0 0,-1-1-1 0 0,0 0 1 0 0,0 0 0 0 0,0 0 0 0 0,0 0 0 0 0,0 0 0 0 0,0 0-1 0 0,0 1 1 0 0,3 10 707 0 0,-3 14-596 0 0,-3 11 680 0 0,-14 59-1 0 0,10-60-621 0 0,-12 47 42 0 0,-4 0 0 0 0,-3-2-1 0 0,-38 80 1 0 0,-126 223-130 0 0,186-376-145 0 0,-130 222 79 0 0,126-216-90 0 0,-63 87 17 0 0,70-99-582 0 0,13-12-2222 0 0,3-5-3886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70 12439 0 0,'0'0'958'0'0,"2"1"-625"0"0,8 4-552 0 0,-6-3 501 0 0,1 0-1 0 0,-1 0 0 0 0,1-1 0 0 0,0 1 0 0 0,-1-1 1 0 0,1 0-1 0 0,0 0 0 0 0,0 0 0 0 0,0-1 0 0 0,7 0 1 0 0,-10 1-199 0 0,-1-1 0 0 0,0 0 0 0 0,0-1 0 0 0,0 1 0 0 0,0 0 1 0 0,1 0-1 0 0,-1 0 0 0 0,0-1 0 0 0,0 1 0 0 0,0-1 0 0 0,0 1 0 0 0,0-1 1 0 0,0 1-1 0 0,0-1 0 0 0,0 1 0 0 0,0-1 0 0 0,0 0 0 0 0,0 0 1 0 0,0 1-1 0 0,-1-1 0 0 0,1 0 0 0 0,0 0 0 0 0,0 0 0 0 0,-1 0 0 0 0,1-1 1 0 0,0 0-23 0 0,0-1 0 0 0,0 1 0 0 0,0-1 1 0 0,-1 1-1 0 0,1-1 0 0 0,-1 0 0 0 0,0 1 1 0 0,0-1-1 0 0,0 1 0 0 0,0-5 1 0 0,-1 5-14 0 0,1 0 1 0 0,0 0-1 0 0,0 0 1 0 0,-1-1 0 0 0,1 1-1 0 0,-1 0 1 0 0,0 0-1 0 0,0 1 1 0 0,1-1 0 0 0,-1 0-1 0 0,-1 0 1 0 0,1 0 0 0 0,0 1-1 0 0,0-1 1 0 0,-1 0-1 0 0,1 1 1 0 0,-3-3 0 0 0,2 3-40 0 0,1 0 1 0 0,-1 0-1 0 0,0 1 1 0 0,1-1-1 0 0,-1 0 1 0 0,0 1-1 0 0,0 0 1 0 0,1-1-1 0 0,-1 1 1 0 0,0 0-1 0 0,0 0 1 0 0,1 0-1 0 0,-1 0 1 0 0,0 0-1 0 0,0 0 1 0 0,1 1-1 0 0,-1-1 1 0 0,0 0-1 0 0,0 1 1 0 0,1-1-1 0 0,-3 2 1 0 0,-14 5 12 0 0,-1 1 0 0 0,2 1 0 0 0,-1 1 0 0 0,1 0 0 0 0,1 1 0 0 0,-20 17 0 0 0,10-5 72 0 0,2 0-1 0 0,1 2 0 0 0,-32 42 1 0 0,55-66-95 0 0,-6 7 15 0 0,0 1-1 0 0,1-1 1 0 0,0 1-1 0 0,0 0 0 0 0,1 1 1 0 0,-3 11-1 0 0,6-10 40 0 0,1-11-49 0 0,0 1 0 0 0,0-1-1 0 0,0 1 1 0 0,1-1 0 0 0,-1 0-1 0 0,0 1 1 0 0,0-1 0 0 0,1 1-1 0 0,-1-1 1 0 0,0 0 0 0 0,1 1-1 0 0,-1-1 1 0 0,0 0 0 0 0,1 1-1 0 0,-1-1 1 0 0,1 0 0 0 0,-1 0-1 0 0,1 1 1 0 0,-1-1 0 0 0,0 0 0 0 0,1 0-1 0 0,-1 0 1 0 0,2 0 0 0 0,9 3 63 0 0,-5-2-47 0 0,-1-1 0 0 0,1 0 0 0 0,-1-1 0 0 0,1 0 0 0 0,-1 1 0 0 0,0-2 0 0 0,1 1 0 0 0,-1 0 0 0 0,0-1-1 0 0,10-5 1 0 0,5-3 1 0 0,25-18 0 0 0,-22 13 10 0 0,22-15-191 0 0,81-67 0 0 0,-120 92 150 0 0,-5 4-44 0 0,-10 5 12 0 0,3 0 107 0 0,0 0 0 0 0,1 1 1 0 0,-1 0-1 0 0,1 0 1 0 0,-8 9-1 0 0,10-11-51 0 0,1 0 0 0 0,-1 1 0 0 0,1-1 0 0 0,0 1 0 0 0,0 0 0 0 0,0 0 0 0 0,0 0 0 0 0,1 0 0 0 0,0 0 0 0 0,-2 7 0 0 0,3-3-186 0 0,0-7 80 0 0,0-1 1 0 0,0 1-1 0 0,0-1 0 0 0,1 0 0 0 0,-1 1 0 0 0,0-1 1 0 0,1 1-1 0 0,-1-1 0 0 0,0 1 0 0 0,1-1 0 0 0,-1 0 1 0 0,0 1-1 0 0,1-1 0 0 0,-1 0 0 0 0,1 1 1 0 0,-1-1-1 0 0,1 0 0 0 0,-1 0 0 0 0,2 1 0 0 0,-1-1-196 0 0,9 6-1008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1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0 554 16207 0 0,'0'0'3636'0'0,"1"-1"-2606"0"0,7-6-489 0 0,-1 0 0 0 0,0-1 0 0 0,-1 0 0 0 0,0 0 0 0 0,0-1 0 0 0,-1 1 0 0 0,5-12 0 0 0,15-21-23 0 0,14-12-86 0 0,89-94 0 0 0,-84 102-820 0 0,29-29-1257 0 0,-58 61 1260 0 0,0 1 0 0 0,1 0 0 0 0,22-12 0 0 0,-18 13-1088 0 0,1 0 0 0 0,0 2 0 0 0,33-11 0 0 0,-32 15-230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2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89 4607 0 0,'0'0'354'0'0,"5"-7"-220"0"0,-3 4 980 0 0,0 0-1 0 0,0-1 0 0 0,-1 1 1 0 0,1-1-1 0 0,-1 1 0 0 0,0-1 0 0 0,0 0 1 0 0,0 1-1 0 0,-1-1 0 0 0,1 0 0 0 0,-1-5 1 0 0,1-11-596 0 0,-2 19-472 0 0,1 1 1 0 0,0-1 0 0 0,0 0 0 0 0,0 1 0 0 0,0-1 0 0 0,0 1 0 0 0,-1-1-1 0 0,1 1 1 0 0,0-1 0 0 0,0 1 0 0 0,-1-1 0 0 0,1 1 0 0 0,0-1 0 0 0,-1 1-1 0 0,1-1 1 0 0,-1 1 0 0 0,1-1 0 0 0,0 1 0 0 0,-1 0 0 0 0,1-1 0 0 0,-1 1-1 0 0,1 0 1 0 0,-1-1 0 0 0,0 1 0 0 0,1 0 0 0 0,-1 0 0 0 0,1 0 0 0 0,-1-1-1 0 0,1 1 1 0 0,-1 0 0 0 0,1 0 0 0 0,-1 0 0 0 0,0 0 0 0 0,1 0 0 0 0,-1 0-1 0 0,0 0 1 0 0,-21 3 350 0 0,6 3-351 0 0,2 1 1 0 0,-1 0-1 0 0,1 1 0 0 0,0 1 0 0 0,0 0 1 0 0,-19 18-1 0 0,14-12-18 0 0,-7 5 52 0 0,1 2-1 0 0,1 0 1 0 0,1 2 0 0 0,1 0-1 0 0,1 2 1 0 0,-18 29-1 0 0,34-47 16 0 0,0 0-1 0 0,1 1 0 0 0,0 0 0 0 0,1 0 0 0 0,-5 15 0 0 0,8-22-68 0 0,-1 0 1 0 0,1 1-1 0 0,0-1 0 0 0,0 0 1 0 0,0 1-1 0 0,0-1 0 0 0,0 0 1 0 0,1 1-1 0 0,-1-1 0 0 0,0 0 1 0 0,1 0-1 0 0,1 4 0 0 0,-1-4-11 0 0,0-1-1 0 0,0 0 0 0 0,0 1 0 0 0,0-1 0 0 0,0 0 1 0 0,0 0-1 0 0,0 0 0 0 0,1 0 0 0 0,-1 0 0 0 0,0 0 0 0 0,1 0 1 0 0,-1 0-1 0 0,1 0 0 0 0,-1 0 0 0 0,1-1 0 0 0,-1 1 1 0 0,1-1-1 0 0,0 1 0 0 0,2-1 0 0 0,1 1 28 0 0,0-1 0 0 0,0 0-1 0 0,0 0 1 0 0,-1 0 0 0 0,1-1 0 0 0,0 0-1 0 0,0 0 1 0 0,0 0 0 0 0,-1-1 0 0 0,1 1-1 0 0,7-5 1 0 0,1 0 46 0 0,0-1-1 0 0,20-15 1 0 0,-8 1-21 0 0,38-39 0 0 0,-39 36-70 0 0,-35 47-295 0 0,-67 97 105 0 0,41-62 195 0 0,-56 95 20 0 0,64-101-7 0 0,-22 56-1 0 0,43-89-6 0 0,4-10-87 0 0,0-1 0 0 0,-5 19 0 0 0,9-25-828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2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131 138 14223 0 0,'0'0'1291'0'0,"0"1"-1063"0"0,-1 3-329 0 0,-1 4 471 0 0,1-1-1 0 0,0 0 1 0 0,1 1 0 0 0,0-1 0 0 0,0 11 0 0 0,1-15-235 0 0,-1-1 1 0 0,1 0-1 0 0,0 0 0 0 0,-1 1 1 0 0,1-1-1 0 0,0 0 1 0 0,0 0-1 0 0,1 0 1 0 0,-1 0-1 0 0,0 0 0 0 0,1 0 1 0 0,-1-1-1 0 0,1 1 1 0 0,-1 0-1 0 0,1-1 1 0 0,0 1-1 0 0,0-1 0 0 0,0 1 1 0 0,0-1-1 0 0,0 0 1 0 0,4 2-1 0 0,-1-1-2 0 0,0-1 0 0 0,1 1 0 0 0,-1-1 0 0 0,0 0 0 0 0,1 0 1 0 0,-1-1-1 0 0,1 0 0 0 0,-1 0 0 0 0,1 0 0 0 0,-1 0 0 0 0,1-1 0 0 0,7-2 0 0 0,2 0-12 0 0,1-2 0 0 0,-1 0 0 0 0,15-8-1 0 0,-16 6-83 0 0,0 0 0 0 0,-1-1 0 0 0,0-1-1 0 0,0 0 1 0 0,-1 0 0 0 0,16-16 0 0 0,-23 19-72 0 0,1 0 1 0 0,-1 0 0 0 0,0 0 0 0 0,0-1-1 0 0,-1 0 1 0 0,0 0 0 0 0,0 0-1 0 0,-1-1 1 0 0,1 1 0 0 0,-2-1 0 0 0,1 0-1 0 0,-1 0 1 0 0,2-15 0 0 0,-4 22 14 0 0,0 0 0 0 0,0 0 0 0 0,0 0 0 0 0,0 0 1 0 0,0 0-1 0 0,0-1 0 0 0,0 1 0 0 0,0 0 0 0 0,0 0 0 0 0,-1 0 1 0 0,1 0-1 0 0,0 0 0 0 0,-1 0 0 0 0,1 0 0 0 0,-1 0 0 0 0,1 0 0 0 0,-1 0 1 0 0,0 0-1 0 0,1 0 0 0 0,-1 1 0 0 0,0-1 0 0 0,0 0 0 0 0,1 0 1 0 0,-1 1-1 0 0,0-1 0 0 0,0 0 0 0 0,0 1 0 0 0,0-1 0 0 0,0 1 1 0 0,0-1-1 0 0,0 1 0 0 0,0 0 0 0 0,0-1 0 0 0,0 1 0 0 0,0 0 0 0 0,0 0 1 0 0,0-1-1 0 0,0 1 0 0 0,-1 0 0 0 0,1 0 0 0 0,0 0 0 0 0,0 0 1 0 0,-1 1-1 0 0,-5 0-20 0 0,0 0 0 0 0,1 0 1 0 0,-1 0-1 0 0,1 1 0 0 0,-1 0 1 0 0,-6 3-1 0 0,-6 5 0 0 0,-1 0 0 0 0,1 2 0 0 0,1 0 0 0 0,0 1-1 0 0,-27 25 1 0 0,-70 86 60 0 0,99-105 12 0 0,0 1-1 0 0,2 0 1 0 0,0 1 0 0 0,1 0 0 0 0,2 1-1 0 0,0 1 1 0 0,1 0 0 0 0,1 0 0 0 0,2 1-1 0 0,-10 47 1 0 0,16-68 0 0 0,1 1 0 0 0,0-1 0 0 0,0 1 0 0 0,0-1 0 0 0,0 1 0 0 0,0-1 0 0 0,1 1 0 0 0,0-1 1 0 0,2 8-1 0 0,-3-10-6 0 0,1 1 0 0 0,0-1 0 0 0,0 1 0 0 0,0-1 0 0 0,0 1 0 0 0,0-1 0 0 0,0 0 0 0 0,0 0 0 0 0,1 1 0 0 0,-1-1 0 0 0,0 0 0 0 0,1 0 0 0 0,-1 0 1 0 0,1 0-1 0 0,-1 0 0 0 0,1-1 0 0 0,-1 1 0 0 0,1 0 0 0 0,0-1 0 0 0,-1 1 0 0 0,1-1 0 0 0,2 1 0 0 0,12 1 132 0 0,0-1 0 0 0,0-1 0 0 0,-1 0 0 0 0,31-5 0 0 0,63-18 134 0 0,-71 14-258 0 0,84-9 199 0 0,-9 2-2229 0 0,-98 13 947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10191 0 0,'0'0'5523'0'0,"-1"1"-4759"0"0,-1 1-588 0 0,1 1 0 0 0,-1-1 1 0 0,1 0-1 0 0,-1 1 0 0 0,1-1 0 0 0,0 1 0 0 0,0 0 1 0 0,0-1-1 0 0,0 1 0 0 0,1 0 0 0 0,-1 0 1 0 0,1-1-1 0 0,0 1 0 0 0,-1 0 0 0 0,1 0 0 0 0,0 0 1 0 0,1 0-1 0 0,-1-1 0 0 0,0 1 0 0 0,1 0 1 0 0,0 0-1 0 0,-1-1 0 0 0,4 6 0 0 0,0 3 80 0 0,1 0 0 0 0,0-1 0 0 0,0 1 0 0 0,13 15 0 0 0,15 19 45 0 0,39 56 418 0 0,-62-85-699 0 0,0 1-1 0 0,-1-1 1 0 0,-1 2-1 0 0,0-1 1 0 0,4 20-1 0 0,-11-36-13 0 0,-1 0 0 0 0,1 1 0 0 0,-1-1-1 0 0,0 1 1 0 0,1-1 0 0 0,-1 1 0 0 0,0-1-1 0 0,0 0 1 0 0,0 1 0 0 0,0-1-1 0 0,0 1 1 0 0,0-1 0 0 0,-1 1 0 0 0,1-1-1 0 0,0 1 1 0 0,-1-1 0 0 0,1 0-1 0 0,-1 1 1 0 0,0-1 0 0 0,1 0 0 0 0,-1 1-1 0 0,0-1 1 0 0,0 0 0 0 0,-1 2 0 0 0,-1 0 28 0 0,-4 5 83 0 0,-1 0 1 0 0,0-1-1 0 0,-1 1 1 0 0,0-2-1 0 0,0 1 1 0 0,-18 8-1 0 0,-123 68 134 0 0,113-57-352 0 0,36-25-22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2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426 120 4975 0 0,'8'-7'168'0'0,"-1"0"-1"0"0,0 0 1 0 0,0-1-1 0 0,0 0 0 0 0,8-15 1 0 0,10-22 5499 0 0,-20 30 1951 0 0,-6 22-6868 0 0,-2 24-405 0 0,-2 0 0 0 0,-1-1 0 0 0,-14 43 0 0 0,-41 87-268 0 0,36-97-27 0 0,-92 204 78 0 0,90-214-218 0 0,-3-2 0 0 0,-69 91 1 0 0,79-118-364 0 0,-1-1 1 0 0,-45 38-1 0 0,60-57-1461 0 0,6-7 748 0 0,9-13-285 0 0,-3 7 486 0 0,14-22-836 0 0,5-2-14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2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32 248 2303 0 0,'-32'-4'15630'0'0,"34"5"-15078"0"0,6 2-276 0 0,0-1 1 0 0,0 0-1 0 0,0 0 1 0 0,0-1-1 0 0,0 0 1 0 0,0 0-1 0 0,0-1 1 0 0,11 0-1 0 0,70-13 907 0 0,-58 8-836 0 0,55-8 375 0 0,176-32 671 0 0,-187 28-1854 0 0,105-37-1 0 0,-154 45 140 0 0,41-16-2962 0 0,70-36 1 0 0,-110 46 1444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2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15575 0 0,'0'0'2362'0'0,"-1"3"-2004"0"0,-1 7-159 0 0,-1 0 0 0 0,0 0 0 0 0,-1 0-1 0 0,0-1 1 0 0,-8 15 0 0 0,-5 9 108 0 0,-162 408 995 0 0,165-404-1304 0 0,-10 20-3 0 0,-2-1-1 0 0,-63 101 1 0 0,65-122 81 0 0,-2-2 0 0 0,0 0 0 0 0,-2-2 0 0 0,-2-1 0 0 0,-40 32 0 0 0,44-40 298 0 0,25-21-231 0 0,9-12 8 0 0,6-8-137 0 0,0 0-1 0 0,2 2 0 0 0,0 0 1 0 0,33-27-1 0 0,-15 18-199 0 0,64-37 0 0 0,-97 62 185 0 0,17-9-47 0 0,0 0 1 0 0,24-9-1 0 0,-41 19 53 0 0,0 0 0 0 0,0 0 1 0 0,-1-1-1 0 0,1 1 0 0 0,0 0 0 0 0,0 0 1 0 0,-1 0-1 0 0,1 0 0 0 0,0 0 0 0 0,0 0 1 0 0,-1 1-1 0 0,1-1 0 0 0,0 0 0 0 0,0 0 1 0 0,-1 0-1 0 0,1 1 0 0 0,0-1 0 0 0,-1 0 1 0 0,1 1-1 0 0,0-1 0 0 0,-1 0 0 0 0,1 1 1 0 0,0-1-1 0 0,-1 1 0 0 0,1-1 0 0 0,-1 1 1 0 0,1 0-1 0 0,-1-1 0 0 0,1 1 1 0 0,-1-1-1 0 0,1 2 0 0 0,9 23 212 0 0,-9-21-173 0 0,4 20 136 0 0,-1 0-1 0 0,-1 0 0 0 0,-1 0 1 0 0,-2 43-1 0 0,0-35-108 0 0,-1-25-53 0 0,1-1-1 0 0,-1 1 1 0 0,-3 12-1 0 0,0 3-556 0 0,3-20-100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7831 0 0,'0'0'11288'0'0,"2"0"-10457"0"0,35-2 592 0 0,0-1 1 0 0,-1-1 0 0 0,57-15-1 0 0,106-42-553 0 0,-185 57-721 0 0,-3 0-206 0 0,-9 4-329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2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60 8287 0 0,'0'0'756'0'0,"1"1"-290"0"0,3 4 855 0 0,0 0 1 0 0,0 0-1 0 0,1-1 1 0 0,0 0 0 0 0,0 1-1 0 0,0-2 1 0 0,8 6 0 0 0,-9-7-1089 0 0,0 0 1 0 0,0-1 0 0 0,1 1 0 0 0,-1-1 0 0 0,1 0-1 0 0,-1 0 1 0 0,1 0 0 0 0,-1-1 0 0 0,1 0 0 0 0,-1 0-1 0 0,8 0 1 0 0,11-4-83 0 0,0 0-1 0 0,-1-2 0 0 0,1 0 1 0 0,-1-1-1 0 0,-1-2 1 0 0,1 0-1 0 0,-2-1 1 0 0,1-1-1 0 0,-1-1 0 0 0,25-21 1 0 0,-43 32-313 0 0,-10 2-268 0 0,1-1 389 0 0,0 1 0 0 0,-1 1 0 0 0,1-1 0 0 0,0 1 1 0 0,0 1-1 0 0,0-1 0 0 0,-9 6 0 0 0,-7 4-162 0 0,-22 17 0 0 0,19-12 153 0 0,4-3 55 0 0,-105 72 144 0 0,108-72-118 0 0,1 2 1 0 0,1 0 0 0 0,0 0-1 0 0,-20 27 1 0 0,35-39-24 0 0,-1-1-1 0 0,1 1 1 0 0,-1 0 0 0 0,1 0-1 0 0,0 0 1 0 0,0 1-1 0 0,1-1 1 0 0,-1 0 0 0 0,1 1-1 0 0,-1 5 1 0 0,2-8-8 0 0,0 0 0 0 0,0 0-1 0 0,0 0 1 0 0,0 0 0 0 0,1 0 0 0 0,-1 0 0 0 0,0-1 0 0 0,1 1 0 0 0,0 0 0 0 0,-1 0-1 0 0,1-1 1 0 0,0 1 0 0 0,0 0 0 0 0,0-1 0 0 0,0 1 0 0 0,0-1 0 0 0,0 1-1 0 0,0-1 1 0 0,1 1 0 0 0,-1-1 0 0 0,0 0 0 0 0,1 0 0 0 0,-1 0 0 0 0,1 0 0 0 0,-1 0-1 0 0,1 0 1 0 0,3 1 0 0 0,2 1-29 0 0,-1-1-1 0 0,1 0 0 0 0,0 0 1 0 0,-1-1-1 0 0,1 0 1 0 0,0 0-1 0 0,0-1 0 0 0,0 0 1 0 0,12-1-1 0 0,6-2-1133 0 0,32-8 1 0 0,-18 0-1333 0 0,-1-3-4373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2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79 202 5983 0 0,'0'2'274'0'0,"0"8"-395"0"0,-1-1-1 0 0,-3 18 1 0 0,1-16 1237 0 0,0 0-1 0 0,-6 14 1 0 0,5-17-15 0 0,1-1 0 0 0,-1 1 1 0 0,0-1-1 0 0,-1 0 1 0 0,0 0-1 0 0,0-1 1 0 0,0 1-1 0 0,-1-1 0 0 0,-12 10 3250 0 0,19-29-3138 0 0,0 8-1153 0 0,0 0 0 0 0,1 0-1 0 0,0 0 1 0 0,0 0 0 0 0,0 0-1 0 0,1 0 1 0 0,0 0 0 0 0,0 1-1 0 0,0 0 1 0 0,7-8 0 0 0,5-4 214 0 0,22-18 1 0 0,-30 28-262 0 0,42-33-76 0 0,87-51 0 0 0,-63 44 4 0 0,-54 32 19 0 0,2 2 0 0 0,0 0 1 0 0,0 1-1 0 0,27-9 0 0 0,-46 20 40 0 0,1-1 0 0 0,0 1 0 0 0,0-1 0 0 0,0 1 0 0 0,-1 0 0 0 0,7 0 0 0 0,6 3 31 0 0,-12 1-12 0 0,-2-2-9 0 0,2 1 13 0 0,0 1 0 0 0,0-1-1 0 0,-1 1 1 0 0,0 0 0 0 0,1 0 0 0 0,-1 0-1 0 0,-1 0 1 0 0,1 0 0 0 0,-1 1 0 0 0,1-1-1 0 0,-1 0 1 0 0,0 1 0 0 0,-1-1 0 0 0,1 1-1 0 0,-1-1 1 0 0,0 9 0 0 0,-2 7 86 0 0,0-1 0 0 0,-9 33 0 0 0,2-8-38 0 0,4-12-32 0 0,-1 37 0 0 0,6-58-30 0 0,1 0-1 0 0,-1 1 1 0 0,2-1 0 0 0,0 0 0 0 0,0 1-1 0 0,7 18 1 0 0,-6-24-9 0 0,-1-1 0 0 0,1 0 0 0 0,1 0 0 0 0,-1 0 0 0 0,1 0 0 0 0,0-1 0 0 0,0 0 0 0 0,0 0 0 0 0,1 0 0 0 0,-1 0 0 0 0,1 0 0 0 0,0-1 0 0 0,0 0 0 0 0,1 0 0 0 0,-1 0 0 0 0,0-1 0 0 0,1 0 0 0 0,8 3 0 0 0,30 5-841 0 0,-36-9 515 0 0,-1 1 0 0 0,-1-1 0 0 0,8 4 0 0 0,-12-4-105 0 0,-1 0-188 0 0,14 6-2530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38 919 0 0,'-11'-11'389'0'0,"-20"-16"17133"0"0,32 30-17233 0 0,13 34 315 0 0,2 0-1 0 0,27 47 0 0 0,50 67 164 0 0,-46-77-548 0 0,9 17-142 0 0,-2-2-10 0 0,88 112 1 0 0,-118-171-50 0 0,15 16 42 0 0,54 86 1 0 0,-92-130-5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34 10135 0 0,'3'-7'1050'0'0,"3"-20"7042"0"0,-8 28-7762 0 0,-13 14-173 0 0,0 1 0 0 0,0 0 0 0 0,2 1 1 0 0,-22 35-1 0 0,8-11-47 0 0,-33 42-101 0 0,-60 89 36 0 0,-4 12 88 0 0,92-143-46 0 0,-2-1 0 0 0,-47 43 0 0 0,51-55 0 0 0,-1-2-1 0 0,-1-1 0 0 0,-2-2 1 0 0,-43 24-1 0 0,50-36 61 0 0,20-11-228 0 0,6-4 15 0 0,6-3-71 0 0,-5 7 122 0 0,8-9-299 0 0,0 1 0 0 0,1 0 1 0 0,0 0-1 0 0,0 1 0 0 0,1 0 0 0 0,15-9 0 0 0,-25 16 305 0 0,32-19-1385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3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49 256 5983 0 0,'0'0'464'0'0,"-2"2"-305"0"0,-13 15 568 0 0,-7 13 5637 0 0,12-18 1745 0 0,12-22-7181 0 0,0 0-792 0 0,1 0 0 0 0,0 0 1 0 0,0 0-1 0 0,9-15 0 0 0,23-37-26 0 0,-23 41-60 0 0,2 0-50 0 0,0 1 0 0 0,2 0 0 0 0,0 1 0 0 0,1 0 0 0 0,37-30 0 0 0,-44 42 0 0 0,0 4 0 0 0,0 4 0 0 0,-7 1-4 0 0,0-1-1 0 0,0 1 1 0 0,0 0 0 0 0,0 0-1 0 0,0 1 1 0 0,-1-1 0 0 0,1 1-1 0 0,-1-1 1 0 0,1 1 0 0 0,-1 0-1 0 0,0-1 1 0 0,0 1 0 0 0,0 0-1 0 0,-1 1 1 0 0,1-1 0 0 0,-1 0-1 0 0,2 5 1 0 0,2 6 6 0 0,-1 1 0 0 0,3 23 0 0 0,14 62-2 0 0,-17-85 0 0 0,1 1 0 0 0,0-1 0 0 0,1-1 0 0 0,11 20 0 0 0,-15-31 54 0 0,1 1-1 0 0,-1-1 1 0 0,1 0 0 0 0,-1 0-1 0 0,1 0 1 0 0,0 0-1 0 0,0 0 1 0 0,1-1 0 0 0,-1 0-1 0 0,0 1 1 0 0,1-1 0 0 0,5 2-1 0 0,-2-1 124 0 0,-1-1 0 0 0,1 0 0 0 0,-1-1 1 0 0,1 1-1 0 0,0-1 0 0 0,12 0 0 0 0,4-2 263 0 0,0-1 0 0 0,-1-1 0 0 0,32-8 0 0 0,-49 10-440 0 0,10-2 31 0 0,1-1-1 0 0,-1 0 0 0 0,0-2 0 0 0,17-7 0 0 0,-23 7-30 0 0,-6 4 6 0 0,1-1 1 0 0,-1 0-1 0 0,0 0 0 0 0,0 0 1 0 0,-1 0-1 0 0,1 0 0 0 0,-1 0 1 0 0,1-1-1 0 0,-1 1 0 0 0,2-4 1 0 0,2-5-13 0 0,2-4-179 0 0,0-1 1 0 0,-1-1-1 0 0,-1 0 0 0 0,-1 0 1 0 0,6-29-1 0 0,-11 45-590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16 839 5063 0 0,'0'0'232'0'0,"-1"1"-13"0"0,-1 1-213 0 0,1-1-1 0 0,0 1 1 0 0,0 0 0 0 0,-1 0-1 0 0,1 0 1 0 0,1 0 0 0 0,-1 0-1 0 0,-1 2 1 0 0,0 1 222 0 0,1-3 976 0 0,0 2 1038 0 0,2 4 3280 0 0,1-7-5326 0 0,0 0 0 0 0,0 0 1 0 0,0 0-1 0 0,0 0 0 0 0,0 0 0 0 0,1-1 1 0 0,-1 1-1 0 0,0-1 0 0 0,0 1 1 0 0,0-1-1 0 0,1 0 0 0 0,-1 0 1 0 0,0 0-1 0 0,0 0 0 0 0,1 0 1 0 0,2-1-1 0 0,0 0 52 0 0,-1 0 0 0 0,0-1 0 0 0,1 1 0 0 0,-1-1 0 0 0,0 0 0 0 0,0-1 0 0 0,7-4 0 0 0,-3 0-27 0 0,1 0 0 0 0,-1-1 0 0 0,0 0 0 0 0,-1 0 1 0 0,0-1-1 0 0,7-11 0 0 0,22-44 93 0 0,29-71 1 0 0,-35 70-135 0 0,39-61 375 0 0,-48 90-478 0 0,-2 9-90 0 0,-13 39-65 0 0,-4-4 69 0 0,0 0 0 0 0,-1 1-1 0 0,0-1 1 0 0,0 0-1 0 0,-1 14 1 0 0,-7 43 9 0 0,3-28-50 0 0,0 7 46 0 0,3 88 1 0 0,2-117-3 0 0,1-1 0 0 0,1 1 1 0 0,0 0-1 0 0,1-1 0 0 0,0 1 1 0 0,1-1-1 0 0,1 0 0 0 0,0-1 1 0 0,14 23-1 0 0,-16-31 1 0 0,4 7 3 0 0,0-1 0 0 0,17 17 0 0 0,-11-12 2 0 0,-13-15 48 0 0,1 0 1 0 0,-1 0-1 0 0,1 0 0 0 0,-1 0 0 0 0,1 0 1 0 0,-1 0-1 0 0,1 0 0 0 0,-1 0 0 0 0,1 0 1 0 0,0-1-1 0 0,-1 1 0 0 0,1-1 0 0 0,0 1 1 0 0,0-1-1 0 0,-1 0 0 0 0,1 0 0 0 0,0 0 0 0 0,0 0 1 0 0,0 0-1 0 0,-1 0 0 0 0,1 0 0 0 0,0 0 1 0 0,0-1-1 0 0,-1 1 0 0 0,1-1 0 0 0,0 1 1 0 0,-1-1-1 0 0,1 0 0 0 0,0 0 0 0 0,-1 0 1 0 0,1 0-1 0 0,-1 0 0 0 0,1 0 0 0 0,1-1 1 0 0,5-5 151 0 0,-1 0 1 0 0,1-1 0 0 0,-1 0 0 0 0,9-12-1 0 0,-15 18-172 0 0,48-67 431 0 0,-3-3 0 0 0,-3-1 1 0 0,-3-3-1 0 0,51-138 0 0 0,-9-23-385 0 0,-63 182-68 0 0,-13 30-79 0 0,-5 19-76 0 0,1 1 0 0 0,-1-1 1 0 0,1 0-1 0 0,0 1 0 0 0,0-1 1 0 0,1 1-1 0 0,-1-1 0 0 0,1 1 1 0 0,7-9-1 0 0,-1 26-538 0 0,-6-7 143 0 0,0 1 0 0 0,0 0 0 0 0,0 1-1 0 0,2 7 1 0 0,1 14-6122 0 0,-2-9-364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3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40 4607 0 0,'37'-16'683'0'0,"-9"4"2689"0"0,2 1 9299 0 0,-33 23-12246 0 0,1-5-341 0 0,-1 0 0 0 0,0-1 1 0 0,0 0-1 0 0,-1 1 0 0 0,-8 10 0 0 0,-26 29 78 0 0,30-38-129 0 0,-63 78 98 0 0,4 2 0 0 0,4 4 1 0 0,-74 140-1 0 0,125-208-51 0 0,0 0-1 0 0,2 1 1 0 0,-8 30-1 0 0,14-41-31 0 0,1-1 1 0 0,1 1-1 0 0,0-1 0 0 0,1 1 0 0 0,1-1 1 0 0,0 1-1 0 0,4 26 0 0 0,-2-24 129 0 0,1-1-1 0 0,1 0 0 0 0,6 17 1 0 0,-7-27-98 0 0,-1 1 0 0 0,1-1 0 0 0,0 0 1 0 0,0 0-1 0 0,1 0 0 0 0,0 0 0 0 0,0-1 0 0 0,0 1 1 0 0,0-1-1 0 0,1 0 0 0 0,6 4 0 0 0,4 2 171 0 0,-1-2 1 0 0,2 0-1 0 0,-1 0 1 0 0,1-2-1 0 0,0 0 0 0 0,0-1 1 0 0,1 0-1 0 0,29 3 0 0 0,-3-2-127 0 0,-41-6-251 0 0,5-9-3848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3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123 209 2759 0 0,'0'0'13696'0'0,"1"1"-13285"0"0,0 2-297 0 0,0 1 0 0 0,-1-1 0 0 0,1 0 0 0 0,0 1 0 0 0,-1-1 0 0 0,0 0 0 0 0,0 0 1 0 0,0 1-1 0 0,0-1 0 0 0,-1 0 0 0 0,1 1 0 0 0,-1-1 0 0 0,0 0 0 0 0,-1 4 0 0 0,-4 11 202 0 0,-11 22 0 0 0,11-27-178 0 0,-87 161 2250 0 0,99-194-2187 0 0,1-1 0 0 0,1 1 0 0 0,0 1 0 0 0,22-36 0 0 0,56-66-214 0 0,-69 100-8 0 0,1 1 0 0 0,0 1 0 0 0,2 1 0 0 0,0 1 0 0 0,1 1 0 0 0,0 0 0 0 0,1 2 0 0 0,31-16 0 0 0,-15 11 17 0 0,0 2 1 0 0,80-25-1 0 0,-106 40 4 0 0,-1 5 0 0 0,-10-2 0 0 0,0 1 0 0 0,0-1 0 0 0,0 1 0 0 0,0 0 0 0 0,-1-1 0 0 0,1 1 0 0 0,0 0 0 0 0,-1 0 0 0 0,1-1 0 0 0,-1 1 0 0 0,0 0 0 0 0,1 0 0 0 0,-1 0 0 0 0,0 0 0 0 0,0-1 0 0 0,0 1 0 0 0,-1 0 0 0 0,1 0 0 0 0,-1 2 0 0 0,-9 38 0 0 0,10-40 0 0 0,-69 200 112 0 0,43-130-88 0 0,26-72-24 0 0,-10 27 21 0 0,2 1 1 0 0,-10 52-1 0 0,16-69-21 0 0,2-2-13 0 0,0-7-91 0 0,11-1-5995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3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5527 0 0,'0'2'5116'0'0,"-9"35"541"0"0,-11 20-3346 0 0,-1 8-1372 0 0,-83 220 764 0 0,91-252-1701 0 0,-17 38 15 0 0,-3-1-1 0 0,-51 79 1 0 0,72-129-77 0 0,6-8 59 0 0,-15 19 0 0 0,20-30-204 0 0,2-3-410 0 0,4-17-1071 0 0,2 1-1 0 0,10-22 0 0 0,-16 38 1506 0 0,11-26-1578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3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193 409 2303 0 0,'-1'1'420'0'0,"-8"6"2038"0"0,0 0 0 0 0,-11 14 0 0 0,-27 40 2670 0 0,25-31-3410 0 0,-14 14 49 0 0,35-43-1713 0 0,1 0 0 0 0,-1 0 0 0 0,1-1 0 0 0,-1 1 0 0 0,1 0 0 0 0,-1 0 0 0 0,0-1 0 0 0,1 1 0 0 0,-1 0 0 0 0,0-1 0 0 0,0 1 0 0 0,0-1 0 0 0,1 1 0 0 0,-1-1 0 0 0,0 1 0 0 0,0-1 0 0 0,0 1 0 0 0,0-1 0 0 0,0 0 0 0 0,0 0 0 0 0,0 1 0 0 0,1-1 0 0 0,-1 0 0 0 0,0 0 0 0 0,0 0 0 0 0,0 0 1 0 0,0 0-1 0 0,0 0 0 0 0,0 0 0 0 0,0 0 0 0 0,0-1 0 0 0,0 1 0 0 0,0 0 0 0 0,0-1 0 0 0,0 1 0 0 0,0 0 0 0 0,0-1 0 0 0,-1-1 17 0 0,1 1 0 0 0,-1 0 0 0 0,1-1-1 0 0,0 1 1 0 0,0-1 0 0 0,0 1 0 0 0,-1-1 0 0 0,2 1 0 0 0,-1-1 0 0 0,0 0 0 0 0,0 0 0 0 0,0 1 0 0 0,1-1 0 0 0,-1 0-1 0 0,1 0 1 0 0,0 0 0 0 0,-1-2 0 0 0,1-3 39 0 0,0 0-1 0 0,1 1 1 0 0,0-1-1 0 0,0 1 1 0 0,1-1 0 0 0,3-9-1 0 0,17-38 235 0 0,-2 13-287 0 0,2 0 1 0 0,2 2-1 0 0,1 1 1 0 0,3 1 0 0 0,58-62-1 0 0,-69 83-70 0 0,0 0-1 0 0,2 2 1 0 0,0 0-1 0 0,0 2 1 0 0,1 0-1 0 0,1 1 1 0 0,0 1-1 0 0,0 1 1 0 0,1 0-1 0 0,0 2 1 0 0,1 1-1 0 0,-1 0 1 0 0,1 2-1 0 0,0 1 1 0 0,26-1-1 0 0,-40 4 14 0 0,0 1 0 0 0,0-1 0 0 0,0 1 0 0 0,0 1 0 0 0,0 0 0 0 0,0 0 0 0 0,-1 1 0 0 0,1 0 0 0 0,12 7 0 0 0,-17-8 0 0 0,0 0 0 0 0,0 1 0 0 0,0 0 0 0 0,0 0 0 0 0,-1 0 0 0 0,1 1 0 0 0,-1-1 0 0 0,0 1 0 0 0,0 0 0 0 0,0 0 0 0 0,-1 0 0 0 0,1 0 0 0 0,-1 0 0 0 0,0 0 0 0 0,0 1 0 0 0,0-1 0 0 0,-1 1 0 0 0,0-1 0 0 0,2 9 0 0 0,-2-2 2 0 0,-1-1-1 0 0,0 1 1 0 0,-1 0-1 0 0,0 0 1 0 0,0-1-1 0 0,-1 1 1 0 0,0 0 0 0 0,-1-1-1 0 0,0 0 1 0 0,-1 0-1 0 0,-6 12 1 0 0,1-4 4 0 0,-1-1-1 0 0,0 1 1 0 0,-2-2 0 0 0,0 1 0 0 0,-15 15-1 0 0,8-15 22 0 0,0-1-1 0 0,0-1 0 0 0,-2-1 0 0 0,-28 15 0 0 0,25-14-18 0 0,-4 2-25 0 0,-2-1 0 0 0,1-2 0 0 0,-2-1 0 0 0,0-1 0 0 0,0-2 0 0 0,-1-1 0 0 0,-48 8 0 0 0,31-15 17 0 0,44-2 0 0 0,0-1 0 0 0,0 1 0 0 0,1-1 0 0 0,-1 0 0 0 0,0 0 0 0 0,1 0 0 0 0,-1-1 0 0 0,-5-2 0 0 0,4-1-15 0 0,6 5-3 0 0,0-1-1 0 0,0 1 0 0 0,0-1 1 0 0,0 0-1 0 0,0 1 0 0 0,0-1 1 0 0,1 0-1 0 0,-1 1 0 0 0,0-1 1 0 0,0 1-1 0 0,1-1 0 0 0,-1 1 0 0 0,0-1 1 0 0,1 0-1 0 0,-1 1 0 0 0,0-1 1 0 0,2 0-1 0 0,-2 1-5 0 0,3-3-115 0 0,0 0-1 0 0,0 0 0 0 0,0 0 0 0 0,0 1 0 0 0,1-1 0 0 0,-1 1 1 0 0,1 0-1 0 0,0 0 0 0 0,0 0 0 0 0,7-2 0 0 0,-1 0-611 0 0,10-4-705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0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16927 0 0,'0'0'1536'0'0,"-6"11"1151"0"0,0 7 113 0 0,-4 28 1 0 0,10-43-2726 0 0,-1 3 31 0 0,0 1 0 0 0,-1-1-1 0 0,1 0 1 0 0,-1 0 0 0 0,-1 0-1 0 0,1 0 1 0 0,-1 0 0 0 0,0 0-1 0 0,-6 8 1 0 0,4-7-94 0 0,2-4-176 0 0,-1 0 0 0 0,1 0-1 0 0,0 0 1 0 0,-1 0 0 0 0,-7 4 0 0 0,-4-2-3616 0 0,14-5 3436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4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7055 0 0,'0'0'12202'0'0,"1"3"-12036"0"0,10 22 450 0 0,-10-22-480 0 0,1 0-22 0 0,53 91-28 0 0,-23-50-86 0 0,-12-15 0 0 0,-10-14 0 0 0,-1-2 0 0 0,19 20 0 0 0,-18-22 0 0 0,-1 0 0 0 0,0 1 0 0 0,13 23 0 0 0,-20-32-8 0 0,-1 1 0 0 0,0-1 0 0 0,0 1 0 0 0,0 0 1 0 0,-1-1-1 0 0,1 1 0 0 0,-1 0 0 0 0,0-1 0 0 0,0 1 0 0 0,0 0 0 0 0,0 0 0 0 0,-1-1 0 0 0,1 1 0 0 0,-1 0 0 0 0,0-1 0 0 0,0 1 0 0 0,-1 0 0 0 0,1-1 0 0 0,-1 0 1 0 0,1 1-1 0 0,-1-1 0 0 0,-3 4 0 0 0,-3 4-5 0 0,-1 0 0 0 0,1-1-1 0 0,-2 0 1 0 0,-18 16 0 0 0,-24 13-49 0 0,32-25 88 0 0,-32 29 0 0 0,28-23 53 0 0,5-5 106 0 0,16-10-129 0 0,3-4-56 0 0,1-1 1 0 0,-1 1-1 0 0,1-1 1 0 0,-1 0 0 0 0,1 1-1 0 0,-1-1 1 0 0,1 0 0 0 0,0 1-1 0 0,-1-1 1 0 0,1 0-1 0 0,0 0 1 0 0,-1 0 0 0 0,1 1-1 0 0,0-1 1 0 0,-1 0 0 0 0,2 0-1 0 0,5-1-204 0 0,-1 1-1 0 0,1-1 0 0 0,-1 0 1 0 0,1-1-1 0 0,-1 1 0 0 0,0-1 1 0 0,1-1-1 0 0,-1 1 0 0 0,9-6 1 0 0,3-1-6430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4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155 263 7055 0 0,'0'0'638'0'0,"-1"2"-406"0"0,-27 72 4970 0 0,-1 1-3014 0 0,12-31-1082 0 0,6-16-113 0 0,-19 36-1 0 0,29-62 372 0 0,-11-3-1044 0 0,10-1-319 0 0,0 0 0 0 0,0 0 0 0 0,0 0-1 0 0,0 0 1 0 0,0 0 0 0 0,0-1 0 0 0,1 1 0 0 0,-1-1 0 0 0,1 1 0 0 0,0-1 0 0 0,0 1 0 0 0,0-1-1 0 0,-1-4 1 0 0,1 2 0 0 0,0-1-1 0 0,1 1 0 0 0,-1-1 1 0 0,1 1-1 0 0,0 0 0 0 0,2-10 0 0 0,1 2 0 0 0,0 1 0 0 0,0 0 0 0 0,1 0 0 0 0,1 1-1 0 0,10-20 1 0 0,1 6-10 0 0,0 1 0 0 0,2 0 1 0 0,1 1-1 0 0,0 1 0 0 0,2 1 0 0 0,0 1 0 0 0,2 1 0 0 0,46-31 0 0 0,-25 23 114 0 0,1 2 1 0 0,1 1-1 0 0,1 3 0 0 0,61-18 0 0 0,-105 38-95 0 0,2-1 9 0 0,1 0 0 0 0,-1 0 0 0 0,1 1 0 0 0,0 0 0 0 0,0 0 0 0 0,0 0 0 0 0,0 1 0 0 0,7 0 0 0 0,-13 0-13 0 0,1 1 1 0 0,-1-1-1 0 0,0 0 1 0 0,1 1-1 0 0,-1-1 1 0 0,0 1-1 0 0,0-1 0 0 0,1 1 1 0 0,-1-1-1 0 0,0 1 1 0 0,0-1-1 0 0,0 1 1 0 0,1-1-1 0 0,-1 1 1 0 0,0-1-1 0 0,0 1 1 0 0,0-1-1 0 0,0 1 0 0 0,0-1 1 0 0,0 1-1 0 0,0 0 8 0 0,0 4 10 0 0,0-1 1 0 0,0 1 0 0 0,0 0 0 0 0,0-1 0 0 0,-1 1 0 0 0,0 0 0 0 0,0-1 0 0 0,0 1 0 0 0,-1-1 0 0 0,1 0 0 0 0,-4 7 0 0 0,-4 6 159 0 0,-16 24 1 0 0,1-3-120 0 0,6-3 113 0 0,2 0 0 0 0,2 1 1 0 0,1 1-1 0 0,2 1 0 0 0,2-1 0 0 0,-7 53 0 0 0,14-74-150 0 0,2 1-1 0 0,0 19 1 0 0,3-26-52 0 0,-2-9 8 0 0,0 0 0 0 0,0-1 0 0 0,-1 1 0 0 0,1-1 0 0 0,0 1 0 0 0,0-1 0 0 0,0 1 0 0 0,0-1 0 0 0,0 0 0 0 0,0 1 0 0 0,0-1 0 0 0,0 0 0 0 0,0 0 0 0 0,0 0 0 0 0,0 0 0 0 0,0 0 0 0 0,0 0 0 0 0,0 0 0 0 0,0 0 0 0 0,0 0 0 0 0,0 0 0 0 0,0-1 0 0 0,1 0 0 0 0,2 0-402 0 0,-1 0-1 0 0,1-1 0 0 0,-1 1 0 0 0,1-1 0 0 0,3-3 0 0 0,2-1-1004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4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3223 0 0,'0'2'5352'0'0,"-21"53"1405"0"0,1 2-4279 0 0,-34 88-1585 0 0,36-103-769 0 0,-138 279 40 0 0,132-279-177 0 0,8-13 13 0 0,-1 0-1 0 0,-2-2 0 0 0,0 0 1 0 0,-27 28-1 0 0,21-32-253 0 0,24-22 4 0 0,1-3-758 0 0,-1-2 492 0 0,1 1-1 0 0,0-1 1 0 0,1 0-1 0 0,-1 0 1 0 0,0 1-1 0 0,1-1 1 0 0,0 0-1 0 0,0 0 1 0 0,0 1-1 0 0,3-7 1 0 0,8-15-4571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4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49 455 11311 0 0,'0'0'1031'0'0,"-8"9"-222"0"0,-2 4 109 0 0,9-12 83 0 0,-10 0 768 0 0,10-1-1707 0 0,0-1 0 0 0,0 0 0 0 0,0 1-1 0 0,0-1 1 0 0,0 0 0 0 0,0 0 0 0 0,0 0 0 0 0,0 0-1 0 0,0 0 1 0 0,0 0 0 0 0,0 0 0 0 0,0 0 0 0 0,1-1-1 0 0,-1 1 1 0 0,0 0 0 0 0,1 0 0 0 0,-1-1 0 0 0,0-2-1 0 0,1 1 16 0 0,-1 0-1 0 0,1 0 1 0 0,0 0-1 0 0,0 0 1 0 0,0-1-1 0 0,0 1 1 0 0,1 0-1 0 0,0-3 1 0 0,3-6 81 0 0,-1 0 0 0 0,2 0 0 0 0,6-13 0 0 0,0 5-39 0 0,0 1 1 0 0,1 0 0 0 0,24-28-1 0 0,50-46-33 0 0,-79 85-81 0 0,15-14 32 0 0,2 0 0 0 0,44-32 0 0 0,-55 46 36 0 0,1-1 0 0 0,-1 2 0 0 0,2 0 1 0 0,-1 1-1 0 0,0 0 0 0 0,1 1 0 0 0,24-5 0 0 0,-34 9-51 0 0,-1 0 0 0 0,0 1 0 0 0,0 0 0 0 0,0 0 0 0 0,1 0 0 0 0,-1 0 0 0 0,0 0 0 0 0,0 1-1 0 0,0 0 1 0 0,9 2 0 0 0,-10-1-15 0 0,0-1-1 0 0,1 1 1 0 0,-1 0-1 0 0,0 1 1 0 0,0-1-1 0 0,0 0 1 0 0,-1 1-1 0 0,1 0 1 0 0,-1 0-1 0 0,1-1 1 0 0,-1 1-1 0 0,3 5 1 0 0,-3-3 12 0 0,1 0 0 0 0,-1 0 0 0 0,0 1 0 0 0,0-1 0 0 0,-1 1 0 0 0,1-1 0 0 0,-1 1 0 0 0,-1-1 0 0 0,1 1 0 0 0,-1 0 0 0 0,0 0 0 0 0,-1 8 0 0 0,-1 2 58 0 0,0 0 0 0 0,-1-1-1 0 0,-7 20 1 0 0,4-18-42 0 0,-1-1 0 0 0,0 1 0 0 0,-1-1 0 0 0,-1 0 0 0 0,0-1 0 0 0,-2 0 0 0 0,1 0 0 0 0,-2-1 0 0 0,-24 23 0 0 0,19-22 4 0 0,-1-1 0 0 0,0 0 0 0 0,-1-2 0 0 0,0 0 0 0 0,-1-1 0 0 0,-1-1 0 0 0,-30 10-1 0 0,43-17-25 0 0,-1 0-1 0 0,0-1 0 0 0,0 0 1 0 0,0-1-1 0 0,1 0 0 0 0,-2 0 0 0 0,1-1 1 0 0,0 0-1 0 0,-9-1 0 0 0,17 1-40 0 0,0 0 0 0 0,0-1 0 0 0,0 1-1 0 0,0 0 1 0 0,0 0 0 0 0,0 0 0 0 0,0-1 0 0 0,0 1-1 0 0,0 0 1 0 0,0-1 0 0 0,0 1 0 0 0,0-1 0 0 0,0 1-1 0 0,1-1 1 0 0,-1 1 0 0 0,0-1 0 0 0,0 0 0 0 0,1 1-1 0 0,-1-1 1 0 0,0 0 0 0 0,1 1 0 0 0,-1-1 0 0 0,0 0-1 0 0,1 0 1 0 0,-1 0 0 0 0,1 0 0 0 0,0 0 0 0 0,-1 0-1 0 0,1 0 1 0 0,0 0 0 0 0,-1 0 0 0 0,1 0 0 0 0,0 0-1 0 0,0 0 1 0 0,0 0 0 0 0,0 0 0 0 0,0 0 0 0 0,0 0-1 0 0,0 0 1 0 0,0-1 0 0 0,1-1-162 0 0,0-1 1 0 0,1 1 0 0 0,-1 0-1 0 0,1-1 1 0 0,-1 1-1 0 0,1 0 1 0 0,3-4-1 0 0,15-12-2151 0 0,-8 10 450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4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1375 0 0,'-1'1'14144'0'0,"-1"3"-13885"0"0,0 1 0 0 0,-1-1 0 0 0,1 0 0 0 0,-1 0-1 0 0,0-1 1 0 0,0 1 0 0 0,-1 0 0 0 0,1-1 0 0 0,-8 5-1 0 0,-5 4 69 0 0,-19 10-1 0 0,19-12-52 0 0,-42 28 119 0 0,-67 60 1 0 0,36-16-26 0 0,54-47-304 0 0,22-23-21 0 0,1 2 1 0 0,0-1 0 0 0,1 2 0 0 0,0-1-1 0 0,1 1 1 0 0,1 1 0 0 0,1 0 0 0 0,0 0-1 0 0,-11 33 1 0 0,17-41 63 0 0,-1 1 0 0 0,2 0 1 0 0,-1-1-1 0 0,1 1 0 0 0,0 0 0 0 0,1 0 0 0 0,0 0 0 0 0,1 0 0 0 0,0 0 0 0 0,0-1 1 0 0,0 1-1 0 0,1 0 0 0 0,1-1 0 0 0,0 1 0 0 0,0-1 0 0 0,0 0 0 0 0,1 0 1 0 0,0 0-1 0 0,1 0 0 0 0,0-1 0 0 0,10 14 0 0 0,-8-14-10 0 0,0 0-1 0 0,0 0 0 0 0,0-1 1 0 0,1 0-1 0 0,0 0 1 0 0,0-1-1 0 0,1 0 1 0 0,16 7-1 0 0,-22-10-255 0 0,1-1 1 0 0,-1 0-1 0 0,1 0 0 0 0,0 0 0 0 0,-1 0 1 0 0,1-1-1 0 0,0 0 0 0 0,-1 0 0 0 0,1 0 0 0 0,0 0 1 0 0,0 0-1 0 0,-1-1 0 0 0,1 1 0 0 0,0-1 1 0 0,-1 0-1 0 0,1 0 0 0 0,-1-1 0 0 0,1 1 1 0 0,-1-1-1 0 0,0 1 0 0 0,1-1 0 0 0,-1 0 0 0 0,0 0 1 0 0,0-1-1 0 0,4-4 0 0 0,4-3-4839 0 0,-2-3-1392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4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16959 0 0,'0'0'2392'0'0,"0"2"-2181"0"0,-1 13 57 0 0,0 0 0 0 0,-1-1 0 0 0,-1 1 0 0 0,0-1 0 0 0,-1 1 0 0 0,-7 17 1 0 0,-43 84-317 0 0,25-59 184 0 0,-24 61 184 0 0,-20 42 683 0 0,69-153-1229 0 0,0 1 0 0 0,1 0 0 0 0,0 0 0 0 0,0 0-1 0 0,0 0 1 0 0,1 0 0 0 0,0 0 0 0 0,-1 14 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3679 0 0,'2'0'10347'0'0,"21"0"-6800"0"0,27-5 0 0 0,61-16-488 0 0,13-1-2324 0 0,-93 18-726 0 0,92-12-1349 0 0,-70 2-2925 0 0,-42 10 2914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4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12895 0 0,'0'0'998'0'0,"0"1"-657"0"0,-36 95 8384 0 0,-10 25-6856 0 0,14-44-1375 0 0,-63 145-4 0 0,-18-8-788 0 0,113-214 298 0 0,-13 20-427 0 0,0 0 0 0 0,-1-1 1 0 0,-22 24-1 0 0,25-32 14 0 0,7-6 97 0 0,1-1 0 0 0,-1 0 1 0 0,-1-1-1 0 0,-4 5 0 0 0,7-7-385 0 0,5-12-4634 0 0,7-7-621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5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76 274 8751 0 0,'-2'0'399'0'0,"-6"0"115"0"0,-5 0 251 0 0,0 0-1 0 0,-19-4 5230 0 0,31 4-5751 0 0,1 0 0 0 0,-1 0 0 0 0,1 0 0 0 0,-1-1 0 0 0,1 1 0 0 0,0 0 0 0 0,-1-1 0 0 0,1 1 0 0 0,-1 0 0 0 0,1-1 0 0 0,0 1 0 0 0,-1 0 0 0 0,1-1 0 0 0,0 1 0 0 0,0-1 0 0 0,-1 1 0 0 0,1-1 0 0 0,0 0 1 0 0,1-3-57 0 0,0 0 0 0 0,1 0 0 0 0,-1-1 0 0 0,1 1 0 0 0,0 0 0 0 0,1 1 0 0 0,-1-1 0 0 0,1 0 0 0 0,-1 1 0 0 0,5-5 0 0 0,36-33-5 0 0,-31 30-72 0 0,9-9-83 0 0,9-7 9 0 0,48-36 0 0 0,-67 56 55 0 0,1 0-1 0 0,-1 0 1 0 0,1 1 0 0 0,0 1 0 0 0,1 0-1 0 0,-1 1 1 0 0,1 0 0 0 0,22-4 0 0 0,-31 8-68 0 0,1 0 0 0 0,0 0 0 0 0,0 0 0 0 0,0 1 1 0 0,0-1-1 0 0,0 1 0 0 0,-1 0 0 0 0,1 1 0 0 0,0-1 0 0 0,-1 1 1 0 0,1 0-1 0 0,-1 0 0 0 0,0 0 0 0 0,1 1 0 0 0,-1-1 0 0 0,0 1 0 0 0,-1 0 1 0 0,1 0-1 0 0,0 1 0 0 0,5 6 0 0 0,1 2-28 0 0,-1 0 0 0 0,0 1 1 0 0,0 1-1 0 0,-1-1 0 0 0,6 18 0 0 0,20 60 141 0 0,-18-46-203 0 0,-13-36 54 0 0,-3-8 13 0 0,0 0 0 0 0,0 0 1 0 0,1-1-1 0 0,-1 1 0 0 0,0 0 0 0 0,0 0 0 0 0,0 0 0 0 0,0 0 1 0 0,0 0-1 0 0,0 0 0 0 0,0 0 0 0 0,0-1 0 0 0,0 1 0 0 0,0 0 1 0 0,-1 0-1 0 0,1 0 0 0 0,0 0 0 0 0,-1 0 0 0 0,1-1 0 0 0,0 1 1 0 0,-1 0-1 0 0,1 0 0 0 0,-1-1 0 0 0,1 1 0 0 0,-1 0 0 0 0,0-1 1 0 0,1 1-1 0 0,-2 1 0 0 0,-1 0 24 0 0,-1 2 11 0 0,-1 0-1 0 0,1 0 0 0 0,-1 0 0 0 0,0-1 0 0 0,0 0 0 0 0,-1 0 1 0 0,-8 4-1 0 0,-45 13 353 0 0,24-9-285 0 0,-222 94-1198 0 0,200-82 424 0 0,56-22 456 0 0,123-86-7609 0 0,-92 68 6866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5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9671 0 0,'0'0'875'0'0,"-7"5"-702"0"0,5-2 202 0 0,0-1 0 0 0,0 1-1 0 0,1 0 1 0 0,-1 0 0 0 0,1 0 0 0 0,-1 0-1 0 0,1 0 1 0 0,0 0 0 0 0,0 0-1 0 0,0 0 1 0 0,1 0 0 0 0,-1 1 0 0 0,1-1-1 0 0,0 0 1 0 0,0 0 0 0 0,0 1-1 0 0,1 5 1 0 0,0 2 128 0 0,1 0 1 0 0,1-1-1 0 0,0 1 0 0 0,5 11 1 0 0,-1-5-251 0 0,1-1 0 0 0,0-1 0 0 0,1 0 1 0 0,1 0-1 0 0,1 0 0 0 0,0-1 0 0 0,22 21 1 0 0,8 2 434 0 0,53 37 1 0 0,10 7 83 0 0,-86-65-602 0 0,-1 0 0 0 0,-1 2 0 0 0,21 26 0 0 0,-31-35-120 0 0,-1-1 0 0 0,0 1 0 0 0,0 0 0 0 0,0 0-1 0 0,-1 0 1 0 0,4 14 0 0 0,-7-18-20 0 0,0 0 1 0 0,0 0-1 0 0,-1 0 0 0 0,1 0 1 0 0,-1 0-1 0 0,0 0 1 0 0,-1 0-1 0 0,1 0 0 0 0,-1 0 1 0 0,0-1-1 0 0,0 1 1 0 0,-1 0-1 0 0,1 0 0 0 0,-1-1 1 0 0,-3 6-1 0 0,-3 4 25 0 0,0-1 0 0 0,-1 0-1 0 0,0-1 1 0 0,-1 0 0 0 0,-1 0 0 0 0,0-1-1 0 0,-24 19 1 0 0,4-8 63 0 0,0-2 0 0 0,-40 20 0 0 0,48-28-134 0 0,5-4-30 0 0,0 1 0 0 0,1 1 0 0 0,1 0 1 0 0,-30 25-1 0 0,44-32 20 0 0,0-1 0 0 0,1 1 0 0 0,-1 0 0 0 0,0 0 0 0 0,1-1 0 0 0,-2 7 0 0 0,3-7 30 0 0,0-1-1 0 0,0 1 0 0 0,0 0 0 0 0,0-1 1 0 0,0 1-1 0 0,1-1 0 0 0,-1 1 0 0 0,0-1 0 0 0,2 3 1 0 0,-2-4 13 0 0,1 1 0 0 0,-1-1 1 0 0,0 1-1 0 0,1-1 1 0 0,0 1-1 0 0,-1-1 0 0 0,1 1 1 0 0,-1-1-1 0 0,1 1 1 0 0,0-1-1 0 0,-1 0 1 0 0,1 1-1 0 0,-1-1 0 0 0,2 0 1 0 0,0 1-62 0 0,0 0 1 0 0,0 0-1 0 0,1-1 1 0 0,-1 0-1 0 0,0 1 1 0 0,0-1-1 0 0,0 0 1 0 0,1 0 0 0 0,-1 0-1 0 0,0 0 1 0 0,0 0-1 0 0,0-1 1 0 0,1 1-1 0 0,-1-1 1 0 0,0 1-1 0 0,0-1 1 0 0,0 0-1 0 0,0 0 1 0 0,0 0-1 0 0,2-1 1 0 0,0 0-291 0 0,6-5-1925 0 0,1-2-6046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286 129 7831 0 0,'0'0'9776'0'0,"2"0"-9177"0"0,25-6 818 0 0,-1-2 1 0 0,40-16-1 0 0,-41 14-964 0 0,28-10 369 0 0,39-15 259 0 0,-78 29-871 0 0,0 0 0 0 0,0 1 0 0 0,18-4 0 0 0,-30 9-36 0 0,-2 2-111 0 0,1 2-51 0 0,-1-1-1 0 0,1 1 1 0 0,-1 0 0 0 0,0 0 0 0 0,0-1-1 0 0,-1 1 1 0 0,1 0 0 0 0,-1 0-1 0 0,0-1 1 0 0,0 1 0 0 0,0 0-1 0 0,0-1 1 0 0,-1 1 0 0 0,1-1-1 0 0,-1 1 1 0 0,-3 4 0 0 0,-6 8 56 0 0,-22 28 0 0 0,1-8-185 0 0,-1-2 1 0 0,-1-1-1 0 0,-2-1 1 0 0,-1-2 0 0 0,-65 39-1 0 0,-160 112-750 0 0,205-139 827 0 0,56-41 204 0 0,44-3 208 0 0,48-8-1 0 0,5-1-200 0 0,79-5 490 0 0,-165 16-645 0 0,-9 0-256 0 0,-8 1-5832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5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16 15343 0 0,'-6'-3'199'0'0,"1"1"1"0"0,-1 0-1 0 0,0 0 0 0 0,-1 0 0 0 0,1 1 0 0 0,0-1 0 0 0,0 2 1 0 0,-11-1-1 0 0,14 1-87 0 0,1 0 0 0 0,-1 0 0 0 0,1 1 0 0 0,-1-1 0 0 0,1 1 0 0 0,-1 0 0 0 0,1-1 0 0 0,0 1 0 0 0,-1 0 0 0 0,1 1-1 0 0,0-1 1 0 0,0 0 0 0 0,0 1 0 0 0,0-1 0 0 0,0 1 0 0 0,0-1 0 0 0,0 1 0 0 0,0 0 0 0 0,1 0 0 0 0,-1 0 0 0 0,1 0 0 0 0,-1 0 0 0 0,1 0 0 0 0,-2 4 0 0 0,1-1 33 0 0,0 1-1 0 0,1-1 0 0 0,0 0 0 0 0,0 1 1 0 0,0-1-1 0 0,0 1 0 0 0,1-1 1 0 0,0 9-1 0 0,2 2 120 0 0,4 25 0 0 0,-3-26-206 0 0,2-1 0 0 0,0 0 0 0 0,0-1 0 0 0,1 1 0 0 0,1-1 0 0 0,0 0 0 0 0,1-1 0 0 0,11 15 0 0 0,-4-8-25 0 0,1-1 1 0 0,1 0-1 0 0,1-1 1 0 0,23 17-1 0 0,30 15 174 0 0,-36-26 370 0 0,35 30 0 0 0,-61-44-321 0 0,1 0 1 0 0,-1 0-1 0 0,0 1 0 0 0,-1 0 1 0 0,0 1-1 0 0,-1-1 1 0 0,11 22-1 0 0,-15-23-166 0 0,0 0 0 0 0,0 1 0 0 0,-1-1-1 0 0,0 1 1 0 0,0 0 0 0 0,-1 0 0 0 0,0 0 0 0 0,-1-1 0 0 0,-1 1-1 0 0,1 0 1 0 0,-1 0 0 0 0,-1 0 0 0 0,0 0 0 0 0,-4 13-1 0 0,-6 12 321 0 0,-2 0-1 0 0,-26 47 1 0 0,35-72-402 0 0,-104 172-638 0 0,12-23-37 0 0,93-152 522 0 0,0 0-1 0 0,-1 0 1 0 0,1-1 0 0 0,-1 1 0 0 0,0-1-1 0 0,-1-1 1 0 0,1 1 0 0 0,-1-1 0 0 0,0 0-1 0 0,-1 0 1 0 0,1 0 0 0 0,-1-1 0 0 0,0 0-1 0 0,0-1 1 0 0,0 1 0 0 0,-1-1 0 0 0,1-1-1 0 0,-1 1 1 0 0,0-1 0 0 0,0-1 0 0 0,1 1-1 0 0,-1-1 1 0 0,0-1 0 0 0,0 1 0 0 0,0-2 0 0 0,0 1-1 0 0,0-1 1 0 0,-13-2 0 0 0,20 2 94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5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369 202 3223 0 0,'0'0'143'0'0,"-3"9"862"0"0,1 1 5339 0 0,27 20-1522 0 0,-24-29-4074 0 0,6 10 296 0 0,-3-6 2482 0 0,6-16-3443 0 0,-1 0 1 0 0,0-1-1 0 0,-1 0 0 0 0,0 0 0 0 0,-1-1 1 0 0,7-17-1 0 0,-4 7-116 0 0,-2 0 1 0 0,-1-1-1 0 0,5-25 0 0 0,-12 47 25 0 0,1 0-1 0 0,-1 1 1 0 0,0-1 0 0 0,0 1-1 0 0,0-1 1 0 0,0 0-1 0 0,0 1 1 0 0,0-1-1 0 0,0 1 1 0 0,-1-1 0 0 0,1 0-1 0 0,0 1 1 0 0,-1-1-1 0 0,0 1 1 0 0,1-1 0 0 0,-1 1-1 0 0,0-1 1 0 0,1 1-1 0 0,-1 0 1 0 0,0-1 0 0 0,0 1-1 0 0,0 0 1 0 0,0 0-1 0 0,-1 0 1 0 0,1 0 0 0 0,0 0-1 0 0,0 0 1 0 0,-1 0-1 0 0,1 0 1 0 0,0 0 0 0 0,-1 0-1 0 0,1 1 1 0 0,-1-1-1 0 0,1 1 1 0 0,-1-1-1 0 0,0 1 1 0 0,1-1 0 0 0,-1 1-1 0 0,1 0 1 0 0,-1 0-1 0 0,1 0 1 0 0,-1 0 0 0 0,0 0-1 0 0,1 0 1 0 0,-1 0-1 0 0,1 1 1 0 0,-1-1 0 0 0,-2 1-1 0 0,-19 6-137 0 0,0 2-1 0 0,0 0 0 0 0,1 1 1 0 0,0 1-1 0 0,-37 26 0 0 0,24-13 62 0 0,0 1 0 0 0,-53 52 1 0 0,72-61 79 0 0,1 1 0 0 0,1 1 0 0 0,0 0 1 0 0,1 1-1 0 0,1 0 0 0 0,-18 38 0 0 0,28-53 10 0 0,1 0 1 0 0,-1 1-1 0 0,1-1 0 0 0,0 1 0 0 0,0-1 1 0 0,0 0-1 0 0,1 1 0 0 0,-1-1 0 0 0,1 1 0 0 0,1 0 1 0 0,-1-1-1 0 0,0 1 0 0 0,1-1 0 0 0,0 1 1 0 0,0-1-1 0 0,0 0 0 0 0,1 1 0 0 0,-1-1 1 0 0,1 0-1 0 0,0 0 0 0 0,5 7 0 0 0,-4-7 24 0 0,1 0-1 0 0,-1 0 1 0 0,1-1 0 0 0,-1 1-1 0 0,1-1 1 0 0,0 0 0 0 0,0-1-1 0 0,1 1 1 0 0,-1-1 0 0 0,1 1-1 0 0,-1-1 1 0 0,1 0 0 0 0,-1-1-1 0 0,1 1 1 0 0,0-1 0 0 0,0 0-1 0 0,0 0 1 0 0,0-1 0 0 0,9 0-1 0 0,-1 0 16 0 0,0-1-1 0 0,-1-1 0 0 0,1-1 1 0 0,0 0-1 0 0,0 0 0 0 0,19-9 1 0 0,-5 0-36 0 0,46-28 0 0 0,-59 31-51 0 0,-1 0 0 0 0,0 0 0 0 0,19-21 0 0 0,-27 25 26 0 0,0-1-1 0 0,0 1 0 0 0,-1-1 0 0 0,0 0 0 0 0,0-1 0 0 0,0 1 1 0 0,-1-1-1 0 0,0 0 0 0 0,0 1 0 0 0,2-10 0 0 0,-3 7-22 0 0,0 1 211 0 0,-7 14-46 0 0,-3 8-77 0 0,1 0 0 0 0,1 0 0 0 0,1 1 1 0 0,0 0-1 0 0,-4 20 0 0 0,4-13-33 0 0,3-14-31 0 0,0 0 0 0 0,1 0 0 0 0,-1 13 1 0 0,2-18-94 0 0,0 0 0 0 0,0 1 0 0 0,0-1 0 0 0,1 1 0 0 0,-1-1 0 0 0,1 0 0 0 0,0 0 1 0 0,0 1-1 0 0,0-1 0 0 0,3 5 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5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96 149 10135 0 0,'0'0'464'0'0,"-2"1"-9"0"0,-13 9 155 0 0,-19 18-1 0 0,27-21 927 0 0,0 0 0 0 0,1 0 0 0 0,-1 0 0 0 0,-6 13 0 0 0,9-13-377 0 0,7-11-78 0 0,7-9-859 0 0,42-46-182 0 0,-31 32-19 0 0,2 1 0 0 0,1 2-1 0 0,1 0 1 0 0,35-25 0 0 0,-37 36-10 0 0,-22 13-2 0 0,0-1 0 0 0,0 1 0 0 0,-1-1 0 0 0,1 1 0 0 0,0 0 0 0 0,-1 0 0 0 0,1-1-1 0 0,0 1 1 0 0,0 0 0 0 0,0 0 0 0 0,-1 0 0 0 0,1 0 0 0 0,0 0 0 0 0,0 0 0 0 0,0 0 0 0 0,-1 0 0 0 0,1 0 0 0 0,0 0 0 0 0,0 0 0 0 0,0 1 0 0 0,-1-1 0 0 0,1 0 0 0 0,0 0 0 0 0,0 1 0 0 0,-1-1 0 0 0,1 1 0 0 0,0-1 0 0 0,-1 0 0 0 0,1 1 0 0 0,0 0-1 0 0,-1-1 1 0 0,1 1 0 0 0,-1-1 0 0 0,1 1 0 0 0,-1 0 0 0 0,2 1 0 0 0,-2-2 24 0 0,2 3 6 0 0,1 0 0 0 0,-1-1-1 0 0,0 1 1 0 0,0 0 0 0 0,-1 0 0 0 0,1 1 0 0 0,0-1 0 0 0,-1 0 0 0 0,0 1 0 0 0,0-1-1 0 0,1 4 1 0 0,0 4 37 0 0,1 24 0 0 0,-2-18 11 0 0,0-6-23 0 0,1-2-37 0 0,-1-3-6 0 0,-1-2 4 0 0,-1 11-18 0 0,0-7-347 0 0,-1 1 0 0 0,0-1 0 0 0,0 1-1 0 0,-4 7 1 0 0,-6 24-1061 0 0,12-38 1031 0 0,11 4-3170 0 0,-10-5 3356 0 0,0 0-1 0 0,0 0 0 0 0,0 0 0 0 0,0 0 1 0 0,0-1-1 0 0,1 1 0 0 0,-1 0 0 0 0,0-1 1 0 0,1 0-1 0 0,-1 1 0 0 0,0-1 0 0 0,1 1 1 0 0,-1-1-1 0 0,0 0 0 0 0,3 0 0 0 0,10-1-1603 0 0,4-3-104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5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164 270 1839 0 0,'0'2'134'0'0,"-5"15"-575"0"0,2-10 3585 0 0,0 0 0 0 0,-1 0 0 0 0,-8 13 1049 0 0,11-19-3241 0 0,-1 0-859 0 0,1 0 1 0 0,-1 0 0 0 0,0 0-1 0 0,1 0 1 0 0,-1 0 0 0 0,0-1 0 0 0,0 1-1 0 0,0-1 1 0 0,1 1 0 0 0,-1-1-1 0 0,0 1 1 0 0,0-1 0 0 0,0 0-1 0 0,0 0 1 0 0,0 0 0 0 0,0 0 0 0 0,0 0-1 0 0,0-1 1 0 0,0 1 0 0 0,1 0-1 0 0,-1-1 1 0 0,-3-1 0 0 0,-7-2 660 0 0,1 0 1 0 0,-16-9-1 0 0,17 7-618 0 0,7 6-136 0 0,2-1 0 0 0,0 1 0 0 0,1 0 0 0 0,-1-1 0 0 0,0 1 0 0 0,0-1 0 0 0,0 1 0 0 0,0-1 0 0 0,1 1 0 0 0,-1-1 0 0 0,0 0 0 0 0,0 1 0 0 0,1-1 0 0 0,-1 0 0 0 0,0 0 0 0 0,0 0 0 0 0,0-1-9 0 0,-1 0-1 0 0,1 0 1 0 0,-1 0-1 0 0,1 0 1 0 0,0 0-1 0 0,0 0 1 0 0,0 0-1 0 0,0 0 1 0 0,0 0-1 0 0,1 0 1 0 0,-1-1-1 0 0,1 1 1 0 0,-1 0-1 0 0,1 0 1 0 0,0-1-1 0 0,0 1 0 0 0,0 0 1 0 0,0-1-1 0 0,0 1 1 0 0,0 0-1 0 0,1-1 1 0 0,-1 1-1 0 0,1 0 1 0 0,-1 0-1 0 0,1-1 1 0 0,0 1-1 0 0,2-4 1 0 0,3-5-85 0 0,1 0 0 0 0,0 0 0 0 0,17-19 1 0 0,-13 16 54 0 0,7-9 42 0 0,0 1 1 0 0,1 1-1 0 0,28-23 0 0 0,-41 38 72 0 0,0 1-1 0 0,1 1 1 0 0,0-1-1 0 0,0 1 1 0 0,0 1-1 0 0,0-1 1 0 0,0 1-1 0 0,1 0 1 0 0,0 1 0 0 0,-1 0-1 0 0,1 0 1 0 0,0 1-1 0 0,0 0 1 0 0,0 0-1 0 0,0 0 1 0 0,12 2-1 0 0,-17-1-45 0 0,0 1-1 0 0,-1-1 0 0 0,1 1 1 0 0,0 0-1 0 0,-1 0 0 0 0,1 0 1 0 0,0 0-1 0 0,-1 0 0 0 0,1 1 1 0 0,-1-1-1 0 0,0 1 0 0 0,1-1 1 0 0,-1 1-1 0 0,0 0 0 0 0,0 0 1 0 0,0 0-1 0 0,0 0 0 0 0,0 0 1 0 0,-1 1-1 0 0,1-1 0 0 0,-1 0 1 0 0,1 1-1 0 0,-1-1 0 0 0,0 1 1 0 0,0 0-1 0 0,0-1 0 0 0,0 1 1 0 0,-1 0-1 0 0,1-1 0 0 0,0 7 1 0 0,0-2-14 0 0,-1 1-1 0 0,0-1 1 0 0,0 0-1 0 0,-1 1 1 0 0,0-1 0 0 0,0 0-1 0 0,-1 0 1 0 0,0 1 0 0 0,0-1-1 0 0,-6 12 1 0 0,1-5-10 0 0,-1-1 0 0 0,-1 0 0 0 0,0 0 0 0 0,-1-1 0 0 0,0-1 0 0 0,-20 18 0 0 0,11-12-527 0 0,-1-2-1 0 0,-1-1 0 0 0,-29 16 0 0 0,43-26-59 0 0,0-1 0 0 0,0 0 0 0 0,0-1 0 0 0,-11 3 0 0 0,17-5-44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5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31 2759 0 0,'14'-30'14139'0'0,"-23"41"-12990"0"0,-20 29-421 0 0,-28 53 0 0 0,-4 7-552 0 0,-114 184-70 0 0,73-112 260 0 0,47-83-238 0 0,-79 132-856 0 0,131-216 560 0 0,0 0 0 0 0,0 1 0 0 0,1 0 0 0 0,-1-1 0 0 0,2 1 0 0 0,-3 6 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19:5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9671 0 0,'-1'1'3134'0'0,"-53"59"3371"0"0,6 5-4091 0 0,-38 73-3023 0 0,34-52 1444 0 0,-182 299-505 0 0,198-324-315 0 0,9-25-27 0 0,20-28-184 0 0,1 0 0 0 0,-10 17 0 0 0,16-24-25 0 0,2-14-2974 0 0,2 0 1613 0 0,2-6-60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0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95 328 12263 0 0,'0'0'563'0'0,"-1"2"-14"0"0,-44 76 1387 0 0,28-47 367 0 0,17-30-2171 0 0,-1 0 0 0 0,1 0 0 0 0,-1 1 0 0 0,0-1 0 0 0,0 0 0 0 0,1 0 0 0 0,-1 0 0 0 0,0 0 0 0 0,0 0 0 0 0,0-1 0 0 0,0 1 1 0 0,0 0-1 0 0,0 0 0 0 0,-1-1 0 0 0,1 1 0 0 0,0 0 0 0 0,0-1 0 0 0,0 1 0 0 0,-1-1 0 0 0,1 0 0 0 0,0 1 0 0 0,0-1 0 0 0,-1 0 0 0 0,0 0 0 0 0,1 0-91 0 0,1-1-1 0 0,-1 0 1 0 0,1 1-1 0 0,-1-1 1 0 0,1 0-1 0 0,0 0 1 0 0,-1 1-1 0 0,1-1 1 0 0,0 0-1 0 0,0 0 1 0 0,-1 0 0 0 0,1 0-1 0 0,0 1 1 0 0,0-1-1 0 0,0 0 1 0 0,0 0-1 0 0,0-1 1 0 0,0-15 238 0 0,0 12-221 0 0,1-1 0 0 0,0 1 0 0 0,1 0 0 0 0,0 0 0 0 0,-1 0 0 0 0,2 0 0 0 0,3-8 0 0 0,24-33 132 0 0,-21 33-148 0 0,18-25-29 0 0,56-62-1 0 0,-64 81-45 0 0,0 1 0 0 0,1 1 0 0 0,1 0-1 0 0,38-21 1 0 0,-36 24-27 0 0,2 2 0 0 0,41-15 0 0 0,-52 23 49 0 0,1 0 0 0 0,-1 1 1 0 0,1 0-1 0 0,-1 1 0 0 0,1 1 0 0 0,22 1 0 0 0,-10 1 111 0 0,-2 2 0 0 0,33 7 0 0 0,-50-8-74 0 0,-1 0 0 0 0,0 0 0 0 0,0 0 0 0 0,0 1 1 0 0,0 0-1 0 0,0 1 0 0 0,0 0 0 0 0,-1 0 0 0 0,0 0 1 0 0,0 0-1 0 0,0 1 0 0 0,8 8 0 0 0,-12-10-21 0 0,0 0 0 0 0,0 0-1 0 0,-1 0 1 0 0,1 0 0 0 0,-1 0-1 0 0,1 0 1 0 0,-1 0 0 0 0,0 0 0 0 0,0 1-1 0 0,0-1 1 0 0,-1 1 0 0 0,1-1-1 0 0,-1 0 1 0 0,0 1 0 0 0,0-1 0 0 0,0 1-1 0 0,0-1 1 0 0,-1 1 0 0 0,1-1-1 0 0,-1 0 1 0 0,0 1 0 0 0,0-1 0 0 0,0 0-1 0 0,0 0 1 0 0,-1 1 0 0 0,1-1-1 0 0,-4 3 1 0 0,-2 7 31 0 0,-2-1-1 0 0,0-1 1 0 0,0 0-1 0 0,-1 0 1 0 0,-13 11-1 0 0,-29 22 114 0 0,-93 58-1 0 0,128-91-158 0 0,-6 5-8 0 0,-1-2 0 0 0,-1-1-1 0 0,-1 0 1 0 0,1-2 0 0 0,-2-1-1 0 0,0-2 1 0 0,0 0 0 0 0,0-1-1 0 0,-1-2 1 0 0,-34 2 0 0 0,61-7 9 0 0,-46-1-245 0 0,45 1 218 0 0,0 0-1 0 0,-1-1 1 0 0,1 1-1 0 0,-1-1 1 0 0,1 1-1 0 0,0-1 1 0 0,0 0-1 0 0,-1 0 1 0 0,1 0-1 0 0,0 0 1 0 0,0 0-1 0 0,0-1 1 0 0,0 1-1 0 0,0-1 1 0 0,-3-2-1 0 0,5 3 17 0 0,0 1 0 0 0,0-1-1 0 0,0 1 1 0 0,-1 0 0 0 0,1-1 0 0 0,0 1-1 0 0,0-1 1 0 0,0 1 0 0 0,0-1-1 0 0,0 1 1 0 0,0-1 0 0 0,0 1 0 0 0,0-1-1 0 0,0 1 1 0 0,0-1 0 0 0,0 1 0 0 0,1 0-1 0 0,-1-1 1 0 0,0 1 0 0 0,0-1-1 0 0,0 1 1 0 0,1-1 0 0 0,-1 1 0 0 0,1-1-1 0 0,7-9-289 0 0,5-2-1003 0 0,2-1-3623 0 0,2-1-1686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0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49 349 7831 0 0,'-8'5'810'0'0,"-12"6"-23"0"0,-1 0 9450 0 0,27-21-8800 0 0,10-14-1122 0 0,2 1 1 0 0,29-31-1 0 0,46-36 1058 0 0,7-7-603 0 0,-56 50-770 0 0,-41 44 0 0 0,1 0 0 0 0,-1 0 0 0 0,1 1 0 0 0,0-1 0 0 0,5-2 0 0 0,4-3 0 0 0,-12 8 0 0 0,-1-1 0 0 0,0 1 0 0 0,0 0 0 0 0,1-1 0 0 0,-1 1 0 0 0,0 0 0 0 0,1 0 0 0 0,-1 0 0 0 0,0-1 0 0 0,1 1 0 0 0,-1 0 0 0 0,1 0 0 0 0,-1 0 0 0 0,0 0 0 0 0,1 0 0 0 0,-1 0 0 0 0,0 0 0 0 0,1 0 0 0 0,-1 0 0 0 0,1 0 0 0 0,-1 0 0 0 0,0 0 0 0 0,1 0 0 0 0,-1 0 0 0 0,1 0 0 0 0,-1 0 0 0 0,0 0 0 0 0,1 0 0 0 0,-1 0 0 0 0,0 0 0 0 0,1 1 0 0 0,-1-1 0 0 0,1 0 0 0 0,-1 0 0 0 0,0 1 0 0 0,0-1 0 0 0,1 0 0 0 0,-1 0 0 0 0,0 1 0 0 0,1-1 0 0 0,-1 0 0 0 0,0 1 0 0 0,0-1 0 0 0,0 0 0 0 0,1 1 0 0 0,-1-1 0 0 0,0 0 0 0 0,0 1 0 0 0,0 0 0 0 0,2 2 0 0 0,0 0 0 0 0,0 0 0 0 0,-1 0 0 0 0,1 0 0 0 0,-1 0 0 0 0,0 0 0 0 0,0 1 0 0 0,0-1 0 0 0,0 0 0 0 0,-1 1 0 0 0,1 6 0 0 0,-3 43 0 0 0,1-31 0 0 0,0 14 289 0 0,7 68-1 0 0,-4-87-197 0 0,1 0-1 0 0,1 0 1 0 0,0 0-1 0 0,1-1 1 0 0,1 0-1 0 0,9 18 1 0 0,-12-30-63 0 0,-1 0 0 0 0,1-1 0 0 0,-1 1 0 0 0,1-1 0 0 0,0 0 0 0 0,0 0 0 0 0,0 0 0 0 0,1 0 0 0 0,-1 0 0 0 0,1-1 1 0 0,-1 1-1 0 0,1-1 0 0 0,0 0 0 0 0,0 0 0 0 0,0-1 0 0 0,0 1 0 0 0,0-1 0 0 0,8 2 0 0 0,-8-3-74 0 0,6 2 119 0 0,-7-3 118 0 0,-3 0-279 0 0,1 1 0 0 0,-1-1-1 0 0,1 1 1 0 0,0-1-1 0 0,-1 1 1 0 0,1-1-1 0 0,0 1 1 0 0,0-1-1 0 0,-1 1 1 0 0,1 0-1 0 0,0-1 1 0 0,0 1 0 0 0,0 0-1 0 0,-1 0 1 0 0,1 0-1 0 0,2-1 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0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69 119 1839 0 0,'-1'1'134'0'0,"-14"21"-387"0"0,-24 46 9978 0 0,26-37-5832 0 0,14-31-3368 0 0,3 0-386 0 0,0 0 0 0 0,-1-1-1 0 0,1 1 1 0 0,-1-1-1 0 0,1 0 1 0 0,-1 0 0 0 0,1 0-1 0 0,-1 0 1 0 0,1 0 0 0 0,-1-1-1 0 0,0 0 1 0 0,0 1 0 0 0,0-1-1 0 0,0 0 1 0 0,4-4-1 0 0,4-3 132 0 0,-1 1-1 0 0,-1-2 0 0 0,9-10 0 0 0,-9 10 152 0 0,-1-1-1 0 0,0-1 1 0 0,-1 0 0 0 0,10-20 0 0 0,-14 25-329 0 0,1-1 0 0 0,0 1 0 0 0,0 0 1 0 0,1 0-1 0 0,0 0 0 0 0,8-8 0 0 0,-9 12-83 0 0,-1 0 0 0 0,1 0 0 0 0,-1 0 0 0 0,1 0 0 0 0,0 1 0 0 0,0-1 0 0 0,1 1 0 0 0,-1 0-1 0 0,0 0 1 0 0,1 1 0 0 0,-1-1 0 0 0,9-1 0 0 0,1 1-9 0 0,0 0 0 0 0,0 1 0 0 0,19 1 0 0 0,-22 2 0 0 0,-10-2 0 0 0,1 1 0 0 0,0-1 0 0 0,0 0 0 0 0,0 1 0 0 0,-1-1 0 0 0,1 1 0 0 0,0 0 0 0 0,-1 0 0 0 0,1-1 0 0 0,-1 1 0 0 0,1 0 0 0 0,-1 0 0 0 0,1 1 0 0 0,1 0 0 0 0,1 2 0 0 0,-2-2 13 0 0,-1 0 0 0 0,1 0 0 0 0,0 0 0 0 0,-1 0 0 0 0,1 0 0 0 0,-1 0 0 0 0,0 0 0 0 0,0 0-1 0 0,0 0 1 0 0,0 1 0 0 0,0-1 0 0 0,0 0 0 0 0,-1 1 0 0 0,1-1 0 0 0,-1 1 0 0 0,0-1 0 0 0,1 1 0 0 0,-1-1 0 0 0,0 1 0 0 0,-1-1 0 0 0,1 1-1 0 0,0-1 1 0 0,-2 4 0 0 0,-1 7 65 0 0,0 0 0 0 0,-1 0 0 0 0,-7 14 0 0 0,5-15-73 0 0,3-4 4 0 0,0 0 0 0 0,1 0 0 0 0,-1 1 0 0 0,2-1 0 0 0,-1 1 0 0 0,1-1 0 0 0,0 1 0 0 0,1-1 0 0 0,0 1 0 0 0,2 15-1 0 0,-2-23 1 0 0,1 0 0 0 0,-1 1 0 0 0,0-1 0 0 0,1 0 0 0 0,0 0 0 0 0,-1 0 0 0 0,1 0 0 0 0,0 0 0 0 0,-1 0 0 0 0,1 0 0 0 0,0 0 0 0 0,0 0 0 0 0,0 0-1 0 0,0-1 1 0 0,0 1 0 0 0,0 0 0 0 0,0-1 0 0 0,2 2 0 0 0,19 6 211 0 0,-17-8-152 0 0,-1 1 0 0 0,1-1 0 0 0,0 0 1 0 0,0 0-1 0 0,-1 0 0 0 0,1-1 0 0 0,0 0 1 0 0,-1 0-1 0 0,7-1 0 0 0,41-19 621 0 0,-35 14-462 0 0,1-3-90 0 0,-1 0-1 0 0,0 0 0 0 0,0-2 0 0 0,-1 0 0 0 0,-1-1 1 0 0,23-24-1 0 0,-21 18-26 0 0,0-1-1 0 0,21-33 1 0 0,4-7-479 0 0,-41 59 134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1 722 10679 0 0,'0'0'8424'0'0,"1"-1"-7872"0"0,4-1-348 0 0,0-1-1 0 0,0 1 0 0 0,0-2 1 0 0,0 1-1 0 0,-1 0 0 0 0,1-1 1 0 0,-1 0-1 0 0,0 0 0 0 0,0 0 1 0 0,4-6-1 0 0,3-5 359 0 0,17-31-1 0 0,25-67 515 0 0,-17 34-771 0 0,-15 35-376 0 0,3 0 0 0 0,29-43 0 0 0,-43 74 17 0 0,12-16-39 0 0,-21 28 35 0 0,7 23-141 0 0,-4 4 159 0 0,-2 0 0 0 0,-2 38 0 0 0,0-35 28 0 0,0-11 12 0 0,0 20 0 0 0,6 48 0 0 0,-5-75 0 0 0,1 0 0 0 0,0 0 0 0 0,1-1 0 0 0,0 0 0 0 0,1 1 0 0 0,0-1 0 0 0,0 0 0 0 0,1-1 0 0 0,8 12 0 0 0,-6-13 101 0 0,1 0 0 0 0,0 0 0 0 0,1-1 0 0 0,-1 0-1 0 0,1 0 1 0 0,1-1 0 0 0,10 5 0 0 0,-11-5-60 0 0,-8-5 1 0 0,1-1 0 0 0,-1 1 1 0 0,1 0-1 0 0,-1-1 0 0 0,1 1 0 0 0,-1-1 0 0 0,1 1 0 0 0,-1-1 0 0 0,1 0 1 0 0,-1 0-1 0 0,1 0 0 0 0,0 0 0 0 0,-1 0 0 0 0,1 0 0 0 0,-1 0 0 0 0,1 0 1 0 0,0 0-1 0 0,-1-1 0 0 0,1 1 0 0 0,-1-1 0 0 0,1 1 0 0 0,-1-1 1 0 0,1 0-1 0 0,-1 1 0 0 0,0-1 0 0 0,1 0 0 0 0,-1 0 0 0 0,0 0 0 0 0,0 0 1 0 0,2-1-1 0 0,2-5 56 0 0,1 1 1 0 0,-1 0-1 0 0,0-1 1 0 0,6-11-1 0 0,-2 4-29 0 0,5-9-19 0 0,-2 1-1 0 0,14-33 1 0 0,1-4 5 0 0,73-119 33 0 0,-1 2 13 0 0,-42 56-103 0 0,-57 119-65 0 0,2 1-1017 0 0,0 1 890 0 0,0-1-1 0 0,0 0 1 0 0,0 1 0 0 0,-1-1-1 0 0,1 1 1 0 0,0 0-1 0 0,-1-1 1 0 0,1 1-1 0 0,0 0 1 0 0,-1 0-1 0 0,1 0 1 0 0,-1 0 0 0 0,1 0-1 0 0,-1 1 1 0 0,3 2-1 0 0,3 2-3071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15575 0 0,'0'0'1410'0'0,"2"0"-1160"0"0,0 0 238 0 0,0-1 0 0 0,-1 1 0 0 0,1 0-1 0 0,0 0 1 0 0,0 0 0 0 0,0 0 0 0 0,0 0 0 0 0,0 1-1 0 0,-1-1 1 0 0,4 2 0 0 0,-5-2-384 0 0,1 0 0 0 0,-1 0 0 0 0,0 0 1 0 0,0 0-1 0 0,1 0 0 0 0,-1 1 0 0 0,0-1 0 0 0,0 0 1 0 0,0 0-1 0 0,1 0 0 0 0,-1 1 0 0 0,0-1 0 0 0,0 0 1 0 0,0 0-1 0 0,0 0 0 0 0,1 1 0 0 0,-1-1 0 0 0,0 0 0 0 0,0 0 1 0 0,0 1-1 0 0,0-1 0 0 0,0 0 0 0 0,0 0 0 0 0,0 1 1 0 0,0-1-1 0 0,0 0 0 0 0,0 1 0 0 0,0-1 0 0 0,0 1-97 0 0,-1 0-1 0 0,1 0 1 0 0,0 0-1 0 0,-1 0 1 0 0,1-1-1 0 0,-1 1 1 0 0,1 0 0 0 0,-1 0-1 0 0,1-1 1 0 0,-1 1-1 0 0,0 0 1 0 0,-1 1-1 0 0,-4 2 78 0 0,1 0 0 0 0,-1 0 0 0 0,-1 0 0 0 0,1 0 0 0 0,0-1 0 0 0,-14 4 0 0 0,-45 11 116 0 0,48-14-160 0 0,-26 7 0 0 0,10-2-121 0 0,-1-1 1 0 0,-58 5 0 0 0,87-13 1 0 0,1 0 1 0 0,-1 0-1 0 0,0 0 0 0 0,1 0 1 0 0,-1-1-1 0 0,1 0 0 0 0,-1 0 1 0 0,1 0-1 0 0,-1-1 1 0 0,1 1-1 0 0,0-1 0 0 0,-7-4 1 0 0,8 4-52 0 0,1 0 0 0 0,-1-1 1 0 0,1 1-1 0 0,0 0 1 0 0,0-1-1 0 0,0 1 0 0 0,0-1 1 0 0,0 1-1 0 0,1-1 0 0 0,-1 0 1 0 0,1 0-1 0 0,0 0 1 0 0,0 0-1 0 0,0 0 0 0 0,0 0 1 0 0,0 0-1 0 0,1 0 0 0 0,-1 0 1 0 0,1-4-1 0 0,1-27-1518 0 0,-1 32 1128 0 0,-7 13-880 0 0,-99 138 3728 0 0,52-83-369 0 0,45-54-1771 0 0,0-1 0 0 0,0 2 0 0 0,1-1 0 0 0,1 1 0 0 0,0 0 0 0 0,-7 17 0 0 0,11-22-132 0 0,3-7 21 0 0,11 2 3 0 0,-5-1-77 0 0,0-2-1 0 0,0 1 0 0 0,0-1 1 0 0,0 0-1 0 0,0 0 1 0 0,13-2-1 0 0,36-12 30 0 0,-4 1-17 0 0,-19 8-65 0 0,50-3 0 0 0,-70 8 38 0 0,0 1-1 0 0,0-1 1 0 0,0 2-1 0 0,-1 0 1 0 0,1 0-1 0 0,0 1 1 0 0,17 7-1 0 0,-22-7 10 0 0,-1 1 1 0 0,0 0-1 0 0,0 0 0 0 0,0 0 0 0 0,0 1 1 0 0,-1 0-1 0 0,0 0 0 0 0,0 0 0 0 0,0 0 0 0 0,4 8 1 0 0,-1-2 89 0 0,-2 0 1 0 0,1 0 0 0 0,-2 1-1 0 0,9 21 1 0 0,-13-29-37 0 0,1 1-1 0 0,-1-1 1 0 0,0 1-1 0 0,0 0 1 0 0,0-1-1 0 0,-1 1 1 0 0,1 0-1 0 0,-1 0 1 0 0,0 0-1 0 0,-1-1 1 0 0,1 1-1 0 0,-1 0 1 0 0,0 0-1 0 0,0-1 1 0 0,0 1-1 0 0,-1 0 1 0 0,0-1-1 0 0,0 0 1 0 0,0 1-1 0 0,0-1 1 0 0,-1 0-1 0 0,1 0 1 0 0,-1 0-1 0 0,0 0 1 0 0,0-1-1 0 0,-1 1 1 0 0,1-1-1 0 0,-1 0 1 0 0,0 0-1 0 0,0 0 1 0 0,0 0-1 0 0,-8 3 1 0 0,-4 2-7 0 0,0-1 1 0 0,0-1-1 0 0,-1 0 1 0 0,-25 5-1 0 0,-71 5 88 0 0,107-15-134 0 0,-81 3 50 0 0,79-4-47 0 0,-1-1 0 0 0,0 1 0 0 0,1-2 0 0 0,-1 1 0 0 0,1-1 0 0 0,-1-1 0 0 0,-14-6 0 0 0,22 9-66 0 0,-1-1 0 0 0,1 0 0 0 0,0 0 0 0 0,-1 0 0 0 0,1 0 0 0 0,0 0 0 0 0,-1 0 1 0 0,1 0-1 0 0,0-1 0 0 0,0 1 0 0 0,0 0 0 0 0,0-1 0 0 0,0 1 0 0 0,1-1 0 0 0,-1 1 0 0 0,0-1 0 0 0,1 1 1 0 0,-1-1-1 0 0,1 1 0 0 0,-1-1 0 0 0,1 0 0 0 0,0 1 0 0 0,-1-1 0 0 0,1 0 0 0 0,0 1 0 0 0,0-1 0 0 0,0 0 0 0 0,1 1 1 0 0,-1-1-1 0 0,1-1 0 0 0,0 1-59 0 0,-1 1 0 0 0,1 0 1 0 0,0 0-1 0 0,1 0 1 0 0,-1-1-1 0 0,0 1 0 0 0,0 0 1 0 0,0 1-1 0 0,1-1 0 0 0,-1 0 1 0 0,0 0-1 0 0,1 0 0 0 0,2 0 1 0 0,-3 0-168 0 0,27-8-2563 0 0,-23 8 1941 0 0,16-4-6321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0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20 12207 0 0,'9'-4'382'0'0,"1"1"0"0"0,-1-1 0 0 0,1 1 0 0 0,20-2 3837 0 0,-31 7-3800 0 0,-1 5-220 0 0,-1-1 0 0 0,0 1 0 0 0,0-1 0 0 0,-1 1 0 0 0,0-1 0 0 0,-7 9 0 0 0,-34 36 96 0 0,31-36-185 0 0,-103 98 50 0 0,-24 26-94 0 0,110-103-29 0 0,3 0 0 0 0,0 2 1 0 0,-29 56-1 0 0,48-77 38 0 0,1 0-1 0 0,1 1 0 0 0,0 0 1 0 0,2 0-1 0 0,0 0 1 0 0,1 1-1 0 0,1-1 1 0 0,0 1-1 0 0,2 0 0 0 0,0 0 1 0 0,2 21-1 0 0,3-11 1392 0 0,1 0 1 0 0,18 53-1 0 0,-10-42-745 0 0,-13-38-650 0 0,1-1-17 0 0,2 5-59 0 0,-2-4-75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0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6911 0 0,'0'0'12448'0'0,"-1"2"-12130"0"0,-4 4-103 0 0,1 1 1 0 0,-1 0 0 0 0,1 1-1 0 0,1-1 1 0 0,-5 12 0 0 0,-10 45-231 0 0,2-7 201 0 0,-3-10-157 0 0,-1 0 0 0 0,-42 70-1 0 0,-65 80 30 0 0,111-174-57 0 0,7-10 4 0 0,-84 119 16 0 0,92-131-563 0 0,3-3 132 0 0,-1 1 0 0 0,0-1 0 0 0,1 1 0 0 0,0-1 0 0 0,-1 1 0 0 0,1 0 0 0 0,0 0 0 0 0,-1-1 0 0 0,4 0 0 0 0,4-4-2440 0 0,10-9-3116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106 386 5527 0 0,'0'0'498'0'0,"-2"1"-406"0"0,-18 19 1015 0 0,-15 13 7084 0 0,34-32-8073 0 0,-1 2 16 0 0,-4 1 3670 0 0,3-5-3772 0 0,1-1-1 0 0,-1 1 1 0 0,1-1-1 0 0,-1 0 1 0 0,1 0-1 0 0,0 1 1 0 0,0-2 0 0 0,0 1-1 0 0,0 0 1 0 0,0 0-1 0 0,1-1 1 0 0,-1 1-1 0 0,1-1 1 0 0,-1 1-1 0 0,-1-6 1 0 0,2 4 59 0 0,-1-1 0 0 0,1 0 0 0 0,0 0 0 0 0,1 0 0 0 0,-1 0 0 0 0,1 0 0 0 0,0 0 0 0 0,1-9 0 0 0,1 5 19 0 0,0-1 0 0 0,0 0 0 0 0,1 1 0 0 0,0 0 0 0 0,1-1 0 0 0,0 1 0 0 0,0 1 0 0 0,1-1 0 0 0,6-8 0 0 0,6-4-105 0 0,0 2 1 0 0,1 0-1 0 0,1 1 0 0 0,0 1 0 0 0,2 1 0 0 0,0 0 1 0 0,37-20-1 0 0,-27 20 15 0 0,1 1 0 0 0,0 2 0 0 0,1 1 0 0 0,1 1 0 0 0,39-6-1 0 0,-62 15 53 0 0,40-6 184 0 0,-47 7-214 0 0,0 1 0 0 0,0 0 0 0 0,1 1 1 0 0,-1-1-1 0 0,0 1 0 0 0,1-1 0 0 0,-1 1 0 0 0,0 0 1 0 0,6 3-1 0 0,-8-3-29 0 0,0 1-1 0 0,1 0 1 0 0,-1-1 0 0 0,0 1-1 0 0,0 0 1 0 0,0 0 0 0 0,0 0 0 0 0,-1 0-1 0 0,1 1 1 0 0,0-1 0 0 0,-1 0-1 0 0,0 1 1 0 0,0-1 0 0 0,1 1 0 0 0,-1-1-1 0 0,-1 1 1 0 0,1 0 0 0 0,0-1 0 0 0,-1 1-1 0 0,1 0 1 0 0,-1-1 0 0 0,0 6-1 0 0,1 3-22 0 0,-2 0-1 0 0,1 0 0 0 0,-1 0 0 0 0,-4 14 0 0 0,-1-3 2 0 0,0-1 0 0 0,-2 0-1 0 0,-1 0 1 0 0,0-1-1 0 0,-1 0 1 0 0,-2 0-1 0 0,0-2 1 0 0,-23 30-1 0 0,21-31 13 0 0,-21 22 0 0 0,28-33-13 0 0,1-1-1 0 0,-1 1 0 0 0,0-2 1 0 0,0 1-1 0 0,0-1 1 0 0,-15 6-1 0 0,-12 2-87 0 0,0-1 0 0 0,0-3 0 0 0,-1 0 1 0 0,0-2-1 0 0,-1-2 0 0 0,-52 0 0 0 0,77-5-23 0 0,-1 0 0 0 0,-16-3 0 0 0,27 4-75 0 0,2-1-417 0 0,6-5-772 0 0,5-1-417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14999 0 0,'0'0'1358'0'0,"-1"0"-1268"0"0,1 0 0 0 0,0-1 0 0 0,0 1 0 0 0,0 0 0 0 0,-1 0 0 0 0,1 0 0 0 0,0 0 0 0 0,0 0 0 0 0,0 0 0 0 0,-1 0 0 0 0,1 0 0 0 0,0 0 0 0 0,0 0 0 0 0,0 0 0 0 0,-1 0 0 0 0,1 0 1 0 0,0 0-1 0 0,0 0 0 0 0,0 0 0 0 0,-1 0 0 0 0,1 1 0 0 0,0-1 0 0 0,0 0 0 0 0,0 0 0 0 0,-1 0 0 0 0,1 0 0 0 0,0 0 0 0 0,0 0 0 0 0,0 1 0 0 0,0-1 0 0 0,-1 0 0 0 0,1 0 0 0 0,0 0 0 0 0,0 1 1 0 0,2 4 49 0 0,1 1 1 0 0,0-1 0 0 0,0 1 0 0 0,0-1-1 0 0,1 0 1 0 0,-1 0 0 0 0,1 0 0 0 0,0-1-1 0 0,10 9 1 0 0,5 3 64 0 0,26 15-1 0 0,7 6-124 0 0,-45-31-19 0 0,0 0 1 0 0,0 1 0 0 0,-1 0 0 0 0,0 0-1 0 0,-1 1 1 0 0,1-1 0 0 0,-1 1 0 0 0,-1 0 0 0 0,1 0-1 0 0,4 15 1 0 0,-7-18-34 0 0,-1 0-1 0 0,0-1 0 0 0,0 1 1 0 0,0 0-1 0 0,-1 0 1 0 0,0 0-1 0 0,0 0 0 0 0,0 0 1 0 0,0 0-1 0 0,-1 0 1 0 0,0-1-1 0 0,0 1 0 0 0,0 0 1 0 0,0 0-1 0 0,-1-1 1 0 0,0 1-1 0 0,0-1 1 0 0,0 1-1 0 0,-1-1 0 0 0,1 0 1 0 0,-6 7-1 0 0,-6 4-66 0 0,0-1 0 0 0,0-1 1 0 0,-1 0-1 0 0,-1-1 0 0 0,0 0 0 0 0,0-2 0 0 0,-1 0 0 0 0,-1 0 0 0 0,0-2 1 0 0,0 0-1 0 0,0-1 0 0 0,-1-1 0 0 0,-23 5 0 0 0,40-11-241 0 0,6-13-3914 0 0,3 1 2060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18487 0 0,'0'0'2018'0'0,"-1"2"-1736"0"0,-16 35 596 0 0,6-10-661 0 0,-121 275 492 0 0,22-70-705 0 0,39-86-856 0 0,63-138-2461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112 411 1839 0 0,'-2'1'134'0'0,"-17"3"172"0"0,-2 3 3480 0 0,-17 4 5225 0 0,13-9-6418 0 0,25-2-2552 0 0,0 0 0 0 0,-1 0 0 0 0,1-1-1 0 0,-1 1 1 0 0,1 0 0 0 0,0-1 0 0 0,-1 1 0 0 0,1 0 0 0 0,0-1 0 0 0,-1 1 0 0 0,1 0 0 0 0,0-1 0 0 0,0 1 0 0 0,-1-1 0 0 0,1 1 0 0 0,0-1 0 0 0,0 1 0 0 0,0-1 0 0 0,0 1 0 0 0,0 0 0 0 0,-1-1 0 0 0,1 1 0 0 0,0-1 0 0 0,0 1 0 0 0,0-2 0 0 0,0-12 470 0 0,4-2-248 0 0,1 1-1 0 0,1 0 1 0 0,1 0 0 0 0,0 0 0 0 0,11-16 0 0 0,-10 16-123 0 0,13-23 308 0 0,1 2 0 0 0,2 0 0 0 0,1 2 0 0 0,41-44 0 0 0,-58 71-447 0 0,0 0-1 0 0,1 1 1 0 0,0 0 0 0 0,0 0 0 0 0,0 1-1 0 0,0 0 1 0 0,1 0 0 0 0,0 1 0 0 0,0 1-1 0 0,0 0 1 0 0,0 0 0 0 0,1 1-1 0 0,-1 0 1 0 0,1 1 0 0 0,-1 0 0 0 0,1 0-1 0 0,20 3 1 0 0,-19-1-17 0 0,-1 1 0 0 0,0 0-1 0 0,0 0 1 0 0,1 1 0 0 0,-2 1-1 0 0,1 0 1 0 0,0 0 0 0 0,-1 1-1 0 0,0 0 1 0 0,0 1 0 0 0,0 0-1 0 0,-1 1 1 0 0,0 0 0 0 0,0 0-1 0 0,0 1 1 0 0,9 12 0 0 0,-8-8 52 0 0,-2-1 0 0 0,0 2 1 0 0,0-1-1 0 0,-1 1 0 0 0,-1 0 1 0 0,8 19-1 0 0,-13-27 11 0 0,1-1-1 0 0,-1 1 1 0 0,0-1 0 0 0,-1 1 0 0 0,1 0 0 0 0,-1-1-1 0 0,0 1 1 0 0,0 0 0 0 0,0 0 0 0 0,-1-1 0 0 0,1 1-1 0 0,-1 0 1 0 0,0-1 0 0 0,-1 1 0 0 0,1-1 0 0 0,-1 1-1 0 0,0-1 1 0 0,0 0 0 0 0,0 1 0 0 0,-1-1 0 0 0,1 0 0 0 0,-1 0-1 0 0,-4 4 1 0 0,-9 8 137 0 0,-1-1 1 0 0,-1 0-1 0 0,0-2 0 0 0,-1 0 1 0 0,0-1-1 0 0,-30 14 0 0 0,-132 46-907 0 0,131-54 415 0 0,-142 54-1779 0 0,190-71 1847 0 0,8-11-1396 0 0,7-1-330 0 0,7-3-4848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14799 0 0,'0'0'4584'0'0,"0"1"-4246"0"0,-10 24 3 0 0,-1-2 0 0 0,-1 0 0 0 0,-1 0 0 0 0,0-1 0 0 0,-2-1 1 0 0,-1 0-1 0 0,0-1 0 0 0,-27 25 0 0 0,-26 26 72 0 0,4 3 1 0 0,-91 134-1 0 0,156-207-410 0 0,-17 24 216 0 0,-24 50 0 0 0,37-67-138 0 0,1 0 1 0 0,0 0 0 0 0,1 0 0 0 0,0 0-1 0 0,0 0 1 0 0,0 0 0 0 0,1 1 0 0 0,1-1-1 0 0,-1 1 1 0 0,1-1 0 0 0,2 13-1 0 0,-1-16-25 0 0,1 0 0 0 0,0 0 0 0 0,-1 0 0 0 0,2-1-1 0 0,-1 1 1 0 0,0-1 0 0 0,1 0 0 0 0,0 1-1 0 0,0-1 1 0 0,0 0 0 0 0,1-1 0 0 0,-1 1 0 0 0,1-1-1 0 0,0 1 1 0 0,0-1 0 0 0,0 0 0 0 0,0 0-1 0 0,0-1 1 0 0,8 4 0 0 0,6 2 195 0 0,0-1 1 0 0,0-1-1 0 0,34 8 1 0 0,13-4 309 0 0,-64-10-266 0 0,11 0-1040 0 0,-3-2-6451 0 0,-3-3 5178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11975 0 0,'0'0'1083'0'0,"1"2"-891"0"0,0 9 1187 0 0,-1-1 1 0 0,0 0-1 0 0,0 0 0 0 0,-4 19 1 0 0,0-11-434 0 0,0-1 0 0 0,-8 20-1 0 0,-52 96 636 0 0,62-130-1508 0 0,-105 181 808 0 0,96-167-865 0 0,4-7-35 0 0,-11 20 1 0 0,18-28-177 0 0,12-6-3685 0 0,1-1 2200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9671 0 0,'0'0'7044'0'0,"2"1"-6172"0"0,2 1-579 0 0,-1-1 0 0 0,1 0 0 0 0,0 0 0 0 0,0 0 0 0 0,0 0 0 0 0,0-1 0 0 0,0 1 0 0 0,0-1 0 0 0,0 0 0 0 0,0 0 0 0 0,8-2 0 0 0,49-9 1617 0 0,-56 9-1793 0 0,46-13 819 0 0,79-34 1 0 0,-114 42-846 0 0,-3 2-77 0 0,1 0-1 0 0,-1 1 1 0 0,1 0 0 0 0,1 1-1 0 0,-1 0 1 0 0,16 0 0 0 0,-28 3-642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8751 0 0,'0'0'794'0'0,"-1"2"-652"0"0,-26 59 9742 0 0,11-18-6144 0 0,2-7-3348 0 0,-17 43 609 0 0,-69 122 1 0 0,45-107-966 0 0,-67 120 45 0 0,115-202-74 0 0,-2 6 16 0 0,-7 19-1 0 0,15-35-182 0 0,10-8-1181 0 0,-5 4 114 0 0,0-1 0 0 0,0 0 0 0 0,-1 0 0 0 0,0 0 0 0 0,4-5 1 0 0,8-11-6108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1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13 13303 0 0,'-2'-1'85'0'0,"-1"-1"0"0"0,1 1-1 0 0,-1-1 1 0 0,1 1 0 0 0,-1 0 0 0 0,0 0-1 0 0,1 0 1 0 0,-1 1 0 0 0,0-1-1 0 0,0 1 1 0 0,0-1 0 0 0,0 1-1 0 0,0 0 1 0 0,0 0 0 0 0,1 0 0 0 0,-7 1-1 0 0,4 0 181 0 0,0 0 0 0 0,1 0-1 0 0,-1 0 1 0 0,0 0-1 0 0,0 1 1 0 0,1 0 0 0 0,-1 0-1 0 0,1 0 1 0 0,-1 0 0 0 0,-6 6-1 0 0,9-7-139 0 0,0 1-1 0 0,1 0 0 0 0,-1-1 1 0 0,1 1-1 0 0,-1 0 0 0 0,1 0 1 0 0,0 0-1 0 0,-1 0 0 0 0,1 0 1 0 0,0 1-1 0 0,0-1 1 0 0,1 0-1 0 0,-1 0 0 0 0,0 1 1 0 0,1-1-1 0 0,-1 0 0 0 0,1 1 1 0 0,0-1-1 0 0,0 0 0 0 0,0 1 1 0 0,0-1-1 0 0,0 1 0 0 0,0-1 1 0 0,2 4-1 0 0,0 3-29 0 0,1 1 1 0 0,1-1-1 0 0,0 1 0 0 0,0-1 1 0 0,1 0-1 0 0,0-1 0 0 0,1 1 1 0 0,7 8-1 0 0,7 8 158 0 0,30 27 0 0 0,65 44 175 0 0,-4-4-185 0 0,-90-72-125 0 0,0 2-1 0 0,-1 0 1 0 0,-1 1 0 0 0,-1 1-1 0 0,21 39 1 0 0,-33-53-14 0 0,-1 2 0 0 0,0-1 0 0 0,0 1 0 0 0,-2-1 0 0 0,1 1 0 0 0,-1 0 0 0 0,-1 0 0 0 0,0 1 0 0 0,-1-1 0 0 0,-1 0-1 0 0,1 1 1 0 0,-2-1 0 0 0,0 0 0 0 0,0 1 0 0 0,-7 22 0 0 0,0-11-22 0 0,-1 0 0 0 0,-1-1 0 0 0,-1 0 0 0 0,-1-1 0 0 0,-1 0 0 0 0,-19 23 0 0 0,-104 113 401 0 0,120-141-476 0 0,-14 15-118 0 0,-1-2 0 0 0,-2-1 0 0 0,-1-1-1 0 0,-2-2 1 0 0,0-2 0 0 0,-1-1 0 0 0,-2-2 0 0 0,0-2-1 0 0,-53 19 1 0 0,72-33 27 0 0,-1 0 0 0 0,-28 2 0 0 0,-1 1-321 0 0,48-8-173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119 228 11055 0 0,'-12'2'636'0'0,"-57"16"157"0"0,41-6 2533 0 0,18-9 3596 0 0,12-4-6687 0 0,194-145 413 0 0,-167 127-509 0 0,0 1 0 0 0,1 1 0 0 0,38-15-1 0 0,-52 26-34 0 0,0 1 0 0 0,0 0-1 0 0,1 1 1 0 0,-1 0 0 0 0,1 2-1 0 0,0 0 1 0 0,0 1-1 0 0,25 1 1 0 0,-36 1-87 0 0,0 0 0 0 0,0 1 0 0 0,0-1-1 0 0,0 1 1 0 0,0 0 0 0 0,-1 1 0 0 0,1-1 0 0 0,-1 1 0 0 0,0 0-1 0 0,1 1 1 0 0,-1-1 0 0 0,-1 1 0 0 0,1 0 0 0 0,0 0-1 0 0,-1 1 1 0 0,4 5 0 0 0,5 5 40 0 0,-2 2-1 0 0,0-1 1 0 0,14 31-1 0 0,-23-43-36 0 0,0 0-1 0 0,0 0 1 0 0,-1 0-1 0 0,0 0 1 0 0,0 0-1 0 0,0 0 1 0 0,0 0-1 0 0,-1 0 1 0 0,1 0-1 0 0,-1 0 1 0 0,0 0-1 0 0,0 0 1 0 0,-1 1-1 0 0,1-1 1 0 0,-1 0-1 0 0,0 0 0 0 0,0 0 1 0 0,0 0-1 0 0,-1 0 1 0 0,1 0-1 0 0,-1-1 1 0 0,-3 6-1 0 0,1-2 24 0 0,-1-1-1 0 0,0 0 1 0 0,0-1 0 0 0,-1 0-1 0 0,1 1 1 0 0,-1-1-1 0 0,0-1 1 0 0,-1 0-1 0 0,1 1 1 0 0,-1-2-1 0 0,-11 6 1 0 0,-40 15 166 0 0,-92 25 1 0 0,114-39-496 0 0,-1-3-1 0 0,0-1 1 0 0,-71 2-1 0 0,104-8 117 0 0,-1 0-1 0 0,1 0 1 0 0,-1 0-1 0 0,1-1 1 0 0,-1 0-1 0 0,-6-2 1 0 0,9 3-293 0 0,3-2 344 0 0,-1 0 1 0 0,1-1-1 0 0,-1 1 1 0 0,1 0-1 0 0,0 1 0 0 0,0-1 1 0 0,0 0-1 0 0,0 0 0 0 0,0 0 1 0 0,0 0-1 0 0,0 1 0 0 0,1-1 1 0 0,-1 0-1 0 0,0 1 1 0 0,4-3-1 0 0,28-19-1429 0 0,-25 18 605 0 0,11-7-1124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9671 0 0,'0'0'748'0'0,"-5"8"1299"0"0,5-7-1659 0 0,-1 1 0 0 0,0 0 0 0 0,0-1 0 0 0,1 1-1 0 0,0 0 1 0 0,-1 0 0 0 0,1-1 0 0 0,0 1 0 0 0,-1 0 0 0 0,1 0 0 0 0,0 0 0 0 0,0-1 0 0 0,1 1 0 0 0,-1 3-1 0 0,1-2-84 0 0,0 1-1 0 0,1 0 0 0 0,-1 0 1 0 0,1-1-1 0 0,0 1 0 0 0,2 4 0 0 0,2 0-70 0 0,1 1-1 0 0,0-1 1 0 0,0-1-1 0 0,10 9 1 0 0,34 25 914 0 0,82 49 1 0 0,-84-59-628 0 0,-2 1-1 0 0,65 57 1 0 0,-106-83-450 0 0,0 0 0 0 0,0 0 0 0 0,-1 1 0 0 0,1 0 0 0 0,-2 0 0 0 0,1 0-1 0 0,3 8 1 0 0,-6-11-44 0 0,-1 0-1 0 0,1 0 0 0 0,-1 0 1 0 0,-1 0-1 0 0,1 0 1 0 0,0 0-1 0 0,-1 0 0 0 0,0 0 1 0 0,0 0-1 0 0,0 0 0 0 0,0 0 1 0 0,-1 0-1 0 0,0 0 0 0 0,0 0 1 0 0,0 0-1 0 0,-3 7 0 0 0,-2 3 46 0 0,-2 1 0 0 0,0-1 0 0 0,0 0 0 0 0,-2-1 0 0 0,0 0 0 0 0,-13 15 0 0 0,-77 66 122 0 0,75-72-159 0 0,-201 158-409 0 0,218-174 304 0 0,7-5-64 0 0,13-10-1072 0 0,60-43-4498 0 0,-51 34-1580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0:1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 3223 0 0,'-2'0'240'0'0,"-35"-2"951"0"0,22 4 8285 0 0,9 4-4690 0 0,-1 8-4441 0 0,6-12 119 0 0,0 5-270 0 0,-1-1 1 0 0,1 1-1 0 0,0 0 1 0 0,1 0 0 0 0,0 0-1 0 0,0 0 1 0 0,0 0 0 0 0,1 0-1 0 0,1 8 1 0 0,0 2 101 0 0,1 6-108 0 0,1-1 0 0 0,0 1 0 0 0,2-1 0 0 0,0 0 0 0 0,2 0 0 0 0,0-1 0 0 0,2 0 0 0 0,0 0 0 0 0,1-1 0 0 0,1-1 0 0 0,27 34 0 0 0,18 15-13 0 0,45 58-37 0 0,-86-104-78 0 0,-1 2-1 0 0,-1-1 1 0 0,20 47 0 0 0,-30-58 18 0 0,0 1 0 0 0,-1 0 0 0 0,0 0 1 0 0,-1 0-1 0 0,0 0 0 0 0,-1 1 0 0 0,-1-1 0 0 0,0 0 0 0 0,0 0 0 0 0,-2 1 0 0 0,0-1 1 0 0,0 0-1 0 0,-1 0 0 0 0,-1 0 0 0 0,0-1 0 0 0,-9 21 0 0 0,2-8 98 0 0,-36 78 237 0 0,37-84-414 0 0,0-1 1 0 0,-2 0 0 0 0,-18 22 0 0 0,11-20 40 0 0,0-1 0 0 0,-2 0-1 0 0,0-1 1 0 0,-25 15 0 0 0,-98 54-2 0 0,100-63-47 0 0,18-3-10 0 0,25-20-71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0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13 108 919 0 0,'-13'2'15916'0'0,"22"-1"-14691"0"0,10 0-1066 0 0,-18-1 341 0 0,1 0-244 0 0,5 1 4 0 0,-5 0 18 0 0,9 0 808 0 0,-3-1-764 0 0,1 1-151 0 0,0-1 0 0 0,0-1 0 0 0,-1 0 0 0 0,15-3 1 0 0,3-2-17 0 0,1 0 1 0 0,44-2 0 0 0,54 5 4 0 0,0 10-85 0 0,55-22-75 0 0,-64 3 0 0 0,-43 12 0 0 0,-29 2 0 0 0,250-15 0 0 0,-243 6 0 0 0,-28 3 0 0 0,0 1 0 0 0,1 1 0 0 0,-1 1 0 0 0,27 2 0 0 0,-40 1 0 0 0,9 6 0 0 0,1-5 0 0 0,-3-1 0 0 0,1 0 0 0 0,-1-2 0 0 0,20-1 0 0 0,54-9 0 0 0,-70 8 0 0 0,83-9 0 0 0,11 8 23 0 0,-75 3-9 0 0,-1-1 0 0 0,49-8-1 0 0,5-4 451 0 0,-89 12-445 0 0,21-3 26 0 0,-18 3-34 0 0,-5 0 82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0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116 147 5527 0 0,'0'0'10455'0'0,"0"2"-9791"0"0,-2 12 35 0 0,-1-1 1 0 0,-1 0-1 0 0,0 0 0 0 0,-11 24 0 0 0,-32 51 597 0 0,25-49-879 0 0,6-14 296 0 0,13-22-47 0 0,10-17-405 0 0,2 1-243 0 0,0-1-1 0 0,1 1 0 0 0,0 1 1 0 0,22-21-1 0 0,55-36 74 0 0,-46 37-77 0 0,24-16-118 0 0,2 4 0 0 0,78-40 0 0 0,-136 79 104 0 0,-6 3 0 0 0,0 1 0 0 0,0-1 0 0 0,0 1 0 0 0,1-1 0 0 0,-1 1 0 0 0,1 0 0 0 0,-1 0 0 0 0,1 0 0 0 0,4 0 0 0 0,3 2 0 0 0,-1 4 0 0 0,-2 3 0 0 0,-5-3 0 0 0,-1-3 0 0 0,0 1 0 0 0,0 0 0 0 0,0 0 0 0 0,-1-1 0 0 0,0 1 0 0 0,1 0 0 0 0,-1 0 0 0 0,0 0 0 0 0,-1 1 0 0 0,1-1 0 0 0,0 0 0 0 0,-1 0 0 0 0,0 0 0 0 0,1 5 0 0 0,-1-3 0 0 0,0-3 0 0 0,0 0 0 0 0,0 1 0 0 0,0-1 0 0 0,0 0 0 0 0,0 1 0 0 0,-1-1 0 0 0,1 0 0 0 0,-1 0 0 0 0,-1 4 0 0 0,-4 11 11 0 0,-1-1-1 0 0,0 0 0 0 0,-2 0 1 0 0,-13 20-1 0 0,1-2 2 0 0,15-22-12 0 0,-4 5 0 0 0,1 0 0 0 0,0 0 0 0 0,-8 27 0 0 0,16-42 3 0 0,1 0-1 0 0,-1 1 0 0 0,1-1 1 0 0,0 0-1 0 0,0 1 1 0 0,0-1-1 0 0,1 0 1 0 0,-1 1-1 0 0,0-1 1 0 0,1 0-1 0 0,-1 0 0 0 0,1 0 1 0 0,2 5-1 0 0,-2-4 92 0 0,14 10 130 0 0,2-4 239 0 0,24 10 1 0 0,-12-7 33 0 0,-13-6-296 0 0,1 0 1 0 0,0-1-1 0 0,0-1 0 0 0,0-1 1 0 0,34 3-1 0 0,-44-5-173 0 0,2 2 34 0 0,-6-2-56 0 0,-1-1 1 0 0,1 1-1 0 0,0-1 1 0 0,-1 1-1 0 0,1-1 1 0 0,0 0-1 0 0,3 0 0 0 0,-2-1 2 0 0,12 2 6 0 0,-14-1 7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10911 0 0,'0'0'2064'0'0,"2"1"-1082"0"0,1 2-638 0 0,0 0 0 0 0,0 1 1 0 0,0-1-1 0 0,0 1 0 0 0,0-1 1 0 0,-1 1-1 0 0,0 0 1 0 0,0 0-1 0 0,0 0 0 0 0,0 0 1 0 0,2 6-1 0 0,0 7 477 0 0,5 30 0 0 0,-2-6-425 0 0,0-8-1300 0 0,4-32-1594 0 0,0-2 1196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10591 0 0,'0'-9'8776'0'0,"-1"11"-7776"0"0,-3 14-435 0 0,1-1 0 0 0,0 1 0 0 0,1 0 0 0 0,1 1 0 0 0,1 27 0 0 0,1-35-506 0 0,0 1 1 0 0,0-1-1 0 0,1 1 1 0 0,0-1-1 0 0,1 1 1 0 0,0-1-1 0 0,0 0 1 0 0,1 0-1 0 0,0 0 1 0 0,11 15-1 0 0,-13-21-45 0 0,0 0-1 0 0,1-1 1 0 0,-1 1-1 0 0,1-1 0 0 0,-1 1 1 0 0,1-1-1 0 0,0 0 1 0 0,0 0-1 0 0,0 0 1 0 0,0-1-1 0 0,0 1 1 0 0,0-1-1 0 0,0 0 1 0 0,1 0-1 0 0,-1 0 0 0 0,0 0 1 0 0,7 1-1 0 0,-6-2-225 0 0,1 0 0 0 0,-1 0 1 0 0,0-1-1 0 0,1 1 0 0 0,-1-1 0 0 0,0 0 0 0 0,0 0 0 0 0,0-1 0 0 0,0 1 0 0 0,0-1 0 0 0,0 0 0 0 0,0 0 0 0 0,6-4 0 0 0,5-4-7635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23 5983 0 0,'0'0'274'0'0,"0"-2"-6"0"0,1 1-270 0 0,0-1 0 0 0,0 1 0 0 0,1-1-1 0 0,-1 1 1 0 0,0 0 0 0 0,0 0 0 0 0,1-1 0 0 0,-1 1 0 0 0,1 0 0 0 0,-1 0 0 0 0,1 0 0 0 0,18-5 16990 0 0,-22 11-18062 0 0,-10 20 1364 0 0,-1 0 1 0 0,-32 46-1 0 0,29-49-377 0 0,1 1 0 0 0,-22 48 0 0 0,37-70-226 0 0,0 6 54 0 0,0-3-3330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22 4143 0 0,'7'-21'19228'0'0,"-18"35"-16130"0"0,-7 15-6187 0 0,13-20 4795 0 0,-58 115-1445 0 0,54-102-272 0 0,0 1-1 0 0,1 0 0 0 0,-7 41 0 0 0,10-40-809 0 0,5-23 388 0 0,-2 6-2654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9 227 919 0 0,'2'-2'67'0'0,"16"-20"240"0"0,7-19 5884 0 0,-11 16-3782 0 0,-13 24-1940 0 0,2-14 7639 0 0,-3 20-7877 0 0,-1-1 0 0 0,0 1 1 0 0,-1-1-1 0 0,1 0 0 0 0,-3 6 0 0 0,-1 3 55 0 0,-12 62 905 0 0,7-28-958 0 0,-19 118 187 0 0,28-158-412 0 0,0 26-4 0 0,1-18 7 0 0,0-12 42 0 0,3-2 1 0 0,-2 0-48 0 0,1 0 0 0 0,-1-1 1 0 0,1 1-1 0 0,-1-1 0 0 0,1 1 1 0 0,-1-1-1 0 0,1 0 0 0 0,-1 1 1 0 0,1-1-1 0 0,-1 0 0 0 0,1 0 1 0 0,0 0-1 0 0,-1 0 0 0 0,1 0 1 0 0,-1-1-1 0 0,1 1 0 0 0,0 0 1 0 0,-1-1-1 0 0,1 1 0 0 0,-1-1 1 0 0,0 0-1 0 0,1 1 0 0 0,2-3 0 0 0,11-7 30 0 0,0-1 0 0 0,0-1 0 0 0,-2 0 0 0 0,1 0 0 0 0,20-27 0 0 0,-25 29-25 0 0,45-54 11 0 0,31-34 20 0 0,-56 65-42 0 0,-21 27 0 0 0,0 8 0 0 0,-5-1 1 0 0,-1 1 0 0 0,0-1-1 0 0,0 1 1 0 0,0 0 0 0 0,0-1 0 0 0,-1 1-1 0 0,1 0 1 0 0,-1 0 0 0 0,1 1 0 0 0,-1-1 0 0 0,1 0-1 0 0,-1 0 1 0 0,0 1 0 0 0,0-1 0 0 0,0 1-1 0 0,-1-1 1 0 0,2 5 0 0 0,1 6 8 0 0,-1 0 1 0 0,0 17 0 0 0,-1-12 0 0 0,1 5 0 0 0,-1-9 10 0 0,0-1 0 0 0,1 1-1 0 0,1 0 1 0 0,0 0 0 0 0,9 23-1 0 0,-6-21-7 0 0,-4-13-3 0 0,2 0 34 0 0,-2-2-26 0 0,0 1 0 0 0,0-1-1 0 0,0 1 1 0 0,0-1-1 0 0,0 0 1 0 0,0 0-1 0 0,1 0 1 0 0,-1 0-1 0 0,0 0 1 0 0,1 0-1 0 0,-1-1 1 0 0,1 1-1 0 0,-1-1 1 0 0,1 0-1 0 0,-1 0 1 0 0,1 0-1 0 0,-1 0 1 0 0,1 0-1 0 0,-1 0 1 0 0,0-1-1 0 0,1 1 1 0 0,-1-1-1 0 0,1 1 1 0 0,2-2-1 0 0,2-2 82 0 0,0 0-1 0 0,-1 0 0 0 0,0 0 1 0 0,0-1-1 0 0,10-9 0 0 0,-8 7 5 0 0,25-25 262 0 0,-1-1 0 0 0,-2-1 0 0 0,46-68 0 0 0,-62 82-328 0 0,15-24 134 0 0,53-61 0 0 0,-63 86-358 0 0,35-29 0 0 0,-53 47-33 0 0,0 1-662 0 0,0 0 647 0 0,1 0 0 0 0,-1 0 0 0 0,0 0 1 0 0,0 1-1 0 0,0-1 0 0 0,1 0 0 0 0,-1 1 0 0 0,0-1 0 0 0,0 0 0 0 0,0 1 0 0 0,0 0 0 0 0,0-1 0 0 0,0 1 0 0 0,0 0 0 0 0,0-1 0 0 0,0 1 1 0 0,0 0-1 0 0,0 0 0 0 0,0 0 0 0 0,-1 0 0 0 0,2 2 0 0 0,15 22-2382 0 0,-17-24 2537 0 0,12 22-1854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13447 0 0,'0'0'1216'0'0,"-2"1"-905"0"0,-22 11 248 0 0,0 1 0 0 0,1 1 0 0 0,1 0 1 0 0,0 2-1 0 0,1 1 0 0 0,1 0 0 0 0,-34 39 0 0 0,44-46-527 0 0,-1 1 0 0 0,-1-2 0 0 0,0 1 0 0 0,-24 13-1 0 0,-57 25 32 0 0,25-15 49 0 0,23-10-59 0 0,22-12-48 0 0,0 1 1 0 0,1 1-1 0 0,-37 28 0 0 0,59-41 11 0 0,0 0 0 0 0,-1 0 0 0 0,1 1 1 0 0,0-1-1 0 0,0 0 0 0 0,0 0 0 0 0,0 0 0 0 0,0 1 0 0 0,-1-1 0 0 0,1 0 0 0 0,0 0 0 0 0,0 0 0 0 0,0 1 0 0 0,0-1 0 0 0,0 0 0 0 0,0 0 1 0 0,0 1-1 0 0,0-1 0 0 0,0 0 0 0 0,0 0 0 0 0,0 1 0 0 0,0-1 0 0 0,0 0 0 0 0,0 0 0 0 0,0 1 0 0 0,0-1 0 0 0,0 0 0 0 0,0 0 1 0 0,0 1-1 0 0,0-1 0 0 0,0 0 0 0 0,0 0 0 0 0,1 0 0 0 0,-1 1 0 0 0,0-1 0 0 0,0 0 0 0 0,0 0 0 0 0,0 0 0 0 0,0 1 0 0 0,1-1 0 0 0,-1 0 1 0 0,0 0-1 0 0,16 9 308 0 0,18 2 104 0 0,8-2-39 0 0,-7-2-75 0 0,-2 1 1 0 0,54 20-1 0 0,-71-22-260 0 0,0-1-1 0 0,0 0 0 0 0,0-1 1 0 0,1-1-1 0 0,-1-1 0 0 0,1 0 1 0 0,17-1-1 0 0,119-12 497 0 0,-90 5-471 0 0,110-14-79 0 0,-169 20 4 0 0,1-1 0 0 0,0 0 0 0 0,-1 0 1 0 0,1-1-1 0 0,-1 1 0 0 0,0-1 0 0 0,1 0 0 0 0,-1 0 0 0 0,0 0 0 0 0,0-1 0 0 0,0 1 0 0 0,4-5 1 0 0,-2 2-16 0 0,2-2-117 0 0,0 0 1 0 0,-1 0-1 0 0,0-1 1 0 0,-1 0-1 0 0,0-1 1 0 0,9-15-1 0 0,8-12-606 0 0,-22 35 713 0 0,-1 0 0 0 0,0 0 0 0 0,0 0 0 0 0,1 0 0 0 0,-1-1 0 0 0,0 1 0 0 0,0 0 0 0 0,0 0 0 0 0,0 0 0 0 0,0 0 0 0 0,-1 0 0 0 0,1 0 0 0 0,0 0 0 0 0,0-1 0 0 0,-1 1 0 0 0,1 0 0 0 0,-1 0 0 0 0,1 0 0 0 0,-1-1 0 0 0,-1-1 11 0 0,1 1 0 0 0,-1-1 1 0 0,1 0-1 0 0,-1 1 0 0 0,0-1 1 0 0,-3-2-1 0 0,1 1 35 0 0,-1 0-1 0 0,0 1 0 0 0,0 0 1 0 0,0 0-1 0 0,0 0 0 0 0,-8-3 1 0 0,-4 1 89 0 0,-22-4 0 0 0,17 4-97 0 0,6 1-13 0 0,-27-3 69 0 0,39 7-7 0 0,0 1-1 0 0,0-1 0 0 0,0 0 0 0 0,0 1 0 0 0,1 0 0 0 0,-1 0 0 0 0,0 0 0 0 0,0 0 0 0 0,1 1 0 0 0,-1-1 1 0 0,1 1-1 0 0,-1 0 0 0 0,1 0 0 0 0,0 1 0 0 0,-1-1 0 0 0,-4 5 0 0 0,-3 3 16 0 0,0 1 0 0 0,-16 19 0 0 0,23-24-18 0 0,0-1 0 0 0,1 1 0 0 0,-1 0 0 0 0,1 0 0 0 0,1 0 0 0 0,-1 0 0 0 0,1 1 0 0 0,-2 7-1 0 0,3-11-16 0 0,1-1-1 0 0,0 1 1 0 0,0-1-1 0 0,0 1 1 0 0,0-1-1 0 0,1 1 1 0 0,-1-1-1 0 0,0 1 0 0 0,1-1 1 0 0,0 0-1 0 0,0 1 1 0 0,0-1-1 0 0,0 0 1 0 0,0 0-1 0 0,0 1 1 0 0,0-1-1 0 0,1 0 0 0 0,-1 0 1 0 0,1 0-1 0 0,0-1 1 0 0,-1 1-1 0 0,5 3 1 0 0,1 1-416 0 0,0-1 0 0 0,1 0 1 0 0,0 0-1 0 0,13 5 1 0 0,-9-4-1206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 8751 0 0,'-5'-10'10284'0'0,"5"10"-10170"0"0,-1-1 1 0 0,0 1-1 0 0,1-1 0 0 0,-1 1 0 0 0,0-1 1 0 0,0 1-1 0 0,1 0 0 0 0,-1 0 0 0 0,0-1 1 0 0,0 1-1 0 0,0 0 0 0 0,1 0 0 0 0,-1 0 0 0 0,0 0 1 0 0,0 0-1 0 0,0 0 0 0 0,0 0 0 0 0,1 0 1 0 0,-1 0-1 0 0,0 0 0 0 0,0 0 0 0 0,0 1 0 0 0,1-1 1 0 0,-3 1-1 0 0,1 0-36 0 0,0 0 0 0 0,1 1 0 0 0,-1-1 0 0 0,0 1 0 0 0,0-1 0 0 0,1 1 0 0 0,-1 0 0 0 0,1-1 0 0 0,-2 3 0 0 0,-2 4-44 0 0,0 1-1 0 0,0-1 1 0 0,-4 14 0 0 0,-7 19 133 0 0,1-4-68 0 0,-18 71 0 0 0,31-97-87 0 0,3-3-61 0 0,-1-7-202 0 0,2-2-874 0 0,16-18-1586 0 0,-5 5 1135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6447 0 0,'1'3'9283'0'0,"-1"1"-8796"0"0,1 0-1 0 0,-1 0 1 0 0,1 0-1 0 0,-1 0 1 0 0,-1 0-1 0 0,1 0 1 0 0,0 0 0 0 0,-1 0-1 0 0,-2 8 1 0 0,-16 42-138 0 0,7-25 249 0 0,-57 146 562 0 0,-5 13-1048 0 0,49-107-231 0 0,16-46-5116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80 12031 0 0,'53'-54'1068'0'0,"-27"29"4931"0"0,-28 49-4784 0 0,-14 51-427 0 0,-31 93 0 0 0,38-141-735 0 0,-66 183 607 0 0,41-136-127 0 0,17-40-159 0 0,-15 47 0 0 0,4-8-234 0 0,28-71-217 0 0,12 0-3382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153 182 919 0 0,'-1'1'9526'0'0,"-3"2"-8560"0"0,0 0 1 0 0,1 1 0 0 0,-1-1-1 0 0,1 1 1 0 0,-3 5 0 0 0,-4 7 33 0 0,-10 20 0 0 0,3-3 137 0 0,-3 6-195 0 0,13-25-697 0 0,0-1-1 0 0,-1 1 1 0 0,-9 11 0 0 0,10-16-169 0 0,1-4 10 0 0,5-5-79 0 0,1-1 1 0 0,0 1-1 0 0,-1 0 1 0 0,1 0-1 0 0,0 0 1 0 0,-1-1 0 0 0,1 1-1 0 0,0 0 1 0 0,-1 0-1 0 0,1-1 1 0 0,0 1 0 0 0,0 0-1 0 0,-1-1 1 0 0,1 1-1 0 0,0 0 1 0 0,0-1 0 0 0,0 1-1 0 0,-1-1 1 0 0,1 1-1 0 0,0 0 1 0 0,0-1 0 0 0,0 1-1 0 0,-1-3-2 0 0,1 1 0 0 0,-1-1 0 0 0,1 1 0 0 0,0-1 0 0 0,0 1 0 0 0,0 0 0 0 0,0-1 0 0 0,0 1 0 0 0,1-1 0 0 0,-1 1 0 0 0,1 0 0 0 0,-1-1 0 0 0,3-3 0 0 0,15-32 71 0 0,-9 21-62 0 0,2-5-26 0 0,1 2 0 0 0,1-1 0 0 0,0 2 0 0 0,2-1 0 0 0,25-25 0 0 0,-29 34 4 0 0,1-1 0 0 0,1 2 0 0 0,0-1 0 0 0,1 2 0 0 0,0 0 0 0 0,0 1 0 0 0,1 0 0 0 0,28-11 0 0 0,-33 16 3 0 0,1 1 1 0 0,0 0-1 0 0,0 0 0 0 0,0 1 1 0 0,1 0-1 0 0,-1 1 0 0 0,0 0 1 0 0,0 1-1 0 0,18 3 0 0 0,-24-3 28 0 0,0 0 0 0 0,0 0 0 0 0,-1 1 0 0 0,1 0 0 0 0,0-1 1 0 0,-1 1-1 0 0,1 1 0 0 0,-1-1 0 0 0,0 1 0 0 0,0 0 0 0 0,0 0 0 0 0,0 0 0 0 0,0 0 0 0 0,-1 1 0 0 0,0-1 0 0 0,1 1 0 0 0,-1 0 0 0 0,-1 0 0 0 0,1 0 1 0 0,0 0-1 0 0,-1 1 0 0 0,0-1 0 0 0,3 10 0 0 0,-4-10-14 0 0,0 0 1 0 0,-1 0-1 0 0,1 1 1 0 0,-1-1 0 0 0,0 0-1 0 0,0 1 1 0 0,-1-1-1 0 0,1 0 1 0 0,-1 0-1 0 0,0 0 1 0 0,0 1-1 0 0,-1-1 1 0 0,1 0-1 0 0,-1 0 1 0 0,0-1-1 0 0,0 1 1 0 0,-3 5 0 0 0,-5 5 39 0 0,0-1 1 0 0,-1 0-1 0 0,-14 13 1 0 0,0-1 137 0 0,13-11-25 0 0,21-23-8 0 0,-3 2-145 0 0,109-107 5 0 0,-23 22-161 0 0,-76 77 107 0 0,1 0 0 0 0,37-23 1 0 0,-46 32 41 0 0,1 2 1 0 0,0-1-1 0 0,0 1 1 0 0,1 0 0 0 0,-1 1-1 0 0,1 0 1 0 0,-1 1 0 0 0,21-3-1 0 0,-24 5 29 0 0,-1 0 0 0 0,0 0-1 0 0,1 1 1 0 0,-1-1 0 0 0,0 1 0 0 0,1 0-1 0 0,-1 1 1 0 0,0-1 0 0 0,0 1 0 0 0,0 0-1 0 0,0 1 1 0 0,0-1 0 0 0,0 1-1 0 0,-1 0 1 0 0,1 0 0 0 0,-1 0 0 0 0,0 1-1 0 0,5 4 1 0 0,1 5-31 0 0,-10-7 0 0 0,0-3 0 0 0,2 6 7 0 0,-1 0-1 0 0,-1 0 1 0 0,0 0 0 0 0,0 0-1 0 0,0 0 1 0 0,-1 1 0 0 0,-1-1-1 0 0,-2 9 1 0 0,-5 12 42 0 0,-13 30 0 0 0,7-22-26 0 0,8-19-6 0 0,2-8-25 0 0,2-1 1 0 0,-1 0-1 0 0,1 1 1 0 0,-1 12-1 0 0,4-23-119 0 0,1 0-1 0 0,0 1 1 0 0,-1-1 0 0 0,1 0-1 0 0,0 0 1 0 0,-1 0 0 0 0,1 0-1 0 0,0 0 1 0 0,-1 0 0 0 0,1 0-1 0 0,-1 0 1 0 0,1 0 0 0 0,0-1-1 0 0,0 1 1 0 0,-1 0 54 0 0,13-4-1136 0 0,1-4-7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46 12815 0 0,'0'0'1158'0'0,"0"2"-954"0"0,0 4 78 0 0,1-1 0 0 0,-1 0 1 0 0,1 1-1 0 0,0-1 1 0 0,0 0-1 0 0,0 1 1 0 0,1-1-1 0 0,0 0 0 0 0,2 5 1 0 0,-2-8-41 0 0,0 1 0 0 0,-1 0 0 0 0,1-1 1 0 0,0 1-1 0 0,0-1 0 0 0,0 0 0 0 0,0 1 0 0 0,1-1 1 0 0,-1 0-1 0 0,1 0 0 0 0,-1-1 0 0 0,1 1 0 0 0,-1 0 1 0 0,1-1-1 0 0,0 0 0 0 0,0 1 0 0 0,5 0 1 0 0,2 0-143 0 0,1-1 0 0 0,0 0 0 0 0,-1 0 0 0 0,1-1 0 0 0,-1 0 0 0 0,1-1 0 0 0,-1 0 0 0 0,1-1 0 0 0,12-4 0 0 0,6-2 283 0 0,54-26 0 0 0,-67 28-370 0 0,21-11 57 0 0,-35 16-67 0 0,-1 1 0 0 0,1-2 0 0 0,0 1-1 0 0,-1 0 1 0 0,1 0 0 0 0,-1 0 0 0 0,1-1 0 0 0,-1 1-1 0 0,0-1 1 0 0,1 1 0 0 0,-1-1 0 0 0,0 0 0 0 0,0 1-1 0 0,0-1 1 0 0,1-3 0 0 0,-2 4-5 0 0,0-1 0 0 0,1 1-1 0 0,-1 0 1 0 0,0-1 0 0 0,0 1-1 0 0,0-1 1 0 0,0 1 0 0 0,0 0-1 0 0,-1-1 1 0 0,1 1 0 0 0,0 0-1 0 0,-1-1 1 0 0,1 1 0 0 0,-1 0-1 0 0,1-1 1 0 0,-1 1 0 0 0,1 0 0 0 0,-1 0-1 0 0,0 0 1 0 0,0-1 0 0 0,0 1-1 0 0,1 0 1 0 0,-1 0 0 0 0,0 0-1 0 0,0 1 1 0 0,-1-1 0 0 0,1 0-1 0 0,0 0 1 0 0,0 0 0 0 0,0 1-1 0 0,0-1 1 0 0,-2 0 0 0 0,-2-1-12 0 0,1 0-1 0 0,-1 1 1 0 0,1 0 0 0 0,-1-1-1 0 0,0 2 1 0 0,0-1 0 0 0,-8 0-1 0 0,4 2-26 0 0,0-1 0 0 0,1 2 0 0 0,-1-1 0 0 0,1 1 0 0 0,-1 1-1 0 0,1-1 1 0 0,-13 7 0 0 0,1 1-13 0 0,-33 23 0 0 0,22-10 26 0 0,-46 45-1 0 0,56-48 26 0 0,8-7-2 0 0,0 0-1 0 0,1 0 1 0 0,1 2 0 0 0,0-1-1 0 0,-12 23 1 0 0,18-28 2 0 0,0 1 0 0 0,1 0 0 0 0,0 0 1 0 0,1 0-1 0 0,0 0 0 0 0,0 1 0 0 0,1-1 0 0 0,1 1 0 0 0,0 0 0 0 0,0 15 0 0 0,1-17 3 0 0,0-3 0 0 0,0 0 0 0 0,1 0 0 0 0,0 0 0 0 0,0 1 0 0 0,0-2 0 0 0,3 9 0 0 0,-3-12 0 0 0,0 0 0 0 0,0 0 0 0 0,0 0 0 0 0,0-1 0 0 0,1 1 0 0 0,-1 0 0 0 0,1-1 0 0 0,-1 1 0 0 0,1-1 0 0 0,0 1 0 0 0,0-1 0 0 0,-1 0 0 0 0,1 0 0 0 0,0 0 0 0 0,0 0 0 0 0,0 0 0 0 0,0 0 0 0 0,0 0 0 0 0,1-1 0 0 0,-1 1 0 0 0,3 0 0 0 0,2 0-139 0 0,-1-1 0 0 0,0 1 0 0 0,1-1 0 0 0,-1 0 0 0 0,1-1 0 0 0,-1 0 0 0 0,0 1 1 0 0,0-2-1 0 0,11-2 0 0 0,3-4-1112 0 0,29-15 0 0 0,-23 11 525 0 0,-1 0-1089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369 147 4143 0 0,'0'0'319'0'0,"1"-1"-210"0"0,14-9 10813 0 0,-5 3-6378 0 0,-2-4-4544 0 0,-6 5 219 0 0,0 0 0 0 0,0 0 1 0 0,0 0-1 0 0,-1 0 0 0 0,0 0 1 0 0,0-11-1 0 0,-1 13-156 0 0,0 0 0 0 0,0 0 0 0 0,-1 0 1 0 0,1 0-1 0 0,-1 1 0 0 0,0-1 0 0 0,0 0 0 0 0,0 0 0 0 0,0 0 1 0 0,-1 1-1 0 0,-3-7 0 0 0,4 9-58 0 0,0-1 0 0 0,-1 1 0 0 0,1 0 0 0 0,0 0 0 0 0,-1 0 0 0 0,1 0 0 0 0,-1 1 0 0 0,1-1 0 0 0,-1 0 0 0 0,0 1-1 0 0,1-1 1 0 0,-1 1 0 0 0,0-1 0 0 0,1 1 0 0 0,-1 0 0 0 0,0-1 0 0 0,1 1 0 0 0,-1 0 0 0 0,0 0 0 0 0,1 0 0 0 0,-1 1 0 0 0,0-1 0 0 0,0 0 0 0 0,1 1 0 0 0,-1-1 0 0 0,1 1 0 0 0,-3 0 0 0 0,-2 1-17 0 0,0 1 0 0 0,-1-1 0 0 0,1 1 1 0 0,0 1-1 0 0,-8 6 0 0 0,-45 38 267 0 0,-88 97 0 0 0,146-145-253 0 0,-55 64 234 0 0,49-54-209 0 0,-1 0 1 0 0,2 1-1 0 0,-1 0 1 0 0,-7 19-1 0 0,9-16 32 0 0,5-14-56 0 0,0 1 1 0 0,0-1 0 0 0,0 1-1 0 0,0-1 1 0 0,0 1 0 0 0,0-1-1 0 0,0 1 1 0 0,0-1-1 0 0,0 1 1 0 0,1-1 0 0 0,-1 1-1 0 0,0-1 1 0 0,0 1 0 0 0,0-1-1 0 0,0 1 1 0 0,1-1-1 0 0,-1 1 1 0 0,2 0 3 0 0,-1 0-1 0 0,0 0 1 0 0,0 0-1 0 0,0 0 1 0 0,1 0-1 0 0,-1-1 1 0 0,0 1-1 0 0,1 0 1 0 0,-1-1-1 0 0,0 1 1 0 0,1-1-1 0 0,-1 0 1 0 0,1 1-1 0 0,-1-1 1 0 0,1 0-1 0 0,-1 0 1 0 0,1 0-1 0 0,-1 0 1 0 0,1 0-1 0 0,-1 0 1 0 0,0 0-1 0 0,4-1 1 0 0,4-1 51 0 0,-1-1 0 0 0,14-5 0 0 0,-14 5-30 0 0,8-3-11 0 0,0-1-1 0 0,-1 0 1 0 0,0-1 0 0 0,0-1-1 0 0,-1-1 1 0 0,0 0 0 0 0,-1-1-1 0 0,0 0 1 0 0,21-24 0 0 0,-34 35-49 0 0,0-1 0 0 0,1 1 0 0 0,-1 0 0 0 0,0 0 0 0 0,0-1 1 0 0,1 1-1 0 0,-1 0 0 0 0,0 0 0 0 0,1 0 0 0 0,-1 0 0 0 0,0-1 0 0 0,1 1 0 0 0,-1 0 1 0 0,1 0-1 0 0,-1 0 0 0 0,0 0 0 0 0,1 0 0 0 0,-1 0 0 0 0,0 0 0 0 0,1 0 0 0 0,-1 0 1 0 0,1 0-1 0 0,-1 0 0 0 0,0 0 0 0 0,1 1 0 0 0,-1-1 0 0 0,0 0 0 0 0,1 0 1 0 0,-1 0-1 0 0,0 0 0 0 0,1 0 0 0 0,-1 1 0 0 0,0-1 0 0 0,0 0 0 0 0,1 0 0 0 0,-1 1 1 0 0,0-1-1 0 0,1 0 0 0 0,-1 0 0 0 0,0 1 0 0 0,0-1 0 0 0,1 1 0 0 0,12 19-1616 0 0,-6-9-3486 0 0,0-1-1656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20 489 17647 0 0,'0'0'1603'0'0,"-11"-9"-400"0"0,10 7-1043 0 0,0 0 1 0 0,0 0 0 0 0,0-1-1 0 0,0 1 1 0 0,0 0 0 0 0,0-1 0 0 0,1 1-1 0 0,-1-1 1 0 0,1 1 0 0 0,-1-1-1 0 0,1 1 1 0 0,0 0 0 0 0,0-1 0 0 0,0 1-1 0 0,1-1 1 0 0,-1 1 0 0 0,0-1-1 0 0,1 1 1 0 0,0-1 0 0 0,-1 1 0 0 0,1 0-1 0 0,0-1 1 0 0,0 1 0 0 0,1 0-1 0 0,1-3 1 0 0,4-6-31 0 0,0 1-1 0 0,1 0 1 0 0,15-15 0 0 0,-18 20-26 0 0,17-17-57 0 0,2 1 0 0 0,31-22 1 0 0,57-31-317 0 0,-38 25-19 0 0,-28 18 183 0 0,-13 7 59 0 0,0 2 0 0 0,1 1 0 0 0,53-22 0 0 0,-85 42 72 0 0,-1 0 0 0 0,1 1 1 0 0,-1-1-1 0 0,1 1 0 0 0,0-1 1 0 0,-1 1-1 0 0,1 0 0 0 0,0-1 1 0 0,-1 1-1 0 0,1 0 0 0 0,0 0 1 0 0,-1 0-1 0 0,1 1 0 0 0,0-1 1 0 0,0 0-1 0 0,2 1 0 0 0,-3 0-10 0 0,0 0-1 0 0,0 0 0 0 0,0 0 1 0 0,0 0-1 0 0,0 0 0 0 0,0 0 1 0 0,0 0-1 0 0,0 0 0 0 0,-1 0 0 0 0,1 0 1 0 0,0 1-1 0 0,-1-1 0 0 0,1 0 1 0 0,-1 1-1 0 0,1-1 0 0 0,-1 0 1 0 0,1 1-1 0 0,-1-1 0 0 0,0 0 1 0 0,0 3-1 0 0,1 13 27 0 0,0 0-1 0 0,-1 1 1 0 0,-1-1-1 0 0,-1 1 1 0 0,-1-1-1 0 0,-4 18 1 0 0,-3 20 19 0 0,8-39-56 0 0,0-1-1 0 0,1 1 1 0 0,1-1-1 0 0,0 1 1 0 0,1-1 0 0 0,4 18-1 0 0,-4-25-2 0 0,2-1 0 0 0,-1 0 1 0 0,1 1-1 0 0,0-1 0 0 0,0 0 0 0 0,1-1 0 0 0,0 1 0 0 0,0 0 0 0 0,0-1 0 0 0,1 0 1 0 0,0 0-1 0 0,1-1 0 0 0,-1 1 0 0 0,8 5 0 0 0,4 2 94 0 0,1-1 0 0 0,0 0 0 0 0,0-2 0 0 0,1 0 0 0 0,0-1 0 0 0,36 11 0 0 0,-40-15-29 0 0,0-2 0 0 0,0 0 1 0 0,1-1-1 0 0,-1-1 0 0 0,1 0 0 0 0,-1-1 0 0 0,0 0 1 0 0,1-1-1 0 0,29-7 0 0 0,21-7-2132 0 0,32-6-5610 0 0,-86 19 199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96 226 1375 0 0,'0'0'16052'0'0,"0"2"-15752"0"0,1 1-181 0 0,-1 0 0 0 0,1 1 0 0 0,-1-1-1 0 0,0 0 1 0 0,0 0 0 0 0,0 1 0 0 0,0-1 0 0 0,0 0 0 0 0,-1 0-1 0 0,0 0 1 0 0,-1 6 0 0 0,-17 36 538 0 0,11-24-348 0 0,-15 31 195 0 0,8-18-350 0 0,-13 41 0 0 0,27-73 50 0 0,3-2-189 0 0,-1 0-1 0 0,1-1 1 0 0,-1 1-1 0 0,1 0 1 0 0,-1-1-1 0 0,1 0 1 0 0,-1 1 0 0 0,0-1-1 0 0,1 0 1 0 0,-1 1-1 0 0,0-1 1 0 0,0 0-1 0 0,0 0 1 0 0,1 0-1 0 0,0-1 1 0 0,17-21 99 0 0,-12 14-45 0 0,11-16 13 0 0,-1 0 0 0 0,-1-2 0 0 0,18-39 0 0 0,1-3-55 0 0,-28 56-28 0 0,1 1-1 0 0,0 0 1 0 0,1 0 0 0 0,0 0 0 0 0,1 1-1 0 0,1 0 1 0 0,-1 1 0 0 0,1 0 0 0 0,1 1-1 0 0,0 1 1 0 0,0-1 0 0 0,1 2 0 0 0,0 0-1 0 0,24-10 1 0 0,-16 10 4 0 0,201-66 162 0 0,-215 71-129 0 0,-1 1 0 0 0,0 0 0 0 0,1 0 0 0 0,-1 1 0 0 0,9-1 0 0 0,-5 4 36 0 0,-9-2-67 0 0,0 0-1 0 0,0 1 1 0 0,0-1-1 0 0,0 0 1 0 0,0 0-1 0 0,0 1 1 0 0,0-1-1 0 0,0 1 1 0 0,-1-1-1 0 0,1 1 1 0 0,-1-1-1 0 0,1 1 1 0 0,-1-1-1 0 0,0 1 1 0 0,1-1-1 0 0,-1 1 1 0 0,0-1 0 0 0,0 1-1 0 0,0 0 1 0 0,0-1-1 0 0,0 1 1 0 0,-1-1-1 0 0,1 1 1 0 0,0-1-1 0 0,-2 3 1 0 0,0 5 18 0 0,-1 1 0 0 0,-7 14 0 0 0,10-24-21 0 0,-20 42 90 0 0,9-22-30 0 0,-10 31-1 0 0,3-3-54 0 0,-39 70-1 0 0,33-72-7 0 0,19-34 31 0 0,-1 0-1 0 0,1 0 1 0 0,1 0 0 0 0,-5 22-1 0 0,8-29-18 0 0,0-1-1 0 0,1 0 1 0 0,0 0-1 0 0,0 1 0 0 0,0-1 1 0 0,0 0-1 0 0,0 0 0 0 0,1 0 1 0 0,0 1-1 0 0,0-1 0 0 0,0 0 1 0 0,0 0-1 0 0,1 0 0 0 0,0 0 1 0 0,0 0-1 0 0,0-1 0 0 0,4 7 1 0 0,-5-9-1 0 0,0 1 0 0 0,0-1 0 0 0,1 0 1 0 0,-1 0-1 0 0,0 0 0 0 0,1 0 0 0 0,-1 0 0 0 0,0 0 0 0 0,1 0 1 0 0,-1 0-1 0 0,1-1 0 0 0,-1 1 0 0 0,1-1 0 0 0,0 1 0 0 0,-1-1 1 0 0,1 1-1 0 0,-1-1 0 0 0,1 0 0 0 0,0 0 0 0 0,-1 0 0 0 0,1 0 1 0 0,0 0-1 0 0,-1 0 0 0 0,1 0 0 0 0,0-1 0 0 0,-1 1 0 0 0,4-1 1 0 0,-1-1-432 0 0,1 0 0 0 0,0-1 0 0 0,-1 1 1 0 0,0-1-1 0 0,1 1 0 0 0,-1-1 0 0 0,6-6 1 0 0,1-1-6882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4607 0 0,'0'0'844'0'0,"-1"2"1088"0"0,-26 118 7098 0 0,-1 1-5302 0 0,-72 240-3155 0 0,91-334-556 0 0,-2-2-1 0 0,0 0 1 0 0,-1 0 0 0 0,-2-1 0 0 0,0 0-1 0 0,-19 22 1 0 0,7-18-33 0 0,25-27-62 0 0,-4-12-1113 0 0,4 8 779 0 0,1 0-1 0 0,-1 1 1 0 0,1-1 0 0 0,0 0-1 0 0,0 0 1 0 0,0 0 0 0 0,0-4-1 0 0,3-9-5627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191 411 8607 0 0,'-1'2'396'0'0,"-2"3"-270"0"0,-1 0 0 0 0,0 0 0 0 0,0-1 1 0 0,0 1-1 0 0,0-1 0 0 0,0 0 0 0 0,-1 0 0 0 0,-7 4 0 0 0,-6 4 2003 0 0,-22 9 1 0 0,36-18-1838 0 0,1-2 1 0 0,-2 1-1 0 0,1 0 1 0 0,0-1 0 0 0,0 0-1 0 0,-7 1 1 0 0,9-2-178 0 0,0 0 1 0 0,0 0 0 0 0,0 0-1 0 0,0 0 1 0 0,0 0-1 0 0,1-1 1 0 0,-1 1 0 0 0,0-1-1 0 0,0 1 1 0 0,0-1 0 0 0,0 0-1 0 0,1 1 1 0 0,-1-1-1 0 0,0 0 1 0 0,1 0 0 0 0,-1 0-1 0 0,-1-3 1 0 0,1 3-21 0 0,0-1 1 0 0,1 1-1 0 0,-1-1 0 0 0,1 0 1 0 0,0 1-1 0 0,-1-1 0 0 0,1 0 1 0 0,0 0-1 0 0,0 0 0 0 0,0 0 1 0 0,1 0-1 0 0,-1-1 0 0 0,0 1 1 0 0,1 0-1 0 0,-1-4 1 0 0,1 2-1 0 0,0 0 0 0 0,0 0 0 0 0,0 0 0 0 0,1 0 1 0 0,0 0-1 0 0,-1 0 0 0 0,2 1 0 0 0,1-7 1 0 0,3-3 47 0 0,1-1 1 0 0,1 1 0 0 0,16-21 0 0 0,-19 27-111 0 0,19-24-31 0 0,1 1 1 0 0,2 1 0 0 0,1 1-1 0 0,1 2 1 0 0,2 0 0 0 0,51-32-1 0 0,-46 35 26 0 0,46-22-1 0 0,-67 38 37 0 0,0 1-1 0 0,1 0 0 0 0,-1 1 1 0 0,1 1-1 0 0,0 0 0 0 0,22-1 1 0 0,-31 4-24 0 0,-1 1 1 0 0,1 0-1 0 0,-1 1 1 0 0,1-1-1 0 0,0 1 1 0 0,-1 1-1 0 0,0-1 1 0 0,1 1-1 0 0,-1 0 1 0 0,0 0-1 0 0,0 1 1 0 0,9 5-1 0 0,-11-5-30 0 0,0-1-1 0 0,0 1 1 0 0,-1 0-1 0 0,1 1 1 0 0,-1-1-1 0 0,0 1 1 0 0,0-1-1 0 0,0 1 1 0 0,0 0-1 0 0,-1 0 1 0 0,1 0-1 0 0,-1 0 1 0 0,0 1-1 0 0,-1-1 1 0 0,1 1-1 0 0,-1-1 1 0 0,0 1-1 0 0,1 4 0 0 0,0 4 75 0 0,-1-1-1 0 0,0 1 0 0 0,0 0 0 0 0,-2-1 0 0 0,-3 25 0 0 0,3-29-44 0 0,-1 0 0 0 0,-1 0 1 0 0,0-1-1 0 0,0 1 0 0 0,0 0 1 0 0,-1-1-1 0 0,0 0 0 0 0,0 0 1 0 0,-1 0-1 0 0,-6 7 0 0 0,-14 13 33 0 0,-2-1 0 0 0,0-2-1 0 0,-2 0 1 0 0,0-2 0 0 0,-2-2-1 0 0,0 0 1 0 0,-1-2 0 0 0,-58 23-1 0 0,79-35-59 0 0,7-4-5 0 0,0 0 1 0 0,0 0-1 0 0,0 0 1 0 0,0-1-1 0 0,-1 0 1 0 0,-4 1-1 0 0,9-1-11 0 0,0-1 0 0 0,0 0 0 0 0,0 0-1 0 0,-1 0 1 0 0,1 0 0 0 0,0 0 0 0 0,0 0-1 0 0,0 0 1 0 0,-1 0 0 0 0,1 0 0 0 0,0 0-1 0 0,0 0 1 0 0,-1 0 0 0 0,1 0 0 0 0,0 0-1 0 0,0 0 1 0 0,0 0 0 0 0,-1 0-1 0 0,1 0 1 0 0,0 0 0 0 0,0 0 0 0 0,-1-1-1 0 0,1 1 1 0 0,0 0 0 0 0,0 0 0 0 0,0 0-1 0 0,0 0 1 0 0,-1 0 0 0 0,1-1 0 0 0,0 1-1 0 0,0 0 1 0 0,0 0 0 0 0,0 0 0 0 0,0 0-1 0 0,-1-1 1 0 0,1 1 0 0 0,0 0 0 0 0,0 0-1 0 0,0 0 1 0 0,0-1 0 0 0,0 1-1 0 0,0 0 1 0 0,0 0 0 0 0,0-1 0 0 0,0 1-1 0 0,0 0 1 0 0,0 0 0 0 0,0 0 0 0 0,0-1-1 0 0,0 1 1 0 0,0-1 0 0 0,2-7-213 0 0,-2 8 217 0 0,2-4-250 0 0,1 0 0 0 0,0 0 0 0 0,-1 0 0 0 0,1 1 0 0 0,1-1 0 0 0,-1 1 1 0 0,0 0-1 0 0,1 0 0 0 0,0 0 0 0 0,5-3 0 0 0,-1 0-545 0 0,10-8-884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1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 9215 0 0,'-5'-1'11296'0'0,"14"4"-11050"0"0,0-1 0 0 0,1-1-1 0 0,0 1 1 0 0,-1-1 0 0 0,11-1 0 0 0,51-4 324 0 0,-64 3-550 0 0,268-37-607 0 0,-257 32-529 0 0,1 1-5448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1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 1839 0 0,'-1'0'134'0'0,"-17"-6"299"0"0,12 5 775 0 0,0-1 1 0 0,0 1-1 0 0,0 1 1 0 0,0-1-1 0 0,-11 1 1 0 0,-5-1 12224 0 0,21 1-12893 0 0,1 0-522 0 0,-1 1 1 0 0,1-1 0 0 0,0 0-1 0 0,0 0 1 0 0,0 0 0 0 0,-1 0-1 0 0,1 0 1 0 0,0 0-1 0 0,0 1 1 0 0,0-1 0 0 0,0 0-1 0 0,0 0 1 0 0,-1 0 0 0 0,1 0-1 0 0,0 1 1 0 0,0-1-1 0 0,0 0 1 0 0,0 0 0 0 0,0 0-1 0 0,0 0 1 0 0,0 1 0 0 0,0-1-1 0 0,0 0 1 0 0,0 0-1 0 0,-1 1 1 0 0,1-1 0 0 0,0 0-1 0 0,0 0 1 0 0,0 0 0 0 0,0 1-1 0 0,1-1 1 0 0,-1 0-1 0 0,0 0 1 0 0,0 0 0 0 0,0 1-1 0 0,0-1 1 0 0,0 0 0 0 0,0 0-1 0 0,0 0 1 0 0,0 1-1 0 0,0-1 1 0 0,1 0 0 0 0,10 11 131 0 0,-7-8-152 0 0,1 0-1 0 0,0-1 1 0 0,9 5-1 0 0,76 12 198 0 0,-67-16-190 0 0,-1 2 0 0 0,0 0 0 0 0,0 2 0 0 0,28 11 0 0 0,-18 0-5 0 0,-2 0 0 0 0,36 29 0 0 0,-33-23 0 0 0,42 24 0 0 0,-62-40-2 0 0,-13-8-1 0 0,25 6 61 0 0,-15-4-36 0 0,0-2 31 0 0,-2 0 11 0 0,-42-7 0 0 0,24 7-69 0 0,-1 1-1 0 0,1 1 1 0 0,-1 0-1 0 0,1 0 1 0 0,-1 1-1 0 0,-17 7 0 0 0,-57 33-35 0 0,82-41 41 0 0,-18 11 0 0 0,1 1 0 0 0,0 0 0 0 0,1 2-1 0 0,-21 22 1 0 0,19-17 3 0 0,-1-1 0 0 0,-1 0 0 0 0,-36 22 0 0 0,58-41 99 0 0,3-3-157 0 0,0 1 0 0 0,0-1-1 0 0,0 1 1 0 0,0 0-1 0 0,1-1 1 0 0,-1 1-1 0 0,0 1 1 0 0,1-1-1 0 0,2-1 1 0 0,2 1-394 0 0,1 0 1 0 0,0 0-1 0 0,-1 0 1 0 0,14 1-1 0 0,12-1-2423 0 0,-18-1 460 0 0,1-2-3940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2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13847 0 0,'0'0'1254'0'0,"0"2"-897"0"0,-3 10 571 0 0,-1 0 0 0 0,-1 0 0 0 0,1-1 0 0 0,-9 14 0 0 0,-3 9 243 0 0,-52 144 516 0 0,43-111-1372 0 0,20-56-296 0 0,0 0-1 0 0,-10 13 1 0 0,10-15-26 0 0,-1-2-215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2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17 14799 0 0,'0'0'3096'0'0,"-1"2"-2589"0"0,-1 7-211 0 0,0 0 0 0 0,-2 0 1 0 0,1-1-1 0 0,-1 1 0 0 0,-9 14 0 0 0,-1-3 42 0 0,-67 94 160 0 0,58-85-498 0 0,-46 57 0 0 0,58-70 0 0 0,1 0 0 0 0,1 1 0 0 0,-14 30 0 0 0,21-40 35 0 0,0-1-1 0 0,0 0 1 0 0,0 1-1 0 0,1-1 1 0 0,0 1-1 0 0,0-1 1 0 0,0 1-1 0 0,1 0 1 0 0,1 11-1 0 0,0-15 0 0 0,-1 0 1 0 0,1 0-1 0 0,0 0 0 0 0,0-1 0 0 0,0 1 0 0 0,0 0 0 0 0,1-1 0 0 0,-1 1 1 0 0,1-1-1 0 0,-1 1 0 0 0,1-1 0 0 0,0 0 0 0 0,0 0 0 0 0,0 0 0 0 0,0 0 1 0 0,0 0-1 0 0,1 0 0 0 0,-1 0 0 0 0,0-1 0 0 0,1 1 0 0 0,0-1 0 0 0,-1 0 1 0 0,1 0-1 0 0,4 1 0 0 0,1 1 37 0 0,1-1 0 0 0,0-1 1 0 0,-1 0-1 0 0,1 0 0 0 0,0-1 0 0 0,0 0 0 0 0,-1-1 1 0 0,1 1-1 0 0,0-2 0 0 0,9-2 0 0 0,14-4 132 0 0,39-17 0 0 0,-66 24-191 0 0,16-8 22 0 0,0 0-1 0 0,-1-2 1 0 0,-1 0 0 0 0,1-1-1 0 0,-2-1 1 0 0,0-1 0 0 0,0-1-1 0 0,-2 0 1 0 0,1-1 0 0 0,-2-1-1 0 0,0 0 1 0 0,17-27-1 0 0,-31 41-31 0 0,16-21 20 0 0,19-40 1 0 0,-33 57-21 0 0,0 0 0 0 0,0 0 1 0 0,-1 0-1 0 0,0 0 1 0 0,0 0-1 0 0,0-1 0 0 0,-1 1 1 0 0,0-1-1 0 0,-1 0 0 0 0,0 1 1 0 0,0-10-1 0 0,-1 14-5 0 0,1 1 0 0 0,-1 0 1 0 0,1 0-1 0 0,-1-1 0 0 0,0 1 0 0 0,0 0 0 0 0,0 0 0 0 0,0 0 0 0 0,0 0 0 0 0,0 0 1 0 0,-1 0-1 0 0,1 0 0 0 0,0 1 0 0 0,-1-1 0 0 0,0 0 0 0 0,-2-2 0 0 0,0 2-7 0 0,1 0-1 0 0,0 1 0 0 0,-1-1 0 0 0,1 1 1 0 0,-1-1-1 0 0,1 1 0 0 0,-1 0 1 0 0,0 0-1 0 0,-5 0 0 0 0,-4 0-20 0 0,0 1 0 0 0,0 0 0 0 0,0 1-1 0 0,-24 4 1 0 0,-30 3 32 0 0,36-5-134 0 0,27-3 96 0 0,-1 0-1 0 0,1 0 0 0 0,0 0 1 0 0,0-1-1 0 0,0 1 0 0 0,0-1 1 0 0,0 0-1 0 0,-6-2 0 0 0,9 2 4 0 0,0 1 1 0 0,-1 0-1 0 0,1-1 0 0 0,0 1 0 0 0,0-1 0 0 0,1 0 0 0 0,-1 1 0 0 0,0-1 0 0 0,0 0 1 0 0,0 1-1 0 0,0-1 0 0 0,0 0 0 0 0,1 0 0 0 0,-1 0 0 0 0,0 0 0 0 0,1 1 0 0 0,-1-1 0 0 0,1 0 1 0 0,-1 0-1 0 0,1 0 0 0 0,-1-1 0 0 0,1 1 0 0 0,0 0 0 0 0,-1 0 0 0 0,1 0 0 0 0,0 0 0 0 0,0 0 1 0 0,0 0-1 0 0,0 0 0 0 0,0 0 0 0 0,0-1 0 0 0,0 1 0 0 0,0 0 0 0 0,0 0 0 0 0,1-2 1 0 0,1-1-328 0 0,0 0 0 0 0,-1 0 0 0 0,1 0 0 0 0,1 0 0 0 0,-1 0 1 0 0,4-5-1 0 0,12-9-5307 0 0,-6 7-272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2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397 207 3223 0 0,'7'-5'288'0'0,"9"-6"91"0"0,-9 7 80 0 0,0-1 0 0 0,-1 1-1 0 0,1-2 1 0 0,5-6-1 0 0,8-12 8102 0 0,-23 32-6911 0 0,-9 13-1568 0 0,11-20 317 0 0,-7 8 593 0 0,-11 13 5546 0 0,20-24-6464 0 0,20-46-6 0 0,-12 29-26 0 0,-1 0 0 0 0,0-1 0 0 0,-1-1-1 0 0,4-24 1 0 0,-10 35-41 0 0,-4 1 0 0 0,2 9-3 0 0,0-1-1 0 0,0 1 1 0 0,0-1 0 0 0,0 1-1 0 0,0 0 1 0 0,0-1 0 0 0,0 1-1 0 0,0 0 1 0 0,0 0-1 0 0,-1 0 1 0 0,1 0 0 0 0,0 0-1 0 0,0 0 1 0 0,0 0 0 0 0,0 0-1 0 0,0 0 1 0 0,0 0 0 0 0,-1 1-1 0 0,0 0 1 0 0,-24 8-85 0 0,-33 25-34 0 0,21-12 76 0 0,-9 7-14 0 0,0 2 0 0 0,2 2-1 0 0,1 2 1 0 0,2 1-1 0 0,-51 59 1 0 0,88-90 50 0 0,1 0 1 0 0,0-1 0 0 0,0 2 0 0 0,1-1-1 0 0,-1 0 1 0 0,-3 10 0 0 0,7-13 9 0 0,-1-1 0 0 0,0 1 0 0 0,1 0 0 0 0,-1 0 1 0 0,1 0-1 0 0,0 1 0 0 0,0-1 0 0 0,0 0 0 0 0,0 0 1 0 0,0 0-1 0 0,0 0 0 0 0,1 0 0 0 0,-1 0 0 0 0,0 0 1 0 0,1 0-1 0 0,0 0 0 0 0,0 0 0 0 0,-1-1 1 0 0,1 1-1 0 0,0 0 0 0 0,0 0 0 0 0,0-1 0 0 0,1 1 1 0 0,0 1-1 0 0,1 1 27 0 0,0-1 1 0 0,1 0-1 0 0,-1 0 0 0 0,1-1 1 0 0,-1 1-1 0 0,1-1 1 0 0,0 1-1 0 0,-1-1 1 0 0,1 0-1 0 0,0-1 0 0 0,1 1 1 0 0,3 1-1 0 0,-1-2 55 0 0,1 1 0 0 0,-1-2 1 0 0,0 1-1 0 0,0-1 0 0 0,0 0 0 0 0,14-1 0 0 0,-8-1-7 0 0,0-1 0 0 0,-1 0-1 0 0,1-1 1 0 0,-1 0 0 0 0,0-1 0 0 0,0-1-1 0 0,21-13 1 0 0,-21 11-75 0 0,0-1 0 0 0,-1-1 0 0 0,17-19 0 0 0,26-38 0 0 0,-29 35 0 0 0,-9 12 2 0 0,3-4-77 0 0,25-25 0 0 0,-42 61-58 0 0,-2 2 130 0 0,-1 0 0 0 0,-1-1 0 0 0,0 1 0 0 0,-1-1 1 0 0,-5 18-1 0 0,-3 10 5 0 0,-6 16-2611 0 0,11-39 908 0 0,-5 21 1 0 0,11-39 1327 0 0,0 0 0 0 0,0 1 1 0 0,0-1-1 0 0,0 1 0 0 0,0-1 1 0 0,0 1-1 0 0,0-1 1 0 0,0 1-1 0 0,0-1 0 0 0,0 1 1 0 0,1-1-1 0 0,-1 1 1 0 0,0-1-1 0 0,0 0 0 0 0,20 10-6977 0 0,-15-9 7151 0 0,-1-1 0 0 0,1 0 0 0 0,-1 0 0 0 0,1 0 0 0 0,5-2 0 0 0,4-2 840 0 0,-1-1-1 0 0,20-9 1 0 0,-1 0 12156 0 0,-30 13-12427 0 0,1-1-1 0 0,0 1 1 0 0,-1 0 0 0 0,1-1 0 0 0,-1 0-1 0 0,1 1 1 0 0,-1-1 0 0 0,2-2 0 0 0,23-22 389 0 0,34-43 0 0 0,-14 13-584 0 0,-29 37-173 0 0,1 0 0 0 0,0 2-1 0 0,1 0 1 0 0,1 1 0 0 0,1 1-1 0 0,25-13 1 0 0,-44 27-1 0 0,1-1 0 0 0,-1 1 1 0 0,1 0-1 0 0,0 0 0 0 0,0 0 0 0 0,-1 0 0 0 0,1 0 0 0 0,0 1 0 0 0,0 0 0 0 0,0 0 1 0 0,0 0-1 0 0,6 1 0 0 0,-8 0 8 0 0,0 0 0 0 0,0 1 0 0 0,0-1 0 0 0,0 0 0 0 0,0 1 1 0 0,0-1-1 0 0,0 1 0 0 0,-1 0 0 0 0,1-1 0 0 0,-1 1 0 0 0,1 0 0 0 0,-1 0 0 0 0,0 0 1 0 0,2 3-1 0 0,-3-5-9 0 0,5 9 13 0 0,-1-1 1 0 0,0 0-1 0 0,-1 1 0 0 0,1 0 0 0 0,-1 0 1 0 0,-1 0-1 0 0,0 0 0 0 0,0 0 0 0 0,-1 0 0 0 0,0 0 1 0 0,-1 1-1 0 0,0-1 0 0 0,0 0 0 0 0,-1 1 1 0 0,0-1-1 0 0,-1 0 0 0 0,0 0 0 0 0,0 0 0 0 0,-1 0 1 0 0,0 0-1 0 0,-1 0 0 0 0,1-1 0 0 0,-2 1 1 0 0,1-1-1 0 0,-8 9 0 0 0,-25 36-13 0 0,31-40-838 0 0,6-12 763 0 0,0-1 0 0 0,0 0 0 0 0,0 0-1 0 0,0 1 1 0 0,0-1 0 0 0,0 0 0 0 0,1 0-1 0 0,-1 1 1 0 0,0-1 0 0 0,0 0 0 0 0,0 0 0 0 0,0 0-1 0 0,1 1 1 0 0,-1-1 0 0 0,0 0 0 0 0,0 0-1 0 0,0 0 1 0 0,1 1 0 0 0,-1-1 0 0 0,0 0-1 0 0,0 0 1 0 0,1 0 0 0 0,-1 0 0 0 0,0 0-1 0 0,0 0 1 0 0,1 0 0 0 0,-1 0 0 0 0,0 1-1 0 0,1-1 1 0 0,-1 0 0 0 0,0 0 0 0 0,0 0 0 0 0,1 0-1 0 0,-1 0 1 0 0,0-1 0 0 0,0 1 0 0 0,1 0-1 0 0,-1 0 1 0 0,0 0 0 0 0,1 0 0 0 0,-1 0-1 0 0,0 0 1 0 0,0 0 0 0 0,1 0 0 0 0,-1-1 0 0 0,15-3-1995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2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96 226 2303 0 0,'-1'2'167'0'0,"-7"22"-490"0"0,-1 1 7878 0 0,-6 26 6062 0 0,15-53-13545 0 0,-24-37 69 0 0,16 27-60 0 0,1 0-1 0 0,-7-16 0 0 0,12 23-30 0 0,0 0 0 0 0,1 0 0 0 0,-1 0 0 0 0,1-1 0 0 0,1 1 0 0 0,-1 0 0 0 0,1-1 0 0 0,-1 1 0 0 0,2-9-1 0 0,0 8-26 0 0,0 0-1 0 0,1-1 1 0 0,-1 1-1 0 0,1 1 1 0 0,1-1-1 0 0,-1 0 0 0 0,1 0 1 0 0,0 1-1 0 0,0 0 1 0 0,1-1-1 0 0,-1 1 0 0 0,1 0 1 0 0,0 1-1 0 0,0-1 1 0 0,1 1-1 0 0,0 0 1 0 0,0 0-1 0 0,0 0 0 0 0,0 1 1 0 0,6-4-1 0 0,10-4 80 0 0,1 1 0 0 0,0 1 0 0 0,43-11 0 0 0,-63 19-102 0 0,10-2 0 0 0,0 0 0 0 0,0 0 0 0 0,0 1 0 0 0,0 0 0 0 0,0 1 0 0 0,1 1 0 0 0,-1 0 0 0 0,20 3 0 0 0,-22 0 0 0 0,-3 4 0 0 0,-5-5 3 0 0,-1 1-1 0 0,0 0 1 0 0,0 0-1 0 0,0-1 1 0 0,-1 1-1 0 0,1 0 1 0 0,-1 0-1 0 0,1 0 1 0 0,-1 0-1 0 0,0 0 1 0 0,0 0 0 0 0,-1 0-1 0 0,1 0 1 0 0,0-1-1 0 0,-1 1 1 0 0,-1 5-1 0 0,-2 5 21 0 0,-1-1 0 0 0,-9 17 1 0 0,7-15-12 0 0,-47 80 127 0 0,50-87-145 0 0,0 1-1 0 0,-1-1 1 0 0,0 0-1 0 0,0-1 1 0 0,-1 1-1 0 0,0-1 1 0 0,0 0-1 0 0,-1 0 1 0 0,1-1-1 0 0,-11 6 1 0 0,-6 3-182 0 0,-48 19 0 0 0,17-8-354 0 0,52-24 290 0 0,2-1 140 0 0,-1 0 0 0 0,1 0 0 0 0,-1 0 0 0 0,0 0 1 0 0,1 0-1 0 0,-1-1 0 0 0,1 1 0 0 0,-1 0 0 0 0,0 0 0 0 0,1 0 0 0 0,-1-1 1 0 0,1 1-1 0 0,-1 0 0 0 0,1 0 0 0 0,-1-1 0 0 0,1 1 0 0 0,-1 0 1 0 0,1-1-1 0 0,-1 1 0 0 0,1-1 0 0 0,0 1 0 0 0,-1-1 0 0 0,1 1 0 0 0,-1-1 1 0 0,1 1-1 0 0,-1-1 0 0 0,1-1-36 0 0,-1 0 0 0 0,1 1 0 0 0,0-1 0 0 0,0 1 0 0 0,-1-1 0 0 0,1 1-1 0 0,0-1 1 0 0,0 1 0 0 0,0-1 0 0 0,1-2 0 0 0,0-3-698 0 0,1 0-1 0 0,0 0 1 0 0,5-11-1 0 0,2 0-677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2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29 5063 0 0,'24'-29'8534'0'0,"-25"32"-8395"0"0,1-1 0 0 0,-1 1 0 0 0,0 0 1 0 0,0-1-1 0 0,0 0 0 0 0,0 1 1 0 0,0-1-1 0 0,-3 4 0 0 0,0 1 98 0 0,-32 58 1173 0 0,-4-3-1 0 0,-65 83 0 0 0,-112 99 106 0 0,127-139-1017 0 0,80-92-437 0 0,1 0 0 0 0,1 1 0 0 0,0 0 0 0 0,1 0-1 0 0,0 1 1 0 0,-6 24 0 0 0,11-32-81 0 0,1 1 1 0 0,0 0-1 0 0,1 0 1 0 0,0 0-1 0 0,0 0 1 0 0,1-1-1 0 0,0 1 0 0 0,0 0 1 0 0,1 0-1 0 0,0-1 1 0 0,4 12-1 0 0,-5-17-394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2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126 190 3223 0 0,'0'2'4958'0'0,"-2"8"-3634"0"0,0 0 1 0 0,-1 0-1 0 0,0 0 0 0 0,-1-1 1 0 0,-7 15-1 0 0,-29 46 334 0 0,27-48-504 0 0,12-21-623 0 0,0 1-428 0 0,1-1 0 0 0,-1 0 0 0 0,0 0-1 0 0,0 0 1 0 0,0-1 0 0 0,0 1 0 0 0,1 0 0 0 0,-1 0 0 0 0,0 0 0 0 0,-1-1 0 0 0,1 1 0 0 0,0 0-1 0 0,0-1 1 0 0,0 1 0 0 0,0-1 0 0 0,0 1 0 0 0,-3-1 0 0 0,2 1-19 0 0,-14-3 145 0 0,15 2-38 0 0,-6-16 118 0 0,7 13-290 0 0,0 1 0 0 0,0-1 0 0 0,0 0 0 0 0,1 1 0 0 0,-1 0 0 0 0,1-1 1 0 0,0 1-1 0 0,0-1 0 0 0,0 1 0 0 0,0 0 0 0 0,0 0 0 0 0,0-1 0 0 0,3-2 0 0 0,23-27 181 0 0,-18 22-139 0 0,10-10-39 0 0,1 2-1 0 0,1 0 1 0 0,0 2 0 0 0,30-19-1 0 0,100-49-57 0 0,-97 56 7 0 0,-52 27 28 0 0,19-11-2 0 0,0 2 1 0 0,0 0 0 0 0,43-13-1 0 0,-48 22 20 0 0,-11 5 28 0 0,-4-3-16 0 0,12 12 232 0 0,-11-12-165 0 0,3 10 187 0 0,-4-5-243 0 0,-1-1-1 0 0,0 1 1 0 0,0 0 0 0 0,0-1 0 0 0,-1 1-1 0 0,0 0 1 0 0,0-1 0 0 0,0 1 0 0 0,-1 0-1 0 0,0-1 1 0 0,-3 8 0 0 0,-5 7 155 0 0,-22 31 1 0 0,4-5-96 0 0,22-36-93 0 0,-5 9 23 0 0,1 0 0 0 0,1 1 0 0 0,0 1 0 0 0,-9 35 0 0 0,15-33-30 0 0,2-15 11 0 0,1-6 18 0 0,7 2-287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2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5 15119 0 0,'2'0'694'0'0,"29"-3"244"0"0,-31 2-907 0 0,1 1-1 0 0,0 0 1 0 0,-1 0-1 0 0,1 0 1 0 0,0-1-1 0 0,-1 1 1 0 0,1 0-1 0 0,0 0 0 0 0,0 0 1 0 0,-1 0-1 0 0,1 0 1 0 0,0 0-1 0 0,-1 0 1 0 0,1 1-1 0 0,0-1 1 0 0,-1 0-1 0 0,1 0 1 0 0,0 0-1 0 0,-1 1 1 0 0,1-1-1 0 0,0 0 1 0 0,-1 1-1 0 0,1-1 1 0 0,0 1-1 0 0,-1-1 1 0 0,1 1-1 0 0,-1 0 66 0 0,0 0-1 0 0,1 0 1 0 0,-1-1 0 0 0,0 1-1 0 0,-1 0 1 0 0,1 0 0 0 0,0 0 0 0 0,0-1-1 0 0,0 1 1 0 0,0 0 0 0 0,-1 0-1 0 0,1 0 1 0 0,0-1 0 0 0,-1 1-1 0 0,1 0 1 0 0,0-1 0 0 0,-1 1 0 0 0,0 1-1 0 0,-4 4 586 0 0,0 1 0 0 0,0-1-1 0 0,-9 7 1 0 0,-13 9-575 0 0,-51 30 0 0 0,22-16-66 0 0,51-33-38 0 0,-218 160 124 0 0,208-149-92 0 0,0 1 0 0 0,1 0 1 0 0,1 1-1 0 0,-20 31 0 0 0,30-43-1 0 0,1 1 0 0 0,0-1 1 0 0,0 0-1 0 0,0 1 0 0 0,0-1 1 0 0,1 1-1 0 0,-1 0 0 0 0,1 0 1 0 0,1-1-1 0 0,-1 1 0 0 0,0 0 1 0 0,1 0-1 0 0,1 9 0 0 0,-1-11 8 0 0,1 0-1 0 0,-1 0 0 0 0,1 0 0 0 0,0 0 0 0 0,0 0 0 0 0,1 0 0 0 0,-1 0 0 0 0,0 0 0 0 0,1 0 1 0 0,0-1-1 0 0,0 1 0 0 0,0 0 0 0 0,0-1 0 0 0,0 0 0 0 0,0 1 0 0 0,0-1 0 0 0,1 0 1 0 0,-1 0-1 0 0,1 0 0 0 0,0-1 0 0 0,-1 1 0 0 0,4 1 0 0 0,26 10 192 0 0,-1-1 0 0 0,2-2 0 0 0,65 13 0 0 0,-96-23-553 0 0,1 0-1 0 0,-1 1 1 0 0,1-1 0 0 0,0 0-1 0 0,-1 0 1 0 0,1 0-1 0 0,0 0 1 0 0,-1-1-1 0 0,1 1 1 0 0,0-1 0 0 0,-1 1-1 0 0,1-1 1 0 0,-1 0-1 0 0,1 0 1 0 0,-1 0 0 0 0,0-1-1 0 0,3-1 1 0 0,4-4-6798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3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14655 0 0,'0'0'5131'0'0,"0"1"-4540"0"0,-12 35-45 0 0,-1-2 0 0 0,-1 0 0 0 0,-2 0 0 0 0,-2-1 0 0 0,0-1 0 0 0,-27 32 0 0 0,20-36-514 0 0,17-21-46 0 0,1 1 0 0 0,1 0 1 0 0,-8 10-1 0 0,13-16-67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3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11975 0 0,'0'0'5851'0'0,"2"3"-5078"0"0,1-1-597 0 0,-1 0 0 0 0,1 0 0 0 0,0 1-1 0 0,0-2 1 0 0,0 1 0 0 0,0 0 0 0 0,0 0-1 0 0,1-1 1 0 0,-1 0 0 0 0,0 0 0 0 0,1 0 0 0 0,-1 0-1 0 0,1 0 1 0 0,-1-1 0 0 0,1 1 0 0 0,-1-1-1 0 0,6 0 1 0 0,9-1 248 0 0,0-1-1 0 0,23-4 1 0 0,-24 3-236 0 0,48-9 442 0 0,102-34 0 0 0,-80 21-688 0 0,-85 24-47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1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11055 0 0,'0'0'10094'0'0,"1"-1"-9201"0"0,20-7 956 0 0,33-7 0 0 0,-20 8-1160 0 0,52-3 1 0 0,-82 9-662 0 0,22 5 32 0 0,-23-4-60 0 0,29 8-2110 0 0,-23-5-295 0 0,0-1-1 0 0,15 3 1 0 0,-13-5-5301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3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14191 0 0,'0'0'1291'0'0,"2"0"-1063"0"0,1 0-49 0 0,-1 0-1 0 0,1 0 1 0 0,-1 0 0 0 0,1 1 0 0 0,-1-1-1 0 0,1 1 1 0 0,-1 0 0 0 0,1-1-1 0 0,-1 1 1 0 0,0 0 0 0 0,1 0 0 0 0,3 3-1 0 0,-5-3-102 0 0,0 0 0 0 0,0 0 0 0 0,0 0 0 0 0,-1 0 0 0 0,1 0 0 0 0,0 0 0 0 0,0 1 0 0 0,-1-1 0 0 0,1 0 0 0 0,-1 0 0 0 0,1 1 0 0 0,-1-1 0 0 0,1 0 0 0 0,-1 1 0 0 0,0-1 0 0 0,0 0 0 0 0,1 1 0 0 0,-1-1 0 0 0,0 1 0 0 0,0-1 0 0 0,0 0 0 0 0,-1 1 0 0 0,1-1 0 0 0,0 0 0 0 0,0 1 0 0 0,-1-1 0 0 0,0 2 0 0 0,-2 5 114 0 0,0 0 1 0 0,0 0-1 0 0,-1-1 0 0 0,0 1 1 0 0,-8 10-1 0 0,-30 34 651 0 0,10-14-226 0 0,14-14-323 0 0,-39 51 510 0 0,-60 104 0 0 0,74-101-690 0 0,-46 81-119 0 0,88-157-607 0 0,7-12-3261 0 0,-3 7 3250 0 0,8-13-1454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9 268 4607 0 0,'-9'-6'11239'0'0,"11"-4"-8802"0"0,-1 7-2269 0 0,0 1 0 0 0,0-1 0 0 0,1 1 0 0 0,-1-1 0 0 0,0 1-1 0 0,1 0 1 0 0,0 0 0 0 0,-1-1 0 0 0,1 1 0 0 0,0 1 0 0 0,3-4 0 0 0,26-18 409 0 0,-23 18-389 0 0,97-61 775 0 0,-26 17-755 0 0,-54 32-173 0 0,-4 3 18 0 0,30-15 1 0 0,-45 26-38 0 0,0 0 1 0 0,0 0-1 0 0,0 1 0 0 0,1 0 1 0 0,-1 1-1 0 0,1-1 1 0 0,-1 1-1 0 0,1 0 1 0 0,-1 1-1 0 0,8 0 0 0 0,-12 0-14 0 0,0 0-1 0 0,0 1 0 0 0,0-1 1 0 0,0 1-1 0 0,0 0 0 0 0,0 0 1 0 0,0-1-1 0 0,-1 1 0 0 0,1 0 0 0 0,0 1 1 0 0,-1-1-1 0 0,1 0 0 0 0,-1 0 1 0 0,1 1-1 0 0,-1-1 0 0 0,1 1 0 0 0,-1-1 1 0 0,0 1-1 0 0,0 0 0 0 0,0-1 1 0 0,0 1-1 0 0,0 0 0 0 0,0 0 1 0 0,0 0-1 0 0,0 3 0 0 0,2 6 38 0 0,0-1 0 0 0,-1 1-1 0 0,1 17 1 0 0,-2-20 8 0 0,0 1 8 0 0,0 0 0 0 0,0 0-1 0 0,1 0 1 0 0,1-1 0 0 0,-1 1-1 0 0,6 8 1 0 0,-6-13 30 0 0,0 0-1 0 0,0 0 1 0 0,1 0 0 0 0,0 0-1 0 0,0 0 1 0 0,0-1 0 0 0,0 0-1 0 0,0 0 1 0 0,1 0 0 0 0,-1 0-1 0 0,1 0 1 0 0,0 0 0 0 0,5 2-1 0 0,11 7 1122 0 0,-18-11-748 0 0,-2 1-443 0 0,0 0-1 0 0,0 0 0 0 0,0 1 0 0 0,0-1 0 0 0,0 0 0 0 0,0 0 0 0 0,0 0 0 0 0,-1 0 0 0 0,1 0 0 0 0,-1 0 1 0 0,1 0-1 0 0,-1 0 0 0 0,0 0 0 0 0,0-1 0 0 0,0 1 0 0 0,0 0 0 0 0,0 0 0 0 0,0-1 0 0 0,-1 1 1 0 0,1 0-1 0 0,-1-1 0 0 0,1 1 0 0 0,-1-1 0 0 0,1 0 0 0 0,-3 2 0 0 0,-18 11 47 0 0,-1-1 1 0 0,-47 20-1 0 0,16-9-9 0 0,-20 13-46 0 0,-156 53 0 0 0,204-84 5 0 0,24-6 42 0 0,3-2 0 0 0,1-9-29 0 0,2 0 1 0 0,-1 0-1 0 0,2 0 0 0 0,6-12 0 0 0,-6 12-60 0 0,0-1 1 0 0,0 1 0 0 0,4-19-1 0 0,-8 28-60 0 0,-2 2-110 0 0,-17 3-914 0 0,17-3 1083 0 0,1 0 1 0 0,0 0 0 0 0,-1 1 0 0 0,1-1-1 0 0,0 1 1 0 0,-1-1 0 0 0,1 0 0 0 0,0 1-1 0 0,0-1 1 0 0,-1 1 0 0 0,1-1 0 0 0,0 1-1 0 0,0-1 1 0 0,0 0 0 0 0,0 1 0 0 0,0-1 0 0 0,-1 1-1 0 0,1-1 1 0 0,0 1 0 0 0,0-1 0 0 0,0 1-1 0 0,0-1 1 0 0,0 1 0 0 0,1-1 0 0 0,-1 1-1 0 0,0-1 1 0 0,0 1 0 0 0,0-1 0 0 0,0 1-1 0 0,0-1 1 0 0,1 0 0 0 0,-1 1 0 0 0,1 0-1 0 0,-1 1-250 0 0,1 0 0 0 0,0 0 0 0 0,1-1-1 0 0,-1 1 1 0 0,0 0 0 0 0,0-1 0 0 0,1 1 0 0 0,-1-1-1 0 0,1 1 1 0 0,-1-1 0 0 0,1 0 0 0 0,0 1-1 0 0,-1-1 1 0 0,1 0 0 0 0,3 1 0 0 0,10 4-6919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3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0,'0'0'8954'0'0,"0"2"-8356"0"0,1 1-472 0 0,-1 1-1 0 0,1-1 1 0 0,0 1-1 0 0,-1-1 1 0 0,1 0 0 0 0,1 1-1 0 0,-1-1 1 0 0,0 0-1 0 0,1 0 1 0 0,0 0-1 0 0,0 0 1 0 0,0 0-1 0 0,0 0 1 0 0,0-1-1 0 0,0 1 1 0 0,1-1 0 0 0,3 4-1 0 0,7 4 140 0 0,1 0-1 0 0,21 12 0 0 0,-16-10-30 0 0,171 96 719 0 0,-47-28-423 0 0,-116-64-254 0 0,36 28 0 0 0,-54-37-176 0 0,-1 1 1 0 0,0 0 0 0 0,0 0-1 0 0,0 0 1 0 0,-1 1 0 0 0,-1 0-1 0 0,10 16 1 0 0,-15-21-67 0 0,1 0 0 0 0,0 0 1 0 0,-1 0-1 0 0,0 0 0 0 0,0 1 1 0 0,0-1-1 0 0,0 0 0 0 0,-1 1 1 0 0,1-1-1 0 0,-1 0 0 0 0,0 1 1 0 0,-1 5-1 0 0,-1-4 8 0 0,1 1 1 0 0,-1-1-1 0 0,0 1 1 0 0,-1-1-1 0 0,1 0 0 0 0,-1 0 1 0 0,-5 8-1 0 0,-5 4 73 0 0,-1-1 0 0 0,0 0 0 0 0,-30 26 0 0 0,43-42-112 0 0,-51 46 231 0 0,-62 41-1 0 0,-65 33-140 0 0,164-112-100 0 0,-24 23 16 0 0,13-10-233 0 0,24-21 100 0 0,21-20-4297 0 0,-5 5 2717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3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 1375 0 0,'-14'-11'12854'0'0,"-7"-7"-2363"0"0,14 23-10268 0 0,7-4-205 0 0,-1-1 0 0 0,1 0 0 0 0,-1 1 0 0 0,1-1 0 0 0,-1 1 0 0 0,1-1 0 0 0,0 1 0 0 0,-1-1 0 0 0,1 1 0 0 0,0-1 0 0 0,-1 1 0 0 0,1-1 0 0 0,0 1-1 0 0,0-1 1 0 0,0 1 0 0 0,-1-1 0 0 0,1 1 0 0 0,0 0 0 0 0,0-1 0 0 0,0 1 0 0 0,0-1 0 0 0,0 1 0 0 0,0 0 0 0 0,0-1 0 0 0,0 1 0 0 0,0-1 0 0 0,0 1 0 0 0,1 0 0 0 0,-1 1 0 0 0,1 0 1 0 0,0 0-1 0 0,0 0 1 0 0,0 0-1 0 0,1 0 1 0 0,-1-1-1 0 0,0 1 1 0 0,3 2-1 0 0,2 2 6 0 0,1 0-1 0 0,0-1 1 0 0,8 6-1 0 0,4 0-6 0 0,0-1-1 0 0,1-1 0 0 0,27 10 0 0 0,67 14 57 0 0,-71-22-64 0 0,11 3-3 0 0,-28-8-7 0 0,-1 1 0 0 0,1 1-1 0 0,-1 1 1 0 0,35 18 0 0 0,-59-27 0 0 0,0 1 0 0 0,0-1 1 0 0,0 1-1 0 0,0 0 0 0 0,0-1 0 0 0,0 1 0 0 0,0 0 0 0 0,0 0 0 0 0,-1 0 1 0 0,1-1-1 0 0,0 1 0 0 0,-1 0 0 0 0,2 1 0 0 0,-2 1 3 0 0,1 0 0 0 0,0-1 0 0 0,-1 1 0 0 0,0-1 0 0 0,1 1 0 0 0,-1 0 0 0 0,0-1 0 0 0,0 1 0 0 0,-1 3 0 0 0,1-3 0 0 0,0-2-3 0 0,0-1 0 0 0,0 1 0 0 0,0 0 1 0 0,0 0-1 0 0,0 0 0 0 0,0 0 0 0 0,-1 0 0 0 0,1-1 0 0 0,0 1 1 0 0,-1 0-1 0 0,1 0 0 0 0,-1 0 0 0 0,1-1 0 0 0,0 1 0 0 0,-1 0 0 0 0,0-1 1 0 0,0 2-1 0 0,0 0 155 0 0,-15 8-87 0 0,-7-2-67 0 0,-29 7 0 0 0,34-11 0 0 0,1 0 0 0 0,-1 2 0 0 0,-28 13 0 0 0,14-2-14 0 0,1 2-1 0 0,1 0 1 0 0,1 2 0 0 0,-43 41-1 0 0,55-47 26 0 0,39-19 42 0 0,3-2-242 0 0,19-7-3301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3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6447 0 0,'0'0'11579'0'0,"-1"2"-10808"0"0,-13 37 2013 0 0,-35 66 1 0 0,-30 32-1932 0 0,32-58-668 0 0,32-55-184 0 0,-12 23 47 0 0,25-43-45 0 0,0 1 1 0 0,0 0-1 0 0,1 0 1 0 0,-1 0-1 0 0,1-1 1 0 0,0 1-1 0 0,0 0 1 0 0,1 6-1 0 0,0-11-96 0 0,0 1-1 0 0,0 0 0 0 0,1-1 1 0 0,-1 1-1 0 0,0 0 1 0 0,1 0-1 0 0,-1-1 0 0 0,0 1 1 0 0,1 0-1 0 0,-1-1 0 0 0,1 1 1 0 0,0-1-1 0 0,-1 1 0 0 0,1-1 1 0 0,-1 1-1 0 0,1-1 0 0 0,0 1 1 0 0,-1-1-1 0 0,1 0 0 0 0,0 1 1 0 0,-1-1-1 0 0,1 0 0 0 0,0 1 1 0 0,0-1-1 0 0,-1 0 0 0 0,1 0 1 0 0,0 0-1 0 0,0 0 0 0 0,-1 0 1 0 0,1 0-1 0 0,0 0 0 0 0,1 0 1 0 0,8-1-1846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3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13935 0 0,'0'0'1262'0'0,"-1"1"-1037"0"0,-23 14 380 0 0,21-14-411 0 0,1 1 0 0 0,0-1-1 0 0,0 0 1 0 0,0 1 0 0 0,0-1-1 0 0,0 1 1 0 0,-2 2 0 0 0,-2 3 151 0 0,1 1 1 0 0,0-1-1 0 0,1 1 1 0 0,0 0-1 0 0,0 0 1 0 0,-4 11-1 0 0,5-9-301 0 0,-1 0 1 0 0,-1 0-1 0 0,-7 11 1 0 0,2-9 97 0 0,0-1 1 0 0,0 0 0 0 0,-1-1 0 0 0,-1 0 0 0 0,-15 10 0 0 0,-4 4 210 0 0,-4 2 33 0 0,16-11-5 0 0,-26 23 0 0 0,40-33-288 0 0,0 0 0 0 0,1 0 0 0 0,0 1 0 0 0,0 0 0 0 0,0 0 0 0 0,0 0 0 0 0,1 0 0 0 0,0 0 0 0 0,-3 11-1 0 0,5-15-64 0 0,1 0-1 0 0,-1 0 0 0 0,1 0 0 0 0,0 0 0 0 0,0 0 0 0 0,-1 0 0 0 0,2 0 0 0 0,-1 0 0 0 0,0 0 0 0 0,0 0 0 0 0,1 0 0 0 0,-1 0 0 0 0,1 0 0 0 0,-1 0 0 0 0,1 0 0 0 0,0 0 0 0 0,2 3 0 0 0,-1-1 5 0 0,0-1-1 0 0,1-1 1 0 0,-1 1-1 0 0,1 0 1 0 0,0-1 0 0 0,0 1-1 0 0,0-1 1 0 0,0 0 0 0 0,4 2-1 0 0,3 2 60 0 0,1-2-1 0 0,0 1 1 0 0,0-1 0 0 0,0-1-1 0 0,17 3 1 0 0,-9-3 33 0 0,1-1 0 0 0,0-1-1 0 0,1 0 1 0 0,-1-1 0 0 0,0-2 0 0 0,0 0-1 0 0,0-1 1 0 0,-1-1 0 0 0,1-1-1 0 0,-1 0 1 0 0,0-2 0 0 0,0 0 0 0 0,-1-1-1 0 0,20-11 1 0 0,-29 12-114 0 0,0 1-1 0 0,0-2 1 0 0,0 1 0 0 0,-1-1-1 0 0,0 0 1 0 0,-1-1 0 0 0,0 1-1 0 0,0-2 1 0 0,-1 1 0 0 0,0-1-1 0 0,6-12 1 0 0,-5 4 4 0 0,0 0 0 0 0,0-1 0 0 0,-2 1 0 0 0,0-1 0 0 0,3-34 0 0 0,-7 38-37 0 0,-1 0 0 0 0,-1 1 1 0 0,0-1-1 0 0,-1 0 0 0 0,0 1 0 0 0,-7-23 0 0 0,8 35 1 0 0,0-1 0 0 0,0 1 0 0 0,0-1 0 0 0,0 1 0 0 0,0 0 1 0 0,0-1-1 0 0,-1 1 0 0 0,1 0 0 0 0,-1 0 0 0 0,0 0 0 0 0,1 0 0 0 0,-1 0 0 0 0,0 1 0 0 0,0-1 0 0 0,-4-2 0 0 0,3 2 0 0 0,0 1-1 0 0,-1-1 0 0 0,0 1 1 0 0,1 0-1 0 0,-1 0 0 0 0,1 0 1 0 0,-1 0-1 0 0,0 1 1 0 0,-6-1-1 0 0,-5 2-26 0 0,0 1 0 0 0,0 0 0 0 0,0 0-1 0 0,-19 7 1 0 0,23-6 20 0 0,-12 3-283 0 0,1-1-700 0 0,0 1 1 0 0,-37 16-1 0 0,57-21-309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3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1375 0 0,'-6'8'4415'0'0,"3"-5"-1938"0"0,0 0 0 0 0,-1 0 1 0 0,1 0-1 0 0,-7 3 0 0 0,-29 14 3908 0 0,6-4-4838 0 0,31-15-1273 0 0,3 0-362 0 0,-1 1 1 0 0,1-1 0 0 0,0 0 0 0 0,-1 0-1 0 0,1 0 1 0 0,0 0 0 0 0,0 0-1 0 0,0 0 1 0 0,0 0 0 0 0,0 0 0 0 0,0 0-1 0 0,0-1 1 0 0,0 1 0 0 0,2 1-1 0 0,9 4-1673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5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3679 0 0,'-2'2'2714'0'0,"-14"14"1085"0"0,-19 28-1 0 0,-7 21-1018 0 0,-28 76-3413 0 0,35-67 1389 0 0,-16 21-686 0 0,-20 45-74 0 0,23-19 4 0 0,-37 79 0 0 0,68-166-77 0 0,-2 0 0 0 0,-31 42-1 0 0,49-75-50 0 0,17-17-7472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5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476 119 15463 0 0,'7'-11'308'0'0,"1"0"0"0"0,0 1-1 0 0,0 0 1 0 0,1 0 0 0 0,0 1-1 0 0,1 0 1 0 0,12-9 0 0 0,-8 7 738 0 0,-10 8-604 0 0,-1 0 0 0 0,1 0-1 0 0,-1 1 1 0 0,1-1 0 0 0,6-2 0 0 0,-9 5 395 0 0,0 1-668 0 0,1 1-158 0 0,-1 1 0 0 0,1-1 0 0 0,-1 1 0 0 0,0-1 0 0 0,0 1 0 0 0,0-1 0 0 0,0 1 0 0 0,0-1-1 0 0,-1 1 1 0 0,1 0 0 0 0,-1 0 0 0 0,0-1 0 0 0,0 1 0 0 0,0 0 0 0 0,0 0 0 0 0,0 2 0 0 0,-2 7 9 0 0,-1 0 0 0 0,-5 17 1 0 0,3-9 12 0 0,-11 33 31 0 0,-40 89 0 0 0,-36 45-43 0 0,48-100 22 0 0,-111 209-32 0 0,72-155 66 0 0,14-25-18 0 0,36-59-100 0 0,-12 22-167 0 0,44-76-47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5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15175 0 0,'0'0'1722'0'0,"3"3"-1140"0"0,0 1-417 0 0,0 0 1 0 0,1 0-1 0 0,-1 0 0 0 0,1-1 0 0 0,0 0 1 0 0,0 1-1 0 0,1-1 0 0 0,-1-1 1 0 0,0 1-1 0 0,1-1 0 0 0,0 1 0 0 0,0-1 1 0 0,0-1-1 0 0,-1 1 0 0 0,2-1 0 0 0,9 2 1 0 0,1-1 94 0 0,1-1 0 0 0,1 0 0 0 0,-1-1 0 0 0,0-1 0 0 0,23-4 1 0 0,85-24 757 0 0,-77 16-623 0 0,222-70-1510 0 0,-254 78 353 0 0,2-1-577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87 2303 0 0,'1'-1'316'0'0,"1"-2"42"0"0,5-4 660 0 0,1 0 0 0 0,0 0-1 0 0,0 0 1 0 0,0 1 0 0 0,15-8-1 0 0,48-20 7713 0 0,-71 46-7974 0 0,1-8-647 0 0,-1 0 1 0 0,0 1 0 0 0,-1-1-1 0 0,1 0 1 0 0,-1 1 0 0 0,0-1-1 0 0,-1 5 1 0 0,-6 11 176 0 0,0 0 0 0 0,-1-1 0 0 0,-17 25 0 0 0,-41 53 235 0 0,10-14-369 0 0,-69 119-92 0 0,113-184-707 0 0,0 0-1 0 0,-32 30 1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5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111 128 6911 0 0,'-2'-1'528'0'0,"0"0"-424"0"0,-19 0 459 0 0,14 1 233 0 0,-10 6 12881 0 0,19-4-13428 0 0,3 3-191 0 0,1-1-1 0 0,-1 0 1 0 0,1 0-1 0 0,0-1 0 0 0,0 1 1 0 0,0-1-1 0 0,1-1 0 0 0,-1 1 1 0 0,1-1-1 0 0,0 0 0 0 0,-1 0 1 0 0,1-1-1 0 0,0 0 0 0 0,11 0 1 0 0,-1 0-42 0 0,0-2 0 0 0,0 0 0 0 0,0-1 1 0 0,32-7-1 0 0,-31 3 23 0 0,-1 0 0 0 0,0-1 0 0 0,0 0 0 0 0,21-14-1 0 0,-37 20-33 0 0,0 1-1 0 0,1-1 0 0 0,-1 0 1 0 0,1 1-1 0 0,-1-1 0 0 0,0 0 1 0 0,1 0-1 0 0,-1 0 0 0 0,0 0 1 0 0,0 0-1 0 0,0 0 0 0 0,2-3 1 0 0,0 0 9 0 0,9-10 28 0 0,-10 9-25 0 0,-2 1-4 0 0,5-9 12 0 0,-3 0 39 0 0,-5-2-8 0 0,-3 2-45 0 0,-3 4-11 0 0,-2 2 0 0 0,8 6-5 0 0,0 1 0 0 0,1-1 0 0 0,-1 1-1 0 0,0-1 1 0 0,0 1 0 0 0,0 0 0 0 0,0 0 0 0 0,0 0 0 0 0,0 0-1 0 0,0 1 1 0 0,1-1 0 0 0,-1 1 0 0 0,0 0 0 0 0,0 0 0 0 0,-4 2-1 0 0,-5 2-38 0 0,0 1-1 0 0,-13 10 0 0 0,8-5 14 0 0,-10 5-23 0 0,1 1 0 0 0,1 1 0 0 0,1 2 0 0 0,-43 44 0 0 0,52-47 29 0 0,1 1 0 0 0,0 1 0 0 0,1 0 1 0 0,1 0-1 0 0,1 1 0 0 0,1 1 0 0 0,-12 31 0 0 0,20-44 17 0 0,0-1 1 0 0,0 1-1 0 0,1 0 1 0 0,0 0 0 0 0,0 0-1 0 0,0 0 1 0 0,1 0-1 0 0,2 14 1 0 0,-2-19 6 0 0,1 0 1 0 0,-1-1-1 0 0,1 1 1 0 0,0 0-1 0 0,0-1 0 0 0,0 1 1 0 0,0-1-1 0 0,0 1 1 0 0,1-1-1 0 0,-1 1 1 0 0,1-1-1 0 0,-1 0 1 0 0,1 0-1 0 0,0 0 1 0 0,0 0-1 0 0,0 0 1 0 0,0 0-1 0 0,0 0 1 0 0,0-1-1 0 0,1 1 0 0 0,-1-1 1 0 0,1 1-1 0 0,-1-1 1 0 0,1 0-1 0 0,-1 0 1 0 0,1 0-1 0 0,0-1 1 0 0,4 2-1 0 0,2-1-96 0 0,-1-1 0 0 0,0 0 0 0 0,0-1 0 0 0,1 1 0 0 0,-1-2-1 0 0,12-2 1 0 0,48-17-3377 0 0,-36 9-3636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5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71 493 11807 0 0,'-1'2'539'0'0,"-3"8"-127"0"0,0 0 1 0 0,0-1-1 0 0,-1 1 0 0 0,-12 17 1488 0 0,17-27-1781 0 0,0 1 1 0 0,0-1-1 0 0,0 0 0 0 0,0 0 0 0 0,0 1 0 0 0,0-1 1 0 0,0 0-1 0 0,0 0 0 0 0,-1 1 0 0 0,1-1 0 0 0,0 0 0 0 0,0 0 1 0 0,0 0-1 0 0,-1 1 0 0 0,1-1 0 0 0,0 0 0 0 0,0 0 0 0 0,-1 0 1 0 0,1 1-1 0 0,0-1 0 0 0,0 0 0 0 0,-1 0 0 0 0,1 0 1 0 0,0 0-1 0 0,0 0 0 0 0,-1 0 0 0 0,1 0 0 0 0,0 0 0 0 0,0 0 1 0 0,-1 0-1 0 0,1 0 0 0 0,0 0 0 0 0,-1 0 0 0 0,1 0 1 0 0,0 0-1 0 0,0 0 0 0 0,-1 0 0 0 0,1 0 0 0 0,0 0 0 0 0,-1 0 1 0 0,1 0-1 0 0,0 0 0 0 0,0-1 0 0 0,-1 1 0 0 0,1 0 1 0 0,-13-6 1888 0 0,12 4-1901 0 0,-1 0 0 0 0,1 0 1 0 0,0 0-1 0 0,0-1 0 0 0,0 1 0 0 0,0 0 1 0 0,0-1-1 0 0,0 1 0 0 0,0 0 0 0 0,1-1 1 0 0,-1 1-1 0 0,1-1 0 0 0,0 1 0 0 0,0-1 1 0 0,0 1-1 0 0,0-1 0 0 0,0 1 0 0 0,1-5 1 0 0,1-6 68 0 0,1 0 1 0 0,6-16 0 0 0,-6 21-84 0 0,7-21-58 0 0,2 0 0 0 0,1 1 0 0 0,1 0 0 0 0,1 1-1 0 0,1 0 1 0 0,2 1 0 0 0,1 1 0 0 0,1 1 0 0 0,0 1 0 0 0,2 1 0 0 0,1 0-1 0 0,1 2 1 0 0,33-22 0 0 0,-49 36-39 0 0,8-6-113 0 0,1 1 0 0 0,0 1 0 0 0,34-16 1 0 0,-46 24 77 0 0,0 1 1 0 0,0-1 0 0 0,0 1 0 0 0,1 0 0 0 0,-1 0 0 0 0,0 0-1 0 0,1 1 1 0 0,-1 0 0 0 0,0 0 0 0 0,1 0 0 0 0,-1 1 0 0 0,0-1 0 0 0,0 1-1 0 0,1 1 1 0 0,-1-1 0 0 0,0 1 0 0 0,0 0 0 0 0,0 0 0 0 0,6 4-1 0 0,-2 0-593 0 0,0 0 0 0 0,-1 1 0 0 0,0 0 0 0 0,0 0 0 0 0,-1 1 0 0 0,10 11-1 0 0,31 55-10355 0 0,-47-71 10042 0 0,-1-2 1770 0 0,0 0 0 0 0,1 0 0 0 0,-1 1 0 0 0,0-1 0 0 0,0 0 0 0 0,1 0 0 0 0,-1 0 0 0 0,1 0 0 0 0,-1 1 0 0 0,1-1 0 0 0,0 0 0 0 0,0 1 0 0 0,14 11 2952 0 0,-10-11-3562 0 0,0 0 0 0 0,0 0 0 0 0,0 0 0 0 0,0 0 1 0 0,7 0-1 0 0,0 0-70 0 0,1 0-1 0 0,0-1 1 0 0,0-1 0 0 0,0 0-1 0 0,0-1 1 0 0,0-1 0 0 0,0 0 0 0 0,16-4-1 0 0,-4-2-133 0 0,0-1 0 0 0,-1-1 0 0 0,26-14 0 0 0,-44 21-10 0 0,0 0 0 0 0,0-1 0 0 0,-1 1 0 0 0,1-1 0 0 0,-1 0 0 0 0,0-1 0 0 0,0 1 0 0 0,0-1 0 0 0,-1 0 0 0 0,0 0 0 0 0,0-1 0 0 0,0 1 0 0 0,0-1 0 0 0,-1 0 0 0 0,4-8 0 0 0,-7 13-2 0 0,1-1 0 0 0,-1 1 0 0 0,1-1 1 0 0,-1 0-1 0 0,0 1 0 0 0,1-1 0 0 0,-1 1 0 0 0,0-1 0 0 0,0 0 0 0 0,0 1 0 0 0,0-1 1 0 0,0 1-1 0 0,-1-1 0 0 0,1 0 0 0 0,-1 1 0 0 0,1-1 0 0 0,-1 1 0 0 0,1-1 0 0 0,-1 1 1 0 0,0-1-1 0 0,0-1 0 0 0,-1 2-12 0 0,1-1 0 0 0,-1 1 1 0 0,0-1-1 0 0,0 1 0 0 0,1-1 1 0 0,-1 1-1 0 0,0 0 0 0 0,0 0 0 0 0,0 0 1 0 0,0 0-1 0 0,-1 0 0 0 0,1 1 1 0 0,-3-2-1 0 0,-2 1-42 0 0,0 0 0 0 0,-1 0-1 0 0,1 1 1 0 0,-1 0 0 0 0,1 0 0 0 0,0 0 0 0 0,-15 4-1 0 0,11-1-22 0 0,0 1 0 0 0,1 0 0 0 0,-1 1 0 0 0,1 0 0 0 0,-14 10 0 0 0,-48 38-251 0 0,34-24 153 0 0,19-14 60 0 0,1 0 0 0 0,1 1 0 0 0,0 1-1 0 0,-25 33 1 0 0,33-38 82 0 0,1 0 0 0 0,0 1 0 0 0,1 0 0 0 0,0 0 0 0 0,1 1 0 0 0,1 0 0 0 0,0 0 0 0 0,-5 26 0 0 0,9-35 54 0 0,0 0 0 0 0,1 0 1 0 0,0-1-1 0 0,0 1 0 0 0,0 0 1 0 0,1 0-1 0 0,-1-1 0 0 0,1 1 1 0 0,0 0-1 0 0,1 0 0 0 0,-1-1 1 0 0,1 1-1 0 0,0-1 0 0 0,0 0 1 0 0,0 1-1 0 0,0-1 0 0 0,1 0 1 0 0,0 0-1 0 0,0 0 0 0 0,5 5 1 0 0,-2-5 68 0 0,-1 1 0 0 0,1-1 0 0 0,0 1 0 0 0,0-2-1 0 0,1 1 1 0 0,-1-1 0 0 0,1 0 0 0 0,0 0 0 0 0,0-1 0 0 0,0 1 0 0 0,0-2 0 0 0,13 3 0 0 0,-5-3-19 0 0,0 0-1 0 0,0 0 1 0 0,1-1-1 0 0,-1-1 1 0 0,0-1-1 0 0,-1 0 1 0 0,1-1-1 0 0,0-1 1 0 0,27-10-1 0 0,-25 6-2865 0 0,1 0 1 0 0,17-12-1 0 0,-18 9-4666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5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1375 0 0,'0'0'66'0'0,"-2"0"-8"0"0,-20 2-46 0 0,-1 3 14571 0 0,23-3-13959 0 0,1 0-553 0 0,-1 1-1 0 0,1-1 1 0 0,0 0 0 0 0,0 0 0 0 0,0 0-1 0 0,0 0 1 0 0,0 0 0 0 0,1 0 0 0 0,-1 0-1 0 0,0 0 1 0 0,1-1 0 0 0,-1 1-1 0 0,1 0 1 0 0,0-1 0 0 0,0 1 0 0 0,0-1-1 0 0,-1 0 1 0 0,1 1 0 0 0,0-1 0 0 0,4 1-1 0 0,6 3 223 0 0,0 0-1 0 0,20 5 0 0 0,-22-7-149 0 0,53 12 317 0 0,-36-9-363 0 0,0 1 1 0 0,42 17-1 0 0,33 28 83 0 0,-89-43-178 0 0,-1-1 0 0 0,0 1 0 0 0,0 1 0 0 0,-1 0 0 0 0,15 17 0 0 0,-23-23-2 0 0,0 0 0 0 0,0 0 0 0 0,0 1 0 0 0,-1-1 0 0 0,3 6 0 0 0,-1 7 11 0 0,-3-14-8 0 0,-1 1 1 0 0,0-1-1 0 0,0 1 1 0 0,0-1 0 0 0,0 1-1 0 0,0-1 1 0 0,-1 1-1 0 0,0-1 1 0 0,0 0-1 0 0,0 1 1 0 0,0-1-1 0 0,0 0 1 0 0,-3 5-1 0 0,1-4 4 0 0,0 1-1 0 0,0-1 0 0 0,0 0 0 0 0,-1 0 0 0 0,0 0 1 0 0,0 0-1 0 0,-8 6 0 0 0,-4 0 29 0 0,-1 0 0 0 0,0-1 1 0 0,-34 12-1 0 0,37-16-3 0 0,-88 30 282 0 0,85-31-178 0 0,0 0 0 0 0,0-1-1 0 0,-35 1 1 0 0,52-3-132 0 0,-1-1-1 0 0,1 0 0 0 0,-1 0 1 0 0,1 0-1 0 0,0 0 1 0 0,-1 0-1 0 0,1 0 1 0 0,-1 0-1 0 0,1 0 0 0 0,-1 0 1 0 0,1-1-1 0 0,-1 1 1 0 0,1 0-1 0 0,0 0 1 0 0,-1 0-1 0 0,1 0 0 0 0,-1-1 1 0 0,1 1-1 0 0,0 0 1 0 0,-1 0-1 0 0,1-1 1 0 0,-1 1-1 0 0,1 0 0 0 0,0-1 1 0 0,0 1-1 0 0,-1 0 1 0 0,1-1-1 0 0,0 1 0 0 0,-1-1 1 0 0,1 0-9 0 0,0 0 0 0 0,0 0 0 0 0,0 0 0 0 0,0 1 0 0 0,0-1 0 0 0,1 0 0 0 0,-1 0 0 0 0,0 0 0 0 0,0 1 0 0 0,1-1 0 0 0,-1 0 0 0 0,0 0 0 0 0,1 1 0 0 0,0-2 0 0 0,2-2-88 0 0,0 0 0 0 0,0 0 0 0 0,0 0 0 0 0,6-4 0 0 0,1 0-710 0 0,21-11 0 0 0,-1 4-3753 0 0,-29 15 4283 0 0,31-16-5939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8287 0 0,'0'0'11923'0'0,"-1"2"-11672"0"0,-7 16-98 0 0,1 0 1 0 0,1 0 0 0 0,0 1 0 0 0,-4 30-1 0 0,-3 81-121 0 0,12-123-238 0 0,1 1 0 0 0,1-1 1 0 0,-1 1-1 0 0,4 14 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5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3223 0 0,'0'0'19981'0'0,"0"2"-19842"0"0,2 26 43 0 0,-1 0-1 0 0,-2 0 0 0 0,-3 30 1 0 0,-2 31 276 0 0,14-6-522 0 0,-8-82-63 0 0,0 0 0 0 0,0-1 0 0 0,0 1 0 0 0,0 0 0 0 0,1-1 0 0 0,-1 1 0 0 0,0-1-1 0 0,0 1 1 0 0,1 0 0 0 0,-1-1 0 0 0,1 1 0 0 0,-1-1 0 0 0,0 1 0 0 0,1-1 0 0 0,-1 1 0 0 0,1-1 0 0 0,-1 1 0 0 0,2 0-1 0 0,7 2-1177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1:5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0 919 0 0,'-9'0'80'0'0,"4"1"1045"0"0,0-1 0 0 0,1 1 0 0 0,-1 0 0 0 0,0 0 0 0 0,1 1 0 0 0,-1-1 0 0 0,0 1 0 0 0,1 0 0 0 0,0 0 0 0 0,0 1 0 0 0,-1-1 0 0 0,-4 5 0 0 0,-19 17 2183 0 0,5 1-3646 0 0,-2 8 863 0 0,1 1 0 0 0,-24 46 0 0 0,30-49-465 0 0,-20 42 17 0 0,-41 111 1 0 0,44-97-71 0 0,29-73-3 0 0,-77 176 59 0 0,59-143 26 0 0,-55 84 1 0 0,76-127-91 0 0,-2 3 11 0 0,-1 1 0 0 0,1-2 1 0 0,-1 1-1 0 0,-1-1 1 0 0,1 0-1 0 0,-11 7 1 0 0,16-12-186 0 0,2-3-1429 0 0,3-12 649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303 181 4607 0 0,'2'1'354'0'0,"39"11"6718"0"0,-37-6-3807 0 0,-3-5-3183 0 0,0-1 0 0 0,-1 1 0 0 0,1-1 0 0 0,-1 1 0 0 0,1-1-1 0 0,-1 1 1 0 0,1-1 0 0 0,-1 1 0 0 0,1 0 0 0 0,-1-1 0 0 0,0 1 0 0 0,1 0 0 0 0,-1-1 0 0 0,0 1 0 0 0,1 0 0 0 0,-1 0 0 0 0,0-1 0 0 0,0 2 0 0 0,-3 13 1254 0 0,2-7 1171 0 0,7-15-1838 0 0,7-11-417 0 0,-2-1 0 0 0,0 0 1 0 0,8-23-1 0 0,-14 30-130 0 0,-1 0 1 0 0,0-1 0 0 0,-1 1-1 0 0,0-1 1 0 0,-1 0-1 0 0,0-21 1 0 0,-2 23-81 0 0,-5 3-31 0 0,4 7-13 0 0,0 1 1 0 0,0-1-1 0 0,-1 1 0 0 0,1 0 1 0 0,0-1-1 0 0,-1 1 0 0 0,1 0 1 0 0,0 0-1 0 0,-1 0 0 0 0,1 0 1 0 0,-1 0-1 0 0,1 0 0 0 0,0 1 1 0 0,-1-1-1 0 0,1 0 0 0 0,0 1 1 0 0,0-1-1 0 0,-1 1 0 0 0,-1 1 0 0 0,-25 14-85 0 0,-24 22-154 0 0,-58 57 0 0 0,66-53 163 0 0,-46 46-40 0 0,78-75 102 0 0,1 1 0 0 0,0 0 0 0 0,1 0-1 0 0,-16 32 1 0 0,25-42 16 0 0,-1 0 0 0 0,1-1 0 0 0,0 1 0 0 0,-1 0 0 0 0,2 0 0 0 0,-1 0 0 0 0,0 0 0 0 0,1 0 0 0 0,0 0 0 0 0,0 5 0 0 0,0-7 0 0 0,0-1 0 0 0,1 1 0 0 0,-1 0 0 0 0,1-1 0 0 0,-1 1 0 0 0,1-1 0 0 0,0 1 0 0 0,-1-1 0 0 0,1 1 0 0 0,0-1 0 0 0,0 0 0 0 0,0 1 0 0 0,0-1 0 0 0,0 0 0 0 0,0 0 0 0 0,0 0 0 0 0,1 0 0 0 0,-1 0 0 0 0,0 0 0 0 0,1 0 0 0 0,-1 0 0 0 0,1 0 0 0 0,-1-1 0 0 0,1 1 0 0 0,-1-1 0 0 0,1 1 0 0 0,2 0 0 0 0,4 0 15 0 0,-1 0 0 0 0,1 0 0 0 0,-1-1 1 0 0,1 0-1 0 0,-1 0 0 0 0,1-1 0 0 0,-1 0 0 0 0,1 0 0 0 0,7-3 0 0 0,5-2 63 0 0,0-1-1 0 0,20-10 1 0 0,-38 16-80 0 0,13-9 39 0 0,-5 3-24 0 0,-9 7-41 0 0,0-1 0 0 0,0 0 0 0 0,0 0 0 0 0,0 0 0 0 0,0 0-1 0 0,0 0 1 0 0,0 0 0 0 0,0 0 0 0 0,0 0 0 0 0,0-1 0 0 0,-1 1 0 0 0,1 0-1 0 0,0 0 1 0 0,-1-1 0 0 0,1 1 0 0 0,-1 0 0 0 0,1-1 0 0 0,-1 1 0 0 0,0-1 0 0 0,0 1-1 0 0,0-2 1 0 0,1-2 71 0 0,0-1-43 0 0,0-1 0 0 0,1 1 0 0 0,-1-1 0 0 0,1 1 0 0 0,1 0 0 0 0,-1 0 0 0 0,1 0 0 0 0,0 0 0 0 0,1 0 0 0 0,-1 1 0 0 0,1-1 0 0 0,0 1 0 0 0,0 0 0 0 0,1 0 0 0 0,0 1 0 0 0,-1-1 0 0 0,8-3 0 0 0,0-1-28 0 0,-9 9 14 0 0,0 0 8 0 0,-2-1 270 0 0,6 16-126 0 0,-2-3-104 0 0,-2 5 25 0 0,-1-1 0 0 0,-1 1 0 0 0,-1-1-1 0 0,-1 0 1 0 0,0 1 0 0 0,-4 18 0 0 0,-1 45-3737 0 0,7-69-3404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28 457 7831 0 0,'0'0'603'0'0,"-1"1"-396"0"0,-15 10 6968 0 0,10-8-2832 0 0,1-24-1968 0 0,6 16-2196 0 0,-1-1-1 0 0,1 1 1 0 0,0 0 0 0 0,0 0 0 0 0,1-1 0 0 0,0 1-1 0 0,0 0 1 0 0,5-8 0 0 0,26-40 140 0 0,-24 40-171 0 0,12-16-78 0 0,1 1 1 0 0,40-39 0 0 0,59-41 126 0 0,-89 80-185 0 0,-29 26-20 0 0,11-11-920 0 0,1 1 0 0 0,21-13 0 0 0,-32 23 581 0 0,-1-1 1 0 0,1 1-1 0 0,0 0 1 0 0,0 1-1 0 0,0-1 1 0 0,1 1-1 0 0,-1-1 0 0 0,0 1 1 0 0,1 1-1 0 0,-1-1 1 0 0,0 1-1 0 0,1-1 1 0 0,-1 1-1 0 0,0 0 0 0 0,1 1 1 0 0,4 0-1 0 0,4 4-6705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634 104 5527 0 0,'0'-1'3555'0'0,"5"-33"7329"0"0,-1 1-7790 0 0,-4 32-3070 0 0,0 0-1 0 0,1 0 0 0 0,-1-1 0 0 0,0 1 0 0 0,0 0 0 0 0,0 0 0 0 0,0 0 0 0 0,0 0 0 0 0,0-1 0 0 0,0 1 0 0 0,0 0 0 0 0,0 0 0 0 0,-1 0 1 0 0,1-1-1 0 0,0 1 0 0 0,-1 0 0 0 0,1 0 0 0 0,-1 0 0 0 0,1 0 0 0 0,-1 0 0 0 0,0 0 0 0 0,0 0 0 0 0,1 0 0 0 0,-1 0 0 0 0,0 0 0 0 0,0 1 1 0 0,0-1-1 0 0,-1-1 0 0 0,0 2-44 0 0,1-1 1 0 0,-1 0 0 0 0,0 1-1 0 0,0-1 1 0 0,0 1-1 0 0,0 0 1 0 0,0 0 0 0 0,0 0-1 0 0,0 0 1 0 0,0 0-1 0 0,0 0 1 0 0,1 0 0 0 0,-1 0-1 0 0,0 1 1 0 0,0-1 0 0 0,-3 2-1 0 0,-17 7-51 0 0,1 0 0 0 0,-1 2 0 0 0,2 0 0 0 0,0 1 0 0 0,0 1 0 0 0,1 1 0 0 0,-26 25 0 0 0,38-32 91 0 0,1 0 1 0 0,0 0-1 0 0,-7 10 0 0 0,12-16 48 0 0,2 1-52 0 0,0-1 1 0 0,1 0-1 0 0,-1 1 0 0 0,0-1 0 0 0,0 0 1 0 0,1 0-1 0 0,-1 0 0 0 0,1 0 0 0 0,-1 0 1 0 0,1 0-1 0 0,-1-1 0 0 0,1 1 0 0 0,2 0 0 0 0,1 0 1 0 0,-1 0-1 0 0,0-1 0 0 0,1 0 1 0 0,-1 0-1 0 0,1 0 0 0 0,-1 0 0 0 0,1-1 1 0 0,6-1-1 0 0,35-12 14 0 0,-42 12-38 0 0,20-7-357 0 0,0-1 1 0 0,0-1 0 0 0,-1-1 0 0 0,31-22-1 0 0,-47 29 226 0 0,-5 4 51 0 0,-2 4 14 0 0,-1 0 69 0 0,1 0 0 0 0,-1 0-1 0 0,1 0 1 0 0,-1 0 0 0 0,0-1-1 0 0,0 1 1 0 0,-1 0 0 0 0,1-1-1 0 0,0 1 1 0 0,-2 2 0 0 0,-23 28 15 0 0,8-12-13 0 0,-21 31 250 0 0,3 1-1 0 0,-56 110 0 0 0,16 20 447 0 0,-8 18-535 0 0,63-157-187 0 0,-2-1 0 0 0,-42 58 0 0 0,29-56 35 0 0,-77 75 1 0 0,104-111 1 0 0,7-7-163 0 0,5-3-42 0 0,11-7-157 0 0,0-1 0 0 0,-1 0 0 0 0,21-18 0 0 0,33-37-2160 0 0,-58 54 2033 0 0,26-26-4094 0 0,0-3-1174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117 143 10591 0 0,'0'0'488'0'0,"0"2"-12"0"0,-3 1-439 0 0,1 1-1 0 0,1 0 0 0 0,-1 0 0 0 0,1 0 1 0 0,-3 9-1 0 0,3 3 8497 0 0,3-12-7017 0 0,-2-4-1434 0 0,0 1 0 0 0,0-1 0 0 0,0 1 1 0 0,0-1-1 0 0,0 1 0 0 0,0-1 0 0 0,0 1 0 0 0,0-1 0 0 0,0 0 0 0 0,1 1 0 0 0,-1-1 0 0 0,0 1 0 0 0,0-1 0 0 0,1 0 0 0 0,-1 1 1 0 0,0-1-1 0 0,1 1 0 0 0,-1-1 0 0 0,3 2 21 0 0,0 0 0 0 0,0-1 0 0 0,1 1 0 0 0,-1-1 0 0 0,0 0 1 0 0,0 0-1 0 0,1 0 0 0 0,-1 0 0 0 0,0-1 0 0 0,1 1 0 0 0,5-1 0 0 0,-2 0-33 0 0,0-1-1 0 0,0 0 0 0 0,-1 0 0 0 0,1-1 1 0 0,9-2-1 0 0,5-5-111 0 0,1 0-1 0 0,29-19 1 0 0,-41 22 54 0 0,2-1-45 0 0,0 0-1 0 0,-1-1 0 0 0,20-18 0 0 0,-27 22 17 0 0,0 1 1 0 0,-1-1-1 0 0,0 0 1 0 0,1 0-1 0 0,-2-1 1 0 0,1 1-1 0 0,0-1 1 0 0,-1 1-1 0 0,0-1 1 0 0,0 0-1 0 0,0 0 1 0 0,0 0-1 0 0,1-8 1 0 0,-3 4-12 0 0,-4-4-101 0 0,0 11 115 0 0,2 1-3 0 0,-2-1 8 0 0,1 0 0 0 0,-1 0 1 0 0,0 1-1 0 0,-1-1 0 0 0,1 1 1 0 0,0 0-1 0 0,0 0 0 0 0,0 0 1 0 0,-1 1-1 0 0,1 0 0 0 0,0 0 1 0 0,-1 0-1 0 0,1 0 0 0 0,-8 2 0 0 0,4-1-3 0 0,1 0 0 0 0,0 1 0 0 0,0 0 0 0 0,0 1 0 0 0,1-1 0 0 0,-1 1 0 0 0,0 1 0 0 0,-6 4 0 0 0,-6 6 12 0 0,1 1 0 0 0,1 1 0 0 0,1 0 0 0 0,-24 31 0 0 0,-47 81 0 0 0,74-106 0 0 0,-17 36 0 0 0,26-47 0 0 0,0 0 0 0 0,0 0 0 0 0,1 0 0 0 0,1 1 0 0 0,-3 19 0 0 0,5-29 5 0 0,0 0-1 0 0,0 0 1 0 0,0 0-1 0 0,0 0 1 0 0,0 0 0 0 0,1 0-1 0 0,-1 0 1 0 0,1 0-1 0 0,-1-1 1 0 0,1 1 0 0 0,0 0-1 0 0,0 0 1 0 0,0 0-1 0 0,0-1 1 0 0,0 1 0 0 0,0 0-1 0 0,0-1 1 0 0,0 1-1 0 0,1-1 1 0 0,-1 1 0 0 0,1-1-1 0 0,-1 0 1 0 0,1 0-1 0 0,0 0 1 0 0,-1 1-1 0 0,1-2 1 0 0,0 1 0 0 0,0 0-1 0 0,-1 0 1 0 0,1 0-1 0 0,0-1 1 0 0,0 1 0 0 0,2-1-1 0 0,7 2 41 0 0,0 0 1 0 0,1-1-1 0 0,-1 0 0 0 0,18-2 0 0 0,-24 1-35 0 0,141-9 293 0 0,-111 5-253 0 0,0-2 0 0 0,38-11 0 0 0,-59 12-667 0 0,24-11-1 0 0,-22 8-2332 0 0,0-1-3415 0 0,-8 4 126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408 299 14943 0 0,'0'0'687'0'0,"-6"-15"250"0"0,1 6-603 0 0,1-1-1 0 0,0 1 0 0 0,0-1 1 0 0,1 0-1 0 0,1 0 1 0 0,-3-16-1 0 0,-3-10 59 0 0,2 15-224 0 0,-10-24 1 0 0,13 39-161 0 0,0-1 1 0 0,0 1-1 0 0,-1 0 0 0 0,1 0 0 0 0,-2 0 0 0 0,1 0 0 0 0,-8-8 0 0 0,10 13-10 0 0,-4-5-7 0 0,0 1 0 0 0,0-1 0 0 0,-1 1 0 0 0,-10-5 0 0 0,15 9 23 0 0,-1-1 1 0 0,0 1-1 0 0,0 0 0 0 0,0 1 1 0 0,0-1-1 0 0,0 0 0 0 0,0 1 1 0 0,0 0-1 0 0,0 0 1 0 0,0 0-1 0 0,0 0 0 0 0,0 0 1 0 0,0 0-1 0 0,0 1 0 0 0,-4 1 1 0 0,-2 1-11 0 0,0 0-1 0 0,1 1 1 0 0,-1 0 0 0 0,1 1 0 0 0,0-1 0 0 0,0 2-1 0 0,1-1 1 0 0,-1 1 0 0 0,1 0 0 0 0,1 1 0 0 0,-10 10 0 0 0,1 2-2 0 0,0 2 1 0 0,1-1 0 0 0,-12 26 0 0 0,19-34 49 0 0,1 1 0 0 0,1-1 0 0 0,0 1 0 0 0,1 0 0 0 0,0 0 0 0 0,1 0 0 0 0,-3 27 0 0 0,6-29-10 0 0,0-1-1 0 0,1 0 0 0 0,0 0 1 0 0,0 0-1 0 0,1 0 0 0 0,0 0 1 0 0,1-1-1 0 0,0 1 0 0 0,1 0 1 0 0,0-1-1 0 0,7 13 0 0 0,-2-7 41 0 0,1-1-1 0 0,1 0 0 0 0,0 0 1 0 0,1-1-1 0 0,1-1 0 0 0,0 0 1 0 0,0 0-1 0 0,1-1 0 0 0,1-1 1 0 0,-1-1-1 0 0,21 10 0 0 0,-21-13-97 0 0,-3-2-65 0 0,-10-4 73 0 0,1 0 1 0 0,-1 0 0 0 0,0 0-1 0 0,0 0 1 0 0,1 0 0 0 0,-1 0-1 0 0,0 0 1 0 0,0 0-1 0 0,0 0 1 0 0,1-1 0 0 0,-1 1-1 0 0,0-1 1 0 0,0 1 0 0 0,0 0-1 0 0,0-1 1 0 0,1 0 0 0 0,-1 1-1 0 0,0-1 1 0 0,0 0-1 0 0,0 0 1 0 0,0 1 0 0 0,-1-1-1 0 0,1 0 1 0 0,2-2 0 0 0,0-1-12 0 0,0 0 1 0 0,-1-1 0 0 0,1 1-1 0 0,2-7 1 0 0,6-15-83 0 0,-2-1 0 0 0,0 0 0 0 0,-2-1 0 0 0,-1 1 0 0 0,-1-1 0 0 0,-2-1 0 0 0,-1 1 0 0 0,-1-29 0 0 0,-1 44 68 0 0,-1 1 1 0 0,-1 0 0 0 0,1-1-1 0 0,-2 1 1 0 0,0 0 0 0 0,-1 0-1 0 0,0 1 1 0 0,-7-16 0 0 0,6 19 105 0 0,4 6 1027 0 0,1 5-908 0 0,1 16-123 0 0,1-1 0 0 0,7 29 0 0 0,-5-25-76 0 0,4 33-1 0 0,-8-50 8 0 0,1 0 0 0 0,-1 1 0 0 0,0-1 0 0 0,0 0 0 0 0,-2 8 0 0 0,0-2 0 0 0,2-9 0 0 0,0 1 0 0 0,0-1 0 0 0,0 1 0 0 0,-1-1 0 0 0,1 1 0 0 0,-1-1 0 0 0,1 0 0 0 0,-1 1 0 0 0,0-1 0 0 0,-1 4 0 0 0,0-4 0 0 0,1 0 0 0 0,0 0 0 0 0,0 1 0 0 0,0-1 0 0 0,1 0 0 0 0,-1 1 0 0 0,0-1 0 0 0,1 4 0 0 0,-2-1-6 0 0,1 1 0 0 0,0-1 0 0 0,1 0-1 0 0,-1 0 1 0 0,1 1 0 0 0,0-1 0 0 0,1 6 0 0 0,1 5-466 0 0,-2-14 225 0 0,-4 10-4190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14367 0 0,'0'0'2443'0'0,"-1"3"-1966"0"0,-15 27-53 0 0,-1 1 0 0 0,-1-2 0 0 0,-36 43-1 0 0,13-17-304 0 0,-24 25-116 0 0,2-3 100 0 0,52-62 31 0 0,1 1 0 0 0,1 0 0 0 0,-10 22 0 0 0,17-34-76 0 0,0 1-1 0 0,0 0 0 0 0,1 0 1 0 0,0 0-1 0 0,0 0 0 0 0,0 0 0 0 0,0 0 1 0 0,1 0-1 0 0,0 1 0 0 0,0-1 1 0 0,1 0-1 0 0,-1 0 0 0 0,1 0 1 0 0,0 0-1 0 0,1 0 0 0 0,1 7 1 0 0,-1-9-15 0 0,0 1 0 0 0,0-1 0 0 0,0 0 1 0 0,0 0-1 0 0,0 0 0 0 0,1 0 0 0 0,-1 0 0 0 0,1 0 0 0 0,0 0 1 0 0,0-1-1 0 0,0 1 0 0 0,0-1 0 0 0,0 0 0 0 0,0 0 1 0 0,1 0-1 0 0,-1 0 0 0 0,1-1 0 0 0,0 0 0 0 0,-1 1 1 0 0,1-1-1 0 0,0 0 0 0 0,5 0 0 0 0,0 0 16 0 0,1-1 1 0 0,-1 0-1 0 0,1-1 0 0 0,-1 0 0 0 0,1 0 1 0 0,-1-1-1 0 0,1-1 0 0 0,-1 1 0 0 0,0-1 1 0 0,10-5-1 0 0,12-7 43 0 0,41-26 0 0 0,-54 31-95 0 0,-2-2 0 0 0,1 0 0 0 0,-1-1-1 0 0,-1 0 1 0 0,-1-2 0 0 0,0 1 0 0 0,14-20 0 0 0,-24 29-67 0 0,-1-1 1 0 0,0 0-1 0 0,0 1 1 0 0,0-1-1 0 0,-1 0 1 0 0,0 0-1 0 0,0-1 1 0 0,0 1-1 0 0,-1 0 1 0 0,1-12-1 0 0,-2 15 3 0 0,0 0 0 0 0,0 0 0 0 0,0 0 0 0 0,-1 0 0 0 0,1 0 0 0 0,-1 0 0 0 0,0 0 0 0 0,0 0 0 0 0,0 0 0 0 0,0 1 0 0 0,0-1 0 0 0,0 0 0 0 0,-1 1 0 0 0,0-1 1 0 0,1 1-1 0 0,-1 0 0 0 0,0-1 0 0 0,0 1 0 0 0,0 0 0 0 0,0 0 0 0 0,-1 0 0 0 0,1 0 0 0 0,0 1 0 0 0,-1-1 0 0 0,-3-1 0 0 0,-3-1-67 0 0,0 1 1 0 0,0 1-1 0 0,-1-1 0 0 0,1 2 1 0 0,0-1-1 0 0,-1 1 1 0 0,1 0-1 0 0,-14 2 0 0 0,-28-4-371 0 0,50 3 393 0 0,0 0 1 0 0,0 0 0 0 0,0 0-1 0 0,0 0 1 0 0,0-1-1 0 0,1 1 1 0 0,-1 0-1 0 0,0 0 1 0 0,0-1-1 0 0,0 1 1 0 0,0-1-1 0 0,0 1 1 0 0,1 0-1 0 0,-1-1 1 0 0,0 0 0 0 0,0 1-1 0 0,1-1 1 0 0,-1 1-1 0 0,1-1 1 0 0,-1 0-1 0 0,0 1 1 0 0,1-1-1 0 0,-1 0 1 0 0,1 0-1 0 0,-1 1 1 0 0,1-1 0 0 0,0 0-1 0 0,-1 0 1 0 0,1 0-1 0 0,0 0 1 0 0,0 0-1 0 0,-1 0 1 0 0,1 1-1 0 0,0-1 1 0 0,0 0-1 0 0,0 0 1 0 0,0 0 0 0 0,0 0-1 0 0,0 0 1 0 0,0 0-1 0 0,1 0 1 0 0,-1 0-1 0 0,0 1 1 0 0,0-1-1 0 0,1 0 1 0 0,-1 0-1 0 0,1-1 1 0 0,3-6-415 0 0,0 0 0 0 0,0 1 0 0 0,0 0 0 0 0,7-8 1 0 0,-7 10 583 0 0,21-28-770 0 0,-14 16 434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2759 0 0,'0'0'14816'0'0,"-9"-1"-13832"0"0,8 1-880 0 0,0 0-1 0 0,0 1 0 0 0,0-1 0 0 0,0 0 1 0 0,0 0-1 0 0,0 1 0 0 0,0-1 1 0 0,0 1-1 0 0,0-1 0 0 0,0 1 0 0 0,0 0 1 0 0,0-1-1 0 0,1 1 0 0 0,-1 0 1 0 0,0-1-1 0 0,0 1 0 0 0,0 0 0 0 0,1 0 1 0 0,-1 0-1 0 0,0 0 0 0 0,1-1 1 0 0,-1 3-1 0 0,-11 25 876 0 0,9-18-695 0 0,-14 37 220 0 0,2 1 0 0 0,3 0 1 0 0,-7 50-1 0 0,16-73-2382 0 0,-1 13-4849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6447 0 0,'0'0'16957'0'0,"-1"2"-16275"0"0,-43 100 1102 0 0,27-67-1684 0 0,2 1-1 0 0,1 0 1 0 0,-10 41-1 0 0,20-61-97 0 0,1 1-1 0 0,0 0 0 0 0,1 0 1 0 0,1 0-1 0 0,0 0 0 0 0,1 1 1 0 0,4 27-1 0 0,2 17-692 0 0,-6-61-506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2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9703 0 0,'0'0'1847'0'0,"-4"11"909"0"0,4-8-2484 0 0,-1-1-1 0 0,1 0 1 0 0,0 1 0 0 0,0-1 0 0 0,0 1-1 0 0,0-1 1 0 0,0 1 0 0 0,0-1 0 0 0,1 1-1 0 0,-1-1 1 0 0,1 0 0 0 0,0 1 0 0 0,-1-1-1 0 0,1 0 1 0 0,1 0 0 0 0,-1 1 0 0 0,0-1-1 0 0,2 2 1 0 0,0 1 27 0 0,1 0-1 0 0,0 0 0 0 0,0-1 1 0 0,0 0-1 0 0,1 1 0 0 0,7 5 1 0 0,16 7 1249 0 0,58 29 0 0 0,-77-42-1385 0 0,0 0 0 0 0,0 1 0 0 0,-1 1 1 0 0,0-1-1 0 0,0 2 0 0 0,0-1 0 0 0,10 11 0 0 0,-16-14-132 0 0,0 0 0 0 0,1 0-1 0 0,-1 0 1 0 0,0 1-1 0 0,0-1 1 0 0,-1 0 0 0 0,1 1-1 0 0,-1-1 1 0 0,0 1-1 0 0,0 0 1 0 0,0-1 0 0 0,0 1-1 0 0,0 0 1 0 0,-1 0-1 0 0,0 0 1 0 0,0-1 0 0 0,0 1-1 0 0,0 0 1 0 0,0 0-1 0 0,-1 0 1 0 0,0-1-1 0 0,-1 6 1 0 0,-2 1-13 0 0,0-1 0 0 0,0 0 0 0 0,-1 0 1 0 0,0-1-1 0 0,-1 1 0 0 0,0-1 0 0 0,0 0 0 0 0,-12 11 0 0 0,-8 6 11 0 0,-31 21 0 0 0,37-30 3 0 0,-22 18-272 0 0,-1-3 0 0 0,-79 44 0 0 0,121-75-457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932 102 919 0 0,'2'0'67'0'0,"26"-10"-223"0"0,14-10 4598 0 0,19-7 677 0 0,61-18 2019 0 0,-128 52-6597 0 0,-2-3-336 0 0,0 0 0 0 0,0-1-1 0 0,-13 5 1 0 0,1-2 12 0 0,-148 73 316 0 0,7 14-538 0 0,53-30 18 0 0,30-24-69 0 0,-147 51 0 0 0,135-56 72 0 0,-14 12-16 0 0,93-40-10 0 0,11-6-1 0 0,0 1 0 0 0,0-1 0 0 0,0 1 1 0 0,0-1-1 0 0,0 1 0 0 0,0-1 1 0 0,0 1-1 0 0,0-1 0 0 0,0 0 1 0 0,0 1-1 0 0,0-1 0 0 0,0 1 1 0 0,0-1-1 0 0,1 1 0 0 0,-1-1 0 0 0,0 0 1 0 0,0 1-1 0 0,1-1 0 0 0,-1 1 1 0 0,0-1-1 0 0,0 0 0 0 0,1 1 1 0 0,-1-1-1 0 0,0 0 0 0 0,1 1 0 0 0,0-1 1 0 0,-1 0 7 0 0,1 1-29 0 0,1 1 1 0 0,-1-1 0 0 0,1 0 0 0 0,0 0 0 0 0,-1-1 0 0 0,1 1 0 0 0,0 0 0 0 0,0-1 0 0 0,0 1 0 0 0,0-1 0 0 0,0 1 0 0 0,-1-1 0 0 0,1 0 0 0 0,0 0 0 0 0,4 0 0 0 0,32-4-223 0 0,-26 2 227 0 0,177-30-168 0 0,78-10 358 0 0,-237 39-43 0 0,1 2 1 0 0,51 5-1 0 0,-63-1-60 0 0,0 0 0 0 0,-1 1 0 0 0,1 1-1 0 0,0 0 1 0 0,24 12 0 0 0,-36-14-46 0 0,-1 1-1 0 0,1 0 0 0 0,-1 0 1 0 0,0 1-1 0 0,0-1 0 0 0,0 1 1 0 0,-1 0-1 0 0,1 1 0 0 0,-1 0 1 0 0,-1-1-1 0 0,8 12 0 0 0,-10-14-18 0 0,-1 0 0 0 0,0 0 0 0 0,1 0 0 0 0,-1 0 0 0 0,0 0-1 0 0,0 0 1 0 0,0 0 0 0 0,-1 0 0 0 0,1 0 0 0 0,-1 1 0 0 0,0-1-1 0 0,0 0 1 0 0,0 0 0 0 0,0 1 0 0 0,0-1 0 0 0,-1 0 0 0 0,0 0-1 0 0,1 0 1 0 0,-1 1 0 0 0,0-1 0 0 0,-1 0 0 0 0,1 0 0 0 0,0 0-1 0 0,-1-1 1 0 0,0 1 0 0 0,1 0 0 0 0,-1-1 0 0 0,0 1 0 0 0,-3 2 0 0 0,-8 8 93 0 0,-1-1 0 0 0,0 0 1 0 0,-1-1-1 0 0,-26 15 1 0 0,-71 28 591 0 0,-94 16 167 0 0,-7-16-102 0 0,162-42-641 0 0,42-10-82 0 0,-125 26 189 0 0,111-24-175 0 0,1-2 0 0 0,0 0 0 0 0,-1-2 0 0 0,-23-2 0 0 0,39 1-12 0 0,-1 0 0 0 0,1-1 0 0 0,-1 0 0 0 0,1 0 0 0 0,-12-5 0 0 0,15 5 15 0 0,0 0 0 0 0,1 0 0 0 0,-1 0 0 0 0,1-1 0 0 0,-1 0 0 0 0,1 1 0 0 0,0-1 0 0 0,0 0 0 0 0,1 0 0 0 0,-1-1 0 0 0,-3-4 0 0 0,5 6 96 0 0,0-10 114 0 0,1-1-271 0 0,5 4-206 0 0,-4 7-51 0 0,2 2-1 0 0,3-1-321 0 0,-1 0 0 0 0,1 0 0 0 0,-1 0 0 0 0,1 1-1 0 0,-1 0 1 0 0,1 0 0 0 0,10 2 0 0 0,-2 0-5990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72 5983 0 0,'-5'-5'11763'0'0,"7"16"-11172"0"0,-1-2-526 0 0,0-1 0 0 0,-1 1 0 0 0,1 0 0 0 0,-2-1 0 0 0,1 1 0 0 0,-1 0 1 0 0,0-1-1 0 0,-1 1 0 0 0,0-1 0 0 0,-1 0 0 0 0,1 1 0 0 0,-2-1 1 0 0,1 0-1 0 0,-9 13 0 0 0,4-6-58 0 0,-7 8 324 0 0,2 1 1 0 0,1 0 0 0 0,-15 44-1 0 0,27-66-293 0 0,-1-1 0 0 0,1 1 1 0 0,-1 0-1 0 0,1-1 0 0 0,0 1 0 0 0,-1 0 0 0 0,1-1 0 0 0,0 1 1 0 0,0 0-1 0 0,0-1 0 0 0,1 1 0 0 0,-1 0 0 0 0,0-1 0 0 0,1 1 0 0 0,-1 0 1 0 0,1-1-1 0 0,-1 1 0 0 0,1-1 0 0 0,0 1 0 0 0,-1-1 0 0 0,1 1 0 0 0,0-1 1 0 0,0 1-1 0 0,0-1 0 0 0,0 0 0 0 0,1 0 0 0 0,-1 1 0 0 0,0-1 0 0 0,0 0 1 0 0,1 0-1 0 0,-1 0 0 0 0,1 0 0 0 0,-1-1 0 0 0,1 1 0 0 0,1 1 1 0 0,2-1 51 0 0,0 1 1 0 0,0-1 0 0 0,0 0-1 0 0,1 0 1 0 0,-1 0-1 0 0,0-1 1 0 0,0 0 0 0 0,1 0-1 0 0,-1 0 1 0 0,7-2 0 0 0,5-2-48 0 0,-1 0 0 0 0,1-2 0 0 0,-1 0 0 0 0,0 0 1 0 0,-1-2-1 0 0,0 0 0 0 0,0 0 0 0 0,0-2 0 0 0,-1 0 0 0 0,18-17 0 0 0,7-10 151 0 0,69-83-1 0 0,-88 96-219 0 0,-3 4-73 0 0,0-1-1 0 0,-1-1 1 0 0,-1 0 0 0 0,13-27-1 0 0,-23 34-369 0 0,-4 14 121 0 0,8 17-8681 0 0,-8-13 7254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179 163 7367 0 0,'0'0'568'0'0,"0"2"-373"0"0,0 2 227 0 0,-1 0 1 0 0,0 0-1 0 0,0 1 0 0 0,0-1 0 0 0,0 0 1 0 0,0 0-1 0 0,-1 0 0 0 0,0 0 0 0 0,0 0 1 0 0,0-1-1 0 0,0 1 0 0 0,0 0 0 0 0,-1-1 1 0 0,0 0-1 0 0,1 0 0 0 0,-7 5 0 0 0,-5 5 1334 0 0,-1-2-1 0 0,-24 16 1 0 0,15-11-1460 0 0,19-13-126 0 0,0 0 0 0 0,-1-1 0 0 0,-9 4 0 0 0,6-2-19 0 0,7-4 34 0 0,2 0-169 0 0,-1 0-1 0 0,0 0 1 0 0,1 0-1 0 0,-1 0 1 0 0,1 0-1 0 0,-1 0 1 0 0,1 0-1 0 0,-1-1 1 0 0,1 1-1 0 0,-1 0 1 0 0,1 0 0 0 0,-1 0-1 0 0,1-1 1 0 0,-1 1-1 0 0,1 0 1 0 0,-1-1-1 0 0,0-4 19 0 0,1 0 1 0 0,0 0-1 0 0,1 1 0 0 0,-1-1 1 0 0,1 0-1 0 0,0 0 0 0 0,0 1 1 0 0,0-1-1 0 0,1 0 0 0 0,-1 1 1 0 0,1 0-1 0 0,0-1 0 0 0,4-4 0 0 0,4-8 38 0 0,23-29 0 0 0,-16 28-17 0 0,0 1 0 0 0,1 0 1 0 0,1 1-1 0 0,0 2 0 0 0,1 0 0 0 0,1 0 0 0 0,25-10 0 0 0,-40 21-12 0 0,0 0-1 0 0,1 1 1 0 0,-1-1-1 0 0,1 2 1 0 0,-1-1-1 0 0,1 1 1 0 0,0 0-1 0 0,-1 0 1 0 0,1 1-1 0 0,0 0 1 0 0,0 0-1 0 0,13 2 1 0 0,-17-1-30 0 0,0-1 0 0 0,1 1 0 0 0,-1 0 1 0 0,0 0-1 0 0,0 1 0 0 0,0-1 1 0 0,0 0-1 0 0,0 1 0 0 0,-1 0 0 0 0,1 0 1 0 0,0 0-1 0 0,-1 0 0 0 0,1 0 1 0 0,-1 0-1 0 0,0 1 0 0 0,0-1 0 0 0,0 1 1 0 0,0 0-1 0 0,0-1 0 0 0,0 1 1 0 0,-1 0-1 0 0,1 0 0 0 0,-1 0 0 0 0,0 0 1 0 0,0 0-1 0 0,0 1 0 0 0,0-1 0 0 0,0 5 1 0 0,0-1-6 0 0,-1-1 0 0 0,0 0 0 0 0,0 1 1 0 0,0-1-1 0 0,-1 1 0 0 0,1-1 0 0 0,-2 1 0 0 0,1-1 1 0 0,-1 0-1 0 0,0 0 0 0 0,0 0 0 0 0,-1 0 1 0 0,1 0-1 0 0,-1 0 0 0 0,-1-1 0 0 0,1 1 0 0 0,-1-1 1 0 0,0 0-1 0 0,0 0 0 0 0,-1 0 0 0 0,1-1 0 0 0,-1 0 1 0 0,0 0-1 0 0,-6 4 0 0 0,4-3 4 0 0,6-6-9 0 0,1 1-1 0 0,0-1 0 0 0,-1 1 1 0 0,1-1-1 0 0,0 1 1 0 0,0-1-1 0 0,0 0 0 0 0,-1 1 1 0 0,1-1-1 0 0,0 1 1 0 0,0-1-1 0 0,0 0 1 0 0,0 1-1 0 0,0-1 0 0 0,0 0 1 0 0,1-3-31 0 0,0 0 0 0 0,0 0 1 0 0,0 1-1 0 0,0-1 0 0 0,1 1 1 0 0,-1-1-1 0 0,1 1 0 0 0,0-1 1 0 0,0 1-1 0 0,0 0 0 0 0,3-3 1 0 0,33-34-141 0 0,-28 30 121 0 0,77-79-193 0 0,-81 83 293 0 0,1 0 0 0 0,1 0 0 0 0,-1 1-1 0 0,1 0 1 0 0,0 0 0 0 0,0 1 0 0 0,0 0 0 0 0,1 0 0 0 0,0 1-1 0 0,-1 0 1 0 0,16-2 0 0 0,-20 4-25 0 0,1 1 1 0 0,-1-1-1 0 0,0 1 0 0 0,1 0 0 0 0,-1 0 1 0 0,1 1-1 0 0,-1-1 0 0 0,0 1 0 0 0,1 0 0 0 0,-1 0 1 0 0,0 1-1 0 0,0-1 0 0 0,0 1 0 0 0,0 0 1 0 0,0 0-1 0 0,0 0 0 0 0,0 1 0 0 0,-1-1 1 0 0,1 1-1 0 0,-1 0 0 0 0,0 0 0 0 0,0 0 0 0 0,0 0 1 0 0,0 0-1 0 0,4 7 0 0 0,-4-5-7 0 0,1 1 0 0 0,-1-1 0 0 0,0 1-1 0 0,0 0 1 0 0,-1 0 0 0 0,1 0 0 0 0,-1 0 0 0 0,-1 1 0 0 0,1-1-1 0 0,-1 0 1 0 0,0 1 0 0 0,-1-1 0 0 0,1 1 0 0 0,-1-1-1 0 0,0 1 1 0 0,-1-1 0 0 0,0 1 0 0 0,0-1 0 0 0,0 1 0 0 0,-1-1-1 0 0,0 0 1 0 0,0 0 0 0 0,-1 0 0 0 0,1 0 0 0 0,-7 9-1 0 0,-47 62-2290 0 0,55-75 1382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119 290 11311 0 0,'-73'104'2520'0'0,"27"-32"6257"0"0,49-82-7978 0 0,0-1-689 0 0,1 1-1 0 0,0 0 0 0 0,0-1 1 0 0,1 1-1 0 0,7-9 0 0 0,36-49-149 0 0,-28 41 21 0 0,2 1-70 0 0,39-39-1 0 0,-26 29 5 0 0,-28 29 67 0 0,0 0-1 0 0,1 0 1 0 0,13-8-1 0 0,-18 13 54 0 0,1 0-1 0 0,-1 0 1 0 0,1 0 0 0 0,0 0-1 0 0,0 1 1 0 0,0-1 0 0 0,0 1-1 0 0,0 0 1 0 0,0 1-1 0 0,7-2 1 0 0,-10 2 6 0 0,1 1 0 0 0,-1-1 0 0 0,1 0 0 0 0,-1 1 0 0 0,0-1 0 0 0,1 1 0 0 0,-1 0 0 0 0,0-1 0 0 0,1 1 0 0 0,-1 0 0 0 0,0 0 0 0 0,0 0 0 0 0,0 0 0 0 0,1 0 0 0 0,-1 0 0 0 0,1 2 0 0 0,13 18 215 0 0,-11-10-221 0 0,1 0-1 0 0,-2 0 0 0 0,1 0 0 0 0,-2 1 0 0 0,1 0 1 0 0,-2-1-1 0 0,1 1 0 0 0,-2 0 0 0 0,1 0 0 0 0,-2 0 1 0 0,0-1-1 0 0,0 1 0 0 0,-3 13 0 0 0,2-14 9 0 0,1-8-41 0 0,0 0 1 0 0,0 1 0 0 0,0-1-1 0 0,0 0 1 0 0,0 0 0 0 0,0 1-1 0 0,-1-1 1 0 0,0 0 0 0 0,0 0-1 0 0,0-1 1 0 0,-3 5 0 0 0,-1 1 50 0 0,20-47-244 0 0,0 11 122 0 0,2 1-1 0 0,1 0 0 0 0,38-44 0 0 0,-14 25-43 0 0,48-41 0 0 0,-84 83 118 0 0,35-29 252 0 0,-37 31-233 0 0,0 0 0 0 0,0 0 1 0 0,0 0-1 0 0,0 0 0 0 0,0 1 1 0 0,1 0-1 0 0,-1-1 0 0 0,1 1 1 0 0,-1 1-1 0 0,1-1 0 0 0,4 0 0 0 0,-7 1 135 0 0,15 18 214 0 0,-13-11-353 0 0,0 0 0 0 0,0 0 0 0 0,-1 0 0 0 0,0 1 0 0 0,0-1 0 0 0,0 1 0 0 0,-1-1-1 0 0,-1 1 1 0 0,1 11 0 0 0,-8 71-48 0 0,6-82 3 0 0,-24 151 210 0 0,25-154-183 0 0,-5 12-17 0 0,5-15-55 0 0,-1 0-24 0 0,0-1-327 0 0,0 3 804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348 155 3223 0 0,'-4'7'17693'0'0,"6"-17"-15424"0"0,5-18-2611 0 0,3 2 561 0 0,5-19 259 0 0,-14 42-456 0 0,0-1-1 0 0,-1 1 1 0 0,1 0-1 0 0,-1 0 1 0 0,0-1 0 0 0,0 1-1 0 0,0 0 1 0 0,0 0-1 0 0,-1-1 1 0 0,1 1 0 0 0,-2-4-1 0 0,2 6-21 0 0,0 1 0 0 0,0-1 0 0 0,0 1 0 0 0,0 0 0 0 0,-1-1 0 0 0,1 1 0 0 0,0-1 0 0 0,0 1 0 0 0,0 0 0 0 0,0-1 0 0 0,-1 1 0 0 0,1 0 0 0 0,0-1 0 0 0,0 1 0 0 0,0 0 0 0 0,-1-1 0 0 0,1 1 0 0 0,0 0 0 0 0,-1 0 0 0 0,1-1 0 0 0,0 1 0 0 0,-1 0 0 0 0,1 0 0 0 0,0 0 0 0 0,-1-1 0 0 0,1 1 0 0 0,0 0 0 0 0,-1 0 0 0 0,1 0 0 0 0,0 0 0 0 0,-1 0 0 0 0,1 0 0 0 0,-1 0 0 0 0,1 0 0 0 0,0 0 0 0 0,-1 0 0 0 0,1 0 0 0 0,-1 0 0 0 0,1 0 0 0 0,0 0 0 0 0,-1 0 0 0 0,0 0 0 0 0,-3 1 0 0 0,0-1 0 0 0,0 1 0 0 0,-1 0 0 0 0,1 0 0 0 0,0 0 0 0 0,0 1 0 0 0,1-1 0 0 0,-1 1 0 0 0,0 0 0 0 0,-5 4 0 0 0,-33 26 0 0 0,0 6 20 0 0,2 2 0 0 0,2 1 0 0 0,-48 68 0 0 0,76-95-7 0 0,0 0 0 0 0,1 1 0 0 0,0 1 0 0 0,1-1 0 0 0,-11 33-1 0 0,16-30 97 0 0,5-14-89 0 0,-1-2-2 0 0,0 0 9 0 0,0 0 0 0 0,0-1-1 0 0,1 1 1 0 0,-1-1 0 0 0,0 1-1 0 0,0-1 1 0 0,1 0 0 0 0,-1 1-1 0 0,1-1 1 0 0,-1 0 0 0 0,1 0-1 0 0,0 0 1 0 0,-1 0 0 0 0,1 0-1 0 0,0 0 1 0 0,-1-1 0 0 0,1 1 0 0 0,0-1-1 0 0,0 1 1 0 0,2 0 0 0 0,0-1 8 0 0,0 1 1 0 0,1 0 0 0 0,-1-1-1 0 0,0 0 1 0 0,0 0 0 0 0,0 0-1 0 0,0 0 1 0 0,7-2-1 0 0,-4 0-30 0 0,-1-1 0 0 0,0 0-1 0 0,0 0 1 0 0,0 0 0 0 0,0-1-1 0 0,-1 1 1 0 0,0-1-1 0 0,1-1 1 0 0,-1 1 0 0 0,-1-1-1 0 0,9-9 1 0 0,0-5 17 0 0,-1 1 0 0 0,13-26-1 0 0,11-17 1 0 0,-8 21-25 0 0,22-32 22 0 0,-49 71 468 0 0,-5 143 119 0 0,4-133-631 0 0,1-1-1 0 0,-1 1 1 0 0,3 9-1 0 0,-2-15-281 0 0,-1-1 1 0 0,1 1-1 0 0,0 0 0 0 0,0-1 0 0 0,0 1 0 0 0,0-1 0 0 0,0 1 0 0 0,1-1 1 0 0,-1 0-1 0 0,1 0 0 0 0,-1 1 0 0 0,1-1 0 0 0,0 0 0 0 0,0 0 0 0 0,2 1 1 0 0,5 3-2064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33 401 12031 0 0,'0'0'1091'0'0,"0"1"-899"0"0,-3 7 380 0 0,0-1 1 0 0,-1-1-1 0 0,0 1 0 0 0,-5 7 1 0 0,0 0 7634 0 0,10-16-8100 0 0,0 0-1 0 0,-1 0 1 0 0,2 0 0 0 0,-1 0-1 0 0,0 1 1 0 0,0-1 0 0 0,3-3-1 0 0,0 0-42 0 0,40-72 579 0 0,-30 50-413 0 0,1 2-1 0 0,1-1 1 0 0,24-27 0 0 0,-8 17-188 0 0,73-62 1 0 0,-91 86-116 0 0,1 1 0 0 0,0 1 0 0 0,0 1 0 0 0,1 0 0 0 0,1 0 0 0 0,-1 2 0 0 0,1 0 0 0 0,26-6 0 0 0,-36 11-170 0 0,0 1 0 0 0,0 0 0 0 0,1 0 0 0 0,-1 1 0 0 0,1 0 0 0 0,13 1 0 0 0,-18 0-146 0 0,1 0-1 0 0,-1 0 0 0 0,0 0 0 0 0,1 0 0 0 0,-1 0 0 0 0,0 1 0 0 0,0 0 0 0 0,0-1 0 0 0,0 1 0 0 0,0 0 0 0 0,-1 0 0 0 0,1 1 0 0 0,0-1 0 0 0,-1 0 0 0 0,0 1 0 0 0,4 5 1 0 0,2 4-2045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91 301 4143 0 0,'0'0'9679'0'0,"11"-1"-6812"0"0,-9 1-2566 0 0,1 0 1 0 0,-1 0 0 0 0,1 0 0 0 0,-1 1 0 0 0,1-1 0 0 0,-1 1 0 0 0,0-1 0 0 0,1 1 0 0 0,-1 0 0 0 0,0 0-1 0 0,1 0 1 0 0,-1 0 0 0 0,0 0 0 0 0,0 0 0 0 0,0 0 0 0 0,0 1 0 0 0,0-1 0 0 0,0 1 0 0 0,0 0-1 0 0,-1 0 1 0 0,1-1 0 0 0,2 5 0 0 0,5 6 118 0 0,-1 0 0 0 0,12 22 0 0 0,-14-22-90 0 0,-2-5-219 0 0,35 57 212 0 0,-33-57-369 0 0,-1 1-1 0 0,2-1 0 0 0,-1 0 0 0 0,1-1 0 0 0,15 12 0 0 0,-17-15-121 0 0,1 1-1 0 0,-1-1 1 0 0,1 1-1 0 0,1-2 1 0 0,-1 1-1 0 0,0-1 1 0 0,0 0-1 0 0,1 0 1 0 0,-1 0-1 0 0,10 0 1 0 0,-11-2-15 0 0,1 0 0 0 0,-1 0 0 0 0,1-1-1 0 0,-1 0 1 0 0,0 0 0 0 0,1 0 0 0 0,-1 0 0 0 0,0-1 0 0 0,0 0 0 0 0,0 0 0 0 0,0 0 0 0 0,0-1 0 0 0,5-3 0 0 0,2-3-378 0 0,0 0 1 0 0,-1-1-1 0 0,0 0 0 0 0,-1-1 0 0 0,0 0 0 0 0,-1 0 0 0 0,0-1 1 0 0,-1-1-1 0 0,9-16 0 0 0,5-15-1053 0 0,23-67 0 0 0,-36 88 1492 0 0,3-10 670 0 0,10-40 1 0 0,-19 62 255 0 0,-1 0-1 0 0,-1 0 1 0 0,0 0 0 0 0,0-1-1 0 0,-1 1 1 0 0,-1 0 0 0 0,-2-19-1 0 0,3 29-721 0 0,-1 1 0 0 0,1-1 0 0 0,0 0-1 0 0,-1 1 1 0 0,1-1 0 0 0,0 1 0 0 0,-1 0 0 0 0,1-1-1 0 0,0 1 1 0 0,-1-1 0 0 0,1 1 0 0 0,-1 0 0 0 0,1-1 0 0 0,-1 1-1 0 0,1 0 1 0 0,-1-1 0 0 0,1 1 0 0 0,-1 0 0 0 0,0 0-1 0 0,1-1 1 0 0,-1 1 0 0 0,1 0 0 0 0,-1 0 0 0 0,0 0-1 0 0,1 0 1 0 0,-1 0 0 0 0,1 0 0 0 0,-1 0 0 0 0,0 0-1 0 0,-17 2 941 0 0,14 0-921 0 0,-1-1-1 0 0,1 1 1 0 0,0 0 0 0 0,0 0 0 0 0,0 1-1 0 0,0-1 1 0 0,1 1 0 0 0,-1 0-1 0 0,1 0 1 0 0,-1 0 0 0 0,1 0-1 0 0,0 1 1 0 0,-4 6 0 0 0,1-2-54 0 0,1 0 1 0 0,1 1 0 0 0,-1 0 0 0 0,1 0-1 0 0,-3 13 1 0 0,-8 28 12 0 0,3-8-56 0 0,-1-2 0 0 0,-2 1 0 0 0,-27 51 0 0 0,-57 59-4 0 0,37-61 0 0 0,8-8-19 0 0,-84 138-136 0 0,121-187 134 0 0,0 1 0 0 0,3 0 0 0 0,0 2-1 0 0,-15 67 1 0 0,26-87-46 0 0,-2 32 0 0 0,5-42 13 0 0,0 0-1 0 0,0 0 1 0 0,0-1-1 0 0,1 1 1 0 0,0 0-1 0 0,0-1 1 0 0,1 1 0 0 0,4 10-1 0 0,-6-15-1080 0 0,2-1-354 0 0,7-1-71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7831 0 0,'0'0'2067'0'0,"-1"3"-686"0"0,-47 84 3692 0 0,-21 44-2434 0 0,15 16-1224 0 0,34-88-1268 0 0,-45 94 1 0 0,59-142-122 0 0,-1-1 0 0 0,-15 19 0 0 0,-2 3 21 0 0,23-31-163 0 0,11-19-5195 0 0,7 3 3615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0,'0'0'15736'0'0,"9"0"-16201"0"0,18 0-4667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 18975 0 0,'-5'4'9273'0'0,"17"-7"-9661"0"0,0 0 0 0 0,0-1-1 0 0,14-6 1 0 0,-2 1-692 0 0,-12 4 201 0 0,-1 0-1 0 0,12-7 0 0 0,1-2-889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47 3679 0 0,'43'-32'1278'0'0,"-24"17"12634"0"0,-20 16-13471 0 0,-7 5-188 0 0,0 0 1 0 0,0 0-1 0 0,1 1 0 0 0,0 0 1 0 0,0 0-1 0 0,-9 14 0 0 0,-31 54 39 0 0,-61 146-224 0 0,94-190-157 0 0,-3 13-991 0 0,10-25-4540 0 0,4-8-683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62 5983 0 0,'-43'13'1563'0'0,"1"-4"5677"0"0,26-6 1748 0 0,19-3-8723 0 0,10 3-33 0 0,12 3 132 0 0,46 4 0 0 0,-8-7 3 0 0,122-11-1 0 0,239-44-171 0 0,-335 38-787 0 0,-87 14 313 0 0,8-3-894 0 0,-2-7-1564 0 0,-2-3-3888 0 0,-3 5 343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7 211 15231 0 0,'0'0'696'0'0,"-1"0"-13"0"0,-5 0 1412 0 0,9 0-1461 0 0,16-1 360 0 0,31-6-1 0 0,-6 1-109 0 0,315-9 2660 0 0,-111 10-3155 0 0,-200 1-665 0 0,0-1-1 0 0,-1-3 1 0 0,66-19-1 0 0,-61 10-2310 0 0,66-30 0 0 0,-41 10 409 0 0,-8 6-20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373 645 11055 0 0,'0'0'852'0'0,"2"1"-560"0"0,3 4 1094 0 0,0-1 0 0 0,0 0 1 0 0,1 0-1 0 0,9 4 0 0 0,-11-6-374 0 0,-3-1-371 0 0,19-2 1135 0 0,-18 0-1684 0 0,1 0 1 0 0,-1 0-1 0 0,0-1 0 0 0,0 1 1 0 0,1-1-1 0 0,-1 1 0 0 0,0-1 0 0 0,-1 0 1 0 0,1 0-1 0 0,0 0 0 0 0,2-3 1 0 0,17-28 236 0 0,-17 26-221 0 0,96-148 129 0 0,-17 30-123 0 0,-81 121-114 0 0,73-124-306 0 0,-63 104 204 0 0,-1 0 0 0 0,-1-1 1 0 0,11-38-1 0 0,-20 58 21 0 0,0 0 1 0 0,0-1-1 0 0,0 1 1 0 0,-1 0 0 0 0,0 0-1 0 0,0-6 1 0 0,0 10 70 0 0,0 0-1 0 0,0 0 1 0 0,-1 0 0 0 0,1 0 0 0 0,0 0 0 0 0,0 0-1 0 0,-1 0 1 0 0,1 0 0 0 0,-1 1 0 0 0,1-1 0 0 0,-1 0 0 0 0,1 0-1 0 0,-1 1 1 0 0,1-1 0 0 0,-1 0 0 0 0,1 0 0 0 0,-1 1-1 0 0,0-1 1 0 0,0 1 0 0 0,1-1 0 0 0,-1 0 0 0 0,0 1 0 0 0,0 0-1 0 0,0-1 1 0 0,1 1 0 0 0,-1-1 0 0 0,0 1 0 0 0,0 0-1 0 0,0 0 1 0 0,0-1 0 0 0,0 1 0 0 0,0 0 0 0 0,0 0 0 0 0,0 0-1 0 0,0 0 1 0 0,0 0 0 0 0,1 0 0 0 0,-1 0 0 0 0,0 1-1 0 0,0-1 1 0 0,-1 1 0 0 0,-5 1-17 0 0,0 0-1 0 0,0 0 1 0 0,0 1-1 0 0,0 0 1 0 0,1 1-1 0 0,0 0 1 0 0,-1-1-1 0 0,1 2 1 0 0,1-1-1 0 0,-7 7 0 0 0,-4 4-4 0 0,1 1 0 0 0,-15 21-1 0 0,-6 13 31 0 0,-35 65-1 0 0,-21 61 68 0 0,-18 98 198 0 0,45-54-166 0 0,-19 49 11 0 0,78-253-99 0 0,-1-1-1 0 0,0 0 1 0 0,-1 0-1 0 0,-1 0 1 0 0,0-1-1 0 0,-1 0 1 0 0,0-1-1 0 0,-1 0 1 0 0,-1-1-1 0 0,0 0 1 0 0,-1-1-1 0 0,-23 16 1 0 0,34-26-46 0 0,1 0 1 0 0,0 0-1 0 0,-1-1 1 0 0,1 1-1 0 0,0-1 1 0 0,-1 1-1 0 0,1-1 1 0 0,0 1-1 0 0,-1-1 1 0 0,1 0-1 0 0,-1 0 1 0 0,1 0-1 0 0,-1 0 1 0 0,-1 0-1 0 0,3 0-51 0 0,-1 0-1 0 0,1 0 1 0 0,-1-1-1 0 0,1 1 1 0 0,-1 0-1 0 0,1 0 0 0 0,0-1 1 0 0,-1 1-1 0 0,1 0 1 0 0,-1-1-1 0 0,1 1 1 0 0,0-1-1 0 0,-1 1 0 0 0,1 0 1 0 0,0-1-1 0 0,0 1 1 0 0,-1-1-1 0 0,1 1 1 0 0,0-1-1 0 0,0 1 0 0 0,0-1 1 0 0,-1 1-1 0 0,1-1 1 0 0,0 1-1 0 0,0-1 1 0 0,0 1-1 0 0,0-1 1 0 0,0 1-1 0 0,0-1 0 0 0,0 1 1 0 0,0-1-1 0 0,0 0 1 0 0,0 1-1 0 0,0-1 1 0 0,1 1-1 0 0,-1-1 0 0 0,0 1 1 0 0,0-1-1 0 0,0 1 1 0 0,1-1-1 0 0,4-13-6827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0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40 117 8287 0 0,'-2'1'639'0'0,"-4"0"-101"0"0,1 0 0 0 0,0 1 0 0 0,-1 0 1 0 0,-10 6 9625 0 0,27-3-8609 0 0,-6-4-1349 0 0,0 0 0 0 0,1 0 0 0 0,-1 0 0 0 0,1-1 1 0 0,-1 1-1 0 0,1-1 0 0 0,10-2 0 0 0,41-9 798 0 0,-29 4-551 0 0,225-61 1677 0 0,-166 42-1730 0 0,-30 13-323 0 0,-37 10-437 0 0,22-8 0 0 0,-40 11 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0,'0'0'5628'0'0,"2"2"-4714"0"0,16 13 1231 0 0,-16-14-1340 0 0,0 0 41 0 0,13 10-65 0 0,0 0 1 0 0,-1 1 0 0 0,0 1 0 0 0,-1 0-1 0 0,-1 1 1 0 0,0 0 0 0 0,14 22 0 0 0,5 13 161 0 0,25 56 1 0 0,98 229 838 0 0,-129-270-1725 0 0,14 30 55 0 0,-31-78-98 0 0,1 0 1 0 0,0 0 0 0 0,18 21-1 0 0,-5-16-41 0 0,-21-20-101 0 0,4-2-42 0 0,-5 2 142 0 0,0-1 0 0 0,1 0 0 0 0,-1 0 0 0 0,0 0 0 0 0,0 0 0 0 0,1 0 0 0 0,-1 0 1 0 0,0 0-1 0 0,0 0 0 0 0,1 0 0 0 0,-1 0 0 0 0,0 0 0 0 0,0 0 0 0 0,1 0 0 0 0,-1 0 0 0 0,0 0 0 0 0,1 0 0 0 0,-1 0 0 0 0,0 0 1 0 0,0 0-1 0 0,1 0 0 0 0,-1 0 0 0 0,0 0 0 0 0,0 0 0 0 0,1-1 0 0 0,-1 1 0 0 0,0 0 0 0 0,0 0 0 0 0,1-1 0 0 0,6-5-797 0 0,-1-4-35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8751 0 0,'0'0'2462'0'0,"-1"2"-762"0"0,-6 23 662 0 0,-19 39 1 0 0,-20 19-1158 0 0,13-34-1042 0 0,-50 56 0 0 0,19-27 265 0 0,27-30-123 0 0,-2-3 0 0 0,-51 46-1 0 0,-35 5 71 0 0,-6 5-162 0 0,-25 29 245 0 0,151-126-392 0 0,4-3 306 0 0,23-31-861 0 0,-9 18-325 0 0,22-14 1 0 0,0 4-4591 0 0,-3 5-832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25 284 9095 0 0,'-7'4'823'0'0,"-11"3"3562"0"0,19-8-4182 0 0,1 0 0 0 0,-1-1-1 0 0,0 1 1 0 0,0 0 0 0 0,1 0 0 0 0,-1 0-1 0 0,1 0 1 0 0,1-1 0 0 0,-2 2-133 0 0,6-5 341 0 0,-1 1 1 0 0,1-2-1 0 0,-1 1 0 0 0,0-1 0 0 0,0 0 1 0 0,-1 0-1 0 0,0 0 0 0 0,0-1 1 0 0,5-8-1 0 0,8-10 859 0 0,-3 4-908 0 0,1 2 1 0 0,1 0-1 0 0,1 1 1 0 0,0 0 0 0 0,27-18-1 0 0,-29 25-302 0 0,1 1 0 0 0,26-12 0 0 0,-35 19-30 0 0,1 0 0 0 0,0 0 0 0 0,0 0 1 0 0,0 1-1 0 0,0 0 0 0 0,0 1 1 0 0,11 0-1 0 0,-17 2 12 0 0,-2 0-41 0 0,0 0-1 0 0,-1 0 1 0 0,1 0-1 0 0,0 0 1 0 0,0 0-1 0 0,-1 0 0 0 0,1 0 1 0 0,-1 0-1 0 0,1 0 1 0 0,-1 1-1 0 0,1-1 1 0 0,-1 0-1 0 0,0 0 0 0 0,1 0 1 0 0,-1 1-1 0 0,0-1 1 0 0,0 0-1 0 0,0 0 1 0 0,0 1-1 0 0,0-1 0 0 0,0 0 1 0 0,-1 2-1 0 0,0 2 1 0 0,-1 15 32 0 0,-10 36 0 0 0,7-40-35 0 0,2 0 1 0 0,0 0 0 0 0,0 0-1 0 0,1 32 1 0 0,2-43 5 0 0,1-1-1 0 0,-1 0 1 0 0,1 1 0 0 0,0-1-1 0 0,0 0 1 0 0,1 1 0 0 0,0-1 0 0 0,-1 0-1 0 0,1 0 1 0 0,0 0 0 0 0,1 0-1 0 0,-1-1 1 0 0,1 1 0 0 0,0 0-1 0 0,0-1 1 0 0,0 0 0 0 0,0 0 0 0 0,0 0-1 0 0,1 0 1 0 0,-1 0 0 0 0,1-1-1 0 0,7 4 1 0 0,-3-2 98 0 0,0 0 0 0 0,0-1 0 0 0,0 0-1 0 0,1-1 1 0 0,-1 0 0 0 0,1 0 0 0 0,0 0 0 0 0,13-1 0 0 0,0-1 47 0 0,-1-1 1 0 0,30-5-1 0 0,-42 4-136 0 0,-1 0-1 0 0,1 0 0 0 0,0-1 1 0 0,-1-1-1 0 0,11-5 0 0 0,39-25 107 0 0,-48 28-104 0 0,0-1 17 0 0,-1-1 0 0 0,-1 1 0 0 0,1-2 0 0 0,-1 1 0 0 0,-1-1 0 0 0,1 0 0 0 0,-2 0-1 0 0,7-11 1 0 0,-2 2-1038 0 0,17-18-1 0 0,-13 21-1706 0 0,-6 6 523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7831 0 0,'0'0'2251'0'0,"11"-11"2588"0"0,-9 8-4419 0 0,1 1 1 0 0,-1 0-1 0 0,1 0 0 0 0,-1 0 1 0 0,1 0-1 0 0,4-1 1 0 0,7-6 7138 0 0,-15 13-7537 0 0,0 1 1 0 0,-1-1-1 0 0,1 0 0 0 0,-1 1 0 0 0,-2 3 0 0 0,2-4-27 0 0,1 0 5 0 0,-13 21 64 0 0,13-24-21 0 0,3-1-118 0 0,9-5-795 0 0,0-1-1 0 0,0 0 1 0 0,-1 0 0 0 0,19-16-1 0 0,-13 8-945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17 14223 0 0,'20'-14'1291'0'0,"-19"14"-1260"0"0,-1 0 0 0 0,1-1 0 0 0,-1 1 1 0 0,1 0-1 0 0,-1 0 0 0 0,1-1 0 0 0,-1 1 0 0 0,1 0 0 0 0,0 0 1 0 0,-1 0-1 0 0,1 0 0 0 0,-1 0 0 0 0,1 0 0 0 0,0 0 0 0 0,-1 0 0 0 0,1 0 1 0 0,-1 0-1 0 0,1 0 0 0 0,1 0 0 0 0,1 5 218 0 0,-3-4-129 0 0,1 0 14 0 0,0 1 1 0 0,0 0-1 0 0,0 0 1 0 0,-1 0 0 0 0,1 0-1 0 0,-1 0 1 0 0,1 0-1 0 0,-1 0 1 0 0,0 0-1 0 0,1 0 1 0 0,-1 0-1 0 0,0 0 1 0 0,-1 0-1 0 0,1 4 1 0 0,-9 29 802 0 0,8-33-915 0 0,-16 47 300 0 0,-2-1 0 0 0,-2-1 0 0 0,-33 55 0 0 0,-95 126 1338 0 0,81-129-1404 0 0,31-43-411 0 0,36-54 22 0 0,3-5-1188 0 0,56-100-5283 0 0,-42 74 1121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230 202 4607 0 0,'0'0'6248'0'0,"-6"10"-4377"0"0,1-2-725 0 0,0 0 1 0 0,0-1-1 0 0,-11 12 0 0 0,12-15-503 0 0,1-1-398 0 0,1 0 1 0 0,0-1-1 0 0,-1 0 0 0 0,1 1 1 0 0,-1-1-1 0 0,0 0 0 0 0,1 0 1 0 0,-1-1-1 0 0,0 1 0 0 0,0-1 1 0 0,0 1-1 0 0,-8 1 1583 0 0,13-10-1515 0 0,3-1-263 0 0,-1 0 0 0 0,1 0 0 0 0,0 1 0 0 0,1-1 0 0 0,0 1 0 0 0,9-8 0 0 0,43-35-5 0 0,-23 23-11 0 0,77-45 1 0 0,-90 61-13 0 0,0 0 1 0 0,0 2-1 0 0,1 0 1 0 0,1 1-1 0 0,28-5 1 0 0,-33 10 30 0 0,-1 1-1 0 0,21-1 1 0 0,-34 3-44 0 0,0 0 0 0 0,0 0 1 0 0,0 1-1 0 0,-1-1 0 0 0,1 1 0 0 0,0 0 0 0 0,0 0 0 0 0,0 1 1 0 0,-1-1-1 0 0,1 1 0 0 0,-1 0 0 0 0,1 1 0 0 0,4 2 0 0 0,-8-4-4 0 0,1 1-1 0 0,0-1 1 0 0,-1 1-1 0 0,1-1 1 0 0,-1 1-1 0 0,1 0 1 0 0,-1 0-1 0 0,0 0 1 0 0,0-1-1 0 0,0 1 1 0 0,0 0-1 0 0,0 1 1 0 0,0-1-1 0 0,0 0 1 0 0,-1 0-1 0 0,1 0 1 0 0,-1 4-1 0 0,0-3 3 0 0,0 0-1 0 0,0 0 1 0 0,0 0-1 0 0,-1 0 1 0 0,0 0-1 0 0,0 0 1 0 0,1 0 0 0 0,-2 0-1 0 0,1 0 1 0 0,0-1-1 0 0,-3 5 1 0 0,-3 3 16 0 0,0 0 0 0 0,-2 0 0 0 0,1-1 0 0 0,-18 16 0 0 0,-41 29-63 0 0,-112 69 0 0 0,162-111 10 0 0,-169 104-349 0 0,155-94 161 0 0,30-21 98 0 0,2-3-208 0 0,0 1 286 0 0,0-1-1 0 0,0 0 0 0 0,1 1 1 0 0,-1-1-1 0 0,0 1 0 0 0,1-1 1 0 0,-1 1-1 0 0,3-2 0 0 0,-1 0-34 0 0,9-9 25 0 0,1 1 0 0 0,0 0 0 0 0,1 0 0 0 0,0 2 0 0 0,1-1 0 0 0,-1 2 0 0 0,2 0 0 0 0,-1 1 0 0 0,29-9 0 0 0,-40 15 53 0 0,0 0 0 0 0,0 1 0 0 0,-1-1-1 0 0,1 1 1 0 0,0 0 0 0 0,0 0 0 0 0,0 0 0 0 0,-1 0-1 0 0,1 1 1 0 0,0 0 0 0 0,0 0 0 0 0,-1 0 0 0 0,8 3-1 0 0,-6-2-2 0 0,-1 1-1 0 0,1 0 0 0 0,-1 0 0 0 0,0 0 0 0 0,0 1 1 0 0,0-1-1 0 0,0 1 0 0 0,0 0 0 0 0,2 5 0 0 0,3 4-5 0 0,-1 1 1 0 0,0 0-1 0 0,-1 0 0 0 0,-1 1 0 0 0,9 26 0 0 0,-13-33 34 0 0,-1 0-1 0 0,1 0 1 0 0,-1 0-1 0 0,0 0 1 0 0,-1 0-1 0 0,0 0 1 0 0,0 0-1 0 0,-1 0 1 0 0,0 0 0 0 0,-1 0-1 0 0,1 0 1 0 0,-1 0-1 0 0,-1 0 1 0 0,0-1-1 0 0,0 1 1 0 0,0-1-1 0 0,-1 0 1 0 0,0 0-1 0 0,0 0 1 0 0,-7 7-1 0 0,2-2 107 0 0,-1-1 0 0 0,0-1-1 0 0,0 0 1 0 0,-1 0-1 0 0,-1-1 1 0 0,1-1 0 0 0,-1 0-1 0 0,-1 0 1 0 0,0-1 0 0 0,-20 7-1 0 0,4-4-42 0 0,-1-1 0 0 0,-1-2 0 0 0,0-1 0 0 0,0-1 0 0 0,0-2 0 0 0,0-1 0 0 0,-39-3 0 0 0,65 1-81 0 0,0 0-1 0 0,0-1 1 0 0,0 0-1 0 0,0 0 1 0 0,0 0 0 0 0,0-1-1 0 0,-7-3 1 0 0,11 5-9 0 0,0-1-1 0 0,0 1 1 0 0,0-1 0 0 0,0 1 0 0 0,0-1-1 0 0,0 0 1 0 0,0 1 0 0 0,0-1 0 0 0,1 0 0 0 0,-1 0-1 0 0,0 0 1 0 0,1 0 0 0 0,-1 0 0 0 0,0 1-1 0 0,1-1 1 0 0,-1 0 0 0 0,1-1 0 0 0,-1 1 0 0 0,1 0-1 0 0,0 0 1 0 0,0 0 0 0 0,-1 0 0 0 0,1 0-1 0 0,0 0 1 0 0,0 0 0 0 0,0 0 0 0 0,0 0 0 0 0,0-1-1 0 0,0 1 1 0 0,0 0 0 0 0,1 0 0 0 0,-1 0 0 0 0,0 0-1 0 0,1 0 1 0 0,-1 0 0 0 0,0 0 0 0 0,1 0-1 0 0,-1 0 1 0 0,1 0 0 0 0,0-1 0 0 0,5-6-239 0 0,-1 1 1 0 0,1 0-1 0 0,0 0 1 0 0,1 1-1 0 0,0-1 0 0 0,0 2 1 0 0,11-9-1 0 0,-1 1-1185 0 0,4-4-732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 15663 0 0,'0'0'1207'0'0,"-1"-1"-556"0"0,-1 1-401 0 0,0-1 1 0 0,1 1 0 0 0,-1-1-1 0 0,0 1 1 0 0,0 0 0 0 0,1-1-1 0 0,-1 1 1 0 0,0 0 0 0 0,0 0 0 0 0,0 0-1 0 0,1 0 1 0 0,-1 1 0 0 0,0-1-1 0 0,0 0 1 0 0,1 1 0 0 0,-1-1-1 0 0,0 1 1 0 0,1 0 0 0 0,-1 0 0 0 0,0-1-1 0 0,1 1 1 0 0,-1 0 0 0 0,1 0-1 0 0,-1 0 1 0 0,1 1 0 0 0,-2 1-1 0 0,-3 2-24 0 0,1 0-1 0 0,0 1 1 0 0,0-1-1 0 0,1 1 0 0 0,-7 10 1 0 0,1 3 38 0 0,-10 28 0 0 0,-2 3-144 0 0,9-24-166 0 0,-15 45 1 0 0,26-51-243 0 0,2-18-80 0 0,16 3-4336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45 330 6447 0 0,'-1'2'499'0'0,"-16"14"-355"0"0,13-12 1223 0 0,0 0 0 0 0,0 0 0 0 0,-10 8 9487 0 0,16-26-9486 0 0,-2 13-1227 0 0,5-9 73 0 0,0 0 0 0 0,0 1 1 0 0,1-1-1 0 0,0 1 0 0 0,1 0 0 0 0,12-12 1 0 0,-1-1-211 0 0,2-2 6 0 0,2 1 1 0 0,0 0-1 0 0,1 2 1 0 0,37-27 0 0 0,-18 20-72 0 0,1 2 1 0 0,46-21 0 0 0,-83 44 48 0 0,0 1 1 0 0,0-1-1 0 0,0 1 1 0 0,0 0-1 0 0,1 1 1 0 0,-1-1-1 0 0,0 1 1 0 0,1 1-1 0 0,8-1 1 0 0,-13 1 21 0 0,0 0 1 0 0,1 1 0 0 0,-1-1 0 0 0,0 0 0 0 0,0 1-1 0 0,0 0 1 0 0,0-1 0 0 0,0 1 0 0 0,0 0 0 0 0,0 0 0 0 0,0 0-1 0 0,0 1 1 0 0,0-1 0 0 0,0 0 0 0 0,-1 1 0 0 0,1-1-1 0 0,0 1 1 0 0,-1-1 0 0 0,1 1 0 0 0,-1 0 0 0 0,0 0-1 0 0,0 0 1 0 0,1 0 0 0 0,-1 0 0 0 0,0 0 0 0 0,-1 0 0 0 0,1 0-1 0 0,0 0 1 0 0,-1 0 0 0 0,1 2 0 0 0,1 7 22 0 0,-1-1 0 0 0,0 0 1 0 0,0 1-1 0 0,-1-1 0 0 0,0 0 1 0 0,-1 1-1 0 0,-1-1 0 0 0,1 0 1 0 0,-2 0-1 0 0,-4 14 0 0 0,-5 10 157 0 0,-28 52-1 0 0,32-71-181 0 0,8-15-8 0 0,-7 19 32 0 0,3 15 0 0 0,4-33-32 0 0,1 17 0 0 0,1-13 0 0 0,0-3 0 0 0,-1 1-1 0 0,0 2 3 0 0,10 6-22 0 0,-9-9-77 0 0,0-1-1 0 0,0 1 1 0 0,0-1-1 0 0,-1 0 1 0 0,1 0-1 0 0,0 0 1 0 0,1 0-1 0 0,-1 0 1 0 0,0 0-1 0 0,0-1 1 0 0,0 1-1 0 0,0-1 1 0 0,1 1-1 0 0,-1-1 1 0 0,0 0-1 0 0,0 0 1 0 0,1 0-1 0 0,-1 0 1 0 0,0 0-1 0 0,0-1 1 0 0,1 1-1 0 0,-1-1 1 0 0,0 1-1 0 0,0-1 1 0 0,0 0-1 0 0,0 0 1 0 0,0 0-1 0 0,4-2 0 0 0,4-3-1271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29 10591 0 0,'7'-4'220'0'0,"0"1"0"0"0,0-1 0 0 0,0 1 0 0 0,1 0 0 0 0,-1 1 0 0 0,1 0 0 0 0,-1 0 0 0 0,1 0 0 0 0,11 0 0 0 0,20 1 5695 0 0,-50 8-5220 0 0,-30 17-46 0 0,-2-2 1 0 0,-50 18 0 0 0,-22 11-445 0 0,89-37-131 0 0,2 1 1 0 0,0 1-1 0 0,0 1 0 0 0,-29 28 1 0 0,-74 91-64 0 0,32-13 30 0 0,84-106-3 0 0,1 0 0 0 0,0 0 0 0 0,2 1 0 0 0,0 1 0 0 0,-10 32 0 0 0,17-44 28 0 0,-1 0 0 0 0,1-1 1 0 0,1 1-1 0 0,-1 0 0 0 0,1 0 0 0 0,0 0 0 0 0,0 0 0 0 0,1 0 1 0 0,0 0-1 0 0,1 0 0 0 0,-1-1 0 0 0,1 1 0 0 0,0 0 0 0 0,1-1 1 0 0,0 1-1 0 0,7 11 0 0 0,-4-10 54 0 0,0 1 0 0 0,1-1-1 0 0,0 0 1 0 0,0-1 0 0 0,1 0 0 0 0,0 0 0 0 0,1 0-1 0 0,-1-1 1 0 0,1-1 0 0 0,14 8 0 0 0,2-1-14 0 0,-1-1 0 0 0,2-1 1 0 0,32 9-1 0 0,-54-18-128 0 0,1-1-1 0 0,0 1 1 0 0,0-1 0 0 0,0 0-1 0 0,0 0 1 0 0,0-1 0 0 0,8-1-1 0 0,-11 1-368 0 0,1 0 0 0 0,0 0-1 0 0,-1 0 1 0 0,0-1 0 0 0,1 1-1 0 0,-1-1 1 0 0,0 1 0 0 0,1-1-1 0 0,1-3 1 0 0,-1 3-733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85 290 15463 0 0,'-1'2'706'0'0,"-32"44"375"0"0,-9 14 2922 0 0,40-58-3537 0 0,-2 1 590 0 0,2-2-635 0 0,2-8-450 0 0,0 2 61 0 0,0 0 0 0 0,0 0 0 0 0,1 1 0 0 0,0-1 0 0 0,0 0 0 0 0,0 0 0 0 0,0 0 0 0 0,4-7 0 0 0,21-39 71 0 0,-17 37-81 0 0,6-11-11 0 0,0 0 0 0 0,2 1-1 0 0,1 1 1 0 0,1 1 0 0 0,1 0-1 0 0,37-30 1 0 0,-41 39 57 0 0,1 2 0 0 0,1 0 0 0 0,20-10 0 0 0,-26 15-8 0 0,0 1 0 0 0,1 0 0 0 0,-1 1 0 0 0,1 1 0 0 0,24-4 0 0 0,-34 6-26 0 0,1 1 0 0 0,-1 0 0 0 0,0 0 0 0 0,0 0 0 0 0,0 0 0 0 0,0 0 0 0 0,1 1 1 0 0,-1 0-1 0 0,0-1 0 0 0,0 1 0 0 0,0 0 0 0 0,0 1 0 0 0,0-1 0 0 0,-1 0 0 0 0,1 1 0 0 0,0-1 0 0 0,3 4 0 0 0,-3-2-10 0 0,-1-1 0 0 0,1 1 1 0 0,-1 0-1 0 0,0 0 0 0 0,0 1 0 0 0,0-1 0 0 0,0 0 1 0 0,-1 1-1 0 0,1-1 0 0 0,-1 1 0 0 0,0-1 0 0 0,1 7 1 0 0,0 1-1 0 0,-1 1 0 0 0,0-1 1 0 0,-1 0-1 0 0,0 1 0 0 0,-1-1 1 0 0,-1 0-1 0 0,0 0 0 0 0,-5 18 1 0 0,-37 91 127 0 0,-1-3-19 0 0,43-95-690 0 0,2-20-57 0 0,9 5-4295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0,'0'0'623'0'0,"1"1"-514"0"0,45 33 7298 0 0,4 3-675 0 0,-18-9-6042 0 0,-22-17-467 0 0,0 0-1 0 0,-1 0 1 0 0,0 1-1 0 0,-1 0 1 0 0,0 0-1 0 0,-1 1 0 0 0,0-1 1 0 0,-1 2-1 0 0,-1-1 1 0 0,0 1-1 0 0,4 19 0 0 0,-7-23-198 0 0,-1 1 1 0 0,0 0-1 0 0,0 0 0 0 0,-1 0 0 0 0,0 0 0 0 0,-1 0 0 0 0,0-1 0 0 0,-1 1 0 0 0,0 0 0 0 0,-1-1 1 0 0,0 1-1 0 0,-1-1 0 0 0,0 0 0 0 0,0 0 0 0 0,-11 17 0 0 0,5-13 86 0 0,0 1 0 0 0,-1-1-1 0 0,-16 16 1 0 0,21-24-378 0 0,0-1 1 0 0,0 0-1 0 0,-1 0 0 0 0,1 0 0 0 0,-1-1 1 0 0,0 1-1 0 0,-1-2 0 0 0,1 1 0 0 0,-11 3 0 0 0,9-6-1821 0 0,0-1-3285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12 9215 0 0,'0'0'422'0'0,"1"-1"-13"0"0,0 0-312 0 0,1-3-33 0 0,12 0-64 0 0,-13 4 70 0 0,0-1 0 0 0,0 1 0 0 0,-1 0 0 0 0,1 0 0 0 0,0 0 0 0 0,0 0 0 0 0,0 0 0 0 0,0 0 0 0 0,0 0 0 0 0,0 0 0 0 0,0 1 0 0 0,0-1 0 0 0,0 0 0 0 0,0 0 0 0 0,-1 1 0 0 0,1-1 0 0 0,0 1 0 0 0,0-1 0 0 0,0 1 0 0 0,0-1 0 0 0,-1 1 0 0 0,1-1 0 0 0,0 2 0 0 0,0-1 242 0 0,0 0-1 0 0,0 1 0 0 0,0-1 0 0 0,0 1 1 0 0,-1-1-1 0 0,1 1 0 0 0,-1 0 0 0 0,1-1 1 0 0,-1 1-1 0 0,1 0 0 0 0,-1 3 0 0 0,0 3 850 0 0,0-1 0 0 0,0 1 0 0 0,-1 0 0 0 0,-3 10 0 0 0,-10 35-398 0 0,-3 0 1 0 0,-36 76-1 0 0,32-79-590 0 0,-59 125-59 0 0,14-31-63 0 0,53-114-53 0 0,-52 109-225 0 0,63-137-6 0 0,0 1 186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102 216 1375 0 0,'-2'1'107'0'0,"-28"13"298"0"0,18-8 2244 0 0,1 1 0 0 0,0 0 0 0 0,1 0-1 0 0,-15 14 3717 0 0,31-32-5137 0 0,57-69 725 0 0,-46 60-1870 0 0,2-3 76 0 0,1 1 0 0 0,38-33 0 0 0,-47 47-84 0 0,-1 1 0 0 0,1 0 0 0 0,1 0 0 0 0,-1 1 0 0 0,1 0-1 0 0,0 1 1 0 0,1 1 0 0 0,19-6 0 0 0,-23 8-46 0 0,1 0 0 0 0,-1 1 1 0 0,1-1-1 0 0,0 2 0 0 0,-1-1 0 0 0,1 2 1 0 0,0-1-1 0 0,-1 1 0 0 0,1 1 0 0 0,-1-1 1 0 0,1 2-1 0 0,-1-1 0 0 0,0 1 0 0 0,0 1 1 0 0,0 0-1 0 0,12 7 0 0 0,136 91 282 0 0,-140-90-281 0 0,-12-8-2 0 0,1 0-1 0 0,-1 0 0 0 0,-1 0 0 0 0,1 1 0 0 0,6 7 0 0 0,-11-11-14 0 0,0 0 1 0 0,1-1-1 0 0,-1 1 0 0 0,0 0 1 0 0,0 0-1 0 0,0 0 0 0 0,1-1 1 0 0,-1 1-1 0 0,0 0 0 0 0,0 0 1 0 0,0 0-1 0 0,0-1 0 0 0,0 1 1 0 0,-1 0-1 0 0,1 0 0 0 0,0 0 1 0 0,0 0-1 0 0,0-1 0 0 0,-1 2 0 0 0,-7 13 330 0 0,-3-1-110 0 0,-1 0 0 0 0,0-1 0 0 0,-22 18 0 0 0,2-2-54 0 0,1-1-176 0 0,0 0 0 0 0,-2-2 0 0 0,-1-2 0 0 0,-1-1 0 0 0,-1-1 0 0 0,-68 29 0 0 0,93-47-18 0 0,-1 0 0 0 0,1-1-1 0 0,-1 0 1 0 0,0-1-1 0 0,0-1 1 0 0,-14 1 0 0 0,21-2-6 0 0,0 0 0 0 0,-1 0 1 0 0,1 0-1 0 0,-1-1 0 0 0,1 0 1 0 0,0 0-1 0 0,0 0 1 0 0,0-1-1 0 0,-1 0 0 0 0,2 0 1 0 0,-1 0-1 0 0,0-1 0 0 0,0 1 1 0 0,1-1-1 0 0,-1 0 0 0 0,-4-4 1 0 0,7 4-28 0 0,-1 0 1 0 0,1-1-1 0 0,0 1 0 0 0,-1 0 1 0 0,2-1-1 0 0,-1 0 0 0 0,0 1 1 0 0,1-1-1 0 0,-1 0 1 0 0,1 0-1 0 0,0 0 0 0 0,1 0 1 0 0,-1 0-1 0 0,1 0 0 0 0,-1 0 1 0 0,1 0-1 0 0,0 0 1 0 0,1 0-1 0 0,-1 0 0 0 0,2-6 1 0 0,0 2-221 0 0,0 0 0 0 0,0 0 1 0 0,1 0-1 0 0,0 1 1 0 0,1 0-1 0 0,0-1 1 0 0,0 1-1 0 0,0 1 0 0 0,8-10 1 0 0,10-8-1504 0 0,3-1-329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 15463 0 0,'-4'-1'135'0'0,"1"0"0"0"0,-1 1 0 0 0,0 0 0 0 0,0 0 0 0 0,0 0 0 0 0,0 0-1 0 0,0 1 1 0 0,1-1 0 0 0,-1 1 0 0 0,-6 2 0 0 0,9-2-104 0 0,-1 0 0 0 0,1-1-1 0 0,0 1 1 0 0,-1 0 0 0 0,1 0 0 0 0,0 0 0 0 0,0 0-1 0 0,0 1 1 0 0,0-1 0 0 0,0 0 0 0 0,0 0 0 0 0,0 1 0 0 0,0-1-1 0 0,0 0 1 0 0,1 1 0 0 0,-1-1 0 0 0,1 1 0 0 0,-1-1-1 0 0,1 1 1 0 0,-1-1 0 0 0,1 1 0 0 0,0-1 0 0 0,0 1-1 0 0,-1-1 1 0 0,1 1 0 0 0,1 0 0 0 0,-1-1 0 0 0,0 1-1 0 0,1 2 1 0 0,0 6 123 0 0,2-1 0 0 0,-1 1 1 0 0,1-1-1 0 0,0 1 0 0 0,1-1 0 0 0,1 0 0 0 0,9 16 0 0 0,45 56 375 0 0,-58-80-519 0 0,40 47 469 0 0,2-2 0 0 0,2-2 1 0 0,2-1-1 0 0,2-3 0 0 0,68 43 0 0 0,-74-56 49 0 0,52 37 675 0 0,-76-51-840 0 0,-2 2 1 0 0,0 0 0 0 0,16 18-1 0 0,-30-29-283 0 0,1 0 0 0 0,-1 1 0 0 0,0-1 0 0 0,0 1 0 0 0,-1 0 0 0 0,1-1 0 0 0,-1 1 0 0 0,0 0 0 0 0,-1 1 0 0 0,1-1 0 0 0,-1 0 0 0 0,0 0 0 0 0,1 9 0 0 0,-2-6-1 0 0,0-1 0 0 0,-1 1 0 0 0,0-1 0 0 0,0 1 0 0 0,-1-1 0 0 0,0 0 0 0 0,0 0 0 0 0,-6 13 0 0 0,-2-1 12 0 0,-1 0 1 0 0,-1-1-1 0 0,0 0 0 0 0,-1-1 0 0 0,-28 28 1 0 0,-170 152-431 0 0,158-155-54 0 0,34-28-680 0 0,0 2 0 0 0,0 0 0 0 0,-24 29 0 0 0,37-38-618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209 166 12751 0 0,'-146'22'1855'0'0,"84"-10"4801"0"0,64-11-6111 0 0,11 3-310 0 0,-1 0 1 0 0,1-1-1 0 0,0-1 0 0 0,1 0 1 0 0,22 0-1 0 0,71-7 204 0 0,-83 3-290 0 0,379-59 1171 0 0,-237 31-995 0 0,-105 19-287 0 0,333-52 588 0 0,2 19-439 0 0,-383 43-339 0 0,0 1-1 0 0,0 0 1 0 0,15 3 0 0 0,-26-2-80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428 190 8431 0 0,'0'0'3850'0'0,"0"1"-3068"0"0,-5 28 4638 0 0,2-22-1786 0 0,2-14-2889 0 0,1-71-371 0 0,1 59-406 0 0,-1-1-1 0 0,-1 1 0 0 0,-4-31 1 0 0,5 48 20 0 0,0 1 0 0 0,-1-1 0 0 0,1 1 0 0 0,0-1-1 0 0,-1 1 1 0 0,1-1 0 0 0,-1 1 0 0 0,0 0 0 0 0,1-1 0 0 0,-1 1 0 0 0,0 0 0 0 0,0-1 0 0 0,0 1 0 0 0,0 0 0 0 0,0 0 0 0 0,0 0 0 0 0,0 0 0 0 0,0 0 0 0 0,0 0-1 0 0,0 0 1 0 0,-1 0 0 0 0,1 0 0 0 0,0 1 0 0 0,-1-1 0 0 0,1 0 0 0 0,-1 1 0 0 0,1-1 0 0 0,0 1 0 0 0,-1 0 0 0 0,1-1 0 0 0,-1 1 0 0 0,1 0 0 0 0,-1 0 0 0 0,0 0 0 0 0,1 0-1 0 0,-1 0 1 0 0,1 0 0 0 0,-4 1 0 0 0,-3 1-68 0 0,-1 1 0 0 0,1 0 0 0 0,0 1 0 0 0,0 0 0 0 0,-11 6 0 0 0,13-6 68 0 0,-28 15-86 0 0,1 2 1 0 0,1 1-1 0 0,-31 29 0 0 0,45-34 80 0 0,0 0-1 0 0,1 1 0 0 0,1 1 0 0 0,1 1 0 0 0,-24 41 0 0 0,36-55 17 0 0,0-1-1 0 0,1 1 0 0 0,0 0 1 0 0,0 0-1 0 0,0 0 0 0 0,1 0 1 0 0,0 0-1 0 0,0 1 1 0 0,0 9-1 0 0,1-14 2 0 0,0 0-1 0 0,0 1 1 0 0,1-1 0 0 0,-1 0 0 0 0,0 0-1 0 0,1 0 1 0 0,0 1 0 0 0,-1-1 0 0 0,1 0-1 0 0,0 0 1 0 0,0 0 0 0 0,0 0 0 0 0,0 0-1 0 0,1 0 1 0 0,-1 0 0 0 0,0-1 0 0 0,1 1-1 0 0,0 0 1 0 0,-1-1 0 0 0,1 1 0 0 0,0-1-1 0 0,0 0 1 0 0,-1 1 0 0 0,1-1-1 0 0,0 0 1 0 0,0 0 0 0 0,0 0 0 0 0,1 0-1 0 0,1 0 1 0 0,3 0 18 0 0,0 0 0 0 0,0 0 1 0 0,0 0-1 0 0,-1-1 0 0 0,1 0 0 0 0,0-1 0 0 0,0 1 0 0 0,0-1 0 0 0,-1-1 0 0 0,1 1 0 0 0,9-4 1 0 0,8-4 108 0 0,37-21 0 0 0,-54 27-123 0 0,7-5 37 0 0,0 1-1 0 0,-1-2 0 0 0,0 0 0 0 0,0-1 0 0 0,-1 0 0 0 0,0-1 1 0 0,14-17 1384 0 0,-27 31-1413 0 0,0-1 0 0 0,0 0 0 0 0,1 1 0 0 0,-1-1 1 0 0,1 1-1 0 0,-1-1 0 0 0,1 6 0 0 0,-1 0-4 0 0,1-7-11 0 0,-1 1-1 0 0,1 0 1 0 0,-1 0-1 0 0,1 0 1 0 0,0 0-1 0 0,0 0 1 0 0,0 0-1 0 0,0 0 1 0 0,0 0 0 0 0,0 0-1 0 0,0 0 1 0 0,1 0-1 0 0,-1 0 1 0 0,1 0-1 0 0,0 3 1 0 0,1-1-50 0 0,-1-3-257 0 0,1 0-78 0 0,1 1 42 0 0,1-1 1 0 0,-1 0 0 0 0,1 0-1 0 0,0 0 1 0 0,-1 0-1 0 0,1 0 1 0 0,0-1-1 0 0,0 0 1 0 0,0 0-1 0 0,-1 0 1 0 0,5 0 0 0 0,8-4-1480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16 245 4607 0 0,'0'0'354'0'0,"0"2"-233"0"0,-5 15 1943 0 0,-6 11 11239 0 0,30-43-11897 0 0,51-53-648 0 0,-48 43-664 0 0,2 2 0 0 0,28-21 0 0 0,-26 26-13 0 0,49-36 164 0 0,-61 46-147 0 0,1-1 1 0 0,-1 2 0 0 0,25-9-1 0 0,-37 15-69 0 0,1 0-1 0 0,-1 0 0 0 0,1 1 1 0 0,-1-1-1 0 0,1 1 0 0 0,-1-1 1 0 0,1 1-1 0 0,0 0 0 0 0,-1 0 1 0 0,1 0-1 0 0,0 1 1 0 0,-1-1-1 0 0,1 1 0 0 0,0-1 1 0 0,2 2-1 0 0,-2 0 8 0 0,0-1 1 0 0,-1 1-1 0 0,1 0 0 0 0,-1 0 1 0 0,1 0-1 0 0,-1 0 1 0 0,0 0-1 0 0,0 0 0 0 0,0 1 1 0 0,0-1-1 0 0,0 1 0 0 0,1 3 1 0 0,1 0-18 0 0,-1 1 1 0 0,0-1-1 0 0,-1 1 0 0 0,0 0 1 0 0,0 0-1 0 0,0 0 1 0 0,-1 0-1 0 0,1 0 1 0 0,-2 0-1 0 0,1 0 0 0 0,-2 13 1 0 0,0-3-13 0 0,-2-1 0 0 0,0 0 0 0 0,-1 0 0 0 0,-5 16 0 0 0,5-12-233 0 0,4-19-39 0 0,-3 7-1309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1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3679 0 0,'2'0'284'0'0,"15"6"250"0"0,-10-4 365 0 0,10 0 12270 0 0,-11-3-11484 0 0,-5-1-1464 0 0,-1 0 1 0 0,1 1-1 0 0,0-1 1 0 0,-1 0-1 0 0,1 1 1 0 0,-1-1-1 0 0,0 0 1 0 0,1 0-1 0 0,-1-2 0 0 0,-2-2-23 0 0,1 0-1 0 0,-1 1 0 0 0,-1-1 0 0 0,1 1 0 0 0,-6-8 0 0 0,5 7-147 0 0,-1-1 1 0 0,1 1-1 0 0,0 0 1 0 0,1-1-1 0 0,-2-7 1 0 0,3 8-44 0 0,0-1 0 0 0,1 0-1 0 0,0 0 1 0 0,0 0 0 0 0,1 0 0 0 0,0 0 0 0 0,0 1 0 0 0,1-1 0 0 0,0 0 0 0 0,0 1-1 0 0,0-1 1 0 0,1 1 0 0 0,0 0 0 0 0,0 0 0 0 0,0 0 0 0 0,1 0 0 0 0,0 1 0 0 0,7-9 0 0 0,1 1-41 0 0,1 0 0 0 0,0 1-1 0 0,0 0 1 0 0,1 1 0 0 0,29-18 0 0 0,-34 24 27 0 0,1 1 0 0 0,-1 0 0 0 0,1 0 0 0 0,-1 1 0 0 0,1 1 0 0 0,0-1 0 0 0,0 1 0 0 0,0 1 0 0 0,11-1 0 0 0,1 2-11 0 0,1 1-1 0 0,44 7 1 0 0,-53-6 53 0 0,0 1 1 0 0,1 1-1 0 0,-1 1 0 0 0,18 8 0 0 0,-27-11-22 0 0,-1 0 0 0 0,1 1 0 0 0,-1-1 0 0 0,1 1 0 0 0,-1 0 0 0 0,0 0 0 0 0,0 1 0 0 0,0-1 0 0 0,0 1 0 0 0,-1 0 0 0 0,1 0 0 0 0,-1 0 0 0 0,0 1 0 0 0,-1-1 0 0 0,5 8 0 0 0,-7-10 1 0 0,1 1 1 0 0,-1-1-1 0 0,1 1 0 0 0,-1-1 1 0 0,0 1-1 0 0,0-1 0 0 0,0 1 1 0 0,0 0-1 0 0,-1-1 0 0 0,1 0 1 0 0,-1 1-1 0 0,1-1 0 0 0,-1 1 0 0 0,0-1 1 0 0,0 0-1 0 0,0 1 0 0 0,-2 2 1 0 0,-2 4 58 0 0,-1-1-1 0 0,-12 14 1 0 0,15-18-53 0 0,-6 6 55 0 0,-1-1 0 0 0,0-1-1 0 0,-1 1 1 0 0,-19 10 0 0 0,6-2 15 0 0,2-2-62 0 0,-44 22 1 0 0,55-32-342 0 0,0 0 1 0 0,0-1 0 0 0,-1 0 0 0 0,0-1-1 0 0,0 0 1 0 0,-15 1 0 0 0,26-4 150 0 0,0 0 1 0 0,-1 1-1 0 0,1-1 1 0 0,0 0-1 0 0,0 0 0 0 0,0 0 1 0 0,0-1-1 0 0,0 1 1 0 0,-1 0-1 0 0,1 0 1 0 0,0-1-1 0 0,0 1 0 0 0,0 0 1 0 0,0-1-1 0 0,0 1 1 0 0,0-1-1 0 0,0 0 1 0 0,0 1-1 0 0,0-1 1 0 0,0 0-1 0 0,1 1 0 0 0,-3-3 1 0 0,-1-4-1522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431 135 5063 0 0,'32'-40'-89'0'0,"7"2"3416"0"0,-29 29-1764 0 0,0 1-1 0 0,1 0 1 0 0,0 0-1 0 0,1 1 1 0 0,21-9 1770 0 0,-33 18-3258 0 0,-1 0-1 0 0,1 0 0 0 0,-1 0 1 0 0,0 0-1 0 0,0 0 0 0 0,0 0 1 0 0,0 0-1 0 0,0 0 0 0 0,-2 2 1 0 0,-2 3 52 0 0,-76 116 738 0 0,8-16-578 0 0,-173 308-126 0 0,73-168-1151 0 0,172-246 612 0 0,14 1-2428 0 0,2-2 1784 0 0,0-2-182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225 136 13103 0 0,'0'0'1186'0'0,"0"2"-978"0"0,1 3-149 0 0,-1-1 0 0 0,0 1 0 0 0,0-1 0 0 0,-1 1 0 0 0,1-1 0 0 0,-1 1 0 0 0,0-1 0 0 0,0 1 1 0 0,-1-1-1 0 0,-2 7 0 0 0,-3 4 583 0 0,-15 23 0 0 0,6-12-79 0 0,-65 103 2143 0 0,45-74-1788 0 0,-16 16-41 0 0,50-70-93 0 0,4-3-632 0 0,38-65 87 0 0,51-75 314 0 0,-64 108-544 0 0,1 2 0 0 0,2 0 0 0 0,1 3-1 0 0,41-32 1 0 0,-46 42 7 0 0,0 1-1 0 0,2 2 0 0 0,-1 0 1 0 0,2 2-1 0 0,0 2 1 0 0,41-14-1 0 0,-62 24 50 0 0,0 0 0 0 0,0 1 0 0 0,-1-1 0 0 0,10 1 0 0 0,-14 1-18 0 0,0 0 0 0 0,0 0 0 0 0,0 0 0 0 0,-1 1 0 0 0,1-1 0 0 0,0 1 0 0 0,0 0 0 0 0,-1 0 0 0 0,1 0 0 0 0,0 0 0 0 0,-1 0 0 0 0,1 1 0 0 0,-1-1 0 0 0,3 3-1 0 0,-4-3-34 0 0,0 1 0 0 0,0-1 0 0 0,0 1 0 0 0,0-1 0 0 0,0 1 0 0 0,0 0 0 0 0,-1 0 0 0 0,1-1 0 0 0,-1 1 0 0 0,1 0 0 0 0,-1 0 0 0 0,0 0 0 0 0,1 2 0 0 0,-1 0 7 0 0,1 8 11 0 0,-1 1 0 0 0,0-1 0 0 0,-1 1 1 0 0,0-1-1 0 0,-1 1 0 0 0,0-1 0 0 0,-7 20 0 0 0,0 5 68 0 0,-18 62-59 0 0,6-24-25 0 0,6-30-109 0 0,11-34 36 0 0,1-1 1 0 0,-1 1-1 0 0,2 0 1 0 0,-1 0-1 0 0,0 20 0 0 0,3-30 11 0 0,0 0 0 0 0,0 0 0 0 0,0 0 0 0 0,0 0 0 0 0,0 0 0 0 0,1-1 0 0 0,-1 1 0 0 0,0 0 0 0 0,1 0 0 0 0,-1 0 0 0 0,1 0 0 0 0,-1 0 0 0 0,1 0 0 0 0,0 0 0 0 0,-1-1 0 0 0,1 1 0 0 0,0 0 0 0 0,-1-1 0 0 0,1 1 0 0 0,0 0 0 0 0,0-1 0 0 0,0 1 0 0 0,1 0 0 0 0,10 4-1696 0 0,-1-2-3327 0 0,1-1-2059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24 5527 0 0,'1'-1'250'0'0,"2"-2"-100"0"0,-2 1-101 0 0,1 1 1 0 0,-1-1 0 0 0,1 1 0 0 0,0 0 0 0 0,0-1-1 0 0,0 1 1 0 0,0 0 0 0 0,0 0 0 0 0,3-1 0 0 0,13-4 7734 0 0,-17 9-6818 0 0,0 3-769 0 0,0 0-1 0 0,-1 0 1 0 0,1 0-1 0 0,-1 0 1 0 0,0 0-1 0 0,-1 0 1 0 0,1 0-1 0 0,-1 0 1 0 0,-2 8-1 0 0,-21 59 1010 0 0,11-37-701 0 0,-43 107 806 0 0,21-56-860 0 0,13-39-283 0 0,-2-1 0 0 0,-54 81 0 0 0,12-22-183 0 0,45-72-440 0 0,20-33 226 0 0,10-11-3387 0 0,3-3 1597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112 409 9383 0 0,'-22'9'771'0'0,"7"-4"-597"0"0,1 0 0 0 0,1 1 0 0 0,-1 1-1 0 0,-19 13 5289 0 0,34-25-5198 0 0,0-1 0 0 0,0 1 0 0 0,0-1-1 0 0,1 1 1 0 0,0 0 0 0 0,0-1 0 0 0,5-8 0 0 0,3-8 271 0 0,0-1-239 0 0,0 2-1 0 0,2-1 1 0 0,0 1 0 0 0,2 1 0 0 0,24-30 0 0 0,-10 19-160 0 0,1 1 0 0 0,48-36 1 0 0,-63 54-136 0 0,2 1 1 0 0,-1 0-1 0 0,2 1 1 0 0,-1 1 0 0 0,1 1-1 0 0,1 0 1 0 0,-1 1-1 0 0,1 1 1 0 0,0 1 0 0 0,1 1-1 0 0,-1 0 1 0 0,1 1 0 0 0,28-1-1 0 0,-36 4 27 0 0,0 0 0 0 0,0 0 0 0 0,0 1 0 0 0,0 0-1 0 0,-1 1 1 0 0,1 1 0 0 0,0-1 0 0 0,16 8 0 0 0,-24-9-11 0 0,-1 1 1 0 0,1 0-1 0 0,-1-1 0 0 0,0 1 1 0 0,0 0-1 0 0,0 0 0 0 0,0 1 1 0 0,0-1-1 0 0,0 0 1 0 0,-1 0-1 0 0,1 1 0 0 0,-1-1 1 0 0,0 1-1 0 0,1 0 0 0 0,-1-1 1 0 0,0 1-1 0 0,-1 0 0 0 0,1 0 1 0 0,0-1-1 0 0,-1 1 1 0 0,1 0-1 0 0,-1 0 0 0 0,0 0 1 0 0,0 0-1 0 0,-1 3 0 0 0,0 7 31 0 0,0-1 0 0 0,-2 0-1 0 0,1 0 1 0 0,-7 18-1 0 0,1-9 2 0 0,-1 0 0 0 0,-1-1 0 0 0,-1-1 1 0 0,-1 1-1 0 0,0-2 0 0 0,-2 0 0 0 0,0 0 0 0 0,0-1 0 0 0,-2-1 0 0 0,0-1 0 0 0,-22 17 0 0 0,12-12-27 0 0,-37 21 0 0 0,51-34-18 0 0,-1-1 0 0 0,0 0-1 0 0,0-1 1 0 0,-1 0 0 0 0,-21 3 0 0 0,3-3-52 0 0,-1-1 1 0 0,1-2-1 0 0,-1-1 0 0 0,-57-7 0 0 0,26 1-1145 0 0,63 5 807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8751 0 0,'0'0'5488'0'0,"-8"3"936"0"0,11 2-6205 0 0,1-1 1 0 0,0 0-1 0 0,-1 0 0 0 0,2 0 1 0 0,-1 0-1 0 0,8 4 0 0 0,34 19 559 0 0,-10-6-444 0 0,67 34 187 0 0,-67-37-393 0 0,42 27 0 0 0,-59-33-87 0 0,30 14 0 0 0,-23-13-5 0 0,33 21 1 0 0,-52-28-9 0 0,-4 2-87 0 0,-4-7 55 0 0,1 0-1 0 0,0 0 1 0 0,-1 0 0 0 0,1 0 0 0 0,-1 0-1 0 0,1-1 1 0 0,-1 1 0 0 0,1 0-1 0 0,-1 0 1 0 0,1 0 0 0 0,-1-1-1 0 0,0 1 1 0 0,1 0 0 0 0,-1 0-1 0 0,0-1 1 0 0,-1 2 0 0 0,-17 10 15 0 0,14-9-17 0 0,-17 9 30 0 0,1-1 0 0 0,-1-1 0 0 0,-26 8-1 0 0,26-10 96 0 0,1 0-1 0 0,0 2 0 0 0,-33 19 0 0 0,41-21-20 0 0,9-5-79 0 0,-1 0 0 0 0,1-1-1 0 0,0 2 1 0 0,0-1 0 0 0,1 0 0 0 0,-1 1-1 0 0,1 0 1 0 0,-1-1 0 0 0,1 2-1 0 0,-3 4 1 0 0,5-7-584 0 0,11 14-8835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 18199 0 0,'15'-9'830'0'0,"-12"7"1460"0"0,-3 5-2183 0 0,-1 1-1 0 0,0-1 0 0 0,0 1 1 0 0,0-1-1 0 0,-1 1 1 0 0,1-1-1 0 0,-1 0 0 0 0,0 0 1 0 0,0 0-1 0 0,-2 4 0 0 0,-1 0 60 0 0,-52 72 740 0 0,23-33-557 0 0,-117 187-76 0 0,101-136-2045 0 0,49-94 1296 0 0,-1 1-48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23 919 0 0,'4'-3'-18'0'0,"-1"1"0"0"0,1-1-1 0 0,0 1 1 0 0,1 1 0 0 0,22-10 15875 0 0,-27 12-15603 0 0,-1 1-224 0 0,1 0 0 0 0,0 0 0 0 0,-1 0-1 0 0,0 0 1 0 0,1 0 0 0 0,-1 0 0 0 0,0 0-1 0 0,0-1 1 0 0,0 1 0 0 0,0 0 0 0 0,-1 2-1 0 0,-18 20 54 0 0,8-11-15 0 0,-110 129 188 0 0,93-106-251 0 0,10-14 6 0 0,1 1 0 0 0,2 1 0 0 0,0 0 0 0 0,-24 49 0 0 0,35-62 109 0 0,1 1 1 0 0,0-1-1 0 0,1 1 0 0 0,-3 19 0 0 0,5-28-38 0 0,1 0 0 0 0,0 0-1 0 0,0 1 1 0 0,0-1 0 0 0,0 0-1 0 0,1 0 1 0 0,-1 0 0 0 0,1 1-1 0 0,0-1 1 0 0,0 0 0 0 0,0 0 0 0 0,0 0-1 0 0,1 0 1 0 0,-1 0 0 0 0,1-1-1 0 0,0 1 1 0 0,0 0 0 0 0,0-1-1 0 0,0 1 1 0 0,0-1 0 0 0,0 0-1 0 0,4 3 1 0 0,-1-1 25 0 0,1-1 0 0 0,-1 0-1 0 0,1 0 1 0 0,0-1 0 0 0,0 1 0 0 0,0-1-1 0 0,0 0 1 0 0,0-1 0 0 0,10 1-1 0 0,5 1 158 0 0,31-1 0 0 0,-30-2-149 0 0,1-1 1 0 0,-1-1 0 0 0,0-1-1 0 0,0-1 1 0 0,0-1-1 0 0,-1-1 1 0 0,0-1 0 0 0,0-1-1 0 0,0-1 1 0 0,-1 0-1 0 0,0-1 1 0 0,21-16-1 0 0,-29 17-97 0 0,-1-1-1 0 0,0-1 1 0 0,0 0-1 0 0,-1 0 1 0 0,-1-1-1 0 0,0-1 1 0 0,0 1-1 0 0,-1-1 1 0 0,-1-1-1 0 0,0 1 1 0 0,-1-1-1 0 0,0 0 1 0 0,-1-1-1 0 0,-1 0 1 0 0,0 1-1 0 0,-1-1 1 0 0,1-19-1 0 0,-4 26-108 0 0,0 1 0 0 0,0 0 1 0 0,0-1-1 0 0,-1 1 0 0 0,0 0 0 0 0,-1 0 0 0 0,0 0 0 0 0,0 0 0 0 0,0 0 1 0 0,-1 0-1 0 0,-5-10 0 0 0,5 13 29 0 0,1 0-1 0 0,-1 0 1 0 0,0 0 0 0 0,0 1 0 0 0,0-1 0 0 0,0 1-1 0 0,0 0 1 0 0,-1 0 0 0 0,1 0 0 0 0,-1 0-1 0 0,0 1 1 0 0,0-1 0 0 0,0 1 0 0 0,0 0 0 0 0,-1 0-1 0 0,1 0 1 0 0,-1 1 0 0 0,1 0 0 0 0,-5-1 0 0 0,-2 1-295 0 0,0 0 0 0 0,0 1 1 0 0,0 0-1 0 0,0 1 0 0 0,1 0 1 0 0,-1 1-1 0 0,-17 5 0 0 0,17-4-679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6 919 0 0,'6'-5'17480'0'0,"-10"35"-16800"0"0,4-28-569 0 0,-7 8-23 0 0,-8 5-61 0 0,0 0 0 0 0,-1-1 0 0 0,0-1-1 0 0,-21 13 1 0 0,-75 38-383 0 0,69-42 171 0 0,-70 33 37 0 0,-26 14 8 0 0,132-64 140 0 0,-29 19-4 0 0,33-22 6 0 0,0 1 0 0 0,1-1 0 0 0,-1 1 1 0 0,1 0-1 0 0,0-1 0 0 0,0 1 0 0 0,0 0 0 0 0,0 1 0 0 0,-2 4 1 0 0,3-7 78 0 0,1 1 8 0 0,0 0-20 0 0,0 0 0 0 0,-1 0 0 0 0,1 0 0 0 0,0 0-1 0 0,0 0 1 0 0,1 0 0 0 0,-1-1 0 0 0,0 1 0 0 0,1 0 0 0 0,-1 0 0 0 0,1 0-1 0 0,-1 0 1 0 0,1 0 0 0 0,0-1 0 0 0,0 1 0 0 0,1 2 0 0 0,0-2 4 0 0,0 1 1 0 0,1-1-1 0 0,-1 1 1 0 0,1-1 0 0 0,-1 0-1 0 0,1 0 1 0 0,0 0-1 0 0,5 2 1 0 0,4 2 101 0 0,1-1 0 0 0,0 0 0 0 0,23 4 0 0 0,-28-7-72 0 0,139 25 720 0 0,-120-25-735 0 0,0-1-1 0 0,0-1 1 0 0,41-5-1 0 0,-26 0-10 0 0,-1-3 0 0 0,0-2-1 0 0,68-25 1 0 0,-68 21-38 0 0,-19 6 43 0 0,27-13-1 0 0,-43 18-69 0 0,0 0-1 0 0,0-1 0 0 0,0 0 1 0 0,0-1-1 0 0,0 1 0 0 0,-1-1 0 0 0,0 0 1 0 0,7-8-1 0 0,-1-2-20 0 0,-9 13 3 0 0,0 0 0 0 0,0 0 0 0 0,-1-1 0 0 0,0 1 0 0 0,1 0 0 0 0,-1-1 1 0 0,0 1-1 0 0,0 0 0 0 0,0-1 0 0 0,0 1 0 0 0,-1-1 0 0 0,1 0 0 0 0,0-4 0 0 0,-1 4-46 0 0,0 0 1 0 0,0 0-1 0 0,0 0 0 0 0,0 0 1 0 0,0 1-1 0 0,-1-1 0 0 0,1 0 1 0 0,-1 0-1 0 0,0 0 0 0 0,0 0 1 0 0,0 0-1 0 0,0 1 0 0 0,-1-1 1 0 0,1 1-1 0 0,-1-1 0 0 0,1 1 1 0 0,-1-1-1 0 0,0 1 0 0 0,0 0 1 0 0,-3-3-1 0 0,-1-1-28 0 0,0 1 0 0 0,0 0 0 0 0,-1 0 0 0 0,1 1 0 0 0,-1 0 0 0 0,-9-4 0 0 0,11 6 64 0 0,-1 0-1 0 0,1 1 1 0 0,0 0 0 0 0,-1 0-1 0 0,1 0 1 0 0,0 1 0 0 0,-1-1 0 0 0,1 1-1 0 0,-1 1 1 0 0,1-1 0 0 0,-1 1-1 0 0,1 0 1 0 0,0 0 0 0 0,-8 3 0 0 0,-8 3-20 0 0,0 2 1 0 0,-23 12 0 0 0,14-6 8 0 0,17-10-15 0 0,10-4 42 0 0,0 1-1 0 0,-1-1 0 0 0,1 1 0 0 0,0-1 0 0 0,0 1 0 0 0,0 0 0 0 0,0 0 0 0 0,0 0 1 0 0,1 1-1 0 0,-1-1 0 0 0,0 1 0 0 0,1-1 0 0 0,-3 5 0 0 0,-3 5 1 0 0,8-7 0 0 0,1-3 0 0 0,-1 5 52 0 0,0-1-1 0 0,1 0 1 0 0,0 1 0 0 0,0-1-1 0 0,0 0 1 0 0,1 1 0 0 0,0-1-1 0 0,0 0 1 0 0,5 9 0 0 0,3 5-29 0 0,18 25 1 0 0,-24-39-189 0 0,1 1 0 0 0,0-1-1 0 0,8 9 1 0 0,-11-13-122 0 0,18-1-2862 0 0,-19-1 1586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322 270 12351 0 0,'0'0'564'0'0,"-7"-6"187"0"0,6 5-657 0 0,0-1-1 0 0,0 0 1 0 0,0 0 0 0 0,0 0-1 0 0,1 1 1 0 0,-1-1 0 0 0,0 0 0 0 0,1 0-1 0 0,-1 0 1 0 0,1 0 0 0 0,0 0-1 0 0,0 0 1 0 0,0-1 0 0 0,0 1 0 0 0,0 0-1 0 0,0 0 1 0 0,0 0 0 0 0,1 0-1 0 0,-1 0 1 0 0,1 0 0 0 0,-1 0-1 0 0,1 0 1 0 0,1-2 0 0 0,2-6 665 0 0,1 0 0 0 0,0 1 1 0 0,8-10-1 0 0,-12 17-844 0 0,21-29 955 0 0,-15 22-730 0 0,0 0 0 0 0,-1 0 1 0 0,0-1-1 0 0,0 1 1 0 0,-1-1-1 0 0,-1-1 0 0 0,0 1 1 0 0,0-1-1 0 0,2-12 1 0 0,-5 22-133 0 0,-1 1 1 0 0,0-1 0 0 0,0 0 0 0 0,0 0 0 0 0,0 0-1 0 0,0 0 1 0 0,0 0 0 0 0,0 0 0 0 0,0 1 0 0 0,0-1 0 0 0,0 0-1 0 0,0 0 1 0 0,0 0 0 0 0,-1 0 0 0 0,1 0 0 0 0,0 1 0 0 0,-1-1-1 0 0,1 0 1 0 0,-1 0 0 0 0,1 1 0 0 0,-2-2 0 0 0,1 1-3 0 0,1 1 0 0 0,-2-1 0 0 0,1 1-1 0 0,0-1 1 0 0,0 1 0 0 0,0 0 0 0 0,0-1 0 0 0,0 1 0 0 0,0 0 0 0 0,0 0 0 0 0,0 0 0 0 0,0 0 0 0 0,0 0 0 0 0,0 0 0 0 0,-1 0-1 0 0,1 1 1 0 0,0-1 0 0 0,-2 1 0 0 0,-18 5-12 0 0,1 1 0 0 0,-1 0-1 0 0,1 2 1 0 0,1 0 0 0 0,0 2-1 0 0,-19 12 1 0 0,-8 10-16 0 0,-46 42 0 0 0,74-59 20 0 0,-21 24 1 0 0,35-36 2 0 0,0 1 1 0 0,0 0 0 0 0,0 1-1 0 0,1-1 1 0 0,0 0 0 0 0,0 1-1 0 0,0 0 1 0 0,1 0 0 0 0,0 0-1 0 0,-2 8 1 0 0,3-12 7 0 0,1 0 0 0 0,0-1 1 0 0,-1 1-1 0 0,1 0 0 0 0,0 0 1 0 0,0 0-1 0 0,0-1 0 0 0,1 1 0 0 0,-1 0 1 0 0,0 0-1 0 0,1-1 0 0 0,-1 1 0 0 0,1 0 1 0 0,-1 0-1 0 0,1-1 0 0 0,0 1 1 0 0,0-1-1 0 0,0 1 0 0 0,-1 0 0 0 0,2-1 1 0 0,-1 0-1 0 0,0 1 0 0 0,0-1 1 0 0,0 0-1 0 0,1 1 0 0 0,-1-1 0 0 0,1 0 1 0 0,-1 0-1 0 0,1 0 0 0 0,-1 0 1 0 0,1-1-1 0 0,-1 1 0 0 0,1 0 0 0 0,0 0 1 0 0,-1-1-1 0 0,1 0 0 0 0,3 1 1 0 0,2 0 38 0 0,0 0 1 0 0,0-1 0 0 0,0 1 0 0 0,1-2 0 0 0,-1 1 0 0 0,0-1 0 0 0,0 0 0 0 0,8-2 0 0 0,8-4-6 0 0,-1 0-1 0 0,1-2 0 0 0,-2 0 1 0 0,1-1-1 0 0,-1-2 1 0 0,-1 0-1 0 0,0-1 0 0 0,-1-1 1 0 0,26-24-1 0 0,-25 21-42 0 0,-17 15-18 0 0,-7 7-27 0 0,-27 32-100 0 0,26-28-354 0 0,-10 21 1124 0 0,14-29-1267 0 0,0 1 1 0 0,1 0-1 0 0,0 0 0 0 0,-1 0 1 0 0,1 0-1 0 0,0-1 0 0 0,0 1 1 0 0,0 0-1 0 0,0 2 1 0 0,3 7-6277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9215 0 0,'1'-1'6811'0'0,"25"-26"-2802"0"0,22-9-2269 0 0,-15 12-1102 0 0,119-105 348 0 0,-146 123-988 0 0,1 1 0 0 0,-1 0 1 0 0,1 0-1 0 0,0 0 0 0 0,1 1 0 0 0,-1 0 0 0 0,13-5 0 0 0,-19 9 1 0 0,-1 0 0 0 0,0 0 0 0 0,1 0-1 0 0,-1 0 1 0 0,0 0 0 0 0,1 0-1 0 0,-1 0 1 0 0,0 1 0 0 0,1-1 0 0 0,-1 0-1 0 0,0 0 1 0 0,1 0 0 0 0,-1 0-1 0 0,0 0 1 0 0,0 1 0 0 0,1-1 0 0 0,-1 0-1 0 0,0 0 1 0 0,0 0 0 0 0,1 1-1 0 0,-1-1 1 0 0,0 0 0 0 0,0 0 0 0 0,0 1-1 0 0,1-1 1 0 0,-1 0 0 0 0,0 0-1 0 0,0 1 1 0 0,0-1 0 0 0,0 0 0 0 0,0 1-1 0 0,0-1 1 0 0,1 0 0 0 0,-1 1-1 0 0,0-1 1 0 0,0 1 0 0 0,1 11-25 0 0,-3 1 84 0 0,0-1-1 0 0,-1 0 1 0 0,-1 1-1 0 0,0-1 1 0 0,-8 16 0 0 0,-5 15 75 0 0,17-42-195 0 0,-5 13 279 0 0,0 1 0 0 0,2 1 0 0 0,-4 21 0 0 0,7-32-395 0 0,-1 0 0 0 0,2 0 1 0 0,-1 0-1 0 0,0-1 0 0 0,1 1 1 0 0,2 9-1 0 0,-2-12-393 0 0,0 1 1 0 0,0-1-1 0 0,0 1 1 0 0,0-1-1 0 0,1 1 1 0 0,-1-1-1 0 0,1 1 1 0 0,0-1-1 0 0,0 0 1 0 0,0 0-1 0 0,0 0 1 0 0,4 3-1 0 0,4 2-6301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236 392 7367 0 0,'0'0'10975'0'0,"-9"2"-8946"0"0,3-1-1692 0 0,-1-1-1 0 0,0 1 1 0 0,0-1-1 0 0,0-1 1 0 0,0 1 0 0 0,0-1-1 0 0,0 0 1 0 0,1-1-1 0 0,-9-2 1 0 0,0-2-40 0 0,-1 0 1 0 0,-24-13 0 0 0,31 14-268 0 0,-1 0 0 0 0,1-1 0 0 0,0 0 0 0 0,-12-11 0 0 0,19 14-30 0 0,0 1 0 0 0,0 0-1 0 0,0 0 1 0 0,1-1 0 0 0,-1 1 0 0 0,0-1-1 0 0,1 0 1 0 0,0 0 0 0 0,-1 1 0 0 0,1-1-1 0 0,0 0 1 0 0,1 0 0 0 0,-1 0 0 0 0,0 0 0 0 0,1 0-1 0 0,0 0 1 0 0,-1 0 0 0 0,1 0 0 0 0,0 0-1 0 0,1-6 1 0 0,1 2-35 0 0,0 0-1 0 0,1-1 1 0 0,-1 1 0 0 0,1 0-1 0 0,1 0 1 0 0,-1 1 0 0 0,1-1-1 0 0,0 1 1 0 0,1 0 0 0 0,0 0-1 0 0,0 0 1 0 0,10-9 0 0 0,6-4-148 0 0,1 2 0 0 0,26-16 0 0 0,-30 21 190 0 0,1 0 0 0 0,0 2-1 0 0,1 0 1 0 0,0 2 0 0 0,1 0 0 0 0,0 1 0 0 0,0 1-1 0 0,0 1 1 0 0,1 1 0 0 0,0 1 0 0 0,0 1-1 0 0,40 1 1 0 0,-45 2 56 0 0,-1 0 1 0 0,1 2-1 0 0,-1 0 0 0 0,0 0 1 0 0,0 2-1 0 0,0 0 0 0 0,28 14 1 0 0,-41-17-61 0 0,0 0 1 0 0,1 0 0 0 0,-1 0 0 0 0,0 0-1 0 0,0 1 1 0 0,0 0 0 0 0,0-1-1 0 0,-1 1 1 0 0,1 0 0 0 0,-1 0 0 0 0,0 1-1 0 0,0-1 1 0 0,0 0 0 0 0,0 1-1 0 0,0-1 1 0 0,-1 1 0 0 0,2 5-1 0 0,-2-5 1 0 0,0 1-1 0 0,-1-1 1 0 0,0 1-1 0 0,0-1 0 0 0,0 1 1 0 0,0-1-1 0 0,-1 1 0 0 0,1-1 1 0 0,-1 1-1 0 0,0-1 1 0 0,0 1-1 0 0,-1-1 0 0 0,0 0 1 0 0,-3 7-1 0 0,-2 1 2 0 0,-1 0 1 0 0,0 0-1 0 0,0 0 0 0 0,-2-1 1 0 0,-13 13-1 0 0,3-6 11 0 0,-42 29 0 0 0,44-36-16 0 0,-1 0 0 0 0,0-2 0 0 0,0 0 0 0 0,-33 9 0 0 0,34-13-721 0 0,-31 5 0 0 0,44-9 540 0 0,0 0-1 0 0,-1-1 0 0 0,1 0 0 0 0,-1 0 1 0 0,1 0-1 0 0,0-1 0 0 0,-1 1 0 0 0,1-1 0 0 0,0-1 1 0 0,-8-2-1 0 0,11 3-94 0 0,0 0 1 0 0,0 0-1 0 0,1 0 0 0 0,-1 0 1 0 0,0-1-1 0 0,1 1 0 0 0,-1 0 1 0 0,1-1-1 0 0,-1 1 1 0 0,-1-3-1 0 0,-3-8-1739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10591 0 0,'0'0'1324'0'0,"1"2"-318"0"0,0 1-635 0 0,-1 0 0 0 0,1 1 1 0 0,-1-1-1 0 0,0 1 0 0 0,0-1 1 0 0,0 1-1 0 0,0-1 0 0 0,-1 1 1 0 0,1-1-1 0 0,-1 1 0 0 0,0-1 1 0 0,-1 4-1 0 0,-19 42 1076 0 0,17-42-1180 0 0,-9 22 370 0 0,-11 21 577 0 0,-47 74 0 0 0,29-64-797 0 0,-4-3 1 0 0,-59 59-1 0 0,74-83-378 0 0,1 1 0 0 0,1 1 0 0 0,-42 71 0 0 0,66-98-294 0 0,1 0 0 0 0,0 1 0 0 0,0 0 0 0 0,1 0 0 0 0,0 0 0 0 0,-3 16-1 0 0,6-22-5 0 0,-1 1 0 0 0,1 0 0 0 0,0-1 0 0 0,0 1 0 0 0,0 0-1 0 0,1-1 1 0 0,-1 1 0 0 0,1-1 0 0 0,0 1 0 0 0,0-1 0 0 0,0 1-1 0 0,1-1 1 0 0,-1 0 0 0 0,1 1 0 0 0,-1-1 0 0 0,1 0-1 0 0,0 0 1 0 0,1 0 0 0 0,3 5 0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2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191 118 11487 0 0,'0'0'1040'0'0,"-1"3"-853"0"0,-17 41 1371 0 0,-2-1-1 0 0,-1 0 1 0 0,-29 40 0 0 0,8-12-688 0 0,5-1 138 0 0,36-68-168 0 0,1-3-822 0 0,0 0 1 0 0,1 0-1 0 0,-1 0 0 0 0,1 0 0 0 0,-1 0 1 0 0,1 0-1 0 0,-1 0 0 0 0,1 0 0 0 0,-1 0 1 0 0,1 1-1 0 0,0-1 0 0 0,1-1 0 0 0,1-2 24 0 0,43-62 235 0 0,90-121-239 0 0,-116 164-71 0 0,0 1 1 0 0,1 1 0 0 0,1 1 0 0 0,1 1-1 0 0,42-27 1 0 0,-51 38 146 0 0,-1 0-1 0 0,1 1 1 0 0,1 1 0 0 0,-1 1-1 0 0,1 0 1 0 0,0 0-1 0 0,0 2 1 0 0,0 0 0 0 0,26-2-1 0 0,-40 5-39 0 0,1 0-1 0 0,-1 0 1 0 0,1 0-1 0 0,-1 0 0 0 0,1 0 1 0 0,-1 0-1 0 0,1 0 1 0 0,-1 0-1 0 0,1 1 1 0 0,-1-1-1 0 0,0 1 1 0 0,1-1-1 0 0,-1 1 1 0 0,1 0-1 0 0,-1-1 1 0 0,0 1-1 0 0,1 0 1 0 0,-1 0-1 0 0,0 0 0 0 0,0 0 1 0 0,0 0-1 0 0,0 0 1 0 0,0 0-1 0 0,0 0 1 0 0,0 0-1 0 0,0 1 1 0 0,0-1-1 0 0,-1 0 1 0 0,1 0-1 0 0,0 1 1 0 0,-1-1-1 0 0,1 1 1 0 0,-1-1-1 0 0,1 1 0 0 0,-1-1 1 0 0,0 1-1 0 0,0-1 1 0 0,0 1-1 0 0,0-1 1 0 0,0 3-1 0 0,-1 5-128 0 0,0 1 0 0 0,-1-1 0 0 0,0 0 0 0 0,-1 0 0 0 0,-4 11-1 0 0,2-7 231 0 0,-26 61-175 0 0,4-11 0 0 0,-58 168 0 0 0,85-231 0 0 0,-1 1 0 0 0,1-1 0 0 0,0 1 0 0 0,-1-1 0 0 0,1 1 0 0 0,0-1 0 0 0,0 1 0 0 0,0-1 0 0 0,0 1 0 0 0,0 0 0 0 0,-1-1 0 0 0,1 1 0 0 0,0-1 0 0 0,0 1 0 0 0,0-1 0 0 0,1 1 0 0 0,-1-1 0 0 0,0 2 0 0 0,1-1-7 0 0,1 0 1 0 0,-1 0-1 0 0,1-1 0 0 0,-1 1 1 0 0,1 0-1 0 0,-1-1 0 0 0,1 1 1 0 0,0-1-1 0 0,-1 0 0 0 0,1 1 1 0 0,-1-1-1 0 0,1 0 1 0 0,0 0-1 0 0,-1 0 0 0 0,1 0 1 0 0,0 0-1 0 0,-1 0 0 0 0,4-2 1 0 0,32-5-596 0 0,-36 7 573 0 0,9-3-788 0 0,1-1 1 0 0,-1 0 0 0 0,17-9 0 0 0,-12 5-810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 6911 0 0,'2'-1'528'0'0,"4"0"22"0"0,-1-1 1 0 0,1 1-1 0 0,0 0 0 0 0,-1 0 0 0 0,1 1 0 0 0,12 0 3872 0 0,-16 2-3401 0 0,-1-1-928 0 0,0 0-1 0 0,0 0 0 0 0,0 0 1 0 0,0 0-1 0 0,0 0 1 0 0,-1 0-1 0 0,1 0 0 0 0,0 1 1 0 0,-1-1-1 0 0,1 0 0 0 0,-1 0 1 0 0,1 1-1 0 0,-1-1 1 0 0,0 1-1 0 0,0-1 0 0 0,1 0 1 0 0,-1 1-1 0 0,0-1 1 0 0,0 0-1 0 0,0 1 0 0 0,0-1 1 0 0,-1 1-1 0 0,1-1 1 0 0,0 0-1 0 0,-1 1 0 0 0,1-1 1 0 0,-1 0-1 0 0,1 1 0 0 0,-1-1 1 0 0,-1 2-1 0 0,0 3 117 0 0,-1-1 0 0 0,-1 0 0 0 0,1 0 0 0 0,0 0 0 0 0,-1 0-1 0 0,0 0 1 0 0,0-1 0 0 0,-5 4 0 0 0,-43 31 1013 0 0,18-15-693 0 0,-42 38-291 0 0,3 2-1 0 0,-93 108 1 0 0,154-159-243 0 0,2 1-1 0 0,0 1 1 0 0,0 0 0 0 0,1 0-1 0 0,1 1 1 0 0,1 0-1 0 0,0 0 1 0 0,1 1 0 0 0,-4 19-1 0 0,8-27 10 0 0,0-1-1 0 0,1 1 0 0 0,1-1 1 0 0,-1 1-1 0 0,1-1 0 0 0,1 1 1 0 0,0 0-1 0 0,0-1 0 0 0,0 0 1 0 0,1 1-1 0 0,0-1 0 0 0,1 0 1 0 0,0 0-1 0 0,0 0 0 0 0,1 0 1 0 0,0 0-1 0 0,0-1 0 0 0,1 0 0 0 0,0 0 1 0 0,8 8-1 0 0,-6-7 57 0 0,1 0 0 0 0,0-1-1 0 0,0 0 1 0 0,1-1 0 0 0,0 0 0 0 0,0 0 0 0 0,12 4-1 0 0,-14-6 6 0 0,0-2 0 0 0,1 1 0 0 0,-1-1-1 0 0,1 0 1 0 0,-1 0 0 0 0,1-1 0 0 0,-1 0 0 0 0,1 0-1 0 0,0-1 1 0 0,11-1 0 0 0,-13 0 16 0 0,7-2 21 0 0,11-15 100 0 0,-20 15-209 0 0,6-5-1249 0 0,-1 0-1 0 0,11-12 1 0 0,-11 7-328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28 12895 0 0,'2'-2'595'0'0,"1"1"-388"0"0,15-14 369 0 0,-12 9-372 0 0,-4 5 733 0 0,-2 0-867 0 0,0 1 0 0 0,0 0 0 0 0,0 0 0 0 0,0 0 0 0 0,0 0 0 0 0,0 0 0 0 0,0-1 1 0 0,0 1-1 0 0,1 0 0 0 0,-1 0 0 0 0,0 0 0 0 0,0 0 0 0 0,0 0 0 0 0,0 0 0 0 0,0 0 0 0 0,0 0 0 0 0,1 0 0 0 0,-1 0 0 0 0,0 0 0 0 0,0-1 0 0 0,0 1 1 0 0,0 0-1 0 0,0 0 0 0 0,1 0 0 0 0,-1 0 0 0 0,0 0 0 0 0,0 0 0 0 0,0 0 0 0 0,0 0 0 0 0,1 0 0 0 0,-1 0 0 0 0,0 0 0 0 0,0 1 0 0 0,0-1 0 0 0,0 0 1 0 0,1 0-1 0 0,0 6 1921 0 0,-2 8-1103 0 0,-7 12-397 0 0,-1-1 1 0 0,-1 0-1 0 0,-2 0 1 0 0,-15 26-1 0 0,-1 1 61 0 0,-33 64 116 0 0,-17 36-295 0 0,57-108-444 0 0,-21 69 0 0 0,35-86-412 0 0,7-25-25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1375 0 0,'0'2'656'0'0,"-5"14"11501"0"0,5-6-3739 0 0,4-9-8231 0 0,0 1 0 0 0,0 0 0 0 0,0-1 1 0 0,0 0-1 0 0,0 0 0 0 0,1 0 0 0 0,-1-1 0 0 0,0 1 1 0 0,0-1-1 0 0,1 0 0 0 0,-1 0 0 0 0,0-1 0 0 0,8-1 0 0 0,6-2 221 0 0,35-13 0 0 0,-30 9-80 0 0,27-9 58 0 0,66-20-59 0 0,-101 35-467 0 0,-13 1-51 0 0,10-2-3178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13 19727 0 0,'0'0'903'0'0,"0"-2"-19"0"0,-1-9 2452 0 0,-3 45-2714 0 0,3-17-560 0 0,-6 26-1 0 0,-19 55-65 0 0,-5-1-1 0 0,-53 116 1 0 0,47-138-390 0 0,-3-2-1 0 0,-93 128 1 0 0,82-140-483 0 0,50-59-125 0 0,-4 4-718 0 0,8-17-5617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65 292 5983 0 0,'0'0'274'0'0,"-3"0"-6"0"0,-2 1-191 0 0,2-1-53 0 0,0 0 0 0 0,-1 0 0 0 0,1 1 0 0 0,0-1 0 0 0,0 1 0 0 0,0 0 0 0 0,0 0 0 0 0,-4 2 0 0 0,6-2-361 0 0,-7 1 481 0 0,-7-5 9004 0 0,15-10-7938 0 0,3-1-650 0 0,1 0 0 0 0,9-21 0 0 0,-10 27-401 0 0,1-1 75 0 0,1 0-1 0 0,0 0 1 0 0,0 0 0 0 0,1 0-1 0 0,8-9 1 0 0,37-35 876 0 0,-40 43-945 0 0,0 0 0 0 0,1 0 0 0 0,0 2-1 0 0,1-1 1 0 0,0 2 0 0 0,1 0 0 0 0,-1 0 0 0 0,1 1 0 0 0,0 1 0 0 0,1 0 0 0 0,0 1-1 0 0,-1 1 1 0 0,1 0 0 0 0,27-1 0 0 0,-13 3 108 0 0,0 1 0 0 0,0 2-1 0 0,35 7 1 0 0,-55-8-237 0 0,0 1-1 0 0,0 0 0 0 0,0 1 1 0 0,0 0-1 0 0,-1 1 1 0 0,0 0-1 0 0,0 0 1 0 0,0 0-1 0 0,0 1 1 0 0,0 0-1 0 0,-1 1 0 0 0,0 0 1 0 0,0 0-1 0 0,9 11 1 0 0,-15-15-17 0 0,1 1 0 0 0,0-1 1 0 0,-1 1-1 0 0,1 0 0 0 0,-1-1 1 0 0,0 1-1 0 0,0 0 0 0 0,0 0 1 0 0,0 0-1 0 0,0 0 0 0 0,-1 0 1 0 0,1 0-1 0 0,-1 0 0 0 0,0 0 1 0 0,0 0-1 0 0,-1 4 0 0 0,1-3 20 0 0,-1 1 1 0 0,-1 0-1 0 0,1-1 0 0 0,-1 1 0 0 0,0-1 0 0 0,0 0 0 0 0,0 0 0 0 0,0 0 0 0 0,-5 6 0 0 0,-5 4 61 0 0,0 0-1 0 0,-1-1 0 0 0,-1-1 1 0 0,-17 13-1 0 0,30-24-98 0 0,-98 71 50 0 0,-126 71-1 0 0,208-134-156 0 0,-23 10 0 0 0,33-16 2 0 0,0-1 0 0 0,0 0 0 0 0,0 0 0 0 0,0-1-1 0 0,0 1 1 0 0,-11-1 0 0 0,18-1 60 0 0,-1 0 0 0 0,1 0 1 0 0,-1 0-1 0 0,1 1 0 0 0,0-1 0 0 0,-1 0 0 0 0,1 0 0 0 0,-1-1 1 0 0,1 1-1 0 0,-1 0 0 0 0,1 0 0 0 0,-1 0 0 0 0,1 0 0 0 0,-1 0 0 0 0,1 0 1 0 0,-1-1-1 0 0,1 1 0 0 0,0 0 0 0 0,-1 0 0 0 0,1-1 0 0 0,0 1 1 0 0,-1 0-1 0 0,1-1 0 0 0,-1 1 0 0 0,1 0 0 0 0,0-1 0 0 0,0 1 1 0 0,-1 0-1 0 0,1-1 0 0 0,0 1 0 0 0,0-1 0 0 0,-1 1 0 0 0,1 0 0 0 0,0-1 1 0 0,0 1-1 0 0,0-1 0 0 0,0 1 0 0 0,0-1 0 0 0,0 1 0 0 0,0-1 1 0 0,0 1-1 0 0,0-1 0 0 0,0 1 0 0 0,0-1 0 0 0,0 1 0 0 0,0-1 1 0 0,0 1-1 0 0,0 0 0 0 0,0-1 0 0 0,0 1 0 0 0,0-1 0 0 0,1 0 1 0 0,1-3-39 0 0,0 0 0 0 0,0 0 0 0 0,0 0 1 0 0,4-4-1 0 0,-4 5-138 0 0,10-14-1126 0 0,15-17 0 0 0,-11 15 110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13103 0 0,'0'0'1186'0'0,"0"2"-978"0"0,-39 114 3070 0 0,23-71-2278 0 0,1 0 0 0 0,3 0-1 0 0,-8 53 1 0 0,19-87-913 0 0,-1-1 1 0 0,0 1 0 0 0,0-1-1 0 0,-1 0 1 0 0,-1 0 0 0 0,0 0-1 0 0,0 0 1 0 0,-1-1 0 0 0,0 1-1 0 0,-9 12 1 0 0,8-14-50 0 0,2-2-24 0 0,1-1-1 0 0,0 1 0 0 0,0 0 1 0 0,-3 8-1 0 0,5-13-109 0 0,1 3 105 0 0,0 1-3528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1839 0 0,'-4'9'6202'0'0,"-4"1"-3142"0"0,1 0 1 0 0,-7 12-1 0 0,10-15-2674 0 0,1 1 1 0 0,-1 0-1 0 0,1-1 1 0 0,1 1-1 0 0,-1 0 1 0 0,2 1-1 0 0,-1-1 1 0 0,1 0-1 0 0,0 0 0 0 0,0 1 1 0 0,1-1-1 0 0,1 12 1 0 0,1-8-212 0 0,0 0 0 0 0,1-1 0 0 0,1 1-1 0 0,0-1 1 0 0,0 0 0 0 0,1 0 0 0 0,0 0 0 0 0,1-1 0 0 0,7 11 0 0 0,8 7 161 0 0,43 43-1 0 0,-6-6 110 0 0,-48-53-405 0 0,-2 1 0 0 0,1 0-1 0 0,-2 0 1 0 0,0 1 0 0 0,0 0 0 0 0,-1 0-1 0 0,-1 0 1 0 0,-1 1 0 0 0,0 0-1 0 0,-1 0 1 0 0,0 0 0 0 0,-1 0 0 0 0,0 25-1 0 0,-3-18 39 0 0,0 0 0 0 0,-1 0 0 0 0,-1-1 0 0 0,-2 1 0 0 0,0-1 0 0 0,-1 0 0 0 0,0-1 0 0 0,-2 1 0 0 0,-11 20 0 0 0,11-26-68 0 0,0-2 1 0 0,-1 1-1 0 0,-1-1 0 0 0,0 0 0 0 0,0-1 1 0 0,-1-1-1 0 0,-1 1 0 0 0,0-2 0 0 0,0 1 1 0 0,-1-2-1 0 0,-1 0 0 0 0,-26 14 0 0 0,31-19-15 0 0,7-4-110 0 0,1-10-778 0 0,2 7 591 0 0,0 0 0 0 0,1 0-1 0 0,-1 0 1 0 0,1 0 0 0 0,-1 0 0 0 0,1 0 0 0 0,0 1-1 0 0,0-1 1 0 0,0 0 0 0 0,0 1 0 0 0,0 0-1 0 0,5-4 1 0 0,2-3-1511 0 0,7-8-5565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6447 0 0,'-38'14'871'0'0,"29"-11"593"0"0,-1 0-1 0 0,-14 8 1 0 0,7-2 1468 0 0,7-4-1674 0 0,0 0 1 0 0,0 1 0 0 0,1 0-1 0 0,-12 11 1746 0 0,22-15-2580 0 0,0 0-347 0 0,1 0 1 0 0,0 0-1 0 0,-1 0 0 0 0,1 0 0 0 0,0 0 1 0 0,0 0-1 0 0,0-1 0 0 0,0 1 0 0 0,1-1 0 0 0,-1 1 1 0 0,0-1-1 0 0,1 0 0 0 0,-1 0 0 0 0,6 2 1 0 0,6 1 13 0 0,23 5 1 0 0,-17-5 29 0 0,88 18 171 0 0,33 7 156 0 0,-105-19-323 0 0,75 22 89 0 0,-93-26-186 0 0,0 1 0 0 0,0 2 0 0 0,30 17-1 0 0,-39-20 12 0 0,0 1 0 0 0,-1 0 0 0 0,13 14 0 0 0,-4-4 61 0 0,-10-11-78 0 0,-17 0 31 0 0,-102 39-123 0 0,-17 7 76 0 0,96-37 41 0 0,1 2-1 0 0,1 2 0 0 0,1 0 1 0 0,-36 31-1 0 0,59-44 12 0 0,0-1 0 0 0,0 0-1 0 0,0 0 1 0 0,-15 8 0 0 0,-26 14-68 0 0,47-26-86 0 0,11 0-4471 0 0,1-1-930 0 0,2-1-1574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7831 0 0,'1'2'3398'0'0,"1"3"-2160"0"0,0 1 0 0 0,0 0 0 0 0,-1 0 0 0 0,0 0 0 0 0,0 0 0 0 0,0 0 0 0 0,-1 9 0 0 0,0-4-385 0 0,-1 0 1 0 0,0-1 0 0 0,-5 18-1 0 0,-4 4-634 0 0,-24 53 0 0 0,27-69 374 0 0,-40 85-409 0 0,-21 51 29 0 0,66-146-224 0 0,-2 2-84 0 0,1 0-1 0 0,0 0 1 0 0,1 0-1 0 0,0 0 1 0 0,-2 16-1 0 0,4-22-231 0 0,2-2-1623 0 0,0 0 891 0 0,1 0 1 0 0,-1 0-1 0 0,0-1 0 0 0,0 1 1 0 0,1 0-1 0 0,2-2 0 0 0,8-6-5725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77 7367 0 0,'1'-1'568'0'0,"2"-1"-853"0"0,27-21 1953 0 0,22-14 9256 0 0,-27 23-6788 0 0,-25 20-4057 0 0,-1-1 1 0 0,0 1 0 0 0,0 0-1 0 0,0-1 1 0 0,-1 0 0 0 0,1 1-1 0 0,-1-1 1 0 0,-1 0 0 0 0,1 0-1 0 0,-4 5 1 0 0,-5 8-100 0 0,-20 23-1 0 0,7-9 108 0 0,16-21-84 0 0,-37 53 1 0 0,-51 96 0 0 0,92-151-8 0 0,0-1 0 0 0,0 2 0 0 0,1-1 0 0 0,0 0 0 0 0,1 1 0 0 0,0-1 0 0 0,-1 20 0 0 0,2-24 2 0 0,2 0 1 0 0,-1-1-1 0 0,0 1 0 0 0,1-1 1 0 0,0 1-1 0 0,0-1 0 0 0,0 1 1 0 0,1-1-1 0 0,-1 1 0 0 0,1-1 1 0 0,0 0-1 0 0,0 0 0 0 0,1 0 1 0 0,-1 0-1 0 0,1 0 0 0 0,0 0 0 0 0,0-1 1 0 0,6 6-1 0 0,-3-4 20 0 0,0 0 0 0 0,1 0-1 0 0,-1-1 1 0 0,1 0 0 0 0,0 0-1 0 0,0-1 1 0 0,0 0 0 0 0,0 0-1 0 0,1-1 1 0 0,-1 0 0 0 0,1 0-1 0 0,8 1 1 0 0,-5-2 15 0 0,-1-1 0 0 0,1 0 0 0 0,-1-1 1 0 0,1 0-1 0 0,-1-1 0 0 0,0 0 0 0 0,1-1 0 0 0,14-5 0 0 0,-14 4 99 0 0,-1-1 0 0 0,1 0 0 0 0,-1 0 0 0 0,0-1 0 0 0,-1-1-1 0 0,0 0 1 0 0,0 0 0 0 0,0-1 0 0 0,-1 0 0 0 0,0 0 0 0 0,0-1 0 0 0,-1 0 0 0 0,0 0 0 0 0,-1-1 0 0 0,8-13-1 0 0,-8 9-61 0 0,0 0-1 0 0,0 0 1 0 0,-2-1-1 0 0,0 0 1 0 0,0 0-1 0 0,-1 0 1 0 0,-1-1-1 0 0,-1 1 1 0 0,0 0-1 0 0,-1-1 1 0 0,-2-15-1 0 0,0 14-131 0 0,0 1 0 0 0,-1 0 0 0 0,-1 0 0 0 0,-1 0 0 0 0,0 1 0 0 0,-1-1 0 0 0,0 1 0 0 0,-1 0 0 0 0,-1 1-1 0 0,-15-22 1 0 0,11 20-234 0 0,-11-16-1037 0 0,22 32 948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14 2303 0 0,'2'-11'14452'0'0,"-2"11"-14408"0"0,-1 0 0 0 0,1 0 0 0 0,0 0 0 0 0,0 0 0 0 0,0 0 0 0 0,0 0 0 0 0,0 0 0 0 0,0 0 0 0 0,0 0 0 0 0,0 0 0 0 0,0 0 0 0 0,0 0 0 0 0,0 0 0 0 0,0 0 0 0 0,-1 0 0 0 0,1 0 1 0 0,0 0-1 0 0,0 0 0 0 0,0 0 0 0 0,0 0 0 0 0,0 0 0 0 0,0 0 0 0 0,0 0 0 0 0,0 0 0 0 0,0 0 0 0 0,0 0 0 0 0,0 0 0 0 0,0 0 0 0 0,-1 0 0 0 0,1 0 0 0 0,0 0 0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0,0 0 0 0 0,-6 10 799 0 0,-10 22-1154 0 0,13-25 638 0 0,-56 103 308 0 0,2-3-184 0 0,-6 22-233 0 0,-14 28-186 0 0,35-68-19 0 0,-4-2-1 0 0,-73 104 1 0 0,117-189-64 0 0,1 1 0 0 0,-1-1 1 0 0,0 0-1 0 0,0 0 0 0 0,-1 0 1 0 0,-1 2-1 0 0,0-2-32 0 0,3-1-137 0 0,-8 7-916 0 0,6-6 885 0 0,-9 7-3049 0 0,2-6-3315 0 0,-1-1 2329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59 5527 0 0,'0'0'423'0'0,"-2"2"-278"0"0,1-2 58 0 0,0 0 0 0 0,-1 1-1 0 0,1-1 1 0 0,0 1 0 0 0,0 0 0 0 0,0-1-1 0 0,0 1 1 0 0,0 0 0 0 0,1 0-1 0 0,-1-1 1 0 0,0 1 0 0 0,0 0-1 0 0,0 0 1 0 0,1 0 0 0 0,-1 0 0 0 0,0 0-1 0 0,1 0 1 0 0,-1 0 0 0 0,1 0-1 0 0,-1 0 1 0 0,1 0 0 0 0,0 1-1 0 0,-1-1 1 0 0,1 0 0 0 0,0 0 0 0 0,0 0-1 0 0,0 0 1 0 0,0 2 0 0 0,0-2-88 0 0,0 1 139 0 0,0 0 1 0 0,0 0-1 0 0,1 0 1 0 0,-1 0-1 0 0,0-1 0 0 0,1 1 1 0 0,-1 0-1 0 0,1 0 1 0 0,0 0-1 0 0,0-1 1 0 0,0 1-1 0 0,0 0 1 0 0,0-1-1 0 0,0 1 1 0 0,2 1-1 0 0,-3-2-101 0 0,3 2 70 0 0,0 0 0 0 0,0 0 0 0 0,0-1 0 0 0,0 1 0 0 0,1-1 0 0 0,-1 0 0 0 0,1 0 0 0 0,-1 0 0 0 0,1 0 0 0 0,0-1 0 0 0,0 1 0 0 0,-1-1 1 0 0,1 0-1 0 0,0 0 0 0 0,7 0 0 0 0,2 1 170 0 0,0-1 0 0 0,0-1 0 0 0,18-2 0 0 0,3-2 305 0 0,-1-2 0 0 0,57-18 1 0 0,-35 8-348 0 0,15-3 38 0 0,12-4-177 0 0,112-17 1 0 0,-167 38-1201 0 0,-21 2 461 0 0,0-1 0 0 0,-1 1 1 0 0,1-1-1 0 0,-1 0 0 0 0,1-1 1 0 0,-1 1-1 0 0,8-4 1 0 0,0-2-1060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1839 0 0,'0'0'17427'0'0,"0"2"-16956"0"0,-5 40 250 0 0,3-22-272 0 0,-8 32 1 0 0,-1-15-357 0 0,-26 59 1 0 0,-26 33-92 0 0,54-113 6 0 0,-63 113 92 0 0,-92 123 0 0 0,88-154-35 0 0,-21 29 70 0 0,96-125-82 0 0,54-60-228 0 0,-30 31 97 0 0,33-29-1 0 0,36-18 14 0 0,-79 65 66 0 0,0 1 0 0 0,0 0 0 0 0,1 1-1 0 0,0 0 1 0 0,27-7 0 0 0,-38 13 10 0 0,0 0 1 0 0,0 0-1 0 0,0 1 0 0 0,0-1 0 0 0,0 1 1 0 0,0 0-1 0 0,1 0 0 0 0,-1 0 0 0 0,0 0 0 0 0,0 1 1 0 0,0-1-1 0 0,0 1 0 0 0,0 0 0 0 0,0 0 1 0 0,0 0-1 0 0,0 0 0 0 0,0 0 0 0 0,0 1 1 0 0,0-1-1 0 0,-1 1 0 0 0,1 0 0 0 0,-1 0 0 0 0,1 0 1 0 0,-1 0-1 0 0,4 4 0 0 0,-4-3 21 0 0,0 0-1 0 0,0 1 1 0 0,0-1-1 0 0,0 1 1 0 0,-1 0-1 0 0,1-1 1 0 0,-1 1-1 0 0,0 0 1 0 0,0 0-1 0 0,0 0 1 0 0,-1 0 0 0 0,1 0-1 0 0,-1 0 1 0 0,0 0-1 0 0,0 0 1 0 0,0 0-1 0 0,-1 0 1 0 0,0 0-1 0 0,-1 7 1 0 0,-3 1 3 0 0,0 0-1 0 0,0-1 1 0 0,-1 0 0 0 0,-13 19-1 0 0,-8 15 94 0 0,15-25-42 0 0,1-3-119 0 0,10-15-107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3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63 104 6447 0 0,'0'0'499'0'0,"2"2"-78"0"0,9 7 3813 0 0,18 17-1 0 0,-22-19-3643 0 0,-1 0-1 0 0,2 0 0 0 0,-1-1 0 0 0,1 0 1 0 0,0-1-1 0 0,15 9 0 0 0,-14-11-286 0 0,-1 0 0 0 0,0 0 0 0 0,1 0 0 0 0,0-1 0 0 0,-1-1 0 0 0,1 1 0 0 0,0-1 0 0 0,9-1 0 0 0,-13 0-242 0 0,0 0 1 0 0,0-1-1 0 0,0 0 1 0 0,0 0-1 0 0,0 0 1 0 0,-1 0-1 0 0,1-1 1 0 0,0 0-1 0 0,-1 0 1 0 0,1 0-1 0 0,-1-1 1 0 0,0 1-1 0 0,1-1 1 0 0,-1 0-1 0 0,6-6 1 0 0,-4 3-33 0 0,-1 0 1 0 0,0 0 0 0 0,0-1-1 0 0,0 0 1 0 0,-1 0 0 0 0,0 0-1 0 0,0 0 1 0 0,3-11-1 0 0,-5 15-40 0 0,-1 0-1 0 0,0-1 0 0 0,-1 1 1 0 0,1-1-1 0 0,0 1 0 0 0,-1-1 1 0 0,0 0-1 0 0,0 1 0 0 0,0-1 0 0 0,0 1 1 0 0,-1-1-1 0 0,1 0 0 0 0,-1 1 1 0 0,0-1-1 0 0,0 1 0 0 0,0 0 1 0 0,-1-1-1 0 0,1 1 0 0 0,-1 0 1 0 0,0 0-1 0 0,-3-5 0 0 0,3 6-14 0 0,1 0 1 0 0,-1 0-1 0 0,0 0 0 0 0,-1 0 0 0 0,1 0 0 0 0,0 0 1 0 0,0 1-1 0 0,-1-1 0 0 0,1 1 0 0 0,-1 0 1 0 0,0-1-1 0 0,1 1 0 0 0,-1 0 0 0 0,-4 0 0 0 0,2 0-16 0 0,0 0-1 0 0,1 1 1 0 0,-1 0-1 0 0,0 0 1 0 0,1 0-1 0 0,-1 1 1 0 0,0 0-1 0 0,-5 1 1 0 0,-3 2-40 0 0,1 0 1 0 0,0 1 0 0 0,0 1 0 0 0,0 0 0 0 0,-17 12 0 0 0,10-4 100 0 0,1 0-1 0 0,0 1 1 0 0,1 0-1 0 0,0 2 1 0 0,2 0 0 0 0,-21 29-1 0 0,28-35-6 0 0,2-1 0 0 0,-1 1 0 0 0,2 1 0 0 0,-1-1-1 0 0,1 1 1 0 0,1 0 0 0 0,0 0 0 0 0,1 0 0 0 0,1 1 0 0 0,-1-1 0 0 0,2 1-1 0 0,0-1 1 0 0,1 22 0 0 0,0-31-99 0 0,0 0 0 0 0,0 0 0 0 0,1 0 0 0 0,-1 0 0 0 0,1 0-1 0 0,0 0 1 0 0,0 0 0 0 0,0-1 0 0 0,0 1 0 0 0,0 0 0 0 0,1 0 0 0 0,-1-1 0 0 0,1 1 0 0 0,0-1 0 0 0,0 0-1 0 0,0 1 1 0 0,0-1 0 0 0,0 0 0 0 0,0 0 0 0 0,1 0 0 0 0,-1 0 0 0 0,1-1 0 0 0,-1 1 0 0 0,1-1-1 0 0,0 1 1 0 0,-1-1 0 0 0,1 0 0 0 0,0 0 0 0 0,4 1 0 0 0,11-1-1316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15 385 16039 0 0,'0'0'1452'0'0,"-1"3"-1196"0"0,-12 23 4996 0 0,23-39-4092 0 0,123-134 453 0 0,-93 106-1601 0 0,66-53 0 0 0,-78 73-13 0 0,0 1-1 0 0,2 2 1 0 0,54-26 0 0 0,-78 41-14 0 0,-1 1 0 0 0,1 0 1 0 0,0 0-1 0 0,0 0 0 0 0,0 0 0 0 0,1 1 0 0 0,-1 0 1 0 0,9 0-1 0 0,-4 5 15 0 0,-9-3 4 0 0,0 1 0 0 0,0 0 0 0 0,-1 0 0 0 0,1 0 0 0 0,0 0 0 0 0,-1 0 0 0 0,1 0 0 0 0,-1 0 0 0 0,1 0 0 0 0,-1 1 0 0 0,0-1-1 0 0,0 0 1 0 0,0 1 0 0 0,-1-1 0 0 0,1 1 0 0 0,0-1 0 0 0,-1 1 0 0 0,0 0 0 0 0,1-1 0 0 0,-1 1 0 0 0,0-1 0 0 0,-1 4 0 0 0,0 7 18 0 0,0 0 0 0 0,-1-1 1 0 0,-5 15-1 0 0,5-21-21 0 0,-6 20-1 0 0,-1 0 0 0 0,-22 41 0 0 0,12-26 0 0 0,0-1-16 0 0,2 1 0 0 0,2 0 0 0 0,-11 51 0 0 0,25-87 16 0 0,0-1 0 0 0,1 1 0 0 0,0 0 0 0 0,0 0 0 0 0,0 5 0 0 0,4 4 0 0 0,-3-11 17 0 0,0 0 1 0 0,1-1-1 0 0,-1 1 0 0 0,1-1 1 0 0,0 0-1 0 0,-1 1 0 0 0,1-1 0 0 0,0 0 1 0 0,1 0-1 0 0,-1 0 0 0 0,0 0 0 0 0,1-1 1 0 0,-1 1-1 0 0,0-1 0 0 0,1 1 1 0 0,0-1-1 0 0,-1 0 0 0 0,1 0 0 0 0,0 0 1 0 0,0 0-1 0 0,0 0 0 0 0,-1-1 1 0 0,5 1-1 0 0,7 0 134 0 0,0 0 0 0 0,1-1 0 0 0,21-2 1 0 0,-22 1-92 0 0,58-5 725 0 0,82-17-1 0 0,-148 21-773 0 0,19-1-32 0 0,-13 3-115 0 0,-10 0-66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0,'0'0'3791'0'0,"1"2"-3340"0"0,10 12 1 0 0,-2 1 0 0 0,0 0 0 0 0,8 19 0 0 0,8 14 282 0 0,22 28 134 0 0,30 52 15 0 0,-61-98-726 0 0,42 78 445 0 0,78 106 0 0 0,122 132-370 0 0,-243-327-267 0 0,-9-15 172 0 0,-2 2-1390 0 0,-2-26-214 0 0,-3 15 729 0 0,-1 0 1 0 0,1 1-1 0 0,-1-1 1 0 0,0 1-1 0 0,0-1 1 0 0,-1 1-1 0 0,-2-5 1 0 0,-7-7-4985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4143 0 0,'0'0'17704'0'0,"2"0"-17417"0"0,0 1-215 0 0,1-1 1 0 0,-1 0 0 0 0,0 0-1 0 0,1 0 1 0 0,-1 0 0 0 0,1-1-1 0 0,-1 1 1 0 0,0-1-1 0 0,1 1 1 0 0,-1-1 0 0 0,0 0-1 0 0,0 0 1 0 0,1 0-1 0 0,-1 0 1 0 0,0-1 0 0 0,0 1-1 0 0,0 0 1 0 0,0-1 0 0 0,0 1-1 0 0,-1-1 1 0 0,1 0-1 0 0,0 0 1 0 0,-1 0 0 0 0,1 1-1 0 0,-1-1 1 0 0,0-1-1 0 0,2-1 1 0 0,-1-1 198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4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52 8287 0 0,'0'-3'382'0'0,"19"-45"9198"0"0,-17 59-6021 0 0,-1-5-4864 0 0,-1 4 1442 0 0,-1 0-1 0 0,0-1 0 0 0,0 1 1 0 0,-1-1-1 0 0,0 1 1 0 0,-7 16-1 0 0,-28 54 314 0 0,27-61-324 0 0,-22 46 113 0 0,-3-2 1 0 0,-2-2-1 0 0,-4-2 1 0 0,-53 62-1 0 0,71-94-205 0 0,-125 131 77 0 0,119-130-107 0 0,-3 0 0 0 0,0-2-1 0 0,-41 25 1 0 0,25-23 23 0 0,-59 40 82 0 0,89-54-233 0 0,18-14 114 0 0,0 0-1 0 0,0 0 0 0 0,0 0 0 0 0,0 0 0 0 0,1 0 1 0 0,-1 0-1 0 0,0 0 0 0 0,0 0 0 0 0,0 0 0 0 0,0 0 1 0 0,0 0-1 0 0,0 0 0 0 0,0 0 0 0 0,0 0 0 0 0,0 0 1 0 0,0 0-1 0 0,0 0 0 0 0,1 0 0 0 0,-1 0 0 0 0,0 0 1 0 0,0 0-1 0 0,0 0 0 0 0,0 0 0 0 0,0 0 0 0 0,0 0 1 0 0,0 0-1 0 0,0 0 0 0 0,0 0 0 0 0,0 0 0 0 0,0 0 1 0 0,0 0-1 0 0,1 1 0 0 0,-1-1 0 0 0,0 0 0 0 0,0 0 1 0 0,0 0-1 0 0,0 0 0 0 0,0 0 0 0 0,0 0 0 0 0,0 0 1 0 0,0 0-1 0 0,0 0 0 0 0,0 0 0 0 0,0 0 0 0 0,0 0 0 0 0,0 1 1 0 0,0-1-1 0 0,0 0 0 0 0,0 0 0 0 0,0 0 0 0 0,0 0 1 0 0,0 0-1 0 0,0 0 0 0 0,0 0 0 0 0,0 0 0 0 0,0 0 1 0 0,0 0-1 0 0,0 1 0 0 0,0-1 0 0 0,0 0 0 0 0,0 0 1 0 0,0 0-1 0 0,0 0 0 0 0,24-8-1242 0 0,-22 7 1277 0 0,19-8-1128 0 0,0-1 0 0 0,0-1-1 0 0,25-18 1 0 0,-10 4-547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4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69 218 4607 0 0,'-20'17'295'0'0,"8"-7"-168"0"0,1 0 0 0 0,-14 16 9886 0 0,27-28-9213 0 0,18-17 408 0 0,-1-1-1 0 0,20-28 1 0 0,-18 22-590 0 0,28-28 1 0 0,-24 29-251 0 0,-16 15-249 0 0,1 1-1 0 0,0 0 0 0 0,0 0 1 0 0,0 1-1 0 0,1 0 0 0 0,19-10 1 0 0,-25 16 0 0 0,0 0 0 0 0,1 1 0 0 0,-1-1 0 0 0,0 1 0 0 0,11-1 0 0 0,3-1 13 0 0,-14 3-61 0 0,22-2 86 0 0,-24 2-2 0 0,11 0 253 0 0,-9 14-259 0 0,1-1-130 0 0,-5 6 45 0 0,-1 0-1 0 0,-1 0 0 0 0,-4 23 1 0 0,2-17 2 0 0,1-3-49 0 0,-5 57 67 0 0,7-70-77 0 0,0-1-1 0 0,0 0 0 0 0,1 0 1 0 0,0 0-1 0 0,1 1 0 0 0,0-1 1 0 0,4 10-1 0 0,-4-14 13 0 0,0 0 0 0 0,1 0-1 0 0,-1 0 1 0 0,1 0 0 0 0,0-1-1 0 0,0 1 1 0 0,0-1 0 0 0,0 0-1 0 0,1 0 1 0 0,-1 0 0 0 0,1 0-1 0 0,0-1 1 0 0,7 4 0 0 0,2 0 68 0 0,-1-1 0 0 0,1 0 0 0 0,16 3-1 0 0,32 4 757 0 0,-58-11-743 0 0,-1-1-4 0 0,0 0-51 0 0,1-1 1 0 0,-1 1-1 0 0,1 0 1 0 0,-1-1-1 0 0,0 0 0 0 0,1 1 1 0 0,-1-1-1 0 0,0 0 0 0 0,0 0 1 0 0,0-1-1 0 0,0 1 1 0 0,0 0-1 0 0,0-1 0 0 0,0 1 1 0 0,0-1-1 0 0,2-2 0 0 0,3-4 106 0 0,0 1-1 0 0,8-16 0 0 0,1 0-7 0 0,6-7-57 0 0,-14 19-84 0 0,0-1 0 0 0,1 2 0 0 0,1-1-1 0 0,-1 1 1 0 0,2 1 0 0 0,14-12 0 0 0,-15 13-17 0 0,-3 1-89 0 0,-6 6-137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4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16 819 4143 0 0,'0'0'730'0'0,"-1"3"846"0"0,-2 6-709 0 0,-4 10 6219 0 0,2-6-217 0 0,7-15-6289 0 0,12-11-94 0 0,-1 0-1 0 0,-1-1 0 0 0,0 0 1 0 0,-1-1-1 0 0,12-19 0 0 0,40-87 526 0 0,-26 48-562 0 0,-23 46-321 0 0,55-93 276 0 0,19-9-144 0 0,-86 125-270 0 0,15-13-53 0 0,-9 11 37 0 0,-7 4-27 0 0,6 13-10 0 0,-4-6 62 0 0,1 2 1 0 0,0 0 1 0 0,-1 1-1 0 0,-1 0 1 0 0,1-1-1 0 0,1 11 0 0 0,5 43-36 0 0,-7-41-10 0 0,1 1 9 0 0,50 290-49 0 0,-48-295 81 0 0,0 0-1 0 0,1-1 0 0 0,0 1 0 0 0,2-2 1 0 0,9 17-1 0 0,-11-22 4 0 0,0 0 0 0 0,1-1 0 0 0,0 0-1 0 0,0 0 1 0 0,1-1 0 0 0,-1 1 0 0 0,2-2 0 0 0,16 12 0 0 0,-7-9 2 0 0,-12-8 0 0 0,-1-1 0 0 0,0 1 24 0 0,1 0-1 0 0,-1 0 1 0 0,0-1 0 0 0,1 0-1 0 0,-1 0 1 0 0,1 0 0 0 0,-1 0-1 0 0,0-1 1 0 0,1 0 0 0 0,-1 0-1 0 0,8-3 1 0 0,-10 3-7 0 0,0-1-1 0 0,0 1 1 0 0,0-1 0 0 0,0 0-1 0 0,0 0 1 0 0,0 0 0 0 0,0 0-1 0 0,-1-1 1 0 0,1 1-1 0 0,-1-1 1 0 0,1 0 0 0 0,-1 0-1 0 0,0 0 1 0 0,0 0 0 0 0,-1 0-1 0 0,1 0 1 0 0,0 0-1 0 0,1-6 1 0 0,7-27 244 0 0,-2-1 1 0 0,4-38-1 0 0,0 2 51 0 0,1 20-203 0 0,2 0-1 0 0,2 1 1 0 0,2 1-1 0 0,3 0 1 0 0,2 2-1 0 0,31-47 1 0 0,-4 15-148 0 0,80-96 1 0 0,-130 176-33 0 0,-7 13-949 0 0,2-2-27 0 0,1 0 0 0 0,0 1-1 0 0,0-1 1 0 0,1 1 0 0 0,0-1 0 0 0,0 18 0 0 0,3-22-624 0 0,3 11-8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4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235 106 10303 0 0,'22'-15'479'0'0,"1"2"0"0"0,1 0-1 0 0,0 1 1 0 0,42-14-1 0 0,-44 20 2060 0 0,30-6-1 0 0,-5 3 6535 0 0,-47 10-9048 0 0,-1 0 0 0 0,0 0-1 0 0,1 0 1 0 0,-1 0 0 0 0,0 0 0 0 0,1 0-1 0 0,-1 0 1 0 0,0 0 0 0 0,0 0 0 0 0,0-1-1 0 0,-1 2 1 0 0,-1 1 22 0 0,-74 72 210 0 0,-92 96-156 0 0,119-116-139 0 0,-52 76-1 0 0,86-107 0 0 0,0 1-1 0 0,2 1 1 0 0,-22 53-1 0 0,32-66-28 0 0,-1 0 0 0 0,2 0 0 0 0,0 0-1 0 0,0 0 1 0 0,1 0 0 0 0,1 1-1 0 0,0-1 1 0 0,1 1 0 0 0,1-1-1 0 0,3 26 1 0 0,-2-28-24 0 0,1 0 0 0 0,0-1 0 0 0,0 1 0 0 0,1 0 0 0 0,1-1 0 0 0,-1 0 0 0 0,8 11 0 0 0,-2-6 147 0 0,1-2-1 0 0,0 1 1 0 0,1-1-1 0 0,1-1 1 0 0,0 0-1 0 0,0-1 0 0 0,1-1 1 0 0,27 16-1 0 0,-36-23 120 0 0,1 0 0 0 0,-1-1 0 0 0,1 0 0 0 0,6 1 0 0 0,7 3 284 0 0,-11-5-333 0 0,-3 1-23 0 0,0-1 0 0 0,0 1 0 0 0,0 0 0 0 0,-1 0 0 0 0,8 4 0 0 0,2 2-22 0 0,-3-2-91 0 0,-9-5-113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4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123 274 3679 0 0,'0'0'14112'0'0,"0"3"-13488"0"0,0 0-456 0 0,0 1-1 0 0,0-1 0 0 0,-1 1 1 0 0,1-1-1 0 0,-1 1 0 0 0,0-1 1 0 0,0 1-1 0 0,0-1 0 0 0,0 0 1 0 0,-1 1-1 0 0,-3 5 0 0 0,-20 35 687 0 0,13-22-697 0 0,-26 34 0 0 0,34-53-157 0 0,1 1 0 0 0,-6 14 0 0 0,5-4 11 0 0,0-3 6 0 0,-3-2-220 0 0,5-7 162 0 0,1 0-87 0 0,2-5-645 0 0,2-5 756 0 0,0 0 0 0 0,1 0 0 0 0,1 0 0 0 0,-1 1 0 0 0,1 0-1 0 0,0-1 1 0 0,10-8 0 0 0,50-45-5 0 0,-37 36 26 0 0,36-34 53 0 0,-18 15-2 0 0,1 3 0 0 0,65-44 0 0 0,-76 61-16 0 0,56-33 224 0 0,-78 49-139 0 0,1 1 0 0 0,0 1 0 0 0,1 0 0 0 0,22-6 0 0 0,-36 12 20 0 0,0 1-9 0 0,0 0-121 0 0,-1 0-1 0 0,0 0 1 0 0,1 1 0 0 0,-1-1 0 0 0,0 0 0 0 0,0 1-1 0 0,0-1 1 0 0,0 1 0 0 0,0-1 0 0 0,0 1-1 0 0,0-1 1 0 0,-1 1 0 0 0,1 0 0 0 0,0-1 0 0 0,-1 1-1 0 0,0 0 1 0 0,1-1 0 0 0,-1 1 0 0 0,0 0-1 0 0,0 0 1 0 0,0-1 0 0 0,0 1 0 0 0,0 0 0 0 0,0 0-1 0 0,0-1 1 0 0,-1 1 0 0 0,0 3 0 0 0,-2 6 60 0 0,0 0 1 0 0,-1 0 0 0 0,-5 11-1 0 0,7-19-53 0 0,-93 183 656 0 0,92-181-666 0 0,-52 82 101 0 0,-10 21 0 0 0,56-88-110 0 0,9-17-17 0 0,0-1-192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4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7367 0 0,'0'0'11152'0'0,"0"3"-10621"0"0,-1 13-240 0 0,0-1 1 0 0,-1 0-1 0 0,-1 0 1 0 0,-1 0-1 0 0,0 0 0 0 0,-1 0 1 0 0,-7 15-1 0 0,-55 99 183 0 0,14-38-346 0 0,-93 121 0 0 0,68-103-363 0 0,43-60-163 0 0,10-10-133 0 0,2-5-1008 0 0,8-13-3454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4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16 395 1839 0 0,'-1'2'134'0'0,"0"0"-109"0"0,-13 15 12552 0 0,14-19-12033 0 0,2-7-244 0 0,1 0 1 0 0,-1 1-1 0 0,2-1 0 0 0,-1 0 0 0 0,1 1 0 0 0,0 0 0 0 0,1 0 0 0 0,0 0 1 0 0,0 1-1 0 0,1-1 0 0 0,8-8 0 0 0,12-10 178 0 0,44-35 0 0 0,-47 41-110 0 0,20-16 240 0 0,83-52 1 0 0,-106 76-521 0 0,1 1 0 0 0,0 1 0 0 0,0 1 1 0 0,1 0-1 0 0,0 2 0 0 0,0 1 0 0 0,24-4 0 0 0,-42 9-72 0 0,1 1 0 0 0,-1-1 0 0 0,0 1-1 0 0,1 0 1 0 0,-1 1 0 0 0,0-1 0 0 0,1 1-1 0 0,-1 0 1 0 0,0 0 0 0 0,1 0 0 0 0,-1 0 0 0 0,0 1-1 0 0,0-1 1 0 0,0 1 0 0 0,4 3 0 0 0,-5-3 2 0 0,0 1 0 0 0,0-1 0 0 0,0 1 0 0 0,-1 0 0 0 0,1 0 0 0 0,-1 0 0 0 0,0 0-1 0 0,0 0 1 0 0,0 0 0 0 0,0 1 0 0 0,0-1 0 0 0,-1 1 0 0 0,0-1 0 0 0,1 1 0 0 0,-1 0 0 0 0,-1-1 0 0 0,2 6 0 0 0,-1-1 37 0 0,0 0-1 0 0,-1 0 0 0 0,0 0 1 0 0,-1 0-1 0 0,1 0 1 0 0,-1 0-1 0 0,-1 0 1 0 0,0 0-1 0 0,0 0 0 0 0,0-1 1 0 0,-5 11-1 0 0,1-8 55 0 0,1 1 0 0 0,-2-1 0 0 0,0 0 0 0 0,0-1 0 0 0,0 1 0 0 0,-18 14 0 0 0,-105 93 144 0 0,95-87-226 0 0,17-15-37 0 0,0 0 0 0 0,-1-2 0 0 0,-1 0 0 0 0,-32 15-1 0 0,41-23 8 0 0,1 0 0 0 0,-1-1 0 0 0,0-1 0 0 0,0 0 0 0 0,0 0 0 0 0,-1-1-1 0 0,1-1 1 0 0,-1 0 0 0 0,1 0 0 0 0,-24-3 0 0 0,34 2 5 0 0,-1 0 1 0 0,1-1-1 0 0,-1 1 1 0 0,1-1-1 0 0,-1 1 1 0 0,1-1-1 0 0,0 0 1 0 0,-1 1 0 0 0,1-1-1 0 0,0 0 1 0 0,-1 0-1 0 0,1 0 1 0 0,0 0-1 0 0,0 0 1 0 0,0 0-1 0 0,0 0 1 0 0,0 0-1 0 0,0-1 1 0 0,0 1-1 0 0,0 0 1 0 0,1-1-1 0 0,-1 1 1 0 0,0 0-1 0 0,1-1 1 0 0,-1 1-1 0 0,1-1 1 0 0,-1-2-1 0 0,0-1 6 0 0,1 0 0 0 0,-1 0 0 0 0,1-1 0 0 0,0 1 0 0 0,0 0-1 0 0,2-8 1 0 0,-1 6-115 0 0,0 0 1 0 0,1 0-1 0 0,0 0 0 0 0,0 1 1 0 0,1-1-1 0 0,0 1 0 0 0,0-1 1 0 0,5-7-1 0 0,-6 12-314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8143 0 0,'0'0'742'0'0,"-2"1"-484"0"0,-20 3 2208 0 0,19-4-720 0 0,1 0-942 0 0,2 0-620 0 0,-1 0-1 0 0,0 0 1 0 0,1 1-1 0 0,-1-1 1 0 0,0 0-1 0 0,1 0 1 0 0,-1 1-1 0 0,0-1 0 0 0,1 0 1 0 0,-1 1-1 0 0,0-1 1 0 0,1 0-1 0 0,-1 1 1 0 0,1-1-1 0 0,-1 1 1 0 0,1-1-1 0 0,-1 1 1 0 0,1-1-1 0 0,-1 1 1 0 0,1 0-1 0 0,0-1 1 0 0,-1 1-1 0 0,1-1 0 0 0,0 1 1 0 0,-1 0-1 0 0,1-1 1 0 0,0 1-1 0 0,0 0 1 0 0,0 0-1 0 0,0-1 1 0 0,-1 2-1 0 0,0 29-310 0 0,1-23 687 0 0,0-4-478 0 0,0 0 0 0 0,1-1-1 0 0,-1 1 1 0 0,1 0 0 0 0,0-1 0 0 0,-1 1-1 0 0,2 0 1 0 0,-1-1 0 0 0,0 0 0 0 0,1 1-1 0 0,-1-1 1 0 0,4 5 0 0 0,-2-5-35 0 0,0 1 1 0 0,0-1-1 0 0,0 0 1 0 0,1 0-1 0 0,-1 0 0 0 0,1 0 1 0 0,4 2-1 0 0,6 5 103 0 0,10 7 111 0 0,-16-12-211 0 0,0 1-1 0 0,0 0 1 0 0,-1 0 0 0 0,0 1 0 0 0,0-1 0 0 0,0 1 0 0 0,-1 1 0 0 0,10 14-1 0 0,-12-14-41 0 0,0-1 0 0 0,-1 1-1 0 0,0-1 1 0 0,-1 1 0 0 0,1 0-1 0 0,-1 0 1 0 0,-1 0 0 0 0,2 14-1 0 0,-3-17 2 0 0,0 0 0 0 0,-1-1 0 0 0,1 1 0 0 0,-1 0 0 0 0,0 0 0 0 0,0 0 0 0 0,0 0 0 0 0,-1-1 0 0 0,0 1 0 0 0,0-1 0 0 0,0 1 0 0 0,0-1 0 0 0,-1 0 0 0 0,1 1 0 0 0,-7 5-1 0 0,-9 10 45 0 0,-2-1-1 0 0,0-1 0 0 0,-37 25 0 0 0,-71 35-43 0 0,126-77-84 0 0,4-3-417 0 0,13-11-344 0 0,18-13 0 0 0,-4 4-4750 0 0,-6 3-1032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304 334 4607 0 0,'0'0'354'0'0,"2"-10"6120"0"0,0 6-5779 0 0,0 0-1 0 0,0 0 1 0 0,0 1-1 0 0,1 0 1 0 0,3-6-1 0 0,33-27 476 0 0,-9 8-527 0 0,14-16 85 0 0,-25 27-448 0 0,-2-1 0 0 0,0 0 0 0 0,-1-1 0 0 0,14-22 0 0 0,-26 35-199 0 0,-2 2-40 0 0,0 0-1 0 0,0 0 1 0 0,-1 0 0 0 0,1 0-1 0 0,-1 0 1 0 0,1-6 0 0 0,-2 9-37 0 0,1 0 1 0 0,-1 0 0 0 0,0 0 0 0 0,0 0-1 0 0,0 0 1 0 0,0 0 0 0 0,0 0 0 0 0,-1 0-1 0 0,1 0 1 0 0,0 0 0 0 0,0 0 0 0 0,-1 0 0 0 0,1 0-1 0 0,-1 0 1 0 0,1 0 0 0 0,-1 0 0 0 0,1 0-1 0 0,-1 1 1 0 0,1-1 0 0 0,-1 0 0 0 0,0 0 0 0 0,1 0-1 0 0,-1 1 1 0 0,-1-2 0 0 0,0 1-2 0 0,0-1 0 0 0,1 1 0 0 0,-1 0 1 0 0,0 0-1 0 0,0 0 0 0 0,0 0 0 0 0,0 0 1 0 0,0 0-1 0 0,0 1 0 0 0,-2-1 0 0 0,-1 0-13 0 0,-1 1 0 0 0,0 0 0 0 0,1 1 0 0 0,-1-1 0 0 0,0 1 0 0 0,1 0 0 0 0,-1 1-1 0 0,-9 3 1 0 0,-41 21-107 0 0,56-26 117 0 0,-29 15-32 0 0,1 1 0 0 0,1 1 0 0 0,1 1 0 0 0,1 2 0 0 0,0 0 0 0 0,-23 27 0 0 0,-53 69-57 0 0,84-93 44 0 0,1 0 1 0 0,0 1 0 0 0,-15 35 0 0 0,28-54 12 0 0,1 0 0 0 0,1 0 1 0 0,-1 1-1 0 0,0-1 1 0 0,1 0-1 0 0,0 1 1 0 0,1-1-1 0 0,-1 1 0 0 0,1-1 1 0 0,0 0-1 0 0,1 11 1 0 0,0-13 19 0 0,-1 0 1 0 0,1 0 0 0 0,1 0 0 0 0,-1 0-1 0 0,0 0 1 0 0,1 0 0 0 0,-1 0 0 0 0,1 0-1 0 0,0-1 1 0 0,0 1 0 0 0,0-1 0 0 0,0 1-1 0 0,0-1 1 0 0,1 0 0 0 0,-1 0-1 0 0,1 0 1 0 0,-1 0 0 0 0,1 0 0 0 0,0 0-1 0 0,0-1 1 0 0,3 2 0 0 0,-1-1 74 0 0,0-1 1 0 0,0 1-1 0 0,0-1 0 0 0,0 0 1 0 0,1 0-1 0 0,-1-1 0 0 0,0 0 1 0 0,0 0-1 0 0,1 0 0 0 0,-1 0 1 0 0,0-1-1 0 0,0 0 0 0 0,1 0 1 0 0,9-4-1 0 0,4-2 287 0 0,0-2 0 0 0,26-14 0 0 0,-39 19-313 0 0,18-9 116 0 0,-1-2 0 0 0,-1 0 0 0 0,21-19 0 0 0,-31 23-89 0 0,0-1-1 0 0,-1 0 0 0 0,0-1 1 0 0,0 0-1 0 0,-2-1 1 0 0,10-16-1 0 0,-10 7-255 0 0,-8 21 0 0 0,-4-3-241 0 0,3 4 427 0 0,0 1-1 0 0,0 0 0 0 0,0 0 1 0 0,0-1-1 0 0,0 1 1 0 0,0 0-1 0 0,0-1 0 0 0,0 1 1 0 0,0 0-1 0 0,0 0 0 0 0,0-1 1 0 0,0 1-1 0 0,0 0 0 0 0,0 0 1 0 0,0-1-1 0 0,-1 1 0 0 0,1 0 1 0 0,0 0-1 0 0,0-1 0 0 0,0 1 1 0 0,0 0-1 0 0,-1 0 1 0 0,1 0-1 0 0,0-1 0 0 0,0 1 1 0 0,-1 0-1 0 0,1 0 0 0 0,0 0 1 0 0,0 0-1 0 0,-1-1 0 0 0,1 1 1 0 0,0 0-1 0 0,0 0 0 0 0,-1 0 1 0 0,1 0-1 0 0,-3 0 11 0 0,1 0 0 0 0,-1 1-1 0 0,1-1 1 0 0,-1 0 0 0 0,1 1-1 0 0,-1 0 1 0 0,1 0 0 0 0,0 0-1 0 0,-1 0 1 0 0,1 0 0 0 0,0 0-1 0 0,0 0 1 0 0,0 1 0 0 0,-4 2-1 0 0,3-1 23 0 0,-1 1 0 0 0,0 0-1 0 0,1 0 1 0 0,0 1-1 0 0,0-1 1 0 0,-4 8-1 0 0,1 3 45 0 0,0 0-1 0 0,0 0 1 0 0,-5 29-1 0 0,9-35-302 0 0,0 0-1 0 0,1 0 0 0 0,0-1 1 0 0,0 1-1 0 0,1 0 0 0 0,0 0 1 0 0,2 14-1 0 0,1-9-1449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26 5063 0 0,'3'-2'390'0'0,"-1"0"591"0"0,3-4-1229 0 0,10-9 10477 0 0,-14 18-9207 0 0,0 5-924 0 0,0 0 1 0 0,0-1 0 0 0,-1 1 0 0 0,0 0-1 0 0,0 0 1 0 0,-1-1 0 0 0,0 1 0 0 0,-1 0-1 0 0,1-1 1 0 0,-6 15 0 0 0,-6 10 250 0 0,-16 33 1 0 0,28-64-346 0 0,-62 119 843 0 0,-89 127 0 0 0,-97 99-3170 0 0,249-346 2323 0 0,-23 31-2518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2303 0 0,'0'0'102'0'0,"-9"1"20"0"0,4 0 801 0 0,0 0 0 0 0,-1 0 0 0 0,1 0 0 0 0,0 1 0 0 0,1-1 0 0 0,-1 1 0 0 0,0 1 0 0 0,0-1 0 0 0,1 1 0 0 0,0-1 0 0 0,-1 1 0 0 0,1 1 0 0 0,0-1 0 0 0,0 0 0 0 0,1 1 0 0 0,-1 0 0 0 0,-5 8 2388 0 0,5 8-2497 0 0,1-11-737 0 0,0-1 1 0 0,0 0-1 0 0,-1 0 0 0 0,0 0 0 0 0,-9 13 0 0 0,-32 34 588 0 0,9-11-401 0 0,6-7-243 0 0,29-36 286 0 0,3-1-227 0 0,5 1-64 0 0,-1 0-16 0 0,1 0 0 0 0,-1 0 0 0 0,0-1 0 0 0,0 0 0 0 0,0 0 0 0 0,12-2 0 0 0,-17 2 0 0 0,102-26 394 0 0,-3 0 79 0 0,-97 26-431 0 0,1-1-194 0 0,1 0 0 0 0,-1 1 0 0 0,0 0-1 0 0,1-1 1 0 0,5 2 0 0 0,-4-1-148 0 0,-4 0-117 0 0,0 0-157 0 0,16-3-4663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12607 0 0,'1'-3'579'0'0,"4"-4"-432"0"0,1 0-1 0 0,0 0 1 0 0,0 0 0 0 0,0 1 0 0 0,12-10-1 0 0,43-26 651 0 0,-23 16 203 0 0,-27 19-786 0 0,151-103 2607 0 0,-133 93-2168 0 0,1 1 0 0 0,1 1 0 0 0,55-18 0 0 0,-80 31-584 0 0,-1 1 1 0 0,0 0 0 0 0,1 0-1 0 0,-1 1 1 0 0,1-1-1 0 0,-1 1 1 0 0,1 0 0 0 0,-1 1-1 0 0,10 1 1 0 0,-12-2-44 0 0,0 1 0 0 0,0 0 0 0 0,1 1 0 0 0,-1-1 0 0 0,0 0 0 0 0,0 1 0 0 0,0-1 0 0 0,-1 1 0 0 0,1 0-1 0 0,0 0 1 0 0,-1 0 0 0 0,1 1 0 0 0,-1-1 0 0 0,0 0 0 0 0,1 1 0 0 0,2 4 0 0 0,-2-1 0 0 0,0 0-1 0 0,0 0 1 0 0,0 1 0 0 0,-1-1-1 0 0,0 0 1 0 0,0 1 0 0 0,0-1-1 0 0,-1 1 1 0 0,0 0 0 0 0,-1-1-1 0 0,1 1 1 0 0,-1 0 0 0 0,-1 0-1 0 0,1-1 1 0 0,-1 1 0 0 0,0 0-1 0 0,0-1 1 0 0,-1 1 0 0 0,0-1-1 0 0,0 1 1 0 0,-1-1 0 0 0,0 0-1 0 0,-6 11 1 0 0,0-4-15 0 0,0 0 0 0 0,-1 0-1 0 0,-1 0 1 0 0,0-2 0 0 0,-1 1 0 0 0,0-1-1 0 0,-18 12 1 0 0,-6 2 14 0 0,-59 29 0 0 0,74-44-306 0 0,-1-1-1 0 0,-39 11 1 0 0,59-19-520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1839 0 0,'0'0'83'0'0,"2"1"-6"0"0,0-1 381 0 0,-1 1-1 0 0,1-1 0 0 0,0 1 0 0 0,-1-1 0 0 0,1 1 0 0 0,-1 0 0 0 0,1 0 0 0 0,-1 0 0 0 0,1 0 0 0 0,-1 0 0 0 0,0 0 0 0 0,0 0 1 0 0,1 0-1 0 0,-1 1 0 0 0,0-1 0 0 0,0 0 0 0 0,0 1 0 0 0,0-1 0 0 0,1 3 0 0 0,-1-1 81 0 0,0 0 1 0 0,0 0-1 0 0,0 1 1 0 0,-1-1-1 0 0,1 0 1 0 0,-1 1-1 0 0,0-1 1 0 0,0 0-1 0 0,0 6 0 0 0,-2 2-87 0 0,0 0-1 0 0,0 0 1 0 0,-1 0 0 0 0,0 0-1 0 0,-7 12 1 0 0,-10 20-101 0 0,-3-2 0 0 0,-52 75 1 0 0,-71 66 954 0 0,70-91-1059 0 0,-56 64-4648 0 0,119-141-2060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15143 0 0,'2'-8'143'0'0,"1"1"0"0"0,0-1-1 0 0,1 1 1 0 0,-1 0 0 0 0,1 0-1 0 0,1 0 1 0 0,-1 0 0 0 0,1 1-1 0 0,0 0 1 0 0,1 0 0 0 0,0 0-1 0 0,10-8 1 0 0,8-4 123 0 0,1 1-1 0 0,30-15 1 0 0,-28 17 396 0 0,21-10-260 0 0,2 1 0 0 0,1 3 0 0 0,1 2 0 0 0,0 3 0 0 0,2 1 0 0 0,75-9 0 0 0,-36 14 385 0 0,-82 10-662 0 0,1 0 1 0 0,-1 0 0 0 0,1 2 0 0 0,-1-1-1 0 0,0 1 1 0 0,12 4 0 0 0,-21-5-110 0 0,-1-1 0 0 0,1 1 1 0 0,-1 0-1 0 0,1-1 0 0 0,-1 1 1 0 0,0 0-1 0 0,1 0 0 0 0,-1 0 0 0 0,0 0 1 0 0,0 0-1 0 0,1 0 0 0 0,-1 1 1 0 0,0-1-1 0 0,0 0 0 0 0,0 0 0 0 0,-1 1 1 0 0,1-1-1 0 0,1 2 0 0 0,-2 0 6 0 0,1 0-1 0 0,0-1 1 0 0,-1 1 0 0 0,1 0-1 0 0,-1-1 1 0 0,0 1-1 0 0,0 0 1 0 0,0-1 0 0 0,0 1-1 0 0,-1 3 1 0 0,0 1 19 0 0,-1 0 0 0 0,0 0 1 0 0,0 0-1 0 0,-1 0 0 0 0,0 0 1 0 0,0-1-1 0 0,-5 8 0 0 0,-5 6 17 0 0,-2-2 0 0 0,0 1-1 0 0,-1-2 1 0 0,-23 19 0 0 0,-78 57 261 0 0,77-63-287 0 0,28-20-34 0 0,-121 82-158 0 0,117-83 134 0 0,0 0-1 0 0,-1-2 1 0 0,0 0 0 0 0,0-1-1 0 0,0 0 1 0 0,-34 5-1 0 0,40-10-83 0 0,1 0-1 0 0,-1 0 0 0 0,1-1 0 0 0,-1 0 0 0 0,1-1 0 0 0,0 0 0 0 0,-1-1 0 0 0,1 0 0 0 0,-18-7 0 0 0,27 9-180 0 0,0-1 0 0 0,0 0 0 0 0,0 0 0 0 0,0 0 0 0 0,0 0 0 0 0,0 0 0 0 0,0 0 0 0 0,0 0 0 0 0,1 0 0 0 0,-1 0 0 0 0,0 0 0 0 0,1 0 0 0 0,-1 0 0 0 0,1-1 0 0 0,-1 1 0 0 0,1 0 0 0 0,-1-2 0 0 0,1 3 216 0 0,-1-11-6524 0 0</inkml:trace>
  <inkml:trace contextRef="#ctx0" brushRef="#br0" timeOffset="1">997 487 2759 0 0,'0'0'126'0'0,"-2"3"-5"0"0,1 0-89 0 0,-10 13 424 0 0,11-15 175 0 0,-1 0 0 0 0,0 0-1 0 0,0 0 1 0 0,0 0 0 0 0,0-1 0 0 0,0 1-1 0 0,0 0 1 0 0,0 0 0 0 0,0-1 0 0 0,0 1-1 0 0,0-1 1 0 0,0 1 0 0 0,0-1 0 0 0,0 0-1 0 0,-1 1 1 0 0,1-1 0 0 0,-2 0 0 0 0,1 0-215 0 0,0 0 0 0 0,0 0 1 0 0,1 0-1 0 0,-1 0 0 0 0,0-1 1 0 0,0 1-1 0 0,0-1 0 0 0,0 1 0 0 0,1-1 1 0 0,-3-1-1 0 0,0 0-140 0 0,1 0 0 0 0,-1 0 1 0 0,1-1-1 0 0,0 1 0 0 0,0-1 0 0 0,0 0 0 0 0,1 0 0 0 0,-1 0 0 0 0,-3-6 0 0 0,3 5-125 0 0,1 0 0 0 0,0-1 0 0 0,1 1 0 0 0,-1-1-1 0 0,1 0 1 0 0,0 1 0 0 0,0-1 0 0 0,0 0 0 0 0,1 0-1 0 0,0 1 1 0 0,0-1 0 0 0,0 0 0 0 0,0 0 0 0 0,1 0-1 0 0,-1 1 1 0 0,1-1 0 0 0,4-9 0 0 0,1-2-33 0 0,1 0 1 0 0,1 0-1 0 0,16-23 1 0 0,-10 17-81 0 0,0 1-82 0 0,0 1 0 0 0,1 1 0 0 0,1 0 1 0 0,1 1-1 0 0,34-28 0 0 0,-24 25-50 0 0,2 1 1 0 0,0 1-1 0 0,48-22 1 0 0,-72 38-72 0 0,1 1-1 0 0,0 0 1 0 0,0 0 0 0 0,0 1-1 0 0,0-1 1 0 0,8 1 0 0 0,17-1-7539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33 17303 0 0,'0'0'1934'0'0,"-2"-1"-1473"0"0,-1 1-351 0 0,0-1 0 0 0,1 1 0 0 0,-1 0 0 0 0,0 0-1 0 0,0 0 1 0 0,1 0 0 0 0,-1 0 0 0 0,0 1 0 0 0,0-1 0 0 0,1 1 0 0 0,-1 0 0 0 0,1-1 0 0 0,-1 1 0 0 0,0 1 0 0 0,1-1 0 0 0,0 0 0 0 0,-1 1-1 0 0,1-1 1 0 0,0 1 0 0 0,-3 2 0 0 0,-7 6-119 0 0,0 1 1 0 0,-14 17-1 0 0,16-16 111 0 0,-47 47-52 0 0,-29 32-46 0 0,71-72-4 0 0,0 0 0 0 0,1 1-1 0 0,-12 24 1 0 0,17-26 0 0 0,7-1 0 0 0,2-15 8 0 0,1 1 0 0 0,-1 0 0 0 0,1-1 1 0 0,0 1-1 0 0,0-1 0 0 0,0 0 0 0 0,0 1 0 0 0,0-1 0 0 0,1 0 0 0 0,-1 0 0 0 0,1 1 0 0 0,0-1 0 0 0,-1 0 1 0 0,1 0-1 0 0,0-1 0 0 0,0 1 0 0 0,0 0 0 0 0,0-1 0 0 0,0 1 0 0 0,1-1 0 0 0,-1 0 0 0 0,0 0 0 0 0,1 1 1 0 0,-1-2-1 0 0,1 1 0 0 0,-1 0 0 0 0,1 0 0 0 0,3 0 0 0 0,4 0 67 0 0,-1 0-1 0 0,0 0 1 0 0,0-1 0 0 0,1 0-1 0 0,-1 0 1 0 0,0-1 0 0 0,10-2-1 0 0,-3-1 14 0 0,1 0-1 0 0,-1-2 1 0 0,0 0-1 0 0,-1 0 1 0 0,1-1-1 0 0,15-11 1 0 0,-19 11-17 0 0,-1-1 0 0 0,0-1 0 0 0,0 0 0 0 0,-1 0 0 0 0,0-1 0 0 0,-1 0 0 0 0,16-22 0 0 0,-20 23-35 0 0,0 0 0 0 0,-1 0 0 0 0,0 0 0 0 0,0-1 0 0 0,-1 0 0 0 0,0 1 0 0 0,-1-1 0 0 0,0 0-1 0 0,0-14 1 0 0,-1 16-11 0 0,-1 1 0 0 0,0-1 0 0 0,0 0 0 0 0,-1 0 0 0 0,0 1 0 0 0,0-1 0 0 0,-1 1 0 0 0,0-1 0 0 0,-1 1-1 0 0,1 0 1 0 0,-1-1 0 0 0,-7-10 0 0 0,6 13-143 0 0,0 0-1 0 0,0 1 1 0 0,-1-1-1 0 0,0 1 1 0 0,0 0-1 0 0,0 1 1 0 0,0-1-1 0 0,-1 1 1 0 0,-8-4-1 0 0,-19-13-1816 0 0,32 18 1079 0 0,-3-16-7176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15031 0 0,'0'0'3035'0'0,"1"3"-2268"0"0,4 10-470 0 0,0 1 0 0 0,1-1 1 0 0,0-1-1 0 0,1 0 1 0 0,1 0-1 0 0,0 0 1 0 0,1-1-1 0 0,0 0 1 0 0,15 14-1 0 0,15 8 625 0 0,64 42 1 0 0,-65-49-437 0 0,-1 1 0 0 0,43 41 0 0 0,-32-16-325 0 0,27 25 144 0 0,-67-69-285 0 0,1-1 0 0 0,1 0 0 0 0,-1-1 0 0 0,1 0 0 0 0,0 0-1 0 0,0-1 1 0 0,13 4 0 0 0,-20-8-138 0 0,-1 0 1 0 0,1-1-1 0 0,-1 1 1 0 0,1 0-1 0 0,-1-1 0 0 0,1 0 1 0 0,-1 0-1 0 0,1 0 0 0 0,0 0 1 0 0,-1 0-1 0 0,1 0 1 0 0,-1-1-1 0 0,1 1 0 0 0,-1-1 1 0 0,1 0-1 0 0,-1 0 0 0 0,0 0 1 0 0,1 0-1 0 0,-1 0 1 0 0,0 0-1 0 0,0 0 0 0 0,1-1 1 0 0,-1 1-1 0 0,0-1 0 0 0,-1 0 1 0 0,1 0-1 0 0,2-2 0 0 0,-1 0-162 0 0,-1 0 0 0 0,1 0 0 0 0,-1 0 0 0 0,0 0-1 0 0,0 0 1 0 0,0 0 0 0 0,-1-1 0 0 0,1 1-1 0 0,-1-1 1 0 0,0 1 0 0 0,0-1 0 0 0,-1 0-1 0 0,0 1 1 0 0,0-6 0 0 0,-3-16-1543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15575 0 0,'-3'0'712'0'0,"-3"1"-607"0"0,0 1-1 0 0,0 0 0 0 0,0 0 0 0 0,0 0 1 0 0,0 1-1 0 0,0-1 0 0 0,1 1 1 0 0,-1 1-1 0 0,1-1 0 0 0,-9 8 0 0 0,-5 7 334 0 0,-23 26 0 0 0,28-30 77 0 0,-49 57 763 0 0,-90 88 730 0 0,128-137-1905 0 0,-57 47 310 0 0,66-56-356 0 0,-1-2 0 0 0,-1 0 0 0 0,-21 10 0 0 0,23-13-53 0 0,11-5-8 0 0,-1 0 0 0 0,0 0-1 0 0,0 0 1 0 0,0-1 0 0 0,-11 2 0 0 0,-10-1-2172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14743 0 0,'0'0'9848'0'0,"2"2"-9039"0"0,16 21-191 0 0,-17-22-887 0 0,5 7 676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7831 0 0,'-2'1'6771'0'0,"-19"7"-4006"0"0,19-8-2006 0 0,0 2-439 0 0,-2 4-134 0 0,0 1 0 0 0,1 0-1 0 0,0-1 1 0 0,0 1 0 0 0,1 0 0 0 0,-1 1 0 0 0,0 8 0 0 0,-10 25 54 0 0,-14 21-156 0 0,-48 78 1 0 0,-49 50-421 0 0,103-159 243 0 0,-130 178-2058 0 0,135-185 1556 0 0,15-22 325 0 0,3-3 106 0 0,83-75-1406 0 0,-48 42 182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136 447 2303 0 0,'-1'2'167'0'0,"-52"52"2196"0"0,24-29-1014 0 0,28-23-730 0 0,-8 5 654 0 0,-7 2 610 0 0,7-4 2309 0 0,7-7-3771 0 0,0 0 1 0 0,1 0-1 0 0,-1 0 1 0 0,1 0-1 0 0,0 0 0 0 0,-1 0 1 0 0,1-1-1 0 0,-1-2 1 0 0,1 0-263 0 0,0 0 1 0 0,1 0 0 0 0,-1-1-1 0 0,1 1 1 0 0,0 0-1 0 0,0-1 1 0 0,1 1 0 0 0,-1 0-1 0 0,1 0 1 0 0,0-1-1 0 0,1 1 1 0 0,2-8 0 0 0,5-6 141 0 0,20-35 0 0 0,-16 31-154 0 0,15-29 68 0 0,3 2 0 0 0,37-49 1 0 0,-56 85-160 0 0,0 0 0 0 0,1 0 1 0 0,0 1-1 0 0,1 1 0 0 0,1 0 1 0 0,0 1-1 0 0,0 0 0 0 0,1 1 1 0 0,0 1-1 0 0,30-12 0 0 0,-35 18 32 0 0,0 0-1 0 0,0 0 0 0 0,1 1 1 0 0,0 1-1 0 0,-1 0 1 0 0,1 0-1 0 0,0 1 0 0 0,-1 0 1 0 0,1 1-1 0 0,0 1 0 0 0,-1 0 1 0 0,1 1-1 0 0,-1 0 1 0 0,0 0-1 0 0,0 1 0 0 0,0 1 1 0 0,0-1-1 0 0,-1 2 1 0 0,0 0-1 0 0,0 0 0 0 0,11 9 1 0 0,-16-10-69 0 0,0-1 1 0 0,0 1-1 0 0,0 0 1 0 0,-1 0-1 0 0,0 1 1 0 0,0-1-1 0 0,0 1 1 0 0,-1 0-1 0 0,0 0 0 0 0,0 0 1 0 0,0 1-1 0 0,-1-1 1 0 0,0 0-1 0 0,0 1 1 0 0,0 0-1 0 0,-1-1 1 0 0,0 1-1 0 0,-1 0 1 0 0,1 0-1 0 0,-1 0 1 0 0,-1-1-1 0 0,1 1 1 0 0,-1 0-1 0 0,0 0 0 0 0,-1-1 1 0 0,1 1-1 0 0,-2 0 1 0 0,1-1-1 0 0,0 0 1 0 0,-1 0-1 0 0,0 1 1 0 0,-1-2-1 0 0,0 1 1 0 0,-4 6-1 0 0,-4 2-9 0 0,-1-1-1 0 0,0 0 1 0 0,-1-1 0 0 0,0-1-1 0 0,-1 0 1 0 0,0-1-1 0 0,0 0 1 0 0,-1-2-1 0 0,-18 8 1 0 0,-23 7-319 0 0,-79 19 1 0 0,111-35 201 0 0,-118 37-466 0 0,118-35 202 0 0,23-8 212 0 0,12-10-2226 0 0,-7 5 2257 0 0,6-3-162 0 0,1 0 1 0 0,0 0-1 0 0,0 1 0 0 0,0 0 0 0 0,14-5 0 0 0,10-2-4799 0 0,-9 4-747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1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2759 0 0,'0'0'19624'0'0,"2"-2"-19208"0"0,48-55 430 0 0,3 2 1 0 0,63-52-1 0 0,-74 74-736 0 0,66-43 1 0 0,-94 68-111 0 0,-4 4 13 0 0,-8 3 51 0 0,3 15 3 0 0,10 43-67 0 0,-4-4 48 0 0,14 56 128 0 0,-23-102-159 0 0,1 2 44 0 0,0-1 1 0 0,0 1-1 0 0,1-1 1 0 0,0 0 0 0 0,0 0-1 0 0,1 0 1 0 0,1 0-1 0 0,6 8 1 0 0,-10-13-37 0 0,-1-1 0 0 0,1 0 0 0 0,0 0 0 0 0,0 0 1 0 0,0 0-1 0 0,0 0 0 0 0,0 0 0 0 0,0-1 0 0 0,0 1 0 0 0,0-1 1 0 0,1 1-1 0 0,3 1 0 0 0,-3-3-105 0 0,-1 1 0 0 0,1-1 1 0 0,-1 0-1 0 0,0 0 0 0 0,1 0 0 0 0,-1-1 1 0 0,1 1-1 0 0,-1 0 0 0 0,0-1 0 0 0,1 0 1 0 0,-1 1-1 0 0,0-1 0 0 0,4-2 0 0 0,-5 2-227 0 0,0 1 0 0 0,0 0 0 0 0,0-1 0 0 0,0 1 0 0 0,0 0 0 0 0,0 0 0 0 0,0-1 0 0 0,0 1 0 0 0,0 0 0 0 0,0 0 1 0 0,-1 0-1 0 0,1 0 0 0 0,0 0 0 0 0,0 0 0 0 0,0 1 0 0 0,0-1 0 0 0,0 0 0 0 0,0 0 0 0 0,0 1 0 0 0,0-1 0 0 0,0 1 0 0 0,0-1 0 0 0,0 1 0 0 0,-1-1 0 0 0,1 1 0 0 0,0-1 0 0 0,1 2 0 0 0,7 5-1943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1839 0 0,'-1'1'17536'0'0,"-3"5"-16688"0"0,1 1-563 0 0,1 1 0 0 0,-1-1 0 0 0,2 0 0 0 0,-1 1 0 0 0,1-1 0 0 0,0 0 0 0 0,1 1 1 0 0,0 8-1 0 0,-2 12 214 0 0,-1 0-407 0 0,-1 0-1 0 0,-2 0 0 0 0,0-1 0 0 0,-2 0 0 0 0,-1 0 0 0 0,-1-1 1 0 0,-18 32-1 0 0,-92 141 202 0 0,68-107-125 0 0,46-81-154 0 0,1 1 1 0 0,1 0-1 0 0,0-1 1 0 0,0 2-1 0 0,2-1 1 0 0,-3 17-1 0 0,5-20-46 0 0,0-8-32 0 0,-1-1 0 0 0,1 1-1 0 0,0-1 1 0 0,0 1 0 0 0,0-1-1 0 0,0 0 1 0 0,1 1 0 0 0,-1-1-1 0 0,0 1 1 0 0,0-1-1 0 0,0 0 1 0 0,0 1 0 0 0,0-1-1 0 0,0 1 1 0 0,1-1 0 0 0,-1 0-1 0 0,0 1 1 0 0,0-1-1 0 0,1 0 1 0 0,-1 1 0 0 0,0-1-1 0 0,0 0 1 0 0,1 1 0 0 0,-1-1-1 0 0,0 0 1 0 0,1 0 0 0 0,-1 1-1 0 0,0-1 1 0 0,1 0-1 0 0,-1 0 1 0 0,1 0 0 0 0,-1 1-1 0 0,0-1 1 0 0,1 0 0 0 0,-1 0-1 0 0,1 0 1 0 0,-1 0 0 0 0,0 0-1 0 0,1 0 1 0 0,-1 0-1 0 0,1 0 1 0 0,-1 0 0 0 0,1 0-1 0 0,-1 0 1 0 0,0 0 0 0 0,1 0-1 0 0,-1 0 1 0 0,1-1-1 0 0,20-8-6402 0 0,-11 2-77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1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45 231 3679 0 0,'0'0'167'0'0,"-2"0"-7"0"0,-3 2-113 0 0,2-1-21 0 0,0 1 0 0 0,0-1 1 0 0,0 1-1 0 0,1-1 0 0 0,-1 1 0 0 0,0 0 1 0 0,1 0-1 0 0,-13 9 12030 0 0,23-16-9067 0 0,0-2-3796 0 0,-3 2 1057 0 0,8-7 500 0 0,-1 0 1 0 0,21-25-1 0 0,3-10 800 0 0,75-76 1 0 0,-108 121-1446 0 0,7-3-139 0 0,4 3 8 0 0,0 8-16 0 0,0 3 31 0 0,-1 0 11 0 0,-1 0 0 0 0,-1 1 0 0 0,-4 4 0 0 0,-4-3 30 0 0,0 0 0 0 0,-1 0 0 0 0,-1 0 0 0 0,0 0 0 0 0,0 1-1 0 0,-1-1 1 0 0,-3 22 0 0 0,2-17 18 0 0,1 0-1 0 0,0-1 1 0 0,2 20-1 0 0,-1-29-34 0 0,0 0-1 0 0,0 0 0 0 0,1 0 0 0 0,0 0 0 0 0,0 0 0 0 0,0-1 0 0 0,5 9 0 0 0,-5-11 7 0 0,0-1-1 0 0,0 0 0 0 0,0 0 0 0 0,0 1 1 0 0,0-1-1 0 0,1-1 0 0 0,-1 1 0 0 0,1 0 1 0 0,-1 0-1 0 0,1-1 0 0 0,0 0 0 0 0,-1 1 1 0 0,1-1-1 0 0,0 0 0 0 0,0-1 0 0 0,0 1 1 0 0,4 0-1 0 0,-2 0 19 0 0,-1-1-1 0 0,1 0 1 0 0,-1 0 0 0 0,1 0 0 0 0,-1 0 0 0 0,0-1 0 0 0,1 0 0 0 0,-1 0-1 0 0,7-2 1 0 0,38-20 450 0 0,-21 10-261 0 0,93-40 679 0 0,-114 51-838 0 0,0-2-44 0 0,-3 1 46 0 0,0 1-52 0 0,-1-1 0 0 0,0 1 1 0 0,0-1-1 0 0,-1 0 0 0 0,1 0 0 0 0,-1 0 0 0 0,1 0 0 0 0,-1 0 1 0 0,0 0-1 0 0,0-1 0 0 0,0 1 0 0 0,-1-1 0 0 0,1 0 0 0 0,-1 1 1 0 0,0-1-1 0 0,0 0 0 0 0,0 0 0 0 0,0 0 0 0 0,0-7 0 0 0,2-11 32 0 0,0 11-43 0 0,-1 3-1 0 0,0 0 0 0 0,1 0-1 0 0,-1 1 1 0 0,2-1 0 0 0,5-11 0 0 0,-7 16-330 0 0,-1 1 0 0 0,1-1 0 0 0,0 1 0 0 0,0 0 0 0 0,0-1 0 0 0,0 1 0 0 0,0 0 0 0 0,0 0 0 0 0,5-3 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1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8 797 14135 0 0,'-8'-7'15347'0'0,"10"2"-15885"0"0,-1 3-847 0 0,14-42 1714 0 0,16-37-125 0 0,43-71-74 0 0,-59 122-121 0 0,31-73-9 0 0,-14 30 0 0 0,-27 64-12 0 0,-4 7-52 0 0,0 5-107 0 0,6 10 107 0 0,-1 1 0 0 0,-1 0 0 0 0,6 26 0 0 0,7 51-102 0 0,-11-51 96 0 0,0-7-8 0 0,2-2-1 0 0,1 1 0 0 0,1-1 1 0 0,18 34-1 0 0,-11-23 46 0 0,-12-26 3 0 0,1 0 1 0 0,12 21-1 0 0,-16-33 26 0 0,0 0 0 0 0,0 1 1 0 0,1-1-1 0 0,-1 0 0 0 0,1 0 0 0 0,0-1 0 0 0,0 1 0 0 0,0-1 1 0 0,0 0-1 0 0,1 0 0 0 0,0 0 0 0 0,4 2 0 0 0,-5-4 31 0 0,1 0 0 0 0,-1 0 0 0 0,0 0 0 0 0,0 0 0 0 0,1-1 0 0 0,-1 1 0 0 0,0-1 0 0 0,1 0 0 0 0,-1 0 1 0 0,1-1-1 0 0,-1 1 0 0 0,0-1 0 0 0,0 0 0 0 0,1 0 0 0 0,-1-1 0 0 0,0 1 0 0 0,0-1 0 0 0,0 0 0 0 0,0 0 0 0 0,-1 0 0 0 0,1-1 0 0 0,6-4 0 0 0,-1-1 56 0 0,0 0 1 0 0,-1 0-1 0 0,0 0 0 0 0,0-1 0 0 0,-1-1 1 0 0,0 1-1 0 0,7-14 0 0 0,1-7 69 0 0,-1 0 1 0 0,13-45-1 0 0,12-66 395 0 0,8-25-82 0 0,15 8-301 0 0,-51 137-97 0 0,0-1 0 0 0,2 1 0 0 0,0 1 0 0 0,31-37 0 0 0,-35 47 0 0 0,-9 10-71 0 0,0 0 1 0 0,0 0 0 0 0,1 0 0 0 0,-1 0-1 0 0,0-1 1 0 0,0 1 0 0 0,0 0 0 0 0,0 0 0 0 0,0 0-1 0 0,0 0 1 0 0,0-1 0 0 0,0 1 0 0 0,0 0-1 0 0,1 0 1 0 0,-1 0 0 0 0,0 0 0 0 0,0 0-1 0 0,0 0 1 0 0,0 0 0 0 0,0 0 0 0 0,1-1-1 0 0,-1 1 1 0 0,0 0 0 0 0,0 0 0 0 0,0 0-1 0 0,0 0 1 0 0,1 0 0 0 0,-1 0 0 0 0,0 0-1 0 0,0 0 1 0 0,0 0 0 0 0,1 0 0 0 0,-1 0-1 0 0,0 0 1 0 0,0 0 0 0 0,0 0 0 0 0,0 0-1 0 0,1 0 1 0 0,-1 0 0 0 0,0 0 0 0 0,0 0-1 0 0,0 1 1 0 0,0-1 0 0 0,1 0 0 0 0,-1 0-1 0 0,0 0 1 0 0,0 0 0 0 0,0 0 0 0 0,0 0 0 0 0,0 0-1 0 0,0 1 1 0 0,1-1 0 0 0,-1 0 0 0 0,0 0-1 0 0,0 0 1 0 0,0 0 0 0 0,0 0 0 0 0,0 1-1 0 0,0-1 1 0 0,0 0 0 0 0,0 0 0 0 0,0 19-257 0 0,-9 26-493 0 0,-3 4-2358 0 0,9-30-4109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1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290 133 6911 0 0,'46'-30'1408'0'0,"96"-47"0"0"0,-127 71 1172 0 0,0 1 0 0 0,24-4 1 0 0,-16 4 2270 0 0,-23 7-4491 0 0,-1 1-243 0 0,1 0-1 0 0,-1 0 1 0 0,0 0-1 0 0,-1 0 1 0 0,1 0-1 0 0,0 0 1 0 0,-1 0 0 0 0,0 0-1 0 0,1-1 1 0 0,-1 1-1 0 0,0 0 1 0 0,-1-1-1 0 0,1 0 1 0 0,0 1-1 0 0,-5 2 1 0 0,-6 6 174 0 0,-24 15 0 0 0,-8 6-19 0 0,-63 58 1 0 0,61-49-201 0 0,14-11-69 0 0,2 2-1 0 0,2 1 1 0 0,0 1 0 0 0,3 1-1 0 0,-39 67 1 0 0,52-80-30 0 0,1 1 0 0 0,2 1 0 0 0,0 0-1 0 0,-11 43 1 0 0,18-51 12 0 0,0 1 0 0 0,1-1 0 0 0,0 1 0 0 0,2-1 0 0 0,0 1-1 0 0,1-1 1 0 0,0 1 0 0 0,6 23 0 0 0,-1-16 52 0 0,1 0 0 0 0,1 0-1 0 0,1 0 1 0 0,2-1 0 0 0,0-1 0 0 0,23 36-1 0 0,-25-47 352 0 0,0 0 0 0 0,19 16-1 0 0,-12-11 225 0 0,9 1 94 0 0,-21-14-612 0 0,-2-2 74 0 0,1 1-9 0 0,-1-1-132 0 0,0 0 10 0 0,1 1-1 0 0,-1-1 1 0 0,0 0 0 0 0,1 0-1 0 0,-1 0 1 0 0,0 0-1 0 0,1-1 1 0 0,-1 1-1 0 0,6 0 1 0 0,-6-1-40 0 0,1 0 0 0 0,0 1 0 0 0,0-2 0 0 0,0 1 0 0 0,0 0 0 0 0,0 0 0 0 0,0-1 0 0 0,0 0 0 0 0,0 0-1 0 0,0 0 1 0 0,-1 0 0 0 0,1 0 0 0 0,0 0 0 0 0,-1 0 0 0 0,1-1 0 0 0,-1 0 0 0 0,1 1 0 0 0,2-4 0 0 0,0 1-100 0 0,22-26-3595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1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7831 0 0,'0'0'356'0'0,"-2"1"-6"0"0,-2 1-269 0 0,0 1 0 0 0,0-1 0 0 0,0 1 0 0 0,1 0 0 0 0,-1 0 0 0 0,1 1 0 0 0,0-1 0 0 0,-1 1 1 0 0,-2 5-1 0 0,-4 6 1952 0 0,-9 20 0 0 0,3-5 448 0 0,-2 5-1759 0 0,1 0 0 0 0,2 2 0 0 0,-18 67 0 0 0,19-62-673 0 0,-34 70-1 0 0,15-41 15 0 0,13-27-47 0 0,-18 42 0 0 0,37-83-185 0 0,3-6-824 0 0,7-8-491 0 0,2-4-422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1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109 514 6935 0 0,'0'0'316'0'0,"-1"1"-2"0"0,-7 4-204 0 0,-42 20 2234 0 0,44-24-1667 0 0,6-1-502 0 0,-1 0 1 0 0,0 0 0 0 0,1 0-1 0 0,-1 0 1 0 0,0 0 0 0 0,1 0-1 0 0,-1 0 1 0 0,0 1 0 0 0,1-1-1 0 0,-1 0 1 0 0,0 0 0 0 0,1 1 0 0 0,-1-1-1 0 0,1 0 1 0 0,-1 1 0 0 0,0-1-1 0 0,1 1 1 0 0,-1-1 0 0 0,1 1-1 0 0,-1-1 1 0 0,1 1 0 0 0,-1-1-1 0 0,1 1 1 0 0,0-1 0 0 0,-1 1 0 0 0,1 0-1 0 0,-1 0 42 0 0,0-1-1 0 0,0 1 0 0 0,0-1 0 0 0,1 0 1 0 0,-1 1-1 0 0,0-1 0 0 0,0 0 0 0 0,0 1 1 0 0,0-1-1 0 0,0 0 0 0 0,0 0 0 0 0,1 0 1 0 0,-1 0-1 0 0,-2 0 0 0 0,-4-5 3 0 0,5 4-10 0 0,1-1-1 0 0,0-1-177 0 0,1 0 0 0 0,-1-1-1 0 0,0 1 1 0 0,1 0 0 0 0,0-1-1 0 0,0 1 1 0 0,0-1 0 0 0,0 1-1 0 0,0 0 1 0 0,1-1 0 0 0,-1 1-1 0 0,1 0 1 0 0,0-1 0 0 0,0 1-1 0 0,0 0 1 0 0,3-5 0 0 0,4-8 26 0 0,1 1 0 0 0,10-14 1 0 0,-15 22-32 0 0,30-40 97 0 0,1 1 0 0 0,2 2-1 0 0,2 2 1 0 0,2 1 0 0 0,81-63-1 0 0,-117 101-119 0 0,17-14 192 0 0,1 1 0 0 0,1 2 0 0 0,36-18 0 0 0,-52 28-114 0 0,0 2-1 0 0,0-1 1 0 0,0 1-1 0 0,0 0 1 0 0,0 1 0 0 0,0-1-1 0 0,0 2 1 0 0,1-1-1 0 0,-1 1 1 0 0,0 1-1 0 0,1-1 1 0 0,-1 1-1 0 0,0 1 1 0 0,0-1-1 0 0,0 2 1 0 0,9 2-1 0 0,-11-2-41 0 0,1 0 0 0 0,0 1-1 0 0,-1-1 1 0 0,0 1 0 0 0,0 0 0 0 0,0 1-1 0 0,-1 0 1 0 0,1 0 0 0 0,-1 0 0 0 0,0 0-1 0 0,0 1 1 0 0,-1 0 0 0 0,0 0 0 0 0,6 10-1 0 0,-3 0 29 0 0,3 7 14 0 0,-9-18-80 0 0,-2-1 9 0 0,2 2 50 0 0,-4 19 81 0 0,-3-14-116 0 0,2-6-3 0 0,-4 7 54 0 0,0-2-1 0 0,-1 1 1 0 0,0-2 0 0 0,-11 10-1 0 0,-7 7-25 0 0,-16 20-66 0 0,-45 62 0 0 0,73-87-87 0 0,-1-2 0 0 0,-1 0-1 0 0,-21 18 1 0 0,25-26 33 0 0,0-1 0 0 0,-1 0 1 0 0,0 0-1 0 0,0-1 0 0 0,-25 10 0 0 0,30-16 62 0 0,0 0-1 0 0,1-1 1 0 0,-1 0-1 0 0,0-1 1 0 0,0 0 0 0 0,0 0-1 0 0,0-1 1 0 0,0 0-1 0 0,-14-2 1 0 0,-4-3-3 0 0,-46-12 1 0 0,71 16-124 0 0,4 1-1290 0 0,0-1 1306 0 0,-1 1 1 0 0,0 0 0 0 0,0 0 0 0 0,1-1 0 0 0,-1 1 0 0 0,0-1 0 0 0,0 1-1 0 0,2-2 1 0 0,4-2-733 0 0,20-3-4107 0 0,3 0-1486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1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 6447 0 0,'0'0'298'0'0,"-3"-1"-10"0"0,-37-4 185 0 0,-1 2 12119 0 0,39 4-12209 0 0,1 1-321 0 0,0 0 0 0 0,0-1 1 0 0,0 1-1 0 0,0 0 1 0 0,0 0-1 0 0,1 0 1 0 0,-1 0-1 0 0,1 0 0 0 0,-1 0 1 0 0,1 0-1 0 0,0 0 1 0 0,0 0-1 0 0,0 0 1 0 0,0 1-1 0 0,0-1 1 0 0,0 0-1 0 0,0 0 0 0 0,1 0 1 0 0,-1 0-1 0 0,2 3 1 0 0,0 3 13 0 0,1 0 1 0 0,0 0 0 0 0,0-1-1 0 0,6 11 1 0 0,-1-6 28 0 0,1 0 0 0 0,0-1 0 0 0,0 0-1 0 0,14 12 1 0 0,47 37 446 0 0,-64-55-503 0 0,33 24 147 0 0,-21-17-106 0 0,31 29 0 0 0,-45-37-82 0 0,0 0 1 0 0,0 1 0 0 0,0-1 0 0 0,-1 1 0 0 0,0 0 0 0 0,0 0-1 0 0,0 0 1 0 0,0 0 0 0 0,-1 0 0 0 0,0 1 0 0 0,3 10-1 0 0,-5-1 60 0 0,-2-8-57 0 0,-1 0 0 0 0,0 0 0 0 0,0 0 0 0 0,0 0 0 0 0,-1-1 0 0 0,0 0 0 0 0,0 1 0 0 0,-1-1 0 0 0,1-1 0 0 0,-1 1 0 0 0,-1-1 0 0 0,-11 10-1 0 0,-2-1 34 0 0,-1 0-1 0 0,-37 19 0 0 0,-94 36 210 0 0,91-44-388 0 0,58-24-665 0 0,3-2-246 0 0,23-12-6017 0 0,-6 6 460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127 231 1375 0 0,'-1'1'6939'0'0,"-5"9"-4053"0"0,2-5-2290 0 0,0 1 1 0 0,1-1-1 0 0,-1 1 0 0 0,-2 9 1 0 0,-22 69 1644 0 0,24-71-1992 0 0,-1 1-1 0 0,0-1 0 0 0,-1 0 1 0 0,-13 22-1 0 0,13-26-72 0 0,5-7-26 0 0,1-2-141 0 0,0 1 1 0 0,-1-1-1 0 0,1 0 0 0 0,0 0 0 0 0,0 0 1 0 0,-1 1-1 0 0,1-1 0 0 0,0 0 1 0 0,0 0-1 0 0,0 0 0 0 0,-1 1 0 0 0,1-1 1 0 0,0 0-1 0 0,0 0 0 0 0,0 1 0 0 0,0-1 1 0 0,0 0-1 0 0,0 1 0 0 0,0-1 0 0 0,0 0 1 0 0,0 0-1 0 0,-1 1 0 0 0,1 0 0 0 0,0-1 3 0 0,0 0 0 0 0,0 0 0 0 0,0 1-1 0 0,0-1 1 0 0,0 0 0 0 0,0 1 0 0 0,0-1-1 0 0,0 0 1 0 0,0 0 0 0 0,0 1 0 0 0,0-1-1 0 0,0 0 1 0 0,-1 0 0 0 0,1 1-1 0 0,0-1 1 0 0,0 0 0 0 0,0 0 0 0 0,0 1-1 0 0,-1-1 1 0 0,1 0 0 0 0,0 0 0 0 0,0 0-1 0 0,-1 1 1 0 0,-2 2 105 0 0,2-2-62 0 0,1-1 1 0 0,0 0-1 0 0,0 1 1 0 0,0-1-1 0 0,0 0 0 0 0,-1 1 1 0 0,1-1-1 0 0,0 0 1 0 0,0 0-1 0 0,-1 1 0 0 0,1-1 1 0 0,0 0-1 0 0,0 0 0 0 0,-1 1 1 0 0,1-1-1 0 0,0 0 1 0 0,-1 0-1 0 0,1 0 0 0 0,0 0 1 0 0,-1 1-1 0 0,1-1 0 0 0,-1 0 1 0 0,-6-23 44 0 0,7 10-57 0 0,2 5-66 0 0,0 0 1 0 0,1 0 0 0 0,0 1 0 0 0,1 0 0 0 0,0-1 0 0 0,0 1-1 0 0,0 1 1 0 0,7-9 0 0 0,46-48-192 0 0,-4 15 178 0 0,1 2-1 0 0,94-60 1 0 0,-114 86 377 0 0,50-22 0 0 0,-14 8 414 0 0,-65 32-617 0 0,-1 0-1 0 0,0 0 1 0 0,1 0 0 0 0,-1 1-1 0 0,1-1 1 0 0,0 1 0 0 0,0 0-1 0 0,5 0 1 0 0,-9 2-109 0 0,0-1-1 0 0,0 1 1 0 0,0 0 0 0 0,0 0-1 0 0,0 0 1 0 0,-1 0 0 0 0,1 0-1 0 0,0 0 1 0 0,-1 0 0 0 0,2 1-1 0 0,-2-1 18 0 0,2 2-33 0 0,-1-1 0 0 0,0 1 0 0 0,0 0 0 0 0,0-1 1 0 0,-1 1-1 0 0,1 0 0 0 0,-1-1 0 0 0,1 1 0 0 0,-1 0 0 0 0,0 0 0 0 0,0 0 0 0 0,0-1 0 0 0,0 1 0 0 0,-1 0 0 0 0,1 0 0 0 0,-1-1 0 0 0,0 1 0 0 0,0 0 0 0 0,1-1 1 0 0,-3 3-1 0 0,-3 9 55 0 0,0-1 0 0 0,-11 17 0 0 0,15-27-67 0 0,-90 140 50 0 0,56-87-27 0 0,-23 45 87 0 0,46-76-105 0 0,8-17-74 0 0,1 0 0 0 0,-5 15 1 0 0,6-14-26 0 0,2-7-55 0 0,1-1-215 0 0,0 0 301 0 0,0 0-1 0 0,0 0 0 0 0,0 0 1 0 0,-1 0-1 0 0,1 0 0 0 0,0 0 1 0 0,-1 0-1 0 0,1 0 0 0 0,0-1 1 0 0,-1 2-1 0 0,0 1-341 0 0,16-1-6570 0 0,-1-3 1568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38 7831 0 0,'0'0'603'0'0,"3"-1"-396"0"0,17-12 716 0 0,20-10 5911 0 0,-38 22-5099 0 0,4 15-589 0 0,-6-6-968 0 0,0-1-1 0 0,0 1 1 0 0,0 0-1 0 0,-1-1 1 0 0,0 1 0 0 0,-1-1-1 0 0,0 1 1 0 0,-5 13-1 0 0,4-12-97 0 0,-12 42 246 0 0,-72 215 54 0 0,70-224-390 0 0,-1-1 0 0 0,-2-1 0 0 0,-2-1 0 0 0,-2-1 0 0 0,-2-1 0 0 0,-1-1 0 0 0,-57 59 0 0 0,56-66-15 0 0,-25 23-950 0 0,43-45-232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83 279 10479 0 0,'0'0'480'0'0,"-2"2"-10"0"0,-45 48 108 0 0,45-49-151 0 0,-5 6 3426 0 0,35-58-3135 0 0,2 2-1 0 0,72-89 0 0 0,-93 128-641 0 0,0 0 0 0 0,0 1 0 0 0,1 0 0 0 0,0 1 0 0 0,0 0 0 0 0,1 0 0 0 0,15-8 0 0 0,-18 12 55 0 0,0 1-1 0 0,0-1 1 0 0,0 2-1 0 0,0-1 1 0 0,1 1 0 0 0,-1 0-1 0 0,1 1 1 0 0,-1 0-1 0 0,1 0 1 0 0,-1 1-1 0 0,1 0 1 0 0,11 2 0 0 0,0 2 9 0 0,0 0 0 0 0,-1 1 1 0 0,1 1-1 0 0,-1 1 1 0 0,-1 1-1 0 0,1 1 1 0 0,-1 0-1 0 0,20 15 1 0 0,-33-21-119 0 0,-1 0 1 0 0,0 0 0 0 0,0 1 0 0 0,0 0 0 0 0,0 0 0 0 0,-1 0 0 0 0,0 0 0 0 0,4 5 0 0 0,-2 3 44 0 0,-5-8-50 0 0,1 0 0 0 0,-1 0 1 0 0,0 0-1 0 0,0 0 0 0 0,-1 0 0 0 0,1 0 0 0 0,-1 0 1 0 0,0 0-1 0 0,0 0 0 0 0,0 0 0 0 0,-1 0 1 0 0,1-1-1 0 0,-1 1 0 0 0,0 0 0 0 0,0-1 1 0 0,0 0-1 0 0,-3 4 0 0 0,-3 3 57 0 0,-1 0 0 0 0,0 0-1 0 0,-20 16 1 0 0,-175 130 305 0 0,155-122-340 0 0,-2-3 0 0 0,-71 32 0 0 0,88-46-39 0 0,15-8-6 0 0,-1 0 1 0 0,-35 10 0 0 0,53-18-71 0 0,1-3-171 0 0,1 0 137 0 0,0 0-1 0 0,-1 0 0 0 0,1 0 0 0 0,0 0 0 0 0,0 0 0 0 0,0 0 1 0 0,1 0-1 0 0,-1 0 0 0 0,0 1 0 0 0,1-1 0 0 0,-1 0 0 0 0,1 0 1 0 0,0 0-1 0 0,-1 0 0 0 0,1 1 0 0 0,0-1 0 0 0,1-1 0 0 0,3-5-539 0 0,1 1 0 0 0,9-10 0 0 0,-7 8-222 0 0,9-12-932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49 12815 0 0,'13'-8'295'0'0,"1"1"0"0"0,0 0 0 0 0,0 1 0 0 0,0 1 1 0 0,0 0-1 0 0,28-5 0 0 0,-39 9 1175 0 0,-11 14-731 0 0,-2-1-408 0 0,0-1 0 0 0,0 0 0 0 0,-1-1 0 0 0,-1 0-1 0 0,-24 16 1 0 0,18-13-31 0 0,-144 85 1596 0 0,20-14-1185 0 0,102-57-701 0 0,1 3 1 0 0,-51 49-1 0 0,76-65-10 0 0,1 1-1 0 0,0 0 0 0 0,1 1 1 0 0,1 0-1 0 0,1 1 0 0 0,0 0 1 0 0,1 1-1 0 0,-13 36 0 0 0,18-42 53 0 0,1 1 0 0 0,0 0 0 0 0,0 0 0 0 0,1 1 0 0 0,1-1 0 0 0,0 0 0 0 0,2 20 0 0 0,0-27-24 0 0,0 1 0 0 0,0-1 0 0 0,1 0-1 0 0,-1-1 1 0 0,1 1 0 0 0,1 0 0 0 0,-1 0-1 0 0,1-1 1 0 0,0 1 0 0 0,0-1 0 0 0,1 0 0 0 0,-1 0-1 0 0,1 0 1 0 0,0-1 0 0 0,1 1 0 0 0,-1-1 0 0 0,1 0-1 0 0,7 5 1 0 0,-1-2 126 0 0,0-1 0 0 0,0-1 0 0 0,1 0 0 0 0,-1 0 0 0 0,1-1 0 0 0,0 0 0 0 0,1-1 0 0 0,-1-1 0 0 0,0 0 0 0 0,1 0 0 0 0,22-1 0 0 0,-14-2-156 0 0,0-1 0 0 0,1 0-1 0 0,-1-2 1 0 0,0 0 0 0 0,-1-2-1 0 0,22-7 1 0 0,-40 12-379 0 0,-2 1 349 0 0,0 0-1 0 0,0-1 1 0 0,0 1 0 0 0,0 0 0 0 0,1 0 0 0 0,-1 0 0 0 0,0 0 0 0 0,0 0-1 0 0,0-1 1 0 0,0 1 0 0 0,0 0 0 0 0,0 0 0 0 0,1 0 0 0 0,-1 0-1 0 0,0 0 1 0 0,0 0 0 0 0,0 0 0 0 0,0-1 0 0 0,0 1 0 0 0,1 0 0 0 0,-1 0-1 0 0,0 0 1 0 0,0 0 0 0 0,0 0 0 0 0,0 0 0 0 0,1 0 0 0 0,-1 0-1 0 0,0 0 1 0 0,0 0 0 0 0,0 0 0 0 0,0 0 0 0 0,1 0 0 0 0,-1 0-1 0 0,6-1-1503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11055 0 0,'0'0'7839'0'0,"0"2"-7395"0"0,-9 35 3228 0 0,8-29-3510 0 0,0 0 0 0 0,-1-1 0 0 0,0 1 1 0 0,0-1-1 0 0,-6 13 0 0 0,-120 229 1577 0 0,30-26-1662 0 0,79-183-950 0 0,14-30-15 0 0,0-1 1 0 0,1 1-1 0 0,0 0 1 0 0,0 0-1 0 0,1 0 1 0 0,1 0-1 0 0,0 1 0 0 0,-2 20 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 4607 0 0,'9'-7'13094'0'0,"-9"10"-12277"0"0,1 3-631 0 0,-1-1 0 0 0,0 1 0 0 0,0 0 0 0 0,0-1 0 0 0,-1 1 0 0 0,0 0 0 0 0,0-1 0 0 0,0 1 0 0 0,-1-1 0 0 0,-3 9 0 0 0,-30 58 694 0 0,22-49-622 0 0,-80 143 553 0 0,7-14-221 0 0,55-98-717 0 0,30-52-50 0 0,-1 4-1282 0 0,1-1-238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4607 0 0,'0'0'7203'0'0,"1"3"-5040"0"0,1 9-1117 0 0,-1-9-484 0 0,0 0-97 0 0,0-1-319 0 0,0 1-1 0 0,0-1 1 0 0,1 0 0 0 0,-1 1-1 0 0,1-1 1 0 0,-1 0 0 0 0,1 0-1 0 0,0 0 1 0 0,0 0 0 0 0,0 0-1 0 0,0 0 1 0 0,0-1 0 0 0,0 1 0 0 0,0-1-1 0 0,1 0 1 0 0,3 3 0 0 0,-1-3 36 0 0,-1 0 1 0 0,1 0 0 0 0,-1 0 0 0 0,1-1 0 0 0,0 1 0 0 0,-1-1 0 0 0,1 0-1 0 0,0 0 1 0 0,6-2 0 0 0,13-3 358 0 0,-1 0 0 0 0,0-2 1 0 0,0-1-1 0 0,29-14 0 0 0,21-8 96 0 0,-43 19-435 0 0,-20 6-477 0 0,1 1 0 0 0,0 0 0 0 0,21-4 0 0 0,-31 8-22 0 0,7 1-333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6911 0 0,'0'0'528'0'0,"-1"3"-36"0"0,-7 18 2454 0 0,0-1-1 0 0,-22 35 0 0 0,9-18-2082 0 0,-71 162 1927 0 0,58-122-2121 0 0,1-3-183 0 0,-111 279 218 0 0,128-295-1296 0 0,16-56 296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164 325 10159 0 0,'-23'6'303'0'0,"-1"1"0"0"0,2 2-1 0 0,-1 0 1 0 0,1 1 0 0 0,-27 17 4039 0 0,58-39-3244 0 0,14-14-245 0 0,1 1 1 0 0,38-31 0 0 0,-27 26-270 0 0,3-1-87 0 0,1 1 0 0 0,2 2-1 0 0,0 2 1 0 0,2 1 0 0 0,67-27 0 0 0,-78 39-340 0 0,48-12 0 0 0,-62 21-84 0 0,0 0 1 0 0,0 2-1 0 0,1 0 0 0 0,25 0 0 0 0,-38 2-69 0 0,0 1-1 0 0,-1 0 1 0 0,1-1-1 0 0,-1 2 1 0 0,1-1 0 0 0,-1 1-1 0 0,1 0 1 0 0,-1 0-1 0 0,0 0 1 0 0,8 5-1 0 0,-11-5 6 0 0,1-1 0 0 0,-1 1 0 0 0,0 0 0 0 0,0 0-1 0 0,0 1 1 0 0,0-1 0 0 0,0 0 0 0 0,0 1-1 0 0,-1-1 1 0 0,1 1 0 0 0,-1-1 0 0 0,1 1-1 0 0,-1 0 1 0 0,0 0 0 0 0,0-1 0 0 0,0 1-1 0 0,-1 0 1 0 0,1 0 0 0 0,-1 0 0 0 0,1 0-1 0 0,-1 4 1 0 0,-1 3 6 0 0,0-1 0 0 0,-1 1 0 0 0,0-1 0 0 0,0 0 0 0 0,-1 1 0 0 0,0-1 0 0 0,0 0 0 0 0,-1-1 0 0 0,-1 1 0 0 0,1-1 0 0 0,-1 0 0 0 0,-1 0 0 0 0,-8 11 0 0 0,-7 4 38 0 0,-1 0-1 0 0,-43 35 1 0 0,39-39-22 0 0,0 0-1 0 0,-2-2 1 0 0,0-1 0 0 0,0-1-1 0 0,-2-1 1 0 0,1-2 0 0 0,-58 16-1 0 0,58-20-67 0 0,-75 15 120 0 0,93-21-184 0 0,1-1 1 0 0,-1-1-1 0 0,0 1 1 0 0,1-2-1 0 0,-1 1 1 0 0,0-2-1 0 0,-16-3 1 0 0,25 5-219 0 0,-1-3-270 0 0,3 3 515 0 0,0 0 0 0 0,0-1-1 0 0,0 1 1 0 0,-1 0 0 0 0,1 0-1 0 0,0 0 1 0 0,0 0 0 0 0,-1-1 0 0 0,1 1-1 0 0,0 0 1 0 0,0 0 0 0 0,0 0-1 0 0,0-1 1 0 0,-1 1 0 0 0,1 0-1 0 0,0 0 1 0 0,0-1 0 0 0,0 1-1 0 0,0 0 1 0 0,0 0 0 0 0,0-1 0 0 0,0 1-1 0 0,0 0 1 0 0,0 0 0 0 0,0-1-1 0 0,0 1 1 0 0,0 0 0 0 0,0-1-1 0 0,0 1 1 0 0,0 0 0 0 0,0 0-1 0 0,0-1 1 0 0,0 1 0 0 0,0 0 0 0 0,0-1-1 0 0,17-21-3427 0 0,-8 13 1532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3:5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10855 0 0,'0'0'496'0'0,"-3"1"-12"0"0,-8 5-308 0 0,0-1 3191 0 0,11-2-2547 0 0,0 5-422 0 0,1 0 1 0 0,0 1-1 0 0,1-1 0 0 0,0 0 0 0 0,0-1 1 0 0,1 1-1 0 0,0 0 0 0 0,0-1 1 0 0,0 1-1 0 0,1-1 0 0 0,1 0 0 0 0,4 7 1 0 0,11 11 437 0 0,41 41 0 0 0,-29-33-392 0 0,-1 0 204 0 0,37 52 0 0 0,-59-71-546 0 0,0-1 0 0 0,-1 2 1 0 0,-1-1-1 0 0,0 1 0 0 0,-1 0 0 0 0,-1 0 1 0 0,6 24-1 0 0,-7-18-81 0 0,-1 0-1 0 0,-1 1 1 0 0,-1-1 0 0 0,-1 0 0 0 0,-1 1 0 0 0,-6 38-1 0 0,5-48-12 0 0,-1 0 0 0 0,0-1 0 0 0,-1 1 0 0 0,-1 0 0 0 0,0-1 0 0 0,0 0 0 0 0,-1 0 0 0 0,-1-1 0 0 0,1 0 0 0 0,-2 0 0 0 0,1 0 0 0 0,-1-1 0 0 0,-12 10 0 0 0,5-6-20 0 0,-1-1 0 0 0,-1 0-1 0 0,-32 16 1 0 0,-61 20-73 0 0,40-19 56 0 0,68-29-24 0 0,4-2-371 0 0,16-14-419 0 0,0 1 1 0 0,27-16-1 0 0,12-9-6674 0 0,-27 15 954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0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29 6447 0 0,'-2'-1'499'0'0,"-4"-3"-292"0"0,0 0 0 0 0,0 1-1 0 0,0 0 1 0 0,0 0 0 0 0,-11-3-1 0 0,13 4 388 0 0,0 2 0 0 0,0-1-1 0 0,0 0 1 0 0,0 1 0 0 0,0-1-1 0 0,0 1 1 0 0,0 0 0 0 0,0 1-1 0 0,0-1 1 0 0,-7 2 0 0 0,9-1-432 0 0,0 0 1 0 0,0 0 0 0 0,0 0 0 0 0,1 0 0 0 0,-1 0 0 0 0,0 0 0 0 0,1 0-1 0 0,-1 0 1 0 0,1 1 0 0 0,-1-1 0 0 0,1 1 0 0 0,0-1 0 0 0,0 1 0 0 0,0-1-1 0 0,0 1 1 0 0,0 0 0 0 0,0 0 0 0 0,0-1 0 0 0,0 1 0 0 0,0 0 0 0 0,1 0-1 0 0,-1 0 1 0 0,1 0 0 0 0,0 0 0 0 0,-1 3 0 0 0,1 4 113 0 0,-1 0-1 0 0,1 0 1 0 0,1 0 0 0 0,1 10 0 0 0,1-5-161 0 0,0 0 1 0 0,2 0-1 0 0,-1 0 0 0 0,2 0 1 0 0,-1-1-1 0 0,2 0 0 0 0,0 0 1 0 0,11 15-1 0 0,7 7 84 0 0,46 47 0 0 0,110 90 838 0 0,-152-146-697 0 0,-8-7 23 0 0,0 1 0 0 0,-2 1 0 0 0,0 1 0 0 0,-1 0 0 0 0,18 31-1 0 0,-32-43-323 0 0,1-1-1 0 0,-1 1 0 0 0,-1-1 1 0 0,0 1-1 0 0,0 0 0 0 0,-1 0 1 0 0,0 1-1 0 0,-1-1 0 0 0,0 0 1 0 0,-1 0-1 0 0,0 1 0 0 0,0-1 1 0 0,-1 0-1 0 0,-1 1 0 0 0,1-1 1 0 0,-2 0-1 0 0,1 0 0 0 0,-8 16 1 0 0,-2 2 69 0 0,-2-1 1 0 0,-1 0-1 0 0,-1 0 1 0 0,-38 46-1 0 0,15-27-143 0 0,-2-2 0 0 0,-2-2-1 0 0,-2-2 1 0 0,-50 35 0 0 0,75-63-5 0 0,0-1-1 0 0,-1-1 1 0 0,0 0-1 0 0,-41 11 0 0 0,49-17-12 0 0,3-1-12 0 0,8-2-21 0 0,10-10-2387 0 0,-6 7 2106 0 0,9-9-2130 0 0,0-1-5127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5983 0 0,'0'0'7195'0'0,"-1"2"-6791"0"0,-41 85 4367 0 0,-15 22-3342 0 0,-31 56-889 0 0,-75 120-807 0 0,156-271 74 0 0,6-11-26 0 0,4-4-761 0 0,4-1 661 0 0,-1-1 1 0 0,0 1-1 0 0,1-1 0 0 0,-1-1 0 0 0,0 1 0 0 0,0-1 1 0 0,-1 0-1 0 0,6-5 0 0 0,16-14-1052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111 464 2303 0 0,'0'0'1683'0'0,"-2"1"-23"0"0,0 0-868 0 0,-1 0-1 0 0,1 0 1 0 0,-1-1-1 0 0,1 0 1 0 0,-1 1-1 0 0,-4-1 1 0 0,-26-6 1521 0 0,26 4-1558 0 0,5 2-609 0 0,0-1-1 0 0,-1 1 1 0 0,1-1 0 0 0,0 0-1 0 0,0 0 1 0 0,-1 0-1 0 0,1 0 1 0 0,0 0 0 0 0,0 0-1 0 0,0-1 1 0 0,0 1-1 0 0,0-1 1 0 0,1 1 0 0 0,-1-1-1 0 0,0 0 1 0 0,1 0-1 0 0,-1 0 1 0 0,1 0-1 0 0,0 0 1 0 0,-1 0 0 0 0,1 0-1 0 0,0 0 1 0 0,0 0-1 0 0,1-1 1 0 0,-1 1 0 0 0,0 0-1 0 0,1-1 1 0 0,-1 1-1 0 0,1 0 1 0 0,0-1 0 0 0,0 1-1 0 0,0-5 1 0 0,1 0-19 0 0,0 0 0 0 0,0 0 1 0 0,1 1-1 0 0,0-1 0 0 0,0 1 1 0 0,1-1-1 0 0,-1 1 0 0 0,2 0 1 0 0,-1 0-1 0 0,4-6 1 0 0,6-5-25 0 0,1 0 0 0 0,0 2 0 0 0,2-1 0 0 0,19-15 1 0 0,-6 8-65 0 0,51-30 0 0 0,-35 28 139 0 0,0 2-1 0 0,1 2 0 0 0,1 2 1 0 0,1 1-1 0 0,1 3 0 0 0,74-12 0 0 0,-115 25-62 0 0,0 1-1 0 0,0 1 0 0 0,1-1 1 0 0,-1 1-1 0 0,0 1 0 0 0,15 2 1 0 0,-21-3-95 0 0,0 1-1 0 0,0-1 1 0 0,0 1 0 0 0,0 0-1 0 0,0 0 1 0 0,0-1 0 0 0,0 1-1 0 0,-1 1 1 0 0,1-1 0 0 0,0 0-1 0 0,-1 0 1 0 0,1 1 0 0 0,0-1 0 0 0,-1 0-1 0 0,0 1 1 0 0,1 0 0 0 0,-1-1-1 0 0,0 1 1 0 0,0 0 0 0 0,0 0-1 0 0,0 0 1 0 0,0-1 0 0 0,0 1 0 0 0,-1 0-1 0 0,1 0 1 0 0,-1 0 0 0 0,1 0-1 0 0,-1 0 1 0 0,0 0 0 0 0,1 1-1 0 0,-1 2 1 0 0,-1 1-16 0 0,0 1-1 0 0,0-1 1 0 0,0 0-1 0 0,-1 0 1 0 0,0 1-1 0 0,0-1 1 0 0,0-1-1 0 0,-1 1 1 0 0,0 0 0 0 0,0 0-1 0 0,0-1 1 0 0,-1 0-1 0 0,-6 8 1 0 0,-8 7 34 0 0,-40 34 1 0 0,37-36-27 0 0,-26 22 17 0 0,-1-2 0 0 0,-2-2 1 0 0,-76 41-1 0 0,45-40-520 0 0,55-27 185 0 0,1 1-1 0 0,-34 22 0 0 0,48-27 69 0 0,9-5-9 0 0,32-4-6986 0 0,-15-1 5586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35 8287 0 0,'8'-3'251'0'0,"15"-11"361"0"0,-3-3 4536 0 0,-21 19-3509 0 0,-5 8-1363 0 0,-1 0 0 0 0,0 0 0 0 0,0 0 1 0 0,0-1-1 0 0,-1 0 0 0 0,-1-1 1 0 0,-14 12-1 0 0,-75 48 804 0 0,62-45-556 0 0,-19 14-260 0 0,-55 37 600 0 0,84-56-696 0 0,2 2 0 0 0,-26 28 0 0 0,41-39-168 0 0,0 2 0 0 0,0-1 0 0 0,1 1 0 0 0,0 1 0 0 0,-10 20 0 0 0,16-28 0 0 0,0 1 0 0 0,1 0 0 0 0,-1-1 0 0 0,1 1 0 0 0,0 0 0 0 0,0 0 0 0 0,0 0 0 0 0,1 0 0 0 0,0 0 0 0 0,0 0 0 0 0,0 0 0 0 0,0 0 0 0 0,1 0 0 0 0,0 0 0 0 0,0 0 0 0 0,0 0 0 0 0,1-1 0 0 0,3 10 0 0 0,1-4 67 0 0,0 0-1 0 0,1 0 0 0 0,0-1 1 0 0,1 0-1 0 0,0 0 1 0 0,0-1-1 0 0,1 0 1 0 0,0 0-1 0 0,1-1 0 0 0,-1 0 1 0 0,2-1-1 0 0,-1 0 1 0 0,0 0-1 0 0,1-1 0 0 0,18 6 1 0 0,-9-6-47 0 0,-14-6-20 0 0,-2 0-3 0 0,3 1-377 0 0,0-1 0 0 0,-1 0 0 0 0,1-1 0 0 0,-1 1 1 0 0,1-1-1 0 0,-1 0 0 0 0,0-1 0 0 0,11-5 0 0 0,-7 1-752 0 0,0 1 0 0 0,0-2 0 0 0,15-14 1 0 0,-2 1-1091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23 3679 0 0,'16'-22'18295'0'0,"-15"25"-17815"0"0,0 5-277 0 0,0 1 0 0 0,-1 0 0 0 0,0 0 0 0 0,0 0 0 0 0,-1 0 0 0 0,0-1 0 0 0,-1 1 1 0 0,-2 10-1 0 0,-26 72 640 0 0,27-84-818 0 0,-10 26 23 0 0,-1 0 0 0 0,-2-1 1 0 0,-34 52-1 0 0,41-70-468 0 0,1 0 1 0 0,0 0-1 0 0,-6 17 0 0 0,13-29-990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10135 0 0,'0'2'6715'0'0,"-7"19"-3247"0"0,6-18-2908 0 0,2-1-32 0 0,2 5-375 0 0,0 0 0 0 0,0-1 0 0 0,0 1 0 0 0,1-1 0 0 0,0 0 0 0 0,0 1 0 0 0,0-2 0 0 0,1 1 0 0 0,0-1 0 0 0,0 1 0 0 0,1-1 0 0 0,-1-1 0 0 0,13 9-1 0 0,3-1-177 0 0,1-1 0 0 0,44 15-1 0 0,16 9-1179 0 0,-79-33 543 0 0,0 0 0 0 0,0-1 1 0 0,0 1-1 0 0,0 0 0 0 0,-1 0 0 0 0,1 1 1 0 0,-1-1-1 0 0,0 0 0 0 0,1 1 0 0 0,-1 0 1 0 0,0-1-1 0 0,-1 1 0 0 0,1 0 0 0 0,0 0 1 0 0,-1 0-1 0 0,1 0 0 0 0,-1 0 0 0 0,1 6 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2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2303 0 0,'-7'3'203'0'0,"3"-1"48"0"0,0 0-1 0 0,0 0 0 0 0,1 0 1 0 0,-1 1-1 0 0,-6 5 1 0 0,3 0 3776 0 0,2 3 4811 0 0,5-11-8787 0 0,-1 0 0 0 0,1 0 0 0 0,0 0 0 0 0,0 0 0 0 0,0 1 0 0 0,0-1-1 0 0,0 0 1 0 0,0 0 0 0 0,0 0 0 0 0,-1 0 0 0 0,1 1 0 0 0,0-1 0 0 0,0 0 0 0 0,0 0 0 0 0,0 0 0 0 0,0 0 0 0 0,0 1 0 0 0,0-1 0 0 0,0 0 0 0 0,0 0 0 0 0,0 0 0 0 0,0 0-1 0 0,0 1 1 0 0,0-1 0 0 0,0 0 0 0 0,0 0 0 0 0,0 0 0 0 0,0 0 0 0 0,1 1 0 0 0,-1-1 0 0 0,0 0 0 0 0,0 0 0 0 0,0 0 0 0 0,0 0 0 0 0,0 1 0 0 0,0-1 0 0 0,0 0 0 0 0,1 0-1 0 0,6 14 5937 0 0,-5-13-5004 0 0,5 7 2909 0 0,-8-1-3878 0 0,-4 25-15 0 0,2-21-14 0 0,1-2-62 0 0,2-7-28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6447 0 0,'0'0'12572'0'0,"2"0"-12046"0"0,21 2-119 0 0,-1-1 0 0 0,1-1 0 0 0,36-5 1 0 0,69-17 2232 0 0,-14 1-1455 0 0,-109 20-1194 0 0,98-17-2079 0 0,-98 16 1177 0 0,1 0 1 0 0,-1 0-1 0 0,0 0 0 0 0,0 0 1 0 0,9-7-1 0 0,-3 2-728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1375 0 0,'0'0'66'0'0,"-1"2"582"0"0,-1 1 1420 0 0,1 0 1 0 0,-1 1-1 0 0,1-1 0 0 0,0 1 1 0 0,-1 6-1 0 0,-2 41 3517 0 0,2-16-5442 0 0,-3-8 256 0 0,0 0 0 0 0,-1-1-1 0 0,-11 27 1 0 0,-35 76 465 0 0,20-51-583 0 0,-9 11 17 0 0,-4 12-76 0 0,36-77-301 0 0,4-11-692 0 0,0 0-1 0 0,-6 27 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60 368 15055 0 0,'-3'-1'694'0'0,"-4"0"-335"0"0,4 0-307 0 0,0 0 1 0 0,0 0 0 0 0,0 0-1 0 0,0 0 1 0 0,0-1 0 0 0,0 1-1 0 0,0-1 1 0 0,0 0 0 0 0,1 1 0 0 0,-4-4-1 0 0,5 4 2 0 0,0 0-1 0 0,-1 0 0 0 0,1 0 0 0 0,0 0 1 0 0,0-1-1 0 0,0 1 0 0 0,0 0 1 0 0,1-1-1 0 0,-1 1 0 0 0,0 0 0 0 0,0-1 1 0 0,1 1-1 0 0,-1-1 0 0 0,1 1 1 0 0,-1-1-1 0 0,1 1 0 0 0,0-1 1 0 0,0 0-1 0 0,-1 1 0 0 0,1-1 0 0 0,0 1 1 0 0,0-1-1 0 0,1 0 0 0 0,-1 1 1 0 0,0-1-1 0 0,0 1 0 0 0,1-1 0 0 0,-1 1 1 0 0,2-3-1 0 0,2-5 465 0 0,0 0 1 0 0,0 0-1 0 0,10-14 0 0 0,-9 16-407 0 0,11-16 15 0 0,1 2 0 0 0,1-1 0 0 0,1 2 0 0 0,1 1 0 0 0,0 0 1 0 0,1 2-1 0 0,1 0 0 0 0,1 1 0 0 0,1 2 0 0 0,0 0 0 0 0,38-15 0 0 0,-55 26-90 0 0,0 0-1 0 0,0 1 1 0 0,-1 0-1 0 0,1 1 1 0 0,1 0-1 0 0,-1 0 1 0 0,0 0-1 0 0,7 1 1 0 0,-10 0-16 0 0,-1 0 0 0 0,1 1 0 0 0,-1 0 0 0 0,1-1 0 0 0,-1 1 1 0 0,0 0-1 0 0,1 1 0 0 0,-1-1 0 0 0,0 0 0 0 0,0 1 0 0 0,0 0 1 0 0,0 0-1 0 0,0 0 0 0 0,0 0 0 0 0,-1 0 0 0 0,1 1 0 0 0,-1-1 1 0 0,4 5-1 0 0,1 4 38 0 0,0 1 0 0 0,0 0 1 0 0,-1 0-1 0 0,0 1 0 0 0,-1 0 1 0 0,-1 0-1 0 0,0 0 0 0 0,-1 1 1 0 0,0-1-1 0 0,-1 1 0 0 0,0 0 1 0 0,-1 0-1 0 0,-1 0 0 0 0,-1 13 0 0 0,0-20 17 0 0,-1-1-1 0 0,1 1 0 0 0,-1-1 0 0 0,0 1 1 0 0,0-1-1 0 0,-1 0 0 0 0,0 0 0 0 0,0 0 0 0 0,0 0 1 0 0,-1-1-1 0 0,0 1 0 0 0,0-1 0 0 0,0 0 1 0 0,0 0-1 0 0,-1 0 0 0 0,0-1 0 0 0,0 0 0 0 0,-1 0 1 0 0,1 0-1 0 0,-6 3 0 0 0,-319 169-1585 0 0,320-171 2133 0 0,-4 2-4312 0 0,23-14 205 0 0,10-6 1868 0 0,5-1-22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56 7831 0 0,'-48'-25'486'0'0,"10"5"1666"0"0,11 9 7844 0 0,28 14-9438 0 0,3 7-375 0 0,1 0-1 0 0,0 0 0 0 0,0 0 1 0 0,1 0-1 0 0,0-1 1 0 0,14 15-1 0 0,51 48 16 0 0,-55-57-148 0 0,85 70 83 0 0,-64-56-30 0 0,0 2-1 0 0,34 39 1 0 0,-61-59-66 0 0,-1 1 0 0 0,0-1 0 0 0,-1 2 0 0 0,0-1 0 0 0,-1 1 0 0 0,0 0 0 0 0,-1 1 0 0 0,-1-1 1 0 0,0 1-1 0 0,-1 0 0 0 0,3 16 0 0 0,-5-10-29 0 0,-1 1-1 0 0,0-1 1 0 0,-2 0 0 0 0,0 1 0 0 0,-2-1 0 0 0,0 0 0 0 0,-1 0-1 0 0,-1 0 1 0 0,-1-1 0 0 0,0 0 0 0 0,-2 0 0 0 0,0 0-1 0 0,-1-1 1 0 0,-18 28 0 0 0,15-31-36 0 0,0 0-1 0 0,-1-1 1 0 0,-1 0 0 0 0,0-1 0 0 0,-1 0-1 0 0,-1-1 1 0 0,0-1 0 0 0,-30 17-1 0 0,5-8-721 0 0,-1-2-1 0 0,-70 22 1 0 0,100-37-38 0 0,-1 1 1 0 0,-18 1 0 0 0,6-4-529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90 5983 0 0,'-117'11'1481'0'0,"67"-2"10785"0"0,60-4-10950 0 0,-4 0-1052 0 0,4-1 60 0 0,-1-1 0 0 0,1 0 0 0 0,0 0 0 0 0,18 2 0 0 0,44 1 429 0 0,-63-5-672 0 0,400-10 1914 0 0,231-58-228 0 0,-200 17-810 0 0,33 31-1058 0 0,-442 20-310 0 0,37 6 0 0 0,-65-6 3 0 0,-53 1-10930 0 0,36-4 9539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110 131 12095 0 0,'0'0'1091'0'0,"3"0"-899"0"0,9 3-65 0 0,-10-3 40 0 0,0 1 1 0 0,0 0 0 0 0,0 0 0 0 0,-1 0 0 0 0,1 1 0 0 0,0-1-1 0 0,0 0 1 0 0,-1 1 0 0 0,1-1 0 0 0,-1 1 0 0 0,1-1 0 0 0,-1 1 0 0 0,0 0-1 0 0,1 0 1 0 0,0 1 0 0 0,-1-1-107 0 0,0 0 80 0 0,0 0 0 0 0,0 0 0 0 0,0 0 0 0 0,0 0-1 0 0,0 0 1 0 0,0 1 0 0 0,0-1 0 0 0,-1 0 0 0 0,1 1 0 0 0,-1-1 0 0 0,1 0-1 0 0,-1 5 1 0 0,-4 25 879 0 0,2-20-694 0 0,-1-1 0 0 0,-1 0 0 0 0,0 0 0 0 0,-9 17 0 0 0,-27 39 693 0 0,33-55-884 0 0,-1-1-1 0 0,-1 0 0 0 0,0 0 1 0 0,-11 10-1 0 0,12-14-54 0 0,7-7-60 0 0,1 1 1 0 0,-1 0-1 0 0,0 0 0 0 0,0-1 0 0 0,0 1 0 0 0,0-1 1 0 0,0 1-1 0 0,0-1 0 0 0,0 1 0 0 0,0-1 0 0 0,0 0 1 0 0,0 1-1 0 0,0-1 0 0 0,-1 0 0 0 0,1 0 0 0 0,-2 0 1 0 0,2 0-12 0 0,1 0 0 0 0,-1 0 1 0 0,1 0-1 0 0,-1-1 0 0 0,1 1 1 0 0,-1 0-1 0 0,1 0 0 0 0,-1-1 1 0 0,1 1-1 0 0,-1-1 0 0 0,1 1 1 0 0,0 0-1 0 0,-1-1 1 0 0,1 1-1 0 0,-1-1 0 0 0,1 1 1 0 0,0-1-1 0 0,-1 1 0 0 0,1-1 1 0 0,0 1-1 0 0,0-1 0 0 0,-1-1 1 0 0,0-1 7 0 0,1 0 1 0 0,-1-1 0 0 0,1 1 0 0 0,0-1-1 0 0,0 1 1 0 0,0-1 0 0 0,0 1 0 0 0,1-1-1 0 0,0-3 1 0 0,2-4 23 0 0,1 0 1 0 0,0 0-1 0 0,0 1 0 0 0,1 0 0 0 0,1 0 0 0 0,-1 0 1 0 0,2 0-1 0 0,-1 1 0 0 0,1 0 0 0 0,13-12 0 0 0,9-6 120 0 0,55-40-1 0 0,-50 41-155 0 0,7-5 17 0 0,57-34 0 0 0,-81 56 20 0 0,1 0-1 0 0,0 1 0 0 0,1 0 0 0 0,-1 2 1 0 0,2 0-1 0 0,27-4 0 0 0,-31 9 55 0 0,-2 4-16 0 0,-11-2-76 0 0,-1 1 0 0 0,0 0 0 0 0,0-1-1 0 0,0 1 1 0 0,0 0 0 0 0,0 0 0 0 0,0 0 0 0 0,0 1-1 0 0,-1-1 1 0 0,1 0 0 0 0,-1 1 0 0 0,0-1 0 0 0,1 1-1 0 0,-1-1 1 0 0,0 1 0 0 0,0-1 0 0 0,-1 1 0 0 0,1 0-1 0 0,-1 0 1 0 0,1 3 0 0 0,2 22-4 0 0,-6-18 0 0 0,0-1 0 0 0,-1 6 0 0 0,-1 0 0 0 0,0 0 0 0 0,-1-1 0 0 0,-1 1 0 0 0,-1-2 0 0 0,-12 19 0 0 0,9-14 0 0 0,1 0 0 0 0,-15 35 0 0 0,17-24 0 0 0,9-15 0 0 0,1-7 0 0 0,-1-3 3 0 0,-1 0 1 0 0,1-1-1 0 0,0 1 0 0 0,0-1 0 0 0,1 1 1 0 0,-1-1-1 0 0,1 0 0 0 0,0 1 0 0 0,0-1 1 0 0,0 0-1 0 0,0 0 0 0 0,0 0 0 0 0,0 0 0 0 0,1-1 1 0 0,4 5-1 0 0,-2-4 9 0 0,-1 0-1 0 0,1 0 1 0 0,0-1 0 0 0,0 1-1 0 0,0-1 1 0 0,1 0 0 0 0,-1-1-1 0 0,0 1 1 0 0,8 0 0 0 0,7 0 27 0 0,-1-1 0 0 0,1 0 1 0 0,0-2-1 0 0,32-5 0 0 0,-32 3-307 0 0,-1-1 0 0 0,1 0 0 0 0,-1-2-1 0 0,-1 0 1 0 0,1-1 0 0 0,-1-1-1 0 0,0 0 1 0 0,20-15 0 0 0,-20 11-1707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2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30 1375 0 0,'-3'0'107'0'0,"-6"0"293"0"0,6 0 1266 0 0,0 0 0 0 0,1 0 0 0 0,-1 0 0 0 0,1-1 0 0 0,-1 1 0 0 0,-3-3 0 0 0,1 2-891 0 0,2-1 0 0 0,-1-1 0 0 0,0 1 0 0 0,-5-4 0 0 0,-1-1 1164 0 0,9 6-1721 0 0,-1 0 0 0 0,0 1-1 0 0,1-1 1 0 0,-1 1 0 0 0,0-1 0 0 0,0 1 0 0 0,1 0-1 0 0,-1 0 1 0 0,0 0 0 0 0,0 0 0 0 0,0 0 0 0 0,-2 0 0 0 0,3 0-134 0 0,0 1 0 0 0,0-1 0 0 0,0 0 1 0 0,-1 0-1 0 0,1 0 0 0 0,0 1 1 0 0,0-1-1 0 0,0 1 0 0 0,0-1 1 0 0,0 1-1 0 0,0-1 0 0 0,0 1 1 0 0,0 0-1 0 0,0-1 0 0 0,0 1 1 0 0,1 0-1 0 0,-1 0 0 0 0,0-1 1 0 0,0 1-1 0 0,1 0 0 0 0,-2 2 0 0 0,1 1-72 0 0,0-1-1 0 0,0 1 0 0 0,1 0 0 0 0,-1 0 1 0 0,1 0-1 0 0,0 0 0 0 0,0 0 0 0 0,1-1 0 0 0,-1 1 1 0 0,1 0-1 0 0,0 0 0 0 0,-1 0 0 0 0,2-1 0 0 0,-1 1 1 0 0,0 0-1 0 0,1-1 0 0 0,0 1 0 0 0,0-1 1 0 0,3 5-1 0 0,6 7-20 0 0,0 0 1 0 0,25 24-1 0 0,-26-30 21 0 0,159 143 11 0 0,-43-42 5 0 0,-95-81-22 0 0,51 65 1 0 0,-75-84-37 0 0,0 1 0 0 0,0-1 0 0 0,-1 1 0 0 0,0 1 0 0 0,-1-1 0 0 0,-1 1 0 0 0,0 0 0 0 0,0 0 0 0 0,-1 1 0 0 0,2 19 0 0 0,-4-22 2 0 0,-1 0-1 0 0,0 0 1 0 0,0 0-1 0 0,-1 0 1 0 0,0 0 0 0 0,-1 0-1 0 0,-1 0 1 0 0,1 0-1 0 0,-1 0 1 0 0,-1-1-1 0 0,0 1 1 0 0,0-1 0 0 0,-9 14-1 0 0,1-7 4 0 0,1-1 0 0 0,-2-1-1 0 0,0 0 1 0 0,-1-1 0 0 0,-15 12-1 0 0,-81 54 132 0 0,83-61-59 0 0,-46 30 19 0 0,-2-2-1 0 0,-2-4 0 0 0,-1-3 1 0 0,-89 31-1 0 0,159-68-55 0 0,-9 4 13 0 0,0 0 1 0 0,-18 11-1 0 0,34-17-23 0 0,1 0 0 0 0,-1 0 0 0 0,1 0 0 0 0,0 1 0 0 0,-1-1 0 0 0,1 0 0 0 0,0 0 0 0 0,-1 0 0 0 0,1 1 0 0 0,0-1 0 0 0,-1 0 0 0 0,1 1 0 0 0,0-1 0 0 0,0 0 0 0 0,-1 1 0 0 0,1-1 0 0 0,0 0 0 0 0,0 1 0 0 0,-1-1 0 0 0,1 0 0 0 0,0 1 0 0 0,0-1 0 0 0,0 1 0 0 0,0 0-20 0 0,1 0 0 0 0,0-1 0 0 0,0 1-1 0 0,0 0 1 0 0,0-1 0 0 0,-1 1 0 0 0,1-1 0 0 0,0 0-1 0 0,0 1 1 0 0,0-1 0 0 0,0 0 0 0 0,0 0 0 0 0,0 1-1 0 0,0-1 1 0 0,0 0 0 0 0,0 0 0 0 0,0 0 0 0 0,0 0 0 0 0,0 0-1 0 0,1 0 1 0 0,26-3-708 0 0,-5-2-1272 0 0,4-2-5568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476 226 8031 0 0,'0'0'895'0'0,"1"2"-690"0"0,-1 2-1354 0 0,5 14 6585 0 0,-5-18-5304 0 0,0 0-1 0 0,0 1 1 0 0,1-1 0 0 0,-1 1 0 0 0,0-1 0 0 0,0 0 0 0 0,1 1-1 0 0,-1-1 1 0 0,0 0 0 0 0,1 1 0 0 0,-1-1 0 0 0,0 0 0 0 0,1 0 0 0 0,-1 1-1 0 0,1-1 1 0 0,-1 0 0 0 0,0 0 0 0 0,1 0 0 0 0,-1 0 0 0 0,1 1-1 0 0,-1-1 1 0 0,1 0 0 0 0,-1 0 0 0 0,0 0 0 0 0,1 0 0 0 0,-1 0 0 0 0,1 0-1 0 0,-1 0 1 0 0,1 0 0 0 0,-1 0 0 0 0,1 0 0 0 0,-1-1 0 0 0,0 1-1 0 0,1 0 1 0 0,-1 0 0 0 0,1 0 0 0 0,-1 0 0 0 0,0-1 0 0 0,1 1 0 0 0,-1 0-1 0 0,1-1 1 0 0,2-1 1 0 0,0-1-1 0 0,0 1 0 0 0,0-1 1 0 0,-1 0-1 0 0,1 0 1 0 0,-1 0-1 0 0,0 0 0 0 0,0 0 1 0 0,0 0-1 0 0,0-1 1 0 0,0 1-1 0 0,-1-1 0 0 0,0 1 1 0 0,1-1-1 0 0,-1 0 1 0 0,-1 0-1 0 0,2-6 0 0 0,-1 0 64 0 0,0-1-1 0 0,0 0 1 0 0,-1 1-1 0 0,0-1 1 0 0,-4-16-1 0 0,2 15-171 0 0,0 0-1 0 0,-1 0 1 0 0,0 1-1 0 0,-1-1 1 0 0,-6-11-1 0 0,9 21-28 0 0,0 0-1 0 0,0 1 0 0 0,0-1 0 0 0,0 0 0 0 0,0 1 0 0 0,0-1 0 0 0,-1 1 0 0 0,1 0 0 0 0,0-1 0 0 0,-1 1 0 0 0,1 0 0 0 0,-1 0 1 0 0,0 0-1 0 0,1 0 0 0 0,-1 0 0 0 0,0 0 0 0 0,1 0 0 0 0,-1 1 0 0 0,0-1 0 0 0,0 1 0 0 0,-2-1 0 0 0,1 1-5 0 0,-1 0 0 0 0,0 0 0 0 0,1 0 0 0 0,-1 1-1 0 0,1 0 1 0 0,-1-1 0 0 0,-5 3 0 0 0,6-2-7 0 0,-9 4-19 0 0,1-1 0 0 0,0 1 0 0 0,0 1 0 0 0,0 0 0 0 0,1 1 0 0 0,-10 7 0 0 0,-56 53-215 0 0,59-52 195 0 0,-30 30-233 0 0,2 2-1 0 0,-75 105 0 0 0,111-139 198 0 0,0 0-1 0 0,-10 23 1 0 0,18-33 75 0 0,-1 0 1 0 0,1 0-1 0 0,0 1 1 0 0,0-1-1 0 0,0 0 1 0 0,0 1-1 0 0,1-1 1 0 0,-1 1-1 0 0,1-1 0 0 0,0 0 1 0 0,0 1-1 0 0,0-1 1 0 0,0 1-1 0 0,1-1 1 0 0,-1 0-1 0 0,1 1 1 0 0,0-1-1 0 0,2 5 1 0 0,-1-5 12 0 0,-1-1 1 0 0,1-1 0 0 0,0 1-1 0 0,-1 0 1 0 0,1 0-1 0 0,0-1 1 0 0,0 1 0 0 0,0-1-1 0 0,0 1 1 0 0,1-1-1 0 0,-1 0 1 0 0,0 0-1 0 0,1 0 1 0 0,-1 0 0 0 0,0-1-1 0 0,1 1 1 0 0,-1-1-1 0 0,1 1 1 0 0,-1-1 0 0 0,1 0-1 0 0,-1 0 1 0 0,1 0-1 0 0,0 0 1 0 0,2-1-1 0 0,6 0 12 0 0,-1 0 0 0 0,1-1-1 0 0,-1-1 1 0 0,15-5 0 0 0,3-3 114 0 0,0-2 1 0 0,46-29-1 0 0,46-42 325 0 0,-86 58-92 0 0,-2-1-1 0 0,53-57 0 0 0,-68 60 243 0 0,-15 22 1231 0 0,-3 4-1694 0 0,-32 59-15 0 0,-41 59 0 0 0,67-109-179 0 0,0 0 1 0 0,1 1-1 0 0,-5 13 0 0 0,10-23-587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5527 0 0,'0'0'1051'0'0,"0"3"1472"0"0,-8 34 4919 0 0,-1 1-3496 0 0,1-7-3596 0 0,-2 0-1 0 0,-1-1 1 0 0,-26 53-1 0 0,-3-17-284 0 0,-65 80-1 0 0,55-80-49 0 0,2-1-1651 0 0,-83 85-1 0 0,115-134 16 0 0,1-1-61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3 433 1839 0 0,'-1'-8'34'0'0,"0"1"0"0"0,0 0 0 0 0,1 0 0 0 0,1 0 0 0 0,-1 0 0 0 0,1 0 0 0 0,0-1 0 0 0,0 1 0 0 0,1 0 0 0 0,0 1 0 0 0,5-13 0 0 0,-3 12 1048 0 0,0 0 0 0 0,0 0 1 0 0,1 0-1 0 0,0 1 1 0 0,0 0-1 0 0,9-8 0 0 0,72-59 8366 0 0,10 10-7314 0 0,-40 32-1877 0 0,93-37 0 0 0,-119 56 85 0 0,1 2 0 0 0,31-7 0 0 0,-49 14-207 0 0,0 1-1 0 0,1 1 1 0 0,-1 0-1 0 0,0 0 1 0 0,0 1 0 0 0,0 1-1 0 0,24 4 1 0 0,-34-4-112 0 0,0 0-1 0 0,0 0 1 0 0,0 0 0 0 0,0 0 0 0 0,1 0 0 0 0,-1 1 0 0 0,-1-1 0 0 0,1 1-1 0 0,0 0 1 0 0,0 0 0 0 0,-1 0 0 0 0,1 0 0 0 0,-1 1 0 0 0,0-1-1 0 0,1 1 1 0 0,-1-1 0 0 0,0 1 0 0 0,-1 0 0 0 0,4 5 0 0 0,-4-5-17 0 0,0 1 1 0 0,0-1 0 0 0,0 1-1 0 0,0 0 1 0 0,-1-1-1 0 0,1 1 1 0 0,-1-1 0 0 0,0 1-1 0 0,0 0 1 0 0,-1-1-1 0 0,1 1 1 0 0,-1 0 0 0 0,1-1-1 0 0,-1 1 1 0 0,0-1 0 0 0,-1 1-1 0 0,-1 4 1 0 0,-4 5 53 0 0,-1 0-1 0 0,1-1 1 0 0,-2 0 0 0 0,0-1 0 0 0,0 0 0 0 0,-20 17-1 0 0,-72 53 330 0 0,92-75-355 0 0,-25 20 61 0 0,-125 86-35 0 0,154-109-344 0 0,-9 6 527 0 0,6-6-3849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24 4143 0 0,'4'-1'-256'0'0,"29"-9"-13"0"0,17 0 4611 0 0,-42 9-3413 0 0,0 0 0 0 0,-1 1 1 0 0,1 0-1 0 0,0 0 0 0 0,0 1 1 0 0,0-1-1 0 0,0 2 0 0 0,11 3 0 0 0,-18-5-884 0 0,0 0 0 0 0,0 1 0 0 0,-1-1 0 0 0,1 0 0 0 0,0 1-1 0 0,-1-1 1 0 0,1 1 0 0 0,0-1 0 0 0,-1 1 0 0 0,1 0 0 0 0,-1-1 0 0 0,1 1 0 0 0,-1 0-1 0 0,1-1 1 0 0,-1 1 0 0 0,1 0 0 0 0,-1-1 0 0 0,0 1 0 0 0,1 0 0 0 0,-1 0 0 0 0,0 0-1 0 0,0-1 1 0 0,0 1 0 0 0,1 0 0 0 0,-1 0 0 0 0,0 0 0 0 0,0-1 0 0 0,0 1 0 0 0,0 0-1 0 0,0 0 1 0 0,-1 0 0 0 0,1 0 0 0 0,0-1 0 0 0,0 1 0 0 0,0 0 0 0 0,-1 0 0 0 0,1-1-1 0 0,0 1 1 0 0,-1 1 0 0 0,-1 2 28 0 0,0 0 1 0 0,0-1-1 0 0,0 1 0 0 0,0-1 1 0 0,-1 1-1 0 0,-4 4 0 0 0,-15 12 294 0 0,-1-2 0 0 0,-35 22 0 0 0,43-30-292 0 0,-173 122 549 0 0,41-33-541 0 0,80-56-49 0 0,-66 56 1 0 0,99-70 76 0 0,-51 56 0 0 0,77-75-83 0 0,-1 0 1 0 0,1 1 0 0 0,1 0 0 0 0,0 0 0 0 0,0 1 0 0 0,2 0-1 0 0,-1 0 1 0 0,1 1 0 0 0,1-1 0 0 0,-4 17 0 0 0,7-22 45 0 0,0 0 0 0 0,1 1 0 0 0,0-1 0 0 0,0 1 0 0 0,0-1 0 0 0,1 0 0 0 0,0 1 1 0 0,0-1-1 0 0,1 0 0 0 0,0 0 0 0 0,0 0 0 0 0,1 0 0 0 0,0 0 0 0 0,0-1 0 0 0,0 1 0 0 0,1-1 0 0 0,5 8 0 0 0,8 6 272 0 0,1-2-1 0 0,0 1 0 0 0,41 29 0 0 0,-59-47-398 0 0,1-1 0 0 0,-1 0-1 0 0,0 1 1 0 0,1-1 0 0 0,-1 0-1 0 0,1 1 1 0 0,-1-1-1 0 0,1 0 1 0 0,-1 0 0 0 0,1 1-1 0 0,-1-1 1 0 0,1 0 0 0 0,-1 0-1 0 0,1 0 1 0 0,-1 0-1 0 0,1 0 1 0 0,-1 0 0 0 0,1 0-1 0 0,0 0 1 0 0,-1 0-1 0 0,1 0 1 0 0,-1 0 0 0 0,1 0-1 0 0,-1 0 1 0 0,1 0 0 0 0,-1 0-1 0 0,2-1 1 0 0,9-11-2306 0 0,-11 11 2366 0 0,8-9-1286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4607 0 0,'0'0'354'0'0,"-1"2"-233"0"0,-22 68 11323 0 0,11-33-6862 0 0,-1 0-3975 0 0,-146 261 1257 0 0,106-207-1604 0 0,-56 86-2807 0 0,54-89-232 0 0,35-57-4119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14 377 14279 0 0,'-1'-2'160'0'0,"-1"-1"0"0"0,0 0-1 0 0,1 0 1 0 0,-1 0 0 0 0,1 0 0 0 0,0 0-1 0 0,0 0 1 0 0,0 0 0 0 0,0 0 0 0 0,1-1-1 0 0,-1 1 1 0 0,1 0 0 0 0,0 0 0 0 0,0-1-1 0 0,0 1 1 0 0,0 0 0 0 0,1 0-1 0 0,-1 0 1 0 0,1-1 0 0 0,0 1 0 0 0,0 0-1 0 0,0 0 1 0 0,0 0 0 0 0,1 0 0 0 0,-1 0-1 0 0,1 0 1 0 0,0 1 0 0 0,0-1-1 0 0,2-2 1 0 0,5-6 961 0 0,1 0 1 0 0,16-12-1 0 0,53-35-298 0 0,-48 37-693 0 0,3-2-76 0 0,2 1 0 0 0,-1 2-1 0 0,2 1 1 0 0,76-26-1 0 0,-89 37 32 0 0,0 2 0 0 0,1 0 0 0 0,0 2-1 0 0,0 1 1 0 0,1 1 0 0 0,-1 1 0 0 0,0 1 0 0 0,1 1 0 0 0,29 5-1 0 0,-46-4-27 0 0,-1 0-1 0 0,0 0 0 0 0,0 0 1 0 0,0 1-1 0 0,0 0 0 0 0,11 7 1 0 0,-16-8-41 0 0,0 0 0 0 0,0 0 0 0 0,0 0 1 0 0,-1 1-1 0 0,1-1 0 0 0,-1 1 0 0 0,1-1 1 0 0,-1 1-1 0 0,0 0 0 0 0,0 0 0 0 0,0 0 1 0 0,-1 0-1 0 0,1 1 0 0 0,-1-1 0 0 0,1 0 1 0 0,-1 1-1 0 0,1 6 0 0 0,-1-2-6 0 0,-1-1 1 0 0,1 1-1 0 0,-1 0 0 0 0,-1-1 1 0 0,0 1-1 0 0,0 0 0 0 0,0-1 1 0 0,-1 1-1 0 0,0-1 0 0 0,-1 1 1 0 0,0-1-1 0 0,0 0 0 0 0,0 0 1 0 0,-1 0-1 0 0,0-1 0 0 0,0 1 1 0 0,-9 9-1 0 0,-1 0 27 0 0,0-1 0 0 0,-1 0 0 0 0,-1-2 0 0 0,0 0 0 0 0,-25 16 0 0 0,-10 3 83 0 0,-2-2 0 0 0,-70 29 0 0 0,67-36-634 0 0,-88 23 0 0 0,117-42-1067 0 0,25-4 682 0 0,-9-8-3201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5063 0 0,'0'0'870'0'0,"2"3"919"0"0,4 4-828 0 0,5 5 1358 0 0,0 2 0 0 0,14 23-1 0 0,-18-24-2318 0 0,-4-1 80 0 0,-2-9 1474 0 0,-3-1-619 0 0,1-1-772 0 0,1-1-1 0 0,0 0 1 0 0,0 1-1 0 0,-1-1 1 0 0,1 1-1 0 0,0-1 1 0 0,-1 0 0 0 0,1 1-1 0 0,-1-1 1 0 0,1 0-1 0 0,0 1 1 0 0,-1-1-1 0 0,1 0 1 0 0,-1 0-1 0 0,1 1 1 0 0,-1-1 0 0 0,1 0-1 0 0,-1 0 1 0 0,0 0-1 0 0,-1 0 10 0 0,1 0 0 0 0,-1 0 0 0 0,1 0 0 0 0,-1-1 0 0 0,1 1 0 0 0,-1-1 0 0 0,1 1 0 0 0,0-1 0 0 0,-1 0 0 0 0,1 0 0 0 0,0 1 0 0 0,-1-1 0 0 0,1 0 0 0 0,0 0 0 0 0,-2-2 0 0 0,1 0-66 0 0,1 1 0 0 0,-1-1 1 0 0,1 0-1 0 0,-1 0 1 0 0,1 1-1 0 0,0-1 0 0 0,-1-4 1 0 0,-1-6 19 0 0,-1 1 1 0 0,2-1-1 0 0,0 0 0 0 0,0 0 1 0 0,1 0-1 0 0,1 0 1 0 0,0 0-1 0 0,1-1 1 0 0,1 1-1 0 0,0 0 1 0 0,0 1-1 0 0,1-1 0 0 0,1 0 1 0 0,0 1-1 0 0,1-1 1 0 0,10-18-1 0 0,3-1-70 0 0,1 0 1 0 0,32-38-1 0 0,-37 54-58 0 0,1 0 1 0 0,1 0-1 0 0,0 2 0 0 0,0 0 0 0 0,28-16 1 0 0,-21 16-212 0 0,0 1 1 0 0,1 2-1 0 0,1 1 1 0 0,0 0-1 0 0,1 2 1 0 0,-1 1-1 0 0,45-6 1 0 0,-69 13 41 0 0,0 0-1 0 0,1 0 1 0 0,-1 1 0 0 0,0-1 0 0 0,1 1-1 0 0,-1-1 1 0 0,0 1 0 0 0,1-1 0 0 0,-1 1-1 0 0,0 0 1 0 0,0 0 0 0 0,0 0 0 0 0,0-1-1 0 0,0 1 1 0 0,0 0 0 0 0,0 0 0 0 0,0 0 0 0 0,1 3-1 0 0,-1-4-180 0 0,1 5-1330 0 0,3 8-13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76 13823 0 0,'0'0'8781'0'0,"-2"2"-8545"0"0,-11 16-117 0 0,0-1-1 0 0,-31 29 1 0 0,-38 27 291 0 0,37-35-329 0 0,37-31-70 0 0,1 0 0 0 0,0 1 0 0 0,0 0 0 0 0,1 0 0 0 0,0 1 0 0 0,0 0 0 0 0,1 0-1 0 0,0 0 1 0 0,0 1 0 0 0,-4 12 0 0 0,7-15-2 0 0,1-1 1 0 0,-1 0-1 0 0,1 1 0 0 0,0-1 1 0 0,1 1-1 0 0,-1 0 0 0 0,1-1 1 0 0,0 1-1 0 0,1-1 0 0 0,0 1 1 0 0,0-1-1 0 0,0 1 0 0 0,1-1 1 0 0,0 0-1 0 0,0 1 0 0 0,1-1 1 0 0,4 8-1 0 0,-5-11 27 0 0,1 1 0 0 0,-1-1 0 0 0,1-1 0 0 0,0 1-1 0 0,0 0 1 0 0,0-1 0 0 0,0 1 0 0 0,0-1 0 0 0,1 0 0 0 0,-1 0-1 0 0,0-1 1 0 0,1 1 0 0 0,0 0 0 0 0,-1-1 0 0 0,1 0 0 0 0,0 0 0 0 0,0 0-1 0 0,0-1 1 0 0,0 1 0 0 0,5-1 0 0 0,-1 1 37 0 0,1-1 0 0 0,-1-1 0 0 0,1 0 0 0 0,-1 0 0 0 0,1 0 0 0 0,-1-1 0 0 0,0 0-1 0 0,11-5 1 0 0,-3 0 5 0 0,0-2-1 0 0,0 0 1 0 0,-1-1-1 0 0,0 0 0 0 0,-1-2 1 0 0,0 1-1 0 0,-1-2 1 0 0,0 0-1 0 0,-1 0 1 0 0,-1-1-1 0 0,0 0 0 0 0,0-1 1 0 0,-2-1-1 0 0,0 1 1 0 0,-1-2-1 0 0,0 1 0 0 0,7-24 1 0 0,-12 29-83 0 0,-1 0 0 0 0,0 0 0 0 0,0 0 1 0 0,-1-1-1 0 0,0 1 0 0 0,-1 0 0 0 0,0-1 1 0 0,-1 1-1 0 0,0 0 0 0 0,-1-1 0 0 0,-1 1 1 0 0,1 0-1 0 0,-2 0 0 0 0,1 0 0 0 0,-2 1 0 0 0,1-1 1 0 0,-1 1-1 0 0,-11-15 0 0 0,13 21-41 0 0,-1 0-1 0 0,0 0 1 0 0,0 1 0 0 0,-1-1 0 0 0,1 1-1 0 0,-1 0 1 0 0,0 0 0 0 0,0 1-1 0 0,0-1 1 0 0,0 1 0 0 0,0 0-1 0 0,0 1 1 0 0,0-1 0 0 0,-1 1 0 0 0,-6-1-1 0 0,-9 0-148 0 0,0 0-1 0 0,-33 2 0 0 0,41 0 94 0 0,1 1 0 0 0,-1 1 0 0 0,-17 4 0 0 0,28-6 9 0 0,9 4-405 0 0,1-1 183 0 0,0-1 1 0 0,0 0-1 0 0,0 0 0 0 0,0 0 0 0 0,0-1 0 0 0,14 1 0 0 0,14-2-1722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 6911 0 0,'0'0'528'0'0,"-1"-1"-341"0"0,0 0-140 0 0,-18-12 13750 0 0,19 16-13364 0 0,0 6-262 0 0,1-1-1 0 0,1 1 0 0 0,-1-1 1 0 0,2 0-1 0 0,-1 0 0 0 0,1 0 1 0 0,4 9-1 0 0,4 6 254 0 0,17 26 0 0 0,7 6 377 0 0,3-1 0 0 0,2-2 0 0 0,80 79 0 0 0,-104-116-656 0 0,1-1 1 0 0,0-1-1 0 0,2 0 1 0 0,-1-1 0 0 0,24 11-1 0 0,52 15-52 0 0,-32-14-314 0 0,-60-23-310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34 10591 0 0,'0'-2'488'0'0,"-5"-30"12875"0"0,2 34-13143 0 0,-5 3-159 0 0,1 1 1 0 0,-1 0-1 0 0,1 1 1 0 0,1-1-1 0 0,-8 10 1 0 0,-30 43 97 0 0,20-25-78 0 0,8-13-25 0 0,-111 144 212 0 0,84-115-219 0 0,-56 52-1 0 0,-152 103-50 0 0,249-203-100 0 0,14 7-759 0 0,-10-8 730 0 0,1 0 1 0 0,0 0-1 0 0,0 0 1 0 0,0-1-1 0 0,0 1 0 0 0,-1-1 1 0 0,1 0-1 0 0,0 0 0 0 0,0 0 1 0 0,0 0-1 0 0,5-2 0 0 0,36-9-2097 0 0,-33 7 1639 0 0,23-6-866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4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13823 0 0,'0'0'1823'0'0,"0"3"29"0"0,-7 16 4477 0 0,-9 7-3999 0 0,8-14-1849 0 0,6-11-185 0 0,2 2-107 0 0,-1-3-708 0 0,-4 17 1275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7:2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0,'0'0'14472'0'0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 125 1839 0 0,'14'-5'58'0'0,"0"-2"0"0"0,25-15-1 0 0,0 1 1678 0 0,104-43 8213 0 0,-135 61-9636 0 0,0 1 2292 0 0,-12 12-1601 0 0,-1-4-897 0 0,1 1-1 0 0,-1-1 1 0 0,-1 0 0 0 0,1 0 0 0 0,-11 8-1 0 0,-37 24 155 0 0,26-19-161 0 0,-31 21 71 0 0,-116 59 0 0 0,150-88-147 0 0,-1-1-1 0 0,0-1 0 0 0,-1-1 1 0 0,1-2-1 0 0,-2 0 0 0 0,1-2 1 0 0,-40 2-1 0 0,24-5-172 0 0,1-2-1 0 0,-1-2 1 0 0,1-2-1 0 0,-44-10 1 0 0,57 8-138 0 0,13 3 104 0 0,0 0 0 0 0,-1 1 1 0 0,1 1-1 0 0,-27 0 0 0 0,37 3 132 0 0,-15-3-130 0 0,18 1 107 0 0,3 3 19 0 0,28 15 35 0 0,-19-12 10 0 0,-1 0-1 0 0,0 1 1 0 0,9 8-1 0 0,-15-11 11 0 0,0-1-1 0 0,0 1 0 0 0,-1 0 0 0 0,1 1 0 0 0,-1-1 0 0 0,0 0 0 0 0,0 1 1 0 0,0-1-1 0 0,0 1 0 0 0,-1 0 0 0 0,1 0 0 0 0,0 5 0 0 0,0 0 2 0 0,-1 1 0 0 0,0-1 0 0 0,0 1 0 0 0,-1 0 0 0 0,-1 0 0 0 0,0-1 0 0 0,0 1 0 0 0,-1-1 0 0 0,0 1 0 0 0,-5 15 0 0 0,-5 7 0 0 0,-28 49 0 0 0,40-81 0 0 0,-137 218 0 0 0,109-177 0 0 0,0-3 2 0 0,-2-1-1 0 0,-2-1 1 0 0,-2-2-1 0 0,0-1 1 0 0,-3-2-1 0 0,-72 49 1 0 0,74-54 62 0 0,33-25 125 0 0,4-3-117 0 0,14-12 90 0 0,0 1 0 0 0,0 0 0 0 0,2 1 0 0 0,-1 1 0 0 0,2 1 0 0 0,-1 0 0 0 0,1 1 0 0 0,24-7 0 0 0,2 2 627 0 0,1 2-1 0 0,75-10 1 0 0,-91 18-375 0 0,1 1-1 0 0,60 3 0 0 0,-84 1-409 0 0,0 0 0 0 0,0 1 0 0 0,0 0 0 0 0,8 3 0 0 0,28 7 64 0 0,-34-9-83 0 0,-7-2-55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8751 0 0,'2'-1'8014'0'0,"2"-1"-7740"0"0,16-12 690 0 0,1 0 1 0 0,1 2-1 0 0,31-13 1 0 0,-37 19-770 0 0,1 2 1 0 0,-1 0 0 0 0,1 1 0 0 0,0 1 0 0 0,29-1 0 0 0,85 10-1111 0 0,-80-3-921 0 0,-27-2 450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1375 0 0,'11'-14'19856'0'0,"-17"34"-18633"0"0,4-12-1010 0 0,-2 3-19 0 0,-1 1 0 0 0,0-2 0 0 0,0 1 0 0 0,-12 18-1 0 0,16-28-698 0 0,15-23-6715 0 0,-1 1 5396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8287 0 0,'0'0'639'0'0,"-2"0"-415"0"0,-4 3 436 0 0,-1 0 0 0 0,1 0 0 0 0,-1 0-1 0 0,1 1 1 0 0,-9 7 0 0 0,12-8-362 0 0,1 0 0 0 0,-1-1 0 0 0,0 1 0 0 0,1 0 0 0 0,0 0 0 0 0,0 0 0 0 0,0 0 0 0 0,0 1 0 0 0,0-1 0 0 0,1 1 0 0 0,0-1 0 0 0,-1 1 0 0 0,0 3 0 0 0,0 3-59 0 0,1-1 1 0 0,0 0-1 0 0,0 1 1 0 0,1-1 0 0 0,0 1-1 0 0,1-1 1 0 0,0 1-1 0 0,0-1 1 0 0,1 0-1 0 0,0 0 1 0 0,1 1 0 0 0,5 12-1 0 0,1-1 19 0 0,0-1-1 0 0,2 0 1 0 0,0-1 0 0 0,1 0-1 0 0,1-1 1 0 0,26 28-1 0 0,-20-27-158 0 0,0-1 0 0 0,2-1 0 0 0,0-1 0 0 0,1 0-1 0 0,30 15 1 0 0,-10-8-44 0 0,-18-8-10 0 0,1-2 0 0 0,37 15-1 0 0,-37-18-57 0 0,-23-9-103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27 2303 0 0,'0'-1'167'0'0,"1"-1"819"0"0,0 0 0 0 0,0 0-1 0 0,0 0 1 0 0,0 0 0 0 0,1 1-1 0 0,-1-1 1 0 0,1 0 0 0 0,-1 1-1 0 0,1-1 1 0 0,-1 1 0 0 0,8-6 5554 0 0,-10 10-6462 0 0,0 0 0 0 0,0-1 1 0 0,0 0-1 0 0,0 1 0 0 0,-1-1 1 0 0,1 1-1 0 0,-1-1 1 0 0,1 0-1 0 0,-1 0 0 0 0,0 0 1 0 0,-4 3-1 0 0,-1 3 15 0 0,-54 59 272 0 0,-78 66 1 0 0,81-79-224 0 0,42-39-105 0 0,-138 125 257 0 0,-9-14-209 0 0,134-104-85 0 0,47-28-700 0 0,13-8-516 0 0,-3-1 180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10135 0 0,'0'0'919'0'0,"0"-1"-759"0"0,1-4 417 0 0,0 1-1 0 0,0-1 1 0 0,1 1 0 0 0,-1-1-1 0 0,1 1 1 0 0,0 0-1 0 0,3-5 1 0 0,1-2 2143 0 0,-4 7-2300 0 0,0 1-1 0 0,1-1 1 0 0,-1 0-1 0 0,1 1 1 0 0,-1 0-1 0 0,1-1 1 0 0,0 1-1 0 0,1 0 1 0 0,-1 1-1 0 0,0-1 1 0 0,7-4-1 0 0,-3 4-582 0 0,-1 0-1 0 0,1 0 1 0 0,0 1-1 0 0,-1 0 1 0 0,1 0-1 0 0,8-1 0 0 0,-13 3-1105 0 0</inkml:trace>
  <inkml:trace contextRef="#ctx0" brushRef="#br0" timeOffset="1">56 501 14743 0 0,'9'-29'1757'0'0,"-6"20"-271"0"0,-1 0-1 0 0,1-1 0 0 0,-1 1 0 0 0,1-19 0 0 0,-1 20-1158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66 7831 0 0,'2'-5'355'0'0,"1"0"0"0"0,0 0 0 0 0,1 0-1 0 0,-1 0 1 0 0,1 1 0 0 0,7-8 0 0 0,9-13 9120 0 0,-21 27-8955 0 0,-52 100 387 0 0,-69 155-357 0 0,101-204-541 0 0,-15 44-762 0 0,31-74-47 0 0,4-13-4018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31 8287 0 0,'19'-30'12023'0'0,"-20"32"-11576"0"0,-11 18 60 0 0,0 2 1 0 0,-15 38-1 0 0,-12 52-155 0 0,-65 176-88 0 0,37-116-402 0 0,41-98-3170 0 0,22-63 1714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4607 0 0,'0'0'354'0'0,"0"-1"-233"0"0,-1-1 337 0 0,1 0 0 0 0,0 1 0 0 0,0-1 1 0 0,0 1-1 0 0,0-1 0 0 0,0 0 0 0 0,1 1 0 0 0,-1-1 0 0 0,0 1 0 0 0,1-1 0 0 0,-1 1 1 0 0,1-1-1 0 0,0 1 0 0 0,-1-1 0 0 0,1 1 0 0 0,0-1 0 0 0,0 1 0 0 0,0 0 0 0 0,0-1 1 0 0,0 1-1 0 0,0 0 0 0 0,3-2 0 0 0,-1 0 576 0 0,9-8-422 0 0,1 0 0 0 0,0 1 0 0 0,1 0 0 0 0,0 1 1 0 0,1 0-1 0 0,28-11 0 0 0,-13 5-119 0 0,27-11-55 0 0,2 3 0 0 0,0 2-1 0 0,2 3 1 0 0,0 2 0 0 0,104-12 0 0 0,-146 26-438 0 0,-1 0 0 0 0,0 1 0 0 0,1 1 0 0 0,-1 1 0 0 0,1 0 0 0 0,-1 2 0 0 0,0 0 0 0 0,0 1 0 0 0,0 1 0 0 0,20 8 0 0 0,50 29-3744 0 0,-84-41 2412 0 0,5 0-11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9671 0 0,'0'0'875'0'0,"1"2"-719"0"0,1 2 163 0 0,0-1 0 0 0,0 1-1 0 0,0-1 1 0 0,0 1 0 0 0,1-1 0 0 0,-1 0 0 0 0,1 0-1 0 0,0 0 1 0 0,0 0 0 0 0,0 0 0 0 0,0-1 0 0 0,0 1-1 0 0,0-1 1 0 0,5 3 0 0 0,-3-3 49 0 0,0 0 1 0 0,1 0-1 0 0,-1 0 1 0 0,0-1-1 0 0,1 0 1 0 0,0 0-1 0 0,-1 0 0 0 0,1-1 1 0 0,-1 0-1 0 0,9 0 1 0 0,28-5 690 0 0,-1-1 0 0 0,63-19 0 0 0,4-1-42 0 0,169-40-275 0 0,-79 17-1016 0 0,-176 45-755 0 0,28-1-1 0 0,-28 3-368 0 0,5-2-457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159 103 13903 0 0,'2'-7'276'0'0,"1"0"-1"0"0,-1 1 1 0 0,1-1 0 0 0,1 1-1 0 0,-1 0 1 0 0,1-1 0 0 0,0 2-1 0 0,0-1 1 0 0,1 0-1 0 0,0 1 1 0 0,0 0 0 0 0,0 0-1 0 0,0 0 1 0 0,1 1-1 0 0,0 0 1 0 0,7-4 0 0 0,-12 7-181 0 0,-1 1 0 0 0,1 0 1 0 0,-1-1-1 0 0,1 1 1 0 0,-1 0-1 0 0,1 0 0 0 0,0-1 1 0 0,-1 1-1 0 0,1 0 1 0 0,0 0-1 0 0,-1 0 1 0 0,1 0-1 0 0,-1 0 0 0 0,1 0 1 0 0,0 0-1 0 0,-1 0 1 0 0,1 0-1 0 0,0 0 0 0 0,-1 0 1 0 0,1 0-1 0 0,0 1 1 0 0,-1-1-1 0 0,1 0 1 0 0,-1 0-1 0 0,1 1 0 0 0,-1-1 1 0 0,1 0-1 0 0,0 1 1 0 0,-1-1-1 0 0,1 1 0 0 0,0 1-12 0 0,1-1-1 0 0,-1 1 0 0 0,0 0 0 0 0,0-1 0 0 0,0 1 0 0 0,-1 0 0 0 0,1 0 0 0 0,0 0 0 0 0,-1 0 0 0 0,1 2 0 0 0,1 3-36 0 0,-1 1 0 0 0,0-1 0 0 0,-1 1 0 0 0,0-1 1 0 0,-1 9-1 0 0,-2 6-10 0 0,-2-1 1 0 0,0 1-1 0 0,-1-1 1 0 0,-2 0-1 0 0,0 0 1 0 0,-1-1-1 0 0,-1 0 1 0 0,0 0-1 0 0,-2-1 1 0 0,-23 28-1 0 0,8-13-36 0 0,-2-2 0 0 0,-1 0 0 0 0,-41 32 0 0 0,71-64 0 0 0,0 0 0 0 0,0 0 0 0 0,0 0 0 0 0,0 0 0 0 0,0 0 0 0 0,0 0 0 0 0,0 0 0 0 0,0 0 0 0 0,0 0 0 0 0,0-1 0 0 0,0 1 0 0 0,0 0 0 0 0,0 0 0 0 0,-1 0 0 0 0,1 0 0 0 0,0 0 0 0 0,0 0 0 0 0,0 0 0 0 0,0 0 0 0 0,0 0 0 0 0,0 0 0 0 0,0 0 0 0 0,0 0 0 0 0,0 0 0 0 0,0 0 0 0 0,0 0 0 0 0,0 0 0 0 0,0 0 0 0 0,0 0 0 0 0,0 0 0 0 0,0 0 0 0 0,0 0 0 0 0,0 0 0 0 0,0 0 0 0 0,0 0 0 0 0,0 0 0 0 0,0 0 0 0 0,4-7 0 0 0,9-8 0 0 0,-1 6 25 0 0,0 0 0 0 0,0 1 0 0 0,0 1-1 0 0,22-9 1 0 0,56-18 139 0 0,64-9 584 0 0,-121 37-455 0 0,-1 1 0 0 0,62-2 0 0 0,-76 7-281 0 0,-6-1-23 0 0,0 1 1 0 0,1 1-1 0 0,-1 0 1 0 0,0 0-1 0 0,1 1 1 0 0,13 4-1 0 0,-25-5-174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0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24 14223 0 0,'0'0'654'0'0,"0"-2"-17"0"0,-1-5-409 0 0,0-1-65 0 0,1 8-79 0 0,0-1 0 0 0,0 1 0 0 0,0 0 0 0 0,-1-1 1 0 0,1 1-1 0 0,0 0 0 0 0,0-1 0 0 0,-1 1 0 0 0,1 0 1 0 0,0-1-1 0 0,0 1 0 0 0,-1 0 0 0 0,1-1 0 0 0,0 1 1 0 0,-1 0-1 0 0,1 0 0 0 0,0-1 0 0 0,-1 1 0 0 0,1 0 1 0 0,0 0-1 0 0,-1 0 0 0 0,1 0 0 0 0,-1-1 0 0 0,1 1 1 0 0,0 0-1 0 0,-1 0 0 0 0,1 0 0 0 0,-1 0 0 0 0,1 0 0 0 0,-1 0 1 0 0,1 0-1 0 0,0 0 0 0 0,-1 0 0 0 0,0 0 0 0 0,-12 4 1190 0 0,10-2-1107 0 0,-1 0 0 0 0,2 1 0 0 0,-1-1 0 0 0,0 1 0 0 0,0-1 0 0 0,1 1 0 0 0,-1 0 0 0 0,1 0 0 0 0,0 0 0 0 0,0 0 0 0 0,-3 7 0 0 0,-16 41 465 0 0,16-38-462 0 0,-246 564 470 0 0,143-340-443 0 0,92-203-102 0 0,12-23-48 0 0,-1 1-1 0 0,-4 17 1 0 0,8-24-149 0 0,0-1-1 0 0,1 0 1 0 0,0 0 0 0 0,-1 1 0 0 0,1-1-1 0 0,0 0 1 0 0,1 0 0 0 0,-1 1-1 0 0,1-1 1 0 0,1 6 0 0 0,-1-9-886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3223 0 0,'0'2'651'0'0,"-3"9"1262"0"0,-1-1-1 0 0,1 0 1 0 0,-1 0-1 0 0,-1-1 1 0 0,-8 13-1 0 0,5-6-1423 0 0,-6 7 127 0 0,-1-1-1 0 0,-2-1 1 0 0,-30 33-1 0 0,-15 19 402 0 0,-82 158 450 0 0,31-43-548 0 0,97-165-937 0 0,-66 91-510 0 0,81-113-190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208 131 11055 0 0,'-39'14'1631'0'0,"2"1"7915"0"0,50-23-9108 0 0,106-48-3 0 0,-43 21-221 0 0,-47 21-94 0 0,-12 4 111 0 0,0 2-1 0 0,0 0 0 0 0,1 2 1 0 0,32-9-1 0 0,-47 15-137 0 0,6 2-74 0 0,4 3-19 0 0,-11-2 0 0 0,-1-1 0 0 0,5 6 0 0 0,-3 2 0 0 0,-1 1 0 0 0,-2-9 0 0 0,1-1 0 0 0,-1 0 0 0 0,0 1 0 0 0,0-1 0 0 0,0 1 0 0 0,0-1 0 0 0,0 1 0 0 0,0-1 0 0 0,0 1 0 0 0,-1-1 0 0 0,1 1 0 0 0,0-1 0 0 0,-1 1 0 0 0,1-1 0 0 0,-1 1 0 0 0,0-1 0 0 0,1 0 0 0 0,-3 3 0 0 0,0 1 0 0 0,-3 5 0 0 0,-1 0 0 0 0,0-1 0 0 0,0 1 0 0 0,-15 14 0 0 0,-41 30 0 0 0,39-33 0 0 0,-168 121-41 0 0,59-48 18 0 0,126-88 24 0 0,0-1-4 0 0,0 1 1 0 0,0 0 0 0 0,1 0 0 0 0,-1 0 0 0 0,-9 14 0 0 0,17-20-5 0 0,-1 1 0 0 0,0-1 0 0 0,1 1 0 0 0,-1-1 0 0 0,1 1 0 0 0,-1-1 0 0 0,0 0 0 0 0,1 1 0 0 0,-1-1 0 0 0,1 0-1 0 0,-1 1 1 0 0,1-1 0 0 0,-1 0 0 0 0,1 0 0 0 0,-1 0 0 0 0,2 1 0 0 0,3 0 13 0 0,-1 0 0 0 0,1 0 0 0 0,0 0-1 0 0,0-1 1 0 0,0 1 0 0 0,0-1 0 0 0,8-1-1 0 0,37-7 182 0 0,-36 5-128 0 0,150-24 608 0 0,-154 25-654 0 0,-1-2-37 0 0,-7 3-95 0 0,-2 6-3320 0 0,0-5 3251 0 0,1 1 0 0 0,-1 0 0 0 0,0-1 0 0 0,0 1 0 0 0,1 0 0 0 0,-1-1 0 0 0,0 1 0 0 0,1 0 0 0 0,-1-1 0 0 0,1 1 0 0 0,-1-1 0 0 0,1 1 0 0 0,-1-1 0 0 0,1 1 0 0 0,0 0 0 0 0,14 7-3572 0 0,-9-7 2586 0 0,0-1 1 0 0,0 1-1 0 0,0-1 0 0 0,0 0 1 0 0,6-2-1 0 0,3-1-2362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62 368 11951 0 0,'0'0'900'0'0,"-1"0"-606"0"0,-5 6-181 0 0,0 0 0 0 0,0 0 0 0 0,1 1 0 0 0,0-1 0 0 0,1 1 0 0 0,-5 8 1 0 0,-10 14 4164 0 0,28-40-3411 0 0,53-74 939 0 0,5-7-1387 0 0,-30 43-360 0 0,-16 21-64 0 0,0 1 0 0 0,31-29 0 0 0,-37 42-38 0 0,1 0-1 0 0,0 1 1 0 0,1 1-1 0 0,30-16 1 0 0,-40 24 33 0 0,-1 1-1 0 0,2 0 1 0 0,-1 1 0 0 0,0 0-1 0 0,0 0 1 0 0,1 0-1 0 0,-1 1 1 0 0,1 0 0 0 0,-1 1-1 0 0,1 0 1 0 0,-1 0 0 0 0,1 0-1 0 0,-1 1 1 0 0,1 0 0 0 0,-1 1-1 0 0,9 2 1 0 0,-11-2 2 0 0,0 0 0 0 0,0 0 0 0 0,0 0-1 0 0,0 1 1 0 0,0 0 0 0 0,0 0 0 0 0,-1 1 0 0 0,1-1 0 0 0,-1 1 0 0 0,0 0 0 0 0,0 0 0 0 0,-1 0 0 0 0,1 0 0 0 0,-1 1-1 0 0,0-1 1 0 0,3 8 0 0 0,-2-5 31 0 0,-1 0-1 0 0,0 0 0 0 0,-1 1 1 0 0,0-1-1 0 0,0 1 0 0 0,-1 0 1 0 0,0-1-1 0 0,0 1 0 0 0,0 0 1 0 0,-2 15-1 0 0,0-11 49 0 0,-1 0 0 0 0,0 0 1 0 0,-1 0-1 0 0,0 0 0 0 0,-6 15 0 0 0,5-20-48 0 0,1 0-1 0 0,-1 1 1 0 0,-1-2 0 0 0,1 1-1 0 0,-1 0 1 0 0,0-1-1 0 0,-1 0 1 0 0,0 0 0 0 0,-6 5-1 0 0,-4 0 5 0 0,0 0-1 0 0,0 0 1 0 0,-35 15-1 0 0,-58 17 95 0 0,70-29-108 0 0,-150 45-414 0 0,178-57-470 0 0,9-1-286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1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403 336 10623 0 0,'0'0'964'0'0,"1"-1"-669"0"0,55-93 5392 0 0,3-3-2773 0 0,-56 92-2820 0 0,-1-1-1 0 0,0 0 0 0 0,0 0 1 0 0,0 0-1 0 0,-1 0 1 0 0,0 0-1 0 0,0 0 0 0 0,0 0 1 0 0,-1-1-1 0 0,0-11 1 0 0,-1 15-84 0 0,1 0 0 0 0,-1 0 1 0 0,1 0-1 0 0,-1 0 0 0 0,0 0 1 0 0,0 0-1 0 0,0 0 0 0 0,-1 0 1 0 0,1 0-1 0 0,-1 1 1 0 0,0-1-1 0 0,1 0 0 0 0,-1 1 1 0 0,0 0-1 0 0,0-1 0 0 0,-1 1 1 0 0,1 0-1 0 0,0 0 0 0 0,-1 0 1 0 0,1 0-1 0 0,-1 1 0 0 0,0-1 1 0 0,-4-1-1 0 0,3 2-17 0 0,0 0 1 0 0,1 0-1 0 0,-1 0 0 0 0,0 1 0 0 0,0 0 1 0 0,0-1-1 0 0,1 1 0 0 0,-1 1 0 0 0,0-1 0 0 0,0 1 1 0 0,-6 1-1 0 0,1 0-17 0 0,0 1 0 0 0,0 1 0 0 0,-13 5 0 0 0,-7 7-15 0 0,0 1 0 0 0,1 1 0 0 0,-28 25 0 0 0,43-33 30 0 0,1 1 0 0 0,0 1 0 0 0,1 0-1 0 0,1 1 1 0 0,0 0 0 0 0,0 1 0 0 0,2-1-1 0 0,-10 21 1 0 0,16-29 8 0 0,0 0-1 0 0,0 0 1 0 0,1 0-1 0 0,0 0 1 0 0,0 0 0 0 0,0 0-1 0 0,1 0 1 0 0,-1 0-1 0 0,1 0 1 0 0,1 1-1 0 0,-1-1 1 0 0,1 0 0 0 0,0 0-1 0 0,2 7 1 0 0,-2-9 1 0 0,0 1 1 0 0,0-1-1 0 0,1 0 1 0 0,-1 0-1 0 0,1-1 0 0 0,0 1 1 0 0,0 0-1 0 0,0-1 1 0 0,0 1-1 0 0,0-1 1 0 0,1 1-1 0 0,-1-1 1 0 0,1 0-1 0 0,-1 0 0 0 0,1 0 1 0 0,0 0-1 0 0,0-1 1 0 0,0 1-1 0 0,0-1 1 0 0,0 0-1 0 0,0 1 1 0 0,0-2-1 0 0,5 2 1 0 0,1 0 10 0 0,1-1 0 0 0,0-1 1 0 0,-1 0-1 0 0,1 0 0 0 0,0-1 1 0 0,-1 0-1 0 0,1-1 0 0 0,-1 0 1 0 0,16-5-1 0 0,-12 2-1 0 0,0 0-1 0 0,0-1 1 0 0,0-1-1 0 0,-1 0 1 0 0,22-17-1 0 0,-29 21-1 0 0,-1-1-1 0 0,0 1 1 0 0,0-1-1 0 0,-1 0 1 0 0,1 0-1 0 0,-1-1 1 0 0,0 1-1 0 0,0-1 1 0 0,0 1-1 0 0,0-1 1 0 0,-1 0 0 0 0,0 0-1 0 0,0 0 1 0 0,-1-1-1 0 0,1 1 1 0 0,0-6-1 0 0,-2 2-7 0 0,-3 2 0 0 0,-4 5-16 0 0,5 2 8 0 0,0 0 0 0 0,1 0 0 0 0,-1 1 0 0 0,1-1 0 0 0,-1 0 0 0 0,0 1 0 0 0,1 0 0 0 0,-1-1 0 0 0,1 1 0 0 0,-1 0-1 0 0,1 0 1 0 0,0-1 0 0 0,-1 1 0 0 0,1 0 0 0 0,0 0 0 0 0,0 1 0 0 0,-1-1 0 0 0,1 0 0 0 0,0 0 0 0 0,-1 3 0 0 0,-20 31-64 0 0,19-30 73 0 0,-14 29-36 0 0,1 1 0 0 0,-15 52 1 0 0,-14 79-6 0 0,-45 331-1722 0 0,79-409 1655 0 0,-37 153 0 0 0,40-218 239 0 0,0 1-1 0 0,-1-2 0 0 0,-2 1 1 0 0,0-1-1 0 0,-1-1 0 0 0,-2 0 1 0 0,-19 23-1 0 0,8-10 2683 0 0,25-36-2650 0 0,2-5-67 0 0,1-1 0 0 0,0 1-1 0 0,6-11 1 0 0,2-8-2 0 0,64-186-606 0 0,-56 156-898 0 0,-5 13-422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1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 20879 0 0,'-2'-7'-270'0'0,"-1"-6"3070"0"0,5 11-1666 0 0,5 4-1501 0 0,15 7-1923 0 0,-10-7 1107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1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375 115 5871 0 0,'0'0'4432'0'0,"-1"0"-3833"0"0,0 0-544 0 0,-35 2 3109 0 0,33-2-2966 0 0,-1 1 0 0 0,1-1 0 0 0,0 1 0 0 0,0 0 0 0 0,-1 0 1 0 0,1 0-1 0 0,0 0 0 0 0,0 0 0 0 0,-3 3 0 0 0,-36 17 1675 0 0,41-21-1298 0 0,-6 4 2351 0 0,10-10-2340 0 0,2 1-539 0 0,0 0 0 0 0,-1 1 0 0 0,2-1 0 0 0,-1 1 0 0 0,0 0 0 0 0,1 0 0 0 0,0 1 1 0 0,9-5-1 0 0,54-18 38 0 0,-49 19-77 0 0,2-1 17 0 0,115-35 213 0 0,-114 37-142 0 0,1 1 0 0 0,1 1 0 0 0,43-1 0 0 0,-64 5-95 0 0,1 0 1 0 0,0 0-1 0 0,0 1 1 0 0,-1 0-1 0 0,1 0 1 0 0,0 0-1 0 0,-1 0 1 0 0,6 3-1 0 0,-9-4-1 0 0,0 0 0 0 0,0 0 0 0 0,0 1 0 0 0,0-1 0 0 0,0 1-1 0 0,0-1 1 0 0,-1 1 0 0 0,1-1 0 0 0,0 1 0 0 0,0 0 0 0 0,0-1 0 0 0,0 1 0 0 0,-1 0 0 0 0,1-1-1 0 0,0 1 1 0 0,-1 0 0 0 0,1 0 0 0 0,0 0 0 0 0,-1 0 0 0 0,1 0 0 0 0,-1 0 0 0 0,0 0-1 0 0,1 0 1 0 0,-1 0 0 0 0,1 1 0 0 0,-1 0-12 0 0,0 0 10 0 0,1-1 0 0 0,-1 0-1 0 0,0 1 1 0 0,0-1-1 0 0,0 1 1 0 0,0-1-1 0 0,0 0 1 0 0,0 1-1 0 0,0-1 1 0 0,0 1-1 0 0,-1-1 1 0 0,1 0-1 0 0,-1 1 1 0 0,1-1-1 0 0,-1 0 1 0 0,1 1-1 0 0,-1-1 1 0 0,-1 2-1 0 0,-14 19-23 0 0,16-22 26 0 0,-17 18-32 0 0,0-2 0 0 0,-1 1-1 0 0,-1-2 1 0 0,-1-1 0 0 0,-25 15-1 0 0,-110 51-194 0 0,150-77 225 0 0,-119 51-78 0 0,-24 12-513 0 0,147-65 463 0 0,20-12-553 0 0,-4 5 681 0 0,2 1 0 0 0,-1 0 0 0 0,0 1-1 0 0,1 1 1 0 0,20-1 0 0 0,-2 2 9 0 0,53 4-1 0 0,-74-1 26 0 0,0 0 1 0 0,0 1-1 0 0,25 7 1 0 0,-31-6-28 0 0,0 0 0 0 0,-1 1 0 0 0,1 0 0 0 0,-1 0 0 0 0,0 1 1 0 0,0-1-1 0 0,0 2 0 0 0,-1-1 0 0 0,7 7 0 0 0,-5-3-5 0 0,-6-8 0 0 0,0 1 0 0 0,-1-1 0 0 0,1 1 0 0 0,-1 0 0 0 0,0 0 0 0 0,1 0 0 0 0,0 3 0 0 0,-2 4 0 0 0,0-5 0 0 0,-1-1 0 0 0,0 0 0 0 0,0 0 0 0 0,0 1 0 0 0,0-1 0 0 0,-1 0 0 0 0,1 0 0 0 0,-1-1 0 0 0,0 1 0 0 0,0 0 0 0 0,0 0 0 0 0,-4 4 0 0 0,-2 1 0 0 0,0-1 0 0 0,-10 8 0 0 0,2-3 0 0 0,-1-1 0 0 0,-37 16-1 0 0,-40 12 38 0 0,69-30-9 0 0,-23 7 35 0 0,-75 15-1 0 0,62-17 3 0 0,23-4-200 0 0,-44 18 0 0 0,80-27-9 0 0,15 1-4976 0 0,-1-1-840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1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97 4143 0 0,'0'0'783'0'0,"-6"-5"3553"0"0,3 4-3830 0 0,0-1 0 0 0,0 1-1 0 0,1-1 1 0 0,-1 1 0 0 0,-1 0-1 0 0,1 0 1 0 0,0 0 0 0 0,0 1 0 0 0,0-1-1 0 0,0 1 1 0 0,-1 0 0 0 0,-3 0 0 0 0,2 0-261 0 0,0 1-1 0 0,0 0 1 0 0,0 0 0 0 0,0 1 0 0 0,0-1 0 0 0,0 1 0 0 0,-4 3 0 0 0,-6 3-144 0 0,1 1-1 0 0,1 0 1 0 0,-21 20 0 0 0,33-29-67 0 0,-21 18-9 0 0,2 2 1 0 0,-35 41-1 0 0,50-55 32 0 0,0 0-1 0 0,1 1 1 0 0,0-1 0 0 0,0 1-1 0 0,0 0 1 0 0,1 0 0 0 0,0 1-1 0 0,1-1 1 0 0,0 0-1 0 0,0 1 1 0 0,0 0 0 0 0,1-1-1 0 0,0 1 1 0 0,1 0 0 0 0,0 12-1 0 0,0-16-6 0 0,1-1 0 0 0,0 0-1 0 0,0 0 1 0 0,0 1 0 0 0,0-1-1 0 0,0 0 1 0 0,0 0 0 0 0,1 0 0 0 0,0 0-1 0 0,-1 0 1 0 0,1-1 0 0 0,0 1-1 0 0,1 0 1 0 0,-1-1 0 0 0,0 0 0 0 0,1 1-1 0 0,-1-1 1 0 0,1 0 0 0 0,0 0-1 0 0,-1 0 1 0 0,1-1 0 0 0,0 1 0 0 0,0-1-1 0 0,0 1 1 0 0,1-1 0 0 0,-1 0-1 0 0,0 0 1 0 0,0-1 0 0 0,5 1 0 0 0,4 1 66 0 0,-1-1 1 0 0,1-1-1 0 0,-1 0 1 0 0,1 0-1 0 0,-1-1 1 0 0,1-1 0 0 0,14-3-1 0 0,14-5 96 0 0,59-24 0 0 0,-79 26-169 0 0,-1-1 1 0 0,0-1-1 0 0,-1-1 0 0 0,32-23 0 0 0,-47 31-39 0 0,1 0 0 0 0,-1 0 0 0 0,0-1-1 0 0,0 1 1 0 0,0-1 0 0 0,0 1 0 0 0,0-1 0 0 0,-1 0-1 0 0,0 0 1 0 0,0 0 0 0 0,0-1 0 0 0,0 1 0 0 0,0 0-1 0 0,-1-1 1 0 0,1-7 0 0 0,-1 8-8 0 0,-1 0 0 0 0,0-1 0 0 0,0 1 0 0 0,-1 0-1 0 0,0-1 1 0 0,1 1 0 0 0,-1 0 0 0 0,-1 0 0 0 0,1 0 0 0 0,0-1 0 0 0,-1 2-1 0 0,0-1 1 0 0,0 0 0 0 0,0 0 0 0 0,-1 0 0 0 0,-4-5 0 0 0,0 1-37 0 0,-1 0 1 0 0,0 0 0 0 0,0 1-1 0 0,-1 0 1 0 0,-12-8 0 0 0,-51-24-289 0 0,47 26 140 0 0,-39-25 1 0 0,58 33 114 0 0,-1 0-1 0 0,0 1 1 0 0,0 0 0 0 0,0 0-1 0 0,0 1 1 0 0,0-1 0 0 0,-10-1-1 0 0,15 5 51 0 0,1 0 0 0 0,0 0 0 0 0,0 0 0 0 0,-1 0 1 0 0,1 1-1 0 0,0-1 0 0 0,0 0 0 0 0,-1 1 0 0 0,1-1 0 0 0,0 1 0 0 0,0-1 0 0 0,0 1 0 0 0,0 0 0 0 0,0-1 0 0 0,0 1 0 0 0,0 0 0 0 0,0 0 0 0 0,0 0 0 0 0,0 0 1 0 0,0 0-1 0 0,-1 2 0 0 0,-13 22-615 0 0,13-20 232 0 0,0 0 0 0 0,1-1 0 0 0,0 1 0 0 0,0 0 0 0 0,-1 5 1 0 0,2 10-1028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29:1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5 11631 0 0,'0'0'1392'0'0,"-16"-5"6651"0"0,14 7-7971 0 0,0-1 1 0 0,0 1 0 0 0,1-1-1 0 0,-1 1 1 0 0,0 0-1 0 0,1-1 1 0 0,-1 1-1 0 0,1 0 1 0 0,0 0-1 0 0,-1 0 1 0 0,0 4 0 0 0,-13 30 271 0 0,6-14-181 0 0,-42 90-4 0 0,-93 199 413 0 0,120-266-563 0 0,-12 28 25 0 0,32-62-29 0 0,0 0-1 0 0,0 1 0 0 0,1-1 0 0 0,-3 22 0 0 0,6-32-90 0 0,0-1 1 0 0,0 1-1 0 0,0 0 0 0 0,0 0 1 0 0,0 0-1 0 0,0 0 0 0 0,0 0 1 0 0,0 0-1 0 0,0 0 0 0 0,0-1 1 0 0,0 1-1 0 0,1 0 0 0 0,-1 0 0 0 0,0 0 1 0 0,1 0-1 0 0,-1-1 0 0 0,1 1 1 0 0,-1 0-1 0 0,1 0 0 0 0,-1-1 1 0 0,1 1-1 0 0,-1 0 0 0 0,1-1 1 0 0,0 1-1 0 0,-1 0 0 0 0,1-1 1 0 0,0 1-1 0 0,0-1 0 0 0,-1 0 0 0 0,1 1 1 0 0,0-1-1 0 0,0 1 0 0 0,0-1 1 0 0,0 0-1 0 0,-1 0 0 0 0,1 1 1 0 0,0-1-1 0 0,0 0 0 0 0,0 0 1 0 0,1 0-1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28:0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8375 0 0,'19'-11'362'0'0,"2"1"0"0"0,-1 1 0 0 0,1 1 0 0 0,1 0 1 0 0,33-6-1 0 0,41-16 680 0 0,-63 19-590 0 0,46-9 0 0 0,10-4-4772 0 0,-74 19 793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28:0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0 149 919 0 0,'2'2'67'0'0,"0"0"450"0"0,0 0 0 0 0,0 0 0 0 0,1-1 0 0 0,-1 1-1 0 0,0 0 1 0 0,1-1 0 0 0,-1 0 0 0 0,1 0 0 0 0,0 0 0 0 0,2 1-1 0 0,0 0 152 0 0,-1-1-113 0 0,0 1-1 0 0,0-1 1 0 0,1 0-1 0 0,-1 0 0 0 0,0-1 1 0 0,1 1-1 0 0,-1-1 0 0 0,9-1 1 0 0,3 1 386 0 0,18-1-95 0 0,-1-1-1 0 0,0-1 1 0 0,0-2-1 0 0,37-11 1 0 0,-20 5-390 0 0,28-6 44 0 0,-25 4-167 0 0,69-6-1 0 0,232 7-290 0 0,-90-1-809 0 0,-86 0-100 0 0,16 0-37 0 0,18-9-243 0 0,-106 9 221 0 0,-98 12 734 0 0,0 0 0 0 0,0 1 1 0 0,0 0-1 0 0,14 2 0 0 0,-20-1 64 0 0,0 0-1 0 0,0 0 1 0 0,0 0-1 0 0,-1 0 1 0 0,1 0-1 0 0,0 0 1 0 0,-1 1-1 0 0,1-1 1 0 0,-1 1 0 0 0,1-1-1 0 0,-1 1 1 0 0,0-1-1 0 0,2 3 1 0 0,-1-1-355 0 0,7 11-2393 0 0,-2 2-767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29:5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5815 0 0,'0'0'527'0'0,"0"-1"-432"0"0,1-7-7 0 0,-1 7 312 0 0,0-1 134 0 0,1-24-22 0 0,4-27 0 0 0,-5 46-402 0 0,1-1-1 0 0,1 1 1 0 0,0 0 0 0 0,-1 0-1 0 0,5-10 1 0 0,-3 10 96 0 0,-2 6 230 0 0,0-1 68 0 0,1-3 155 0 0,-1 6 684 0 0,1 9-33 0 0,-1-7-1702 0 0,3 20 392 0 0,0-18 0 0 0,-1-2 0 0 0,-1 0 6 0 0,1 0 1 0 0,-1-1-1 0 0,1 0 0 0 0,-1 0 0 0 0,1 0 0 0 0,0 0 0 0 0,0 0 0 0 0,0 0 0 0 0,0 0 1 0 0,0-1-1 0 0,0 0 0 0 0,1 0 0 0 0,-1 0 0 0 0,0 0 0 0 0,1 0 0 0 0,5 0 0 0 0,6 0 131 0 0,-1 0-1 0 0,25-3 0 0 0,-22 1-25 0 0,33-2 665 0 0,79-15 0 0 0,-10-2 640 0 0,153-5-1 0 0,-161 25-930 0 0,176 20-1 0 0,-165-8-546 0 0,123 14 95 0 0,-4 18-2058 0 0,-198-31-2190 0 0,-4 1-1340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385 475 919 0 0,'2'0'14517'0'0,"7"0"-13108"0"0,-7 0-1412 0 0,-1 0 146 0 0,1-1 0 0 0,-1 1 1 0 0,0 0-1 0 0,0 0 0 0 0,0-1 1 0 0,0 1-1 0 0,0-1 1 0 0,0 1-1 0 0,0-1 0 0 0,1 1 1 0 0,-1-1-1 0 0,-1 1 0 0 0,1-1 1 0 0,0 0-1 0 0,2-1 0 0 0,2-4 120 0 0,0 0 0 0 0,1 1 0 0 0,0 0-1 0 0,9-7 1 0 0,-7 7-101 0 0,-2-1 1 0 0,1 1-1 0 0,11-13 0 0 0,0-5-85 0 0,0 0 1 0 0,-2-1-1 0 0,-1-1 1 0 0,-1 0-1 0 0,-1-1 1 0 0,11-34 0 0 0,-17 40-163 0 0,13-44-265 0 0,-19 58 214 0 0,0 0 0 0 0,0-1 1 0 0,0 1-1 0 0,-1-1 0 0 0,0 1 0 0 0,0 0 0 0 0,-2-13 0 0 0,1 17 92 0 0,1 0 1 0 0,-1 0-1 0 0,0-1 0 0 0,1 1 1 0 0,-1 0-1 0 0,0 0 0 0 0,0 0 0 0 0,-1 0 1 0 0,1 0-1 0 0,0 1 0 0 0,-1-1 0 0 0,1 0 1 0 0,-1 1-1 0 0,1-1 0 0 0,-1 0 0 0 0,0 1 1 0 0,-3-2-1 0 0,2 1 9 0 0,0 1 1 0 0,-1-1-1 0 0,1 1 0 0 0,0 0 0 0 0,-1 0 1 0 0,1 1-1 0 0,-1-1 0 0 0,1 1 1 0 0,-1-1-1 0 0,-4 2 0 0 0,-4 0-5 0 0,1 0 1 0 0,-1 1-1 0 0,1 0 0 0 0,0 1 0 0 0,-21 9 0 0 0,-9 6-3 0 0,0 1-1 0 0,1 2 1 0 0,-48 35-1 0 0,60-35 141 0 0,0 1 1 0 0,2 2-1 0 0,1 0 0 0 0,-40 51 0 0 0,48-54 87 0 0,1 2 0 0 0,2 0 0 0 0,0 1 0 0 0,-20 47 0 0 0,33-66-171 0 0,-1 0-1 0 0,1 0 1 0 0,0 0 0 0 0,0 0-1 0 0,1 0 1 0 0,0 0-1 0 0,-1 0 1 0 0,1 0-1 0 0,1 0 1 0 0,-1 0 0 0 0,1 0-1 0 0,0 0 1 0 0,0 0-1 0 0,1 0 1 0 0,2 7 0 0 0,-3-9-9 0 0,1-1 1 0 0,-1 0 0 0 0,0 1 0 0 0,1-1-1 0 0,-1 0 1 0 0,1 0 0 0 0,0 0 0 0 0,0 0-1 0 0,0 0 1 0 0,0-1 0 0 0,0 1 0 0 0,0-1 0 0 0,0 1-1 0 0,1-1 1 0 0,-1 1 0 0 0,0-1 0 0 0,1 0-1 0 0,-1 0 1 0 0,1-1 0 0 0,-1 1 0 0 0,1 0 0 0 0,0-1-1 0 0,-1 1 1 0 0,1-1 0 0 0,0 0 0 0 0,-1 0-1 0 0,1 0 1 0 0,0 0 0 0 0,-1-1 0 0 0,5 0 0 0 0,15-5 87 0 0,0-2 1 0 0,-1 0 0 0 0,0-1 0 0 0,26-15 0 0 0,-23 12-51 0 0,24-15-24 0 0,-1-1-1 0 0,-2-3 0 0 0,61-52 1 0 0,-75 52-80 0 0,-18 16 17 0 0,-35 40 156 0 0,2 1 1 0 0,0 1-1 0 0,2 0 1 0 0,-15 32-1 0 0,33-59-111 0 0,-3 4-14 0 0,1 1-1 0 0,0-1 1 0 0,0 0 0 0 0,0 1 0 0 0,1 0 0 0 0,0-1 0 0 0,0 1 0 0 0,0 0 0 0 0,0 0 0 0 0,0-1-1 0 0,1 1 1 0 0,0 7 0 0 0,1-11-93 0 0,-1-1 0 0 0,0 1-1 0 0,0-1 1 0 0,0 1 0 0 0,1-1-1 0 0,-1 1 1 0 0,0-1 0 0 0,0 1 0 0 0,1-1-1 0 0,-1 1 1 0 0,0-1 0 0 0,1 1 0 0 0,-1-1-1 0 0,1 0 1 0 0,-1 1 0 0 0,1 0-1 0 0,1 0-257 0 0,7 7-926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10591 0 0,'0'0'13228'0'0,"-1"2"-13081"0"0,-1 2-89 0 0,0-1 1 0 0,-1 1-1 0 0,1-1 1 0 0,-1 1-1 0 0,0-1 1 0 0,0 0-1 0 0,0 0 1 0 0,0 0-1 0 0,-8 4 1 0 0,-3 2-16 0 0,-20 8 1 0 0,1-1-24 0 0,15-6-56 0 0,-2-2 0 0 0,1 0 0 0 0,-1-1 0 0 0,0-1 1 0 0,-39 7-1 0 0,6-6-546 0 0,-59 0 0 0 0,91-6 165 0 0,0-2 0 0 0,-41-5 0 0 0,60 5 278 0 0,3-8-300 0 0,-2 9 439 0 0,1-1-1 0 0,0 0 1 0 0,0 1 0 0 0,0-1-1 0 0,0 1 1 0 0,0-1 0 0 0,0 1-1 0 0,1-1 1 0 0,-1 0 0 0 0,0 1-1 0 0,0-1 1 0 0,0 1 0 0 0,0-1 0 0 0,1 1-1 0 0,-1-1 1 0 0,0 1 0 0 0,0-1-1 0 0,1 1 1 0 0,-1-1 0 0 0,1 1-1 0 0,-1-1 1 0 0,0 1 0 0 0,1-1-1 0 0,-1 1 1 0 0,1 0 0 0 0,-1-1 0 0 0,1 1-1 0 0,-1 0 1 0 0,1-1 0 0 0,-1 1-1 0 0,2 0 1 0 0,-1-1-1 0 0,15-13 1 0 0,-8 9 19 0 0,-7 4 613 0 0,-1 3-555 0 0,0 3-42 0 0,-1 1 0 0 0,0-1 0 0 0,0 0-1 0 0,-1 0 1 0 0,1 1 0 0 0,-1-1 0 0 0,0 0 0 0 0,-1-1 0 0 0,1 1-1 0 0,-1 0 1 0 0,-5 6 0 0 0,-7 8 109 0 0,-21 22 0 0 0,27-32-109 0 0,-2 2-20 0 0,4-3-1 0 0,0-1 0 0 0,1 1 0 0 0,-1 1 1 0 0,-6 12-1 0 0,12-20 392 0 0,2-2-347 0 0,6-5-72 0 0,0 1 0 0 0,1 0 1 0 0,-1 1-1 0 0,1-1 0 0 0,0 2 0 0 0,0-1 0 0 0,0 1 0 0 0,1 0 1 0 0,-1 0-1 0 0,1 1 0 0 0,0 1 0 0 0,-1-1 0 0 0,1 1 0 0 0,0 1 1 0 0,0-1-1 0 0,0 2 0 0 0,-1-1 0 0 0,1 1 0 0 0,0 1 0 0 0,0-1 1 0 0,-1 1-1 0 0,1 1 0 0 0,10 4 0 0 0,85 41-51 0 0,-82-39 201 0 0,0-1-1 0 0,35 7 1 0 0,-13-4 29 0 0,-42-11-46 0 0,2 2 33 0 0,-4-2-141 0 0,0 0 1 0 0,1 0 0 0 0,-1 0 0 0 0,0 0 0 0 0,1 0 0 0 0,-1 0 0 0 0,0 0 0 0 0,1 0 0 0 0,-1 0 0 0 0,0 0 0 0 0,1 0 0 0 0,-1 0 0 0 0,0 1-1 0 0,0-1 1 0 0,1 0 0 0 0,-1 0 0 0 0,0 0 0 0 0,1 0 0 0 0,-1 1 0 0 0,0-1 0 0 0,0 0 0 0 0,0 0 0 0 0,1 1 0 0 0,-1-1 0 0 0,0 0 0 0 0,1 1-1 0 0,-1 1 2 0 0,1 0 0 0 0,-1-1-1 0 0,0 1 1 0 0,1 0 0 0 0,-1 0-1 0 0,0 0 1 0 0,0 0 0 0 0,0 0-1 0 0,0 0 1 0 0,-1 0 0 0 0,1 0-1 0 0,0 0 1 0 0,-1 0 0 0 0,1-1-1 0 0,-1 1 1 0 0,-1 3 0 0 0,0-2 5 0 0,0 1 0 0 0,0-1-1 0 0,-1 0 1 0 0,1 0 0 0 0,-1 0 0 0 0,0 0 0 0 0,-5 4 0 0 0,-5 2 12 0 0,0-1 0 0 0,0 0 1 0 0,-19 7-1 0 0,26-12-28 0 0,-28 12 16 0 0,-1-2 0 0 0,-1-2-1 0 0,-41 8 1 0 0,39-11-10 0 0,16-4 5 0 0,1 0 0 0 0,-1 2-1 0 0,-37 15 1 0 0,51-16-27 0 0,5-3-1040 0 0,4-1 207 0 0,12-2-429 0 0,18-6-1039 0 0,-7 0 527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4143 0 0,'0'0'11428'0'0,"5"-8"-9953"0"0,55-65 1309 0 0,-36 39-2645 0 0,2 1 0 0 0,50-49 0 0 0,-55 63-260 0 0,1 0-1 0 0,1 1 0 0 0,1 2 1 0 0,44-25-1 0 0,-53 34 26 0 0,-3 4 16 0 0,-1 7 64 0 0,-9-2 28 0 0,0 0-1 0 0,0 0 1 0 0,0 0-1 0 0,-1 0 1 0 0,1 1 0 0 0,-1-1-1 0 0,1 1 1 0 0,-1-1-1 0 0,0 1 1 0 0,0-1-1 0 0,0 1 1 0 0,0 0-1 0 0,0-1 1 0 0,-1 1 0 0 0,1 0-1 0 0,-1 0 1 0 0,0 0-1 0 0,0-1 1 0 0,0 1-1 0 0,0 4 1 0 0,-2 5 45 0 0,1 1 1 0 0,-1-1-1 0 0,-5 15 0 0 0,5-22-29 0 0,0 0-1 0 0,0 1 1 0 0,-5 8-1 0 0,-10 21 122 0 0,17-34-96 0 0,15-17 11 0 0,28-33-353 0 0,-30 34 195 0 0,-1 1 0 0 0,2 0 1 0 0,0 1-1 0 0,22-17 1 0 0,-9 12 71 0 0,-1 1 0 0 0,2 1 1 0 0,0 2-1 0 0,1 0 0 0 0,36-11 0 0 0,-55 22 71 0 0,1 1 0 0 0,-1-1 1 0 0,1 2-1 0 0,-1-1 0 0 0,1 1 0 0 0,12 1 0 0 0,-20 0-36 0 0,-1 0 0 0 0,1 1-1 0 0,-1-1 1 0 0,1 1 0 0 0,-1-1 0 0 0,1 1-1 0 0,-1 0 1 0 0,1 0 0 0 0,-1 0 0 0 0,0 0-1 0 0,1 0 1 0 0,-1 0 0 0 0,0 1 0 0 0,0-1-1 0 0,0 1 1 0 0,0 0 0 0 0,0-1 0 0 0,0 1-1 0 0,0 0 1 0 0,-1 0 0 0 0,1 0 0 0 0,-1 0-1 0 0,1 1 1 0 0,-1-1 0 0 0,0 0 0 0 0,0 1-1 0 0,0-1 1 0 0,0 1 0 0 0,0-1 0 0 0,-1 1-1 0 0,1 2 1 0 0,0 3 40 0 0,0-1-1 0 0,-1 1 0 0 0,0 0 1 0 0,-1 0-1 0 0,1-1 0 0 0,-1 1 1 0 0,-1 0-1 0 0,0-1 1 0 0,0 1-1 0 0,0-1 0 0 0,-7 15 1 0 0,-2-1 78 0 0,-1 0 0 0 0,-23 30 0 0 0,28-40-278 0 0,-11 21 1 0 0,4-7-3513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52 12695 0 0,'71'-52'4508'0'0,"-77"59"-3842"0"0,-157 154 349 0 0,133-127-969 0 0,2 1 0 0 0,2 1 0 0 0,-25 45 1 0 0,47-73-48 0 0,0 0 1 0 0,0 0 0 0 0,1 0 0 0 0,0 0-1 0 0,0 1 1 0 0,1 0 0 0 0,0-1 0 0 0,1 1-1 0 0,-1 10 1 0 0,2-16 17 0 0,0 0 0 0 0,0 1-1 0 0,1-1 1 0 0,-1 0 0 0 0,1 0 0 0 0,0 0 0 0 0,-1 1-1 0 0,1-1 1 0 0,1 0 0 0 0,-1 0 0 0 0,0 0 0 0 0,1 0-1 0 0,-1-1 1 0 0,1 1 0 0 0,0 0 0 0 0,0-1 0 0 0,0 1 0 0 0,1-1-1 0 0,-1 0 1 0 0,0 1 0 0 0,1-1 0 0 0,-1 0 0 0 0,1-1-1 0 0,0 1 1 0 0,0 0 0 0 0,0-1 0 0 0,5 3 0 0 0,2-1 106 0 0,0 0-1 0 0,0 0 1 0 0,0-1 0 0 0,0-1 0 0 0,1 0 0 0 0,-1 0 0 0 0,1-1 0 0 0,-1 0 0 0 0,1 0 0 0 0,-1-1 0 0 0,12-3 0 0 0,-13 2-54 0 0,0-1 0 0 0,0 1 0 0 0,-1-1-1 0 0,0-1 1 0 0,1 0 0 0 0,-1 0 0 0 0,0 0 0 0 0,-1-1-1 0 0,1 0 1 0 0,-1-1 0 0 0,0 1 0 0 0,0-2-1 0 0,6-6 1 0 0,-9 7-44 0 0,1-1 0 0 0,-1 0 0 0 0,0 1 0 0 0,-1-1 0 0 0,0-1 0 0 0,0 1 0 0 0,2-8 0 0 0,1-7 30 0 0,3-25 0 0 0,-7 28-82 0 0,0 0 1 0 0,0-33 0 0 0,-3 43-98 0 0,0 1-1 0 0,0-1 1 0 0,-1 0 0 0 0,0 1-1 0 0,0-1 1 0 0,-1 1 0 0 0,0 0 0 0 0,-5-9-1 0 0,7 14-2 0 0,-1 1-1 0 0,0-1 0 0 0,0 1 1 0 0,0 0-1 0 0,0 0 0 0 0,0 0 1 0 0,0 0-1 0 0,-1 0 0 0 0,-4-2 1 0 0,5 2-77 0 0,1 1-180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2303 0 0,'2'1'2186'0'0,"-1"0"-1726"0"0,0 0 1 0 0,0 0 0 0 0,0 0-1 0 0,0 1 1 0 0,0-1 0 0 0,0 0-1 0 0,0 0 1 0 0,0 1-1 0 0,-1-1 1 0 0,1 0 0 0 0,0 1-1 0 0,-1-1 1 0 0,1 1 0 0 0,0 1-1 0 0,-1 0-133 0 0,0 0 1 0 0,0-1-1 0 0,0 1 0 0 0,0 0 0 0 0,0-1 0 0 0,0 1 0 0 0,-2 4 1 0 0,-1 4-161 0 0,-1 0 0 0 0,0-1 0 0 0,-7 13-1 0 0,2-5 1185 0 0,5-9-1104 0 0,-12 25 530 0 0,1 1 0 0 0,2 1 0 0 0,-10 41 0 0 0,22-71-695 0 0,0 0 1 0 0,0 0 0 0 0,0 0 0 0 0,1-1 0 0 0,0 1-1 0 0,0 0 1 0 0,0 0 0 0 0,1 0 0 0 0,3 10 0 0 0,-4-15 115 0 0,1 1-120 0 0,1-1 0 0 0,-1 1 0 0 0,1-1 0 0 0,-1 0 0 0 0,1 1 0 0 0,-1-1 0 0 0,1 0 0 0 0,0 0 0 0 0,0 0 0 0 0,2 1 0 0 0,0-1 8 0 0,-1 0 1 0 0,1 0-1 0 0,-1-1 1 0 0,1 1 0 0 0,-1-1-1 0 0,1 0 1 0 0,-1 1 0 0 0,1-2-1 0 0,-1 1 1 0 0,1 0 0 0 0,0-1-1 0 0,-1 0 1 0 0,0 1 0 0 0,1-1-1 0 0,-1-1 1 0 0,1 1 0 0 0,-1 0-1 0 0,5-4 1 0 0,-1 1 38 0 0,0 0-1 0 0,0-1 1 0 0,0 0-1 0 0,0 0 1 0 0,-1-1 0 0 0,11-11-1 0 0,-2-4 129 0 0,-1 0 1 0 0,-1-1-1 0 0,12-25 0 0 0,-16 28-279 0 0,0 0 0 0 0,2 1 0 0 0,0 0-1 0 0,2 1 1 0 0,18-22 0 0 0,17-2-3052 0 0,-15 16-3313 0 0,-8 9-172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0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137 277 4143 0 0,'-4'10'-144'0'0,"0"0"0"0"0,-6 12-1 0 0,3-10 1704 0 0,0 0 0 0 0,-17 19 1 0 0,8-13 1941 0 0,-1 0 0 0 0,-31 23 2878 0 0,50-42-6056 0 0,81-69 215 0 0,84-90-1 0 0,-42 42-902 0 0,-104 101 287 0 0,1 1-1 0 0,0 1 1 0 0,2 1-1 0 0,32-14 1 0 0,-53 26 78 0 0,0 0 0 0 0,1 1 0 0 0,-1 0 0 0 0,1-1 0 0 0,-1 1 0 0 0,1 0 0 0 0,0 1 0 0 0,-1-1 0 0 0,1 1 0 0 0,0-1 0 0 0,-1 1 0 0 0,1 0 0 0 0,0 1 0 0 0,6 0 0 0 0,-9 0 19 0 0,0 0-1 0 0,0 0 1 0 0,0 0 0 0 0,0 0 0 0 0,0 1 0 0 0,0-1-1 0 0,-1 0 1 0 0,1 0 0 0 0,0 1 0 0 0,-1-1 0 0 0,1 0 0 0 0,-1 1-1 0 0,1-1 1 0 0,-1 1 0 0 0,0-1 0 0 0,1 1 0 0 0,-1-1-1 0 0,0 2 1 0 0,0 5 50 0 0,0 0 0 0 0,0 0 0 0 0,-1 0-1 0 0,0 0 1 0 0,0-1 0 0 0,0 1 0 0 0,-1 0 0 0 0,-4 8-1 0 0,-27 60 291 0 0,24-59-305 0 0,-20 55 38 0 0,25-62-83 0 0,1 0-1 0 0,1 0 1 0 0,0 1 0 0 0,0-1-1 0 0,0 14 1 0 0,2-23-62 0 0,0 0-1 0 0,0 0 0 0 0,0 0 1 0 0,0 0-1 0 0,0 0 1 0 0,0 0-1 0 0,0 0 1 0 0,0 0-1 0 0,1 0 1 0 0,-1 0-1 0 0,0 0 0 0 0,1 0 1 0 0,-1-1-1 0 0,1 1 1 0 0,-1 0-1 0 0,1 0 1 0 0,-1 0-1 0 0,1 0 1 0 0,-1-1-1 0 0,1 1 0 0 0,0 0 1 0 0,-1-1-1 0 0,1 1 1 0 0,0 0-1 0 0,0-1 1 0 0,-1 1-1 0 0,1-1 1 0 0,0 1-1 0 0,0-1 0 0 0,0 0 1 0 0,0 1-1 0 0,0-1 1 0 0,0 0-1 0 0,0 1 1 0 0,-1-1-1 0 0,3 0 1 0 0,0 0-247 0 0,0 0 0 0 0,1 0 1 0 0,-1-1-1 0 0,0 1 1 0 0,0-1-1 0 0,1 0 1 0 0,-1 0-1 0 0,0 0 0 0 0,4-2 1 0 0,13-7-1748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0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30 5983 0 0,'14'-30'14427'0'0,"-20"45"-14169"0"0,0 0 0 0 0,-16 26 0 0 0,5-11-3 0 0,-52 96 447 0 0,-17 32-228 0 0,-36 115 90 0 0,-9 18-355 0 0,11-41-386 0 0,116-238 484 0 0,1-4-1992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0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89 9671 0 0,'-26'3'540'0'0,"-34"5"-301"0"0,54-7 145 0 0,-1 0 0 0 0,1 1 0 0 0,0 0 0 0 0,0 0 0 0 0,0 0 0 0 0,-11 8 2732 0 0,17-10-2813 0 0,0 1 0 0 0,0-1-1 0 0,1 1 1 0 0,-1-1 0 0 0,0 1 0 0 0,0-1 0 0 0,0 0 0 0 0,1 1-1 0 0,-1-1 1 0 0,0 1 0 0 0,1-1 0 0 0,-1 0 0 0 0,0 1 0 0 0,1-1-1 0 0,-1 1 1 0 0,1-1 0 0 0,0 0 0 0 0,14 9 828 0 0,-6-6-910 0 0,1-1-1 0 0,-1 1 0 0 0,1-2 0 0 0,0 1 1 0 0,18-1-1 0 0,51-4 439 0 0,-71 2-581 0 0,90-11 550 0 0,110-28 1 0 0,-72 12-433 0 0,-61 14-152 0 0,190-32-1422 0 0,-253 44 1009 0 0,-1 1 0 0 0,17 0 0 0 0,-25 1 61 0 0,0 0-1 0 0,0 1 1 0 0,0-1 0 0 0,0 1 0 0 0,0-1 0 0 0,0 1 0 0 0,0 0 0 0 0,0 0 0 0 0,0 1 0 0 0,-1-1 0 0 0,1 0 0 0 0,0 1 0 0 0,4 3 0 0 0,3 7-6815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0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45 18799 0 0,'3'-9'1706'0'0,"0"1"-1405"0"0,-3 7-42 0 0,1 0 0 0 0,-1 0 0 0 0,1 0 0 0 0,-1 0-1 0 0,0 0 1 0 0,0-1 0 0 0,0 1 0 0 0,1 0 0 0 0,-1 0 0 0 0,0 0 0 0 0,0 0 0 0 0,-1 0 0 0 0,1-1 0 0 0,0 1 0 0 0,0 0-1 0 0,0 0 1 0 0,-1-2 0 0 0,0 3-218 0 0,1-1 0 0 0,-1 1 0 0 0,1-1 0 0 0,-1 1 0 0 0,1 0 0 0 0,0-1 0 0 0,-1 1 0 0 0,0 0 0 0 0,1-1 0 0 0,-1 1 0 0 0,1 0 0 0 0,-1 0 0 0 0,1-1 0 0 0,-1 1 0 0 0,0 0 0 0 0,1 0 0 0 0,-1 0 0 0 0,1 0 0 0 0,-1 0 0 0 0,0 0 0 0 0,1 0 0 0 0,-2 0 0 0 0,-1 0-87 0 0,-1 1 0 0 0,0 0 0 0 0,1 0 0 0 0,-1 0 0 0 0,1 0 0 0 0,-7 4 0 0 0,-3 2 7 0 0,-1 0 1 0 0,1 2-1 0 0,1-1 0 0 0,-15 14 1 0 0,9-5-129 0 0,-6 5-17 0 0,-21 26 0 0 0,39-41 80 0 0,1 0 0 0 0,-1 1 1 0 0,1-1-1 0 0,1 1 0 0 0,0 0 1 0 0,0 0-1 0 0,0 0 0 0 0,-3 15 1 0 0,7-22 71 0 0,-1-1 0 0 0,1 1 0 0 0,0 0 0 0 0,0 0 0 0 0,0 0 0 0 0,-1 0 0 0 0,1 0 0 0 0,0-1 0 0 0,0 1 0 0 0,0 0 0 0 0,1 0 0 0 0,-1 0 0 0 0,0 0 1 0 0,0 0-1 0 0,0 0 0 0 0,1-1 0 0 0,-1 1 0 0 0,0 0 0 0 0,1 0 0 0 0,-1 0 0 0 0,1-1 0 0 0,-1 1 0 0 0,1 0 0 0 0,-1 0 0 0 0,1-1 0 0 0,0 1 0 0 0,1 1-28 0 0,1-1 0 0 0,-1 0 0 0 0,1 0 0 0 0,-1 0 1 0 0,1 0-1 0 0,-1 0 0 0 0,4 0 0 0 0,0 0 139 0 0,15 4-91 0 0,0-2-1 0 0,1-1 0 0 0,24 0 1 0 0,-20-1-43 0 0,-12 0 24 0 0,0 0 1 0 0,0 1-1 0 0,0 0 1 0 0,23 8-1 0 0,-30-8 44 0 0,-1 1-1 0 0,0 0 1 0 0,0 0-1 0 0,0 0 1 0 0,0 1-1 0 0,0 0 1 0 0,-1 0-1 0 0,1 0 1 0 0,-1 1-1 0 0,0 0 1 0 0,7 9-1 0 0,36 43 848 0 0,-11-15-565 0 0,-36-41-115 0 0,-1 1-154 0 0,0 0 1 0 0,-1 0-1 0 0,1 0 1 0 0,-1 0-1 0 0,1 0 0 0 0,-1 0 1 0 0,0-1-1 0 0,0 1 1 0 0,0 0-1 0 0,0-1 1 0 0,0 1-1 0 0,0 0 0 0 0,0-1 1 0 0,0 1-1 0 0,-1-1 1 0 0,1 0-1 0 0,-1 1 1 0 0,1-1-1 0 0,-1 0 0 0 0,1 0 1 0 0,-1 0-1 0 0,0 0 1 0 0,1 0-1 0 0,-1 0 1 0 0,-4 0-1 0 0,-4 3 97 0 0,0-1 1 0 0,-1 0-1 0 0,-14 1 0 0 0,22-3-86 0 0,-319 41 1063 0 0,227-37-1000 0 0,80-5-330 0 0,1-1 1 0 0,0-1-1 0 0,0 0 1 0 0,-23-6-1 0 0,36 8 111 0 0,-1-1 0 0 0,1 1-1 0 0,0-1 1 0 0,-1 1 0 0 0,1-1 0 0 0,0 1-1 0 0,-1-1 1 0 0,1 0 0 0 0,0 0-1 0 0,0 0 1 0 0,-1 0 0 0 0,0-1 0 0 0,1 1-13 0 0,1 0 0 0 0,0 0 1 0 0,0 0-1 0 0,-1 0 0 0 0,1 0 1 0 0,0 0-1 0 0,0 0 0 0 0,0 0 1 0 0,0 0-1 0 0,0 0 0 0 0,0 0 1 0 0,0 0-1 0 0,0 0 0 0 0,0 0 1 0 0,1 0-1 0 0,-1 0 0 0 0,0 0 1 0 0,1 0-1 0 0,-1 1 0 0 0,0-1 1 0 0,1 0-1 0 0,0-1 1 0 0,15-26-1655 0 0,5 3-6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43 2759 0 0,'0'0'8816'0'0,"-6"-6"-4729"0"0,-1 10-3913 0 0,-1 0 1 0 0,1 1-1 0 0,0 0 1 0 0,0 0-1 0 0,-11 11 0 0 0,-13 11 165 0 0,17-16-82 0 0,1 0 1 0 0,-1 1-1 0 0,2 1 0 0 0,0 0 0 0 0,-20 28 0 0 0,26-32-111 0 0,0 0 0 0 0,1 0 0 0 0,1 0 1 0 0,-1 1-1 0 0,2-1 0 0 0,-1 1 0 0 0,1 0 0 0 0,1 0 0 0 0,0 1 0 0 0,0-1 0 0 0,0 14 0 0 0,2-23-126 0 0,1 1-1 0 0,-1-1 1 0 0,0 0-1 0 0,1 0 1 0 0,0 1-1 0 0,-1-1 1 0 0,1 0-1 0 0,0 0 1 0 0,-1 0-1 0 0,1 0 1 0 0,0 0-1 0 0,0 0 1 0 0,0 0-1 0 0,0 0 1 0 0,0 0-1 0 0,0 0 1 0 0,0 0-1 0 0,0-1 1 0 0,0 1-1 0 0,1 0 1 0 0,-1-1-1 0 0,0 1 1 0 0,0-1-1 0 0,1 1 1 0 0,-1-1-1 0 0,0 0 1 0 0,1 1-1 0 0,-1-1 1 0 0,0 0-1 0 0,1 0 1 0 0,1 0-1 0 0,11-2 187 0 0,1-1 0 0 0,0 0-1 0 0,0 0 1 0 0,21-10 0 0 0,55-28 214 0 0,-77 34-389 0 0,117-65-15 0 0,-131 72-16 0 0,2-1-21 0 0,-1 1 0 0 0,1-1 0 0 0,-1 0 0 0 0,1 0 1 0 0,-1-1-1 0 0,0 1 0 0 0,1 0 0 0 0,-1 0 0 0 0,0-1 0 0 0,0 1 0 0 0,0 0 0 0 0,0-1 0 0 0,0 1 0 0 0,0-1 0 0 0,-1 1 0 0 0,1-1 0 0 0,0 0 0 0 0,-1 1 1 0 0,1-1-1 0 0,-1 0 0 0 0,0 1 0 0 0,0-1 0 0 0,1-3 0 0 0,-2 1-24 0 0,1 1 0 0 0,-1 0 1 0 0,0 0-1 0 0,1-1 0 0 0,-2 1 1 0 0,1 0-1 0 0,0 0 0 0 0,-1 0 1 0 0,1 0-1 0 0,-1 0 0 0 0,-4-5 1 0 0,-7-9-4 0 0,-2-1 0 0 0,0 1 0 0 0,-1 1 0 0 0,-1 1 1 0 0,-32-23-1 0 0,46 36 5 0 0,0 0 0 0 0,-1 0 0 0 0,1 0 0 0 0,-1 1 0 0 0,1-1 0 0 0,-1 1 0 0 0,0 0 0 0 0,1 0 0 0 0,-8 0 1 0 0,11 1-126 0 0,0 0 0 0 0,-1 0 0 0 0,1 1 0 0 0,-1-1 0 0 0,1 0 1 0 0,-1 0-1 0 0,1 1 0 0 0,-1-1 0 0 0,1 0 0 0 0,0 1 0 0 0,-1-1 1 0 0,1 0-1 0 0,-1 1 0 0 0,1-1 0 0 0,0 0 0 0 0,-1 1 0 0 0,1-1 1 0 0,0 1-1 0 0,0-1 0 0 0,-1 1 0 0 0,1-1 0 0 0,0 0 0 0 0,0 1 1 0 0,0-1-1 0 0,0 1 0 0 0,0-1 0 0 0,-1 1 0 0 0,1-1 1 0 0,0 1-1 0 0,0-1 0 0 0,0 1 0 0 0,0-1 0 0 0,1 1 0 0 0,-1-1 1 0 0,0 1-1 0 0,0-1 0 0 0,0 1 0 0 0,0 0 0 0 0,3 10-5932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688 591 12895 0 0,'0'0'1842'0'0,"-1"0"-1744"0"0,1 0 0 0 0,0 0-1 0 0,0 0 1 0 0,-1 0 0 0 0,1 0 0 0 0,0 0 0 0 0,-1 0 0 0 0,1 0 0 0 0,0 0 0 0 0,0 0 0 0 0,-1 0 0 0 0,1 0 0 0 0,0 0 0 0 0,0-1 0 0 0,-1 1 0 0 0,1 0 0 0 0,0 0 0 0 0,0 0 0 0 0,0 0 0 0 0,-1 0 0 0 0,1-1 0 0 0,0 1-1 0 0,0 0 1 0 0,0 0 0 0 0,-1-1 0 0 0,1 1 0 0 0,0 0 0 0 0,1-4 1 0 0,0 0 0 0 0,0 1 0 0 0,0 0 0 0 0,1-1-1 0 0,-1 1 1 0 0,1 0 0 0 0,0 0 0 0 0,4-5 0 0 0,23-25 372 0 0,-5 5-128 0 0,-5 2-243 0 0,-1-1 0 0 0,-2-1-1 0 0,0 0 1 0 0,-2-1 0 0 0,-1-1 0 0 0,-2 0-1 0 0,-1 0 1 0 0,-1-2 0 0 0,8-48 0 0 0,-16 68-98 0 0,0 0 1 0 0,-1 1-1 0 0,0-1 1 0 0,0 0 0 0 0,-2 1-1 0 0,-1-13 1 0 0,2 20-7 0 0,0 1 0 0 0,-1-1 0 0 0,1 1 1 0 0,-1-1-1 0 0,1 1 0 0 0,-1-1 0 0 0,0 1 1 0 0,0 0-1 0 0,-5-5 0 0 0,5 6-5 0 0,0 0 0 0 0,0 0 0 0 0,0 1 0 0 0,0-1-1 0 0,0 1 1 0 0,0 0 0 0 0,0 0 0 0 0,-1 0 0 0 0,1 0 0 0 0,-1 0 0 0 0,1 0 0 0 0,-1 0 0 0 0,1 1-1 0 0,-1-1 1 0 0,-4 1 0 0 0,0-1-7 0 0,0 1 1 0 0,-1 0-1 0 0,1 1 0 0 0,0 0 0 0 0,0 0 0 0 0,0 1 1 0 0,0-1-1 0 0,0 1 0 0 0,0 1 0 0 0,1-1 0 0 0,-1 1 0 0 0,1 1 1 0 0,0-1-1 0 0,-1 1 0 0 0,2 0 0 0 0,-1 0 0 0 0,0 1 1 0 0,1 0-1 0 0,0 0 0 0 0,-6 7 0 0 0,-6 9-9 0 0,2 1 1 0 0,1 1-1 0 0,0 0 0 0 0,-14 34 0 0 0,-33 106-44 0 0,25-59 66 0 0,-3-11 111 0 0,-82 147 0 0 0,-6-33 696 0 0,87-149-537 0 0,-67 76 1 0 0,57-70-183 0 0,32-40-207 0 0,17-22-85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5063 0 0,'2'2'5438'0'0,"0"0"-4889"0"0,0 0 0 0 0,0-1 0 0 0,0 1 1 0 0,1-1-1 0 0,-1 1 0 0 0,1-1 0 0 0,-1 0 1 0 0,1 0-1 0 0,-1 0 0 0 0,6 1 0 0 0,-2-1-126 0 0,1 0 0 0 0,0 0 0 0 0,-1-1-1 0 0,8 0 1 0 0,8-2 132 0 0,36-8 0 0 0,-54 10-339 0 0,92-21 1188 0 0,162-26 466 0 0,-141 34-2124 0 0,-39 3-3225 0 0,-48 4-3685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6 919 0 0,'-1'-1'67'0'0,"-5"-1"533"0"0,5 1-60 0 0,0 1-1 0 0,1 0 0 0 0,-1-1 1 0 0,0 1-1 0 0,0 0 1 0 0,1 0-1 0 0,-1 0 1 0 0,0 0-1 0 0,0-1 0 0 0,0 1 1 0 0,1 0-1 0 0,-1 0 1 0 0,0 1-1 0 0,0-1 0 0 0,0 0 1 0 0,1 0-1 0 0,-1 0 1 0 0,0 0-1 0 0,0 1 1 0 0,-1-1-1 0 0,2 1-171 0 0,-1-1 0 0 0,1 1 0 0 0,-1 0 0 0 0,1-1-1 0 0,-1 1 1 0 0,1-1 0 0 0,-1 1 0 0 0,1 0 0 0 0,0-1 0 0 0,-1 1 0 0 0,1 0 0 0 0,0 0 0 0 0,-1-1 0 0 0,1 1 0 0 0,0 0-1 0 0,0 0 1 0 0,0 0 0 0 0,0 2-134 0 0,-1 0-1 0 0,1 0 1 0 0,1-1-1 0 0,-1 1 1 0 0,0 0-1 0 0,1 0 1 0 0,-1 0-1 0 0,1-1 1 0 0,2 5-1 0 0,5 8 40 0 0,1-1 0 0 0,0 0 0 0 0,1 0 0 0 0,12 13 0 0 0,52 46-30 0 0,-47-46-175 0 0,-13-14-61 0 0,151 138 70 0 0,-147-136-77 0 0,-1-1-1 0 0,-1 2 1 0 0,-1 0-1 0 0,0 1 1 0 0,-1 1-1 0 0,0 0 1 0 0,12 24-1 0 0,-22-34 2 0 0,0 0-1 0 0,-1 1 0 0 0,1 0 1 0 0,-2-1-1 0 0,1 1 1 0 0,-2 0-1 0 0,1 1 1 0 0,0 14-1 0 0,-2-16 1 0 0,0-1 1 0 0,-1 0-1 0 0,0 1 0 0 0,-1-1 0 0 0,0 0 1 0 0,0 0-1 0 0,0 0 0 0 0,-1 0 0 0 0,0 0 0 0 0,0-1 1 0 0,0 1-1 0 0,-6 6 0 0 0,-5 5 64 0 0,-1 0-1 0 0,-1-2 0 0 0,-1 0 1 0 0,-26 20-1 0 0,0 1 38 0 0,-14 11-29 0 0,-83 53 1 0 0,75-55-220 0 0,63-46-35 0 0,0 1-208 0 0,0-1 0 0 0,0 0 0 0 0,0 0 0 0 0,1 0 0 0 0,-1 0 0 0 0,0 0 0 0 0,0 0 0 0 0,0 0 0 0 0,0-1 0 0 0,0 1 0 0 0,-2-1 0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 17047 0 0,'0'0'2139'0'0,"1"1"-1836"0"0,-1 2-243 0 0,1-1 0 0 0,0 0 0 0 0,-1 0 0 0 0,1 1 0 0 0,-1-1 1 0 0,0 0-1 0 0,0 0 0 0 0,0 1 0 0 0,0-1 0 0 0,0 0 0 0 0,0 1 1 0 0,-1-1-1 0 0,1 0 0 0 0,-1 0 0 0 0,1 1 0 0 0,-1-1 0 0 0,-1 3 1 0 0,-4 9 168 0 0,-12 20 1 0 0,12-22-104 0 0,-177 287 748 0 0,-17 4-634 0 0,19-28-168 0 0,116-180-701 0 0,61-89-683 0 0</inkml:trace>
  <inkml:trace contextRef="#ctx0" brushRef="#br0" timeOffset="1">1 559 12895 0 0,'0'0'998'0'0,"0"2"-657"0"0,1 1-82 0 0,-1 0 1 0 0,1 0-1 0 0,0 0 0 0 0,0-1 1 0 0,0 1-1 0 0,0 0 0 0 0,0-1 1 0 0,1 1-1 0 0,-1-1 0 0 0,1 0 1 0 0,0 1-1 0 0,0-1 1 0 0,3 3-1 0 0,-1-1 133 0 0,0-1 0 0 0,1 1 1 0 0,0-1-1 0 0,-1 0 0 0 0,1-1 0 0 0,8 4 1 0 0,2-1 123 0 0,-1 0 1 0 0,1-1 0 0 0,0-1-1 0 0,22 2 1 0 0,16-1 312 0 0,76-3 0 0 0,-95-3-921 0 0,1-2 0 0 0,-1-1 0 0 0,42-12 0 0 0,-60 12-709 0 0,22-10 0 0 0,-6-3-5434 0 0,-10 0-941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17791 0 0,'0'0'874'0'0,"2"1"-386"0"0,5 4-60 0 0,6 6-253 0 0,-12-5-171 0 0,-1-3 37 0 0,1 2 61 0 0,-1 1 1 0 0,1-1 0 0 0,-1 0 0 0 0,0 1 0 0 0,-1-1 0 0 0,1 0 0 0 0,-1 1 0 0 0,0-1 0 0 0,0 0 0 0 0,-1 0 0 0 0,-2 7 0 0 0,-5 9 222 0 0,-14 26 0 0 0,14-31-237 0 0,-59 114 286 0 0,-7-3 0 0 0,-5-4 1 0 0,-188 221-1 0 0,157-231-67 0 0,54-57-49 0 0,200-186-1191 0 0,-142 129 928 0 0,81-74-770 0 0,-73 68 719 0 0,-1 1-1 0 0,2 0 1 0 0,-1 0-1 0 0,1 1 1 0 0,0 0 0 0 0,0 1-1 0 0,0 0 1 0 0,12-3-1 0 0,-19 7 67 0 0,-1-1-1 0 0,1 1 1 0 0,-1 0-1 0 0,1 0 0 0 0,-1 0 1 0 0,1 0-1 0 0,0 1 1 0 0,-1-1-1 0 0,1 0 1 0 0,-1 1-1 0 0,0 0 1 0 0,1 0-1 0 0,-1 0 1 0 0,1 0-1 0 0,-1 0 0 0 0,3 2 1 0 0,-1-1 6 0 0,-1 1 1 0 0,1 0-1 0 0,-1 0 0 0 0,1 1 0 0 0,-1-1 1 0 0,0 1-1 0 0,0 0 0 0 0,3 5 1 0 0,-2-2 9 0 0,0 0 0 0 0,-1 0 1 0 0,0 0-1 0 0,0 1 0 0 0,-1-1 1 0 0,0 1-1 0 0,0-1 0 0 0,-1 1 1 0 0,0-1-1 0 0,0 14 0 0 0,-2-14 10 0 0,0 0 0 0 0,-1 0 0 0 0,0 0-1 0 0,0 0 1 0 0,-1 0 0 0 0,-5 9-1 0 0,-1 5 79 0 0,1-4 11 0 0,-1 0 0 0 0,-17 24-1 0 0,-6 12-40 0 0,31-51-322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210 195 11519 0 0,'0'0'887'0'0,"2"1"-375"0"0,2 2 54 0 0,0-1 0 0 0,1 0 1 0 0,-1 0-1 0 0,1 0 0 0 0,-1 0 0 0 0,1-1 0 0 0,0 0 0 0 0,-1 0 1 0 0,1 0-1 0 0,0-1 0 0 0,6 1 0 0 0,1-1 77 0 0,0 0 0 0 0,1-1 0 0 0,16-3 0 0 0,-23 3-648 0 0,0 0-1 0 0,-1-1 0 0 0,1 0 0 0 0,-1 0 0 0 0,1-1 0 0 0,-1 0 0 0 0,0 0 0 0 0,0 0 0 0 0,0 0 0 0 0,0-1 0 0 0,-1 0 0 0 0,0 1 0 0 0,1-2 0 0 0,-1 1 0 0 0,-1 0 0 0 0,1-1 0 0 0,-1 0 0 0 0,0 0 0 0 0,0 0 0 0 0,0 0 0 0 0,0-1 0 0 0,-1 1 0 0 0,0-1 0 0 0,0 1 1 0 0,-1-1-1 0 0,1 0 0 0 0,-1 1 0 0 0,-1-1 0 0 0,1 0 0 0 0,-1 0 0 0 0,-1-12 0 0 0,1 14-96 0 0,-1 0 1 0 0,0 0 0 0 0,0-1-1 0 0,0 1 1 0 0,0 0 0 0 0,-1 0-1 0 0,1 0 1 0 0,-1 0 0 0 0,-3-3-1 0 0,4 5 63 0 0,0 1 0 0 0,0-1-1 0 0,-1 1 1 0 0,1 0 0 0 0,-1 0-1 0 0,1 0 1 0 0,-1 0 0 0 0,1 0-1 0 0,-1 0 1 0 0,0 0 0 0 0,1 0-1 0 0,-1 0 1 0 0,0 1 0 0 0,0-1-1 0 0,0 1 1 0 0,1 0 0 0 0,-1-1-1 0 0,0 1 1 0 0,0 0 0 0 0,0 0 0 0 0,0 0-1 0 0,0 0 1 0 0,-3 1 0 0 0,-3 0 17 0 0,1 1 1 0 0,-1 0-1 0 0,0 1 1 0 0,1-1 0 0 0,0 2-1 0 0,0-1 1 0 0,0 1 0 0 0,0 0-1 0 0,-11 8 1 0 0,-5 6 162 0 0,-25 27 0 0 0,41-38-99 0 0,-36 35 281 0 0,2 1 0 0 0,-42 57-1 0 0,74-88-262 0 0,1 1 0 0 0,1-1-1 0 0,0 2 1 0 0,0-1-1 0 0,-8 27 1 0 0,13-35-22 0 0,1 0 0 0 0,0 0 0 0 0,0 0 0 0 0,1 0 0 0 0,-1 1 0 0 0,1-1 0 0 0,0 0 0 0 0,0 0 0 0 0,1 0 0 0 0,0 0 0 0 0,0 0 0 0 0,0 0 0 0 0,0 0 0 0 0,1 0 0 0 0,0 0 0 0 0,0 0 0 0 0,0 0 0 0 0,0-1 0 0 0,1 1 0 0 0,4 4 0 0 0,0 0 96 0 0,1-2-1 0 0,0 1 1 0 0,0-1 0 0 0,1 0-1 0 0,0-1 1 0 0,0 1 0 0 0,1-2-1 0 0,0 0 1 0 0,0 0 0 0 0,0-1-1 0 0,18 6 1 0 0,-6-4-9 0 0,0-1 0 0 0,0-1-1 0 0,0-1 1 0 0,40 0 0 0 0,-44-3-690 0 0,1-2 1 0 0,-1 0-1 0 0,1-1 0 0 0,26-8 0 0 0,-13 2-7315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39:1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431 347 8319 0 0,'0'0'5736'0'0,"3"-2"-5216"0"0,8-2-21 0 0,-8 2 281 0 0,3 0-584 0 0,0 0 0 0 0,0-1-1 0 0,1 0 1 0 0,-2 0 0 0 0,1-1 0 0 0,0 0 0 0 0,9-8 0 0 0,-2 1 34 0 0,-1-1 0 0 0,11-14 0 0 0,-11 10-45 0 0,11-12 61 0 0,-17 21-203 0 0,1 0-1 0 0,-1-1 1 0 0,0 0 0 0 0,-1 0 0 0 0,0 0-1 0 0,8-18 1 0 0,18-60-13 0 0,-23 62 10 0 0,-5 11-40 0 0,-5 3 0 0 0,-8 3-28 0 0,7 7-9 0 0,-1-1 1 0 0,1 1-1 0 0,0 0 0 0 0,0 0 0 0 0,-1 0 0 0 0,1 1 0 0 0,0-1 0 0 0,0 1 1 0 0,-1 0-1 0 0,-4 1 0 0 0,-33 15-225 0 0,37-15 247 0 0,-38 21-94 0 0,1 2 0 0 0,1 1 0 0 0,-40 35 0 0 0,55-42 74 0 0,-288 245-557 0 0,308-258 648 0 0,0 0-1 0 0,0 1 1 0 0,1-1 0 0 0,0 1-1 0 0,0 0 1 0 0,1 1 0 0 0,-5 11-1 0 0,8-18-20 0 0,0 1 0 0 0,-1 0 0 0 0,1-1-1 0 0,0 1 1 0 0,0 0 0 0 0,0-1 0 0 0,0 1 0 0 0,1 0-1 0 0,-1-1 1 0 0,0 1 0 0 0,1 0 0 0 0,-1-1-1 0 0,1 1 1 0 0,-1-1 0 0 0,1 1 0 0 0,0-1 0 0 0,0 1-1 0 0,1 1 1 0 0,0 0 39 0 0,0 1 0 0 0,1-1 0 0 0,-1 0 0 0 0,1 0 0 0 0,5 5 1 0 0,-3-5 7 0 0,0 0 0 0 0,1 0 1 0 0,-1 0-1 0 0,1-1 1 0 0,0 0-1 0 0,0 0 0 0 0,0 0 1 0 0,-1-1-1 0 0,2 0 1 0 0,7 1-1 0 0,-1-1 33 0 0,1 0 0 0 0,-1-1 0 0 0,23-3 0 0 0,-24 0-60 0 0,0 0 0 0 0,0 0 0 0 0,0-1-1 0 0,0 0 1 0 0,0-1 0 0 0,-1-1 0 0 0,20-12 0 0 0,2-5 94 0 0,33-30 0 0 0,-19 14-59 0 0,110-99 102 0 0,-151 133-179 0 0,12-20 47 0 0,-16 22 456 0 0,-15 12-310 0 0,4-1-203 0 0,0 1 1 0 0,0 0 0 0 0,1 0 0 0 0,0 0 0 0 0,-7 12 0 0 0,5-6-7 0 0,-20 20 1 0 0,23-28-10 0 0,4-4-2 0 0,0-1-1 0 0,1 1 1 0 0,-1 0 0 0 0,1 0 0 0 0,-1 0-1 0 0,1 0 1 0 0,0 0 0 0 0,0 1 0 0 0,-2 6 0 0 0,0-1-12 0 0,3-4-22 0 0,2 9 36 0 0,2 9 12 0 0,0-18 0 0 0,0-1 0 0 0,8 17 1 0 0,-8-18 4 0 0,0-1 5 0 0,-1 1 65 0 0,0-1-6 0 0,-1-1-66 0 0,3 2 49 0 0,0-1 0 0 0,0 1 0 0 0,0 0 1 0 0,0-1-1 0 0,1 0 0 0 0,-1 0 0 0 0,1 0 0 0 0,5 1 0 0 0,-5-2-200 0 0,0-1 0 0 0,0 0 0 0 0,0 0-1 0 0,0-1 1 0 0,0 0 0 0 0,0 1 0 0 0,0-2 0 0 0,0 1 0 0 0,0 0-1 0 0,-1-1 1 0 0,1 0 0 0 0,5-3 0 0 0,-8 4-279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39:1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0,'0'0'7000'0'0,"2"4"-6190"0"0,6 8-447 0 0,0 1 0 0 0,1-1 0 0 0,1 0 1 0 0,14 14-1 0 0,51 42 601 0 0,0 1-427 0 0,-58-52-488 0 0,-1 1 0 0 0,-1 0 0 0 0,-1 1 1 0 0,0 1-1 0 0,-2 0 0 0 0,0 1 0 0 0,-1 0 0 0 0,-2 1 1 0 0,13 40-1 0 0,-16-40-29 0 0,0 0 1 0 0,-2 0 0 0 0,-1 1-1 0 0,0 40 1 0 0,-3-50 5 0 0,-1 1 0 0 0,-1-1 0 0 0,0 0 0 0 0,-1 0 0 0 0,0 0 0 0 0,-1 0 1 0 0,-1-1-1 0 0,0 1 0 0 0,-9 16 0 0 0,0-7 106 0 0,0-1 0 0 0,-29 33 0 0 0,-39 32 80 0 0,61-65-331 0 0,19-20-42 0 0,16 8-7286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0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51 4607 0 0,'1'-2'354'0'0,"13"-15"20"0"0,-13 16-106 0 0,13-18 4321 0 0,-10 7 3337 0 0,-15 25-7189 0 0,3 5-686 0 0,1 0 0 0 0,0 0 0 0 0,1 0 0 0 0,-7 37 0 0 0,2-10-50 0 0,0-2-1 0 0,-66 208 0 0 0,56-195 21 0 0,-38 68 0 0 0,44-97-16 0 0,-2-1-1 0 0,0-1 0 0 0,-1-1 1 0 0,-32 32-1 0 0,-118 140-4 0 0,96-106 0 0 0,42-49 12 0 0,29-39 384 0 0,3-5-140 0 0,6-10-107 0 0,2 0-1 0 0,0 1 0 0 0,0 0 0 0 0,1 0 1 0 0,21-16-1 0 0,-15 14-60 0 0,1 2-1 0 0,0 0 1 0 0,36-17-1 0 0,-38 23-8 0 0,1 0 0 0 0,1 0 0 0 0,-1 2 0 0 0,0 0 0 0 0,24-1 0 0 0,90 0 247 0 0,-60 4-86 0 0,-41 1 31 0 0,47 7 1 0 0,-51-4-143 0 0,3 3-54 0 0,-22-4-60 0 0,1 0 1 0 0,-1-1 0 0 0,0 0-1 0 0,1 0 1 0 0,-1-1 0 0 0,1 0-1 0 0,7-1 1 0 0,-13 1-20 0 0,0 0 0 0 0,0 0 0 0 0,1 0 0 0 0,-1-1 0 0 0,0 1 0 0 0,0-1 1 0 0,0 0-1 0 0,0 1 0 0 0,0-1 0 0 0,0 0 0 0 0,0 0 0 0 0,0 0 0 0 0,0-1 0 0 0,0 1 0 0 0,0 0 0 0 0,-1-1 0 0 0,1 1 0 0 0,0-1 0 0 0,-1 0 0 0 0,1 1 0 0 0,-1-1 0 0 0,0 0 0 0 0,0 0 0 0 0,0 0 0 0 0,2-3 0 0 0,1-6-397 0 0,-3 6-3661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275 200 13303 0 0,'0'0'606'0'0,"-2"1"-10"0"0,-5 2-461 0 0,1 0 0 0 0,0 1 0 0 0,0 0 0 0 0,-10 7 1 0 0,8-5 3762 0 0,21 2-3366 0 0,-6-5-343 0 0,1 0-1 0 0,0 0 1 0 0,-1-1-1 0 0,1 0 1 0 0,0-1-1 0 0,0 1 1 0 0,0-1-1 0 0,13-1 1 0 0,20 4 195 0 0,-39-3-372 0 0,1-1 0 0 0,-1 1 0 0 0,0-1 0 0 0,1 0 0 0 0,-1 0 0 0 0,1 0 0 0 0,-1 0 0 0 0,1 0 0 0 0,-1 0 0 0 0,1-1 0 0 0,-1 1 0 0 0,5-2 0 0 0,0-1 25 0 0,1 1-6 0 0,0-2 0 0 0,0 1 0 0 0,0-1 0 0 0,0 0 0 0 0,0 0 0 0 0,-1-1 0 0 0,0 0 0 0 0,0-1 0 0 0,0 0 0 0 0,-1 0 0 0 0,0 0 1 0 0,0 0-1 0 0,0-1 0 0 0,8-15 0 0 0,-10 17-66 0 0,0-1-1 0 0,-1 0 1 0 0,0 0 0 0 0,0 0 0 0 0,-1-1 0 0 0,0 1 0 0 0,0-1-1 0 0,0 1 1 0 0,-1-1 0 0 0,0 0 0 0 0,0 1 0 0 0,0-1-1 0 0,-1 0 1 0 0,0 0 0 0 0,-1 0 0 0 0,1 1 0 0 0,-2-1 0 0 0,1 0-1 0 0,-4-10 1 0 0,5 15 11 0 0,-1 0 1 0 0,0 1-1 0 0,0-1 0 0 0,0 1 0 0 0,0-1 0 0 0,0 1 0 0 0,0 0 0 0 0,0-1 1 0 0,0 1-1 0 0,0 0 0 0 0,-1 0 0 0 0,1-1 0 0 0,0 1 0 0 0,-1 0 1 0 0,1 1-1 0 0,-1-1 0 0 0,-2-1 0 0 0,1 1 7 0 0,0 0 0 0 0,1 1 0 0 0,-1-1 0 0 0,0 1 0 0 0,1 0 1 0 0,-1 0-1 0 0,0 0 0 0 0,1 0 0 0 0,-1 1 0 0 0,-4 0 0 0 0,-4 3-11 0 0,0 0 0 0 0,-1 0 0 0 0,2 1 0 0 0,-14 8-1 0 0,18-9-4 0 0,-88 55-207 0 0,36-20 101 0 0,28-20 91 0 0,1 2 0 0 0,1 1 0 0 0,1 1 0 0 0,-35 39 0 0 0,53-51 80 0 0,-1 1-1 0 0,2 0 0 0 0,0 1 1 0 0,0-1-1 0 0,1 1 0 0 0,1 1 1 0 0,-7 20-1 0 0,11-27 8 0 0,0 0 0 0 0,0 1 0 0 0,0-1 0 0 0,1 1 0 0 0,1-1 0 0 0,-1 1 0 0 0,1 0 0 0 0,0-1 0 0 0,1 1 0 0 0,0 0 0 0 0,0-1 0 0 0,1 1 0 0 0,0-1 0 0 0,0 0 0 0 0,0 1 0 0 0,5 7 0 0 0,-5-12-10 0 0,0 1 0 0 0,0-1 0 0 0,0-1 0 0 0,0 1 0 0 0,0 0 1 0 0,1-1-1 0 0,0 1 0 0 0,-1-1 0 0 0,1 1 0 0 0,0-1 1 0 0,0 0-1 0 0,0-1 0 0 0,5 3 0 0 0,-3-1 15 0 0,1-1 0 0 0,0-1 0 0 0,0 1 1 0 0,0-1-1 0 0,0 0 0 0 0,1 0 0 0 0,5 0 0 0 0,7-2 61 0 0,-1 0 0 0 0,0-1 0 0 0,-1-1 0 0 0,23-6 0 0 0,206-52 314 0 0,-217 51-1784 0 0,0-1-1 0 0,-1-1 1 0 0,27-17 0 0 0,-28 15-155 0 0,10-3-718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0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483 112 6447 0 0,'13'-11'57'0'0,"-1"0"0"0"0,20-23 0 0 0,-8 8 1021 0 0,6-3 12259 0 0,-87 122-12603 0 0,10-2-523 0 0,-134 281 26 0 0,9 22-146 0 0,91-213-54 0 0,75-166-388 0 0,-27 62 685 0 0,16-24-5490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0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2 278 11055 0 0,'0'0'2526'0'0,"-1"-11"2028"0"0,6 5-4093 0 0,0 0 0 0 0,1 1-1 0 0,0-1 1 0 0,0 1 0 0 0,0 0-1 0 0,1 0 1 0 0,12-6 0 0 0,3-3 188 0 0,19-13-103 0 0,1 3-1 0 0,1 1 1 0 0,1 2 0 0 0,0 2-1 0 0,2 2 1 0 0,72-17 0 0 0,-104 31-531 0 0,22-6-32 0 0,0 1 1 0 0,40-2 0 0 0,-37 6-244 0 0,12-1-1389 0 0,-18 6-5839 0 0,-19 1 212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0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107 101 6911 0 0,'-22'-31'634'0'0,"18"24"230"0"0,-1 0 0 0 0,0 0 0 0 0,0 0-1 0 0,-1 1 1 0 0,1 0 0 0 0,-2 0 0 0 0,1 0-1 0 0,-13-8 1 0 0,19 14-709 0 0,-1 0 0 0 0,1-1 0 0 0,0 1 0 0 0,-1 0 0 0 0,1-1 0 0 0,-1 1 0 0 0,1 0 0 0 0,-1 0 0 0 0,1-1 0 0 0,-1 1 0 0 0,1 0 0 0 0,-1 0 0 0 0,0 0 0 0 0,1 0 0 0 0,-1 0 0 0 0,1 0 0 0 0,-1 0 0 0 0,1 0 0 0 0,-1 0 0 0 0,1 0 0 0 0,-1 0 0 0 0,0 0 0 0 0,1 0 0 0 0,-1 0 0 0 0,1 0 0 0 0,-1 1 0 0 0,0-1 0 0 0,0 1-146 0 0,0 1 0 0 0,1-1 0 0 0,-1 0 0 0 0,0 0 0 0 0,1 1 1 0 0,-1-1-1 0 0,1 1 0 0 0,0-1 0 0 0,-1 0 0 0 0,1 3 0 0 0,-1 7 98 0 0,1 0 0 0 0,0-1 0 0 0,1 1 0 0 0,0 0 0 0 0,0 0 0 0 0,1-1 1 0 0,5 14-1 0 0,-4-8 44 0 0,5 12 308 0 0,1 0-1 0 0,23 51 1 0 0,36 50 694 0 0,-15-29-554 0 0,-52-99-595 0 0,23 49 149 0 0,57 84-1 0 0,-64-109-273 0 0,-16-23-63 0 0,2 1-490 0 0,1 1 215 0 0,13-22-7646 0 0,-10 4 2531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14 3223 0 0,'13'-14'17785'0'0,"-14"26"-16330"0"0,-7 15-1562 0 0,2-12 247 0 0,0 0 0 0 0,-1-1 0 0 0,-1 0 0 0 0,0 0 0 0 0,-1 0-1 0 0,-17 18 1 0 0,21-27-134 0 0,-2 3 38 0 0,-1-1 0 0 0,-12 9 1 0 0,19-16 325 0 0,2 0-303 0 0,7 0-14 0 0,78-2 328 0 0,-72 1-319 0 0,83-10 154 0 0,-88 11-252 0 0,-7 0-148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0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803 189 5527 0 0,'63'-104'2299'0'0,"-19"37"7328"0"0,-43 66-9574 0 0,0 0 1 0 0,0 0-1 0 0,0 0 1 0 0,-1-1-1 0 0,1 1 1 0 0,0 0-1 0 0,-1 0 1 0 0,1 0 0 0 0,-1 0-1 0 0,0-1 1 0 0,1 1-1 0 0,-1-2 1 0 0,0 3-4 0 0,-1 0 0 0 0,1 0 0 0 0,-1 0 0 0 0,1 0 0 0 0,-1 0 0 0 0,1 0 0 0 0,-1 1 0 0 0,1-1 0 0 0,-1 0 0 0 0,1 0 0 0 0,-1 1 0 0 0,1-1 0 0 0,-1 0 1 0 0,1 0-1 0 0,-1 1 0 0 0,1-1 0 0 0,0 1 0 0 0,-1-1 0 0 0,0 1 0 0 0,-30 27 1239 0 0,-236 297-1289 0 0,174-206 0 0 0,8-22 41 0 0,-122 109 0 0 0,2-5 5 0 0,194-190-35 0 0,4-3 20 0 0,5-6-79 0 0,4-2-761 0 0,0 1 427 0 0,-1 0-1 0 0,1-1 0 0 0,0 1 0 0 0,0-1 0 0 0,0 0 1 0 0,0 1-1 0 0,0-1 0 0 0,-1 0 0 0 0,1 0 0 0 0,0 0 1 0 0,3-1-1 0 0,-3 1-715 0 0,16-2-4956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0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3679 0 0,'0'0'284'0'0,"2"0"-57"0"0,13-1 2860 0 0,8 1 6899 0 0,-7 4-7083 0 0,-15-3-1622 0 0,-1 4-958 0 0,1 4-91 0 0,-1 0-1 0 0,0 0 0 0 0,-1 0 1 0 0,0 0-1 0 0,-1 0 0 0 0,0 0 1 0 0,0 0-1 0 0,-6 14 0 0 0,-45 74 187 0 0,-4 2-369 0 0,57-97-140 0 0,4 5-2058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0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 8287 0 0,'0'0'639'0'0,"-14"-3"9393"0"0,26 8-9878 0 0,1-1 1 0 0,0 0 0 0 0,1-1-1 0 0,-1 0 1 0 0,1-2-1 0 0,14 2 1 0 0,21 2 290 0 0,-32-2-147 0 0,1 0 1 0 0,-1 1 0 0 0,0 1 0 0 0,17 8-1 0 0,-28-11-222 0 0,-1 1 0 0 0,0 0 1 0 0,0 0-1 0 0,-1 0 0 0 0,1 0 0 0 0,-1 1 0 0 0,1 0 0 0 0,-1 0 0 0 0,0 0 0 0 0,0 0 0 0 0,-1 1 0 0 0,1-1 0 0 0,-1 1 0 0 0,0 0 0 0 0,-1 0 0 0 0,4 8 0 0 0,-3-5-45 0 0,0-1 0 0 0,-1 1 0 0 0,0 0 0 0 0,-1 0 0 0 0,1 0 0 0 0,-2 0-1 0 0,1 0 1 0 0,-1 0 0 0 0,0 0 0 0 0,-1 1 0 0 0,-1 7 0 0 0,0-7-25 0 0,-1 1-1 0 0,0-1 1 0 0,-1-1 0 0 0,1 1 0 0 0,-2 0-1 0 0,1-1 1 0 0,-1 0 0 0 0,0 0-1 0 0,-8 8 1 0 0,-11 11 104 0 0,-1-2 1 0 0,-2 0-1 0 0,-45 32 0 0 0,38-31 1 0 0,1 1-1 0 0,-29 31 0 0 0,59-54-132 0 0,2-3-10 0 0,0 1 1 0 0,-1-1-1 0 0,1 1 1 0 0,0-1-1 0 0,-1 1 1 0 0,1-1-1 0 0,-4 2 0 0 0,24 7-1426 0 0,-5-12 225 0 0,2-2-57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1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13327 0 0,'0'0'7920'0'0,"-2"2"-7733"0"0,-4 7-150 0 0,0 1-67 0 0,6-8-125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1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4607 0 0,'2'-1'6394'0'0,"19"-4"2422"0"0,-19 5-8558 0 0,1 1-39 0 0,9 2 430 0 0,-10-2-545 0 0,6 5-5 0 0,-4-3-23 0 0,3 3-33 0 0,-5-4-98 0 0,5-1-1445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9671 0 0,'0'0'2803'0'0,"-6"10"3154"0"0,3-5-3821 0 0,12-3 790 0 0,12 0-1468 0 0,-1 3-1567 0 0,-14 0-185 0 0,-4-3 81 0 0,-1-1-355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252 227 8895 0 0,'0'0'808'0'0,"-2"2"-664"0"0,-6 6 448 0 0,1 1 0 0 0,-1 0-1 0 0,2 0 1 0 0,-1 1 0 0 0,-9 20-1 0 0,-7 10 1067 0 0,-8 4-481 0 0,-21 37-31 0 0,42-64-819 0 0,-2 0-1 0 0,0 0 1 0 0,-1-1 0 0 0,-19 18-1 0 0,31-32-94 0 0,-1-2 24 0 0,-4 2-242 0 0,6-2-1 0 0,-1 0 1 0 0,1 0-1 0 0,0 0 0 0 0,0 0 1 0 0,0 0-1 0 0,0 0 1 0 0,0 0-1 0 0,0 0 0 0 0,0 0 1 0 0,0 0-1 0 0,0 0 1 0 0,0 0-1 0 0,0 0 0 0 0,0 0 1 0 0,0 0-1 0 0,-1 0 1 0 0,1 0-1 0 0,0 0 0 0 0,0 0 1 0 0,0 0-1 0 0,0 0 1 0 0,0 0-1 0 0,0 0 0 0 0,0 0 1 0 0,0 0-1 0 0,0 0 1 0 0,0 0-1 0 0,0 0 0 0 0,-1 0 1 0 0,1 0-1 0 0,0 0 1 0 0,0 0-1 0 0,0 0 0 0 0,0 0 1 0 0,0 0-1 0 0,0 0 1 0 0,0 0-1 0 0,0 0 0 0 0,0 0 1 0 0,0 0-1 0 0,0 0 1 0 0,0 0-1 0 0,0 0 0 0 0,0 0 1 0 0,0-1-1 0 0,0 1 0 0 0,0 0 1 0 0,0 0-1 0 0,0 0 1 0 0,-1 0-1 0 0,1 0 0 0 0,0 0 1 0 0,0 0-1 0 0,0 0 1 0 0,0 0-1 0 0,0 0 0 0 0,0 0 1 0 0,0-1-1 0 0,12-18 15 0 0,0 1-1 0 0,17-22 1 0 0,2 0-84 0 0,-16 20-48 0 0,1 1 0 0 0,0 1 0 0 0,2 0 0 0 0,20-15 0 0 0,83-56-653 0 0,-114 83 738 0 0,5-3-17 0 0,1 1-1 0 0,-1 0 1 0 0,1 1-1 0 0,0 0 1 0 0,26-9-1 0 0,-24 14 37 0 0,-11 3 24 0 0,0-1 0 0 0,-1 1 1 0 0,1 0-1 0 0,0 0 0 0 0,-1 0 0 0 0,1 0 0 0 0,-1 0 0 0 0,1 1 0 0 0,-1 0 0 0 0,1 0 0 0 0,-1 0 0 0 0,6 5 1 0 0,-8-7-19 0 0,-1 1 1 0 0,1 0 0 0 0,0 0 0 0 0,0 0 0 0 0,-1 0 0 0 0,1-1 0 0 0,0 1-1 0 0,-1 0 1 0 0,1 0 0 0 0,-1 0 0 0 0,0 0 0 0 0,1 0 0 0 0,-1 1 0 0 0,0-1 0 0 0,1 1-1 0 0,0 3 9 0 0,2 3 8 0 0,0 0 1 0 0,0 0 0 0 0,-1 0 0 0 0,0 1-1 0 0,-1-1 1 0 0,0 0 0 0 0,0 1 0 0 0,-1-1-1 0 0,0 1 1 0 0,0-1 0 0 0,-1 1 0 0 0,0-1-1 0 0,-1 1 1 0 0,0-1 0 0 0,0 0 0 0 0,-5 13 0 0 0,1-9 18 0 0,0-1 0 0 0,0 1 1 0 0,-16 19-1 0 0,12-22 17 0 0,-2-4 3 0 0,9-4-49 0 0,-1 0 1 0 0,1 0 0 0 0,0 0-1 0 0,-1 0 1 0 0,1 1-1 0 0,0-1 1 0 0,-4 3-1 0 0,7-4-9 0 0,0 1 0 0 0,-1-1-1 0 0,1 0 1 0 0,0 0 0 0 0,-1 1-1 0 0,1-1 1 0 0,-1 0 0 0 0,1 0-1 0 0,0 0 1 0 0,-1 1 0 0 0,1-1-1 0 0,-1 0 1 0 0,1 0 0 0 0,0 0 0 0 0,-1 0-1 0 0,1 0 1 0 0,-1 0 0 0 0,1 0-1 0 0,0 0 1 0 0,-1 0 0 0 0,1 0-1 0 0,-1 0 1 0 0,1 0 0 0 0,-1-1-1 0 0,1 1 1 0 0,0 0 0 0 0,-1 0-1 0 0,1 0 1 0 0,0 0 0 0 0,-1-1 0 0 0,1 1-1 0 0,0 0 1 0 0,-1 0 0 0 0,0-1-1 0 0,1 0-3 0 0,0 0-1 0 0,-1 0 0 0 0,1 0 1 0 0,0-1-1 0 0,-1 1 0 0 0,1 0 1 0 0,0 0-1 0 0,0 0 0 0 0,0 0 0 0 0,0-1 1 0 0,0 1-1 0 0,0-2 0 0 0,2-3-37 0 0,-1-1 0 0 0,0 1-1 0 0,1-1 1 0 0,3-6-1 0 0,6-6-130 0 0,0 0 0 0 0,2 1 0 0 0,0 1 1 0 0,30-31-1 0 0,-24 27 47 0 0,103-99-571 0 0,-114 113 656 0 0,15-13 35 0 0,1 0 0 0 0,0 2-1 0 0,1 1 1 0 0,1 1 0 0 0,1 1 0 0 0,50-20-1 0 0,-65 31 108 0 0,0 0 0 0 0,0 1 0 0 0,0 1 0 0 0,1 0-1 0 0,-1 1 1 0 0,0 0 0 0 0,1 1 0 0 0,20 2 0 0 0,-28-1-85 0 0,-1 0 1 0 0,1 0-1 0 0,0 0 1 0 0,0 1-1 0 0,-1 0 1 0 0,1 0-1 0 0,-1 0 1 0 0,0 0-1 0 0,0 1 1 0 0,8 4-1 0 0,-10-4-9 0 0,1 0-1 0 0,-1-1 0 0 0,1 1 0 0 0,-1 0 1 0 0,0 0-1 0 0,0 0 0 0 0,0 1 0 0 0,-1-1 1 0 0,1 0-1 0 0,-1 1 0 0 0,0-1 1 0 0,0 1-1 0 0,0-1 0 0 0,0 1 0 0 0,0 7 1 0 0,0-1 7 0 0,-1 0 0 0 0,-1 0 0 0 0,0 0 1 0 0,0-1-1 0 0,-1 1 0 0 0,0 0 1 0 0,-1 0-1 0 0,0-1 0 0 0,0 1 1 0 0,-1-1-1 0 0,-1 0 0 0 0,1 0 0 0 0,-12 16 1 0 0,-6 3 38 0 0,-1 0 0 0 0,-38 37 0 0 0,54-58-46 0 0,-75 81-1388 0 0,80-86 973 0 0,0 1 0 0 0,0 0 0 0 0,1 0 0 0 0,-1-1 0 0 0,1 1 0 0 0,-2 5 0 0 0,1 2-1059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7831 0 0,'0'0'356'0'0,"-3"1"-6"0"0,-19 6 819 0 0,1 1 1 0 0,0 1 0 0 0,0 1 0 0 0,0 1-1 0 0,1 1 1 0 0,1 0 0 0 0,-25 22-1 0 0,21-15-824 0 0,-23 28 1 0 0,44-45-337 0 0,-17 18 238 0 0,0 2 0 0 0,-28 43 0 0 0,43-58-214 0 0,1-1 0 0 0,-1 1 0 0 0,1-1 0 0 0,0 1 0 0 0,1 0 0 0 0,0 0 0 0 0,0 1 0 0 0,0-1 0 0 0,1 0 0 0 0,0 1 0 0 0,0-1-1 0 0,1 0 1 0 0,0 1 0 0 0,1-1 0 0 0,-1 1 0 0 0,3 9 0 0 0,-2-13-19 0 0,0 0-1 0 0,1 0 0 0 0,-1 1 1 0 0,1-1-1 0 0,0 0 1 0 0,0 0-1 0 0,0-1 0 0 0,1 1 1 0 0,-1 0-1 0 0,1-1 1 0 0,0 1-1 0 0,0-1 1 0 0,0 0-1 0 0,0 0 0 0 0,1 0 1 0 0,-1 0-1 0 0,1-1 1 0 0,-1 1-1 0 0,1-1 0 0 0,0 0 1 0 0,0 0-1 0 0,0-1 1 0 0,1 1-1 0 0,-1-1 0 0 0,0 0 1 0 0,0 0-1 0 0,1 0 1 0 0,-1 0-1 0 0,1-1 0 0 0,-1 0 1 0 0,1 0-1 0 0,-1 0 1 0 0,0-1-1 0 0,9-1 1 0 0,-3 0 52 0 0,-1 0 1 0 0,0-1 0 0 0,0 0 0 0 0,0-1 0 0 0,0 0 0 0 0,0 0 0 0 0,-1-1 0 0 0,1 0 0 0 0,-1 0 0 0 0,0-1 0 0 0,-1 0 0 0 0,0 0 0 0 0,0-1-1 0 0,0 0 1 0 0,-1-1 0 0 0,0 1 0 0 0,0-1 0 0 0,-1 0 0 0 0,0 0 0 0 0,0-1 0 0 0,-1 0 0 0 0,0 0 0 0 0,0 0 0 0 0,-1 0 0 0 0,-1 0 0 0 0,1-1-1 0 0,-2 1 1 0 0,1-1 0 0 0,-1 1 0 0 0,0-11 0 0 0,-9-65 80 0 0,7 74-182 0 0,-1 0 0 0 0,-1 0 0 0 0,0 0-1 0 0,-1 0 1 0 0,-8-16 0 0 0,10 24-116 0 0,-1-1 0 0 0,1 0 0 0 0,-1 1 0 0 0,-5-5 0 0 0,8 8 150 0 0,-1-1-138 0 0,1 1 0 0 0,-1 0 0 0 0,1 0 0 0 0,-1 0-1 0 0,0 0 1 0 0,1 0 0 0 0,-1 0 0 0 0,1 0 0 0 0,-1 0 0 0 0,0 0-1 0 0,1 0 1 0 0,-1 0 0 0 0,1 0 0 0 0,-1 0 0 0 0,1 0 0 0 0,-1 0-1 0 0,1 1 1 0 0,-1-1 0 0 0,0 0 0 0 0,1 0 0 0 0,-1 1 0 0 0,1-1 0 0 0,0 0-1 0 0,-1 1 1 0 0,1-1 0 0 0,-1 1 0 0 0,-5 5-2140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132 374 15775 0 0,'-1'1'727'0'0,"-16"1"72"0"0,-31 1 1 0 0,43-3-530 0 0,0-1 1 0 0,1 1-1 0 0,-1-1 1 0 0,0 0 0 0 0,0 0-1 0 0,1 0 1 0 0,-1 0-1 0 0,-5-3 1 0 0,9 3-225 0 0,0 1 1 0 0,0-1-1 0 0,0 1 1 0 0,0-1-1 0 0,0 0 1 0 0,0 0-1 0 0,0 1 1 0 0,0-1-1 0 0,0 0 1 0 0,0 0-1 0 0,1 0 1 0 0,-1 0-1 0 0,0 0 0 0 0,1 0 1 0 0,-1 0-1 0 0,0 0 1 0 0,1 0-1 0 0,-1 0 1 0 0,1 0-1 0 0,0-1 1 0 0,-1 1-1 0 0,1 0 1 0 0,0 0-1 0 0,0 0 1 0 0,0-1-1 0 0,0 1 1 0 0,0 0-1 0 0,0 0 0 0 0,0 0 1 0 0,0-1-1 0 0,0 1 1 0 0,0 0-1 0 0,1 0 1 0 0,-1 0-1 0 0,0-1 1 0 0,2 0-1 0 0,4-10 26 0 0,0 1 0 0 0,1 0 0 0 0,1 0 0 0 0,0 0 0 0 0,10-10-1 0 0,-2 2-169 0 0,12-13-89 0 0,1 1-1 0 0,40-34 1 0 0,-49 49 124 0 0,1 0 0 0 0,0 1 0 0 0,2 1 0 0 0,44-20 0 0 0,-62 32 126 0 0,0 0 1 0 0,1 0-1 0 0,-1 1 0 0 0,1-1 0 0 0,10 0 0 0 0,-15 1-48 0 0,0 1-1 0 0,1 0 1 0 0,-1 0 0 0 0,0 0-1 0 0,0 1 1 0 0,0-1-1 0 0,0 0 1 0 0,0 0-1 0 0,0 1 1 0 0,1-1 0 0 0,-1 0-1 0 0,0 1 1 0 0,0-1-1 0 0,0 1 1 0 0,0-1 0 0 0,0 1-1 0 0,0 0 1 0 0,0 0-1 0 0,-1-1 1 0 0,1 1-1 0 0,0 0 1 0 0,0 0 0 0 0,0 0-1 0 0,-1 0 1 0 0,1 0-1 0 0,-1 0 1 0 0,1 0-1 0 0,0 0 1 0 0,-1 0 0 0 0,0 0-1 0 0,1 0 1 0 0,-1 0-1 0 0,0 0 1 0 0,1 0 0 0 0,-1 2-1 0 0,1 14 92 0 0,-1 0-1 0 0,0 1 1 0 0,-1-1-1 0 0,-1 0 1 0 0,0 0-1 0 0,-10 32 1 0 0,-31 77 122 0 0,10-35-123 0 0,30-81-195 0 0,0 0 0 0 0,0 0 1 0 0,2 0-1 0 0,-2 11 0 0 0,3-19-1038 0 0,9 7-1943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22 5983 0 0,'0'-22'15475'0'0,"4"77"-14510"0"0,-7-23-723 0 0,0 0-1 0 0,-15 53 1 0 0,-25 59-3 0 0,-113 234 5 0 0,101-266-456 0 0,-45 105-914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40 7831 0 0,'0'0'1126'0'0,"7"-8"4583"0"0,-2 4-4988 0 0,1 0 1 0 0,0 1-1 0 0,1-1 1 0 0,-1 1-1 0 0,0 1 1 0 0,1-1-1 0 0,0 1 1 0 0,9-2-1 0 0,-14 4-221 0 0,-1-1-448 0 0,-1 1-1 0 0,0 0 0 0 0,0 0 1 0 0,1 0-1 0 0,-1 0 1 0 0,0-1-1 0 0,1 1 1 0 0,-1 0-1 0 0,0 0 0 0 0,1 0 1 0 0,-1 0-1 0 0,0 0 1 0 0,1 0-1 0 0,-1 0 1 0 0,0 0-1 0 0,1 0 0 0 0,-1 0 1 0 0,0 0-1 0 0,1 0 1 0 0,-1 0-1 0 0,1 0 1 0 0,-1 0-1 0 0,0 0 0 0 0,1 0 1 0 0,-1 0-1 0 0,0 1 1 0 0,1-1-1 0 0,-1 0 0 0 0,0 0 1 0 0,0 0-1 0 0,1 1 1 0 0,0 0-24 0 0,-1-1 1 0 0,0 1 0 0 0,0 0 0 0 0,1 0-1 0 0,-1-1 1 0 0,0 1 0 0 0,0 0 0 0 0,0 0-1 0 0,0 0 1 0 0,0-1 0 0 0,0 1-1 0 0,0 0 1 0 0,0 1 0 0 0,-6 24 138 0 0,-7 2 47 0 0,-1-1 1 0 0,-1-1-1 0 0,-22 31 0 0 0,-2 2-87 0 0,8-10-81 0 0,-58 104 92 0 0,81-135-125 0 0,1 0 0 0 0,0 0 1 0 0,-8 34-1 0 0,13-44-29 0 0,1-6-71 0 0,-21 14-2070 0 0,16-15 1329 0 0,0 1 0 0 0,-1-1-1 0 0,-11 1 1 0 0,2-1-4173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18575 0 0,'0'0'1859'0'0,"1"0"-1638"0"0,26 0 526 0 0,0 1-37 0 0,41-6 0 0 0,481-97 1352 0 0,-453 82-5104 0 0,-72 15-4881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19983 0 0,'0'0'455'0'0,"-1"0"-358"0"0,1 0 0 0 0,-1 0-1 0 0,1 1 1 0 0,-1-1 0 0 0,1 0 0 0 0,-1 0 0 0 0,1 1 0 0 0,-1-1-1 0 0,1 0 1 0 0,-1 1 0 0 0,1-1 0 0 0,0 0 0 0 0,-1 1 0 0 0,1-1-1 0 0,-1 2 1 0 0,-7 17 13 0 0,1 2-1 0 0,1-1 1 0 0,-3 24-1 0 0,-6 68 546 0 0,1-12-259 0 0,4-46-392 0 0,-3-1-1 0 0,-2 0 0 0 0,-3-1 0 0 0,-1-1 0 0 0,-47 85 0 0 0,59-124-12 0 0,-66 115-268 0 0,54-98 204 0 0,-1-1 1 0 0,-28 30-1 0 0,31-42 88 0 0,16-35 202 0 0,4 11-197 0 0,1 0 1 0 0,-1 0-1 0 0,1 1 0 0 0,0-1 0 0 0,1 1 0 0 0,0 0 1 0 0,8-9-1 0 0,44-43-105 0 0,-53 55 75 0 0,13-11-124 0 0,0 0 0 0 0,28-17-1 0 0,-36 26 64 0 0,0 0 0 0 0,1 1 0 0 0,-1 1 0 0 0,1-1 0 0 0,0 2 0 0 0,1-1 0 0 0,12-1 0 0 0,-21 4 68 0 0,0 1 0 0 0,0 0 0 0 0,0-1 0 0 0,0 1 0 0 0,0 0 0 0 0,0 1 0 0 0,0-1 0 0 0,1 0-1 0 0,-1 1 1 0 0,-1-1 0 0 0,1 1 0 0 0,0-1 0 0 0,0 1 0 0 0,0 0 0 0 0,0 0 0 0 0,0 0 0 0 0,0 0 0 0 0,2 2 0 0 0,-2-1-5 0 0,0 0 1 0 0,0 0-1 0 0,0 1 1 0 0,-1-1-1 0 0,1 1 1 0 0,-1-1-1 0 0,0 1 1 0 0,1-1-1 0 0,-1 1 1 0 0,0-1-1 0 0,-1 1 1 0 0,2 3-1 0 0,-1 2-7 0 0,0 1 1 0 0,0-1-1 0 0,-1 1 0 0 0,0-1 1 0 0,0 1-1 0 0,-1-1 0 0 0,0 1 1 0 0,-3 8-1 0 0,-11 37 129 0 0,-18 87 389 0 0,33-137-505 0 0,-1 0-1 0 0,1 0 1 0 0,0 0-1 0 0,0 0 0 0 0,1 0 1 0 0,-1 0-1 0 0,1 0 0 0 0,0 0 1 0 0,1 5-1 0 0,-1-8-29 0 0,-1 0 1 0 0,1 1-1 0 0,-1-1 1 0 0,1 0-1 0 0,-1 0 1 0 0,1 0-1 0 0,0 0 0 0 0,-1 0 1 0 0,1-1-1 0 0,0 1 1 0 0,0 0-1 0 0,0 0 1 0 0,0 0-1 0 0,-1-1 1 0 0,1 1-1 0 0,0 0 0 0 0,0-1 1 0 0,1 1-1 0 0,-1-1 1 0 0,0 1-1 0 0,0-1 1 0 0,0 0-1 0 0,0 1 1 0 0,0-1-1 0 0,0 0 0 0 0,1 0 1 0 0,-1 0-1 0 0,0 0 1 0 0,0 0-1 0 0,0 0 1 0 0,0 0-1 0 0,1 0 1 0 0,-1 0-1 0 0,0 0 0 0 0,2-2 1 0 0,4 0-559 0 0,1-1 0 0 0,-1 0 0 0 0,10-7 0 0 0,6-5-1545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3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22 11975 0 0,'3'-5'186'0'0,"13"-11"5366"0"0,-15 18-5337 0 0,-1 0 0 0 0,1 0 0 0 0,0 1 0 0 0,-1-1 0 0 0,1 0 0 0 0,-1 1 0 0 0,1-1 0 0 0,-1 1 0 0 0,0-1 0 0 0,0 1 0 0 0,0-1 0 0 0,-1 3 0 0 0,-7 33 563 0 0,-9 15-7 0 0,-3 0 0 0 0,-31 59 1 0 0,23-54-504 0 0,-68 133-75 0 0,44-90-64 0 0,-44 115 0 0 0,78-167-350 0 0,1-5-726 0 0,-16 68-1 0 0,30-96-1177 0 0,2-8-2704 0 0</inkml:trace>
  <inkml:trace contextRef="#ctx0" brushRef="#br0" timeOffset="1">410 863 12895 0 0,'-1'1'998'0'0,"-3"6"-641"0"0,2 0 1 0 0,-1 0 0 0 0,1 0-1 0 0,0 0 1 0 0,0 0 0 0 0,1 0 0 0 0,0 1-1 0 0,0-1 1 0 0,0 0 0 0 0,1 1 0 0 0,1-1-1 0 0,-1 1 1 0 0,2 7 0 0 0,0-9-198 0 0,-1-1 1 0 0,0 0-1 0 0,1 0 1 0 0,0 0-1 0 0,1 0 1 0 0,-1-1-1 0 0,1 1 1 0 0,0 0-1 0 0,0-1 1 0 0,0 0-1 0 0,0 0 1 0 0,1 0-1 0 0,0 0 1 0 0,-1 0 0 0 0,2-1-1 0 0,-1 1 1 0 0,0-1-1 0 0,1 0 1 0 0,5 2-1 0 0,4 2-42 0 0,0 0-1 0 0,1-1 1 0 0,0 0-1 0 0,0-1 1 0 0,1-1-1 0 0,-1-1 1 0 0,17 2-1 0 0,-21-4-986 0 0,0 0 0 0 0,1-1 0 0 0,-1 0 0 0 0,12-2 0 0 0,-8-1-6038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16671 0 0,'0'0'1512'0'0,"-2"1"-1245"0"0,0 1-276 0 0,-6 3 140 0 0,0 1 0 0 0,1 1 1 0 0,0-1-1 0 0,0 1 1 0 0,1 1-1 0 0,0-1 0 0 0,0 1 1 0 0,-8 13-1 0 0,-164 406 3638 0 0,41 15-3882 0 0,106-328-234 0 0,-28 92-2423 0 0,50-184 1623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66 12239 0 0,'1'-17'1244'0'0,"1"-31"7091"0"0,-69 240-7570 0 0,39-118-624 0 0,-22 72-41 0 0,17-46 27 0 0,-65 137 1 0 0,52-151-60 0 0,-86 122 0 0 0,112-181-31 0 0,-32 35 1 0 0,51-62-34 0 0,1 0 1 0 0,-1 0 0 0 0,1-1-1 0 0,0 1 1 0 0,-1 0 0 0 0,1 0-1 0 0,0 0 1 0 0,0-1 0 0 0,-1 1-1 0 0,1 0 1 0 0,0 0-1 0 0,-1-1 1 0 0,1 1 0 0 0,0 0-1 0 0,0-1 1 0 0,0 1 0 0 0,-1 0-1 0 0,1-1 1 0 0,0 1 0 0 0,0 0-1 0 0,0-1 1 0 0,0 0-1 0 0,-1-1 2 0 0,0-1 0 0 0,1 0-1 0 0,-1 0 1 0 0,1 0-1 0 0,0 0 1 0 0,0 0 0 0 0,0 0-1 0 0,0 1 1 0 0,1-1-1 0 0,-1 0 1 0 0,1 0 0 0 0,1-3-1 0 0,13-34 39 0 0,-14 36-33 0 0,14-24-8 0 0,0 0 0 0 0,2 1-1 0 0,39-47 1 0 0,-23 33-88 0 0,3 2-1 0 0,1 1 1 0 0,44-34 0 0 0,-72 65 73 0 0,0 1 1 0 0,0-1-1 0 0,1 2 1 0 0,-1-1-1 0 0,1 1 1 0 0,0 1-1 0 0,1 0 1 0 0,-1 0-1 0 0,14-2 0 0 0,-20 5 9 0 0,1 1-1 0 0,-1-1 0 0 0,1 1 0 0 0,-1 0 0 0 0,1 0 1 0 0,-1 0-1 0 0,1 1 0 0 0,0-1 0 0 0,-1 1 0 0 0,0 1 1 0 0,1-1-1 0 0,-1 0 0 0 0,0 1 0 0 0,1 0 0 0 0,-1 0 0 0 0,0 0 1 0 0,0 1-1 0 0,-1-1 0 0 0,1 1 0 0 0,0 0 0 0 0,-1 0 1 0 0,0 0-1 0 0,1 0 0 0 0,3 6 0 0 0,1 3 22 0 0,0 1 0 0 0,-1 0-1 0 0,-1 0 1 0 0,0 0 0 0 0,0 1-1 0 0,-2-1 1 0 0,1 1 0 0 0,-2 1-1 0 0,0-1 1 0 0,-1 0 0 0 0,0 1-1 0 0,-1 0 1 0 0,-1-1 0 0 0,0 1-1 0 0,-1-1 1 0 0,0 1 0 0 0,-1 0-1 0 0,-5 15 1 0 0,4-21 29 0 0,0-1 1 0 0,0 0-1 0 0,-1 0 0 0 0,-1 0 1 0 0,1 0-1 0 0,-1-1 0 0 0,0 0 0 0 0,-1 0 1 0 0,1 0-1 0 0,-1-1 0 0 0,-1 1 1 0 0,-8 5-1 0 0,-2 1 7 0 0,0-1-1 0 0,-1-1 1 0 0,0 0-1 0 0,-21 8 1 0 0,7-5-6 0 0,-58 16-1 0 0,72-25-17 0 0,0-1-1 0 0,-1-1 1 0 0,1-1-1 0 0,-37 0 0 0 0,51-2-19 0 0,0 0 0 0 0,1-1-1 0 0,-1 1 1 0 0,0-1 0 0 0,0 0-1 0 0,1 0 1 0 0,-6-3 0 0 0,8 4-8 0 0,0-1 0 0 0,0 1 0 0 0,0-1 0 0 0,1 1 0 0 0,-1-1 0 0 0,0 0 0 0 0,0 1 0 0 0,0-1 0 0 0,0 0 0 0 0,1 0 0 0 0,-1 0 0 0 0,0 0 0 0 0,1 1 0 0 0,-1-1 0 0 0,0 0 1 0 0,1 0-1 0 0,0 0 0 0 0,-1 0 0 0 0,1 0 0 0 0,-1 0 0 0 0,1-1 0 0 0,0 1 0 0 0,0 0 0 0 0,0 0 0 0 0,0 0 0 0 0,0 0 0 0 0,0 0 0 0 0,0 0 0 0 0,0-2 0 0 0,2-3-20 0 0,-1-1 0 0 0,1 1 1 0 0,1 0-1 0 0,-1 0 0 0 0,1 1 0 0 0,0-1 0 0 0,1 0 0 0 0,5-7 1 0 0,38-39-497 0 0,-40 44 392 0 0,63-58-2222 0 0,-59 57 1208 0 0,1 1 0 0 0,0-1 0 0 0,0 2 0 0 0,22-10 0 0 0,-12 9-4796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16 14743 0 0,'-3'-7'1526'0'0,"-1"-2"3383"0"0,0 10-4743 0 0,1-1 1 0 0,0 1-1 0 0,-1 0 1 0 0,1 0-1 0 0,0 0 1 0 0,0 1-1 0 0,-1-1 1 0 0,1 1-1 0 0,0-1 1 0 0,1 1-1 0 0,-1 0 1 0 0,0 0-1 0 0,0 1 0 0 0,1-1 1 0 0,-1 0-1 0 0,-2 5 1 0 0,-4 3-91 0 0,1 0 0 0 0,1 1-1 0 0,-7 12 1 0 0,2 2 22 0 0,1 1 0 0 0,1 0 0 0 0,-11 48 0 0 0,20-69-98 0 0,-2 11-559 0 0,3-15 419 0 0,0-1-1 0 0,1 1 1 0 0,-1-1-1 0 0,0 1 1 0 0,0-1-1 0 0,0 0 1 0 0,0 1-1 0 0,0-1 1 0 0,0 1-1 0 0,1-1 1 0 0,-1 0-1 0 0,0 1 1 0 0,0-1-1 0 0,1 0 1 0 0,-1 1-1 0 0,0-1 1 0 0,1 0-1 0 0,-1 1 1 0 0,0-1-1 0 0,1 0 1 0 0,-1 1-1 0 0,0-1 1 0 0,1 0-1 0 0,-1 0 1 0 0,1 0-1 0 0,-1 1 1 0 0,0-1-1 0 0,1 0 1 0 0,-1 0-1 0 0,2 0 1 0 0,8 1-7154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6 11975 0 0,'0'0'923'0'0,"-6"-5"-566"0"0,5 5-259 0 0,0 0 0 0 0,0 0 0 0 0,0 0 0 0 0,0-1-1 0 0,0 1 1 0 0,0 0 0 0 0,0 0 0 0 0,1 0 0 0 0,-1 0 0 0 0,0 0-1 0 0,0 0 1 0 0,0 1 0 0 0,0-1 0 0 0,0 0 0 0 0,0 0 0 0 0,0 1-1 0 0,1-1 1 0 0,-1 1 0 0 0,0-1 0 0 0,0 0 0 0 0,0 1-1 0 0,1-1 1 0 0,-1 1 0 0 0,0 0 0 0 0,1-1 0 0 0,-1 1 0 0 0,0 0-1 0 0,1-1 1 0 0,-1 1 0 0 0,0 1 0 0 0,-17 26 3222 0 0,16-22-2977 0 0,-26 48 566 0 0,-31 88 0 0 0,-6 63-290 0 0,53-167-549 0 0,3-7-62 0 0,-5 18-7 0 0,-2-1 1 0 0,-40 82 0 0 0,-26 17-900 0 0,78-139 524 0 0,4-6-150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 14511 0 0,'0'0'663'0'0,"2"0"-12"0"0,7-3-346 0 0,-9 4-256 0 0,0 0 1 0 0,1-1-1 0 0,-1 1 1 0 0,1 0-1 0 0,-1 0 0 0 0,0-1 1 0 0,0 1-1 0 0,1 0 1 0 0,-1 0-1 0 0,0 0 0 0 0,0-1 1 0 0,0 1-1 0 0,0 0 1 0 0,0 0-1 0 0,0 0 0 0 0,0 1 1 0 0,-1 8 264 0 0,-1 0 0 0 0,0 0-1 0 0,0 1 1 0 0,-7 16 0 0 0,-21 40 957 0 0,12-26-638 0 0,-185 419 2282 0 0,140-324-2507 0 0,-39 96 329 0 0,100-225-769 0 0,-1 0-1 0 0,1-1 0 0 0,1 1 1 0 0,-1 0-1 0 0,1 0 1 0 0,1 0-1 0 0,-1 0 0 0 0,2 14 1 0 0,-1-21-68 0 0,0 1 0 0 0,0-1 0 0 0,1 1 1 0 0,-1-1-1 0 0,0 1 0 0 0,0-1 0 0 0,1 0 0 0 0,-1 1 1 0 0,0-1-1 0 0,1 1 0 0 0,-1-1 0 0 0,0 0 0 0 0,1 1 1 0 0,-1-1-1 0 0,0 0 0 0 0,1 0 0 0 0,-1 1 0 0 0,1-1 1 0 0,-1 0-1 0 0,1 0 0 0 0,-1 0 0 0 0,2 1 1 0 0,-1-1-217 0 0,11 3-1244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36 15319 0 0,'0'0'698'0'0,"1"-1"-10"0"0,13-14-418 0 0,7-5 6586 0 0,-22 22-6769 0 0,-5 6-84 0 0,0 0 1 0 0,-1 0-1 0 0,0-1 1 0 0,-1 0-1 0 0,-15 12 0 0 0,-11 9-6 0 0,-29 29-48 0 0,33-32-4 0 0,1 2-1 0 0,-29 34 1 0 0,57-59-25 0 0,2-1-119 0 0,0 0 176 0 0,0 0 1 0 0,0 1-1 0 0,1-1 0 0 0,-1 0 1 0 0,0 0-1 0 0,0-1 0 0 0,1 1 1 0 0,-1 0-1 0 0,0 0 0 0 0,1-1 1 0 0,-1 1-1 0 0,1 0 0 0 0,2 0 1 0 0,4 0-72 0 0,0 0 0 0 0,0 0 1 0 0,0-1-1 0 0,10 0 0 0 0,15 1-227 0 0,0 2-99 0 0,42 11 0 0 0,-60-11 296 0 0,-1 2 1 0 0,1 0 0 0 0,-1 0-1 0 0,0 2 1 0 0,15 8-1 0 0,-26-13 158 0 0,0 0 0 0 0,-1 0-1 0 0,1 1 1 0 0,-1-1 0 0 0,1 1 0 0 0,-1-1-1 0 0,0 1 1 0 0,0 0 0 0 0,0 0 0 0 0,2 4-1 0 0,11 33 557 0 0,-12-31-499 0 0,-2-7-10 0 0,0 1 0 0 0,-1-1 1 0 0,0 1-1 0 0,1-1 0 0 0,-1 0 0 0 0,0 1 0 0 0,0-1 0 0 0,0 1 0 0 0,-1-1 0 0 0,1 1 0 0 0,-1-1 1 0 0,1 0-1 0 0,-1 1 0 0 0,0-1 0 0 0,0 0 0 0 0,0 0 0 0 0,0 1 0 0 0,0-1 0 0 0,0 0 0 0 0,-1 0 0 0 0,1 0 1 0 0,-1 0-1 0 0,1-1 0 0 0,-3 3 0 0 0,-1 1 32 0 0,0-1 0 0 0,0 0 0 0 0,0-1 0 0 0,0 1 0 0 0,-1-1 0 0 0,1 0 0 0 0,-13 4 0 0 0,0-2 116 0 0,0-1 0 0 0,0-1 1 0 0,-1-1-1 0 0,-36 0 0 0 0,33-2-168 0 0,21 1-59 0 0,-83-2 211 0 0,76 0-265 0 0,0 0 0 0 0,0 0 1 0 0,0-1-1 0 0,0 0 0 0 0,0-1 0 0 0,0 1 1 0 0,0-1-1 0 0,-7-5 0 0 0,13 7-123 0 0,1 0 1 0 0,-1 0-1 0 0,1 0 0 0 0,0 0 1 0 0,-1 0-1 0 0,1-1 0 0 0,0 1 1 0 0,0 0-1 0 0,0-1 0 0 0,0 1 1 0 0,0-1-1 0 0,0 1 0 0 0,0-1 1 0 0,0-2-1 0 0,-4-11-8177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1839 0 0,'0'0'9807'0'0,"-2"1"-8990"0"0,-3 3-344 0 0,-1 0-1 0 0,1 0 1 0 0,-1 0 0 0 0,1 1-1 0 0,1 0 1 0 0,-1 0-1 0 0,1 0 1 0 0,0 1-1 0 0,0-1 1 0 0,0 1-1 0 0,-3 8 1 0 0,6-11-368 0 0,0 0 0 0 0,0-1 0 0 0,1 1 0 0 0,0 0-1 0 0,0 0 1 0 0,-1 0 0 0 0,2 0 0 0 0,-1-1 0 0 0,0 1 0 0 0,0 0 0 0 0,1 0 0 0 0,0 0 0 0 0,-1-1 0 0 0,1 1 0 0 0,2 4 0 0 0,-1-5-83 0 0,-1 0 1 0 0,0 0 0 0 0,0 0 0 0 0,1 0 0 0 0,-1 0 0 0 0,1-1 0 0 0,0 1 0 0 0,-1 0 0 0 0,1-1 0 0 0,0 1 0 0 0,0-1 0 0 0,0 0 0 0 0,0 0-1 0 0,0 0 1 0 0,0 0 0 0 0,3 1 0 0 0,3 0 78 0 0,0 0 1 0 0,0 0-1 0 0,15 1 0 0 0,4-1 124 0 0,61 8 40 0 0,-76-8-261 0 0,1 1 1 0 0,0 0-1 0 0,-1 1 1 0 0,21 9-1 0 0,-31-12-6 0 0,0 0 1 0 0,0 1-1 0 0,0-1 0 0 0,0 0 0 0 0,0 1 1 0 0,0-1-1 0 0,0 1 0 0 0,0 0 0 0 0,0-1 1 0 0,-1 1-1 0 0,1 0 0 0 0,-1 0 0 0 0,0 0 1 0 0,1 0-1 0 0,-1 1 0 0 0,0-1 0 0 0,0 0 1 0 0,0 0-1 0 0,-1 1 0 0 0,1-1 0 0 0,-1 0 1 0 0,1 1-1 0 0,-1-1 0 0 0,0 1 0 0 0,1-1 1 0 0,-1 1-1 0 0,0-1 0 0 0,-1 0 0 0 0,1 1 1 0 0,0-1-1 0 0,-2 5 0 0 0,-1 1 7 0 0,1-1 0 0 0,-1 0 0 0 0,0 0 0 0 0,-1 0 0 0 0,0 0 0 0 0,0 0 0 0 0,-1-1 0 0 0,-9 11 1 0 0,-3 3 6 0 0,-1-2 0 0 0,-2 0 1 0 0,-28 20-1 0 0,6-11 47 0 0,-62 29 1 0 0,102-55-279 0 0,11-10-5176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9215 0 0,'0'0'9291'0'0,"-1"2"-9050"0"0,-1 0-175 0 0,-5 12 82 0 0,-1-1 1 0 0,-1 0-1 0 0,-1 0 0 0 0,1-1 1 0 0,-19 17-1 0 0,-4 2-49 0 0,21-20-55 0 0,-20 17 0 0 0,-104 84 145 0 0,73-57-101 0 0,36-31 51 0 0,1 1 0 0 0,0 2-1 0 0,2 0 1 0 0,2 2 0 0 0,0 0-1 0 0,2 1 1 0 0,1 2 0 0 0,-19 46-1 0 0,34-71-41 0 0,0 1 0 0 0,0-1 0 0 0,1 1 1 0 0,0 0-1 0 0,1 0 0 0 0,0 0 0 0 0,0 0 0 0 0,1 10 0 0 0,0-14-7 0 0,0 1-1 0 0,1-1 1 0 0,0 0-1 0 0,-1 1 1 0 0,2-1 0 0 0,-1 0-1 0 0,0 0 1 0 0,1 1 0 0 0,0-1-1 0 0,0 0 1 0 0,0-1-1 0 0,0 1 1 0 0,1 0 0 0 0,0-1-1 0 0,0 1 1 0 0,4 3-1 0 0,-3-3 9 0 0,1 0 0 0 0,0 0 0 0 0,0-1 0 0 0,7 5 0 0 0,7 3 136 0 0,-17-10-272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2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5527 0 0,'0'0'498'0'0,"-1"1"-406"0"0,-1-1 199 0 0,0 1 1 0 0,0 0 0 0 0,1-1-1 0 0,-1 1 1 0 0,0 0 0 0 0,0 0-1 0 0,1 1 1 0 0,-1-1 0 0 0,1 0-1 0 0,-1 0 1 0 0,1 1 0 0 0,-1-1 0 0 0,1 1-1 0 0,0-1 1 0 0,0 1 0 0 0,0 0-1 0 0,0 0 1 0 0,0-1 0 0 0,0 1-1 0 0,0 0 1 0 0,1 0 0 0 0,-1 0-1 0 0,1 0 1 0 0,-1 2 0 0 0,0 5 77 0 0,0-1-1 0 0,1 0 1 0 0,0 1 0 0 0,0-1 0 0 0,1 1 0 0 0,0-1 0 0 0,1 0 0 0 0,0 1 0 0 0,0-1 0 0 0,6 14-1 0 0,3 3 540 0 0,29 46 0 0 0,-29-53-676 0 0,1-1-1 0 0,1-1 1 0 0,1 0 0 0 0,0-1 0 0 0,17 14 0 0 0,87 61 747 0 0,-4-2-260 0 0,-71-46-562 0 0,-1 2 0 0 0,37 52-1 0 0,-66-81-131 0 0,-7-8 4 0 0,-6-7-91 0 0,0 1-1 0 0,1-1 1 0 0,-1 1-1 0 0,1-1 0 0 0,-1 1 1 0 0,1-1-1 0 0,-1 0 1 0 0,1 1-1 0 0,-1-1 1 0 0,1 0-1 0 0,-1 0 1 0 0,1 1-1 0 0,0-1 0 0 0,-1 0 1 0 0,1 0-1 0 0,-1 0 1 0 0,1 0-1 0 0,0 0 1 0 0,-1 0-1 0 0,1 0 1 0 0,-1 0-1 0 0,1 0 1 0 0,0 0-1 0 0,-1 0 0 0 0,1 0 1 0 0,-1 0-1 0 0,1 0 1 0 0,0 0-1 0 0,-1-1 1 0 0,1 1-1 0 0,-1 0 1 0 0,1-1-1 0 0,-1 1 0 0 0,1 0 1 0 0,-1-1-1 0 0,1 1 1 0 0,-1 0-1 0 0,1-1 1 0 0,1-2-304 0 0,1 1 0 0 0,-1-1 0 0 0,-1 1 0 0 0,1-1 0 0 0,0 0 0 0 0,-1 0 0 0 0,2-4 1 0 0,9-26-1559 0 0,-3-3-18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2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15 8287 0 0,'2'-14'7768'0'0,"-3"16"-7611"0"0,1 0-1 0 0,-1 0 0 0 0,1-1 1 0 0,-1 1-1 0 0,1 0 0 0 0,-1 0 1 0 0,0 0-1 0 0,0 0 0 0 0,0 0 1 0 0,0-1-1 0 0,-2 3 0 0 0,-16 19 566 0 0,9-11-485 0 0,-51 70 115 0 0,-52 63 253 0 0,2-12-388 0 0,21-23-22 0 0,25-33-40 0 0,-75 81 10 0 0,110-129-122 0 0,-1-2 0 0 0,-46 31 1 0 0,47-36-34 0 0,23-18-40 0 0,4-7-68 0 0,5-3-332 0 0,-1 2 118 0 0,1 0 0 0 0,0 1 1 0 0,0-1-1 0 0,0 1 0 0 0,0-1 1 0 0,1 1-1 0 0,4-4 0 0 0,-7 7 303 0 0,19-21-6442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2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381 202 10303 0 0,'0'0'935'0'0,"2"1"-768"0"0,-1 0 121 0 0,-1-1 0 0 0,1 0-1 0 0,0 1 1 0 0,-1-1 0 0 0,1 0 0 0 0,0 0 0 0 0,-1 0 0 0 0,1 1 0 0 0,0-1 0 0 0,0 0 0 0 0,-1 0 0 0 0,1 0 0 0 0,0 0 0 0 0,0 0 0 0 0,-1 0 0 0 0,1 0 0 0 0,0 0 0 0 0,-1-1 0 0 0,1 1 0 0 0,0 0-1 0 0,0 0 1 0 0,-1 0 0 0 0,1-1 0 0 0,0 1 0 0 0,-1 0 0 0 0,1-1 0 0 0,0 0 0 0 0,1 0-90 0 0,-1-1-1 0 0,0 1 1 0 0,0-1 0 0 0,0 1-1 0 0,0-1 1 0 0,0 0-1 0 0,-1 1 1 0 0,1-1 0 0 0,0 0-1 0 0,0-3 1 0 0,1-5-127 0 0,-1 0 0 0 0,0 0 0 0 0,0-13 0 0 0,-2 1-41 0 0,-1 0 0 0 0,-4-23 0 0 0,6 44-45 0 0,-1-1 0 0 0,1 0-1 0 0,-1 0 1 0 0,1 0 0 0 0,-1 0-1 0 0,0 1 1 0 0,1-1 0 0 0,-1 0-1 0 0,0 0 1 0 0,0 1 0 0 0,0-1-1 0 0,0 1 1 0 0,-1-1-1 0 0,1 1 1 0 0,0 0 0 0 0,-1-1-1 0 0,1 1 1 0 0,-1 0 0 0 0,1 0-1 0 0,-1 0 1 0 0,1 0 0 0 0,-1 0-1 0 0,0 0 1 0 0,0 0 0 0 0,1 1-1 0 0,-1-1 1 0 0,0 1 0 0 0,0-1-1 0 0,0 1 1 0 0,0 0 0 0 0,0-1-1 0 0,1 1 1 0 0,-1 0 0 0 0,-4 1 0 0 0,-4 0-138 0 0,-1 1 0 0 0,1 0 1 0 0,0 0-1 0 0,0 1 1 0 0,-10 5-1 0 0,15-6 139 0 0,-32 12-151 0 0,-48 25 1 0 0,72-32 157 0 0,1 1 1 0 0,0 0-1 0 0,0 0 0 0 0,1 1 1 0 0,0 1-1 0 0,1 0 1 0 0,-12 13-1 0 0,19-19 6 0 0,-1 1 0 0 0,2-1 0 0 0,-1 0 0 0 0,1 1 0 0 0,-1 0-1 0 0,1 0 1 0 0,0-1 0 0 0,1 1 0 0 0,-1 0 0 0 0,1 0 0 0 0,0 1 0 0 0,0-1 0 0 0,1 0-1 0 0,0 7 1 0 0,0-8 10 0 0,0-1 1 0 0,1 0-1 0 0,0 1 0 0 0,-1-1 0 0 0,1 0 0 0 0,1 1 0 0 0,-1-1 0 0 0,0 0 0 0 0,1 0 0 0 0,0 0 0 0 0,0 0 0 0 0,-1 0 0 0 0,2-1 0 0 0,-1 1 1 0 0,0 0-1 0 0,0-1 0 0 0,1 0 0 0 0,0 1 0 0 0,-1-1 0 0 0,1 0 0 0 0,0-1 0 0 0,4 3 0 0 0,0 0 45 0 0,1-2 0 0 0,-1 1 0 0 0,0-1 0 0 0,1 0 0 0 0,-1 0 0 0 0,1-1 0 0 0,0 0 0 0 0,-1-1 1 0 0,1 1-1 0 0,0-1 0 0 0,0-1 0 0 0,-1 0 0 0 0,1 0 0 0 0,11-3 0 0 0,-5 0-3 0 0,0 0 0 0 0,-1-1 0 0 0,1-1 0 0 0,-1 0 0 0 0,0-1 0 0 0,21-15 0 0 0,-27 18-31 0 0,-1-2 0 0 0,0 1 0 0 0,-1-1 0 0 0,1 0 0 0 0,-1 0-1 0 0,0 0 1 0 0,0-1 0 0 0,-1 1 0 0 0,0-1 0 0 0,4-9 0 0 0,-7 14 7 0 0,-2 5-463 0 0,-5 17 427 0 0,-1 1-1 0 0,-1-2 1 0 0,-1 1 0 0 0,-20 32 0 0 0,-55 70 13 0 0,70-102-4 0 0,-74 86 33 0 0,3-4-2 0 0,72-87 20 0 0,6-8-86 0 0,0 0-1 0 0,-11 17 0 0 0,17-23-589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31 8751 0 0,'1'-1'674'0'0,"4"-1"-523"0"0,1-1 337 0 0,0 0 0 0 0,-1-1 0 0 0,1 1 0 0 0,-1-1-1 0 0,9-7 6791 0 0,-27 28-6404 0 0,-78 80-310 0 0,81-87-562 0 0,1 0-1 0 0,0 1 0 0 0,1 1 1 0 0,1-1-1 0 0,-1 1 0 0 0,2 1 1 0 0,0-1-1 0 0,-8 24 0 0 0,13-35-1 0 0,1 1 0 0 0,-1 0 1 0 0,1 0-1 0 0,-1-1 0 0 0,1 1 0 0 0,0 0 0 0 0,-1 0 0 0 0,1 0 0 0 0,0 0 1 0 0,0 0-1 0 0,1-1 0 0 0,-1 1 0 0 0,0 0 0 0 0,1 0 0 0 0,-1 0 0 0 0,1-1 1 0 0,1 5-1 0 0,0-3 9 0 0,-1-1 22 0 0,0 0-1 0 0,0 0 0 0 0,0-1 1 0 0,0 1-1 0 0,0-1 0 0 0,1 1 1 0 0,-1-1-1 0 0,1 0 1 0 0,-1 1-1 0 0,1-1 0 0 0,0 0 1 0 0,-1 0-1 0 0,1 0 1 0 0,0 0-1 0 0,0 0 0 0 0,-1 0 1 0 0,1-1-1 0 0,0 1 0 0 0,3 0 1 0 0,1 0 42 0 0,0 0 0 0 0,0 0-1 0 0,0-1 1 0 0,11 1 0 0 0,-7-3-27 0 0,1 1 0 0 0,-1-1-1 0 0,0-1 1 0 0,0 0 0 0 0,0 0 0 0 0,0-1 0 0 0,-1 0-1 0 0,1-1 1 0 0,-1 0 0 0 0,14-10 0 0 0,-15 9 14 0 0,-1 1 1 0 0,0-1-1 0 0,0-1 1 0 0,0 0-1 0 0,-1 0 1 0 0,0 0-1 0 0,0 0 1 0 0,-1-1-1 0 0,0 0 0 0 0,0 0 1 0 0,6-18-1 0 0,-9 19-41 0 0,0-1-1 0 0,-1 1 0 0 0,0 0 0 0 0,0-1 1 0 0,-1 1-1 0 0,0-1 0 0 0,0 1 0 0 0,-1-1 0 0 0,0 1 1 0 0,0-1-1 0 0,-4-13 0 0 0,2 14-34 0 0,3 6-75 0 0,-1 0 0 0 0,1 0-1 0 0,-1 0 1 0 0,1 0 0 0 0,-1 0 0 0 0,0 1 0 0 0,1-1-1 0 0,-1 0 1 0 0,0 0 0 0 0,0 0 0 0 0,1 1-1 0 0,-1-1 1 0 0,0 0 0 0 0,0 1 0 0 0,0-1-1 0 0,0 1 1 0 0,0-1 0 0 0,0 1 0 0 0,0 0 0 0 0,0-1-1 0 0,0 1 1 0 0,0 0 0 0 0,0-1 0 0 0,0 1-1 0 0,-1 0 1 0 0,5 9-2663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2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10591 0 0,'0'0'4114'0'0,"-8"4"-988"0"0,-6 4-2810 0 0,0 0 0 0 0,1 1 0 0 0,0 1 0 0 0,1 0 0 0 0,0 0-1 0 0,-18 21 1 0 0,14-12-297 0 0,1 2 1 0 0,0-1-1 0 0,-17 35 0 0 0,27-45-23 0 0,0 1 0 0 0,0 0 0 0 0,1 0 1 0 0,0 0-1 0 0,1 0 0 0 0,1 1 0 0 0,-3 21 0 0 0,5-30 21 0 0,0 1 0 0 0,0 0 0 0 0,0-1 1 0 0,0 1-1 0 0,1-1 0 0 0,-1 1 0 0 0,1-1 0 0 0,0 1 1 0 0,0-1-1 0 0,0 0 0 0 0,0 1 0 0 0,1-1 0 0 0,0 0 0 0 0,-1 0 1 0 0,1 0-1 0 0,0 0 0 0 0,0 0 0 0 0,1-1 0 0 0,-1 1 1 0 0,1 0-1 0 0,-1-1 0 0 0,1 0 0 0 0,0 0 0 0 0,0 1 0 0 0,0-2 1 0 0,0 1-1 0 0,0 0 0 0 0,0-1 0 0 0,0 1 0 0 0,4 0 1 0 0,3 1 139 0 0,1-1 1 0 0,-1 0-1 0 0,0 0 1 0 0,1-1-1 0 0,-1 0 1 0 0,1-1-1 0 0,-1 0 1 0 0,1-1-1 0 0,-1 0 1 0 0,1-1-1 0 0,-1 0 1 0 0,0-1-1 0 0,0 0 1 0 0,0 0 0 0 0,0-1-1 0 0,0 0 1 0 0,-1-1-1 0 0,0 0 1 0 0,0 0-1 0 0,0-1 1 0 0,-1-1-1 0 0,0 1 1 0 0,0-1-1 0 0,0 0 1 0 0,11-15-1 0 0,-14 16-122 0 0,0-1-1 0 0,-1 1 1 0 0,1-1-1 0 0,-1 0 0 0 0,0-1 1 0 0,-1 1-1 0 0,0-1 1 0 0,0 1-1 0 0,-1-1 0 0 0,0 0 1 0 0,0 0-1 0 0,-1 0 0 0 0,0 0 1 0 0,0 0-1 0 0,-1-1 1 0 0,0 1-1 0 0,-1 0 0 0 0,-2-16 1 0 0,2 18-59 0 0,-1 0 0 0 0,0 0 0 0 0,0 0 0 0 0,-1 0 0 0 0,1 0-1 0 0,-1 1 1 0 0,-1-1 0 0 0,1 1 0 0 0,-1 0 0 0 0,0 0 0 0 0,0 0 0 0 0,0 0 0 0 0,-1 1 0 0 0,1-1 0 0 0,-1 1 0 0 0,-8-5 0 0 0,2 3-179 0 0,0 0-1 0 0,0 1 1 0 0,-1 0 0 0 0,1 1 0 0 0,-1 0 0 0 0,0 1-1 0 0,-17-2 1 0 0,27 4-22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585 631 1839 0 0,'8'9'15848'0'0,"-5"-11"-15707"0"0,0 1-1 0 0,-1-1 1 0 0,1 0 0 0 0,0 0-1 0 0,-1 0 1 0 0,1 0 0 0 0,-1 0-1 0 0,1 0 1 0 0,-1-1-1 0 0,0 1 1 0 0,0-1 0 0 0,0 0-1 0 0,0 1 1 0 0,1-5-1 0 0,5-9 12 0 0,9-24 0 0 0,-9 20 21 0 0,41-99-17 0 0,47-174 1 0 0,-93 282-196 0 0,0 1-22 0 0,0-1 1 0 0,-1 0-1 0 0,0 1 1 0 0,-1-1 0 0 0,0 0-1 0 0,0 0 1 0 0,-2-13-1 0 0,0 22-11 0 0,-11 1-181 0 0,10 0 224 0 0,-1 1-1 0 0,1 0 1 0 0,0-1 0 0 0,0 1-1 0 0,0 0 1 0 0,-1 1 0 0 0,-3 0-1 0 0,-1 1 16 0 0,-1 1 0 0 0,1 0 0 0 0,0 0 0 0 0,0 1 0 0 0,0 0 0 0 0,0 0 0 0 0,1 1 0 0 0,0 0 0 0 0,-6 5 0 0 0,-4 5-8 0 0,2 1-1 0 0,-15 19 0 0 0,23-27 23 0 0,-70 96-34 0 0,61-82 24 0 0,2 1 0 0 0,-20 45 0 0 0,-9 73 10 0 0,21-66 0 0 0,-7 19-21 0 0,-4-2 0 0 0,-87 171-1 0 0,-39-1 86 0 0,126-218-265 0 0,-30 50-638 0 0,45-68-1189 0 0,16-25 1144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7 204 11519 0 0,'-7'-5'8728'0'0,"22"5"-7772"0"0,16-4-76 0 0,-1-1 1 0 0,42-12-1 0 0,-60 14-742 0 0,188-60 810 0 0,-33 8-987 0 0,-116 40-121 0 0,62-16 324 0 0,-102 29-581 0 0,-1 0 1 0 0,1 1-1 0 0,0 1 0 0 0,0-1 0 0 0,0 2 0 0 0,0-1 0 0 0,0 2 0 0 0,13 2 0 0 0,-9 1-1167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131 387 6911 0 0,'-2'1'315'0'0,"-5"2"-62"0"0,-8 2 34 0 0,-22 4 0 0 0,10-7 2419 0 0,25-2-1976 0 0,0 0 1 0 0,-1 0-1 0 0,1-1 1 0 0,0 1 0 0 0,0-1-1 0 0,0 1 1 0 0,-1-1-1 0 0,-2-2 1 0 0,4 2-591 0 0,-1 0 0 0 0,1 0 1 0 0,-1-1-1 0 0,1 1 0 0 0,-1-1 0 0 0,1 1 0 0 0,0-1 1 0 0,0 1-1 0 0,0-1 0 0 0,0 0 0 0 0,0 0 1 0 0,0 1-1 0 0,1-1 0 0 0,-1 0 0 0 0,0 0 1 0 0,1 0-1 0 0,0 0 0 0 0,-1 0 0 0 0,1 0 0 0 0,0 0 1 0 0,0 0-1 0 0,0 0 0 0 0,1-3 0 0 0,-1-4 193 0 0,1 1 0 0 0,1-1 0 0 0,4-16 0 0 0,0 9-178 0 0,0 1 0 0 0,1-1 0 0 0,1 1 0 0 0,0 1-1 0 0,1-1 1 0 0,1 1 0 0 0,0 1 0 0 0,18-19 0 0 0,-12 16-154 0 0,0 1 0 0 0,1 1-1 0 0,0 0 1 0 0,1 2 0 0 0,1 0 0 0 0,21-11 0 0 0,-18 14-86 0 0,1 0 0 0 0,0 2 0 0 0,0 0 0 0 0,0 2 0 0 0,1 0 0 0 0,0 2 0 0 0,29-1 0 0 0,-44 3-556 0 0,1 2-1 0 0,-1 0 0 0 0,0 0 1 0 0,0 0-1 0 0,0 1 0 0 0,0 1 1 0 0,-1-1-1 0 0,17 8 1 0 0,-5 1-5745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16 1375 0 0,'0'0'66'0'0,"-1"1"-8"0"0,-28 12 2530 0 0,23-11 11 0 0,-1 1-1 0 0,0 0 0 0 0,-11 7 1 0 0,1 3-798 0 0,0 0 1 0 0,-27 29 0 0 0,36-33-1610 0 0,1 0 0 0 0,0 1 0 0 0,0-1 1 0 0,1 1-1 0 0,0 1 0 0 0,-7 17 0 0 0,11-24-175 0 0,1-1 0 0 0,0 1 1 0 0,0-1-1 0 0,1 1 0 0 0,-1-1 0 0 0,1 1 0 0 0,-1 0 0 0 0,1-1 0 0 0,0 1 0 0 0,1-1 1 0 0,-1 1-1 0 0,1 0 0 0 0,-1-1 0 0 0,3 6 0 0 0,-2-8-10 0 0,-1 1 0 0 0,1 0 0 0 0,0-1 0 0 0,0 1 0 0 0,0-1 0 0 0,1 0 0 0 0,-1 1 0 0 0,0-1 0 0 0,1 0 0 0 0,-1 1-1 0 0,0-1 1 0 0,1 0 0 0 0,-1 0 0 0 0,1 0 0 0 0,0-1 0 0 0,-1 1 0 0 0,1 0 0 0 0,0 0 0 0 0,-1-1 0 0 0,1 1 0 0 0,0-1 0 0 0,0 0 0 0 0,0 1 0 0 0,-1-1 0 0 0,1 0 0 0 0,0 0-1 0 0,0 0 1 0 0,0 0 0 0 0,-1-1 0 0 0,4 0 0 0 0,13-3 71 0 0,0-1 0 0 0,0 0-1 0 0,0-2 1 0 0,-1 0 0 0 0,0-1-1 0 0,0-1 1 0 0,20-14-1 0 0,-15 10-19 0 0,-1-2 0 0 0,25-23 0 0 0,-41 33-49 0 0,0 0 1 0 0,0 0 0 0 0,0-1-1 0 0,0 0 1 0 0,-1 0 0 0 0,0 0-1 0 0,0 0 1 0 0,-1 0 0 0 0,0-1-1 0 0,0 0 1 0 0,0 0 0 0 0,3-13-1 0 0,-6 18-46 0 0,0 0 0 0 0,0 0 1 0 0,0 0-1 0 0,0 0 0 0 0,0 0 0 0 0,0 0 0 0 0,0 0 0 0 0,-1 0 1 0 0,1 0-1 0 0,-1 1 0 0 0,1-1 0 0 0,-1 0 0 0 0,0 0 0 0 0,0 0 1 0 0,0 1-1 0 0,0-1 0 0 0,0 0 0 0 0,0 1 0 0 0,0-1 0 0 0,0 1 0 0 0,-1-1 1 0 0,1 1-1 0 0,0 0 0 0 0,-1 0 0 0 0,0-1 0 0 0,1 1 0 0 0,-1 0 1 0 0,1 0-1 0 0,-1 1 0 0 0,0-1 0 0 0,-2-1 0 0 0,0 1-80 0 0,0 0 0 0 0,0 0 0 0 0,0 0-1 0 0,0 0 1 0 0,0 0 0 0 0,-1 1 0 0 0,1 0-1 0 0,0 0 1 0 0,0 0 0 0 0,0 0 0 0 0,0 1 0 0 0,-1 0-1 0 0,-5 2 1 0 0,-24 4-4877 0 0,25-4-592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96 349 16271 0 0,'0'0'1470'0'0,"-1"0"-1209"0"0,-24 12-176 0 0,20-9 77 0 0,0 0 1 0 0,-1-1-1 0 0,0 1 0 0 0,1-1 1 0 0,-1 0-1 0 0,0-1 1 0 0,0 1-1 0 0,0-1 1 0 0,-7 0-1 0 0,13-1-130 0 0,0 0 1 0 0,-1 0-1 0 0,1 0 0 0 0,0 0 0 0 0,0-1 0 0 0,-1 1 1 0 0,1 0-1 0 0,0 0 0 0 0,-1 0 0 0 0,1 0 1 0 0,0-1-1 0 0,0 1 0 0 0,0 0 0 0 0,-1 0 0 0 0,1-1 1 0 0,0 1-1 0 0,0 0 0 0 0,0 0 0 0 0,-1-1 0 0 0,1 1 1 0 0,0 0-1 0 0,0-1 0 0 0,0 1 0 0 0,0 0 1 0 0,0 0-1 0 0,0-1 0 0 0,0 1 0 0 0,0 0 0 0 0,-1-1 1 0 0,1 1-1 0 0,0 0 0 0 0,1-1 0 0 0,-1 1 0 0 0,0 0 1 0 0,0-1-1 0 0,0 1 0 0 0,0 0 0 0 0,0-1 1 0 0,0 1-1 0 0,0 0 0 0 0,0 0 0 0 0,1-1 0 0 0,4-13 544 0 0,11-12-391 0 0,1 2 0 0 0,2 0-1 0 0,39-40 1 0 0,-52 59-167 0 0,6-7-16 0 0,0 0 1 0 0,1 2-1 0 0,0 0 1 0 0,17-11-1 0 0,-21 16-11 0 0,1 0 0 0 0,-1 0 0 0 0,1 1-1 0 0,0 0 1 0 0,1 1 0 0 0,-1 0-1 0 0,17-2 1 0 0,-25 5 20 0 0,1-1 0 0 0,0 1 0 0 0,0 0 0 0 0,-1 0-1 0 0,1 1 1 0 0,0-1 0 0 0,-1 0 0 0 0,1 1 0 0 0,0 0 0 0 0,-1-1-1 0 0,1 1 1 0 0,0 0 0 0 0,-1 0 0 0 0,0 1 0 0 0,1-1 0 0 0,-1 0 0 0 0,4 4-1 0 0,-3-3 2 0 0,-1 1 0 0 0,1 0 0 0 0,-1 0 0 0 0,0 0 0 0 0,1 0 0 0 0,-2 1 0 0 0,1-1-1 0 0,0 0 1 0 0,-1 1 0 0 0,1 0 0 0 0,0 5 0 0 0,0-1-1 0 0,0 0-1 0 0,-1 0 1 0 0,0 1 0 0 0,-1-1 0 0 0,0 0-1 0 0,0 1 1 0 0,-1-1 0 0 0,0 0 0 0 0,0 0-1 0 0,-5 16 1 0 0,3-16 0 0 0,2-6 42 0 0,4-22-12 0 0,-1 15-95 0 0,0 0-1 0 0,0 0 0 0 0,1 0 1 0 0,-1 0-1 0 0,1 1 0 0 0,1 0 1 0 0,-1-1-1 0 0,6-4 0 0 0,34-29-577 0 0,-38 33 506 0 0,32-26-210 0 0,2 3 0 0 0,1 1 1 0 0,0 2-1 0 0,62-28 0 0 0,-97 50 402 0 0,0 1-1 0 0,0 0 1 0 0,1 1-1 0 0,-1-1 1 0 0,0 1-1 0 0,1 0 1 0 0,-1 0 0 0 0,1 1-1 0 0,-1 0 1 0 0,1 0-1 0 0,6 0 1 0 0,-9 1-25 0 0,0 0 0 0 0,0 0 0 0 0,-1 0 0 0 0,1 0 0 0 0,0 0 0 0 0,-1 1 0 0 0,1-1 0 0 0,0 1 0 0 0,-1 0 0 0 0,0-1 0 0 0,1 1 0 0 0,-1 0 0 0 0,0 0 0 0 0,0 1 0 0 0,0-1 1 0 0,0 0-1 0 0,-1 1 0 0 0,1-1 0 0 0,-1 1 0 0 0,1 0 0 0 0,-1-1 0 0 0,1 4 0 0 0,2 4 15 0 0,-1-1 0 0 0,-1 0 0 0 0,0 1 0 0 0,0 0 0 0 0,-1 0 0 0 0,0-1 0 0 0,0 16 0 0 0,-4 6 193 0 0,-5 32 0 0 0,4-33-206 0 0,0 2-279 0 0,4-30-16 0 0,0 10-377 0 0,-2 11-3504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18255 0 0,'0'0'4337'0'0,"-1"2"-4031"0"0,-10 18 67 0 0,7-13-326 0 0,0 0 0 0 0,0 0 0 0 0,1 1 0 0 0,0-1 0 0 0,0 1 0 0 0,1 0 0 0 0,0 0 0 0 0,1 0 0 0 0,-2 11-1 0 0,3-9-35 0 0,0-2-24 0 0,0-6-158 0 0,7-9-3333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17 3679 0 0,'-1'-16'9862'0'0,"-12"24"-8344"0"0,5 1-1363 0 0,1 1 0 0 0,0-1 0 0 0,0 2 0 0 0,1-1 0 0 0,0 1 0 0 0,1-1 0 0 0,-7 21 0 0 0,-3 4 33 0 0,-190 483 380 0 0,176-433-568 0 0,-75 151 0 0 0,86-204-1 0 0,-38 52 1 0 0,42-66 63 0 0,0-2 1 0 0,-1 1-1 0 0,-1-2 1 0 0,-22 17-1 0 0,36-31-15 0 0,0 1 0 0 0,0-1-1 0 0,0 1 1 0 0,0-1 0 0 0,0 0 0 0 0,0 0-1 0 0,-1 0 1 0 0,1 0 0 0 0,0 0-1 0 0,-1 0 1 0 0,1-1 0 0 0,-1 1 0 0 0,-4 0-1 0 0,7-2-35 0 0,-1 1-1 0 0,0 0 1 0 0,1 0-1 0 0,-1 0 1 0 0,1-1-1 0 0,-1 1 0 0 0,1 0 1 0 0,-1-1-1 0 0,1 1 1 0 0,-1 0-1 0 0,1-1 1 0 0,-1 1-1 0 0,1 0 1 0 0,0-1-1 0 0,-1 1 1 0 0,1-1-1 0 0,0 1 1 0 0,-1-1-1 0 0,1 1 0 0 0,0-1 1 0 0,-1 1-1 0 0,1-1 1 0 0,0 1-1 0 0,0-1 1 0 0,0 0-1 0 0,0 1 1 0 0,0-1-1 0 0,-1 1 1 0 0,1-2-1 0 0,-1-15 148 0 0,1 17-158 0 0,0-8 46 0 0,1 1-1 0 0,0-1 1 0 0,1 1-1 0 0,-1-1 1 0 0,1 1-1 0 0,5-10 0 0 0,21-42 10 0 0,-25 52-45 0 0,18-30-11 0 0,1 1 0 0 0,2 1 0 0 0,40-44 0 0 0,-47 59-20 0 0,1 2 0 0 0,2 0 0 0 0,-1 1 0 0 0,25-15 0 0 0,-34 24 11 0 0,1 2 0 0 0,1 0 0 0 0,-1 0 0 0 0,1 1 0 0 0,0 0 0 0 0,0 1 0 0 0,0 0-1 0 0,1 1 1 0 0,-1 1 0 0 0,16-2 0 0 0,-23 4 12 0 0,-1-1-1 0 0,0 1 1 0 0,1 1-1 0 0,-1-1 1 0 0,0 1-1 0 0,1-1 1 0 0,-1 1-1 0 0,0 1 1 0 0,0-1-1 0 0,0 1 1 0 0,0-1-1 0 0,0 1 1 0 0,0 0-1 0 0,0 0 1 0 0,0 1-1 0 0,-1-1 1 0 0,1 1-1 0 0,-1 0 1 0 0,0 0-1 0 0,0 0 1 0 0,0 0 0 0 0,0 0-1 0 0,0 1 1 0 0,-1 0-1 0 0,0-1 1 0 0,1 1-1 0 0,-2 0 1 0 0,1 0-1 0 0,0 0 1 0 0,-1 0-1 0 0,1 0 1 0 0,-1 0-1 0 0,0 1 1 0 0,0 7-1 0 0,0-4 26 0 0,-1 1-1 0 0,0 0 1 0 0,0-1-1 0 0,-1 1 0 0 0,0-1 1 0 0,-1 1-1 0 0,1-1 1 0 0,-2 1-1 0 0,-5 15 1 0 0,2-13 31 0 0,0 1 0 0 0,-1-1 0 0 0,0-1 0 0 0,0 1 0 0 0,-18 18 0 0 0,-2-3 224 0 0,-2-2 0 0 0,0-1 0 0 0,-52 30 1 0 0,-93 45 391 0 0,164-93-669 0 0,4-2 12 0 0,-31 14 17 0 0,34-15-35 0 0,0-1 0 0 0,0 0 0 0 0,0 0 0 0 0,-1-1 0 0 0,1 1 0 0 0,0-1 0 0 0,0 1 0 0 0,-1-1 0 0 0,-5-1 0 0 0,8 1-6 0 0,0 0-1 0 0,0 0 1 0 0,0-1-1 0 0,0 1 0 0 0,0 0 1 0 0,1-1-1 0 0,-1 1 1 0 0,0-1-1 0 0,0 1 1 0 0,0-1-1 0 0,1 0 1 0 0,-1 1-1 0 0,0-1 1 0 0,0 0-1 0 0,1 1 0 0 0,-1-1 1 0 0,1 0-1 0 0,-1 0 1 0 0,1 0-1 0 0,-1 1 1 0 0,1-1-1 0 0,-1 0 1 0 0,1 0-1 0 0,0 0 1 0 0,-1 0-1 0 0,1 0 1 0 0,0 0-1 0 0,0 0 0 0 0,0 0 1 0 0,0 0-1 0 0,0 0 1 0 0,0 0-1 0 0,0 0 1 0 0,0 0-1 0 0,0 0 1 0 0,0 0-1 0 0,1 0 1 0 0,-1 1-1 0 0,1-2 0 0 0,0-4-312 0 0,1-1 0 0 0,0 1-1 0 0,0 1 1 0 0,6-11 0 0 0,24-34-5848 0 0,-11 20 416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57 136 5983 0 0,'2'0'464'0'0,"10"-2"-579"0"0,14-1 1668 0 0,-24 3-1020 0 0,0 0 0 0 0,0 0-1 0 0,1 0 1 0 0,-1 1 0 0 0,0-1-1 0 0,0 1 1 0 0,0 0 0 0 0,0 0-1 0 0,0 0 1 0 0,3 1 0 0 0,8 6 1302 0 0,-1-1-671 0 0,0 1 0 0 0,23 8 0 0 0,-30-15-1026 0 0,-1 1 0 0 0,1-1 0 0 0,0 0 0 0 0,0 0 0 0 0,0 0 0 0 0,0-1 0 0 0,0 0 0 0 0,0 0-1 0 0,0 0 1 0 0,0-1 0 0 0,8-1 0 0 0,0-2-71 0 0,1 0 0 0 0,-1-1 0 0 0,0-1-1 0 0,14-7 1 0 0,47-34 135 0 0,-65 41-216 0 0,-1-1 1 0 0,16-15-1 0 0,-21 18 1 0 0,1 1 1 0 0,-1-1-1 0 0,0 0 0 0 0,0-1 1 0 0,-1 1-1 0 0,1 0 1 0 0,-1-1-1 0 0,3-7 1 0 0,-5 11-2 0 0,0 0 0 0 0,1 1 0 0 0,-1-1 0 0 0,0 1 0 0 0,0-1 1 0 0,0 0-1 0 0,0 1 0 0 0,0-1 0 0 0,0 0 0 0 0,0 1 1 0 0,0-1-1 0 0,0 0 0 0 0,0 0 0 0 0,0 1 0 0 0,0-1 1 0 0,0 1-1 0 0,0-1 0 0 0,-1 0 0 0 0,1 1 0 0 0,0-1 1 0 0,0 0-1 0 0,-1 1 0 0 0,1-1 0 0 0,-1 1 0 0 0,1-1 1 0 0,-1 0-1 0 0,0 0-16 0 0,0 1 1 0 0,0-1-1 0 0,0 1 0 0 0,0 0 1 0 0,0-1-1 0 0,0 1 1 0 0,0 0-1 0 0,0 0 0 0 0,0 0 1 0 0,-1 0-1 0 0,1 0 1 0 0,0 0-1 0 0,0 0 1 0 0,-2 0-1 0 0,-3 1-88 0 0,0 1 1 0 0,0-1 0 0 0,0 1-1 0 0,-8 4 1 0 0,-24 13-86 0 0,1 2 0 0 0,1 1 0 0 0,-49 39 0 0 0,27-12 196 0 0,-55 60 0 0 0,106-102 6 0 0,0 1-1 0 0,0 0 1 0 0,1 0-1 0 0,0 1 1 0 0,0-1-1 0 0,-7 17 1 0 0,12-21 7 0 0,0 0 1 0 0,-1 0 0 0 0,1 0-1 0 0,1 0 1 0 0,-1 0 0 0 0,0-1-1 0 0,1 1 1 0 0,0 0 0 0 0,0 0-1 0 0,0 0 1 0 0,1 0 0 0 0,-1 0-1 0 0,1 0 1 0 0,0 0 0 0 0,0 0-1 0 0,0 0 1 0 0,1 0 0 0 0,-1-1-1 0 0,1 1 1 0 0,2 3 0 0 0,1 0 68 0 0,-1-1 1 0 0,1 0-1 0 0,0-1 1 0 0,1 1-1 0 0,0-1 1 0 0,-1 0-1 0 0,2 0 1 0 0,-1-1-1 0 0,0 0 1 0 0,1 0-1 0 0,8 3 1 0 0,11 5 258 0 0,44 12 1 0 0,-69-24-328 0 0,19 6 95 0 0,1-2 0 0 0,0 0 0 0 0,0-2-1 0 0,0 0 1 0 0,28-1 0 0 0,-2-4-678 0 0,60-11 0 0 0,-70 7-4292 0 0,1-2-1659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4 7831 0 0,'0'0'603'0'0,"-7"-3"1474"0"0,5 3-1744 0 0,0-1-1 0 0,0 1 1 0 0,0 0-1 0 0,0 0 1 0 0,0 1 0 0 0,1-1-1 0 0,-1 0 1 0 0,0 1-1 0 0,0-1 1 0 0,0 1-1 0 0,1-1 1 0 0,-1 1-1 0 0,0 0 1 0 0,1 0-1 0 0,-1 0 1 0 0,0 0-1 0 0,1 0 1 0 0,-1 0-1 0 0,-1 3 1 0 0,-4 2-89 0 0,0 1 0 0 0,-9 14 0 0 0,9-11-61 0 0,-32 37 598 0 0,3 2 1 0 0,-47 81 0 0 0,-43 168-159 0 0,33-70-263 0 0,-66 77-118 0 0,136-261-269 0 0,15-27-2258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37 220 8287 0 0,'-36'-2'8760'0'0,"44"5"-7313"0"0,-1-3-1274 0 0,0 0 0 0 0,0 0 0 0 0,0-1 1 0 0,0 0-1 0 0,0 0 0 0 0,0-1 0 0 0,8-3 0 0 0,1 1 107 0 0,130-46 1368 0 0,-37 10-769 0 0,-62 26-658 0 0,136-41 785 0 0,-127 41-1407 0 0,76-8 0 0 0,-110 19-357 0 0,14-1-1620 0 0,-12 2-2551 0 0,0 0-1574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0 15487 0 0,'0'0'1408'0'0,"-1"2"-1162"0"0,-75 136 1071 0 0,7-12 96 0 0,28-55-704 0 0,-70 113 270 0 0,10-8-712 0 0,44-70-198 0 0,-117 153-69 0 0,159-239 11 0 0,-1-1 0 0 0,0-1-1 0 0,-2 0 1 0 0,0-1-1 0 0,-23 16 1 0 0,35-29-11 0 0,3-2 1 0 0,0 0-1 0 0,0 0 1 0 0,0 0 0 0 0,0-1 0 0 0,0 1 0 0 0,0-1 0 0 0,0 0 0 0 0,-1 0 0 0 0,1 0 0 0 0,-1 0 0 0 0,-6 0 0 0 0,10-1 1 0 0,0 0-1 0 0,0 0 1 0 0,-1 0 0 0 0,1-1 0 0 0,0 1 0 0 0,-1 0-1 0 0,1 0 1 0 0,0 0 0 0 0,0-1 0 0 0,-1 1 0 0 0,1 0-1 0 0,0 0 1 0 0,0-1 0 0 0,0 1 0 0 0,-1 0 0 0 0,1 0-1 0 0,0-1 1 0 0,0 1 0 0 0,0 0 0 0 0,0-1 0 0 0,0 1-1 0 0,0 0 1 0 0,0 0 0 0 0,-1-1 0 0 0,1 1 0 0 0,0 0-1 0 0,0-1 1 0 0,0 1 0 0 0,0 0 0 0 0,0-1 0 0 0,1 0-1 0 0,-1-9-5 0 0,1 6 1 0 0,0 0 1 0 0,0 0-1 0 0,1 0 0 0 0,-1 1 0 0 0,1-1 0 0 0,0 1 1 0 0,0-1-1 0 0,1 1 0 0 0,-1 0 0 0 0,5-5 1 0 0,2-1-78 0 0,18-16 0 0 0,11-6-118 0 0,-22 16 53 0 0,1 1 1 0 0,0 1 0 0 0,1 1 0 0 0,25-14 0 0 0,-26 19 47 0 0,-5 0 54 0 0,1 2 0 0 0,0-1 0 0 0,14-3 0 0 0,-23 9 63 0 0,0-1 1 0 0,1 0-1 0 0,-1 1 1 0 0,0-1-1 0 0,0 1 1 0 0,0 0-1 0 0,0 1 1 0 0,0-1-1 0 0,0 1 1 0 0,0-1-1 0 0,0 1 1 0 0,0 1-1 0 0,0-1 1 0 0,8 4 0 0 0,-9-3 4 0 0,-1 0 1 0 0,1 0 0 0 0,0 1 0 0 0,-1-1-1 0 0,1 1 1 0 0,-1 0 0 0 0,0-1 0 0 0,0 1-1 0 0,0 0 1 0 0,0 0 0 0 0,0 1 0 0 0,-1-1-1 0 0,1 0 1 0 0,-1 1 0 0 0,0-1 0 0 0,0 0-1 0 0,0 1 1 0 0,0 3 0 0 0,1 9 54 0 0,0 0 0 0 0,-1 25 0 0 0,-1-27-42 0 0,-1 0 0 0 0,0-1 0 0 0,-1 1 1 0 0,-1 0-1 0 0,0-1 0 0 0,-1 1 0 0 0,-8 20 0 0 0,7-24-1323 0 0,0 0 0 0 0,-1-1-1 0 0,-7 10 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4:5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98 11975 0 0,'0'0'923'0'0,"0"1"-602"0"0,2 3-195 0 0,-1 2 616 0 0,1 0-1 0 0,0-1 1 0 0,1 1-1 0 0,-1-1 1 0 0,5 5 0 0 0,-6-8-584 0 0,0 0-1 0 0,1 0 1 0 0,0-1 0 0 0,-1 1 0 0 0,1-1 0 0 0,0 1 0 0 0,0-1 0 0 0,-1 0 0 0 0,1 0-1 0 0,0 0 1 0 0,0 0 0 0 0,0 0 0 0 0,1 0 0 0 0,-1-1 0 0 0,0 1 0 0 0,0-1 0 0 0,4 1 0 0 0,3 0-20 0 0,1-1 1 0 0,0-1 0 0 0,-1 1 0 0 0,1-2 0 0 0,-1 1 0 0 0,1-1 0 0 0,-1-1 0 0 0,1 1 0 0 0,-1-2-1 0 0,0 1 1 0 0,-1-1 0 0 0,1-1 0 0 0,-1 1 0 0 0,1-2 0 0 0,-1 1 0 0 0,-1-1 0 0 0,9-8-1 0 0,-13 11-192 0 0,0 0 0 0 0,0 0-1 0 0,0 0 1 0 0,-1-1-1 0 0,1 1 1 0 0,-1-1-1 0 0,0 0 1 0 0,0 1 0 0 0,0-1-1 0 0,1-5 1 0 0,-3 7 8 0 0,0 1 1 0 0,1-1 0 0 0,-1 0 0 0 0,0 1 0 0 0,0-1-1 0 0,0 0 1 0 0,0 0 0 0 0,-1 1 0 0 0,1-1-1 0 0,0 0 1 0 0,-1 1 0 0 0,1-1 0 0 0,-1 1-1 0 0,1-1 1 0 0,-1 0 0 0 0,0 1 0 0 0,0-1-1 0 0,0 1 1 0 0,0 0 0 0 0,0-1 0 0 0,0 1 0 0 0,0 0-1 0 0,0-1 1 0 0,-1 1 0 0 0,1 0 0 0 0,0 0-1 0 0,-2-1 1 0 0,0 0-21 0 0,-1 0-1 0 0,1 1 0 0 0,0-1 1 0 0,0 1-1 0 0,-1-1 1 0 0,1 1-1 0 0,-1 0 1 0 0,1 0-1 0 0,-1 1 1 0 0,0-1-1 0 0,1 1 0 0 0,-1 0 1 0 0,1 0-1 0 0,-1 0 1 0 0,0 0-1 0 0,1 1 1 0 0,-1-1-1 0 0,1 1 1 0 0,-1 0-1 0 0,1 0 0 0 0,-1 0 1 0 0,1 1-1 0 0,-5 2 1 0 0,-6 3-12 0 0,1 1 1 0 0,0 0-1 0 0,0 1 0 0 0,-13 13 1 0 0,4-2 172 0 0,0 1-1 0 0,1 1 1 0 0,2 0 0 0 0,0 2-1 0 0,1 0 1 0 0,2 1 0 0 0,0 1-1 0 0,-19 45 1 0 0,32-63-76 0 0,0 0 0 0 0,1 0 0 0 0,-1 0 0 0 0,2 0 0 0 0,-1 0 1 0 0,1 0-1 0 0,0 15 0 0 0,1-21-13 0 0,0 1 0 0 0,0 0 0 0 0,1-1 0 0 0,-1 1 0 0 0,1-1 0 0 0,0 1 0 0 0,0-1 0 0 0,0 1 0 0 0,0-1 0 0 0,0 1 0 0 0,0-1 1 0 0,1 0-1 0 0,-1 0 0 0 0,1 0 0 0 0,-1 0 0 0 0,1 0 0 0 0,0 0 0 0 0,0 0 0 0 0,0 0 0 0 0,0-1 0 0 0,0 1 0 0 0,0-1 0 0 0,0 1 0 0 0,1-1 0 0 0,-1 0 0 0 0,0 0 0 0 0,6 2 1 0 0,3-1 14 0 0,0 1 1 0 0,0-1 0 0 0,0-1-1 0 0,0 0 1 0 0,15-1 0 0 0,56-7-272 0 0,-50 2-1249 0 0,2-1-5272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72 12895 0 0,'0'0'595'0'0,"1"-2"-18"0"0,0-3-421 0 0,0 2-132 0 0,0 0 1 0 0,0 0-1 0 0,0 0 0 0 0,1 0 0 0 0,-1 0 0 0 0,4-4 1 0 0,-1 1 807 0 0,0 1 0 0 0,1-1 0 0 0,9-8 1 0 0,-5 5 1828 0 0,-9 10-2641 0 0,1-1 1 0 0,-1 0-1 0 0,1 1 0 0 0,-1-1 0 0 0,0 0 1 0 0,1 1-1 0 0,-1-1 0 0 0,0 1 0 0 0,0-1 0 0 0,1 1 1 0 0,-1-1-1 0 0,0 1 0 0 0,0-1 0 0 0,1 1 1 0 0,-1-1-1 0 0,0 1 0 0 0,0-1 0 0 0,0 1 0 0 0,0-1 1 0 0,0 1-1 0 0,0 0 0 0 0,1 12-41 0 0,-1-5 27 0 0,-1-1-1 0 0,1 0 1 0 0,-2 0 0 0 0,1 1-1 0 0,-1-1 1 0 0,-3 7 0 0 0,-20 42 109 0 0,8-21-54 0 0,-178 365 583 0 0,103-221-464 0 0,50-97-155 0 0,-23 48-2 0 0,56-110-325 0 0,8-18-553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4 170 17135 0 0,'0'-1'88'0'0,"-1"1"-1"0"0,1-1 1 0 0,0 1-1 0 0,-1-1 1 0 0,1 1-1 0 0,0-1 1 0 0,0 1-1 0 0,-1-1 1 0 0,1 1-1 0 0,0-1 1 0 0,0 1-1 0 0,0-1 1 0 0,0 1-1 0 0,0-1 1 0 0,-1 0-1 0 0,1 1 1 0 0,0-1-1 0 0,0 1 1 0 0,1-1-1 0 0,9-1 1114 0 0,-7 2-1349 0 0,69-1 959 0 0,0-3 1 0 0,0-3-1 0 0,74-17 0 0 0,-87 11-626 0 0,96-23 145 0 0,-114 25-981 0 0,68-31-1 0 0,-89 33-988 0 0,-2 0-468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12 3223 0 0,'1'-1'143'0'0,"12"-9"10954"0"0,-12 18-9926 0 0,0-5-327 0 0,-2 4-560 0 0,0 0 1 0 0,0 1-1 0 0,0-1 1 0 0,-1 0-1 0 0,0 0 1 0 0,-3 9-1 0 0,-21 41 117 0 0,16-38-14 0 0,-135 317 1627 0 0,45-99-1774 0 0,94-223-235 0 0,-89 186-22 0 0,68-152 66 0 0,-2-2 0 0 0,-43 55 0 0 0,71-100 16 0 0,3-10-1 0 0,0 1-110 0 0,1 0 0 0 0,0 0 0 0 0,1 1 0 0 0,-1-1 0 0 0,10-12 0 0 0,28-33-396 0 0,-26 34 352 0 0,20-27-219 0 0,-21 26 179 0 0,1 1 1 0 0,0 0 0 0 0,2 1-1 0 0,21-19 1 0 0,-35 35 130 0 0,-1 0-1 0 0,1 1 0 0 0,-1-1 1 0 0,1 1-1 0 0,0-1 0 0 0,0 1 1 0 0,0 0-1 0 0,0 0 0 0 0,0 0 1 0 0,0 0-1 0 0,0 1 0 0 0,0-1 1 0 0,0 1-1 0 0,0 0 0 0 0,0 0 1 0 0,0 0-1 0 0,0 0 1 0 0,5 1-1 0 0,-7 0 27 0 0,1-1 0 0 0,-1 1 1 0 0,0 0-1 0 0,1 0 0 0 0,-1 0 0 0 0,0 0 0 0 0,0 0 1 0 0,0 0-1 0 0,0 0 0 0 0,0 1 0 0 0,0-1 1 0 0,0 0-1 0 0,0 1 0 0 0,1 2 0 0 0,0-1 36 0 0,3 5 3 0 0,-1 1 0 0 0,0-1 0 0 0,0 1 0 0 0,-1 0 0 0 0,0 0 0 0 0,0 0 0 0 0,-1 0 0 0 0,2 14 0 0 0,-2 9 29 0 0,0 36-1 0 0,-2-50-87 0 0,-1 15-1420 0 0,2-31-132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99 9215 0 0,'0'0'831'0'0,"2"1"-686"0"0,1 3 841 0 0,1-1 0 0 0,-1 0 0 0 0,1 0 0 0 0,0 0 0 0 0,0 0 0 0 0,1 0 0 0 0,5 2 0 0 0,-6-4-695 0 0,-1 0 0 0 0,1 0 1 0 0,0 0-1 0 0,0 0 0 0 0,-1-1 1 0 0,8 1-1 0 0,-2-2-108 0 0,1 1 0 0 0,-1-2 1 0 0,0 1-1 0 0,0-2 0 0 0,0 1 0 0 0,0-1 1 0 0,0 0-1 0 0,-1-1 0 0 0,1 0 0 0 0,10-7 1 0 0,-2 0-154 0 0,0-1 1 0 0,-1-1 0 0 0,24-23 0 0 0,-37 33-76 0 0,0-1 1 0 0,0 1 0 0 0,0-1 0 0 0,0 0-1 0 0,1-4 1 0 0,-3 7-70 0 0,-2 1-390 0 0,-4 1 467 0 0,0-1 0 0 0,1 1 0 0 0,0 0 0 0 0,-1 0 0 0 0,1 1 0 0 0,-1 0 0 0 0,1-1 0 0 0,0 1 0 0 0,-7 5 0 0 0,-37 28-18 0 0,39-28 24 0 0,-104 96 197 0 0,106-95-142 0 0,-7 7 64 0 0,1 1-1 0 0,0 0 1 0 0,1 1-1 0 0,2 0 1 0 0,-1 1 0 0 0,2 0-1 0 0,0 0 1 0 0,-6 23-1 0 0,13-35-41 0 0,0 1-1 0 0,1 0 0 0 0,0-1 0 0 0,0 1 1 0 0,1 0-1 0 0,0 0 0 0 0,0 0 1 0 0,1 0-1 0 0,-1-1 0 0 0,2 1 1 0 0,-1 0-1 0 0,1-1 0 0 0,0 1 1 0 0,0-1-1 0 0,0 1 0 0 0,1-1 1 0 0,0 0-1 0 0,1 0 0 0 0,-1 0 1 0 0,1-1-1 0 0,0 1 0 0 0,0-1 1 0 0,1 0-1 0 0,0 0 0 0 0,0 0 1 0 0,10 7-1 0 0,-8-8-21 0 0,1 0-1 0 0,-1-1 1 0 0,1 0-1 0 0,-1 0 1 0 0,1 0-1 0 0,0-1 1 0 0,0-1-1 0 0,0 1 1 0 0,0-1-1 0 0,0 0 1 0 0,0-1-1 0 0,1 0 1 0 0,-1 0-1 0 0,10-3 1 0 0,12-2 110 0 0,-1-2 0 0 0,45-16 1 0 0,-35 10-99 0 0,112-31-1221 0 0,-149 43 346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10591 0 0,'0'0'819'0'0,"-1"2"-534"0"0,-7 6 6222 0 0,7-7-5900 0 0,0-1-487 0 0,1 1-1 0 0,0-1 1 0 0,-1 0 0 0 0,1 1 0 0 0,0-1 0 0 0,-1 1 0 0 0,1-1 0 0 0,0 0-1 0 0,0 1 1 0 0,-1-1 0 0 0,1 1 0 0 0,0-1 0 0 0,0 1 0 0 0,0-1 0 0 0,0 1 0 0 0,-1-1-1 0 0,1 1 1 0 0,0-1 0 0 0,0 1 0 0 0,0 0 0 0 0,0 12-45 0 0,3 3-61 0 0,5 4-14 0 0,21 37 0 0 0,6 11 0 0 0,-20-23 0 0 0,18 90 0 0 0,-27-108 0 0 0,-6-25-1 0 0,73 394 194 0 0,-8 54 117 0 0,-48-322-329 0 0,40 240-128 0 0,-50-336 9 0 0,1-1 0 0 0,22 54-1 0 0,-25-74 43 0 0,0 0 1 0 0,1-1-1 0 0,0 1 0 0 0,0-1 1 0 0,1-1-1 0 0,0 1 0 0 0,1-1 0 0 0,0-1 1 0 0,1 0-1 0 0,17 14 0 0 0,-2-8-1252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98 13447 0 0,'0'0'1216'0'0,"-10"-2"4032"0"0,19 2-1772 0 0,35-4-3457 0 0,-15-4 131 0 0,-2-2 0 0 0,29-13 0 0 0,35-13-84 0 0,-79 33-56 0 0,0-1 1 0 0,0 2 0 0 0,1 0-1 0 0,18-1 1 0 0,-19 3-11 0 0,-4 3-12 0 0,-5-2-36 0 0,3 6 36 0 0,1 1 12 0 0,-2 0 11 0 0,-4-7 370 0 0,-2 6-387 0 0,0 0-1 0 0,-1 0 0 0 0,0 0 1 0 0,0-1-1 0 0,0 1 0 0 0,-1-1 1 0 0,0 1-1 0 0,-7 10 0 0 0,-3 9-5 0 0,-27 55-20 0 0,-72 111 0 0 0,67-133 31 0 0,14-22 13 0 0,31-36 14 0 0,12-1-183 0 0,-9-1-80 0 0,0 0 0 0 0,0 0 0 0 0,1 1 0 0 0,-1-2 0 0 0,-1 1 0 0 0,1 0 0 0 0,0-1-1 0 0,0 1 1 0 0,0-1 0 0 0,3-3 0 0 0,5-5-1163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5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455 356 5983 0 0,'0'11'11927'0'0,"0"-11"-11782"0"0,12-10 1441 0 0,13-17-1605 0 0,-10 8 114 0 0,-1-2 0 0 0,-1 0 0 0 0,19-39 0 0 0,-30 52-81 0 0,1 1 1 0 0,-1-1 0 0 0,-1 1-1 0 0,1-1 1 0 0,-1 0-1 0 0,-1 1 1 0 0,1-1-1 0 0,-1 0 1 0 0,0 1-1 0 0,-1-1 1 0 0,0 0 0 0 0,0 0-1 0 0,-1 1 1 0 0,0-1-1 0 0,0 1 1 0 0,-7-14-1 0 0,7 17-19 0 0,0-1-1 0 0,0 1 1 0 0,0 1-1 0 0,-1-1 1 0 0,1 0-1 0 0,-1 1 1 0 0,0-1-1 0 0,0 1 0 0 0,-1 0 1 0 0,1 0-1 0 0,0 0 1 0 0,-1 0-1 0 0,0 0 1 0 0,0 1-1 0 0,0 0 1 0 0,0 0-1 0 0,0 0 1 0 0,0 0-1 0 0,0 1 1 0 0,-1-1-1 0 0,1 1 1 0 0,0 0-1 0 0,-1 1 0 0 0,1-1 1 0 0,-1 1-1 0 0,1 0 1 0 0,-1 0-1 0 0,0 0 1 0 0,-6 2-1 0 0,-8 2-14 0 0,1 1 0 0 0,-1 2 0 0 0,2-1 0 0 0,-1 2 0 0 0,1 1-1 0 0,0 0 1 0 0,-25 18 0 0 0,4 2-24 0 0,-64 64 0 0 0,81-72 42 0 0,1 1-1 0 0,-22 32 1 0 0,35-43 18 0 0,0 0 0 0 0,0 1-1 0 0,1 0 1 0 0,0 0 0 0 0,1 1 0 0 0,1-1 0 0 0,-5 21 0 0 0,8-28 5 0 0,1 1 0 0 0,-1-1 0 0 0,1 1 0 0 0,0-1 0 0 0,0 0 0 0 0,1 1 0 0 0,-1-1 0 0 0,1 0 0 0 0,1 0 0 0 0,-1 1 0 0 0,1-1 1 0 0,0 0-1 0 0,0 0 0 0 0,0 0 0 0 0,5 7 0 0 0,-5-9 17 0 0,1 0 1 0 0,-1 0 0 0 0,1 0 0 0 0,0 0-1 0 0,-1-1 1 0 0,1 0 0 0 0,0 1-1 0 0,0-1 1 0 0,1 0 0 0 0,-1 0-1 0 0,0 0 1 0 0,1-1 0 0 0,-1 1-1 0 0,1-1 1 0 0,0 0 0 0 0,-1 0-1 0 0,1 0 1 0 0,0-1 0 0 0,0 1-1 0 0,-1-1 1 0 0,1 0 0 0 0,7 0 0 0 0,9-3 92 0 0,1-2-1 0 0,-1 0 1 0 0,-1 0 0 0 0,29-14 0 0 0,-8 4-57 0 0,-16 7-152 0 0,-1-2 0 0 0,0 0 0 0 0,33-22 1 0 0,-47 27 50 0 0,0-2-1 0 0,-1 1 1 0 0,0-1 0 0 0,0 0 0 0 0,-1-1 0 0 0,1 0-1 0 0,-2 0 1 0 0,1 0 0 0 0,-1-1 0 0 0,-1 0-1 0 0,6-10 1 0 0,-8 12 27 0 0,-3 6 0 0 0,0 1 0 0 0,0 0 0 0 0,0 0 0 0 0,0 0 0 0 0,0 0 0 0 0,0 0 1 0 0,0-1-1 0 0,0 1 0 0 0,0 0 0 0 0,0 0 0 0 0,0 0 0 0 0,0 0 0 0 0,0-1 0 0 0,0 1 0 0 0,0 0 0 0 0,0 0 0 0 0,0 0 0 0 0,0 0 0 0 0,0 0 0 0 0,0-1 0 0 0,0 1 0 0 0,0 0 0 0 0,0 0 0 0 0,0 0 0 0 0,0 0 1 0 0,0 0-1 0 0,0-1 0 0 0,0 1 0 0 0,-1 0 0 0 0,1 0 0 0 0,0 0 0 0 0,0 0 0 0 0,0 0 0 0 0,0 0 0 0 0,0 0 0 0 0,0-1 0 0 0,-1 1 0 0 0,1 0 0 0 0,0 0 0 0 0,0 0 0 0 0,0 0 0 0 0,0 0 0 0 0,0 0 0 0 0,-1 0 1 0 0,1 0-1 0 0,0 0 0 0 0,0 0 0 0 0,0 0 0 0 0,0 0 0 0 0,-1 0 0 0 0,1 0 0 0 0,0 0 0 0 0,0 0 0 0 0,0 0 0 0 0,0 0 0 0 0,-1 0 0 0 0,-5 2-15 0 0,0 1 11 0 0,-1 1-1 0 0,1 0 0 0 0,0 0 0 0 0,0 0 1 0 0,0 0-1 0 0,0 1 0 0 0,1 0 1 0 0,0 0-1 0 0,-8 11 0 0 0,2-2 44 0 0,1 2-1 0 0,-16 28 0 0 0,-25 82 58 0 0,20-45-64 0 0,13-40-12 0 0,-1-1 0 0 0,-39 58 0 0 0,47-81-82 0 0,-2 0 1 0 0,0-1-1 0 0,0-1 1 0 0,-2 0-1 0 0,0-1 1 0 0,0-1 0 0 0,-32 21-1 0 0,33-27-326 0 0,14-7 371 0 0,-1 0-1 0 0,1 0 1 0 0,0 0-1 0 0,0 0 1 0 0,0 0 0 0 0,0 0-1 0 0,0 0 1 0 0,0 0-1 0 0,0 0 1 0 0,0 0-1 0 0,0 0 1 0 0,-1 0 0 0 0,1 0-1 0 0,0 0 1 0 0,0 0-1 0 0,0 0 1 0 0,0 0 0 0 0,0 0-1 0 0,0 0 1 0 0,0 0-1 0 0,0 0 1 0 0,0 0 0 0 0,0 0-1 0 0,-1 0 1 0 0,1 0-1 0 0,0 0 1 0 0,0 0-1 0 0,0 0 1 0 0,0 0 0 0 0,0-1-1 0 0,0 1 1 0 0,0 0-1 0 0,0 0 1 0 0,0 0 0 0 0,0 0-1 0 0,0 0 1 0 0,0 0-1 0 0,0 0 1 0 0,0 0-1 0 0,0 0 1 0 0,0 0 0 0 0,0 0-1 0 0,0-1 1 0 0,0 1-1 0 0,0 0 1 0 0,0 0 0 0 0,0 0-1 0 0,0 0 1 0 0,0 0-1 0 0,0 0 1 0 0,0 0-1 0 0,0 0 1 0 0,0 0 0 0 0,0-1-1 0 0,0 1 1 0 0,0 0-1 0 0,0 0 1 0 0,0 0 0 0 0,0 0-1 0 0,0 0 1 0 0,16-24-2293 0 0,1 3 278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5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2303 0 0,'-1'1'13136'0'0,"-3"6"-12719"0"0,-1 0 1 0 0,0-1-1 0 0,-1 0 0 0 0,1 0 0 0 0,-1 0 0 0 0,-1-1 0 0 0,1 0 1 0 0,-12 7-1 0 0,-21 19 283 0 0,14-7-388 0 0,1 1 1 0 0,1 2-1 0 0,-31 48 1 0 0,44-61-286 0 0,2 1 0 0 0,0 0 0 0 0,1 0 0 0 0,1 1 1 0 0,0 0-1 0 0,1 0 0 0 0,1 0 0 0 0,0 1 0 0 0,-2 27 0 0 0,5-39-13 0 0,1 0-1 0 0,0 0 1 0 0,1 1 0 0 0,-1-1-1 0 0,1 0 1 0 0,0 0 0 0 0,0 0-1 0 0,0 1 1 0 0,5 8 0 0 0,-5-12-5 0 0,1 1 1 0 0,-1-1-1 0 0,1 0 1 0 0,-1-1 0 0 0,1 1-1 0 0,-1 0 1 0 0,1 0-1 0 0,0-1 1 0 0,0 1 0 0 0,0-1-1 0 0,0 1 1 0 0,0-1-1 0 0,1 0 1 0 0,-1 0 0 0 0,0 0-1 0 0,0 0 1 0 0,1 0-1 0 0,-1-1 1 0 0,1 1 0 0 0,-1-1-1 0 0,1 1 1 0 0,4-1 0 0 0,5 0 59 0 0,1 0 1 0 0,0-1 0 0 0,-1 0 0 0 0,14-4 0 0 0,48-15 44 0 0,-69 18-106 0 0,4-1 5 0 0,0 0-1 0 0,0-1 0 0 0,0 0 0 0 0,-1-1 1 0 0,0 1-1 0 0,0-2 0 0 0,0 1 0 0 0,-1-1 1 0 0,0 0-1 0 0,0-1 0 0 0,0 0 0 0 0,-1 0 1 0 0,0 0-1 0 0,0-1 0 0 0,-1 0 0 0 0,0 0 0 0 0,0 0 1 0 0,-1 0-1 0 0,0-1 0 0 0,5-17 0 0 0,-4 7-48 0 0,0-1 0 0 0,-1 0 0 0 0,-2 0-1 0 0,0 0 1 0 0,-1 0 0 0 0,0 0 0 0 0,-2-1-1 0 0,-6-35 1 0 0,7 53 8 0 0,0 1 0 0 0,-1-1 0 0 0,0 0 0 0 0,1 1 0 0 0,-1-1 0 0 0,0 1 0 0 0,-1-1 0 0 0,1 1 0 0 0,0-1 0 0 0,-1 1 0 0 0,1 0 0 0 0,-1-1 0 0 0,0 1 0 0 0,1 0 0 0 0,-1 0 0 0 0,0 0 0 0 0,0 1 0 0 0,-1-1 0 0 0,1 0 0 0 0,0 1 0 0 0,-1-1 0 0 0,1 1 0 0 0,0 0 0 0 0,-1 0 0 0 0,0 0 0 0 0,1 0 0 0 0,-1 0 0 0 0,0 1 0 0 0,1-1 0 0 0,-1 1 0 0 0,0-1 0 0 0,1 1 0 0 0,-1 0 0 0 0,0 0 0 0 0,-4 1 0 0 0,-1 0-13 0 0,0 0 0 0 0,1 0 0 0 0,-1 0 0 0 0,0 1 0 0 0,1 0 0 0 0,-1 1 0 0 0,1 0 0 0 0,0 0 0 0 0,0 0 0 0 0,0 1 0 0 0,-11 8 0 0 0,9-2-475 0 0,10-3-86 0 0,10 0-707 0 0,-10-7 1046 0 0,17 6-4229 0 0,3-4-1322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5:5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58 8287 0 0,'11'-11'10565'0'0,"-15"14"-8966"0"0,-91 71-231 0 0,66-53-1305 0 0,2 0-1 0 0,0 1 0 0 0,-29 33 0 0 0,22-16-55 0 0,-34 52 0 0 0,58-74-8 0 0,0-1 1 0 0,1 2 0 0 0,0-1-1 0 0,2 1 1 0 0,0 1 0 0 0,-6 25-1 0 0,12-41 23 0 0,1-1 1 0 0,-1 1-1 0 0,1-1 0 0 0,0 1 1 0 0,-1 0-1 0 0,1-1 0 0 0,1 1 1 0 0,-1-1-1 0 0,0 1 0 0 0,0-1 1 0 0,1 1-1 0 0,0-1 0 0 0,-1 1 1 0 0,1-1-1 0 0,0 1 0 0 0,0-1 1 0 0,0 0-1 0 0,1 0 0 0 0,-1 1 0 0 0,0-1 1 0 0,1 0-1 0 0,0 0 0 0 0,-1 0 1 0 0,1 0-1 0 0,0-1 0 0 0,0 1 1 0 0,0 0-1 0 0,0-1 0 0 0,0 0 1 0 0,0 1-1 0 0,1-1 0 0 0,-1 0 1 0 0,0 0-1 0 0,1 0 0 0 0,-1 0 1 0 0,1 0-1 0 0,3 0 0 0 0,8 2 152 0 0,1-1-1 0 0,-1 0 0 0 0,1-1 1 0 0,-1 0-1 0 0,1-1 0 0 0,-1-1 1 0 0,27-5-1 0 0,-9 0-3 0 0,-1-2-1 0 0,43-18 1 0 0,-61 22-142 0 0,-1-1 0 0 0,0-1-1 0 0,0 0 1 0 0,-1-1 0 0 0,0 0 0 0 0,0-1-1 0 0,0 0 1 0 0,-1-1 0 0 0,-1 0 0 0 0,1-1 0 0 0,-1 1-1 0 0,-1-2 1 0 0,0 1 0 0 0,0-1 0 0 0,-1 0-1 0 0,10-23 1 0 0,-13 22-52 0 0,0 0-1 0 0,-1-1 0 0 0,0 1 1 0 0,-1-1-1 0 0,-1 0 0 0 0,0 0 1 0 0,-1 0-1 0 0,0 0 1 0 0,0 0-1 0 0,-4-16 0 0 0,-3-8-70 0 0,-1-1-1 0 0,-16-41 1 0 0,22 74 60 0 0,0-1-1 0 0,0 1 1 0 0,-1 0 0 0 0,0 0 0 0 0,0 0 0 0 0,0 0-1 0 0,0 1 1 0 0,0-1 0 0 0,-1 1 0 0 0,0 0 0 0 0,0 0-1 0 0,0 0 1 0 0,-1 1 0 0 0,-8-7 0 0 0,10 9-2 0 0,-1-1 1 0 0,1 1-1 0 0,-1-1 1 0 0,1 1-1 0 0,-1 0 0 0 0,1 1 1 0 0,-1-1-1 0 0,1 0 1 0 0,-1 1-1 0 0,0 0 1 0 0,1 0-1 0 0,-1 0 1 0 0,0 0-1 0 0,1 1 0 0 0,-1 0 1 0 0,1-1-1 0 0,-1 1 1 0 0,1 0-1 0 0,-1 1 1 0 0,1-1-1 0 0,0 1 1 0 0,-1-1-1 0 0,-4 5 0 0 0,3-4-108 0 0,1 1-1 0 0,0 0 0 0 0,1-1 1 0 0,-1 2-1 0 0,0-1 0 0 0,1 0 0 0 0,0 1 1 0 0,0 0-1 0 0,0-1 0 0 0,0 1 0 0 0,1 0 1 0 0,-1 1-1 0 0,1-1 0 0 0,0 0 1 0 0,0 1-1 0 0,0-1 0 0 0,1 1 0 0 0,0 0 1 0 0,-1 4-1 0 0,2 7-1225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0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6447 0 0,'0'0'499'0'0,"-1"1"-328"0"0,-4 2 212 0 0,0 0 1 0 0,0 0-1 0 0,0 1 1 0 0,1-1-1 0 0,0 1 1 0 0,0 0 0 0 0,0 0-1 0 0,0 1 1 0 0,0-1-1 0 0,1 1 1 0 0,0-1-1 0 0,0 1 1 0 0,0 0-1 0 0,-3 9 1 0 0,-96 223-23 0 0,38-95-321 0 0,36-74 127 0 0,-74 125 1 0 0,50-122 725 0 0,38-53-163 0 0,13-17-571 0 0,1-1 0 0 0,-1 1 0 0 0,1 0 0 0 0,-1 0 0 0 0,1-1 0 0 0,-1 1 0 0 0,0-1 0 0 0,0 1 0 0 0,1 0 0 0 0,-1-1 0 0 0,0 1 0 0 0,0-1 0 0 0,0 1 0 0 0,1-1 0 0 0,-1 0 1 0 0,-1 1-1 0 0,0-1 203 0 0,1 0-275 0 0,-5-1-70 0 0,6 1-17 0 0,-1 0 0 0 0,0 0 0 0 0,1 0 0 0 0,-1 0 0 0 0,1 0 0 0 0,-1 0 0 0 0,1 0 0 0 0,-1 1 0 0 0,0-1 0 0 0,1 0 0 0 0,-1 0 0 0 0,1 0 0 0 0,-1 1 0 0 0,1-1 0 0 0,-1 0 0 0 0,1 0 0 0 0,-1 1 0 0 0,1-1 0 0 0,-1 0 0 0 0,1 1 0 0 0,0-1 0 0 0,-1 1 0 0 0,1-1 0 0 0,-1 1 0 0 0,1 0 0 0 0,-1 0 0 0 0,-6 5 12 0 0,-1 1 1738 0 0,10-9-1440 0 0,70-127 558 0 0,-47 89-810 0 0,76-107-40 0 0,-88 130-20 0 0,2-3-110 0 0,2 0-1 0 0,0 1 1 0 0,36-30-1 0 0,-50 47 106 0 0,0 0-1 0 0,1 0 1 0 0,0 1-1 0 0,-1-1 1 0 0,1 1-1 0 0,0 0 1 0 0,-1 0-1 0 0,1 1 1 0 0,0-1-1 0 0,0 1 1 0 0,0-1 0 0 0,0 1-1 0 0,7 1 1 0 0,7 1-46 0 0,29 7 1 0 0,-39-7 49 0 0,3 1 8 0 0,0-1 0 0 0,-1 2 0 0 0,0 0 0 0 0,1 0 0 0 0,15 10 0 0 0,-21-11-2 0 0,0 0 0 0 0,-1 0 1 0 0,1 1-1 0 0,-1 0 1 0 0,0 0-1 0 0,0 0 1 0 0,0 0-1 0 0,-1 1 1 0 0,0-1-1 0 0,1 1 1 0 0,-1 0-1 0 0,3 9 1 0 0,-1-2 50 0 0,-1-1 0 0 0,-1 1-1 0 0,0 1 1 0 0,-1-1 0 0 0,0 0 0 0 0,-1 1 0 0 0,0-1 0 0 0,-1 1-1 0 0,0-1 1 0 0,-1 0 0 0 0,-1 1 0 0 0,-4 17 0 0 0,4-20-28 0 0,-1-1 1 0 0,-1 0-1 0 0,0 0 0 0 0,0 0 1 0 0,0 0-1 0 0,-1-1 1 0 0,0 0-1 0 0,-1 0 1 0 0,0 0-1 0 0,0 0 1 0 0,-1-1-1 0 0,0 0 0 0 0,0-1 1 0 0,-1 1-1 0 0,0-1 1 0 0,-12 7-1 0 0,-27 11 64 0 0,-75 26 0 0 0,35-15-94 0 0,56-21-33 0 0,-1-2 0 0 0,0-1 0 0 0,-43 9 0 0 0,73-19 32 0 0,-1-1-1 0 0,1 1 1 0 0,-1-1 0 0 0,1 0-1 0 0,-1 0 1 0 0,1 0 0 0 0,-1 0-1 0 0,0-1 1 0 0,1 1 0 0 0,-1-1-1 0 0,1 1 1 0 0,0-1 0 0 0,-4-1-1 0 0,5 1 4 0 0,0 0 0 0 0,0 0 0 0 0,0 0 0 0 0,0 0 0 0 0,0 0 0 0 0,0 0-1 0 0,1 0 1 0 0,-1 0 0 0 0,0 0 0 0 0,0 0 0 0 0,1 0 0 0 0,-1 0 0 0 0,1-1 0 0 0,-1 1 0 0 0,1 0-1 0 0,0 0 1 0 0,-1-1 0 0 0,1 1 0 0 0,0 0 0 0 0,0-1 0 0 0,0 1 0 0 0,0 0 0 0 0,0-1 0 0 0,0 1-1 0 0,0 0 1 0 0,1-3 0 0 0,0-1-118 0 0,0 0 0 0 0,1 1-1 0 0,0-1 1 0 0,0 1 0 0 0,0-1 0 0 0,0 1 0 0 0,1 0-1 0 0,-1 0 1 0 0,1 0 0 0 0,0 0 0 0 0,0 0-1 0 0,1 0 1 0 0,-1 1 0 0 0,1 0 0 0 0,5-4 0 0 0,-3 2-240 0 0,0 1 0 0 0,0 1 0 0 0,0-1 0 0 0,0 1 1 0 0,0 0-1 0 0,0 1 0 0 0,1 0 0 0 0,0 0 0 0 0,-1 0 1 0 0,11-1-1 0 0,-6 3-5599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7367 0 0,'-1'1'2864'0'0,"-26"16"3514"0"0,3 6-3444 0 0,-19 29-1623 0 0,27-32-449 0 0,1-1-595 0 0,2 0-1 0 0,0 1 1 0 0,1 1-1 0 0,1 0 1 0 0,-15 39-1 0 0,26-60-266 0 0,-5 19 49 0 0,3-7-34 0 0,-3-2 110 0 0,2-3-1150 0 0,2-3-2764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0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11775 0 0,'0'0'1848'0'0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1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335 205 16847 0 0,'0'0'1522'0'0,"-1"1"-1250"0"0,-13 15-213 0 0,1 1 0 0 0,1 0 0 0 0,1 1 0 0 0,-15 32 0 0 0,11-21 127 0 0,-5 14 180 0 0,2 1 1 0 0,-15 55-1 0 0,14-42-150 0 0,-15 53-140 0 0,15-45-154 0 0,-2-1-1 0 0,-45 90 1 0 0,62-148-79 0 0,-2 4 4 0 0,4-4-3645 0 0</inkml:trace>
  <inkml:trace contextRef="#ctx0" brushRef="#br0" timeOffset="1">899 0 13903 0 0,'0'0'1262'0'0,"-2"2"-1037"0"0,-7 6 144 0 0,0 1 1 0 0,0 0-1 0 0,2 1 1 0 0,-10 12-1 0 0,-26 48 1278 0 0,32-50-1381 0 0,0-1 10 0 0,-275 492 1468 0 0,180-298-1627 0 0,99-200-107 0 0,2-5 8 0 0,1 1 0 0 0,0-1 0 0 0,0 1 0 0 0,1-1 0 0 0,0 1 0 0 0,-3 14 0 0 0,6-14-18 0 0,5-2-224 0 0,4-3-934 0 0,4-2-380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1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41 1839 0 0,'1'-1'134'0'0,"16"-23"14914"0"0,-17 23-14945 0 0,-1 1 1 0 0,1-1-1 0 0,0 0 1 0 0,-1 1-1 0 0,1-1 1 0 0,0 0-1 0 0,-1 1 1 0 0,1-1-1 0 0,0 1 1 0 0,-1-1-1 0 0,1 1 1 0 0,-1-1-1 0 0,1 1 1 0 0,-1-1-1 0 0,0 1 1 0 0,1 0-1 0 0,-1-1 1 0 0,1 1-1 0 0,-1 0 1 0 0,0-1-1 0 0,1 1 1 0 0,-1 0-1 0 0,0 0 1 0 0,-1-1-1 0 0,-17-3 283 0 0,12 4-359 0 0,0 0-1 0 0,0 1 1 0 0,0 0 0 0 0,-1 0 0 0 0,2 0 0 0 0,-1 1-1 0 0,0 0 1 0 0,0 1 0 0 0,1-1 0 0 0,-1 1 0 0 0,-7 5 0 0 0,-10 7 112 0 0,-33 26 1 0 0,49-35-136 0 0,-39 29-4 0 0,14-11 0 0 0,1 0 0 0 0,2 3 0 0 0,-54 57 0 0 0,79-77-14 0 0,5-6 7 0 0,1-1 0 0 0,-1 0-1 0 0,0 1 1 0 0,1-1 0 0 0,-1 0 0 0 0,0 1 0 0 0,1-1 0 0 0,-1 0 0 0 0,0 1 0 0 0,1-1 0 0 0,-1 0 0 0 0,1 0 0 0 0,-1 0 0 0 0,1 1 0 0 0,-1-1 0 0 0,0 0 0 0 0,1 0 0 0 0,-1 0 0 0 0,1 0 0 0 0,0 0 0 0 0,-1 0 1 0 0,7 1-39 0 0,-1-1 1 0 0,1 0-1 0 0,0 0 0 0 0,-1 0 1 0 0,1-1-1 0 0,0 0 0 0 0,12-3 0 0 0,4-1-83 0 0,0 1-52 0 0,3-1-85 0 0,1 1-1 0 0,0 2 1 0 0,39 1-1 0 0,-59 1 224 0 0,7 1-21 0 0,1 0 0 0 0,-1 1 0 0 0,0 0 0 0 0,19 7 0 0 0,-28-8 88 0 0,-1 1 0 0 0,0 0 1 0 0,0 0-1 0 0,0 0 0 0 0,-1 1 0 0 0,1-1 1 0 0,0 1-1 0 0,-1 0 0 0 0,1 0 1 0 0,-1 0-1 0 0,0 1 0 0 0,0-1 0 0 0,-1 1 1 0 0,1-1-1 0 0,-1 1 0 0 0,1 0 0 0 0,-1 0 1 0 0,2 6-1 0 0,0 1 99 0 0,-1 0 0 0 0,0 0 0 0 0,-1 0 0 0 0,0 0 0 0 0,0 0 0 0 0,-1 0 0 0 0,-1 13 0 0 0,0-20-33 0 0,0 1 0 0 0,-1 0 0 0 0,1 0-1 0 0,-1 0 1 0 0,0 0 0 0 0,0 0 0 0 0,-1-1 0 0 0,1 1-1 0 0,-1-1 1 0 0,0 1 0 0 0,0-1 0 0 0,-1 0 0 0 0,1 1-1 0 0,-1-1 1 0 0,0 0 0 0 0,0-1 0 0 0,-1 1-1 0 0,-5 5 1 0 0,5-6-12 0 0,0-1-1 0 0,-1 0 1 0 0,1 0-1 0 0,0 0 1 0 0,-1-1-1 0 0,0 1 1 0 0,-6 0 0 0 0,-38 5 154 0 0,27-5-162 0 0,-249 19 180 0 0,268-20-286 0 0,-1-1-1 0 0,0 0 1 0 0,0-1 0 0 0,0 1-1 0 0,0-1 1 0 0,1 0 0 0 0,-1 0-1 0 0,0 0 1 0 0,-6-3 0 0 0,9 4-147 0 0,7-10-6933 0 0,2 0 629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1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0,'0'0'15616'0'0,"1"1"-15664"0"0,26 11-3644 0 0,-18-10-4016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2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35 1839 0 0,'-2'-11'1956'0'0,"-1"-1"1121"0"0,3 11-2676 0 0,0 0 0 0 0,0 1 0 0 0,-1-1 1 0 0,1 0-1 0 0,0 1 0 0 0,0-1 0 0 0,-1 1 1 0 0,1-1-1 0 0,0 0 0 0 0,-1 1 0 0 0,1-1 1 0 0,-1 1-1 0 0,1-1 0 0 0,0 1 0 0 0,-1-1 1 0 0,1 1-1 0 0,-1-1 0 0 0,0 0 0 0 0,-4 13-226 0 0,3-7-141 0 0,1 1-1 0 0,0-1 1 0 0,0 0 0 0 0,0 0 0 0 0,0 1-1 0 0,1-1 1 0 0,0 0 0 0 0,0 1 0 0 0,1 7-1 0 0,2 2 112 0 0,9 29 1 0 0,-5-22-10 0 0,18 54 375 0 0,4-1 1 0 0,3-2-1 0 0,58 99 0 0 0,-49-108-165 0 0,93 112 0 0 0,-104-144 47 0 0,49 42 0 0 0,-65-60 8 0 0,22 29 1 0 0,-29-35-349 0 0,-6-6 88 0 0,-2-4-1016 0 0,-3-2 595 0 0,-9-10-3168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 1839 0 0,'11'-3'21622'0'0,"-19"13"-20015"0"0,-17 10-2404 0 0,0-7 816 0 0,4-1-4 0 0,0-1 0 0 0,-1-1 1 0 0,-27 9-1 0 0,-90 12-651 0 0,115-27 453 0 0,0-2 0 0 0,0-1-1 0 0,-46-3 1 0 0,36-5-419 0 0,34 7 583 0 0,0 0-1 0 0,-1-1 0 0 0,1 1 0 0 0,-1 0 0 0 0,1 0 0 0 0,-1 0 0 0 0,1 0 0 0 0,0-1 0 0 0,-1 1 0 0 0,1 0 0 0 0,0 0 0 0 0,-1-1 0 0 0,1 1 0 0 0,0 0 0 0 0,-1-1 0 0 0,1 1 0 0 0,0 0 0 0 0,0-1 0 0 0,-1 1 0 0 0,1 0 1 0 0,0-1-1 0 0,0 1 0 0 0,0-1 0 0 0,-1 1 0 0 0,1-1 0 0 0,0 1 0 0 0,0 0 0 0 0,0-1 0 0 0,0 1 0 0 0,0-1 0 0 0,0 1 0 0 0,0-1 0 0 0,3-12-399 0 0,-2 11 387 0 0,0 1 23 0 0,-1 0 0 0 0,0 1 0 0 0,1-1 0 0 0,-1 1 0 0 0,1-1-1 0 0,-1 0 1 0 0,1 1 0 0 0,-1-1 0 0 0,1 1 0 0 0,0-1 0 0 0,-1 1 0 0 0,1 0 0 0 0,-1-1-1 0 0,1 1 1 0 0,0-1 0 0 0,-1 1 0 0 0,1 0 0 0 0,1-1 0 0 0,0 1 324 0 0,-2-1-307 0 0,0 1 0 0 0,0 0 0 0 0,1 0 1 0 0,-1 0-1 0 0,0 0 0 0 0,0 0 0 0 0,1 0 1 0 0,-1 0-1 0 0,0 0 0 0 0,0 0 0 0 0,1 0 1 0 0,-1 0-1 0 0,0 0 0 0 0,0 0 0 0 0,1 0 1 0 0,-1 1-1 0 0,0-1 0 0 0,0 0 0 0 0,0 0 1 0 0,1 0-1 0 0,-1 0 0 0 0,0 0 0 0 0,0 0 0 0 0,0 1 1 0 0,1-1-1 0 0,-1 0 0 0 0,0 0 0 0 0,0 0 1 0 0,0 1-1 0 0,0-1 0 0 0,1 0 0 0 0,-1 0 1 0 0,0 0-1 0 0,0 1 0 0 0,0-1 0 0 0,0 1 1 0 0,1 12 395 0 0,-6 9 46 0 0,0-12-358 0 0,0-1-1 0 0,0 0 0 0 0,-1 0 0 0 0,-1 0 0 0 0,1 0 0 0 0,-16 14 0 0 0,13-11 131 0 0,0 4-14 0 0,8-15-202 0 0,1-1-1 0 0,0 1 0 0 0,-1-1 0 0 0,1 1 0 0 0,0-1 0 0 0,0 1 1 0 0,-1-1-1 0 0,1 1 0 0 0,0-1 0 0 0,0 1 0 0 0,0 0 0 0 0,0-1 0 0 0,0 1 1 0 0,-1-1-1 0 0,1 1 0 0 0,0 0 0 0 0,0-1 0 0 0,1 1 0 0 0,-1-1 1 0 0,0 1-1 0 0,0-1 0 0 0,0 1 0 0 0,0 0 0 0 0,0-1 0 0 0,1 1 0 0 0,-1-1 1 0 0,0 1-1 0 0,1 0 0 0 0,0 0 16 0 0,0 0-1 0 0,0 0 1 0 0,0 0 0 0 0,0-1-1 0 0,1 1 1 0 0,-1 0 0 0 0,0-1-1 0 0,0 1 1 0 0,1-1 0 0 0,-1 0-1 0 0,0 1 1 0 0,2-1 0 0 0,3 1 53 0 0,0 0 1 0 0,0 0-1 0 0,0-1 1 0 0,11-1-1 0 0,55-13-310 0 0,-53 9 108 0 0,0 2-1 0 0,0-1 0 0 0,0 2 1 0 0,1 1-1 0 0,32 1 0 0 0,52 18-182 0 0,-37-5 190 0 0,-54-10 138 0 0,0 0-1 0 0,-1 0 0 0 0,1 2 1 0 0,-1 0-1 0 0,15 7 1 0 0,-25-10 10 0 0,0 0 1 0 0,-1 1-1 0 0,1-1 0 0 0,0 0 1 0 0,-1 1-1 0 0,1-1 1 0 0,-1 1-1 0 0,0-1 1 0 0,0 1-1 0 0,0 0 0 0 0,0-1 1 0 0,-1 1-1 0 0,1 0 1 0 0,-1 0-1 0 0,1 5 0 0 0,-1-3 10 0 0,0 0 0 0 0,0 0-1 0 0,0 0 1 0 0,-1 0-1 0 0,1 0 1 0 0,-1-1-1 0 0,-1 1 1 0 0,1 0 0 0 0,-1 0-1 0 0,1-1 1 0 0,-1 1-1 0 0,-1-1 1 0 0,1 1-1 0 0,0-1 1 0 0,-1 0-1 0 0,0 0 1 0 0,-5 5 0 0 0,2-3 4 0 0,-1 0 0 0 0,1 0 1 0 0,-1-1-1 0 0,-1 0 1 0 0,1-1-1 0 0,-1 1 0 0 0,0-1 1 0 0,-15 5-1 0 0,-45 13 22 0 0,-1-4-1 0 0,0-2 0 0 0,-1-4 1 0 0,-72 4-1 0 0,134-16-157 0 0,7 0-45 0 0,1-1-1129 0 0,1-2 823 0 0,1 0 0 0 0,-1-1 0 0 0,1 1-1 0 0,0 1 1 0 0,0-1 0 0 0,0 0 0 0 0,0 0 0 0 0,0 1-1 0 0,1-1 1 0 0,-1 1 0 0 0,1-1 0 0 0,0 1 0 0 0,2-2 0 0 0,13-8-6004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2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68 4143 0 0,'3'-2'319'0'0,"7"-8"583"0"0,1 0 1 0 0,-1 0-1 0 0,12-17 1 0 0,-21 26-782 0 0,0 0 1071 0 0,7-6 3534 0 0,-10 18-4438 0 0,-2 0 0 0 0,1 0 0 0 0,-1-1 0 0 0,-1 1 0 0 0,0-1 0 0 0,-12 19 0 0 0,-54 87 815 0 0,50-78-774 0 0,-35 48-1 0 0,-82 98 22 0 0,87-119-272 0 0,-47 57 109 0 0,70-91-117 0 0,-55 48 0 0 0,52-49 63 0 0,29-29-58 0 0,1 1-16 0 0,-3 2 12 0 0,10-17-4038 0 0,0 2 3429 0 0,31-54-3235 0 0,-27 47 2990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94 5471 0 0,'-2'12'17038'0'0,"8"-9"-19612"0"0,-2-1 2631 0 0,0 0 0 0 0,1 0 0 0 0,-1 0 0 0 0,1-1 0 0 0,-1 0 0 0 0,1 0 0 0 0,0 0 0 0 0,-1 0 0 0 0,9-1 0 0 0,45-3 314 0 0,-47 2-309 0 0,177-26 437 0 0,-91 12-427 0 0,159-32 66 0 0,-235 42-138 0 0,1-1 29 0 0,0 1 1 0 0,0 1-1 0 0,42-2 0 0 0,-59 5-19 0 0,11-1-73 0 0,-16 2 66 0 0,0 1 0 0 0,1-1 0 0 0,-1 0 0 0 0,0 0 0 0 0,0 0 0 0 0,1 1 1 0 0,-1-1-1 0 0,0 0 0 0 0,1 1 0 0 0,-1-1 0 0 0,0 0 0 0 0,0 0 0 0 0,1 1 0 0 0,-1-1 0 0 0,0 0 0 0 0,0 1 0 0 0,0-1 0 0 0,0 1 0 0 0,0-1 0 0 0,1 0 0 0 0,-1 1 0 0 0,0-1 0 0 0,0 0 0 0 0,0 1 0 0 0,0-1 0 0 0,0 1 0 0 0,0-1 1 0 0,0 1-1 0 0,0 14-3439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2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76 309 1839 0 0,'0'0'83'0'0,"-1"2"-6"0"0,-27 23 177 0 0,27-23 976 0 0,-5 1 1296 0 0,-1 4-74 0 0,2-5-1215 0 0,-10 6 5791 0 0,4-25-5377 0 0,10 16-405 0 0,1-11-828 0 0,0 10-401 0 0,1 0 0 0 0,0 0 1 0 0,-1 0-1 0 0,1 0 0 0 0,0 0 1 0 0,0 0-1 0 0,0 0 1 0 0,0 0-1 0 0,0 1 0 0 0,1-1 1 0 0,-1 1-1 0 0,0-1 1 0 0,4-2-1 0 0,0-2-6 0 0,48-49 71 0 0,1-2-28 0 0,-44 45-43 0 0,1 0 0 0 0,1 1-1 0 0,-1 1 1 0 0,2-1 0 0 0,14-8-1 0 0,-11 11-10 0 0,-15 8 0 0 0,0 0 0 0 0,-1 0 0 0 0,1 0 0 0 0,-1-1 0 0 0,1 1 0 0 0,-1 0 0 0 0,1 0 0 0 0,0 0 0 0 0,-1 0 0 0 0,1 1 0 0 0,-1-1 0 0 0,1 0 0 0 0,0 0 0 0 0,-1 0 0 0 0,1 0 0 0 0,-1 1 0 0 0,1-1 0 0 0,-1 0 0 0 0,1 0 0 0 0,-1 1 0 0 0,1-1 0 0 0,0 1 0 0 0,0 1-3 0 0,1 0 0 0 0,-1 0 0 0 0,0 1 1 0 0,1-1-1 0 0,-1 0 0 0 0,0 0 0 0 0,0 1 0 0 0,-1-1 0 0 0,1 1 0 0 0,-1-1 0 0 0,1 1 0 0 0,-1-1 0 0 0,0 1 0 0 0,0 2 0 0 0,-2 43 46 0 0,1-26 20 0 0,3 83 99 0 0,-1-88-159 0 0,1 0 40 0 0,4-2-33 0 0,4 0 1 0 0,2-5 54 0 0,-8-8-28 0 0,0-1 1 0 0,0 0-1 0 0,0 0 0 0 0,0 0 1 0 0,1 0-1 0 0,-1-1 0 0 0,0 1 1 0 0,1-1-1 0 0,-1 0 0 0 0,0 0 0 0 0,1-1 1 0 0,-1 1-1 0 0,0-1 0 0 0,6-2 1 0 0,9-2 283 0 0,31-14 1 0 0,-49 19-313 0 0,115-54 680 0 0,-31 13-346 0 0,-76 37-305 0 0,27-15 15 0 0,-9 2 0 0 0,-2-2-53 0 0,-9 9 8 0 0,-12 7-3 0 0,1 0-1 0 0,-1 0 0 0 0,0 0 1 0 0,0 0-1 0 0,-1-1 0 0 0,1 1 0 0 0,-1-1 1 0 0,1 0-1 0 0,-1 0 0 0 0,0 0 1 0 0,-1-1-1 0 0,4-7 0 0 0,3-5 30 0 0,-1-1-1 0 0,11-33 1 0 0,-2 1-7 0 0,-14 39-54 0 0,-2 9-111 0 0,9 8-1642 0 0,-9-5 1734 0 0,0-1 0 0 0,-1 1 1 0 0,1-1-1 0 0,0 1 0 0 0,-1 0 0 0 0,1-1 1 0 0,-1 1-1 0 0,1 0 0 0 0,0-1 0 0 0,-1 1 1 0 0,0 0-1 0 0,1 0 0 0 0,-1-1 0 0 0,1 1 0 0 0,-1 0 1 0 0,0 0-1 0 0,1 1 0 0 0,0 2-125 0 0,7 16-552 0 0,0 1-483 0 0,3-5-2594 0 0,-4-7-1683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3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9 861 1375 0 0,'-9'11'14830'0'0,"11"-12"-14468"0"0,3-2-119 0 0,0 1-1 0 0,0-1 0 0 0,0-1 0 0 0,-1 1 1 0 0,1-1-1 0 0,-1 1 0 0 0,8-10 0 0 0,24-35 533 0 0,-13 16-208 0 0,7-10 90 0 0,33-64-1 0 0,-37 61-329 0 0,12-21 189 0 0,92-119 0 0 0,-108 154-516 0 0,-22 31 0 0 0,0 0 0 0 0,0 0 0 0 0,1-1 0 0 0,-1 1-1 0 0,0 0 1 0 0,0 0 0 0 0,0-1 0 0 0,0 1 0 0 0,0 0 0 0 0,0 0-1 0 0,1 0 1 0 0,-1-1 0 0 0,0 1 0 0 0,0 0 0 0 0,0 0 0 0 0,1 0-1 0 0,-1-1 1 0 0,0 1 0 0 0,0 0 0 0 0,1 0 0 0 0,-1 0 0 0 0,0 0-1 0 0,0 0 1 0 0,1 0 0 0 0,-1 0 0 0 0,0 0 0 0 0,0 0 0 0 0,1-1 0 0 0,-1 1-1 0 0,0 0 1 0 0,0 0 0 0 0,1 0 0 0 0,-1 0 0 0 0,0 1 0 0 0,0-1-1 0 0,1 0 1 0 0,-1 0 0 0 0,0 0 0 0 0,0 0 0 0 0,1 0 0 0 0,-1 0-1 0 0,0 0 1 0 0,0 0 0 0 0,1 0 0 0 0,-1 1 0 0 0,0-1 0 0 0,0 0-1 0 0,0 0 1 0 0,1 0 0 0 0,-1 1 0 0 0,0-1 0 0 0,0 0 0 0 0,0 0 0 0 0,0 0-1 0 0,1 1 1 0 0,-1-1 0 0 0,0 0 0 0 0,0 0 0 0 0,0 1 0 0 0,0-1-1 0 0,0 0 1 0 0,0 0 0 0 0,0 1 0 0 0,0-1 0 0 0,0 0 0 0 0,0 1-1 0 0,5 10-20 0 0,-1 1-1 0 0,-1 0 0 0 0,0 0 0 0 0,0 0 0 0 0,0 13 0 0 0,3 13 28 0 0,4 6 6 0 0,1 6-50 0 0,10 100 0 0 0,-18-112 38 0 0,1 0 0 0 0,14 53 0 0 0,-14-77 0 0 0,3 1 0 0 0,0-1 0 0 0,2-2 0 0 0,0-1 0 0 0,-2-3 12 0 0,-5-7 125 0 0,0-2-81 0 0,19-9 122 0 0,-19 9-17 0 0,-1-1-1 0 0,23-29 576 0 0,44-44 0 0 0,-38 42-569 0 0,28-40 0 0 0,2-2 3 0 0,1-2 101 0 0,62-104 1 0 0,-49 68-146 0 0,19-28-59 0 0,-76 112-289 0 0,12-18-340 0 0,-28 46 429 0 0,-1 7-1710 0 0,-1 0 1398 0 0,0-1 0 0 0,0 1 0 0 0,-1 0 0 0 0,1-1 0 0 0,-5 11 0 0 0,0-3-925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6:3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351 109 9703 0 0,'84'-55'939'0'0,"-20"11"1948"0"0,-56 39-3083 0 0,3 0 7171 0 0,-12 12-6564 0 0,-4 6-326 0 0,-1 0-1 0 0,0-1 1 0 0,-1 0-1 0 0,-1 0 1 0 0,1-1 0 0 0,-18 20-1 0 0,7-9-30 0 0,-40 51 51 0 0,-60 82-48 0 0,56-64-57 0 0,-87 173 0 0 0,139-243 0 0 0,2 1 0 0 0,0 0 0 0 0,2 0 0 0 0,-4 24 0 0 0,8-34 0 0 0,0 0 0 0 0,1-1 0 0 0,0 1 0 0 0,1 0 0 0 0,1 0 0 0 0,0 0 0 0 0,1 0 0 0 0,0 0 0 0 0,6 18 0 0 0,-5-22 66 0 0,1 0 1 0 0,0 0-1 0 0,0-1 0 0 0,1 0 0 0 0,0 0 0 0 0,0 0 0 0 0,1 0 1 0 0,0-1-1 0 0,8 7 0 0 0,2 0 375 0 0,1 0-1 0 0,30 16 1 0 0,-42-26-333 0 0,1-1-1 0 0,0 0 1 0 0,-1 0-1 0 0,1-1 1 0 0,0 1-1 0 0,8 0 1 0 0,-5-1 43 0 0,-3 1 59 0 0,-4 0-160 0 0,10 1 490 0 0,-9-3-464 0 0,10 0 82 0 0,-8 0-862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7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5527 0 0,'0'0'423'0'0,"-8"0"-262"0"0,1 0 704 0 0,-65 3 6237 0 0,65-2-6535 0 0,0 0 1 0 0,0 0-1 0 0,0 1 0 0 0,0 0 1 0 0,0 0-1 0 0,0 1 0 0 0,-10 5 1 0 0,16-8-519 0 0,0 1 1 0 0,0-1 0 0 0,0 1 0 0 0,0-1 0 0 0,1 1 0 0 0,-1-1 0 0 0,0 1 0 0 0,0 0 0 0 0,0-1 0 0 0,1 1 0 0 0,-1 0-1 0 0,0 0 1 0 0,1 0 0 0 0,-1 0 0 0 0,0-1 0 0 0,1 1 0 0 0,-1 0 0 0 0,1 0 0 0 0,0 0 0 0 0,-1 0 0 0 0,1 0 0 0 0,0 0-1 0 0,-1 0 1 0 0,1 0 0 0 0,0 1 0 0 0,0-1 0 0 0,0 0 0 0 0,0 0 0 0 0,0 0 0 0 0,0 0 0 0 0,0 0 0 0 0,1 0 0 0 0,-1 0-1 0 0,0 0 1 0 0,1 0 0 0 0,-1 0 0 0 0,0 0 0 0 0,1 0 0 0 0,-1 0 0 0 0,1 0 0 0 0,0 0 0 0 0,-1 0 0 0 0,1-1 0 0 0,0 2-1 0 0,3 2-31 0 0,0 0-1 0 0,0 0 0 0 0,1 0 0 0 0,-1 0 1 0 0,1-1-1 0 0,8 5 0 0 0,68 28 173 0 0,-63-30-86 0 0,0 2 0 0 0,-1 0-1 0 0,0 0 1 0 0,-1 2 0 0 0,26 18-1 0 0,-39-25-62 0 0,1 0 0 0 0,-1 0 0 0 0,0 1 0 0 0,0-1 0 0 0,0 1 0 0 0,-1 0 0 0 0,1 0 0 0 0,-1 0 0 0 0,0 0 0 0 0,0 0 1 0 0,-1 0-1 0 0,1 0 0 0 0,-1 1 0 0 0,0-1 0 0 0,1 6 0 0 0,-1-4-11 0 0,-1 1 0 0 0,0 0 0 0 0,-1-1 0 0 0,1 1 1 0 0,-1-1-1 0 0,0 1 0 0 0,-1-1 0 0 0,0 0 0 0 0,-4 11 1 0 0,-1-3-1 0 0,0 1 0 0 0,-1-1 0 0 0,-1-1 0 0 0,-1 1 0 0 0,0-1 0 0 0,0-1 0 0 0,-22 20 0 0 0,-79 59 241 0 0,104-85-249 0 0,-28 29 57 0 0,34-34-247 0 0,2 0-39 0 0,0 1 41 0 0,0-1 69 0 0,0-1-1 0 0,-1 1 1 0 0,1 0 0 0 0,0 0 0 0 0,0 0 0 0 0,0-1 0 0 0,0 1-1 0 0,0 0 1 0 0,0-1 0 0 0,0 1 0 0 0,0-1 0 0 0,0 1 0 0 0,0-1-1 0 0,2 1 1 0 0,7 0-1239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2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308 121 1375 0 0,'0'0'66'0'0,"-9"0"2152"0"0,-29 2 7620 0 0,13 3-5728 0 0,25-7-4024 0 0,0 0 0 0 0,0 0 0 0 0,0 0 0 0 0,0 0 0 0 0,0 0 0 0 0,0 0 0 0 0,1 0 0 0 0,-1 0 1 0 0,1 0-1 0 0,-1 0 0 0 0,1 0 0 0 0,0 1 0 0 0,0-1 0 0 0,0 0 0 0 0,0 0 0 0 0,0 1 0 0 0,0-1 0 0 0,0 1 0 0 0,0-1 0 0 0,2-1 0 0 0,5-2 1 0 0,-1-1 1 0 0,1 1-1 0 0,0 1 1 0 0,0-1-1 0 0,1 1 1 0 0,-1 1-1 0 0,1 0 1 0 0,16-4-1 0 0,-16 4-77 0 0,2 0 14 0 0,23-8 147 0 0,1 2 0 0 0,0 1 0 0 0,39-3 0 0 0,-62 11-155 0 0,-2 2-16 0 0,-3 7 11 0 0,-6-7 1 0 0,-1 0 1 0 0,1 0-1 0 0,-1 0 0 0 0,0 0 0 0 0,0 1 1 0 0,0-1-1 0 0,0 0 0 0 0,0 0 1 0 0,-1 0-1 0 0,1 0 0 0 0,-1 1 1 0 0,1-1-1 0 0,-1 0 0 0 0,0 0 1 0 0,0 0-1 0 0,0 0 0 0 0,0 0 1 0 0,-2 2-1 0 0,-3 6 47 0 0,-1 0 1 0 0,-9 9-1 0 0,13-15-42 0 0,-24 25 24 0 0,-2 0 0 0 0,-1-2 0 0 0,-1-1 0 0 0,-1-2 0 0 0,-1-1 0 0 0,-1-1 0 0 0,-48 22 0 0 0,50-32-2 0 0,-8 2-6 0 0,33-11-43 0 0,5-3-49 0 0,19-4-282 0 0,-8 3 303 0 0,37-16-122 0 0,-30 10 114 0 0,29-7 0 0 0,-8 5 35 0 0,-21 4 11 0 0,0 1 0 0 0,0 1 0 0 0,1 0 0 0 0,-1 1-1 0 0,0 1 1 0 0,24 1 0 0 0,-36 1 15 0 0,0-1 0 0 0,1 1 0 0 0,-1-1 0 0 0,0 1 0 0 0,0 1 0 0 0,0-1 0 0 0,0 0 0 0 0,0 1 0 0 0,0 0 0 0 0,0 0-1 0 0,0 0 1 0 0,-1 1 0 0 0,1-1 0 0 0,3 4 0 0 0,3 6-4 0 0,-9-7 14 0 0,-2-3-7 0 0,2 4 2 0 0,0-1 1 0 0,-1 0 0 0 0,1 1-1 0 0,-1-1 1 0 0,-1 0 0 0 0,1 0-1 0 0,-1 1 1 0 0,0-1 0 0 0,0 0 0 0 0,-1 0-1 0 0,1 0 1 0 0,-1 0 0 0 0,0 0-1 0 0,0 0 1 0 0,-1 0 0 0 0,0-1 0 0 0,1 1-1 0 0,-2-1 1 0 0,1 0 0 0 0,-4 4-1 0 0,-9 9 157 0 0,-1-1 0 0 0,0-1 0 0 0,-26 18 0 0 0,26-21-77 0 0,-132 81 173 0 0,118-75-242 0 0,8-4-18 0 0,0-2 0 0 0,-1 0 0 0 0,0-2-1 0 0,-40 12 1 0 0,60-21-15 0 0,1 0-1 0 0,-1-1 1 0 0,1 0 0 0 0,-1 0-1 0 0,0 0 1 0 0,1 0 0 0 0,-7-1-1 0 0,9 1-83 0 0,-4-8-89 0 0,4 6 84 0 0,0 0-1 0 0,0-1 0 0 0,0 1 1 0 0,0-1-1 0 0,1 1 1 0 0,-1 0-1 0 0,1-1 1 0 0,0-3-1 0 0,0 4-328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2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9215 0 0,'0'0'2276'0'0,"-9"0"698"0"0,2 1-2424 0 0,0 1 1 0 0,1-1 0 0 0,-1 1 0 0 0,1 0 0 0 0,-1 1 0 0 0,1-1 0 0 0,0 1 0 0 0,-12 8 0 0 0,12-7-431 0 0,-1 1 0 0 0,1 0 0 0 0,0 0 0 0 0,1 1 0 0 0,-1 0 0 0 0,1 0 0 0 0,-6 9 0 0 0,-48 69-200 0 0,50-69 76 0 0,1-1 1 0 0,1 1-1 0 0,-8 22 0 0 0,13-32 35 0 0,1 0-1 0 0,0 0 0 0 0,0 0 1 0 0,0 0-1 0 0,0 0 1 0 0,1 0-1 0 0,0 1 1 0 0,0-1-1 0 0,0 0 0 0 0,1 0 1 0 0,-1 0-1 0 0,1 1 1 0 0,1-1-1 0 0,2 9 1 0 0,-3-12 7 0 0,1 0 1 0 0,-1 0 0 0 0,0 0 0 0 0,1 0 0 0 0,0 0-1 0 0,-1-1 1 0 0,1 1 0 0 0,0-1 0 0 0,0 1 0 0 0,0-1 0 0 0,0 1-1 0 0,0-1 1 0 0,0 0 0 0 0,0 0 0 0 0,0 0 0 0 0,0 0-1 0 0,0-1 1 0 0,1 1 0 0 0,-1 0 0 0 0,0-1 0 0 0,1 0 0 0 0,-1 1-1 0 0,0-1 1 0 0,1 0 0 0 0,-1 0 0 0 0,3-1 0 0 0,9 0 149 0 0,-1-1 0 0 0,1 0 1 0 0,17-6-1 0 0,-15 4-88 0 0,3-1-28 0 0,-1 0 1 0 0,0-2-1 0 0,18-8 0 0 0,-29 12-54 0 0,0 0 0 0 0,-1-1 0 0 0,0 0 0 0 0,0 0 0 0 0,0-1 0 0 0,0 0 0 0 0,0 0 0 0 0,-1 0 0 0 0,0 0 0 0 0,0-1 0 0 0,3-6 0 0 0,-6 9-15 0 0,0 0 0 0 0,-1 0 0 0 0,1 0 0 0 0,-1 0 0 0 0,0 0 0 0 0,0 0 0 0 0,0-1 0 0 0,0 1 0 0 0,-1 0 0 0 0,1-1 0 0 0,-1 1 0 0 0,0 0 0 0 0,0-1 0 0 0,0 1 0 0 0,0 0-1 0 0,-1-1 1 0 0,1 1 0 0 0,-1 0 0 0 0,0 0 0 0 0,0-1 0 0 0,0 1 0 0 0,-3-5 0 0 0,-1-1 7 0 0,-1 1 0 0 0,0 0-1 0 0,-1 0 1 0 0,0 0 0 0 0,0 1-1 0 0,-10-8 1 0 0,12 11-66 0 0,1 0 0 0 0,-1-1 0 0 0,1 1 0 0 0,0-1 0 0 0,1 0-1 0 0,-1-1 1 0 0,1 1 0 0 0,0 0 0 0 0,0-1 0 0 0,1 0 0 0 0,-3-6 0 0 0,5 10 31 0 0,0 1 1 0 0,0 0-1 0 0,0-1 1 0 0,0 1-1 0 0,0-1 0 0 0,0 1 1 0 0,0-1-1 0 0,1 1 1 0 0,-1-1-1 0 0,0 1 0 0 0,1 0 1 0 0,-1-1-1 0 0,1 1 1 0 0,1-3-1 0 0,-1 4-81 0 0,-1-1 0 0 0,1 0 1 0 0,-1 0-1 0 0,1 0 0 0 0,-1 1 0 0 0,1-1 0 0 0,0 0 0 0 0,-1 1 0 0 0,1-1 0 0 0,0 1 1 0 0,0-1-1 0 0,-1 1 0 0 0,1-1 0 0 0,0 1 0 0 0,0-1 0 0 0,0 1 0 0 0,0 0 1 0 0,0 0-1 0 0,-1-1 0 0 0,1 1 0 0 0,0 0 0 0 0,0 0 0 0 0,0 0 0 0 0,0 0 0 0 0,2 0 1 0 0,6 1-1901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2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 8751 0 0,'0'0'1140'0'0,"-9"-1"1682"0"0,5 1-2222 0 0,1 0 0 0 0,-1 0 0 0 0,0 0-1 0 0,0 0 1 0 0,0 1 0 0 0,-3 1 0 0 0,1-1-344 0 0,1 1 0 0 0,0 0 0 0 0,-1 0 0 0 0,1 1-1 0 0,0 0 1 0 0,1-1 0 0 0,-1 2 0 0 0,0-1-1 0 0,1 0 1 0 0,0 1 0 0 0,-8 8 0 0 0,8-7-259 0 0,0 1 0 0 0,1-1 1 0 0,-1 1-1 0 0,1-1 0 0 0,0 1 0 0 0,1 0 1 0 0,-3 8-1 0 0,-2 3 102 0 0,2-4-55 0 0,0-1-1 0 0,1 1 1 0 0,0 0 0 0 0,1 0-1 0 0,1 0 1 0 0,0 0 0 0 0,0 1-1 0 0,1-1 1 0 0,1 0 0 0 0,3 26-1 0 0,-2-35 58 0 0,1-1-1 0 0,-1 0 0 0 0,1 0 1 0 0,0 0-1 0 0,0 0 0 0 0,0 0 1 0 0,0-1-1 0 0,1 1 0 0 0,-1 0 1 0 0,1-1-1 0 0,4 3 0 0 0,-2-1 17 0 0,0-1 0 0 0,0 0-1 0 0,0 0 1 0 0,1-1 0 0 0,-1 0 0 0 0,1 0-1 0 0,0 0 1 0 0,0 0 0 0 0,-1-1 0 0 0,1 0-1 0 0,0 0 1 0 0,10 0 0 0 0,7-2 233 0 0,43-5 0 0 0,-44 3-285 0 0,56-8 41 0 0,-77 11-105 0 0,0 0 0 0 0,1 0-1 0 0,-1 0 1 0 0,0 0-1 0 0,1-1 1 0 0,-1 1 0 0 0,0-1-1 0 0,0 1 1 0 0,0-1-1 0 0,1 1 1 0 0,-1-1 0 0 0,0 0-1 0 0,0 1 1 0 0,0-1-1 0 0,0 0 1 0 0,1-1 0 0 0,2-2-1 0 0,-1 2 5 0 0,0-1-1 0 0,0 1 0 0 0,-1-1 1 0 0,1 0-1 0 0,-1 0 1 0 0,0 0-1 0 0,0 0 1 0 0,3-7-1 0 0,12-30 61 0 0,-14 32-46 0 0,24-73-5 0 0,-23 67-17 0 0,-1 1 0 0 0,0-1-1 0 0,-1 0 1 0 0,0-15-1 0 0,-2 27-4 0 0,-1 0 0 0 0,1 0-1 0 0,0 1 1 0 0,0-1 0 0 0,-1 0-1 0 0,1 0 1 0 0,-1 0 0 0 0,0 1-1 0 0,1-1 1 0 0,-1 0 0 0 0,0 1-1 0 0,0-1 1 0 0,0 1 0 0 0,0-1-1 0 0,0 1 1 0 0,-1 0-1 0 0,1-1 1 0 0,0 1 0 0 0,-1 0-1 0 0,1 0 1 0 0,0 0 0 0 0,-1 0-1 0 0,0 0 1 0 0,1 0 0 0 0,-1 0-1 0 0,1 0 1 0 0,-1 1 0 0 0,-2-1-1 0 0,-6-2-75 0 0,0 0 0 0 0,0 1 0 0 0,-21-1 0 0 0,8 0 29 0 0,3-1 35 0 0,-41-4-88 0 0,59 7 52 0 0,-1 1-1 0 0,1 0 0 0 0,-1 1 1 0 0,1-1-1 0 0,-1 0 1 0 0,1 1-1 0 0,-1-1 0 0 0,1 1 1 0 0,-1 0-1 0 0,1 0 1 0 0,0 0-1 0 0,0 0 0 0 0,-1 0 1 0 0,1 0-1 0 0,0 1 1 0 0,0-1-1 0 0,0 1 0 0 0,0-1 1 0 0,0 1-1 0 0,-2 3 1 0 0,2-3-22 0 0,-2 3-180 0 0,-1 0 0 0 0,2 0 0 0 0,-1 1 1 0 0,0-1-1 0 0,1 1 0 0 0,0 0 1 0 0,1 0-1 0 0,-1 0 0 0 0,1 0 1 0 0,-3 13-1 0 0,5-17-991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2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85 4607 0 0,'0'0'7874'0'0,"-1"-1"-7463"0"0,1 1 1 0 0,-1-1-1 0 0,0 0 1 0 0,1 0-1 0 0,-1 0 1 0 0,1 0-1 0 0,0 0 1 0 0,-1 0-1 0 0,1-1 1 0 0,0 0-1 0 0,0 0-294 0 0,1 0 0 0 0,-1 1 1 0 0,1-1-1 0 0,-1 0 0 0 0,1 1 0 0 0,0-1 0 0 0,0 0 0 0 0,0 1 0 0 0,0-1 0 0 0,0 1 0 0 0,0 0 1 0 0,0-1-1 0 0,1 1 0 0 0,-1 0 0 0 0,0-1 0 0 0,1 1 0 0 0,2-1 0 0 0,32-16 252 0 0,-21 11-54 0 0,-8 4-211 0 0,0-1-1 0 0,1 2 0 0 0,-1-1 1 0 0,1 1-1 0 0,15-3 0 0 0,-23 5-98 0 0,1 0 0 0 0,-1 0 0 0 0,1 0 0 0 0,-1 0 1 0 0,1 0-1 0 0,-1 0 0 0 0,0 0 0 0 0,1 0 0 0 0,-1 0 0 0 0,1 0 0 0 0,-1 0 0 0 0,1 0 0 0 0,-1 0 0 0 0,1 0 0 0 0,-1 0 0 0 0,1 0 0 0 0,-1 1 1 0 0,0-1-1 0 0,1 0 0 0 0,-1 0 0 0 0,1 1 0 0 0,-1-1 0 0 0,0 0 0 0 0,1 1 0 0 0,-1-1 0 0 0,6 8 59 0 0,-3 3 0 0 0,-2-7-52 0 0,0 0 0 0 0,-1 0 0 0 0,0-1 0 0 0,0 1 0 0 0,0 0 0 0 0,0 0 0 0 0,-1 0 0 0 0,1 0 0 0 0,-1 0 0 0 0,0 0 0 0 0,0 0 0 0 0,-1-1 0 0 0,1 1 0 0 0,-1 0 0 0 0,-3 4 0 0 0,1 1 8 0 0,-1 0 0 0 0,-1 0 1 0 0,0 0-1 0 0,0 0 0 0 0,-1-1 0 0 0,0-1 0 0 0,0 1 0 0 0,-16 12 1 0 0,-7 5-9 0 0,-27 20-14 0 0,48-40 2 0 0,1 1 0 0 0,1-2 11 0 0,6-3 42 0 0,1 0-28 0 0,0 1 1 0 0,0-1-1 0 0,-1 1 0 0 0,1-1 0 0 0,0 1 1 0 0,0-1-1 0 0,1 0 0 0 0,-1 1 0 0 0,0-1 1 0 0,0 1-1 0 0,1-1 0 0 0,-1 0 0 0 0,1 1 1 0 0,0 1-1 0 0,1-1 16 0 0,-1-1 0 0 0,1 1 0 0 0,0-1 0 0 0,-1 1 0 0 0,1-1 0 0 0,0 1 0 0 0,0-1 0 0 0,0 0 0 0 0,0 0-1 0 0,1 0 1 0 0,-1 0 0 0 0,0-1 0 0 0,0 1 0 0 0,0 0 0 0 0,1-1 0 0 0,-1 0 0 0 0,0 1 0 0 0,1-1 0 0 0,2 0 0 0 0,7-1 195 0 0,-1 0 1 0 0,21-4-1 0 0,-10 1 57 0 0,4 0-61 0 0,-1 1 0 0 0,1 2 0 0 0,0 0 0 0 0,34 4 0 0 0,-44 1-575 0 0,-16-4 164 0 0,1 0 0 0 0,-1 1 1 0 0,1-1-1 0 0,-1 0 1 0 0,1 1-1 0 0,-1-1 0 0 0,0 0 1 0 0,1 1-1 0 0,-1-1 0 0 0,1 0 1 0 0,-1 1-1 0 0,0-1 0 0 0,1 1 1 0 0,-1-1-1 0 0,0 1 1 0 0,1-1-1 0 0,-1 0 0 0 0,0 1 1 0 0,0 0-1 0 0,0-1 0 0 0,1 1 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 5527 0 0,'-37'-2'-138'0'0,"30"3"835"0"0,1-1-1 0 0,0 1 1 0 0,0 0 0 0 0,0 1-1 0 0,0-1 1 0 0,-11 5 0 0 0,14-4-337 0 0,0-1 1 0 0,-1 1-1 0 0,1 0 1 0 0,0 0-1 0 0,0 0 1 0 0,1 1 0 0 0,-1-1-1 0 0,0 1 1 0 0,1-1-1 0 0,-1 1 1 0 0,1 0-1 0 0,0 0 1 0 0,0 0 0 0 0,0 0-1 0 0,0 0 1 0 0,1 1-1 0 0,-1-1 1 0 0,1 0-1 0 0,0 1 1 0 0,0-1-1 0 0,0 1 1 0 0,0-1 0 0 0,0 6-1 0 0,1 4-374 0 0,0 0-1 0 0,1 0 1 0 0,0 0-1 0 0,1 0 1 0 0,0 0-1 0 0,1-1 1 0 0,1 1-1 0 0,0-1 1 0 0,7 14-1 0 0,0 0 136 0 0,2-1-1 0 0,1 0 0 0 0,21 26 0 0 0,-3-11 23 0 0,60 58 0 0 0,-2-4 373 0 0,-82-85-417 0 0,-1 1 1 0 0,0 0 0 0 0,0 0 0 0 0,-1 0-1 0 0,0 1 1 0 0,-1 0 0 0 0,0 0 0 0 0,-1 0-1 0 0,-1 1 1 0 0,3 12 0 0 0,-4-16-35 0 0,-1 0 1 0 0,-1 0-1 0 0,1 0 0 0 0,-1 0 0 0 0,-1 0 0 0 0,1-1 1 0 0,-2 1-1 0 0,1 0 0 0 0,-1 0 0 0 0,0 0 1 0 0,0-1-1 0 0,-1 1 0 0 0,0-1 0 0 0,-1 0 1 0 0,1 0-1 0 0,-6 8 0 0 0,-5 3 29 0 0,0 0-1 0 0,-1-1 1 0 0,0-1-1 0 0,-24 19 1 0 0,-77 51 58 0 0,60-46-116 0 0,-113 65-880 0 0,159-99 688 0 0,4-3 2 0 0,0-1-1 0 0,0 0 1 0 0,0 0-1 0 0,0 0 1 0 0,0-1-1 0 0,0 0 1 0 0,-1 0-1 0 0,-9 0 1 0 0,14-1-40 0 0,1-9-7622 0 0,2-2 2408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8 146 8287 0 0,'-7'2'12839'0'0,"12"0"-12734"0"0,0 1-1 0 0,0-1 1 0 0,0 0 0 0 0,1 0-1 0 0,-1 0 1 0 0,1-1 0 0 0,-1 0 0 0 0,1 0-1 0 0,-1 0 1 0 0,10-1 0 0 0,9 0 124 0 0,29-5 0 0 0,-39 4-107 0 0,390-69 1734 0 0,-228 36-1355 0 0,-91 17-309 0 0,102-15 76 0 0,-157 29-274 0 0,0 1 0 0 0,0 1 0 0 0,0 2 0 0 0,39 6-1 0 0,-63-6-215 0 0,-1 0-1 0 0,0 0 0 0 0,0 0 0 0 0,1 1 0 0 0,-1 0 0 0 0,0 0 0 0 0,-1 0 0 0 0,1 0 0 0 0,0 1 0 0 0,-1 0 0 0 0,1 0 0 0 0,-1 0 0 0 0,0 1 0 0 0,6 5 0 0 0,-8-7-1404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461 247 7223 0 0,'0'0'6163'0'0,"2"-1"-5870"0"0,0 1-69 0 0,0 0 0 0 0,0-1 1 0 0,0 1-1 0 0,0-1 0 0 0,0 1 0 0 0,0-1 0 0 0,0 0 0 0 0,0 0 0 0 0,0 0 0 0 0,0 0 0 0 0,0 0 0 0 0,-1 0 0 0 0,1-1 0 0 0,2-1 1 0 0,-3 1 141 0 0,1-6 1010 0 0,-9-29-864 0 0,7 36-421 0 0,0-1-79 0 0,0 0 0 0 0,0 0 0 0 0,0 1 0 0 0,-1-1 0 0 0,1 0 0 0 0,0 0 0 0 0,-1 1 0 0 0,0-3 0 0 0,0-2 23 0 0,-3-29 101 0 0,-4-24 102 0 0,7 54-189 0 0,0-1 0 0 0,-1 0-1 0 0,0 1 1 0 0,0-1 0 0 0,-1 1-1 0 0,0 0 1 0 0,-5-9 0 0 0,7 13-33 0 0,0-1 0 0 0,0 1 0 0 0,0 0 0 0 0,-1 0 0 0 0,1 0 0 0 0,0 0 0 0 0,0 1 0 0 0,-1-1 0 0 0,1 0 0 0 0,-1 0 0 0 0,1 1 0 0 0,0-1 0 0 0,-1 1 0 0 0,1-1 0 0 0,-1 1 0 0 0,1 0 0 0 0,-1 0 0 0 0,1 0 0 0 0,-1-1 0 0 0,0 1 0 0 0,1 0 0 0 0,-1 1 0 0 0,1-1 0 0 0,-1 0 0 0 0,-1 1 0 0 0,-5 1 43 0 0,0 0 0 0 0,1 1 0 0 0,-13 6 0 0 0,7-3-45 0 0,-21 9-48 0 0,1 1-1 0 0,-61 41 0 0 0,77-45 22 0 0,1 1 0 0 0,1 1 0 0 0,0 0 0 0 0,1 1 0 0 0,0 0 0 0 0,1 1 0 0 0,-11 19 0 0 0,18-25 12 0 0,-32 55-33 0 0,34-56 29 0 0,0 0 0 0 0,0 0 0 0 0,1 1 1 0 0,0 0-1 0 0,-3 13 0 0 0,6-6 5 0 0,0-16 4 0 0,0 0 0 0 0,0 0 1 0 0,1 0-1 0 0,-1 0 0 0 0,0 0 0 0 0,1-1 0 0 0,-1 1 0 0 0,0 0 0 0 0,1 0 1 0 0,-1 0-1 0 0,1-1 0 0 0,-1 1 0 0 0,1 0 0 0 0,-1-1 0 0 0,1 1 0 0 0,0 0 0 0 0,-1-1 1 0 0,1 1-1 0 0,0-1 0 0 0,0 1 0 0 0,-1-1 0 0 0,1 0 0 0 0,0 1 0 0 0,1 0 1 0 0,0-1 12 0 0,0 0 0 0 0,0 1 1 0 0,0-1-1 0 0,0 0 0 0 0,0 0 1 0 0,0 0-1 0 0,0-1 0 0 0,0 1 1 0 0,0 0-1 0 0,2-1 0 0 0,5-2 64 0 0,0-1-1 0 0,-1 1 0 0 0,13-8 0 0 0,-21 11-79 0 0,89-59 392 0 0,-31 20-311 0 0,-32 20-37 0 0,0-2 1 0 0,41-42-1 0 0,-64 62-2 0 0,6 4-48 0 0,5 1-30 0 0,-12-1 5 0 0,0 0 22 0 0,3 6 8 0 0,-4-7 0 0 0,-1 0 0 0 0,0-1 0 0 0,0 1 0 0 0,0 0 0 0 0,-1 0 0 0 0,1 0 0 0 0,0 0 0 0 0,-1-1 0 0 0,1 1 0 0 0,-1 0 0 0 0,1 0 0 0 0,-2 1 0 0 0,-12 23 0 0 0,10-20 0 0 0,-117 189 80 0 0,65-113-50 0 0,-5 9 4 0 0,58-88-34 0 0,2-2 0 0 0,0 1 0 0 0,0-1 0 0 0,1 0 0 0 0,-1 0 0 0 0,0 1 0 0 0,1-1 0 0 0,-1 1 0 0 0,1-1 0 0 0,-1 0 0 0 0,1 1 0 0 0,-1 1 0 0 0,0 5 11 0 0,0-7 11 0 0,1 1-896 0 0,0-2 814 0 0,0 1 1 0 0,0-1-1 0 0,0 0 0 0 0,0 1 1 0 0,0-1-1 0 0,0 0 0 0 0,0 1 1 0 0,0-1-1 0 0,0 0 0 0 0,0 1 1 0 0,0-1-1 0 0,0 0 0 0 0,0 1 1 0 0,0-1-1 0 0,0 0 0 0 0,0 1 1 0 0,1-1-1 0 0,-1 0 0 0 0,0 1 1 0 0,0-1-1 0 0,0 0 0 0 0,1 0 1 0 0,-1 1-1 0 0,0-1 0 0 0,0 0 1 0 0,1 0-1 0 0,-1 1 1 0 0,0-1-1 0 0,0 0 0 0 0,1 0 1 0 0,-1 0-1 0 0,0 0 0 0 0,1 1 1 0 0,16-1-1892 0 0,-5-3 851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9671 0 0,'0'0'4378'0'0,"-7"4"-874"0"0,-5 2-3257 0 0,0 1 1 0 0,0 0-1 0 0,1 1 1 0 0,0 0-1 0 0,0 1 1 0 0,1 0-1 0 0,0 1 1 0 0,-14 18-1 0 0,-2 7-313 0 0,-30 53-1 0 0,19-19 68 0 0,34-61 75 0 0,0 0-1 0 0,0-1 1 0 0,1 1-1 0 0,0 0 1 0 0,0 1-1 0 0,1-1 1 0 0,0 9 0 0 0,0-15-31 0 0,1-1 1 0 0,0 1-1 0 0,0-1 1 0 0,1 1-1 0 0,-1-1 1 0 0,0 1-1 0 0,1-1 1 0 0,-1 0-1 0 0,0 1 1 0 0,1-1-1 0 0,0 1 1 0 0,-1-1-1 0 0,1 0 1 0 0,0 1-1 0 0,-1-1 1 0 0,1 0-1 0 0,0 0 1 0 0,0 0-1 0 0,0 0 1 0 0,2 2 0 0 0,-1-2 5 0 0,0 0 1 0 0,0 0-1 0 0,0 0 1 0 0,0 0-1 0 0,0-1 1 0 0,0 1-1 0 0,0-1 1 0 0,0 1-1 0 0,0-1 1 0 0,0 0-1 0 0,0 0 1 0 0,4 0-1 0 0,4-1 62 0 0,1 0 0 0 0,-1-1 0 0 0,0-1 0 0 0,15-5 0 0 0,-22 7-109 0 0,10-3 23 0 0,-1-1 0 0 0,0 0 1 0 0,0-1-1 0 0,0-1 0 0 0,-1 0 0 0 0,0 0 0 0 0,0-1 0 0 0,14-14 0 0 0,-21 18-20 0 0,0 0 0 0 0,0-1 0 0 0,0 1 0 0 0,0-1 0 0 0,-1 0-1 0 0,0 0 1 0 0,0 0 0 0 0,0-1 0 0 0,-1 1 0 0 0,0-1 0 0 0,0 0 0 0 0,0 1-1 0 0,-1-1 1 0 0,1 0 0 0 0,-2 0 0 0 0,1 0 0 0 0,0 0 0 0 0,-1 0-1 0 0,0 0 1 0 0,-1 0 0 0 0,-1-7 0 0 0,2 10-20 0 0,-1-1 1 0 0,0 1-1 0 0,1 0 1 0 0,-2-1 0 0 0,1 1-1 0 0,0 0 1 0 0,-1 0-1 0 0,1 0 1 0 0,-1 0-1 0 0,0 0 1 0 0,0 0-1 0 0,0 0 1 0 0,0 1-1 0 0,-6-5 1 0 0,4 2-88 0 0,3 5-55 0 0,-12-8-450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46 3679 0 0,'2'-1'167'0'0,"7"-3"-61"0"0,22-12 15028 0 0,-38 24-12920 0 0,-15 11-2945 0 0,4-4 765 0 0,0 1 0 0 0,1 1 0 0 0,0 1 0 0 0,1 0 0 0 0,2 0 0 0 0,-20 32 0 0 0,31-45-34 0 0,1 0 0 0 0,0-1 0 0 0,0 1 0 0 0,0 0 0 0 0,0 0 0 0 0,1 0 0 0 0,0 0 0 0 0,0 1 0 0 0,1-1 0 0 0,-1 0 0 0 0,1 0 0 0 0,0 1 0 0 0,0-1 0 0 0,2 10 0 0 0,3 1 0 0 0,-2-13 0 0 0,0 0 0 0 0,1 3 47 0 0,1-1 0 0 0,0 0 0 0 0,0 0 0 0 0,0 0 1 0 0,1-1-1 0 0,-1 1 0 0 0,1-1 0 0 0,0-1 0 0 0,1 1 0 0 0,-1-1 0 0 0,1 0 0 0 0,-1 0 0 0 0,1-1 0 0 0,0 0 0 0 0,0 0 0 0 0,0-1 0 0 0,0 0 1 0 0,0 0-1 0 0,0 0 0 0 0,0-1 0 0 0,0 0 0 0 0,0-1 0 0 0,0 1 0 0 0,0-2 0 0 0,8-1 0 0 0,8-3 315 0 0,43-19 0 0 0,-58 21-290 0 0,-1 0-1 0 0,1-1 1 0 0,0 0-1 0 0,-1 0 1 0 0,0 0-1 0 0,-1-1 1 0 0,1 0 0 0 0,8-11-1 0 0,-9 10-58 0 0,-1-1 1 0 0,1 0-1 0 0,-2 0 0 0 0,1 0 0 0 0,-1-1 0 0 0,0 0 1 0 0,-1 0-1 0 0,0 0 0 0 0,0 0 0 0 0,-1 0 1 0 0,0 0-1 0 0,-1-1 0 0 0,0 1 0 0 0,0-1 0 0 0,-1 1 1 0 0,0-1-1 0 0,-1 1 0 0 0,0-1 0 0 0,0 1 0 0 0,-1-1 1 0 0,-1 1-1 0 0,-5-16 0 0 0,6 21-16 0 0,1 1 0 0 0,-1-1 0 0 0,0 1 0 0 0,0-1 0 0 0,0 1 0 0 0,0 0 0 0 0,0 0 0 0 0,-1 0 0 0 0,1 0 0 0 0,-1 0 0 0 0,0 1 0 0 0,0-1 1 0 0,0 1-1 0 0,-1 0 0 0 0,1-1 0 0 0,0 2 0 0 0,-1-1 0 0 0,1 0 0 0 0,-1 1 0 0 0,0-1 0 0 0,1 1 0 0 0,-1 0 0 0 0,0 0 0 0 0,0 1 0 0 0,0-1 0 0 0,1 1 0 0 0,-1 0 0 0 0,0 0 0 0 0,0 0 0 0 0,0 0 0 0 0,0 1 0 0 0,0 0 0 0 0,0 0 0 0 0,-6 2 0 0 0,6-1-206 0 0,0 0-1 0 0,1 0 0 0 0,-1 0 1 0 0,-5 5-1 0 0,8-6-282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 6879 0 0,'0'0'315'0'0,"-1"-1"-7"0"0,-4-6-199 0 0,-1-1 21 0 0,5 7 478 0 0,-20-10 3305 0 0,19 11-3248 0 0,-3 0 392 0 0,-15 1 653 0 0,5 16-1038 0 0,13-15-88 0 0,2 0-473 0 0,1 1-93 0 0,-1 0 0 0 0,0-1 0 0 0,0 1 1 0 0,1 0-1 0 0,0-1 0 0 0,-1 1 1 0 0,1-1-1 0 0,0 1 0 0 0,0-1 1 0 0,0 1-1 0 0,1-1 0 0 0,-1 0 0 0 0,1 1 1 0 0,-1-1-1 0 0,3 3 0 0 0,1 0 41 0 0,1 0-1 0 0,-1-1 0 0 0,1 0 1 0 0,0 0-1 0 0,6 4 0 0 0,239 151 412 0 0,-230-143-456 0 0,0 1 0 0 0,-1 1 0 0 0,-1 0 0 0 0,-1 2 1 0 0,-1 0-1 0 0,0 1 0 0 0,-2 1 0 0 0,24 43 1 0 0,-30-48-15 0 0,-1 1 1 0 0,-1 1 0 0 0,-1-1 0 0 0,0 1 0 0 0,-1 0 0 0 0,-1 1-1 0 0,-1-1 1 0 0,-1 1 0 0 0,0 0 0 0 0,-2-1 0 0 0,0 1-1 0 0,-5 33 1 0 0,2-40 4 0 0,0-1 0 0 0,-1 1 0 0 0,-1-1 0 0 0,0 0 0 0 0,0 0 0 0 0,-2 0 0 0 0,1-1 0 0 0,-1 0 0 0 0,-1 0 0 0 0,0 0 0 0 0,-13 12 0 0 0,-8 6 43 0 0,-2-1-1 0 0,-43 29 1 0 0,21-21 118 0 0,-16 12 217 0 0,60-41-300 0 0,1 0 1 0 0,0 1-1 0 0,1 0 0 0 0,-1 0 0 0 0,-8 14 0 0 0,11-13-40 0 0,0 4-32 0 0,7-8-13 0 0,-2-3 3 0 0,1 0-174 0 0,0 0 0 0 0,-1 0 1 0 0,1 0-1 0 0,0 0 0 0 0,0 0 0 0 0,0 0 0 0 0,0 0 0 0 0,0 0 0 0 0,0 0 1 0 0,1-1-1 0 0,-1 1 0 0 0,1 0 0 0 0,-1-1 0 0 0,1 1 0 0 0,0-1 0 0 0,-1 1 1 0 0,1-1-1 0 0,0 0 0 0 0,3 2 0 0 0,4 2-5778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403 204 7631 0 0,'0'0'9814'0'0,"6"-7"-9604"0"0,0-3-159 0 0,0 0-1 0 0,-1 1 1 0 0,0-2-1 0 0,-1 1 1 0 0,0 0-1 0 0,0-1 0 0 0,-1 0 1 0 0,-1 0-1 0 0,0 0 1 0 0,0 0-1 0 0,-1 0 1 0 0,-1-23-1 0 0,0 32-50 0 0,0 0 0 0 0,-1 0 0 0 0,1 0 0 0 0,-1 0 0 0 0,1 0 0 0 0,-1 0 0 0 0,0 0 0 0 0,0 0 0 0 0,0 0 0 0 0,0 0 0 0 0,0 0 0 0 0,0 1 0 0 0,-1-1 0 0 0,1 0 0 0 0,-3-2 0 0 0,2 4-9 0 0,0-1 0 0 0,-1 0 0 0 0,1 0 0 0 0,0 1 0 0 0,-1 0 0 0 0,1-1 0 0 0,-1 1 0 0 0,1 0 0 0 0,0 0 0 0 0,-1 0 0 0 0,1 0 0 0 0,0 1 0 0 0,-1-1 0 0 0,1 1 0 0 0,-1-1 0 0 0,1 1 0 0 0,-4 1 0 0 0,-5 3-63 0 0,1 0 0 0 0,-13 8 0 0 0,20-11 58 0 0,-15 11 2 0 0,0 1-1 0 0,1 0 0 0 0,0 2 0 0 0,1 0 1 0 0,-18 24-1 0 0,-6 5 9 0 0,-7 3 4 0 0,14-15 0 0 0,1 1 0 0 0,-27 41 0 0 0,49-60 0 0 0,10-14 0 0 0,0 0 0 0 0,-1 0 0 0 0,1-1 0 0 0,0 1 0 0 0,-1 0 0 0 0,1 0 0 0 0,0 0 0 0 0,0-1 0 0 0,-1 1 0 0 0,1 0 0 0 0,0 0 0 0 0,0 0 0 0 0,0 1 0 0 0,1-2 2 0 0,-1 1 0 0 0,0 0-1 0 0,1-1 1 0 0,-1 1 0 0 0,1 0 0 0 0,0-1-1 0 0,-1 1 1 0 0,1-1 0 0 0,-1 1 0 0 0,1-1-1 0 0,0 1 1 0 0,-1-1 0 0 0,1 0 0 0 0,0 1-1 0 0,0-1 1 0 0,-1 0 0 0 0,1 1 0 0 0,0-1-1 0 0,0 0 1 0 0,0 0 0 0 0,-1 0-1 0 0,1 0 1 0 0,0 0 0 0 0,0 0 0 0 0,0 0-1 0 0,0 0 1 0 0,25-2 58 0 0,-11-1 21 0 0,-1 0 1 0 0,0-1-1 0 0,-1-1 0 0 0,1 0 0 0 0,18-11 1 0 0,64-42 197 0 0,-47 27-181 0 0,-22 14-95 0 0,-6 4 17 0 0,-1 0-1 0 0,40-15 1 0 0,-59 27-90 0 0,-2 7-356 0 0,0-1 418 0 0,0 1-1 0 0,0-1 0 0 0,-1 1 1 0 0,0-1-1 0 0,0 0 0 0 0,-4 6 1 0 0,1 1 2 0 0,-6 12 6 0 0,3-7 0 0 0,2-1 0 0 0,-9 28 0 0 0,14-33 0 0 0,0 4-374 0 0,3-12 91 0 0,-1-2 28 0 0,1 3-791 0 0,6 3-60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5063 0 0,'0'0'863'0'0,"0"2"890"0"0,-8 43 4715 0 0,5-31-5875 0 0,-1 0-1 0 0,0-1 1 0 0,-6 15 0 0 0,-45 81 679 0 0,-3 10-520 0 0,-137 274-239 0 0,158-329-524 0 0,-66 121-202 0 0,102-183-528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25 342 6911 0 0,'-7'-12'732'0'0,"-8"-11"2746"0"0,14 19-3160 0 0,1 1 0 0 0,-1 0 0 0 0,1 0 1 0 0,0 0-1 0 0,0 0 0 0 0,0 0 1 0 0,0-1-1 0 0,0 1 0 0 0,1 0 0 0 0,-1 0 1 0 0,1 0-1 0 0,0 0 0 0 0,0 0 1 0 0,0 0-1 0 0,0 0 0 0 0,0 0 0 0 0,1 0 1 0 0,-1 1-1 0 0,4-5 0 0 0,4-4-172 0 0,0-1-1 0 0,1 2 1 0 0,11-11-1 0 0,-13 14 128 0 0,30-27 159 0 0,1 3 0 0 0,73-45 0 0 0,-98 67-215 0 0,21-9 0 0 0,-30 15-153 0 0,1 1-1 0 0,-1 0 1 0 0,1 1-1 0 0,0-1 1 0 0,0 1-1 0 0,0 0 1 0 0,7 0-1 0 0,-11 1-56 0 0,1 1 0 0 0,-1-1 0 0 0,0 1 0 0 0,0-1 0 0 0,0 1 0 0 0,0 0 0 0 0,0 0-1 0 0,0 0 1 0 0,0 0 0 0 0,0 0 0 0 0,0 0 0 0 0,0 1 0 0 0,0-1 0 0 0,-1 0 0 0 0,1 1 0 0 0,0 0 0 0 0,-1-1-1 0 0,1 1 1 0 0,-1 0 0 0 0,0 0 0 0 0,0 0 0 0 0,0 0 0 0 0,0 0 0 0 0,2 4 0 0 0,1 4 35 0 0,-1 0 1 0 0,1 1-1 0 0,2 17 1 0 0,-4-16-13 0 0,0 0 1 0 0,-1 0-1 0 0,0 0 0 0 0,-1 0 1 0 0,-1 16-1 0 0,0-21-26 0 0,0 0 1 0 0,-1 0-1 0 0,0 0 0 0 0,0 0 1 0 0,-1-1-1 0 0,0 1 0 0 0,0-1 0 0 0,-1 1 1 0 0,1-1-1 0 0,-7 8 0 0 0,2-5-4 0 0,-1 0 0 0 0,0 0 0 0 0,0-1 0 0 0,-1 0 0 0 0,0 0 0 0 0,-1-1 0 0 0,1-1 0 0 0,-1 0 0 0 0,-14 6 0 0 0,-5 0 0 0 0,-2-1 0 0 0,-40 9 0 0 0,54-15-15 0 0,11-2-118 0 0,-1-1 0 0 0,1-1 0 0 0,-1 1 0 0 0,-9-1 0 0 0,27-6-2580 0 0,4-2 1098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13847 0 0,'-1'3'631'0'0,"-25"44"206"0"0,-3-2 0 0 0,-35 44-1 0 0,-36 56 1455 0 0,-184 308-947 0 0,274-438-1751 0 0,1 2-1 0 0,-13 30 1 0 0,22-46-503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9215 0 0,'7'-20'799'0'0,"2"1"-1"0"0,0 0 1 0 0,1 0 0 0 0,1 1-1 0 0,1 0 1 0 0,0 1-1 0 0,25-26 1 0 0,-13 18 73 0 0,1 2 0 0 0,1 1 0 0 0,0 1 0 0 0,32-18 1 0 0,-48 33-700 0 0,0 0 0 0 0,0 1 0 0 0,1 0 0 0 0,0 1 1 0 0,0 0-1 0 0,0 0 0 0 0,0 1 0 0 0,0 1 0 0 0,16-2 1 0 0,-20 4-134 0 0,-1 0 1 0 0,1 0-1 0 0,-1 1 1 0 0,1-1-1 0 0,-1 1 1 0 0,1 1 0 0 0,-1-1-1 0 0,0 1 1 0 0,0 0-1 0 0,0 1 1 0 0,0 0 0 0 0,0-1-1 0 0,0 2 1 0 0,0-1-1 0 0,-1 1 1 0 0,0 0 0 0 0,10 9-1 0 0,-10-8-36 0 0,-1 0 0 0 0,1 0 1 0 0,-1 1-1 0 0,0-1 0 0 0,-1 1 0 0 0,1 0 0 0 0,-1 1 0 0 0,0-1 0 0 0,-1 0 0 0 0,1 1 0 0 0,-1 0 1 0 0,-1-1-1 0 0,1 1 0 0 0,-1 0 0 0 0,0 0 0 0 0,0 10 0 0 0,-2-9 6 0 0,1 0 1 0 0,-1 0-1 0 0,-1 0 0 0 0,0-1 1 0 0,0 1-1 0 0,0 0 0 0 0,-1-1 0 0 0,0 1 1 0 0,0-1-1 0 0,-1 0 0 0 0,0 0 0 0 0,0-1 1 0 0,-1 1-1 0 0,-6 7 0 0 0,-11 10 18 0 0,-2-1-1 0 0,0 0 1 0 0,-2-2-1 0 0,0-1 1 0 0,-1-2-1 0 0,-1 0 1 0 0,-47 21-1 0 0,-13-4-121 0 0,73-30-141 0 0,0-1-1 0 0,0-1 1 0 0,-31 4-1 0 0,43-7 113 0 0,0 0 0 0 0,0 0-1 0 0,0 0 1 0 0,0 0 0 0 0,0-1 0 0 0,-3 0-1 0 0,6 0 17 0 0,-1 1 1 0 0,0 0-1 0 0,0 0 0 0 0,1-1 0 0 0,-1 1 0 0 0,0 0 0 0 0,1-1 0 0 0,-1 1 1 0 0,0-1-1 0 0,1 1 0 0 0,-1-1 0 0 0,0 1 0 0 0,1-1 0 0 0,-1 1 0 0 0,1-1 1 0 0,-1 0-1 0 0,1 1 0 0 0,0-1 0 0 0,-1 0 0 0 0,1 1 0 0 0,0-1 1 0 0,-1 0-1 0 0,1 0 0 0 0,0 1 0 0 0,0-1 0 0 0,-1-1 0 0 0,2-9-2133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8287 0 0,'0'0'8268'0'0,"-1"2"-7396"0"0,-1 3-589 0 0,0 0-1 0 0,-1 0 1 0 0,1 0-1 0 0,-1 0 1 0 0,0-1-1 0 0,-1 1 1 0 0,1-1-1 0 0,-1 1 0 0 0,1-1 1 0 0,-7 4-1 0 0,-5 4-34 0 0,-28 17-1 0 0,26-19-186 0 0,-19 17 0 0 0,-103 82-61 0 0,126-99 11 0 0,-1-1 0 0 0,-30 15 0 0 0,4-3 31 0 0,37-19 1 0 0,-3 3-33 0 0,-5 6-6 0 0,11-10 4 0 0,-1 1 51 0 0,0-1-4 0 0,0 4-6 0 0,-1 0 1 0 0,2 0 0 0 0,-1 0 0 0 0,0 0 0 0 0,1 0 0 0 0,0 0 0 0 0,0 1 0 0 0,0-1 0 0 0,1 0 0 0 0,2 8 0 0 0,-2-10 8 0 0,0 1 0 0 0,0-1 1 0 0,0 1-1 0 0,1-1 1 0 0,-1 1-1 0 0,1-1 1 0 0,0 0-1 0 0,0 0 0 0 0,0 0 1 0 0,1 0-1 0 0,-1 0 1 0 0,1 0-1 0 0,-1 0 1 0 0,1-1-1 0 0,5 4 0 0 0,17 8 105 0 0,0-1 0 0 0,2-1 0 0 0,-1-1 0 0 0,52 13 0 0 0,-38-15 74 0 0,1-1 1 0 0,72 3-1 0 0,-99-11-256 0 0,1 0 0 0 0,-1-1 0 0 0,0-1 0 0 0,1-1 0 0 0,-1 0 0 0 0,0 0 0 0 0,0-1 0 0 0,-1-1 0 0 0,1-1 0 0 0,-1 0 0 0 0,0 0 0 0 0,0-1 0 0 0,-1-1 0 0 0,0 0 0 0 0,19-18 0 0 0,-21 15-169 0 0,-1-1-1 0 0,0 0 0 0 0,0 0 1 0 0,-2-1-1 0 0,13-25 1 0 0,-16 30 131 0 0,-4 7-2 0 0,0-1 5 0 0,0-4 54 0 0,0 6 2 0 0,0-1 1 0 0,0 1-1 0 0,-1-1 0 0 0,1 1 1 0 0,0-1-1 0 0,-1 1 1 0 0,1-1-1 0 0,0 1 1 0 0,-1-1-1 0 0,1 1 0 0 0,-1-1 1 0 0,1 1-1 0 0,-1 0 1 0 0,1-1-1 0 0,-1 1 0 0 0,1 0 1 0 0,-1 0-1 0 0,1-1 1 0 0,-1 1-1 0 0,1 0 1 0 0,-1 0-1 0 0,1 0 0 0 0,-2-1 1 0 0,-12-2-8 0 0,-14 4-4 0 0,-8 2-46 0 0,-2-3 55 0 0,20 3 69 0 0,13-1-31 0 0,1 0 0 0 0,0 0-1 0 0,0 0 1 0 0,0 0-1 0 0,0 1 1 0 0,0-1-1 0 0,1 1 1 0 0,-1 0-1 0 0,1 0 1 0 0,0 1-1 0 0,-4 4 1 0 0,-5 7 133 0 0,-14 23 1 0 0,20-28-115 0 0,2-4-28 0 0,0 0-1 0 0,0 0 0 0 0,1 0 1 0 0,0 0-1 0 0,0 1 1 0 0,0-1-1 0 0,1 1 1 0 0,-3 13-1 0 0,5-10-17 0 0,2-2 15 0 0,-2-7-200 0 0,1 1-1 0 0,-1-1 1 0 0,1 0-1 0 0,-1 1 0 0 0,1-1 1 0 0,0 0-1 0 0,0 0 0 0 0,0 0 1 0 0,-1 0-1 0 0,1 0 1 0 0,2 1-1 0 0,-2 0-229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160 394 919 0 0,'0'2'67'0'0,"1"0"321"0"0,-1 0 1 0 0,0-1-1 0 0,0 1 0 0 0,0 0 0 0 0,0 0 1 0 0,-1 0-1 0 0,1-1 0 0 0,0 1 1 0 0,-1 0-1 0 0,1 0 0 0 0,-1-1 0 0 0,1 1 1 0 0,-1 0-1 0 0,0-1 0 0 0,0 1 0 0 0,0-1 1 0 0,-1 3-1 0 0,-1-1 259 0 0,1 0 0 0 0,-1-1 0 0 0,0 1 0 0 0,0-1 0 0 0,0 1 1 0 0,0-1-1 0 0,-7 4 0 0 0,2-2 83 0 0,0-1 0 0 0,0 0 0 0 0,-1 0 0 0 0,1 0 0 0 0,-1-1 0 0 0,-16 2 0 0 0,24-4-618 0 0,-1 0 1 0 0,0 0-1 0 0,0 0 1 0 0,1 0-1 0 0,-1 0 1 0 0,0 0-1 0 0,1 0 1 0 0,-1 0-1 0 0,0-1 1 0 0,1 1-1 0 0,-1-1 0 0 0,0 1 1 0 0,1-1-1 0 0,-1 0 1 0 0,1 0-1 0 0,-1 1 1 0 0,1-1-1 0 0,0 0 1 0 0,-1 0-1 0 0,1 0 1 0 0,0-1-1 0 0,-1 1 1 0 0,1 0-1 0 0,0 0 1 0 0,-1-3-1 0 0,0 1-26 0 0,1 1 0 0 0,1-1 1 0 0,-1 0-1 0 0,0 1 0 0 0,1-1 0 0 0,-1 0 1 0 0,1 0-1 0 0,0 0 0 0 0,0 1 0 0 0,0-1 1 0 0,0 0-1 0 0,0 0 0 0 0,1 0 0 0 0,0 1 1 0 0,0-4-1 0 0,3-7-49 0 0,1 0 0 0 0,1 0 1 0 0,0 1-1 0 0,0-1 0 0 0,1 2 1 0 0,1-1-1 0 0,0 1 0 0 0,16-17 0 0 0,7-5 100 0 0,45-35 0 0 0,-56 51-141 0 0,86-69-103 0 0,-86 71 71 0 0,1 2 0 0 0,1 0 0 0 0,31-14 0 0 0,-47 25-276 0 0,-1 0 0 0 0,1 0 0 0 0,0 0 0 0 0,0 1 0 0 0,0 0 0 0 0,0 0 0 0 0,1 0 0 0 0,-1 1-1 0 0,0 0 1 0 0,10 1 0 0 0,2 3-1456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3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28 11975 0 0,'0'0'923'0'0,"-2"1"-362"0"0,-58 32 6171 0 0,26-10-6440 0 0,1 1 0 0 0,-30 29 0 0 0,42-35-230 0 0,6-5-8 0 0,0 1 1 0 0,-22 27 0 0 0,27-28-46 0 0,6-8-9 0 0,0-1 0 0 0,0 1 0 0 0,0 1 0 0 0,1-1 1 0 0,0 0-1 0 0,0 1 0 0 0,-3 11 0 0 0,5-6 0 0 0,1-9 4 0 0,1-1 0 0 0,-1 0 0 0 0,1 0-1 0 0,0 1 1 0 0,-1-1 0 0 0,1 0 0 0 0,0 0 0 0 0,0 0 0 0 0,0 0-1 0 0,0 0 1 0 0,0 0 0 0 0,0 0 0 0 0,0 0 0 0 0,0 0-1 0 0,0-1 1 0 0,0 1 0 0 0,1 0 0 0 0,-1-1 0 0 0,0 1 0 0 0,0-1-1 0 0,1 1 1 0 0,-1-1 0 0 0,0 0 0 0 0,1 1 0 0 0,-1-1-1 0 0,3 0 1 0 0,3 1 80 0 0,1 0 1 0 0,0-1-1 0 0,9 0 0 0 0,2-3 42 0 0,0 0-1 0 0,0-1 1 0 0,-1-1-1 0 0,0-1 0 0 0,30-13 1 0 0,-42 16-118 0 0,-1 0 6 0 0,0 1 0 0 0,0-1 0 0 0,0-1 0 0 0,-1 1 0 0 0,1 0 0 0 0,-1-1 0 0 0,0 0-1 0 0,0 0 1 0 0,0 0 0 0 0,-1-1 0 0 0,1 1 0 0 0,-1-1 0 0 0,0 0 0 0 0,-1 0-1 0 0,1 0 1 0 0,2-6 0 0 0,-1 0-28 0 0,-1 0 0 0 0,0 0 1 0 0,0-1-1 0 0,-1 1 0 0 0,0-1 0 0 0,0-20 0 0 0,-2 31 4 0 0,-3-66-1169 0 0,2 61 835 0 0,0-1 1 0 0,0 1-1 0 0,0 0 0 0 0,-1 0 0 0 0,0 0 0 0 0,0 0 0 0 0,-1 0 0 0 0,-4-7 0 0 0,6 12-186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9671 0 0,'0'0'6331'0'0,"2"2"-5666"0"0,8 8-33 0 0,0 0-1 0 0,1-1 1 0 0,19 14 0 0 0,-13-12 21 0 0,111 79 2431 0 0,56 42-1667 0 0,-167-117-1571 0 0,1-1 0 0 0,1-1 0 0 0,0-1 0 0 0,1 0-1 0 0,23 9 1 0 0,-41-21-156 0 0,0 1 0 0 0,0 0 0 0 0,1-1 0 0 0,-1 0 0 0 0,0 1 0 0 0,0-1 0 0 0,4 0 0 0 0,7-1-5180 0 0,0-1-1188 0 0</inkml:trace>
  <inkml:trace contextRef="#ctx0" brushRef="#br0" timeOffset="1">647 1 8287 0 0,'0'0'382'0'0,"-2"0"-8"0"0,-2 0-228 0 0,-1 0-1 0 0,1 0 0 0 0,0 0 1 0 0,-1 0-1 0 0,1 1 0 0 0,0 0 0 0 0,0 0 1 0 0,0 0-1 0 0,0 0 0 0 0,-1 1 1 0 0,2 0-1 0 0,-1 0 0 0 0,-7 4 0 0 0,-4 4 2561 0 0,-26 22 0 0 0,40-31-2608 0 0,-313 271 3472 0 0,204-186-3609 0 0,101-79-50 0 0,7-6-915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12439 0 0,'2'-9'1291'0'0,"-1"-10"-280"0"0,0-1 7332 0 0,-6 37-11691 0 0,3-13 9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4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67 8287 0 0,'2'-6'255'0'0,"1"1"0"0"0,0 0 0 0 0,0 0 0 0 0,1 0 0 0 0,-1 1 0 0 0,1-1 0 0 0,0 1 0 0 0,0 0 0 0 0,0 0 0 0 0,1 0 0 0 0,-1 1 0 0 0,1-1 0 0 0,10-4 0 0 0,-13 7 613 0 0,7 6 229 0 0,-7-1-1022 0 0,-1-1 0 0 0,0 1 0 0 0,0-1 0 0 0,0 1 1 0 0,-1 0-1 0 0,1-1 0 0 0,-1 1 0 0 0,0 0 0 0 0,0-1 0 0 0,0 1 0 0 0,0 0 0 0 0,-1-1 0 0 0,1 1 1 0 0,-1 0-1 0 0,-1 3 0 0 0,-4 12 227 0 0,-11 26 0 0 0,15-40-253 0 0,-42 102 608 0 0,-104 226 406 0 0,135-309-1043 0 0,-18 37 48 0 0,-3-2 0 0 0,-62 81 0 0 0,78-118-64 0 0,-25 31 112 0 0,-90 87 1 0 0,127-135-58 0 0,5-4 31 0 0,1-5-71 0 0,1 1 0 0 0,0-1 0 0 0,1 0 0 0 0,-1 1-1 0 0,0-1 1 0 0,1 1 0 0 0,0 0 0 0 0,0-1 0 0 0,4-4 0 0 0,-4 5-10 0 0,33-44 57 0 0,3 2 0 0 0,65-62 1 0 0,-80 84-64 0 0,8-8-2 0 0,49-36 1 0 0,-63 54-20 0 0,1 1 1 0 0,1 1 0 0 0,-1 1-1 0 0,39-15 1 0 0,-51 23 7 0 0,0 0-1 0 0,0 0 1 0 0,0 1-1 0 0,0 0 1 0 0,1 0 0 0 0,-1 0-1 0 0,0 1 1 0 0,1 0-1 0 0,-1 0 1 0 0,8 2-1 0 0,-11-2 10 0 0,1 2 1 0 0,0-1-1 0 0,-1 0 0 0 0,1 1 0 0 0,-1-1 0 0 0,1 1 0 0 0,-1 0 0 0 0,0 0 0 0 0,0 0 0 0 0,0 1 0 0 0,0-1 0 0 0,0 1 0 0 0,0 0 0 0 0,-1 0 0 0 0,1-1 0 0 0,-1 2 0 0 0,4 5 0 0 0,-2-1 73 0 0,0 1 0 0 0,0 0 0 0 0,-1 0 1 0 0,0 1-1 0 0,0-1 0 0 0,-1 1 0 0 0,0-1 0 0 0,-1 1 0 0 0,0 0 0 0 0,-1-1 0 0 0,0 1 0 0 0,0 0 0 0 0,-1 0 0 0 0,0-1 0 0 0,-3 10 1 0 0,1-11 64 0 0,0 0 1 0 0,0 0-1 0 0,-1 0 1 0 0,0-1 0 0 0,-1 0-1 0 0,0 0 1 0 0,0 0-1 0 0,0 0 1 0 0,-1-1 0 0 0,0 0-1 0 0,0 0 1 0 0,-11 8-1 0 0,0-2 22 0 0,-1 0-1 0 0,0-2 1 0 0,-38 17-1 0 0,31-16-147 0 0,-1-3 1 0 0,-30 8-1 0 0,40-13-46 0 0,1 0 0 0 0,-1-1 0 0 0,0-1 0 0 0,1-1 0 0 0,-18-1 0 0 0,29 1 36 0 0,1-1 0 0 0,0 1-1 0 0,0-1 1 0 0,0 0 0 0 0,0 0 0 0 0,0 0-1 0 0,-5-3 1 0 0,-3-6-1289 0 0,11 9 914 0 0,0 0 1 0 0,-1 0 0 0 0,1 1 0 0 0,-1-1-1 0 0,1 0 1 0 0,0 0 0 0 0,0 0 0 0 0,0 0-1 0 0,-1 0 1 0 0,1 0 0 0 0,0 1 0 0 0,0-1-1 0 0,0 0 1 0 0,1-2 0 0 0,2-9-5962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4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13303 0 0,'0'0'1202'0'0,"0"2"-988"0"0,4 27 520 0 0,-1 34 0 0 0,-3-40 109 0 0,1 0 0 0 0,1 0 0 0 0,1 0 0 0 0,6 25 0 0 0,-7-42-772 0 0,0 0 1 0 0,1 1-1 0 0,-1-1 1 0 0,1 0-1 0 0,0 0 1 0 0,1-1-1 0 0,0 1 0 0 0,0-1 1 0 0,0 0-1 0 0,0 1 1 0 0,1-2-1 0 0,0 1 1 0 0,0-1-1 0 0,0 1 0 0 0,0-1 1 0 0,1-1-1 0 0,-1 1 1 0 0,12 4-1 0 0,-12-6-249 0 0,1 0-1 0 0,-1 0 0 0 0,1-1 1 0 0,0 1-1 0 0,0-2 0 0 0,0 1 1 0 0,10 0-1 0 0,5-2-1400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4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15263 0 0,'0'0'696'0'0,"-1"0"-13"0"0,-9 3-560 0 0,1 0 0 0 0,0 0 0 0 0,0 1-1 0 0,0 0 1 0 0,0 1 0 0 0,0 0 0 0 0,1 1 0 0 0,0-1 0 0 0,0 1 0 0 0,1 1 0 0 0,-11 11 0 0 0,-6 9 650 0 0,-37 53 0 0 0,24-22-19 0 0,-37 79 0 0 0,45-79-491 0 0,-16 28-38 0 0,-88 165-145 0 0,56-117-609 0 0,43-78-5807 0 0,23-39-59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4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320 179 13247 0 0,'0'0'7344'0'0,"2"-1"-7144"0"0,1 0-170 0 0,1 0-1 0 0,-1-1 1 0 0,0 0 0 0 0,1 1-1 0 0,-1-1 1 0 0,0 0-1 0 0,0-1 1 0 0,0 1-1 0 0,-1-1 1 0 0,1 1 0 0 0,0-1-1 0 0,-1 0 1 0 0,0 0-1 0 0,0 0 1 0 0,0 0-1 0 0,0 0 1 0 0,0 0 0 0 0,2-6-1 0 0,1-3-7 0 0,0 0-1 0 0,0-1 1 0 0,4-24-1 0 0,-8 33-31 0 0,-1 0 1 0 0,1 0-1 0 0,-1 0 0 0 0,0-1 1 0 0,0 1-1 0 0,0 0 0 0 0,-1 0 1 0 0,1 0-1 0 0,-1-1 0 0 0,-2-4 1 0 0,2 9-33 0 0,0 0 1 0 0,0-1 0 0 0,0 1 0 0 0,0 0 0 0 0,0 0 0 0 0,-1 0 0 0 0,1 0 0 0 0,0 0 0 0 0,0 0 0 0 0,0 0 0 0 0,0 0 0 0 0,0 0 0 0 0,0 0 0 0 0,-1 1 0 0 0,0 0 0 0 0,1-1-12 0 0,-8 3-81 0 0,0 0-1 0 0,1 0 0 0 0,-1 1 1 0 0,1 0-1 0 0,0 0 1 0 0,-11 9-1 0 0,-42 36-98 0 0,59-48 235 0 0,-32 30-28 0 0,2 0 0 0 0,1 3-1 0 0,2 0 1 0 0,-46 69 0 0 0,69-92 66 0 0,0-1-1 0 0,1 0 1 0 0,0 1-1 0 0,1 0 1 0 0,0 0-1 0 0,1 0 1 0 0,0 1-1 0 0,-2 14 1 0 0,5-21-21 0 0,-1 0 0 0 0,1 0 0 0 0,0-1 0 0 0,0 1 0 0 0,1 0 0 0 0,0 0 0 0 0,-1-1 0 0 0,1 1 0 0 0,1-1 0 0 0,-1 1 0 0 0,1-1 0 0 0,0 1 0 0 0,0-1 0 0 0,0 0 0 0 0,1 0 0 0 0,-1 0 0 0 0,1 0 0 0 0,0 0 0 0 0,0 0 0 0 0,0-1 0 0 0,1 0 1 0 0,7 6-1 0 0,-4-4 92 0 0,0 0 0 0 0,1-1 0 0 0,0 0 0 0 0,-1 0 0 0 0,2-1 0 0 0,-1 0 1 0 0,0 0-1 0 0,0-1 0 0 0,1 0 0 0 0,16 1 0 0 0,-11-3 33 0 0,0 0 0 0 0,1-1 0 0 0,-1 0 0 0 0,0-1 0 0 0,26-8 0 0 0,12-4-76 0 0,-43 12-133 0 0,-7 2-59 0 0,0 13-2114 0 0,1 5-659 0 0,-5-8-3359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4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10135 0 0,'0'0'8550'0'0,"0"1"-8121"0"0,-20 81 1659 0 0,15-54-1874 0 0,-13 36 1 0 0,-72 144 11 0 0,51-125-180 0 0,35-73-35 0 0,1 0 32 0 0,0-2-22 0 0,2-7 96 0 0,3-1-48 0 0,7 1 28 0 0,0-1-1 0 0,1-1 1 0 0,-1 1-1 0 0,0-2 0 0 0,17-3 1 0 0,3-1 63 0 0,-16 5-111 0 0,0 0 1 0 0,0 1-1 0 0,0 0 0 0 0,0 1 0 0 0,13 2 0 0 0,22 2-149 0 0,-41-4-540 0 0,0-2 0 0 0,-1 1-1 0 0,10-2 1 0 0,2 0-5759 0 0,-7 1 292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4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 1839 0 0,'3'-5'21559'0'0,"-13"40"-21358"0"0,-2 0-1 0 0,-1-2 1 0 0,-29 55 0 0 0,23-52-220 0 0,1 2-1 0 0,-19 62 1 0 0,36-98-57 0 0,1-1-1 0 0,0 1 1 0 0,-1-1 0 0 0,1 1-1 0 0,0-1 1 0 0,0 0 0 0 0,0 1-1 0 0,0-1 1 0 0,0 1 0 0 0,0-1-1 0 0,1 1 1 0 0,-1-1 0 0 0,0 1-1 0 0,1-1 1 0 0,-1 0 0 0 0,1 1-1 0 0,-1-1 1 0 0,1 0-1 0 0,0 1 1 0 0,0-1 0 0 0,-1 0-1 0 0,2 1 1 0 0,6 11-9410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3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10591 0 0,'0'0'9874'0'0,"3"-1"-9334"0"0,105-23 353 0 0,1 6 1 0 0,116-6 0 0 0,-208 24-1286 0 0,32 3 0 0 0,-48-2 141 0 0,0-1 0 0 0,1 0 1 0 0,-1 0-1 0 0,0 1 0 0 0,0-1 1 0 0,0 1-1 0 0,0-1 0 0 0,0 1 0 0 0,0-1 1 0 0,-1 1-1 0 0,1-1 0 0 0,0 1 0 0 0,0 0 1 0 0,0-1-1 0 0,0 1 0 0 0,-1 0 1 0 0,1 0-1 0 0,0 0 0 0 0,-1 0 0 0 0,1 0 1 0 0,-1 0-1 0 0,1 0 0 0 0,0 1 1 0 0,2 7-1804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8:4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194 173 13559 0 0,'-12'-6'709'0'0,"0"1"-1"0"0,-1 0 1 0 0,1 1-1 0 0,-1 1 1 0 0,0 0 0 0 0,0 0-1 0 0,0 1 1 0 0,-1 1-1 0 0,1 0 1 0 0,0 1-1 0 0,-24 2 1 0 0,36-2-645 0 0,0 1 1 0 0,1-1 0 0 0,-1 0-1 0 0,0 0 1 0 0,0 0-1 0 0,1 0 1 0 0,-1 1 0 0 0,0-1-1 0 0,0 0 1 0 0,1 1-1 0 0,-1-1 1 0 0,0 1-1 0 0,1-1 1 0 0,-1 1 0 0 0,0-1-1 0 0,1 1 1 0 0,-1-1-1 0 0,1 1 1 0 0,-1 0 0 0 0,0 0-1 0 0,1 0-32 0 0,0 0-1 0 0,0-1 1 0 0,0 1-1 0 0,-1 0 0 0 0,1-1 1 0 0,0 1-1 0 0,0 0 1 0 0,1-1-1 0 0,-1 1 1 0 0,0 0-1 0 0,0-1 1 0 0,0 1-1 0 0,0 0 1 0 0,0-1-1 0 0,1 1 1 0 0,-1 0-1 0 0,0-1 1 0 0,1 1-1 0 0,-1 0 0 0 0,2 1 11 0 0,0 1 0 0 0,0-1-1 0 0,0 0 1 0 0,0 0-1 0 0,0 0 1 0 0,0 0-1 0 0,0 0 1 0 0,1-1 0 0 0,3 3-1 0 0,2-1 31 0 0,0 0 1 0 0,0 0-1 0 0,0-1 0 0 0,0 0 0 0 0,0-1 1 0 0,1 0-1 0 0,-1 0 0 0 0,10-1 1 0 0,68-8 428 0 0,-77 7-453 0 0,520-108 1126 0 0,-301 54-836 0 0,-180 44-315 0 0,77-7-1 0 0,-124 18-125 0 0,0 0-1 0 0,1 0 0 0 0,-1 0 0 0 0,0 0 1 0 0,1 0-1 0 0,-1 0 0 0 0,0 0 0 0 0,0 0 0 0 0,1 0 1 0 0,-1 1-1 0 0,0-1 0 0 0,0 0 0 0 0,0 1 0 0 0,1 0 1 0 0,-1-1-1 0 0,0 1 0 0 0,0-1 0 0 0,0 1 1 0 0,0 0-1 0 0,0 0 0 0 0,0 0 0 0 0,0 0 0 0 0,0-1 1 0 0,0 1-1 0 0,-1 0 0 0 0,1 1 0 0 0,0-1 1 0 0,0 0-1 0 0,-1 0 0 0 0,1 0 0 0 0,-1 0 0 0 0,1 0 1 0 0,-1 1-1 0 0,0-1 0 0 0,1 0 0 0 0,-1 0 0 0 0,0 1 1 0 0,0-1-1 0 0,0 0 0 0 0,0 1 0 0 0,0-1 1 0 0,0 2-1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1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 3679 0 0,'0'0'6863'0'0,"-6"-11"-3183"0"0,6 5-2992 0 0,0 0 0 0 0,0 0 1 0 0,0 0-1 0 0,1 0 0 0 0,2-14 2160 0 0,-3 23-2752 0 0,-6 45 269 0 0,-6 85 58 0 0,19 36-385 0 0,-1 0 0 0 0,-7-137-38 0 0,0-17 0 0 0,1-1 0 0 0,1 1 0 0 0,4 28 0 0 0,-2-28 0 0 0,7 13-152 0 0,-9-26 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331 179 3223 0 0,'0'0'12416'0'0,"-3"1"-12097"0"0,-8 3-179 0 0,1 0 0 0 0,-1 1 0 0 0,1 0 0 0 0,0 1 0 0 0,0 0 1 0 0,1 1-1 0 0,-13 11 0 0 0,-22 15 4 0 0,-19 13-36 0 0,-3 4-24 0 0,51-40 43 0 0,3-3 160 0 0,-23 12-1 0 0,36-33 198 0 0,0 7-422 0 0,1 0 1 0 0,0 1-1 0 0,0-1 0 0 0,0 1 0 0 0,1 0 0 0 0,0 0 1 0 0,0 0-1 0 0,1 0 0 0 0,0 0 0 0 0,0 1 0 0 0,6-8 1 0 0,1 2-2 0 0,1-1 0 0 0,0 2 1 0 0,22-16-1 0 0,-4 8-21 0 0,56-26-1 0 0,-62 34-40 0 0,0-2-1 0 0,-1 0 1 0 0,0-2 0 0 0,33-26-1 0 0,-42 28 2 0 0,-1-1 0 0 0,0-1 0 0 0,-1 0 0 0 0,16-24 0 0 0,-28 38 0 0 0,1 0 0 0 0,-1-1 0 0 0,0 1 0 0 0,0 0 0 0 0,0-1 0 0 0,0 1 0 0 0,0 0 0 0 0,1 0 0 0 0,-1-1 0 0 0,0 1 0 0 0,0 0 0 0 0,1 0 0 0 0,-1 0 0 0 0,0-1 0 0 0,0 1 0 0 0,1 0 0 0 0,-1 0 0 0 0,0 0 0 0 0,0 0 0 0 0,1 0 0 0 0,-1-1 0 0 0,0 1 0 0 0,1 0 0 0 0,0 0 0 0 0,1 12 15 0 0,-2-5-6 0 0,0 3 19 0 0,1 0 0 0 0,0 0 0 0 0,0 0 0 0 0,1 0 0 0 0,0 0 0 0 0,1-1 0 0 0,4 11 0 0 0,2-4-28 0 0,-5-13 0 0 0,0-1 0 0 0,-1 2 7 0 0,14 14 56 0 0,-5-8 207 0 0,1 0 1 0 0,24 12 0 0 0,-5-2 71 0 0,52 27 154 0 0,-74-43-427 0 0,0-1 1 0 0,0 1-1 0 0,0-1 0 0 0,0-1 0 0 0,1 0 0 0 0,-1-1 0 0 0,21 1 0 0 0,31-2 314 0 0,-59 0-255 0 0,-2 3-75 0 0,1 3-116 0 0,-1-1-1 0 0,0 0 0 0 0,0 0 0 0 0,0 1 0 0 0,-1-1 0 0 0,1 1 1 0 0,-1-1-1 0 0,-1 1 0 0 0,1-1 0 0 0,-1 0 0 0 0,0 1 0 0 0,0-1 1 0 0,0 0-1 0 0,-1 1 0 0 0,0-1 0 0 0,-4 9 0 0 0,-10 23-1418 0 0,16-35 844 0 0,-2 11-5218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1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4143 0 0,'0'0'319'0'0,"-1"2"156"0"0,-35 61 8928 0 0,25-47-8584 0 0,2 0 0 0 0,-1 0 0 0 0,2 1 1 0 0,0 1-1 0 0,-9 32 0 0 0,9-25-741 0 0,-1 1 0 0 0,-1-1 0 0 0,-1 0-1 0 0,-1-1 1 0 0,-20 30 0 0 0,22-34-22 0 0,0-8-62 0 0,4-7 9 0 0,-1 3-117 0 0,5-6-473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1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 5527 0 0,'7'-11'13950'0'0,"-127"233"-13964"0"0,116-214 12 0 0,1-1 0 0 0,0 0 0 0 0,1 1 0 0 0,-1 0 0 0 0,1-1 0 0 0,1 1 1 0 0,0 0-1 0 0,0 0 0 0 0,0 10 0 0 0,1-15 17 0 0,0 1 0 0 0,1-1 1 0 0,-1 1-1 0 0,1-1 0 0 0,0 1 1 0 0,0-1-1 0 0,0 0 0 0 0,0 1 1 0 0,1-1-1 0 0,-1 0 0 0 0,1 0 1 0 0,0 0-1 0 0,0 0 0 0 0,0 0 1 0 0,0 0-1 0 0,0 0 0 0 0,1-1 1 0 0,-1 1-1 0 0,1-1 1 0 0,0 0-1 0 0,0 0 0 0 0,4 3 1 0 0,-3-3 37 0 0,1 0 1 0 0,-1 0-1 0 0,1 0 1 0 0,-1-1 0 0 0,1 1-1 0 0,-1-1 1 0 0,1 0 0 0 0,0-1-1 0 0,-1 1 1 0 0,1-1 0 0 0,7 0-1 0 0,-3-1 13 0 0,-1-1-1 0 0,0 1 1 0 0,0-1-1 0 0,0-1 1 0 0,15-6-1 0 0,1-3 44 0 0,-1-1-1 0 0,-1-2 1 0 0,22-17 0 0 0,-42 31-103 0 0,7-6 20 0 0,1-1-1 0 0,-1 0 1 0 0,12-14 0 0 0,-17 17-12 0 0,0 0 1 0 0,-1 0-1 0 0,0 0 1 0 0,0 0-1 0 0,0-1 1 0 0,-1 1-1 0 0,0-1 1 0 0,0 1-1 0 0,2-8 1 0 0,-2-7 79 0 0,-5 14-73 0 0,1 3-3 0 0,1-1-19 0 0,-1 0-1 0 0,0-1 1 0 0,-1 1 0 0 0,1 1-1 0 0,-1-1 1 0 0,0 0-1 0 0,0 1 1 0 0,0-1 0 0 0,0 1-1 0 0,-1 0 1 0 0,1 0 0 0 0,-1 0-1 0 0,0 1 1 0 0,-6-5-1 0 0,-6 0-245 0 0,0-1 0 0 0,-26-6-1 0 0,18 6-99 0 0,12 4 42 0 0,0 1 1 0 0,-16-1-1 0 0,26 3 97 0 0,4 3-945 0 0,4 7 1061 0 0,7 6-1149 0 0,-3-5-2645 0 0,0 1-1718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1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5 1839 0 0,'7'-5'17270'0'0,"-9"7"-16856"0"0,-5 6-159 0 0,1-1 0 0 0,-2 0 0 0 0,-9 7 0 0 0,-15 13 339 0 0,14-7-528 0 0,1 1 0 0 0,1 0 0 0 0,0 1 0 0 0,2 1 0 0 0,-20 42 0 0 0,28-51-81 0 0,1 1 1 0 0,0-1 0 0 0,0 1 0 0 0,-3 25 0 0 0,6-30 7 0 0,1 0 0 0 0,1 1 0 0 0,-1-1 1 0 0,2 0-1 0 0,-1 0 0 0 0,2 1 0 0 0,4 18 0 0 0,1-13 7 0 0,2-3 0 0 0,-6-11 11 0 0,-1 1 0 0 0,1-1-1 0 0,0 0 1 0 0,0 0 0 0 0,0 0-1 0 0,0 0 1 0 0,0-1 0 0 0,1 1-1 0 0,-1-1 1 0 0,0 0 0 0 0,1 0-1 0 0,-1 0 1 0 0,1 0 0 0 0,5 0-1 0 0,-3-1 35 0 0,1 0 1 0 0,-1 0-1 0 0,0-1 0 0 0,0 0 0 0 0,1 0 0 0 0,-1 0 0 0 0,10-4 0 0 0,4-4 108 0 0,-1 0-1 0 0,1-2 0 0 0,28-20 1 0 0,2-2 103 0 0,-2-3 0 0 0,-1-1 1 0 0,44-47-1 0 0,-72 62-147 0 0,-16 12-96 0 0,-2 5 2 0 0,0 2-6 0 0,-1 1 0 0 0,1 0 0 0 0,-1-1 0 0 0,0 1 0 0 0,0 0-1 0 0,-1-1 1 0 0,1 1 0 0 0,0-1 0 0 0,-1 1 0 0 0,1 0-1 0 0,-1 0 1 0 0,0-1 0 0 0,0 1 0 0 0,0 0 0 0 0,0 0-1 0 0,0 0 1 0 0,-3-4 0 0 0,-1 0-22 0 0,-1 1 0 0 0,0 0 1 0 0,0 0-1 0 0,0 0 0 0 0,0 1 0 0 0,-1-1 0 0 0,0 2 1 0 0,0-1-1 0 0,0 1 0 0 0,-13-4 0 0 0,-15-8-158 0 0,33 14 162 0 0,-21-10-598 0 0,-39-26-1 0 0,61 36-142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2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11255 0 0,'0'0'1023'0'0,"-2"1"-746"0"0,-4 4 77 0 0,1 1-1 0 0,0-1 0 0 0,0 1 1 0 0,0 1-1 0 0,0-1 0 0 0,1 1 1 0 0,-4 8-1 0 0,-22 55 601 0 0,29-69-937 0 0,-21 67 575 0 0,-19 89 1 0 0,26-89-267 0 0,-34 91 0 0 0,35-124-288 0 0,-14 39 29 0 0,-3-1-1 0 0,-41 68 0 0 0,66-131-48 0 0,-1-1-1 0 0,-8 9 1 0 0,-19 26 73 0 0,32-42-65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2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221 417 6647 0 0,'-1'2'300'0'0,"-18"18"107"0"0,9-9-324 0 0,0-1 0 0 0,0 0 0 0 0,-17 11 0 0 0,-1 2 688 0 0,23-18-340 0 0,0 0 1 0 0,0 0 0 0 0,-9 4-1 0 0,12-8 65 0 0,-4 1 312 0 0,-3 2 770 0 0,7-4-1295 0 0,0-1-1 0 0,-1 1 1 0 0,1-1 0 0 0,0 1 0 0 0,-1-1 0 0 0,1 0 0 0 0,0 0 0 0 0,0 0 0 0 0,0 0-1 0 0,0 0 1 0 0,0-1 0 0 0,0 1 0 0 0,-3-4 0 0 0,-22-23 805 0 0,26 27-1050 0 0,0-1 7 0 0,0 0 0 0 0,0 0 1 0 0,0 0-1 0 0,0 0 0 0 0,0 0 0 0 0,1-1 0 0 0,-1 1 0 0 0,1 0 0 0 0,-1 0 1 0 0,1-1-1 0 0,0 1 0 0 0,0 0 0 0 0,0-3 0 0 0,0 0 51 0 0,0-4 5 0 0,1 1-1 0 0,0-1 1 0 0,1 1-1 0 0,-1 0 0 0 0,2-1 1 0 0,2-7-1 0 0,3-10 117 0 0,-2 1-105 0 0,1 1 0 0 0,1 0-1 0 0,2 0 1 0 0,0 1 0 0 0,1 1-1 0 0,1-1 1 0 0,21-27 0 0 0,-14 26-84 0 0,38-41 1 0 0,-50 58-25 0 0,0 1-1 0 0,0 0 1 0 0,1 1 0 0 0,0 0 0 0 0,0 0-1 0 0,0 0 1 0 0,0 1 0 0 0,1 0 0 0 0,-1 1-1 0 0,14-4 1 0 0,-13 5-5 0 0,0 0 0 0 0,0 1 1 0 0,0 0-1 0 0,0 0 0 0 0,0 1 0 0 0,0 0 0 0 0,0 0 0 0 0,0 1 0 0 0,0 0 1 0 0,0 1-1 0 0,0 0 0 0 0,0 1 0 0 0,12 4 0 0 0,-1 3-14 0 0,-2 1-1 0 0,1 0 1 0 0,-1 2-1 0 0,-1 0 1 0 0,0 1-1 0 0,-1 0 1 0 0,20 24-1 0 0,-29-29 34 0 0,-1-1 1 0 0,0 2-1 0 0,-1-1 0 0 0,0 1 1 0 0,0-1-1 0 0,6 22 0 0 0,-10-30-15 0 0,0 1 0 0 0,0-1 0 0 0,-1 1 0 0 0,1-1 0 0 0,-1 1-1 0 0,1 0 1 0 0,-1-1 0 0 0,0 1 0 0 0,1-1 0 0 0,-1 1 0 0 0,0 0 0 0 0,0-1-1 0 0,-1 4 1 0 0,1 1 11 0 0,0 6 6 0 0,0 0 1 0 0,0 0 0 0 0,-1 0 0 0 0,-1 0 0 0 0,0 0 0 0 0,-1 0 0 0 0,0 0 0 0 0,-1 0 0 0 0,0-1 0 0 0,-1 0 0 0 0,0 0 0 0 0,-1 0 0 0 0,-13 19 0 0 0,4-10-5 0 0,0-1 0 0 0,-1 0 1 0 0,-1-1-1 0 0,-1-1 0 0 0,-38 28 0 0 0,22-23-1 0 0,0-2 0 0 0,-2-1 0 0 0,-59 23 0 0 0,66-32 27 0 0,0 0-1 0 0,-35 6 0 0 0,52-16-66 0 0,11 0 4 0 0,1 0 1 0 0,-1 0-1 0 0,1 0 1 0 0,-1-1-1 0 0,1 1 0 0 0,0 0 1 0 0,-1-1-1 0 0,1 1 1 0 0,-1 0-1 0 0,1-1 1 0 0,-1 1-1 0 0,1-1 1 0 0,0 1-1 0 0,-1 0 0 0 0,1-1 1 0 0,0 1-1 0 0,0-1 1 0 0,-1 1-1 0 0,1-1 1 0 0,0 1-1 0 0,0-1 1 0 0,0 1-1 0 0,-1-1 0 0 0,1 0 1 0 0,0 1-1 0 0,0-1 1 0 0,0 1-1 0 0,0-1 1 0 0,0 1-1 0 0,0-1 1 0 0,0 1-1 0 0,0-1 0 0 0,1 1 1 0 0,-1-1-1 0 0,0 0 1 0 0,0 1-1 0 0,0-1 1 0 0,1 1-1 0 0,-1-1 1 0 0,0 1-1 0 0,0-1 0 0 0,1 1 1 0 0,-1 0-1 0 0,0-1 1 0 0,1 0-1 0 0,1-2-255 0 0,0 0 0 0 0,0 0 0 0 0,0 1 0 0 0,0-1 0 0 0,5-5 1 0 0,9-2-1367 0 0,2 0-70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2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13503 0 0,'0'0'4286'0'0,"1"1"-4006"0"0,1 3-198 0 0,-1 0 1 0 0,0-1-1 0 0,0 1 1 0 0,0 0-1 0 0,0-1 1 0 0,-1 1-1 0 0,0 0 0 0 0,1 0 1 0 0,-2 0-1 0 0,1 0 1 0 0,0-1-1 0 0,-1 1 1 0 0,1 0-1 0 0,-1 0 1 0 0,0-1-1 0 0,-3 7 1 0 0,-1 5 26 0 0,-1 0 1 0 0,-14 24-1 0 0,-120 173 54 0 0,114-178-128 0 0,-3 4 80 0 0,1 1 1 0 0,-43 85-1 0 0,56-93-49 0 0,2 1 0 0 0,-18 67-1 0 0,29-89-57 0 0,0-1-1 0 0,0 1 1 0 0,1 0-1 0 0,1-1 1 0 0,-1 1-1 0 0,2 0 1 0 0,-1-1-1 0 0,2 1 1 0 0,-1 0-1 0 0,1-1 1 0 0,0 1-1 0 0,1-1 1 0 0,0 0 0 0 0,1 0-1 0 0,7 14 1 0 0,-8-19 5 0 0,-1-1 0 0 0,1 1 0 0 0,1 0 1 0 0,-1-1-1 0 0,0 0 0 0 0,1 0 1 0 0,-1 0-1 0 0,1 0 0 0 0,0-1 1 0 0,0 1-1 0 0,0-1 0 0 0,0 0 1 0 0,8 2-1 0 0,3 1 56 0 0,2-1 1 0 0,23 3-1 0 0,-27-4-61 0 0,2-2-444 0 0,0 0 0 0 0,0-1 0 0 0,19-1 0 0 0,-20 0 54 0 0,2 1-828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0,'0'0'10236'0'0,"3"2"-9456"0"0,4 5-459 0 0,1 1-1 0 0,-1 0 1 0 0,0 0-1 0 0,-1 1 0 0 0,0 0 1 0 0,0 0-1 0 0,6 13 1 0 0,-4-6-53 0 0,73 150 1834 0 0,-6-10-1028 0 0,-42-94-801 0 0,-10-19-144 0 0,43 64 0 0 0,35 11 10 0 0,-62-76-33 0 0,-36-39-89 0 0,-1 0 0 0 0,1 0 0 0 0,0 0 1 0 0,0 0-1 0 0,0-1 0 0 0,5 4 0 0 0,-3-3-22 0 0,-4-2-99 0 0,2-1-995 0 0,-2 0 901 0 0,0 0-1 0 0,0 0 0 0 0,0 0 1 0 0,1 0-1 0 0,-1 0 1 0 0,0 0-1 0 0,0 0 0 0 0,0-1 1 0 0,0 1-1 0 0,0-1 0 0 0,0 1 1 0 0,0-1-1 0 0,0 1 1 0 0,0-1-1 0 0,0 1 0 0 0,0-1 1 0 0,0 0-1 0 0,0 0 1 0 0,0 1-1 0 0,0-1 0 0 0,0 0 1 0 0,-1 0-1 0 0,2-2 1 0 0,8-13-1612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2:4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 4607 0 0,'-4'9'16015'0'0,"7"-9"-15039"0"0,18 1 296 0 0,0 0 1 0 0,34-5-1 0 0,-2 0-463 0 0,38 2-291 0 0,69-3-259 0 0,-54-6-3460 0 0,-72 4-5424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2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25 10135 0 0,'-2'-25'8759'0'0,"1"28"-8290"0"0,-7 29-141 0 0,-2 0-1 0 0,-1-1 1 0 0,-2-1-1 0 0,-1 0 1 0 0,-1 0-1 0 0,-1-2 1 0 0,-24 32-1 0 0,-203 294 232 0 0,230-336-547 0 0,-13 24 20 0 0,10-18-3 0 0,0 0-1 0 0,-34 38 0 0 0,38-50-47 0 0,9-10-41 0 0,0-2-25 0 0,1 1-95 0 0,14-10-1450 0 0,38-39-2444 0 0,-29 30-2086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2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 12551 0 0,'-2'0'572'0'0,"-1"-1"-375"0"0,-18 1 372 0 0,10 1-419 0 0,9-1 60 0 0,1 1 0 0 0,-1-1 0 0 0,1 1-1 0 0,0 0 1 0 0,-1-1 0 0 0,1 1 0 0 0,0 0 0 0 0,-1 0-1 0 0,1 0 1 0 0,0 0 0 0 0,0 0 0 0 0,0 0 0 0 0,-1 2-1 0 0,0-1 154 0 0,0-1 245 0 0,2 2-109 0 0,1 1-398 0 0,-1-1 0 0 0,0 1 0 0 0,1-1-1 0 0,-1 1 1 0 0,1-1 0 0 0,0 1 0 0 0,0-1 0 0 0,0 0 0 0 0,1 1 0 0 0,-1-1 0 0 0,1 0-1 0 0,0 0 1 0 0,0 0 0 0 0,0 0 0 0 0,0 0 0 0 0,0-1 0 0 0,1 1 0 0 0,-1-1 0 0 0,1 1-1 0 0,0-1 1 0 0,3 3 0 0 0,0-2-6 0 0,0 0 0 0 0,1 0 0 0 0,-1 0 1 0 0,0 0-1 0 0,1-1 0 0 0,0 0 0 0 0,-1-1 0 0 0,1 1 0 0 0,0-1 0 0 0,12 0 0 0 0,15-1 184 0 0,1-2-1 0 0,61-11 1 0 0,68-25 196 0 0,2 0-75 0 0,-125 31-282 0 0,0 1-1 0 0,81 1 1 0 0,-108 4-129 0 0,-2 0-47 0 0,-9 1 19 0 0,-1-1 0 0 0,0 1 0 0 0,0-1 0 0 0,1 0 0 0 0,-1 0 0 0 0,0 0 0 0 0,0 0 0 0 0,0 0 0 0 0,2-2 0 0 0,-2 2-6 0 0,0-1-115 0 0,4-5-393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3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45 3679 0 0,'0'0'3971'0'0,"-1"-8"-127"0"0,0 5-3328 0 0,0 0 1 0 0,-1 0-1 0 0,1 0 0 0 0,-1 0 0 0 0,0 0 1 0 0,0 0-1 0 0,0 0 0 0 0,-4-3 847 0 0,-11-1 264 0 0,-55 18 757 0 0,62-8-1676 0 0,9 0-18 0 0,15 5 233 0 0,1-2-1014 0 0,85 40 361 0 0,-70-32-211 0 0,61 35 28 0 0,2 10-76 0 0,-83-53-13 0 0,1 0-1 0 0,0-1 1 0 0,0 0-1 0 0,0 0 1 0 0,1-1-1 0 0,-1-1 1 0 0,1 0 0 0 0,0-1-1 0 0,0 0 1 0 0,17 0-1 0 0,7-2-19 0 0,-1-2 1 0 0,44-8-1 0 0,-61 7-61 0 0,-3 1-31 0 0,1 0 0 0 0,0 0-1 0 0,23 2 1 0 0,-30 2 61 0 0,-1 1 22 0 0,-3 0-116 0 0,5 9 5 0 0,-9-9 72 0 0,0 6 57 0 0,0-1 24 0 0,-1-7 45 0 0,-1 0-42 0 0,0 0 0 0 0,0 1 0 0 0,0-1 0 0 0,0 0 0 0 0,0 0 0 0 0,0 0 0 0 0,-1-1 0 0 0,1 1 0 0 0,0 0 0 0 0,0 0-1 0 0,-2 0 1 0 0,2 0-13 0 0,-7 4 52 0 0,-8 3 15 0 0,-2-1-72 0 0,2 0-12 0 0,-155 75-44 0 0,132-61 62 0 0,0 3-1 0 0,-42 32 0 0 0,63-40 65 0 0,-25 27 0 0 0,25-24-130 0 0,0-1 0 0 0,-26 19 0 0 0,43-36 71 0 0,22-8 73 0 0,42-7-3268 0 0,-52 12 1597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3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6911 0 0,'0'0'16535'0'0,"-1"0"-16361"0"0,-4 0-179 0 0,0 0-1 0 0,0 1 0 0 0,0 0 1 0 0,0 0-1 0 0,0 1 0 0 0,1-1 1 0 0,-1 1-1 0 0,0 0 0 0 0,1 0 1 0 0,0 0-1 0 0,-1 1 0 0 0,-3 3 1 0 0,-7 3-58 0 0,-44 22-212 0 0,-93 35 0 0 0,118-54 187 0 0,0-2 0 0 0,-1-1 1 0 0,0-2-1 0 0,-53 5 0 0 0,77-12 60 0 0,0 0 0 0 0,1 0 0 0 0,-1-1 0 0 0,-16-3 0 0 0,24 4 4 0 0,-1-1 0 0 0,1 0-1 0 0,0 0 1 0 0,0 0 0 0 0,0 0 0 0 0,0-1 0 0 0,0 1-1 0 0,0-1 1 0 0,0 0 0 0 0,1 0 0 0 0,-1 0 0 0 0,0 0-1 0 0,1 0 1 0 0,0 0 0 0 0,-1-1 0 0 0,1 1 0 0 0,0-1-1 0 0,-2-4 1 0 0,4 6-19 0 0,-1 0 0 0 0,1 0-1 0 0,0 0 1 0 0,0 0 0 0 0,0-1-1 0 0,0 1 1 0 0,0 0 0 0 0,0 0-1 0 0,0 0 1 0 0,0 0 0 0 0,0-1-1 0 0,1 1 1 0 0,-1 0 0 0 0,0 0-1 0 0,1 0 1 0 0,-1 0 0 0 0,1 0 0 0 0,-1 0-1 0 0,1 0 1 0 0,0 0 0 0 0,-1 0-1 0 0,1 0 1 0 0,0 0 0 0 0,0 0-1 0 0,0-1 1 0 0,2 0-102 0 0,-1-1-1 0 0,1 1 1 0 0,0 0-1 0 0,-1 0 1 0 0,1 0 0 0 0,0 0-1 0 0,5-2 1 0 0,-6 3 98 0 0,13-3-269 0 0,-14 4 1328 0 0,2 3-751 0 0,-3-3-252 0 0,1 0 0 0 0,-1 1 0 0 0,0-1 0 0 0,0 0 1 0 0,1 0-1 0 0,-1 0 0 0 0,0 0 0 0 0,0 0 1 0 0,0 0-1 0 0,1 1 0 0 0,-1-1 0 0 0,0 0 1 0 0,0 0-1 0 0,0 0 0 0 0,1 1 0 0 0,-1-1 0 0 0,0 0 1 0 0,0 0-1 0 0,0 1 0 0 0,0-1 0 0 0,0 0 1 0 0,0 0-1 0 0,1 1 0 0 0,-1-1 0 0 0,0 0 0 0 0,0 0 1 0 0,0 1-1 0 0,0-1 0 0 0,0 7 69 0 0,0 0-1 0 0,0 0 0 0 0,-1 0 1 0 0,1 0-1 0 0,-2-1 1 0 0,1 1-1 0 0,-1 0 1 0 0,0-1-1 0 0,0 1 0 0 0,-1-1 1 0 0,-3 7-1 0 0,-8 14 97 0 0,-21 29-1 0 0,25-41-145 0 0,-21 31 89 0 0,-57 66 1 0 0,75-97-53 0 0,12-14-6 0 0,3-2-5 0 0,23-12-45 0 0,-9 4-132 0 0,30-11 0 0 0,-23 12 65 0 0,1 1-1 0 0,0 1 1 0 0,26-2 0 0 0,-35 6 69 0 0,1 1 1 0 0,0 1 0 0 0,0 1 0 0 0,-1 0 0 0 0,31 6-1 0 0,-14 0 238 0 0,-1 2 0 0 0,45 17 0 0 0,-39-11-125 0 0,-23-10-30 0 0,22 11 0 0 0,-19-6 234 0 0,-15-9-240 0 0,-2 2 0 0 0,1 0-58 0 0,-1 0 1 0 0,0 0-1 0 0,0 1 0 0 0,0-1 1 0 0,0 0-1 0 0,0 0 0 0 0,0 0 1 0 0,-1 1-1 0 0,0-1 0 0 0,0 0 1 0 0,0 0-1 0 0,0 0 0 0 0,0 0 1 0 0,0 0-1 0 0,-1 0 0 0 0,0 0 0 0 0,1 0 1 0 0,-1-1-1 0 0,0 1 0 0 0,0-1 1 0 0,-3 3-1 0 0,-3 3 1 0 0,0 0-1 0 0,-1 0 1 0 0,1-1 0 0 0,-2-1-1 0 0,-9 7 1 0 0,-15 7-9 0 0,-1-2 1 0 0,-1-1 0 0 0,-1-1-1 0 0,-75 20 1 0 0,84-30 52 0 0,0-2-1 0 0,0-1 1 0 0,-1-1 0 0 0,-39-2-1 0 0,44-4 120 0 0,38-15-1166 0 0,-9 14 414 0 0,1 1-1 0 0,0 0 1 0 0,1 0 0 0 0,11-5-1 0 0,-11 6 82 0 0,17-8-1109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3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29 10591 0 0,'7'-23'4626'0'0,"-15"20"-933"0"0,5 2-3514 0 0,0 1 0 0 0,-1-1 0 0 0,1 1 0 0 0,-1 0 1 0 0,1 0-1 0 0,0 0 0 0 0,-1 0 0 0 0,1 1 0 0 0,-1-1 0 0 0,1 1 0 0 0,0 0 0 0 0,0 0 1 0 0,-1 0-1 0 0,1 1 0 0 0,0-1 0 0 0,-4 3 0 0 0,-6 4-19 0 0,0 0-1 0 0,-14 13 1 0 0,26-20-127 0 0,-20 16 43 0 0,1 1-1 0 0,-35 41 1 0 0,46-47-56 0 0,0 0 0 0 0,1 0 1 0 0,0 0-1 0 0,1 1 0 0 0,1 0 0 0 0,0 1 0 0 0,-5 16 0 0 0,10-26-23 0 0,0 1 1 0 0,0-1-1 0 0,0 1 0 0 0,1-1 1 0 0,0 1-1 0 0,0 0 0 0 0,0-1 1 0 0,0 1-1 0 0,1 0 0 0 0,-1-1 1 0 0,3 7-1 0 0,-2-9 2 0 0,0 1 0 0 0,0-1-1 0 0,0 0 1 0 0,0 0 0 0 0,0 0-1 0 0,0 0 1 0 0,1 0 0 0 0,-1 0 0 0 0,1-1-1 0 0,0 1 1 0 0,-1 0 0 0 0,1-1 0 0 0,0 1-1 0 0,0-1 1 0 0,0 0 0 0 0,0 1-1 0 0,0-1 1 0 0,0 0 0 0 0,0 0 0 0 0,1 0-1 0 0,-1-1 1 0 0,0 1 0 0 0,1-1-1 0 0,1 1 1 0 0,6 0 23 0 0,-1 0 0 0 0,1-1-1 0 0,-1 0 1 0 0,0-1 0 0 0,1 0-1 0 0,-1-1 1 0 0,17-4 0 0 0,64-27 257 0 0,-73 26-268 0 0,15-7 68 0 0,-1-1-1 0 0,56-37 1 0 0,-83 49-68 0 0,0 1-1 0 0,0-2 1 0 0,0 1 0 0 0,0 0-1 0 0,-1-1 1 0 0,0 0-1 0 0,0 0 1 0 0,0 0 0 0 0,0 0-1 0 0,-1 0 1 0 0,1-1-1 0 0,-1 1 1 0 0,3-9 0 0 0,-5 10-16 0 0,1 0 0 0 0,-1 0 1 0 0,1 0-1 0 0,-1 0 1 0 0,0 0-1 0 0,0 0 1 0 0,0 0-1 0 0,-1 0 0 0 0,1 0 1 0 0,-1 0-1 0 0,1 0 1 0 0,-1 0-1 0 0,0 0 1 0 0,0 0-1 0 0,-1 0 0 0 0,1 1 1 0 0,0-1-1 0 0,-1 0 1 0 0,0 1-1 0 0,0-1 1 0 0,1 1-1 0 0,-2 0 0 0 0,-1-3 1 0 0,-2 0-58 0 0,0 0 0 0 0,0 1 0 0 0,0 0 0 0 0,0 0 0 0 0,-1 0 0 0 0,0 1 0 0 0,-11-4 0 0 0,-3 0-139 0 0,-28-5-1 0 0,28 8-18 0 0,1 2 0 0 0,-38 0 0 0 0,57 2 215 0 0,0 0-130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26 10591 0 0,'-2'0'6643'0'0,"-32"23"-3309"0"0,19-13-2963 0 0,1 2 0 0 0,0 0 0 0 0,-17 18 1 0 0,15-11-323 0 0,0 0 1 0 0,2 1 0 0 0,-21 36 0 0 0,30-46-51 0 0,0 0 0 0 0,1 0 0 0 0,0 1 0 0 0,0-1-1 0 0,1 1 1 0 0,1 0 0 0 0,0 0 0 0 0,1 0 0 0 0,0 0-1 0 0,0 17 1 0 0,2-24-1 0 0,-1-1 0 0 0,1 1 0 0 0,-1-1 0 0 0,1 1-1 0 0,0-1 1 0 0,1 0 0 0 0,-1 1 0 0 0,1-1 0 0 0,-1 0 0 0 0,1 0 0 0 0,0 0 0 0 0,0 0-1 0 0,3 3 1 0 0,-1-1 40 0 0,1 0 0 0 0,-1-1-1 0 0,1 0 1 0 0,1 0 0 0 0,-1-1 0 0 0,10 6-1 0 0,4 0 225 0 0,0-2 1 0 0,0 0-1 0 0,31 6 0 0 0,-42-11-198 0 0,0-1-1 0 0,0 1 1 0 0,0-1 0 0 0,0-1 0 0 0,0 1-1 0 0,1-1 1 0 0,-1-1 0 0 0,8-1-1 0 0,-11 1-4 0 0,0 0-1 0 0,-1-1 0 0 0,1 0 0 0 0,-1 0 1 0 0,0 0-1 0 0,0 0 0 0 0,1 0 0 0 0,-1-1 1 0 0,-1 0-1 0 0,1 0 0 0 0,0 0 0 0 0,-1 0 0 0 0,0-1 1 0 0,1 1-1 0 0,2-5 0 0 0,8-15 185 0 0,0-1 0 0 0,-1 0-1 0 0,14-38 1 0 0,-25 57-226 0 0,3-8-20 0 0,0-1-1 0 0,-1 1 1 0 0,-1-1 0 0 0,0 0-1 0 0,-1 0 1 0 0,0 0 0 0 0,-1-1-1 0 0,-1-14 1 0 0,0 22-57 0 0,0 1 0 0 0,-1 0 0 0 0,0 0 0 0 0,0 0 0 0 0,-1 0 0 0 0,1 0-1 0 0,-1 0 1 0 0,-1 0 0 0 0,1 1 0 0 0,-1-1 0 0 0,0 1 0 0 0,0-1 0 0 0,0 1 0 0 0,-1 0 0 0 0,0 0 0 0 0,0 1 0 0 0,0-1-1 0 0,-1 1 1 0 0,1 0 0 0 0,-1 0 0 0 0,-5-3 0 0 0,-2 1-73 0 0,0 0-1 0 0,0 0 0 0 0,-1 1 1 0 0,1 1-1 0 0,-1 0 1 0 0,0 1-1 0 0,-16-2 0 0 0,18 4 72 0 0,0 0 0 0 0,0 1-1 0 0,0 0 1 0 0,1 1 0 0 0,-1 0-1 0 0,0 0 1 0 0,1 1 0 0 0,-1 1-1 0 0,-14 5 1 0 0,22-7-30 0 0,0 1-725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3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16039 0 0,'-34'0'1452'0'0,"25"2"-1196"0"0,2 4-176 0 0,6-5-40 0 0,0 1 0 0 0,1-1 0 0 0,-1 1-1 0 0,1-1 1 0 0,-1 1 0 0 0,1-1 0 0 0,-1 1 0 0 0,1 0-1 0 0,0-1 1 0 0,0 1 0 0 0,-1 0 0 0 0,1-1-1 0 0,1 1 1 0 0,-1 0 0 0 0,0-1 0 0 0,0 1 0 0 0,0-1-1 0 0,1 1 1 0 0,-1 0 0 0 0,1-1 0 0 0,0 1 0 0 0,-1-1-1 0 0,1 1 1 0 0,0-1 0 0 0,0 1 0 0 0,0-1 0 0 0,1 2-1 0 0,4 6 196 0 0,1 0-1 0 0,16 15 1 0 0,-14-15-81 0 0,57 56 466 0 0,81 61 0 0 0,-65-58-526 0 0,-7-6-42 0 0,39 34 953 0 0,-87-71-572 0 0,-2 1-1 0 0,25 32 0 0 0,-45-51-359 0 0,0 0 0 0 0,-1 0 0 0 0,1 1 0 0 0,-1 0-1 0 0,-1 0 1 0 0,0 0 0 0 0,0 0 0 0 0,0 1 0 0 0,-1-1 0 0 0,0 1 0 0 0,-1-1-1 0 0,1 16 1 0 0,-2-12-43 0 0,-1 0 0 0 0,0 0 0 0 0,-1-1 0 0 0,0 1 0 0 0,-1 0 0 0 0,-1-1-1 0 0,1 0 1 0 0,-11 21 0 0 0,-2-5-30 0 0,0 0 0 0 0,-2-2 0 0 0,-1 1 0 0 0,-42 41 0 0 0,4-14-5 0 0,49-46-502 0 0,-1-1 0 0 0,1 0 0 0 0,-1 0-1 0 0,-1-1 1 0 0,-11 5 0 0 0,6-6-949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77 4607 0 0,'-2'2'354'0'0,"0"0"-288"0"0,-25 13 8238 0 0,34-17-4726 0 0,-1 0-4776 0 0,-2-1 1330 0 0,37-19 1296 0 0,45-19-1 0 0,-72 36-1372 0 0,0 0-1 0 0,0 1 0 0 0,0 0 1 0 0,0 1-1 0 0,0 1 0 0 0,1 1 0 0 0,25-1 1 0 0,-6 4-2405 0 0,-18-4 902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1839 0 0,'0'-2'3991'0'0,"1"-1"-2633"0"0,0 1 1 0 0,0 0-1 0 0,0 0 0 0 0,0 0 1 0 0,0 1-1 0 0,0-1 0 0 0,2-2 1 0 0,14-13 2612 0 0,24-10-4094 0 0,-30 21 933 0 0,0-1-593 0 0,1 0 0 0 0,0 1 0 0 0,0 0-1 0 0,23-6 1 0 0,-27 10-160 0 0,0 0-1 0 0,0 1 1 0 0,0 0-1 0 0,0 1 1 0 0,0-1-1 0 0,0 2 1 0 0,0-1-1 0 0,0 1 1 0 0,10 2-1 0 0,44 14-514 0 0,-37-9-1034 0 0,50 8 0 0 0,-45-14 153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4607 0 0,'0'0'2403'0'0,"-7"3"2022"0"0,-3 0-2947 0 0,1 1-1 0 0,0 0 0 0 0,-14 7 0 0 0,19-8-1276 0 0,-1 0 0 0 0,1 1-1 0 0,0-1 1 0 0,1 1-1 0 0,-1 0 1 0 0,0-1 0 0 0,1 2-1 0 0,-5 6 1 0 0,-20 40 77 0 0,3 1 1 0 0,-23 64 0 0 0,40-96-226 0 0,-49 143 604 0 0,36-98-1974 0 0,-2 0-4192 0 0,18-50-458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3:5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22 9151 0 0,'0'0'9210'0'0,"2"0"-8740"0"0,8-1-178 0 0,0 0-1 0 0,0-1 0 0 0,0 0 1 0 0,-1-1-1 0 0,1 0 1 0 0,11-6-1 0 0,-19 8 573 0 0,-1 4-769 0 0,0 1-56 0 0,0-2-19 0 0,-1 0 1 0 0,1 0-1 0 0,-1 1 1 0 0,1-1 0 0 0,-1 0-1 0 0,0 0 1 0 0,0 0-1 0 0,1 1 1 0 0,-2-1 0 0 0,1 4-1 0 0,0-5-14 0 0,0 0 0 0 0,-1 1-1 0 0,1-1 1 0 0,0 0 0 0 0,-1 1-1 0 0,1-1 1 0 0,0 0 0 0 0,-1 0-1 0 0,0 0 1 0 0,1 1 0 0 0,-1-1-1 0 0,0 0 1 0 0,1 0 0 0 0,-3 2-1 0 0,0 0-2 0 0,-8 12-3 0 0,7-12 0 0 0,-1-1 0 0 0,1 1 0 0 0,-1 1 0 0 0,0 0 0 0 0,0-1 1 0 0,0 0-1 0 0,-9 3 0 0 0,0 1-12 0 0,8-4-5 0 0,2 0 11 0 0,0-2 0 0 0,0 1 0 0 0,0 0 0 0 0,0-1 0 0 0,-8 1 0 0 0,0 1 6 0 0,-1-2 0 0 0,2-4 0 0 0,3-5 0 0 0,7-4 0 0 0,1 9 0 0 0,1 1 0 0 0,-1 0 0 0 0,1 0 0 0 0,0-1 0 0 0,-1 1 0 0 0,1 0 0 0 0,0 0 0 0 0,0 0 0 0 0,1 0 0 0 0,-1 0 0 0 0,2-2 0 0 0,23-21 0 0 0,-1 4 0 0 0,-24 20 62 0 0,0 0-28 0 0,-1 1 1 0 0,0-1 0 0 0,0 1-1 0 0,1-1 1 0 0,-1 1 0 0 0,1-1-1 0 0,-1 1 1 0 0,0 0 0 0 0,1-1-1 0 0,-1 1 1 0 0,1 0 0 0 0,-1-1-1 0 0,1 1 1 0 0,-1 0 0 0 0,1-1-1 0 0,-1 1 1 0 0,1 0 0 0 0,-1 0-1 0 0,1 0 1 0 0,-1 0-1 0 0,2-1 1 0 0,7 3 84 0 0,-4-1-39 0 0,5 8-26 0 0,7 8-45 0 0,-13-14 17 0 0,1-2 14 0 0,5 1 24 0 0,-8-1 667 0 0,-10 11-598 0 0,6-8-82 0 0,-14 12 26 0 0,8-8-89 0 0,6-7-53 0 0,1-2-170 0 0,-14-27 171 0 0,10 20 51 0 0,4 6 399 0 0,-7 14-14 0 0,-3 2-356 0 0,9-12-14 0 0,-3 2 48 0 0,-3 0-28 0 0,-4-3 20 0 0,4-3-50 0 0,7 1-78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15343 0 0,'0'0'3448'0'0,"2"0"-2841"0"0,29-2 71 0 0,-1-2 0 0 0,0-1 1 0 0,53-15-1 0 0,-31 6-311 0 0,48-8-265 0 0,63-17-538 0 0,-57 5-4126 0 0,-83 25 3059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13791 0 0,'0'0'1247'0'0,"-1"2"-1023"0"0,-10 18 429 0 0,0 1-1 0 0,-12 38 1 0 0,-9 48 1044 0 0,29-95-1615 0 0,-69 206 880 0 0,56-179-1234 0 0,-2-1 1 0 0,-1-1-1 0 0,-36 51 0 0 0,50-82-238 0 0,-6 6-3233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68 339 3679 0 0,'0'0'167'0'0,"-2"0"-7"0"0,-15 2 1475 0 0,13-2-492 0 0,1-1-1 0 0,-1 1 1 0 0,1 0-1 0 0,-1-1 1 0 0,1 0-1 0 0,-5-1 0 0 0,7 2-788 0 0,0-1-1 0 0,0 1 0 0 0,0-1 0 0 0,0 1 0 0 0,0-1 0 0 0,0 0 0 0 0,-1 1 0 0 0,1-1 0 0 0,1 0 0 0 0,-1 0 0 0 0,0 0 0 0 0,0 0 0 0 0,0 0 0 0 0,0 0 0 0 0,1 0 0 0 0,-1 0 1 0 0,0 0-1 0 0,0-1 0 0 0,1 0-408 0 0,-1 1 0 0 0,1-1 0 0 0,0 1 1 0 0,0-1-1 0 0,0 1 0 0 0,0-1 1 0 0,0 1-1 0 0,0-1 0 0 0,0 1 0 0 0,0-1 1 0 0,1-2-1 0 0,2-3 215 0 0,-1 1 0 0 0,1 0 0 0 0,0-1 0 0 0,1 1 1 0 0,-1 0-1 0 0,1 1 0 0 0,1-1 0 0 0,-1 1 0 0 0,1 0 0 0 0,7-7 0 0 0,9-6-41 0 0,28-19 0 0 0,3 6-113 0 0,1 1 0 0 0,1 3 1 0 0,58-20-1 0 0,-94 39 79 0 0,1 2 1 0 0,0 0-1 0 0,1 1 0 0 0,-1 0 0 0 0,1 2 1 0 0,0 0-1 0 0,22 1 0 0 0,-33 2-51 0 0,-1 0-1 0 0,1 1 0 0 0,-1 0 1 0 0,1 1-1 0 0,-1 0 0 0 0,1 0 1 0 0,-1 0-1 0 0,0 1 0 0 0,0 0 1 0 0,0 1-1 0 0,-1 0 0 0 0,1 0 1 0 0,-1 1-1 0 0,0 0 0 0 0,0 0 1 0 0,-1 0-1 0 0,1 1 0 0 0,-1 0 1 0 0,5 7-1 0 0,-7-7-21 0 0,0 0-1 0 0,0 0 1 0 0,-1 0 0 0 0,0 1-1 0 0,0-1 1 0 0,0 1-1 0 0,-1-1 1 0 0,0 1-1 0 0,0 0 1 0 0,-1 0 0 0 0,0 0-1 0 0,0 8 1 0 0,-1-9-2 0 0,0-1 1 0 0,0 1-1 0 0,0 0 0 0 0,-1-1 1 0 0,0 1-1 0 0,-1-1 1 0 0,1 1-1 0 0,-1-1 1 0 0,0 0-1 0 0,0 1 0 0 0,0-1 1 0 0,-1 0-1 0 0,0 0 1 0 0,0-1-1 0 0,-6 8 0 0 0,-4 1 37 0 0,-1 0 0 0 0,0-1-1 0 0,-1 0 1 0 0,-30 17-1 0 0,8-8-53 0 0,-42 16 0 0 0,-11-2-926 0 0,-2-3 0 0 0,-148 31-1 0 0,230-61-349 0 0,-1 0 0 0 0,-14 0 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34 14279 0 0,'0'-4'404'0'0,"5"-12"678"0"0,-3 2 5331 0 0,-18 25-5127 0 0,16-11-1431 0 0,-25 22 165 0 0,2 1-1 0 0,-27 33 1 0 0,36-40-15 0 0,-22 27-4 0 0,3 0 0 0 0,-55 93 0 0 0,75-113 36 0 0,2 0-1 0 0,1 1 1 0 0,0 0 0 0 0,2 1 0 0 0,1 0-1 0 0,1 0 1 0 0,1 0 0 0 0,-2 39-1 0 0,6-56-12 0 0,1 1-1 0 0,1 0 0 0 0,-1-1 0 0 0,2 1 0 0 0,-1-1 0 0 0,1 0 0 0 0,0 1 0 0 0,5 11 0 0 0,-6-17-32 0 0,1-1 1 0 0,-1 1-1 0 0,1 0 1 0 0,-1-1 0 0 0,1 1-1 0 0,0-1 1 0 0,0 0-1 0 0,0 1 1 0 0,0-1 0 0 0,1 0-1 0 0,-1 0 1 0 0,0 0-1 0 0,1-1 1 0 0,0 1 0 0 0,-1-1-1 0 0,1 1 1 0 0,0-1-1 0 0,0 0 1 0 0,0 0 0 0 0,-1 0-1 0 0,1 0 1 0 0,0-1-1 0 0,0 1 1 0 0,0-1 0 0 0,0 0-1 0 0,1 1 1 0 0,2-2-1 0 0,5 0-711 0 0,-1 0 0 0 0,0-1 0 0 0,17-4-1 0 0,-11 0-799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0,'0'0'8556'0'0,"0"2"-7873"0"0,0 3-473 0 0,-1-1-1 0 0,1 1 1 0 0,1 0 0 0 0,-1-1 0 0 0,1 1-1 0 0,0 0 1 0 0,0-1 0 0 0,3 9 0 0 0,18 37 557 0 0,-22-49-742 0 0,15 26 331 0 0,0-1 0 0 0,2 0 1 0 0,26 32-1 0 0,68 64 104 0 0,-77-86-413 0 0,139 126 122 0 0,-145-137-129 0 0,-14-14-47 0 0,-1-1 0 0 0,1 0 1 0 0,1 0-1 0 0,-1-2 0 0 0,2 0 0 0 0,-1-1 0 0 0,22 8 0 0 0,-33-14-41 0 0,0-1 0 0 0,0 1-1 0 0,0 0 1 0 0,-1-1 0 0 0,1 0-1 0 0,0 0 1 0 0,5 0 0 0 0,-7-1-270 0 0,0 0-15 0 0,-2 0 152 0 0,1 1-1 0 0,0-1 1 0 0,0 0-1 0 0,0 0 1 0 0,-1 0-1 0 0,1 1 1 0 0,0-1-1 0 0,-1 0 1 0 0,1 0-1 0 0,-1 0 1 0 0,1 0-1 0 0,-1 0 1 0 0,1 0 0 0 0,-1-1-1 0 0,0 1 1 0 0,0 0-1 0 0,1 0 1 0 0,-1-1-1 0 0,-1-14-1522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12 8287 0 0,'0'0'756'0'0,"0"-1"-622"0"0,0 0 209 0 0,-1 1 0 0 0,1-1 1 0 0,0 1-1 0 0,0-1 0 0 0,0 1 1 0 0,0-1-1 0 0,0 1 0 0 0,-1-1 1 0 0,-1-2 2745 0 0,1 2-2745 0 0,1 1-1 0 0,-1 0 0 0 0,1 0 1 0 0,-1-1-1 0 0,0 1 0 0 0,1 0-201 0 0,-1 0 1 0 0,1 0-1 0 0,-1 0 0 0 0,0 0 0 0 0,1 0 0 0 0,-1 0 0 0 0,1 0 0 0 0,-1 0 0 0 0,0 0 1 0 0,1 1-1 0 0,-1-1 0 0 0,1 0 0 0 0,-1 0 0 0 0,1 1 0 0 0,-1-1 0 0 0,0 1 0 0 0,-20 20-946 0 0,18-17 1693 0 0,-129 165 1054 0 0,44-50-1509 0 0,12-20-205 0 0,-83 96 82 0 0,98-133-287 0 0,55-56-179 0 0,4-5-64 0 0,1 0-18 0 0,-1 1-656 0 0,-9 10 953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82 5983 0 0,'-43'5'406'0'0,"-20"3"998"0"0,58-7-599 0 0,-1 0 1 0 0,0 1-1 0 0,0 0 1 0 0,1 0-1 0 0,-1 0 1 0 0,1 1-1 0 0,-11 7 1642 0 0,17-9-1680 0 0,3 2-579 0 0,0 0 0 0 0,0 0 0 0 0,0-1 0 0 0,0 1 0 0 0,0-1 1 0 0,1 0-1 0 0,-1-1 0 0 0,1 1 0 0 0,-1-1 0 0 0,1 0 0 0 0,-1 0 1 0 0,9 1-1 0 0,9-1 512 0 0,31 0 1 0 0,-44-2-482 0 0,53-2 1162 0 0,110-20 0 0 0,58-30-186 0 0,-23 5-696 0 0,-203 47-575 0 0,27-5-1075 0 0,-1 1 0 0 0,45-2 0 0 0,-57 8-792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13703 0 0,'0'0'4290'0'0,"-1"2"-3822"0"0,-2 4-239 0 0,0 0 1 0 0,0 0-1 0 0,-1 0 1 0 0,0 0-1 0 0,0-1 1 0 0,-7 7-1 0 0,-34 30 379 0 0,26-25-541 0 0,-3 1-10 0 0,0 0 0 0 0,-46 25 0 0 0,-54 22-11 0 0,44-26 2 0 0,64-31-37 0 0,0 0 0 0 0,0 1-1 0 0,1 0 1 0 0,1 1 0 0 0,-18 18-1 0 0,25-24-12 0 0,4-2-1 0 0,-1 0-1 0 0,0 0 1 0 0,1 0-1 0 0,-1 0 1 0 0,1 0-1 0 0,-1 1 1 0 0,1-1 0 0 0,0 0-1 0 0,0 1 1 0 0,0-1-1 0 0,0 0 1 0 0,0 1-1 0 0,1-1 1 0 0,-1 1-1 0 0,1 0 1 0 0,0-1 0 0 0,-1 4-1 0 0,1 4 4 0 0,3 5 49 0 0,1-11-14 0 0,-2-3-9 0 0,0 1 18 0 0,0-1 1 0 0,0 1 0 0 0,1 0-1 0 0,-1-1 1 0 0,0 1 0 0 0,1-1-1 0 0,-1 0 1 0 0,1 0 0 0 0,0 0-1 0 0,-1 0 1 0 0,1 0 0 0 0,0-1 0 0 0,-1 1-1 0 0,1-1 1 0 0,0 0 0 0 0,0 0-1 0 0,3 0 1 0 0,7 0 172 0 0,0-2 0 0 0,17-3 0 0 0,-23 4-191 0 0,75-17 366 0 0,-37 7-375 0 0,0 3 0 0 0,0 1 1 0 0,64-1-1 0 0,-107 8-778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67 17191 0 0,'-2'0'787'0'0,"-6"-2"-97"0"0,4 1-595 0 0,-1 0-1 0 0,0 0 1 0 0,0 1-1 0 0,-9 0 2547 0 0,17 0-2306 0 0,45 2 100 0 0,0-2 0 0 0,0-2 0 0 0,49-9 0 0 0,-8 2-154 0 0,184-24-1324 0 0,-238 29-147 0 0,-17 1-604 0 0,1 2-3336 0 0,-1 1-1309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24 2303 0 0,'33'-24'17092'0'0,"-54"29"-15570"0"0,3 2-1072 0 0,0 0 1 0 0,1 2 0 0 0,-25 15-1 0 0,-16 9-10 0 0,-314 113-303 0 0,343-136-421 0 0,-1-1-1 0 0,0-1 0 0 0,-49 5 1 0 0,75-13 210 0 0,0 1 1 0 0,0-1-1 0 0,1 0 1 0 0,-1-1-1 0 0,0 1 1 0 0,0-1-1 0 0,1 1 0 0 0,-1-1 1 0 0,0 0-1 0 0,-5-3 1 0 0,8 3 28 0 0,-1 0 1 0 0,1 0-1 0 0,0 0 1 0 0,-1 0-1 0 0,1 0 1 0 0,0 0-1 0 0,0 0 1 0 0,0 0-1 0 0,0-1 1 0 0,0 1-1 0 0,0 0 1 0 0,1-1-1 0 0,-1 1 1 0 0,0 0 0 0 0,1-1-1 0 0,-1 1 1 0 0,1-1-1 0 0,-1 1 1 0 0,1-1-1 0 0,0 0 1 0 0,-1 1-1 0 0,1-1 1 0 0,0 1-1 0 0,0-1 1 0 0,0 1-1 0 0,0-1 1 0 0,1-1-1 0 0,0-4-105 0 0,1 0-1 0 0,-1 0 1 0 0,1 0-1 0 0,1 1 1 0 0,0-1-1 0 0,-1 1 1 0 0,2 0-1 0 0,4-7 1 0 0,-1 2-180 0 0,0 1 1 0 0,1 0 0 0 0,15-15-1 0 0,6 6-426 0 0,-23 15 647 0 0,-5 3 9 0 0,-1 8 61 0 0,-1 0 134 0 0,0 0-1 0 0,0 0 1 0 0,0 0-1 0 0,-1-1 1 0 0,0 1-1 0 0,-1 0 1 0 0,1-1-1 0 0,-4 7 1 0 0,-6 6 410 0 0,-19 27-1 0 0,2-3-113 0 0,9-14-12 0 0,0 0 1 0 0,-2-1 0 0 0,0-2-1 0 0,-2 0 1 0 0,-42 34-1 0 0,55-52-24 0 0,0 0 0 0 0,-17 9 1 0 0,27-17 470 0 0,16 2-746 0 0,4-3-66 0 0,0 0 1 0 0,0-1-1 0 0,0-1 0 0 0,33-10 0 0 0,-8 3-5 0 0,-12 3-34 0 0,0 1 0 0 0,41-1 0 0 0,-57 7 17 0 0,-1 1 0 0 0,1 0-1 0 0,0 1 1 0 0,-1 0 0 0 0,1 1-1 0 0,26 9 1 0 0,-20-4 84 0 0,39 15 278 0 0,-55-20-278 0 0,1 1 0 0 0,0-1-1 0 0,-1 1 1 0 0,0 0 0 0 0,0 1 0 0 0,6 5 0 0 0,-11-9 24 0 0,1 8 164 0 0,-1-9-259 0 0,-1 0-1 0 0,0 1 0 0 0,0-1 0 0 0,0 1 1 0 0,0-1-1 0 0,0 0 0 0 0,0 1 0 0 0,1-1 1 0 0,-1 1-1 0 0,0-1 0 0 0,0 1 0 0 0,0-1 1 0 0,0 0-1 0 0,-1 1 0 0 0,1-1 0 0 0,0 1 1 0 0,0-1-1 0 0,0 1 0 0 0,0-1 0 0 0,0 0 1 0 0,0 1-1 0 0,-1-1 0 0 0,1 1 1 0 0,0-1-1 0 0,-2 3 14 0 0,0-1 0 0 0,0 1 0 0 0,1-1 0 0 0,-1 0 0 0 0,0 0 0 0 0,-1 0-1 0 0,1 0 1 0 0,0 0 0 0 0,-1-1 0 0 0,-3 3 0 0 0,-31 12 131 0 0,22-10-94 0 0,-78 33 144 0 0,-128 58-138 0 0,205-89-61 0 0,-102 44 0 0 0,110-50-32 0 0,6-2-128 0 0,14-8-541 0 0,34-21-1883 0 0,-5 3-3789 0 0,-12 6-161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3:5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30 8287 0 0,'1'-5'127'0'0,"-1"4"-80"0"0,1 0 1 0 0,-1 1 0 0 0,0-1-1 0 0,0 0 1 0 0,1 0 0 0 0,-1 0-1 0 0,1 0 1 0 0,-1 0 0 0 0,1 0 0 0 0,-1 0-1 0 0,1 0 1 0 0,-1 1 0 0 0,1-1-1 0 0,0 0 1 0 0,6-6 5825 0 0,-7 7-5775 0 0,0-1 0 0 0,0 1 1 0 0,0 0-1 0 0,0 0 0 0 0,0-1 0 0 0,1 1 1 0 0,-1 0-1 0 0,0 0 0 0 0,0-1 0 0 0,0 1 1 0 0,0 0-1 0 0,1 0 0 0 0,-1 0 0 0 0,0-1 1 0 0,0 1-1 0 0,0 0 0 0 0,1 0 0 0 0,-1 0 1 0 0,0 0-1 0 0,0 0 0 0 0,1 0 0 0 0,-1-1 0 0 0,0 1 1 0 0,0 0-1 0 0,1 0 0 0 0,-1 0 0 0 0,0 0 1 0 0,1 0-1 0 0,-1 0 0 0 0,0 0 0 0 0,0 0 1 0 0,1 0-1 0 0,-1 0 0 0 0,0 0 0 0 0,0 0 1 0 0,1 0-1 0 0,-1 1 0 0 0,0-1 0 0 0,0 0 1 0 0,1 0-1 0 0,-1 0 0 0 0,0 0 0 0 0,0 0 1 0 0,1 0-1 0 0,-1 1 0 0 0,0-1 0 0 0,0 0 1 0 0,0 0-1 0 0,1 0 0 0 0,-1 1 0 0 0,0-1 0 0 0,0 0 1 0 0,0 0-1 0 0,0 0 0 0 0,0 1 0 0 0,1-1 1 0 0,-1 0-1 0 0,0 0 0 0 0,0 1 0 0 0,0-1 1 0 0,0 0-1 0 0,0 1 0 0 0,0-1 0 0 0,7 19 988 0 0,-7-14-1019 0 0,0 0-1 0 0,0 0 1 0 0,0 0-1 0 0,-1 0 1 0 0,0 0-1 0 0,0 0 1 0 0,-3 8-1 0 0,-14 32 262 0 0,4-17-224 0 0,-1-1-1 0 0,-20 26 0 0 0,-42 49 27 0 0,48-65-70 0 0,14-18-49 0 0,-15 19 15 0 0,2 2-1 0 0,-28 50 1 0 0,41-57-105 0 0,10-22-25 0 0,-12 23 0 0 0,16-33-69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47 11519 0 0,'1'-1'528'0'0,"15"-12"239"0"0,9-8-666 0 0,-6 10 9223 0 0,-23 25-9047 0 0,0-3-243 0 0,-1 0-1 0 0,-1 0 0 0 0,0 0 0 0 0,0-1 0 0 0,-1 0 0 0 0,-9 11 1 0 0,-11 16 56 0 0,17-22-80 0 0,-37 64 41 0 0,41-69-46 0 0,1 1-1 0 0,0 1 1 0 0,1-1-1 0 0,0 1 1 0 0,-2 15-1 0 0,5-23 6 0 0,0 0-1 0 0,1 0 0 0 0,0-1 1 0 0,0 1-1 0 0,0 0 1 0 0,0 0-1 0 0,1 0 0 0 0,-1-1 1 0 0,1 1-1 0 0,2 5 0 0 0,-2-7-3 0 0,0 0-1 0 0,0 0 1 0 0,0-1-1 0 0,0 1 0 0 0,0-1 1 0 0,0 1-1 0 0,1-1 0 0 0,-1 1 1 0 0,0-1-1 0 0,1 0 0 0 0,-1 1 1 0 0,1-1-1 0 0,0 0 1 0 0,-1 0-1 0 0,1 0 0 0 0,0-1 1 0 0,0 1-1 0 0,-1 0 0 0 0,1-1 1 0 0,0 1-1 0 0,0-1 0 0 0,2 1 1 0 0,7 0 36 0 0,0 0 1 0 0,0 0-1 0 0,0-2 1 0 0,1 1-1 0 0,-1-1 0 0 0,0-1 1 0 0,0 0-1 0 0,-1 0 1 0 0,1-1-1 0 0,0-1 1 0 0,11-5-1 0 0,-7 2 60 0 0,0-1 0 0 0,0 0 0 0 0,0-1 0 0 0,-1-1 0 0 0,-1 0 0 0 0,20-19-1 0 0,-27 23-71 0 0,-1 0 0 0 0,0-1 0 0 0,0 1-1 0 0,-1-1 1 0 0,0 0 0 0 0,0 0 0 0 0,-1 0-1 0 0,0-1 1 0 0,0 1 0 0 0,0-1 0 0 0,-1 0-1 0 0,2-15 1 0 0,-3 16-25 0 0,0 0 0 0 0,-1-1 0 0 0,0 1 0 0 0,-1 0 0 0 0,1 0 0 0 0,-1 0 1 0 0,-1-1-1 0 0,1 1 0 0 0,-1 0 0 0 0,0 1 0 0 0,-1-1 0 0 0,0 0 0 0 0,0 1 0 0 0,-7-11 0 0 0,8 14-35 0 0,-1 0 0 0 0,1 0 0 0 0,-1 0 0 0 0,0 0 1 0 0,0 0-1 0 0,0 1 0 0 0,-1 0 0 0 0,1-1 0 0 0,-1 1 0 0 0,1 0 0 0 0,-1 1 0 0 0,0-1 0 0 0,0 1 0 0 0,1 0 0 0 0,-1-1 1 0 0,0 2-1 0 0,0-1 0 0 0,-6 0 0 0 0,-3 0-175 0 0,1 1 0 0 0,-1 0 1 0 0,0 1-1 0 0,-16 4 0 0 0,27-5-27 0 0,18-2-5544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51 11055 0 0,'5'-4'6051'0'0,"-6"6"-5819"0"0,0-1 1 0 0,0 1-1 0 0,0-1 0 0 0,0 1 1 0 0,0-1-1 0 0,0 0 0 0 0,0 1 1 0 0,-1-1-1 0 0,-2 2 0 0 0,1 0 1 0 0,-77 67 1386 0 0,-49 48 122 0 0,127-116-1721 0 0,-13 13 85 0 0,0 1 1 0 0,2 1-1 0 0,-16 22 1 0 0,27-35-85 0 0,-1 0 1 0 0,1 1-1 0 0,0-1 0 0 0,0 0 1 0 0,0 1-1 0 0,0-1 0 0 0,1 1 0 0 0,0-1 1 0 0,0 1-1 0 0,0 0 0 0 0,1-1 1 0 0,-1 1-1 0 0,1 0 0 0 0,0 0 0 0 0,0-1 1 0 0,1 1-1 0 0,0 0 0 0 0,-1-1 1 0 0,2 1-1 0 0,2 8 0 0 0,-2-9 16 0 0,1 0 0 0 0,0 0 0 0 0,0 0 0 0 0,0-1 1 0 0,0 1-1 0 0,0-1 0 0 0,1 0 0 0 0,0 0 0 0 0,-1 0 0 0 0,1-1 0 0 0,0 1 0 0 0,1-1 0 0 0,-1 0 0 0 0,0 0 0 0 0,8 2 0 0 0,2 1 70 0 0,-1-2 0 0 0,1 0 0 0 0,0 0 0 0 0,14 0 0 0 0,-4-1 39 0 0,1-2-1 0 0,-1 0 1 0 0,0-2 0 0 0,33-6-1 0 0,-53 7-96 0 0,1 0 0 0 0,0 0 0 0 0,0 0 0 0 0,-1-1 0 0 0,1 0 0 0 0,-1 0 0 0 0,1 0 0 0 0,-1-1 0 0 0,0 1 1 0 0,0-1-1 0 0,0 0 0 0 0,0 0 0 0 0,0-1 0 0 0,-1 1 0 0 0,1-1 0 0 0,-1 0 0 0 0,0 0 0 0 0,0 0 0 0 0,-1 0 0 0 0,1 0 0 0 0,-1 0 0 0 0,2-6 0 0 0,2-5 13 0 0,-1-1-1 0 0,0 1 1 0 0,-1-1-1 0 0,-1 0 1 0 0,-1 0 0 0 0,0-1-1 0 0,-1 1 1 0 0,-2-28-1 0 0,-2 7-12 0 0,-2 1 0 0 0,-17-65 0 0 0,18 90-293 0 0,0-1 0 0 0,0 1 0 0 0,-1 0 0 0 0,-1 0-1 0 0,0 0 1 0 0,-8-10 0 0 0,14 20-351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49:4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9215 0 0,'-11'0'634'0'0,"7"-1"-545"0"0,1 1 0 0 0,-1 0 0 0 0,1 0 0 0 0,0 0-1 0 0,-1 1 1 0 0,-3 0 0 0 0,6 0 26 0 0,0-1 1 0 0,0 1-1 0 0,0-1 1 0 0,0 1-1 0 0,0-1 1 0 0,0 1-1 0 0,0 0 1 0 0,0-1-1 0 0,0 1 1 0 0,0 0-1 0 0,1 0 1 0 0,-1 0-1 0 0,0 0 1 0 0,1-1-1 0 0,-1 1 1 0 0,0 0-1 0 0,1 0 1 0 0,-1 0-1 0 0,1 1 1 0 0,-1-1-1 0 0,1 0 1 0 0,-1 2-1 0 0,1 1 173 0 0,-1 1 0 0 0,1-1 0 0 0,-1 1 0 0 0,1-1 0 0 0,1 1 0 0 0,-1-1 1 0 0,1 0-1 0 0,-1 1 0 0 0,1-1 0 0 0,0 1 0 0 0,1-1 0 0 0,-1 0 0 0 0,3 5 0 0 0,4 6-200 0 0,20 31 1 0 0,-17-29 211 0 0,103 144 786 0 0,8 13 494 0 0,-111-158-1309 0 0,68 120 2154 0 0,-73-124-2201 0 0,13 25 491 0 0,18 47 1 0 0,-33-71-647 0 0,0 0 0 0 0,0 1 0 0 0,-2-1 0 0 0,1 1 1 0 0,-2-1-1 0 0,0 1 0 0 0,-1 23 0 0 0,-3-18-53 0 0,0 0 0 0 0,-1 0 0 0 0,0 0 0 0 0,-2-1-1 0 0,-12 27 1 0 0,6-18-84 0 0,-2 0-1 0 0,-32 44 0 0 0,27-47-108 0 0,-1-1-1 0 0,-44 38 1 0 0,34-33-26 0 0,-47 54 0 0 0,76-81-133 0 0,1 0 122 0 0,1 0 1 0 0,0-1-1 0 0,0 1 1 0 0,0 0-1 0 0,0-1 0 0 0,0 1 1 0 0,0-1-1 0 0,0 0 1 0 0,0 1-1 0 0,2 0 1 0 0,13 1-7549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0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10 130 2759 0 0,'0'0'12056'0'0,"-10"-3"-6822"0"0,10 3-5154 0 0,0 0 1 0 0,0 0 0 0 0,0 0 0 0 0,0-1-1 0 0,0 1 1 0 0,0 0 0 0 0,0 0 0 0 0,0 0-1 0 0,0 0 1 0 0,0 0 0 0 0,0 0 0 0 0,0 0-1 0 0,0-1 1 0 0,0 1 0 0 0,0 0-1 0 0,1-1 1293 0 0,-1 0-1292 0 0,8-5 1270 0 0,17-9-1670 0 0,-15 9 844 0 0,26-16-288 0 0,0 1 1 0 0,54-21-1 0 0,-85 39-364 0 0,1 2 0 0 0,0-1-1 0 0,0 1 1 0 0,0 0 0 0 0,0 0 0 0 0,7 0-1 0 0,-12 2-293 0 0,0 0-1 0 0,0 0 0 0 0,0 0 0 0 0,0 0 0 0 0,0 1 0 0 0,-1-1 0 0 0,1 0 0 0 0,0 1 0 0 0,-1-1 0 0 0,1 0 0 0 0,-1 1 0 0 0,1 1 0 0 0,0 6-6578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0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4607 0 0,'0'0'8778'0'0,"1"0"-7470"0"0,5 1-848 0 0,0-1 0 0 0,-1 0 0 0 0,1 0 1 0 0,-1-1-1 0 0,1 0 0 0 0,-1 0 1 0 0,1 0-1 0 0,-1 0 0 0 0,8-4 0 0 0,49-23 1539 0 0,-49 22-1556 0 0,51-27 1046 0 0,68-32 1167 0 0,-127 62-2610 0 0,1 0 1 0 0,0 1-1 0 0,0 0 1 0 0,0 1-1 0 0,0-1 1 0 0,0 1-1 0 0,0 0 1 0 0,8 1-1 0 0,-13-1-50 0 0,1 1-1 0 0,-1 0 0 0 0,0 0 0 0 0,1 0 0 0 0,-1 0 0 0 0,0 0 0 0 0,1 0 0 0 0,-1 0 0 0 0,0 1 0 0 0,1-1 0 0 0,-1 0 0 0 0,0 1 1 0 0,0-1-1 0 0,0 1 0 0 0,1-1 0 0 0,-1 1 0 0 0,0 0 0 0 0,0 0 0 0 0,2 1 0 0 0,1 1-93 0 0,18 12-1639 0 0,-10-6-5271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0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9759 0 0,'0'0'1763'0'0,"-1"2"-976"0"0,-5 30 1045 0 0,-1-1 0 0 0,-23 56 1 0 0,-17 31-420 0 0,-77 139-1 0 0,16-64-1260 0 0,34-61-88 0 0,68-121-67 0 0,-2 2-6 0 0,1 0-1 0 0,-5 15 0 0 0,11-25-156 0 0,4-3-308 0 0,1 0 286 0 0,0 0 0 0 0,0 0 0 0 0,0-1 0 0 0,0 1-1 0 0,0-1 1 0 0,0 0 0 0 0,0 0 0 0 0,7-2 0 0 0,18-12-1407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0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28 120 919 0 0,'-2'1'67'0'0,"-24"15"17176"0"0,27-16-17095 0 0,15-1 1817 0 0,2-2-1231 0 0,0-2 0 0 0,33-12 1 0 0,-26 8-273 0 0,22-7 220 0 0,108-32 457 0 0,-13 21-3389 0 0,-131 24 1467 0 0,15-3-5555 0 0,-9 4-336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0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 7831 0 0,'11'-3'834'0'0,"-10"3"-734"0"0,1 1 1 0 0,0-1-1 0 0,0 1 0 0 0,-1-1 1 0 0,1 1-1 0 0,0 0 1 0 0,-1 0-1 0 0,1-1 0 0 0,-1 1 1 0 0,1 0-1 0 0,-1 0 1 0 0,1 1-1 0 0,-1-1 0 0 0,0 0 1 0 0,0 0-1 0 0,1 1 1 0 0,-1-1-1 0 0,1 2 0 0 0,-1 0 328 0 0,0-1-1 0 0,0 1 0 0 0,0-1 0 0 0,0 1 0 0 0,-1 0 0 0 0,1-1 0 0 0,-1 1 1 0 0,1 0-1 0 0,-1 0 0 0 0,0 4 0 0 0,-1 2 780 0 0,0 0 0 0 0,-1 0 0 0 0,-3 12 0 0 0,-4 7-1032 0 0,9-26-342 0 0,-21 55 1157 0 0,-46 87 0 0 0,-41 47-607 0 0,92-163-382 0 0,-12 18-7 0 0,-34 62-512 0 0,58-97 73 0 0,3-9-10 0 0,12-15-4827 0 0,1-3 3572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0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101 398 5063 0 0,'-35'24'396'0'0,"-6"5"1905"0"0,16-7 2920 0 0,36-34-1998 0 0,14-19 1 0 0,35-59-2399 0 0,4-5-911 0 0,-1 15 277 0 0,-52 67-175 0 0,2 0 1 0 0,-1 2-1 0 0,28-20 0 0 0,-16 14-9 0 0,1 2-1 0 0,1 1 1 0 0,31-13-1 0 0,-45 22 56 0 0,1 1 1 0 0,0 0-1 0 0,0 1 0 0 0,1 0 0 0 0,-1 1 0 0 0,1 1 1 0 0,-1 0-1 0 0,1 1 0 0 0,14 1 0 0 0,-6 1 65 0 0,-1 2 0 0 0,42 12 0 0 0,-56-14-99 0 0,0 1-1 0 0,0-1 0 0 0,0 2 1 0 0,0-1-1 0 0,0 1 0 0 0,-1 0 0 0 0,0 0 1 0 0,0 1-1 0 0,0 0 0 0 0,0 0 1 0 0,-1 0-1 0 0,6 7 0 0 0,-9-8 2 0 0,0 0-1 0 0,0 1 1 0 0,0-1-1 0 0,-1 0 1 0 0,1 1-1 0 0,-1-1 0 0 0,0 1 1 0 0,0-1-1 0 0,-1 1 1 0 0,1-1-1 0 0,-1 1 1 0 0,0 0-1 0 0,0-1 1 0 0,-1 1-1 0 0,0-1 1 0 0,1 1-1 0 0,-1-1 1 0 0,-1 1-1 0 0,-1 4 0 0 0,-2 6 91 0 0,-1-2-1 0 0,0 1 0 0 0,-1-1 0 0 0,-14 21 0 0 0,10-19-79 0 0,0-1-1 0 0,-2-1 1 0 0,0 0-1 0 0,0 0 1 0 0,-1-2-1 0 0,0 1 1 0 0,-1-2-1 0 0,0 0 1 0 0,-25 11-1 0 0,-16 5-32 0 0,-85 26-1 0 0,97-37-1 0 0,20-7-7 0 0,-20 9-8 0 0,-1-3-1 0 0,-57 10 1 0 0,37-17-488 0 0,36-6-4490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0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28 11055 0 0,'19'-23'1447'0'0,"-19"23"-1296"0"0,0 0 0 0 0,0 0 0 0 0,1-1 1 0 0,-1 1-1 0 0,0 0 0 0 0,0 0 0 0 0,0-1 0 0 0,0 1 0 0 0,1 0 0 0 0,-1 0 1 0 0,0-1-1 0 0,0 1 0 0 0,0 0 0 0 0,1 0 0 0 0,-1 0 0 0 0,0-1 0 0 0,0 1 0 0 0,1 0 1 0 0,-1 0-1 0 0,0 0 0 0 0,0 0 0 0 0,1 0 0 0 0,-1 0 0 0 0,0 0 0 0 0,1 0 1 0 0,-1 0-1 0 0,1-1 0 0 0,-1 9 4276 0 0,-2 3-1697 0 0,-1-3-3589 0 0,-2 1 953 0 0,-1-1 0 0 0,0 0 0 0 0,0-1 0 0 0,-16 14 0 0 0,0 2-33 0 0,-19 22-35 0 0,-96 115 72 0 0,105-117-99 0 0,-31 58-1 0 0,48-72 6 0 0,0 1-1 0 0,3 0 0 0 0,-12 40 1 0 0,17-49 52 0 0,2 0 1 0 0,0 0 0 0 0,1 1-1 0 0,2-1 1 0 0,0 1 0 0 0,1 0-1 0 0,4 38 1 0 0,-2-53-18 0 0,0 0 0 0 0,1 0 0 0 0,0 0 0 0 0,1 0 0 0 0,-1 0 0 0 0,2-1 0 0 0,-1 1 1 0 0,0-1-1 0 0,1 0 0 0 0,0 0 0 0 0,1 0 0 0 0,-1 0 0 0 0,1-1 0 0 0,0 0 0 0 0,1 0 0 0 0,-1 0 0 0 0,10 6 0 0 0,6 2 307 0 0,1-2-1 0 0,0 0 1 0 0,42 14-1 0 0,-44-18-171 0 0,13 7-37 0 0,-31-13-214 0 0,0 2-40 0 0,0-1-924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3:5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77 3679 0 0,'41'-30'860'0'0,"-32"24"1206"0"0,0 1 0 0 0,1 0 0 0 0,-1 0 0 0 0,1 1 0 0 0,12-4 0 0 0,19-6 1748 0 0,-39 14-2556 0 0,1 3-509 0 0,-3-3-738 0 0,1 0-1 0 0,-1 1 0 0 0,0-1 1 0 0,1 0-1 0 0,-1 0 1 0 0,0 0-1 0 0,1 0 0 0 0,-1 1 1 0 0,0-1-1 0 0,1 0 1 0 0,-1 0-1 0 0,0 1 0 0 0,0-1 1 0 0,1 0-1 0 0,-1 0 0 0 0,0 1 1 0 0,0-1-1 0 0,1 0 1 0 0,-1 1-1 0 0,0-1 0 0 0,0 0 1 0 0,0 1-1 0 0,1 4 26 0 0,0 0 0 0 0,0 0 0 0 0,-1 0 0 0 0,1 0 0 0 0,-1 0 0 0 0,-1 0 0 0 0,1 0 0 0 0,-1 0 0 0 0,0 0 0 0 0,0 0 0 0 0,0 0 0 0 0,-1 0 0 0 0,1 0 0 0 0,-1 0 1 0 0,0-1-1 0 0,-1 1 0 0 0,1-1 0 0 0,-4 5 0 0 0,-6 7 15 0 0,0 1 1 0 0,-1-2 0 0 0,-18 18 0 0 0,-22 16-187 0 0,-3-2 1 0 0,-116 74-1 0 0,152-106-22 0 0,20-15 154 0 0,0 0-1 0 0,0 0 1 0 0,0 0-1 0 0,0 0 1 0 0,1 1-1 0 0,-1-1 1 0 0,0 0 0 0 0,0 0-1 0 0,0 0 1 0 0,0 0-1 0 0,0 0 1 0 0,0 0-1 0 0,1 0 1 0 0,-1 1-1 0 0,0-1 1 0 0,0 0 0 0 0,0 0-1 0 0,0 0 1 0 0,1 0-1 0 0,-1 0 1 0 0,0 0-1 0 0,0 0 1 0 0,0 0 0 0 0,0 0-1 0 0,1 0 1 0 0,-1 0-1 0 0,0 0 1 0 0,0 0-1 0 0,0 0 1 0 0,0 0 0 0 0,1 0-1 0 0,-1 0 1 0 0,0 0-1 0 0,0 0 1 0 0,0 0-1 0 0,0 0 1 0 0,1 0-1 0 0,-1-1 1 0 0,0 1 0 0 0,0 0-1 0 0,0 0 1 0 0,6 0 104 0 0,9-2 85 0 0,0 1-1 0 0,0-2 1 0 0,0 0 0 0 0,18-7-1 0 0,11-1 307 0 0,-21 5-273 0 0,132-21 1143 0 0,-147 26-1342 0 0,-2 0-20 0 0,-1 1 0 0 0,0-1 0 0 0,1 1-1 0 0,-1 1 1 0 0,6 0 0 0 0,10 1-4 0 0,-18 0-30 0 0,0 0-37 0 0,-1-1-161 0 0,0 0-51 0 0,6 2 564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1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8287 0 0,'0'0'8880'0'0,"2"0"-8410"0"0,40 0 543 0 0,1-2 0 0 0,62-12 1 0 0,19-2-548 0 0,-49 14-466 0 0,-49 3 0 0 0,32-4 0 0 0,144-33 685 0 0,-130 22-490 0 0,-3 4-147 0 0,1 3 0 0 0,96 3 0 0 0,-148 3-30 0 0,-1-1-1 0 0,1-1 1 0 0,-1 0-1 0 0,23-8 1 0 0,24-6 105 0 0,-36 13-93 0 0,-1 0 0 0 0,1 2 0 0 0,-1 1 0 0 0,1 1 0 0 0,0 2 0 0 0,42 7 0 0 0,57 5-19 0 0,-116-14-11 0 0,-1-1 0 0 0,1 0 0 0 0,-1-1 0 0 0,1 0 0 0 0,10-4 0 0 0,1 0 0 0 0,33-8 150 0 0,-23 5 88 0 0,54-9 1 0 0,-70 17-237 0 0,-1 1 1 0 0,0 0-1 0 0,0 1 0 0 0,0 1 1 0 0,23 5-1 0 0,-3-1-3 0 0,-16-4 17 0 0,0-1-1 0 0,0-1 0 0 0,28-2 1 0 0,-21 0 12 0 0,28 1-1 0 0,-5 0-15 0 0,-35 0-12 0 0,-1 1 0 0 0,25 1-1 0 0,-32 0 2 0 0,23-1 9 0 0,93-5 539 0 0,-10-3-431 0 0,0-1 44 0 0,-86 8-197 0 0,46-8 1 0 0,-8 0 143 0 0,45-7 195 0 0,-74 11-291 0 0,-21 3-3 0 0,0 0 0 0 0,0 1 1 0 0,0 1-1 0 0,15 1 0 0 0,47 4 71 0 0,-12-2-34 0 0,-57-2-47 0 0,1 0 0 0 0,-1-1 0 0 0,0 0 0 0 0,1-1 0 0 0,-1 1 0 0 0,1-2 0 0 0,-1 1 0 0 0,0-1 0 0 0,12-4 0 0 0,24-10 0 0 0,-38 13 12 0 0,4 0 30 0 0,15 0-32 0 0,-14 1-10 0 0,-2 2 13 0 0,-7 0 107 0 0,1 0-160 0 0,7 0 48 0 0,-8 0 3 0 0,0 0-1 0 0,0 0 1 0 0,0 0 0 0 0,-1 0 0 0 0,1 0-1 0 0,0 0 1 0 0,0 0 0 0 0,0 0-1 0 0,0 0 1 0 0,0 0 0 0 0,0-1-1 0 0,-1 1 1 0 0,1 0 0 0 0,0-1-1 0 0,0 1 1 0 0,0 0 0 0 0,-1-1-1 0 0,1 1 1 0 0,0-1 0 0 0,-1 1-1 0 0,2-2 1 0 0,4-3 5 0 0,0 1-31 0 0,-5 3-54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2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8031 0 0,'0'0'9714'0'0,"-1"2"-9436"0"0,-4 5-109 0 0,0-1 0 0 0,-1 1 1 0 0,0-1-1 0 0,0 0 0 0 0,0 0 0 0 0,-11 7 0 0 0,4-2-131 0 0,-58 51-10 0 0,-49 41-20 0 0,96-86-49 0 0,0 0 1 0 0,0-2 0 0 0,-38 17-1 0 0,32-16-63 0 0,18-9-1 0 0,-25 11 1 0 0,34-16 45 0 0,0 3 61 0 0,2-4 330 0 0,-6 19 420 0 0,7-18-727 0 0,0-1 1 0 0,0 1-1 0 0,1 0 0 0 0,-1 0 1 0 0,1 0-1 0 0,-1 0 1 0 0,1-1-1 0 0,0 1 1 0 0,0 0-1 0 0,0 0 1 0 0,0-1-1 0 0,0 1 1 0 0,0-1-1 0 0,0 1 1 0 0,0-1-1 0 0,1 0 1 0 0,-1 1-1 0 0,1-1 1 0 0,-1 0-1 0 0,1 0 1 0 0,-1 0-1 0 0,1 0 1 0 0,0 0-1 0 0,-1 0 1 0 0,1 0-1 0 0,0-1 1 0 0,0 1-1 0 0,0-1 1 0 0,2 1-1 0 0,3 1 5 0 0,1 0 0 0 0,-1-1-1 0 0,1 0 1 0 0,0-1 0 0 0,14 0-1 0 0,11-4 165 0 0,58-16 1 0 0,-13 3 107 0 0,-17 5 18 0 0,-28 5-228 0 0,1 1 0 0 0,0 1 0 0 0,40 1 0 0 0,-74 4-100 0 0,0 0 1 0 0,0 0-1 0 0,0 1 0 0 0,0-1 1 0 0,0 0-1 0 0,1 0 1 0 0,-1 0-1 0 0,0 1 0 0 0,0-1 1 0 0,0 0-1 0 0,0 0 1 0 0,0 1-1 0 0,0-1 1 0 0,0 0-1 0 0,0 0 0 0 0,0 1 1 0 0,0-1-1 0 0,0 0 1 0 0,0 0-1 0 0,0 0 0 0 0,0 1 1 0 0,0-1-1 0 0,0 0 1 0 0,0 0-1 0 0,0 1 0 0 0,0-1 1 0 0,0 0-1 0 0,-1 0 1 0 0,1 0-1 0 0,0 1 0 0 0,0-1 1 0 0,0 0-1 0 0,-5 10-109 0 0,5-9 58 0 0,-5 7-832 0 0,-2 2-2970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3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 12263 0 0,'0'0'563'0'0,"-15"7"202"0"0,11-6-298 0 0,-17 6 7256 0 0,21-6-7672 0 0,1-1 1 0 0,-1 1 0 0 0,0 0 0 0 0,1 0 0 0 0,-1 0 0 0 0,1-1 0 0 0,-1 1-1 0 0,1 0 1 0 0,0 0 0 0 0,-1-1 0 0 0,1 1 0 0 0,0 0 0 0 0,-1-1 0 0 0,1 1 0 0 0,0-1-1 0 0,0 1 1 0 0,-1-1 0 0 0,2 1 0 0 0,15 7 333 0 0,-2-6-187 0 0,-1-1-1 0 0,0 0 1 0 0,0-1-1 0 0,0-1 0 0 0,0 0 1 0 0,26-6-1 0 0,-1 2 109 0 0,-39 4-305 0 0,220-29 1198 0 0,-145 25-1271 0 0,22-8-896 0 0,-84 13-1464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65 113 7367 0 0,'-12'0'376'0'0,"0"-1"-1"0"0,-29-3 11988 0 0,48 6-7224 0 0,-1-1-7209 0 0,18 1 2287 0 0,-1-2 0 0 0,1-1 0 0 0,0 0 0 0 0,-1-2 0 0 0,1-1 0 0 0,-1-1 0 0 0,0-1 0 0 0,39-15 0 0 0,-52 17-272 0 0,96-39-680 0 0,-36 21-2892 0 0,-56 19 826 0 0,-11 3 1022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58 10135 0 0,'-8'0'244'0'0,"0"1"-1"0"0,-1 0 1 0 0,1 1-1 0 0,0 0 0 0 0,0 0 1 0 0,-13 6-1 0 0,1 1 2786 0 0,-24 14 3073 0 0,46-21-5537 0 0,5 1-399 0 0,0 0-1 0 0,0 0 1 0 0,1 0 0 0 0,-1-1-1 0 0,1 0 1 0 0,-1 0 0 0 0,1-1-1 0 0,0 0 1 0 0,0 0 0 0 0,-1-1-1 0 0,1 0 1 0 0,0-1-1 0 0,0 1 1 0 0,9-3 0 0 0,15-4 69 0 0,0-1 1 0 0,31-12-1 0 0,-58 18-219 0 0,49-17-21 0 0,-7 1-510 0 0,1 3 0 0 0,89-17 0 0 0,-132 31-615 0 0,7-2-13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2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245 101 3679 0 0,'0'0'284'0'0,"4"-8"-176"0"0,5-8 3314 0 0,0-1 0 0 0,2 2 0 0 0,24-30 2662 0 0,-32 57-5975 0 0,-3-7-87 0 0,1-1 1 0 0,-2 0-1 0 0,1 1 1 0 0,0-1-1 0 0,-1 0 0 0 0,0 0 1 0 0,0 0-1 0 0,0 1 1 0 0,-3 5-1 0 0,-19 37 238 0 0,17-34-219 0 0,-15 27 42 0 0,-1 3-12 0 0,-28 42-1 0 0,1-12-69 0 0,-44 61-151 0 0,81-119 110 0 0,-18 24-235 0 0,29-38 206 0 0,10-10-118 0 0,12-12 200 0 0,40-30 0 0 0,-52 44-8 0 0,0 1 0 0 0,0 1 1 0 0,1 0-1 0 0,-1 0 0 0 0,1 0 1 0 0,0 2-1 0 0,1-1 0 0 0,11-2 1 0 0,-14 5 1 0 0,-3-1 31 0 0,1 1 0 0 0,-1 1 0 0 0,0-1 0 0 0,1 1 0 0 0,6 0 0 0 0,-9 0-26 0 0,0 1 0 0 0,-1-1 0 0 0,1 1 0 0 0,-1 0 0 0 0,0 0 0 0 0,1 0-1 0 0,-1 0 1 0 0,0 0 0 0 0,1 0 0 0 0,-1 1 0 0 0,0-1 0 0 0,0 1 0 0 0,0 0 0 0 0,0-1 0 0 0,0 1 0 0 0,2 3 0 0 0,2 4-1 0 0,-3-7 32 0 0,6-2-33 0 0,8-3-88 0 0,-14 2-32 0 0,-3 1 108 0 0,0 0-1 0 0,1 0 1 0 0,-1 0-1 0 0,0 0 1 0 0,0 0 0 0 0,1 0-1 0 0,-1 0 1 0 0,0 0-1 0 0,0 0 1 0 0,1-1-1 0 0,-1 1 1 0 0,0 0-1 0 0,0 0 1 0 0,0 0-1 0 0,1 0 1 0 0,-1-1 0 0 0,0 1-1 0 0,0 0 1 0 0,0 0-1 0 0,1 0 1 0 0,-1-1-1 0 0,0 1 1 0 0,0 0-1 0 0,0 0 1 0 0,0-1 0 0 0,0 1-1 0 0,0 0 1 0 0,1-2-1271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2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10135 0 0,'0'0'7206'0'0,"-1"2"-6388"0"0,-57 115 1893 0 0,-90 159-2296 0 0,59-115-351 0 0,75-134-55 0 0,-27 51 18 0 0,-65 91 1 0 0,45-83 121 0 0,60-85-32 0 0,7 6-53 0 0,23 19-3629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2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334 132 1839 0 0,'7'-3'218'0'0,"1"-1"0"0"0,-1 0-1 0 0,0 0 1 0 0,-1-1 0 0 0,8-5-1 0 0,27-28 6649 0 0,-29 25-3087 0 0,-12 13-3689 0 0,1 0 0 0 0,-1 0 0 0 0,0 0 0 0 0,0 0 0 0 0,0-1 0 0 0,0 1 0 0 0,1 0 0 0 0,-1 0 0 0 0,0 0 0 0 0,0 0 0 0 0,0 0 0 0 0,0-1 0 0 0,0 1 0 0 0,1 0 0 0 0,-1 0 0 0 0,0 0 0 0 0,0-1 0 0 0,0 1 0 0 0,0 0 0 0 0,0 0 0 0 0,0 0 0 0 0,0-1 0 0 0,0 1 0 0 0,0 0 0 0 0,0 0 0 0 0,0 0 0 0 0,0-1 0 0 0,0 1 0 0 0,0 0 0 0 0,0 0 0 0 0,0-1 0 0 0,0 1 0 0 0,0 0 0 0 0,0 0 0 0 0,0 0 0 0 0,0-1 1 0 0,0 1-1 0 0,0 0 0 0 0,0 0 0 0 0,0 0 0 0 0,-1-1 0 0 0,1 1 0 0 0,0 0 0 0 0,0 0 0 0 0,0 0 0 0 0,-1-1 0 0 0,1 1 28 0 0,0-1 1 0 0,-1 0 0 0 0,1 1-1 0 0,0-1 1 0 0,-1 1 0 0 0,1-1-1 0 0,-1 0 1 0 0,1 1 0 0 0,-1-1-1 0 0,1 1 1 0 0,-1-1 0 0 0,0 1-1 0 0,1-1 1 0 0,-1 1 0 0 0,0 0-1 0 0,-1-1 1 0 0,-8-1 300 0 0,-1 1 0 0 0,-18 0 0 0 0,9 0-135 0 0,15 0-191 0 0,-1 1 0 0 0,0-1 0 0 0,0 1-1 0 0,-10 2 1 0 0,-10 2-38 0 0,17-3-49 0 0,0 1 0 0 0,0 0 0 0 0,0 0-1 0 0,-16 7 1 0 0,6 0-10 0 0,1 0 0 0 0,-31 22 1 0 0,44-27-6 0 0,-1 0 1 0 0,1 1 0 0 0,0-1 0 0 0,1 1 0 0 0,-1 0 0 0 0,1 0 0 0 0,0 0-1 0 0,0 1 1 0 0,1-1 0 0 0,0 1 0 0 0,0 0 0 0 0,-5 12 0 0 0,7-9-3 0 0,3 1 11 0 0,-1-8-2 0 0,1 0 0 0 0,-1 0 0 0 0,1-1 0 0 0,0 1-1 0 0,0 0 1 0 0,-1-1 0 0 0,1 0 0 0 0,0 1 0 0 0,0-1 0 0 0,1 0 0 0 0,-1 0 0 0 0,0 0-1 0 0,0 0 1 0 0,3 0 0 0 0,33 9-30 0 0,35-5 44 0 0,-50-4-1 0 0,1 1 0 0 0,26 5 0 0 0,-43-5-9 0 0,0 0-1 0 0,-1 0 1 0 0,0 0-1 0 0,1 0 1 0 0,-1 1 0 0 0,0 0-1 0 0,0 1 1 0 0,0-1-1 0 0,-1 1 1 0 0,1 0 0 0 0,9 10-1 0 0,-11-9-1 0 0,0 0 0 0 0,-1 0-1 0 0,1 0 1 0 0,-1 0 0 0 0,0 1 0 0 0,-1-1-1 0 0,1 1 1 0 0,-1 0 0 0 0,0-1 0 0 0,-1 1-1 0 0,1 0 1 0 0,-1 0 0 0 0,0 1 0 0 0,-1-1-1 0 0,0 0 1 0 0,0 0 0 0 0,0 0 0 0 0,-1 8-1 0 0,0-6 6 0 0,-1 0-1 0 0,0 0 0 0 0,0-1 0 0 0,-1 1 0 0 0,1-1 0 0 0,-2 1 0 0 0,1-1 1 0 0,-1 0-1 0 0,0 0 0 0 0,0-1 0 0 0,-1 1 0 0 0,0-1 0 0 0,-10 10 1 0 0,6-9 16 0 0,-1 1 0 0 0,0-1 1 0 0,0-1-1 0 0,-1 0 0 0 0,-21 9 1 0 0,-62 17-10 0 0,73-25-14 0 0,6-3 2 0 0,-1 1 0 0 0,0-2 0 0 0,0 0 0 0 0,-21 0 0 0 0,32-2 2 0 0,0-2 1 0 0,-1 1-1 0 0,1-1 1 0 0,0 1-1 0 0,0-1 0 0 0,0-1 1 0 0,-9-2-1 0 0,12 2 2 0 0,-1 1 0 0 0,0 0-1 0 0,1-1 1 0 0,0 1 0 0 0,-1-1 0 0 0,1 0 0 0 0,0 0-1 0 0,0 0 1 0 0,0 0 0 0 0,0 0 0 0 0,0-1 0 0 0,1 1 0 0 0,-1 0-1 0 0,-2-6 1 0 0,3 5 2 0 0,0-1 1 0 0,0 1-1 0 0,0-1 0 0 0,0 1 0 0 0,1-1 1 0 0,0 1-1 0 0,0-1 0 0 0,0 0 1 0 0,0 1-1 0 0,0-1 0 0 0,1 1 0 0 0,-1-1 1 0 0,1 1-1 0 0,0-1 0 0 0,0 1 0 0 0,3-5 1 0 0,1-3 0 0 0,0 0 0 0 0,1 0 0 0 0,10-14 0 0 0,47-51 108 0 0,-26 34 79 0 0,-32 38-170 0 0,-1-1 0 0 0,0 1 0 0 0,1 0-1 0 0,0 0 1 0 0,0 1 0 0 0,0-1 0 0 0,1 1 0 0 0,-1 0 0 0 0,1 1 0 0 0,0-1-1 0 0,-1 1 1 0 0,8-2 0 0 0,7 0 79 0 0,-1 0 1 0 0,29 0-1 0 0,-40 3-99 0 0,-1 0 2 0 0,0-1 0 0 0,-1 0 0 0 0,0 0 0 0 0,1 0-1 0 0,-1 0 1 0 0,0-1 0 0 0,0 0 0 0 0,0-1 0 0 0,-1 1 0 0 0,1-1 0 0 0,-1 0 0 0 0,0-1-1 0 0,0 1 1 0 0,0-1 0 0 0,-1 0 0 0 0,1 0 0 0 0,-1 0 0 0 0,-1-1 0 0 0,1 0-1 0 0,-1 1 1 0 0,0-1 0 0 0,0-1 0 0 0,0 1 0 0 0,1-8 0 0 0,-2 5 17 0 0,0 1 0 0 0,0-1 0 0 0,-1 1 0 0 0,-1-1-1 0 0,0 0 1 0 0,0 1 0 0 0,0-1 0 0 0,-1 0 0 0 0,0 1 0 0 0,-1-1 0 0 0,0 1 0 0 0,0-1 0 0 0,-1 1 0 0 0,-6-12 0 0 0,5 13 19 0 0,-1 0-31 0 0,5 6-130 0 0,-1 0 0 0 0,0 0 0 0 0,1 1-1 0 0,-1-1 1 0 0,0 0 0 0 0,0 1 0 0 0,0-1 0 0 0,0 0-1 0 0,1 1 1 0 0,-1-1 0 0 0,0 1 0 0 0,0 0 0 0 0,0-1 0 0 0,0 1-1 0 0,0 0 1 0 0,0-1 0 0 0,0 1 0 0 0,0 0 0 0 0,0 0-1 0 0,-2 0 1 0 0,0-1-1239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2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50 3223 0 0,'2'-1'143'0'0,"2"-3"-36"0"0,15-16 393 0 0,-18 19-90 0 0,-1 1 0 0 0,1-1-1 0 0,-1 1 1 0 0,0-1 0 0 0,1 1 0 0 0,-1-1 0 0 0,1 1 0 0 0,-1-1 0 0 0,0 0-1 0 0,1 1 1 0 0,-1-1 0 0 0,0 1 0 0 0,0-1 0 0 0,1 0 0 0 0,-1 1 0 0 0,0-1 0 0 0,0 0-1 0 0,0 1 1 0 0,0-1 0 0 0,0 0 0 0 0,0 1 0 0 0,0-1 0 0 0,0 0 0 0 0,0 1-1 0 0,0-1 1 0 0,-1-1 0 0 0,0 1-210 0 0,1 1 1 0 0,-1-1-1 0 0,0 1 0 0 0,0-1 1 0 0,1 1-1 0 0,-1-1 0 0 0,0 1 0 0 0,0-1 1 0 0,0 1-1 0 0,0 0 0 0 0,1-1 0 0 0,-1 1 1 0 0,0 0-1 0 0,0 0 0 0 0,0 0 0 0 0,-2 0 1 0 0,-4 0 95 0 0,-1 0 1 0 0,0 0-1 0 0,-10 3 1 0 0,10-1-219 0 0,1 0 1 0 0,-1 0-1 0 0,1 1 0 0 0,-1 0 1 0 0,1 0-1 0 0,0 1 1 0 0,1 0-1 0 0,-12 8 0 0 0,-3 4 437 0 0,-23 26 0 0 0,27-24-250 0 0,-29 21 0 0 0,31-28-261 0 0,1 0 16 0 0,0-1 0 0 0,0 0 0 0 0,-1-1 0 0 0,-1-1 0 0 0,-26 10 0 0 0,19-10 2 0 0,-1-2 0 0 0,1 0 0 0 0,-35 3 0 0 0,50-9-49 0 0,-1 1 1 0 0,0-1 0 0 0,0-1 0 0 0,0 1 0 0 0,0-2 0 0 0,0 1 0 0 0,0-1 0 0 0,0 0 0 0 0,1-1-1 0 0,-1 0 1 0 0,1-1 0 0 0,-10-5 0 0 0,17 9-28 0 0,0 0-1 0 0,1-1 0 0 0,-1 1 1 0 0,1 0-1 0 0,-1-1 1 0 0,1 1-1 0 0,-1-1 0 0 0,1 1 1 0 0,-1 0-1 0 0,1-1 1 0 0,-1 1-1 0 0,1-1 0 0 0,0 0 1 0 0,-1 1-1 0 0,1-1 1 0 0,0 1-1 0 0,-1-1 1 0 0,1 1-1 0 0,0-1 0 0 0,0 0 1 0 0,0 1-1 0 0,-1-1 1 0 0,1 0-1 0 0,0 1 0 0 0,0-1 1 0 0,0 0-1 0 0,0 1 1 0 0,0-1-1 0 0,0 0 0 0 0,0 1 1 0 0,0-1-1 0 0,1 1 1 0 0,-1-1-1 0 0,0 0 0 0 0,0 1 1 0 0,0-1-1 0 0,1 0 1 0 0,-1 1-1 0 0,0-1 0 0 0,1 1 1 0 0,-1-1-1 0 0,1 0 1 0 0,1-1-10 0 0,0 0-1 0 0,-1 0 1 0 0,1 0 0 0 0,0 1 0 0 0,0-1 0 0 0,0 1-1 0 0,0-1 1 0 0,0 1 0 0 0,3-1 0 0 0,-1 2 11 0 0,-3 0 64 0 0,1 0 0 0 0,-1 1 0 0 0,1-1 0 0 0,-1 1 0 0 0,1-1 1 0 0,-1 1-1 0 0,1 0 0 0 0,-1-1 0 0 0,1 1 0 0 0,-1 0 0 0 0,0 0 1 0 0,0 0-1 0 0,1 0 0 0 0,-1 0 0 0 0,0 1 0 0 0,0-1 0 0 0,0 0 1 0 0,0 0-1 0 0,0 1 0 0 0,-1-1 0 0 0,1 1 0 0 0,1 1 1 0 0,-1 0 5 0 0,0 0 32 0 0,0 1 1 0 0,0-1-1 0 0,0 0 0 0 0,-1 1 0 0 0,1-1 0 0 0,-1 0 0 0 0,0 1 0 0 0,0-1 1 0 0,0 1-1 0 0,0-1 0 0 0,0 0 0 0 0,-1 1 0 0 0,0-1 0 0 0,0 0 0 0 0,0 1 1 0 0,0-1-1 0 0,0 0 0 0 0,0 0 0 0 0,-1 0 0 0 0,0 0 0 0 0,0 0 0 0 0,-3 4 1 0 0,-4 4 73 0 0,0 1 0 0 0,-1-2 0 0 0,-21 18 0 0 0,-11 5 32 0 0,-78 47-1 0 0,36-25-67 0 0,83-54-32 0 0,16 0 29 0 0,1-2-50 0 0,0-1 0 0 0,18-3 0 0 0,-2-1-6 0 0,73-13-29 0 0,-53 9 0 0 0,56-4 1 0 0,-90 13 2 0 0,0 0 0 0 0,1 2 0 0 0,-1 0-1 0 0,0 1 1 0 0,0 1 0 0 0,35 10 0 0 0,-43-9 25 0 0,1 0 0 0 0,-1 1 0 0 0,0 0 1 0 0,0 0-1 0 0,0 1 0 0 0,-1 1 0 0 0,0-1 0 0 0,0 2 1 0 0,11 10-1 0 0,65 69 558 0 0,-84-86-468 0 0,7 9 140 0 0,1 0-27 0 0,-7-9-194 0 0,6 16 237 0 0,-7-14-265 0 0,0 0-1 0 0,-1 1 1 0 0,1-1 0 0 0,-1 0-1 0 0,1 1 1 0 0,-1-1-1 0 0,0 0 1 0 0,0 1-1 0 0,-1-1 1 0 0,1 0-1 0 0,-1 1 1 0 0,1-1-1 0 0,-1 0 1 0 0,0 1-1 0 0,0-1 1 0 0,-1 0-1 0 0,-2 5 1 0 0,-3 5 27 0 0,-1-1 0 0 0,-15 20 0 0 0,18-26-33 0 0,-3 4 38 0 0,0-2-1 0 0,0 1 1 0 0,-1-1 0 0 0,0 0-1 0 0,0-1 1 0 0,-1 0 0 0 0,0 0-1 0 0,0-1 1 0 0,0-1 0 0 0,-13 6-1 0 0,7-5 36 0 0,-1-1 0 0 0,1-1 0 0 0,-1 0 0 0 0,-1-1-1 0 0,1 0 1 0 0,-22-1 0 0 0,-143-1 1250 0 0,161 0-1114 0 0,-25 4 0 0 0,44-4-185 0 0,14-1-920 0 0,20-4-1632 0 0,-11-2-3047 0 0,2 0-1783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3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41 9935 0 0,'83'-28'1663'0'0,"-82"27"-1011"0"0,17-6 3809 0 0,-18 7-4380 0 0,0 0-1 0 0,0 0 1 0 0,0 0 0 0 0,0 0-1 0 0,0 0 1 0 0,0 0 0 0 0,1 0-1 0 0,-1 0 1 0 0,0 0-1 0 0,0 0 1 0 0,0 0 0 0 0,0 0-1 0 0,0 0 1 0 0,0 0 0 0 0,1 0-1 0 0,-1-1 1 0 0,0 1-1 0 0,0 0 1 0 0,0 0 0 0 0,0 0-1 0 0,0 0 1 0 0,0 0 0 0 0,0 0-1 0 0,0 0 1 0 0,0-1-1 0 0,0 1 1 0 0,0 0 0 0 0,0 0-1 0 0,1 0 1 0 0,-1 0 0 0 0,0 0-1 0 0,0-1 1 0 0,0 1-1 0 0,0 0 1 0 0,0 0 0 0 0,0 0-1 0 0,0 0 1 0 0,0 0 0 0 0,-1-1-1 0 0,1 1 1 0 0,0 0-1 0 0,0 0 1 0 0,0 0 0 0 0,0 0-1 0 0,0 0 1 0 0,0 0 0 0 0,0-1-1 0 0,0 1 1 0 0,-9 2 572 0 0,-14 8-1001 0 0,-75 43 330 0 0,-11 5-300 0 0,86-46 197 0 0,-115 48-830 0 0,125-55 881 0 0,-1-1 0 0 0,0 0 0 0 0,1-2-1 0 0,-2 1 1 0 0,1-1 0 0 0,0-1 0 0 0,0-1-1 0 0,-18-1 1 0 0,19-2 54 0 0,3 0 6 0 0,9 2-44 0 0,3-1 1 0 0,0 0 52 0 0,1 0 0 0 0,0 1 1 0 0,0-1-1 0 0,0 0 0 0 0,0 1 1 0 0,0 0-1 0 0,0 0 0 0 0,0 0 1 0 0,1 0-1 0 0,-1 0 0 0 0,0 1 1 0 0,1-1-1 0 0,3 1 0 0 0,-3 0 0 0 0,7-2 1 0 0,-2 2-13 0 0,-6 1-40 0 0,-2 0 52 0 0,0 1 1 0 0,0-1-1 0 0,0 0 1 0 0,0 0-1 0 0,0 1 1 0 0,0-1-1 0 0,-1 1 1 0 0,1-1-1 0 0,0 1 1 0 0,-1-1 0 0 0,0 1-1 0 0,1-1 1 0 0,-1 1-1 0 0,0-1 1 0 0,1 1-1 0 0,-1-1 1 0 0,0 1-1 0 0,0 0 1 0 0,-1-1 0 0 0,1 1-1 0 0,0-1 1 0 0,0 1-1 0 0,-1-1 1 0 0,1 1-1 0 0,-1-1 1 0 0,1 1-1 0 0,-1-1 1 0 0,0 1-1 0 0,1-1 1 0 0,-3 3 0 0 0,1 1 0 0 0,-5 8 0 0 0,-1 0 0 0 0,-1-1 0 0 0,1 0 0 0 0,-2 0 0 0 0,0-1 0 0 0,-14 13 0 0 0,6-8 76 0 0,8-8-13 0 0,-21 19 116 0 0,31-27-179 0 0,-1 0 1 0 0,1 0-1 0 0,0 1 0 0 0,-1-1 1 0 0,1 0-1 0 0,0 1 1 0 0,-1-1-1 0 0,1 1 1 0 0,0-1-1 0 0,0 0 1 0 0,-1 1-1 0 0,1-1 1 0 0,0 1-1 0 0,0-1 1 0 0,0 0-1 0 0,0 1 1 0 0,0-1-1 0 0,-1 1 1 0 0,1-1-1 0 0,0 1 1 0 0,0 0-1 0 0,1 0 0 0 0,0 0 0 0 0,0-1 0 0 0,0 1 0 0 0,0 0 0 0 0,0 0 0 0 0,0-1 0 0 0,0 1 0 0 0,0-1 0 0 0,1 1 0 0 0,-1-1 0 0 0,0 1 0 0 0,0-1 0 0 0,0 0 0 0 0,0 1 0 0 0,1-1 0 0 0,-1 0 0 0 0,0 0 0 0 0,2 0 0 0 0,29 1 0 0 0,-26-1 0 0 0,29-1 5 0 0,-14 0 32 0 0,0 2-1 0 0,36 4 1 0 0,-22 0 85 0 0,58 15 153 0 0,-80-17-234 0 0,-7-1-24 0 0,1-1 0 0 0,-1 1 0 0 0,0 0 0 0 0,0 0 0 0 0,0 1 0 0 0,0 0 1 0 0,0 0-1 0 0,0 1 0 0 0,-1-1 0 0 0,0 1 0 0 0,1 0 0 0 0,-2 1 0 0 0,1-1 1 0 0,0 1-1 0 0,6 8 0 0 0,-11-12-6 0 0,0 1 1 0 0,1 0-1 0 0,-1-1 1 0 0,0 1-1 0 0,0-1 1 0 0,0 1-1 0 0,0 0 0 0 0,0-1 1 0 0,0 1-1 0 0,0 0 1 0 0,-1-1-1 0 0,1 1 1 0 0,-1-1-1 0 0,0 2 0 0 0,1-2-1 0 0,-2 6 35 0 0,-1-1 0 0 0,0 0 0 0 0,0 0 0 0 0,0 0 0 0 0,-1 0 0 0 0,0-1 0 0 0,0 1 0 0 0,-9 8 0 0 0,-4 3 67 0 0,-22 16-1 0 0,15-15-75 0 0,-1-1 1 0 0,-42 21-1 0 0,-57 19-5 0 0,48-31-29 0 0,14-7-25 0 0,60-18-81 0 0,11-13-660 0 0,6-2-324 0 0,0 0 0 0 0,1 1 1 0 0,29-19-1 0 0,1 0-1266 0 0,-9 3 484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3:5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24 8287 0 0,'1'-2'639'0'0,"14"-19"10730"0"0,-16 23-11114 0 0,-5 16-71 0 0,-1-1 0 0 0,-1 0 0 0 0,0 0 0 0 0,-15 21 0 0 0,4-6-143 0 0,-9 19 34 0 0,-58 97 6 0 0,56-103-8 0 0,-42 51 0 0 0,-60 72 475 0 0,72-88-318 0 0,38-52-142 0 0,1 1 0 0 0,2 1 0 0 0,-22 45 0 0 0,27-47-117 0 0,11-22 264 0 0,3-6-319 0 0,0 1-85 0 0,0-1 85 0 0,0 0-1 0 0,0 0 1 0 0,0 0 0 0 0,0 0-1 0 0,0 0 1 0 0,0 0 0 0 0,0 1-1 0 0,0-1 1 0 0,0 0 0 0 0,0 0-1 0 0,0 0 1 0 0,0 0 0 0 0,0 0-1 0 0,0 0 1 0 0,0 1 0 0 0,0-1-1 0 0,0 0 1 0 0,0 0 0 0 0,0 0-1 0 0,0 0 1 0 0,0 0 0 0 0,0 0-1 0 0,0 1 1 0 0,0-1 0 0 0,0 0-1 0 0,0 0 1 0 0,0 0 0 0 0,0 0-1 0 0,0 0 1 0 0,0 0 0 0 0,0 1-1 0 0,0-1 1 0 0,0 0 0 0 0,1 0-85 0 0,-1 0 85 0 0,0 0-1 0 0,0 0 1 0 0,0 0 0 0 0,0 0-1 0 0,0 0 1 0 0,15-4-1383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3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6911 0 0,'-1'2'4282'0'0,"-57"47"1748"0"0,38-34-5555 0 0,-30 31 0 0 0,29-23-250 0 0,2 1 0 0 0,-33 51 0 0 0,45-63-212 0 0,0 0 0 0 0,1 1 0 0 0,1 0 0 0 0,0 1 0 0 0,0-1 0 0 0,1 1 0 0 0,1 0 0 0 0,-3 24 0 0 0,6-35 2 0 0,0 0 0 0 0,0 0 0 0 0,0 0 1 0 0,1-1-1 0 0,-1 1 0 0 0,0 0 1 0 0,1 0-1 0 0,0 0 0 0 0,0 0 0 0 0,0-1 1 0 0,0 1-1 0 0,0 0 0 0 0,0-1 0 0 0,1 1 1 0 0,0-1-1 0 0,-1 1 0 0 0,4 2 1 0 0,-2-2 46 0 0,0-1 1 0 0,0 1 0 0 0,0-1-1 0 0,0 0 1 0 0,1 0-1 0 0,-1 0 1 0 0,1 0 0 0 0,0-1-1 0 0,-1 0 1 0 0,1 1 0 0 0,5 0-1 0 0,2 0 106 0 0,-1-1 0 0 0,1 0 0 0 0,-1-1 0 0 0,0 0 0 0 0,1-1 0 0 0,-1 0 0 0 0,1 0 0 0 0,17-6 0 0 0,-18 4-120 0 0,1-1 0 0 0,-1 0 1 0 0,0-1-1 0 0,-1 0 0 0 0,1 0 0 0 0,-1-1 0 0 0,0 0 0 0 0,0-1 0 0 0,-1 0 1 0 0,0-1-1 0 0,0 1 0 0 0,-1-1 0 0 0,0-1 0 0 0,0 1 0 0 0,-1-1 0 0 0,0-1 1 0 0,-1 1-1 0 0,7-16 0 0 0,-1 0-10 0 0,-1 0 0 0 0,9-37 1 0 0,-17 54-48 0 0,-1 0 1 0 0,1-1 0 0 0,-2 1 0 0 0,1 0 0 0 0,-1 0-1 0 0,0-1 1 0 0,0 1 0 0 0,-1 0 0 0 0,0 0-1 0 0,-1-1 1 0 0,0 1 0 0 0,-3-9 0 0 0,4 15-17 0 0,0 0 1 0 0,0 0 0 0 0,0-1-1 0 0,0 1 1 0 0,-1 0-1 0 0,1 0 1 0 0,-1 0-1 0 0,1 0 1 0 0,-1 1-1 0 0,1-1 1 0 0,-1 0 0 0 0,0 1-1 0 0,0-1 1 0 0,0 1-1 0 0,0-1 1 0 0,0 1-1 0 0,0 0 1 0 0,-1 0 0 0 0,1 0-1 0 0,0 0 1 0 0,0 1-1 0 0,-1-1 1 0 0,1 0-1 0 0,-1 1 1 0 0,1 0 0 0 0,0-1-1 0 0,-4 1 1 0 0,-4 1-197 0 0,0 1 0 0 0,1-1 1 0 0,-1 2-1 0 0,1-1 0 0 0,-15 7 1 0 0,-15 3-1016 0 0,38-11 901 0 0,16-7-2910 0 0,24-6-2059 0 0,-14 4 837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3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78 8751 0 0,'0'0'674'0'0,"2"0"-438"0"0,6-1 230 0 0,10-2 1646 0 0,-5 2 5428 0 0,-17 12-7120 0 0,0-2-264 0 0,-1 0 0 0 0,0 0-1 0 0,0 0 1 0 0,-11 11 0 0 0,-11 19 215 0 0,10-8-62 0 0,-25 62 0 0 0,37-81-285 0 0,1 1 0 0 0,1 0 0 0 0,0-1 0 0 0,1 1 0 0 0,0 0 0 0 0,1 0 0 0 0,0 0 0 0 0,2 19 0 0 0,0-29-13 0 0,-1 0-1 0 0,1 0 1 0 0,-1 0-1 0 0,1-1 0 0 0,0 1 1 0 0,0 0-1 0 0,0 0 1 0 0,0-1-1 0 0,1 1 1 0 0,-1-1-1 0 0,1 1 1 0 0,-1-1-1 0 0,1 0 0 0 0,0 0 1 0 0,0 1-1 0 0,0-1 1 0 0,0 0-1 0 0,1-1 1 0 0,-1 1-1 0 0,0 0 1 0 0,1-1-1 0 0,3 3 1 0 0,-1-2 32 0 0,0-1 0 0 0,0 1 0 0 0,0-1 1 0 0,0 0-1 0 0,1 0 0 0 0,-1 0 1 0 0,0-1-1 0 0,0 0 0 0 0,0 0 1 0 0,1 0-1 0 0,8-2 0 0 0,7-2 104 0 0,0 0 0 0 0,-1-1-1 0 0,29-11 1 0 0,-43 13-126 0 0,0 0 0 0 0,0 0 0 0 0,-1 0-1 0 0,1 0 1 0 0,-1-1 0 0 0,1 0 0 0 0,-1 0 0 0 0,0-1-1 0 0,-1 0 1 0 0,1 1 0 0 0,-1-1 0 0 0,0-1 0 0 0,0 1 0 0 0,-1-1-1 0 0,5-8 1 0 0,-4 4 23 0 0,0-1 1 0 0,-1 0-1 0 0,0-1 0 0 0,-1 1 1 0 0,0 0-1 0 0,0-19 0 0 0,-2 10 10 0 0,0 1 0 0 0,-2 0 0 0 0,-4-22-1 0 0,3 26-51 0 0,0 1-1 0 0,-1 0 0 0 0,-1 1 0 0 0,0-1 0 0 0,-1 1 1 0 0,-1 0-1 0 0,-10-16 0 0 0,13 23-60 0 0,0 0 1 0 0,0 1-1 0 0,-1 0 1 0 0,0 0-1 0 0,0 0 1 0 0,0 0-1 0 0,-1 1 1 0 0,1-1-1 0 0,-1 1 1 0 0,0 1-1 0 0,0-1 1 0 0,0 1-1 0 0,-1 0 1 0 0,1 1-1 0 0,-1 0 1 0 0,-13-4-1 0 0,14 6-32 0 0,0-1 0 0 0,1 1 1 0 0,-1 0-1 0 0,0 1 0 0 0,1-1 0 0 0,-1 1 0 0 0,0 0 0 0 0,-10 4 0 0 0,14-4 39 0 0,0-1-1 0 0,0 1 1 0 0,0 0-1 0 0,0 0 0 0 0,0 0 1 0 0,0 0-1 0 0,1 0 1 0 0,-1 1-1 0 0,0-1 0 0 0,1 0 1 0 0,-1 1-1 0 0,1-1 1 0 0,-1 1-1 0 0,1 0 0 0 0,0-1 1 0 0,-1 1-1 0 0,1 0 1 0 0,0 0-1 0 0,0 0 0 0 0,0 0 1 0 0,1 0-1 0 0,-1 0 1 0 0,0 0-1 0 0,1 0 0 0 0,-1 0 1 0 0,1 0-1 0 0,0 2 1 0 0,0-2-108 0 0,0 0 1 0 0,0-1 0 0 0,0 1 0 0 0,1 0 0 0 0,-1-1 0 0 0,1 1 0 0 0,-1 0-1 0 0,1-1 1 0 0,0 1 0 0 0,1 2 0 0 0,8 7-4710 0 0,2-2-1369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3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60 101 16039 0 0,'-2'1'731'0'0,"-5"1"-363"0"0,0 0 0 0 0,0 1 0 0 0,0 0-1 0 0,-11 5 1 0 0,7-1 4371 0 0,22-7-4059 0 0,-6 1-550 0 0,17-3 217 0 0,0-1 0 0 0,0 0 1 0 0,34-11-1 0 0,-31 8-175 0 0,137-30 196 0 0,-145 31-960 0 0,0 0 0 0 0,0 0-1 0 0,0-2 1 0 0,-1 0 0 0 0,25-15 0 0 0,-21 10-1055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3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48 319 10679 0 0,'0'0'971'0'0,"-2"-1"-800"0"0,0-1 9 0 0,-1 1-1 0 0,1 0 1 0 0,-1 0 0 0 0,1 0 0 0 0,-1 0 0 0 0,0 0 0 0 0,1 0 0 0 0,-1 1 0 0 0,0 0-1 0 0,1-1 1 0 0,-1 1 0 0 0,-3 0 0 0 0,-2 0 2740 0 0,23 5-2228 0 0,1-3-361 0 0,0-1 0 0 0,0 0 1 0 0,0-1-1 0 0,1-1 0 0 0,20-4 0 0 0,-34 5-274 0 0,89-16 967 0 0,-78 13-858 0 0,0 0 0 0 0,0-1-1 0 0,20-9 1 0 0,21-5 259 0 0,61-1 18 0 0,-45 9-270 0 0,151-14-88 0 0,-80 11-42 0 0,9-11-43 0 0,-96 17 0 0 0,0 2 0 0 0,0 3 0 0 0,92 7 0 0 0,-96-2 0 0 0,0-3 0 0 0,-1-1 0 0 0,86-15 0 0 0,-92 10-32 0 0,75-1 0 0 0,70-8-32 0 0,-178 14 67 0 0,44-8 75 0 0,22-2 145 0 0,-14 5-147 0 0,-33 2-77 0 0,0 1-1 0 0,37 2 1 0 0,-16 7 25 0 0,-30-3-4 0 0,28 1 0 0 0,1-7 181 0 0,60-10 0 0 0,-61 6 22 0 0,63-1 0 0 0,-27 9-157 0 0,107-4 44 0 0,-62-13-99 0 0,-30 0 247 0 0,-80 14-200 0 0,-10 1-21 0 0,1 0 0 0 0,-1-1 0 0 0,0 0 0 0 0,14-4 0 0 0,-16 3-52 0 0,-6 2-59 0 0,1-6-4685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4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9 919 0 0,'2'0'352'0'0,"25"-9"19539"0"0,-29 16-19796 0 0,1-1 1 0 0,-1 0-1 0 0,-1 1 0 0 0,1-1 1 0 0,-1 0-1 0 0,-4 6 0 0 0,-25 36 136 0 0,9-15-158 0 0,-7 17-64 0 0,12-20-14 0 0,-1-1 0 0 0,-33 40 0 0 0,21-40-323 0 0,30-27 256 0 0,3-2-60 0 0,27 0 226 0 0,0-2 0 0 0,1 0-1 0 0,36-9 1 0 0,-29 2 89 0 0,-1-2-1 0 0,38-17 1 0 0,-32 12-27 0 0,-41 16-126 0 0,6-3-578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4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29 6911 0 0,'1'-1'528'0'0,"8"-8"-1843"0"0,8-10 15382 0 0,-17 29-13956 0 0,-1-1-1 0 0,-1 1 1 0 0,1-1-1 0 0,-1 0 1 0 0,-1 0-1 0 0,-4 11 1 0 0,-27 54 735 0 0,19-46-730 0 0,-16 40-105 0 0,-52 97 55 0 0,6-40 62 0 0,-15 28-109 0 0,87-144-22 0 0,0 0 0 0 0,0 0 0 0 0,1 1 0 0 0,-6 19 0 0 0,10-28-250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4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16 6911 0 0,'6'-11'12378'0'0,"-6"9"-11601"0"0,0 2-668 0 0,0 0 0 0 0,0 0 0 0 0,0-1 0 0 0,0 1 0 0 0,-1 0 0 0 0,1 0-1 0 0,0 0 1 0 0,0-1 0 0 0,0 1 0 0 0,0 0 0 0 0,-1 0 0 0 0,1 0 0 0 0,0 0 0 0 0,0 0-1 0 0,0 0 1 0 0,-1-1 0 0 0,1 1 0 0 0,0 0 0 0 0,0 0 0 0 0,-1 0 0 0 0,1 0 0 0 0,0 0 0 0 0,0 0-1 0 0,-1 0 1 0 0,1 0 0 0 0,0 0 0 0 0,0 0 0 0 0,0 0 0 0 0,-1 0 0 0 0,-23 5-2600 0 0,19-3 3717 0 0,-283 86-1223 0 0,287-88-3 0 0,-45 18-148 0 0,43-16 134 0 0,1-1 0 0 0,-1 0 0 0 0,1 1 0 0 0,-1 0 0 0 0,1-1 0 0 0,-1 1 0 0 0,1 0-1 0 0,0 0 1 0 0,0 0 0 0 0,0 1 0 0 0,0-1 0 0 0,0 0 0 0 0,-1 4 0 0 0,2-4-15 0 0,1 0 1 0 0,-1-1 0 0 0,1 1-1 0 0,0 0 1 0 0,0-1-1 0 0,0 1 1 0 0,0 0 0 0 0,0-1-1 0 0,1 1 1 0 0,-1 0 0 0 0,0-1-1 0 0,1 1 1 0 0,-1-1-1 0 0,1 1 1 0 0,0-1 0 0 0,-1 1-1 0 0,1-1 1 0 0,0 1-1 0 0,1 1 1 0 0,23 28-355 0 0,-16-20 365 0 0,8 10 9 0 0,1-1 0 0 0,0-1 0 0 0,1 0 0 0 0,1-2 0 0 0,30 21 0 0 0,4-5 55 0 0,-34-22-5 0 0,0 2 1 0 0,-1 0-1 0 0,31 27 0 0 0,-48-38-13 0 0,0 0 0 0 0,0 0 0 0 0,0 0 0 0 0,0 1 0 0 0,-1-1 0 0 0,1 0 0 0 0,-1 1 0 0 0,1 0 0 0 0,-1-1 0 0 0,0 1 0 0 0,0 0 0 0 0,0 0 0 0 0,0-1 0 0 0,-1 1 0 0 0,1 0 0 0 0,-1 0 0 0 0,0 0 0 0 0,0 0 0 0 0,0 0 0 0 0,0 0 0 0 0,-1 4 0 0 0,0-3 24 0 0,0 0 1 0 0,-1 0-1 0 0,1 0 0 0 0,-1 0 1 0 0,0 0-1 0 0,0 0 1 0 0,-1 0-1 0 0,1-1 0 0 0,-1 1 1 0 0,0-1-1 0 0,0 0 0 0 0,0 1 1 0 0,-6 3-1 0 0,-4 3-41 0 0,-1-1 0 0 0,0 0 0 0 0,0-1 1 0 0,-1-1-1 0 0,0-1 0 0 0,-16 6 0 0 0,-97 22-633 0 0,116-31 543 0 0,-1-1 1 0 0,0 0-1 0 0,0-1 0 0 0,0 0 0 0 0,-25-2 0 0 0,35 0 75 0 0,-1 1-1 0 0,1-1 1 0 0,-1 1-1 0 0,1-1 0 0 0,-1 0 1 0 0,1-1-1 0 0,0 1 1 0 0,-1 0-1 0 0,1-1 1 0 0,0 0-1 0 0,0 0 0 0 0,0 0 1 0 0,0 0-1 0 0,0 0 1 0 0,0-1-1 0 0,1 1 0 0 0,-1-1 1 0 0,1 0-1 0 0,0 1 1 0 0,0-1-1 0 0,0 0 1 0 0,0 0-1 0 0,0-1 0 0 0,1 1 1 0 0,-3-6-1 0 0,3 2 22 0 0,0 0 0 0 0,0 0 1 0 0,0 0-1 0 0,1 0 0 0 0,0 0 0 0 0,0 0 0 0 0,1 0 0 0 0,0 0 0 0 0,0 0 0 0 0,1 0 1 0 0,0 0-1 0 0,0 0 0 0 0,0 1 0 0 0,1-1 0 0 0,0 1 0 0 0,0 0 0 0 0,9-12 0 0 0,-5 7 45 0 0,1 1 0 0 0,0 0 0 0 0,1 0-1 0 0,0 0 1 0 0,1 1 0 0 0,0 1 0 0 0,0 0-1 0 0,23-13 1 0 0,-16 13 300 0 0,1 0-1 0 0,33-8 0 0 0,-33 11-118 0 0,0-1 0 0 0,-1 0 0 0 0,22-12 0 0 0,1-7 16 0 0,47-38 0 0 0,-52 36-193 0 0,-28 21-95 0 0,0-1 0 0 0,0 0-1 0 0,0-1 1 0 0,9-13 0 0 0,-10 14 8 0 0,-5 6-44 0 0,-1-1 30 0 0,1 1 0 0 0,-1 0 0 0 0,1 0 0 0 0,-1-1 0 0 0,0 1 0 0 0,1 0 0 0 0,-1-1 0 0 0,0 1-1 0 0,0 0 1 0 0,0-1 0 0 0,0 1 0 0 0,0-2 0 0 0,-3 1-37 0 0,1 0-1 0 0,0 0 0 0 0,0 0 1 0 0,-1 0-1 0 0,1 1 0 0 0,-1-1 1 0 0,1 1-1 0 0,-1 0 1 0 0,0 0-1 0 0,0 0 0 0 0,1 0 1 0 0,-1 0-1 0 0,0 0 0 0 0,-4 0 1 0 0,5 1-8 0 0,-1 0 724 0 0,0 0-2807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5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46 4607 0 0,'2'-1'354'0'0,"32"-18"626"0"0,-27 15 1202 0 0,0-1-1 0 0,11-11 8760 0 0,-19 17-10572 0 0,-21 15-12 0 0,0-1 1 0 0,-1-1-1 0 0,-42 20 0 0 0,19-16 269 0 0,-55 16 0 0 0,86-30-672 0 0,0-1 1 0 0,0 0-1 0 0,-1-1 0 0 0,1-1 1 0 0,-1-1-1 0 0,-25-2 0 0 0,34 1-59 0 0,1 0-1 0 0,-1-1 1 0 0,1 0 0 0 0,-1 0-1 0 0,1-1 1 0 0,-9-4 0 0 0,14 6 63 0 0,0 1 1 0 0,1-1 0 0 0,-1 0-1 0 0,0 1 1 0 0,1-1 0 0 0,-1 1-1 0 0,1-1 1 0 0,-1 0 0 0 0,1 1-1 0 0,-1-1 1 0 0,1 0 0 0 0,-1 0-1 0 0,1 1 1 0 0,0-1 0 0 0,-1 0-1 0 0,1 0 1 0 0,0 0 0 0 0,0 0-1 0 0,-1 1 1 0 0,1-1 0 0 0,0 0-1 0 0,0 0 1 0 0,0 0 0 0 0,0 0-1 0 0,0 0 1 0 0,0 0 0 0 0,0 1-1 0 0,1-1 1 0 0,-1 0 0 0 0,1-2-1 0 0,0 0-90 0 0,0 1-1 0 0,0-1 0 0 0,1 0 1 0 0,-1 0-1 0 0,4-4 1 0 0,-4 6 10 0 0,0 0 22 0 0,0 0 90 0 0,1-3 1 0 0,12 0 8 0 0,-4 5 25 0 0,-8 0 0 0 0,-1 0 0 0 0,1 0 0 0 0,-1 0 0 0 0,0 0 0 0 0,0 1-1 0 0,1-1 1 0 0,-1 0 0 0 0,0 1 0 0 0,1 2 0 0 0,-1-3 204 0 0,0 12 25 0 0,0-9-202 0 0,-2 14 129 0 0,-1-13-115 0 0,0 0-1 0 0,0 0 1 0 0,0 0-1 0 0,-4 5 1 0 0,-1 0-32 0 0,0-1 1 0 0,0 0 0 0 0,-1 0-1 0 0,0 0 1 0 0,-1-1 0 0 0,0-1 0 0 0,-13 10-1 0 0,8-7 28 0 0,1 0 0 0 0,1 2-1 0 0,-1-1 1 0 0,-16 22 0 0 0,29-32-58 0 0,-1-1 0 0 0,1 0 1 0 0,0 1-1 0 0,-1-1 0 0 0,1 1 0 0 0,-1-1 0 0 0,1 0 1 0 0,0 1-1 0 0,-1-1 0 0 0,1 1 0 0 0,0 0 1 0 0,0-1-1 0 0,-1 1 0 0 0,1-1 0 0 0,0 1 1 0 0,0-1-1 0 0,0 1 0 0 0,0-1 0 0 0,0 1 1 0 0,0 0-1 0 0,0-1 0 0 0,0 1 0 0 0,0-1 0 0 0,0 1 1 0 0,0 0-1 0 0,0-1 0 0 0,0 1 0 0 0,0-1 1 0 0,0 1-1 0 0,1-1 0 0 0,-1 1 0 0 0,0 0 1 0 0,0-1-1 0 0,1 1 0 0 0,0 0-1 0 0,0 0 0 0 0,0-1 0 0 0,1 1 0 0 0,-1-1-1 0 0,0 1 1 0 0,0-1 0 0 0,0 0 0 0 0,1 1 0 0 0,-1-1 0 0 0,2 0 0 0 0,0 1-7 0 0,5 0 9 0 0,1 0 0 0 0,-1-1 0 0 0,0 0 0 0 0,0 0 1 0 0,1-1-1 0 0,-1 0 0 0 0,0-1 0 0 0,10-3 0 0 0,-7 3 1 0 0,-1 0 1 0 0,0 0-1 0 0,1 1 1 0 0,17-1-1 0 0,-19 4-5 0 0,0-1 0 0 0,-1 1 0 0 0,1 0 0 0 0,-1 1 0 0 0,1 0 0 0 0,-1 0 0 0 0,0 1 0 0 0,0 0 0 0 0,0 0 0 0 0,7 6 0 0 0,4 5 0 0 0,1 0 0 0 0,22 25 0 0 0,-37-35 21 0 0,1 1 0 0 0,-1 0 0 0 0,0 0 0 0 0,0 1 0 0 0,0 0 0 0 0,-1-1 0 0 0,3 9 0 0 0,-6-14 54 0 0,1 12 36 0 0,-2-11-83 0 0,1-1 0 0 0,-1 1-1 0 0,0 0 1 0 0,1 0 0 0 0,-1-1 0 0 0,0 1 0 0 0,0 0 0 0 0,0-1-1 0 0,-1 3 1 0 0,-1 1 20 0 0,1 0 0 0 0,-2-1-1 0 0,1 0 1 0 0,0 0 0 0 0,-1 1-1 0 0,0-1 1 0 0,0-1 0 0 0,0 1-1 0 0,0 0 1 0 0,0-1 0 0 0,-1 1 0 0 0,0-1-1 0 0,0 0 1 0 0,0-1 0 0 0,0 1-1 0 0,0 0 1 0 0,-7 2 0 0 0,-5 2 38 0 0,-1 0 1 0 0,1-1 0 0 0,-26 5-1 0 0,-35 4-3 0 0,40-9-11 0 0,-50 16 0 0 0,79-19-88 0 0,7-2-93 0 0,17-16-750 0 0,-7 10-201 0 0,-1 0-1 0 0,13-6 1 0 0,-5 4-503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5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 7831 0 0,'-20'-13'-22'0'0,"16"12"569"0"0,0-1-1 0 0,0 1 0 0 0,0-1 0 0 0,0 1 1 0 0,0 0-1 0 0,0 1 0 0 0,-4-1 0 0 0,6 1-367 0 0,0-1 0 0 0,1 1 0 0 0,-1 1 0 0 0,0-1 0 0 0,1 0 0 0 0,-1 0 0 0 0,0 1 0 0 0,1-1 0 0 0,-1 1 0 0 0,1-1 0 0 0,-1 1 0 0 0,1 0 0 0 0,-1-1 0 0 0,1 1 0 0 0,-1 0 0 0 0,1 0 0 0 0,0 0 0 0 0,-1 0 0 0 0,1 0 0 0 0,0 0 0 0 0,0 1 0 0 0,0-1 0 0 0,0 0 0 0 0,0 1 0 0 0,0-1 0 0 0,0 1 0 0 0,0-1 1 0 0,1 1-1 0 0,-1-1 0 0 0,1 1 0 0 0,-1-1 0 0 0,1 1 0 0 0,-1-1 0 0 0,1 4 0 0 0,-2 5-13 0 0,2 0 1 0 0,-1 1-1 0 0,1-1 1 0 0,1 1 0 0 0,0-1-1 0 0,1 0 1 0 0,-1 1-1 0 0,2-1 1 0 0,6 17 0 0 0,-1-6-76 0 0,1-1 0 0 0,1 0 0 0 0,19 30 0 0 0,-16-32-44 0 0,2 1 0 0 0,0-2-1 0 0,27 25 1 0 0,57 40 638 0 0,6 4 364 0 0,-89-71-818 0 0,-1 1 1 0 0,-1 0-1 0 0,0 1 0 0 0,14 22 0 0 0,-23-30-204 0 0,0 0-1 0 0,-1 1 0 0 0,0-1 0 0 0,0 1 0 0 0,-1 0 0 0 0,0 0 0 0 0,-1 0 1 0 0,0 0-1 0 0,-1 0 0 0 0,1 12 0 0 0,-2-7 8 0 0,-1-1-1 0 0,-1 1 1 0 0,0-1 0 0 0,0 0-1 0 0,-2 0 1 0 0,-7 21-1 0 0,-2-4 20 0 0,-1-1 1 0 0,-2 0-1 0 0,-1-1 0 0 0,-1-1 0 0 0,-34 39 0 0 0,-5-3 121 0 0,-125 106 1 0 0,70-70-327 0 0,68-61-392 0 0,43-39 392 0 0,-3-3-2715 0 0,4 2 2694 0 0,-1 1 0 0 0,1-1 0 0 0,-1 0 1 0 0,1 0-1 0 0,0 1 0 0 0,-1-1 0 0 0,1-1 0 0 0,-4-5-3899 0 0,-2-3 2329 0 0,5 7-8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13 5063 0 0,'-3'-13'14995'0'0,"2"16"-14869"0"0,1 0 1 0 0,-1 0-1 0 0,0 0 0 0 0,0-1 1 0 0,0 1-1 0 0,-2 3 0 0 0,-2 8 82 0 0,-105 330 1748 0 0,-13-23-2086 0 0,117-304-631 0 0,18-13-512 0 0,4-4 133 0 0,3-6-47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5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3191 0 0,'0'0'143'0'0,"2"-2"-3"0"0,5-2 171 0 0,-1-2-1 0 0,0 1 0 0 0,1-1 1 0 0,-2 0-1 0 0,1 0 1 0 0,-1 0-1 0 0,0-1 0 0 0,7-11 1 0 0,-8 10 513 0 0,1 1 0 0 0,1 0 0 0 0,6-8 1 0 0,-11 14-308 0 0,0 0-428 0 0,0 0-1 0 0,0 1 1 0 0,0-1 0 0 0,-1 1 0 0 0,1-1-1 0 0,0 1 1 0 0,0-1 0 0 0,0 1 0 0 0,0 0-1 0 0,0-1 1 0 0,0 1 0 0 0,0 0 0 0 0,1 0-1 0 0,7-4 2555 0 0,4 4-1043 0 0,2 2-984 0 0,-10-2-450 0 0,-1 0-1 0 0,1 0 1 0 0,-1 0 0 0 0,1 1-1 0 0,-1 0 1 0 0,7 1-1 0 0,-9-1-120 0 0,-1 0-1 0 0,1 0 0 0 0,0 0 1 0 0,0 0-1 0 0,-1 0 0 0 0,1 1 1 0 0,-1-1-1 0 0,1 0 1 0 0,-1 1-1 0 0,1-1 0 0 0,-1 1 1 0 0,0 0-1 0 0,0-1 0 0 0,0 1 1 0 0,0 0-1 0 0,0 0 0 0 0,1 2 1 0 0,1 4-37 0 0,-1 0 1 0 0,0-1 0 0 0,-1 1 0 0 0,1 0 0 0 0,-1 0 0 0 0,-1 0 0 0 0,0 9 0 0 0,-7 58-6 0 0,5-54-3 0 0,-2 5-22 0 0,2-1 0 0 0,1 1 0 0 0,3 40 0 0 0,-1-58-46 0 0,0 0 0 0 0,-1 0 0 0 0,0 0 0 0 0,-1 0 0 0 0,0 0 0 0 0,0 0 0 0 0,0 0 0 0 0,-1-1 0 0 0,0 1 0 0 0,-1 0 0 0 0,0-1 0 0 0,0 0-1 0 0,0 0 1 0 0,-1 0 0 0 0,0 0 0 0 0,-1 0 0 0 0,1-1 0 0 0,-1 1 0 0 0,0-1 0 0 0,-1-1 0 0 0,0 1 0 0 0,-8 6 0 0 0,12-11 185 0 0,-19 4 1098 0 0,17-6-957 0 0,4 1-226 0 0,0 1 0 0 0,0-1-1 0 0,-1 0 1 0 0,1 0 0 0 0,0 0 0 0 0,0 0-1 0 0,-1 0 1 0 0,1 0 0 0 0,0 0 0 0 0,0 0-1 0 0,-1 0 1 0 0,1 0 0 0 0,0 0 0 0 0,0 0-1 0 0,0 0 1 0 0,-1 0 0 0 0,1 0 0 0 0,0-1-1 0 0,0 1 1 0 0,0 0 0 0 0,-1 0 0 0 0,1 0-1 0 0,0 0 1 0 0,0 0 0 0 0,0 0 0 0 0,-1-1-1 0 0,1 1 1 0 0,0 0 0 0 0,0 0 0 0 0,0 0-1 0 0,0 0 1 0 0,0-1 0 0 0,-1 1 0 0 0,1 0-1 0 0,0-1 1 0 0,1-3-11 0 0,0 0-1 0 0,0 0 1 0 0,1 0-1 0 0,-1 0 0 0 0,1 0 1 0 0,0 0-1 0 0,0 1 1 0 0,1-1-1 0 0,-1 0 1 0 0,1 1-1 0 0,4-6 0 0 0,8-5 156 0 0,20-17 0 0 0,-2 2-61 0 0,-15 12-104 0 0,-5 5 16 0 0,20-26-1 0 0,-1 4-26 0 0,-4 9 0 0 0,-17 17 0 0 0,-9 6 0 0 0,0 0 0 0 0,1 0 0 0 0,0-1 0 0 0,-1 2 0 0 0,1-1 0 0 0,5-2 0 0 0,13-7 0 0 0,-9 4 0 0 0,14-5-111 0 0,-21 10 29 0 0,-1 0 1 0 0,0 0-1 0 0,0-1 1 0 0,1 0-1 0 0,-2 0 0 0 0,1 0 1 0 0,0 0-1 0 0,0 0 0 0 0,5-7 1 0 0,-9 9 74 0 0,1 0-75 0 0,3-4 233 0 0,-2 3-897 0 0,-7 11-5332 0 0,4-6 4719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3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42 1839 0 0,'66'-28'1138'0'0,"-43"21"3903"0"0,1 1 9489 0 0,-24 17-13991 0 0,-1-7-508 0 0,-1 1-1 0 0,0-1 1 0 0,0 0 0 0 0,0 0-1 0 0,-1 0 1 0 0,0 0-1 0 0,1-1 1 0 0,-1 1 0 0 0,-1-1-1 0 0,1 0 1 0 0,-7 6-1 0 0,4-3 0 0 0,-188 156-643 0 0,26-46-32 0 0,49-37 130 0 0,88-58 347 0 0,-45 36-368 0 0,67-50 474 0 0,1 1 0 0 0,0 0 0 0 0,0 1 0 0 0,1 0 0 0 0,0 0 0 0 0,-6 11 0 0 0,6-6 38 0 0,3 1-30 0 0,4-10 38 0 0,0-1-1 0 0,0 1 1 0 0,0 0-1 0 0,0 0 1 0 0,1 0-1 0 0,-1 0 1 0 0,1 0-1 0 0,1 0 1 0 0,-1-1-1 0 0,1 1 1 0 0,-1 0-1 0 0,5 6 1 0 0,-2-5 43 0 0,0 0 1 0 0,0 0-1 0 0,1 0 0 0 0,0-1 0 0 0,0 1 1 0 0,0-1-1 0 0,11 7 0 0 0,0-1 198 0 0,2 0 0 0 0,-1-2-1 0 0,1 0 1 0 0,1-1 0 0 0,28 8-1 0 0,-26-10-90 0 0,0-1 0 0 0,0-1 1 0 0,1-1-1 0 0,-1-1 0 0 0,1-1 0 0 0,0-1 0 0 0,-1-1 0 0 0,1 0 1 0 0,0-2-1 0 0,-1 0 0 0 0,0-2 0 0 0,38-13 0 0 0,14-7-46 0 0,279-111 528 0 0,-336 128-712 0 0,0 0 0 0 0,21-15 0 0 0,-32 20 66 0 0,0-1-1 0 0,0 0 0 0 0,0 0 1 0 0,-1-1-1 0 0,0 1 1 0 0,0-1-1 0 0,0 0 1 0 0,0 0-1 0 0,-1-1 1 0 0,4-7-1 0 0,-6 11 8 0 0,-1 0-1 0 0,1 0 1 0 0,0 0-1 0 0,-1 0 1 0 0,0 0-1 0 0,1 0 0 0 0,-1 0 1 0 0,0 0-1 0 0,0-1 1 0 0,0 1-1 0 0,-1 0 1 0 0,1 0-1 0 0,0 0 1 0 0,-1 0-1 0 0,1 0 1 0 0,-1 0-1 0 0,0 0 1 0 0,0 0-1 0 0,0 1 1 0 0,0-1-1 0 0,0 0 1 0 0,0 0-1 0 0,0 0 1 0 0,0 1-1 0 0,-1-1 0 0 0,1 1 1 0 0,-1-1-1 0 0,1 1 1 0 0,-1 0-1 0 0,0-1 1 0 0,1 1-1 0 0,-4-1 1 0 0,-1-2-39 0 0,-1 0 0 0 0,1 1-1 0 0,-1 0 1 0 0,0 0 0 0 0,0 1 0 0 0,0 0 0 0 0,-15-2 0 0 0,2 2-24 0 0,0 1 0 0 0,0 1-1 0 0,-1 1 1 0 0,1 1 0 0 0,0 0 0 0 0,-31 9 0 0 0,14-1-13 0 0,1 2 0 0 0,-54 26 0 0 0,83-35 96 0 0,0 1 1 0 0,1 0-1 0 0,-1 0 1 0 0,1 1-1 0 0,-1 0 1 0 0,1 0-1 0 0,1 0 1 0 0,-1 1-1 0 0,1-1 1 0 0,0 1-1 0 0,0 1 1 0 0,-4 7-1 0 0,6-8 22 0 0,0 0 0 0 0,0 0-1 0 0,1 0 1 0 0,0 1-1 0 0,0-1 1 0 0,1 0 0 0 0,-1 1-1 0 0,2 0 1 0 0,-1-1-1 0 0,1 1 1 0 0,0 0 0 0 0,0-1-1 0 0,0 1 1 0 0,3 10 0 0 0,2 5 171 0 0,7 22 1 0 0,-9-36-482 0 0,0-1 1 0 0,0 1-1 0 0,0-1 0 0 0,1 0 0 0 0,1 0 0 0 0,4 7 0 0 0,-7-13-792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6447 0 0,'2'-1'13020'0'0,"36"-26"-10163"0"0,53-27-1 0 0,-71 43-2683 0 0,1 2-1 0 0,0 0 1 0 0,0 2 0 0 0,41-9-1 0 0,-32 12-207 0 0,0 1 0 0 0,50 3-1 0 0,-48 1-1383 0 0,64-7 0 0 0,-80 2 445 0 0,0 0 0 0 0,0-1-1 0 0,0-1 1 0 0,-1 0 0 0 0,1-1 0 0 0,14-10-1 0 0,-4 2-689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48 4607 0 0,'5'-6'83'0'0,"-1"2"-22"0"0,0 0 0 0 0,0 0 0 0 0,0 0 0 0 0,1 1 0 0 0,5-4-1 0 0,-3 3-299 0 0,18-8 12292 0 0,-25 12-11991 0 0,1 0 0 0 0,-1 0 1 0 0,1 0-1 0 0,-1 0 0 0 0,1 0 1 0 0,-1 0-1 0 0,1 0 0 0 0,-1 0 1 0 0,1 1-1 0 0,-1-1 0 0 0,1 0 1 0 0,-1 0-1 0 0,1 0 0 0 0,-1 0 1 0 0,1 1-1 0 0,-1-1 1 0 0,1 0-1 0 0,-1 1 0 0 0,0-1 1 0 0,1 1-1 0 0,2 3 107 0 0,-1 0 0 0 0,-1 1 0 0 0,1 0 0 0 0,0-1 0 0 0,-1 1 0 0 0,0 0 0 0 0,0-1 0 0 0,-1 1 1 0 0,1 0-1 0 0,-1 0 0 0 0,0 0 0 0 0,-1 0 0 0 0,1 0 0 0 0,-3 9 0 0 0,-1 9 389 0 0,-14 39 0 0 0,-15 23 448 0 0,-62 115 0 0 0,-26 9-822 0 0,111-192-381 0 0,9-14-311 0 0,2-2-171 0 0,18-20-2188 0 0,-6 6 2418 0 0,45-51-3382 0 0,-25 23 1879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132 322 5527 0 0,'-12'10'433'0'0,"1"0"0"0"0,-2-1 0 0 0,-14 8-1 0 0,-14 11 4064 0 0,14-8 3485 0 0,27-23-7818 0 0,1 0 0 0 0,0 0-1 0 0,0 0 1 0 0,0 1-1 0 0,0-1 1 0 0,1 0 0 0 0,-1 1-1 0 0,4-5 1 0 0,0-1 117 0 0,20-30 103 0 0,1 1-1 0 0,2 1 0 0 0,1 2 1 0 0,53-49-1 0 0,-62 65-347 0 0,0 1-1 0 0,1 1 0 0 0,1 2 1 0 0,1 0-1 0 0,0 1 1 0 0,0 1-1 0 0,1 1 0 0 0,1 1 1 0 0,37-9-1 0 0,-55 17-15 0 0,-1 0 1 0 0,1 1-1 0 0,0 0 1 0 0,-1 1-1 0 0,1-1 0 0 0,0 1 1 0 0,-1 0-1 0 0,1 1 0 0 0,0 0 1 0 0,0 0-1 0 0,-1 0 0 0 0,1 1 1 0 0,-1 0-1 0 0,0 0 0 0 0,1 1 1 0 0,-1 0-1 0 0,0 0 1 0 0,0 0-1 0 0,-1 1 0 0 0,1 0 1 0 0,-1 0-1 0 0,0 0 0 0 0,0 0 1 0 0,0 1-1 0 0,0 0 0 0 0,-1 0 1 0 0,0 1-1 0 0,4 6 0 0 0,-1-1 40 0 0,-1 1-1 0 0,-1 1 0 0 0,0-1 0 0 0,-1 1 0 0 0,0-1 1 0 0,-1 1-1 0 0,-1 0 0 0 0,0 1 0 0 0,0-1 0 0 0,-1 0 1 0 0,-1 0-1 0 0,0 1 0 0 0,-3 14 0 0 0,2-19-33 0 0,-1-1 0 0 0,0 1-1 0 0,0 0 1 0 0,-1-1 0 0 0,0 1 0 0 0,0-1 0 0 0,-1 0-1 0 0,0 0 1 0 0,-1 0 0 0 0,0 0 0 0 0,0-1-1 0 0,0 0 1 0 0,-1 0 0 0 0,0 0 0 0 0,-1-1-1 0 0,1 0 1 0 0,-1 0 0 0 0,0-1 0 0 0,-1 1-1 0 0,-9 4 1 0 0,-22 7 21 0 0,0-2-1 0 0,0-2 1 0 0,-68 14-1 0 0,-50 16 37 0 0,129-33-89 0 0,-59 24-95 0 0,85-33 3 0 0,21-10-12061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288 124 3223 0 0,'84'-67'543'0'0,"-14"10"10882"0"0,-71 58-11295 0 0,0 0 0 0 0,1 0 0 0 0,-1 0 0 0 0,0 0 0 0 0,1 0 0 0 0,-1 0 0 0 0,1 0-1 0 0,-1 0 1 0 0,1 0 0 0 0,-1 0 0 0 0,1 2 0 0 0,-3 2 115 0 0,-14 24 551 0 0,-2-1 0 0 0,-2-1 0 0 0,-40 42 0 0 0,58-65-744 0 0,-90 89 1038 0 0,52-54-683 0 0,-47 58 0 0 0,76-82-360 0 0,1 0 0 0 0,1 1 0 0 0,0 0 0 0 0,1 0 0 0 0,1 1 0 0 0,1 1 0 0 0,-10 35 0 0 0,15-47-12 0 0,1-1 0 0 0,0 1 0 0 0,1-1 0 0 0,0 1 0 0 0,0 0 0 0 0,0-1 0 0 0,0 1 0 0 0,1 0 0 0 0,0-1 0 0 0,0 1 0 0 0,0-1 0 0 0,5 10 0 0 0,-3-7 51 0 0,1-1 0 0 0,0 0 0 0 0,1 0 0 0 0,-1-1 0 0 0,1 1 0 0 0,1-1 0 0 0,-1 0 0 0 0,8 6 0 0 0,1-1 86 0 0,0-1 0 0 0,1 0 0 0 0,0-1-1 0 0,1 0 1 0 0,0-1 0 0 0,0-1 0 0 0,27 8 0 0 0,-27-11-81 0 0,0 0 0 0 0,1-1 0 0 0,32 2 0 0 0,-18-5 45 0 0,53-7 1 0 0,-82 7-373 0 0,-14 7-5707 0 0,1 0-1319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90 3679 0 0,'-44'17'289'0'0,"4"-2"13838"0"0,42-15-13520 0 0,36-2 337 0 0,0-3 1 0 0,0 0-1 0 0,58-18 1 0 0,13-3-618 0 0,43 4-207 0 0,38-8-85 0 0,-175 26 19 0 0,-3 0 17 0 0,-9 3 0 0 0,-5 3-3 0 0,-57 44 83 0 0,39-31-159 0 0,2 0 0 0 0,-31 32 1 0 0,-40 55-111 0 0,-78 84-351 0 0,132-148 293 0 0,11-13 31 0 0,-45 40 0 0 0,-24 4 65 0 0,-20 16 82 0 0,75-61 29 0 0,36-23 546 0 0,5-1-365 0 0,33-2 158 0 0,0-2 0 0 0,49-11 0 0 0,6-1 29 0 0,1 5 120 0 0,120-22-59 0 0,-180 26-423 0 0,1 0 0 0 0,-1 2 0 0 0,37-1 0 0 0,-65 6-157 0 0,0 0 0 0 0,0-1 0 0 0,0 1-1 0 0,0-1 1 0 0,5-2 0 0 0,-6 2 49 0 0,0 0-210 0 0,-1 0-756 0 0,-2 1 910 0 0,1 0 0 0 0,0-1 0 0 0,-1 1 0 0 0,1 0 0 0 0,-1-1 1 0 0,1 1-1 0 0,-1 0 0 0 0,1-1 0 0 0,-1 1 0 0 0,0 0 0 0 0,1-1 0 0 0,-1 1 0 0 0,1-1 0 0 0,-1 1 0 0 0,0-1 1 0 0,1 1-1 0 0,-1-1 0 0 0,0 0 0 0 0,-1-8-1768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65 3679 0 0,'-13'0'139'0'0,"9"-1"-84"0"0,-1 1 0 0 0,0 0 0 0 0,1 0 1 0 0,-1 1-1 0 0,0-1 0 0 0,1 1 0 0 0,-1 0 0 0 0,1 0 0 0 0,-1 1 1 0 0,-7 3-1 0 0,11-5 374 0 0,1 0 1 0 0,-1 1-1 0 0,0-1 0 0 0,1 0 1 0 0,-1 0-1 0 0,1 1 1 0 0,-1-1-1 0 0,1 1 0 0 0,-2 0 1289 0 0,1 0-1288 0 0,1-1-1 0 0,-1 1 0 0 0,1 0 1 0 0,0-1-1 0 0,-1 1 1 0 0,1-1-1 0 0,0 1 0 0 0,-1 0 1 0 0,1 0-1 0 0,0 0-262 0 0,0 0-1 0 0,0 0 0 0 0,0 0 1 0 0,0-1-1 0 0,0 1 0 0 0,1 0 1 0 0,-1 0-1 0 0,0 0 0 0 0,1-1 1 0 0,-1 1-1 0 0,0 0 1 0 0,1 0-1 0 0,-1-1 0 0 0,1 1 1 0 0,0 1-1 0 0,1 0 7 0 0,1 1 0 0 0,0-1-1 0 0,-1 0 1 0 0,1 1 0 0 0,0-1 0 0 0,6 3 0 0 0,2-1 194 0 0,1 0 1 0 0,0 0 0 0 0,0-1 0 0 0,0 0-1 0 0,0-1 1 0 0,0 0 0 0 0,1-2 0 0 0,-1 1 0 0 0,1-1-1 0 0,14-2 1 0 0,16-4 377 0 0,66-17 0 0 0,-85 17-489 0 0,57-16 745 0 0,102-40 0 0 0,-127 42-675 0 0,-53 19-1039 0 0,3 12-7817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6447 0 0,'1'2'6003'0'0,"0"-1"-5777"0"0,0 1 0 0 0,-1-1 0 0 0,1 1 0 0 0,-1-1 0 0 0,1 1 0 0 0,-1 0 0 0 0,1-1 0 0 0,-1 1 0 0 0,0 0 0 0 0,0-1-1 0 0,0 1 1 0 0,0-1 0 0 0,0 1 0 0 0,0 0 0 0 0,-1-1 0 0 0,0 3 0 0 0,0 0 84 0 0,0-1-1 0 0,-1 1 1 0 0,1 0-1 0 0,-1-1 1 0 0,0 0-1 0 0,-4 6 1 0 0,-4 2 371 0 0,0 0 0 0 0,-21 16 0 0 0,30-25-617 0 0,-26 17 305 0 0,-1 0 1 0 0,-47 24 0 0 0,60-35-301 0 0,6-3-39 0 0,-262 153 336 0 0,250-145-354 0 0,4-1-12 0 0,-22 18 0 0 0,31-23 11 0 0,7-6 42 0 0,21 3 131 0 0,-17-3-167 0 0,0 0 0 0 0,0 0 1 0 0,0 0-1 0 0,0-1 0 0 0,0 1 0 0 0,4-1 0 0 0,12-2 194 0 0,31-7 1 0 0,-8 0 52 0 0,249-28 1864 0 0,-135 19-780 0 0,-148 17-1319 0 0,0 1-1 0 0,0-1 1 0 0,0 1 0 0 0,0 1 0 0 0,0 0-1 0 0,10 2 1 0 0,-16-3-141 0 0,7 5-225 0 0,-7-4 278 0 0,0 1-270 0 0,-10 10-7550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4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9671 0 0,'0'0'10311'0'0,"3"0"-8922"0"0,69-15 1266 0 0,92-7 1 0 0,161 9-1167 0 0,-235 11-2087 0 0,-22 0-835 0 0,-45 2-144 0 0,2-1-403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1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33 1375 0 0,'0'-2'2794'0'0,"-1"-4"-1129"0"0,2-18 14860 0 0,-1 27-16284 0 0,-1 8-126 0 0,0 1 0 0 0,0-1 0 0 0,-1 0-1 0 0,-6 20 1 0 0,-20 45 120 0 0,4-14-129 0 0,-6 29-85 0 0,-68 184 34 0 0,63-182-178 0 0,5-12-274 0 0,29-79 317 0 0,16 3-7916 0 0,-1-6 1528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1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8287 0 0,'0'0'10195'0'0,"2"2"-9302"0"0,-1-1-729 0 0,0 0-1 0 0,0 1 1 0 0,0-1-1 0 0,-1 0 1 0 0,1 1-1 0 0,0-1 1 0 0,-1 1-1 0 0,1-1 1 0 0,-1 1-1 0 0,1-1 1 0 0,-1 1-1 0 0,0-1 1 0 0,1 1-1 0 0,-1 0 1 0 0,0-1-1 0 0,0 1 1 0 0,0-1-1 0 0,0 1 1 0 0,-1 0-1 0 0,1-1 1 0 0,0 1-1 0 0,-1 1 1 0 0,-2 7 222 0 0,-1 0 1 0 0,-7 15-1 0 0,3-8 129 0 0,-11 23-234 0 0,7-4-204 0 0,10-29-133 0 0,2-5-82 0 0,18-11-4541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3:5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5 21391 0 0,'6'-5'3672'0'0,"-21"12"-3576"0"0,0 0 0 0 0,0 2 1 0 0,1-1-1 0 0,1 2 0 0 0,-20 16 0 0 0,-58 64-350 0 0,85-84 254 0 0,-7 7-65 0 0,-111 126-612 0 0,108-118 623 0 0,1 0 0 0 0,1 0-1 0 0,1 2 1 0 0,1 0-1 0 0,-11 28 1 0 0,20-45 30 0 0,1 0 1 0 0,1 0-1 0 0,-1 0 0 0 0,1 1 1 0 0,0-1-1 0 0,0 1 0 0 0,1-1 1 0 0,0 1-1 0 0,1 12 0 0 0,0-16 5 0 0,0 1 1 0 0,0-1-1 0 0,0 1 0 0 0,0-1 0 0 0,0 0 0 0 0,1 0 0 0 0,0 1 0 0 0,0-1 0 0 0,0 0 0 0 0,0 0 0 0 0,0-1 0 0 0,0 1 1 0 0,1 0-1 0 0,-1-1 0 0 0,1 1 0 0 0,0-1 0 0 0,0 0 0 0 0,0 0 0 0 0,4 2 0 0 0,4 2 22 0 0,2-1-1 0 0,-1 0 1 0 0,1-1-1 0 0,-1 0 1 0 0,1-1-1 0 0,0-1 1 0 0,0 0-1 0 0,16 1 1 0 0,6-3 385 0 0,66-6 1 0 0,-78 3-239 0 0,0-1-1 0 0,0-1 1 0 0,0-2-1 0 0,-1 0 1 0 0,0-1-1 0 0,0-1 1 0 0,40-23-1 0 0,-37 15-89 0 0,-1 0-1 0 0,0-1 0 0 0,-2-2 1 0 0,0 0-1 0 0,35-42 0 0 0,-51 54-83 0 0,0-1 0 0 0,0 0-1 0 0,-1 0 1 0 0,-1-1 0 0 0,1 0-1 0 0,-1 0 1 0 0,-1 0 0 0 0,0 0-1 0 0,0 0 1 0 0,-1-1 0 0 0,-1 1 0 0 0,1-1-1 0 0,-2 1 1 0 0,0-12 0 0 0,0 15-17 0 0,-1 0 1 0 0,0 1-1 0 0,0-1 1 0 0,0 1-1 0 0,-1-1 1 0 0,0 1-1 0 0,-1-1 1 0 0,1 1-1 0 0,-1 0 1 0 0,-4-7-1 0 0,4 9 17 0 0,-1 0-1 0 0,1 0 1 0 0,0 0 0 0 0,-1 0-1 0 0,0 1 1 0 0,0 0-1 0 0,0-1 1 0 0,0 1 0 0 0,-1 1-1 0 0,1-1 1 0 0,-1 1-1 0 0,0 0 1 0 0,1 0 0 0 0,-8-2-1 0 0,-11-2-97 0 0,0 1 0 0 0,1 1 0 0 0,-27 0 0 0 0,-71 2-1333 0 0,75 3 20 0 0,40-3 363 0 0,3 0-567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1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35 17359 0 0,'4'-6'262'0'0,"8"-6"1050"0"0,-10 11-1194 0 0,0-1 1 0 0,0 0 0 0 0,0 1 0 0 0,0 0 0 0 0,0-1-1 0 0,1 1 1 0 0,-1 0 0 0 0,0 0 0 0 0,0 0-1 0 0,5 0 1 0 0,-1-1 2609 0 0,-5 4-2411 0 0,-1 3-253 0 0,0-1 0 0 0,0 0-1 0 0,0 1 1 0 0,0-1 0 0 0,-1 0-1 0 0,1 0 1 0 0,-1 0 0 0 0,0 1-1 0 0,-1-1 1 0 0,1 0-1 0 0,-1 0 1 0 0,-1 4 0 0 0,-1-3-9 0 0,1 1 1 0 0,-1-1 0 0 0,0 0-1 0 0,-1 0 1 0 0,1 0 0 0 0,-1 0-1 0 0,-6 4 1 0 0,-9 5-1 0 0,0-1-1 0 0,-1-2 0 0 0,-33 15 1 0 0,25-12-55 0 0,8-5-100 0 0,-1 0 0 0 0,0-2 0 0 0,-1-1 0 0 0,0 0 0 0 0,0-2 0 0 0,0 0 0 0 0,0-2 0 0 0,0 0 0 0 0,-1-2 0 0 0,-39-4 0 0 0,50 2-189 0 0,0-1 0 0 0,1-1 0 0 0,-14-5 0 0 0,5 1-231 0 0,19 8 270 0 0,3 9-148 0 0,-1 1 493 0 0,0-1 0 0 0,-1 1 0 0 0,0-1 0 0 0,-1 1-1 0 0,0-1 1 0 0,0 0 0 0 0,-7 16 0 0 0,-1-6-26 0 0,-1 0 0 0 0,-1 0 0 0 0,0-2 0 0 0,-21 22 1 0 0,2 0-7 0 0,14-20 1 0 0,16-17 77 0 0,3-4-85 0 0,10-5-45 0 0,7-4-11 0 0,-13 11 0 0 0,0 0 0 0 0,1-2 0 0 0,1 2 0 0 0,0-1 0 0 0,0 1 0 0 0,0 0 0 0 0,1 0 0 0 0,-2 1 0 0 0,1 0 0 0 0,0 1 0 0 0,0-1 0 0 0,0 2 0 0 0,-1-1 0 0 0,1 1 0 0 0,12 6 0 0 0,4 3 0 0 0,0-2 0 0 0,1-1 0 0 0,1-1 0 0 0,-1 0 0 0 0,1-3 0 0 0,32 5 0 0 0,63 2 79 0 0,-118-12-10 0 0,1 5-1 0 0,-4-5-64 0 0,1 0-1 0 0,-1 0 1 0 0,0 0-1 0 0,0 0 1 0 0,1 1-1 0 0,-1-1 1 0 0,0 0-1 0 0,0 0 1 0 0,1 0-1 0 0,-1 1 1 0 0,0-1-1 0 0,0 0 1 0 0,0 0-1 0 0,1 1 1 0 0,-1-1-1 0 0,0 0 1 0 0,0 0-1 0 0,0 1 1 0 0,0-1-1 0 0,0 0 1 0 0,0 1-1 0 0,1-1 1 0 0,-1 0-1 0 0,0 1 1 0 0,0-1-1 0 0,0 0 1 0 0,0 1-1 0 0,0-1 1 0 0,0 0-1 0 0,0 0 1 0 0,-1 1-1 0 0,1 3 49 0 0,-1 0 0 0 0,0-1 0 0 0,-1 1 0 0 0,1 0 0 0 0,-1-1 0 0 0,1 1 0 0 0,-1-1 0 0 0,0 0 0 0 0,0 0 0 0 0,0 0 0 0 0,-5 5 0 0 0,-5 4 120 0 0,-19 15 1 0 0,13-11-102 0 0,-13 12 23 0 0,-12 10-38 0 0,-69 50 1 0 0,98-79-61 0 0,-1 1 1 0 0,-1-2 0 0 0,0 0 0 0 0,0-1 0 0 0,0-1 0 0 0,-1 0-1 0 0,1-2 1 0 0,-1 0 0 0 0,-23 3 0 0 0,36-7-18 0 0,0 0 0 0 0,1 0 1 0 0,-1 0-1 0 0,0-1 0 0 0,0 0 1 0 0,-5-1-1 0 0,-17-2-233 0 0,17-7 73 0 0,8 9 154 0 0,0 0 1 0 0,0 0 0 0 0,0 1 0 0 0,0-1-1 0 0,0 0 1 0 0,1 0 0 0 0,-1 0-1 0 0,0 0 1 0 0,1 0 0 0 0,0 0-1 0 0,-1 0 1 0 0,1 0 0 0 0,0-1-1 0 0,0 1 1 0 0,0 0 0 0 0,0 0-1 0 0,1 0 1 0 0,-1-2 0 0 0,1 0-17 0 0,1 1 0 0 0,-1-1 0 0 0,1 1 0 0 0,-1 0 1 0 0,1-1-1 0 0,0 1 0 0 0,0 0 0 0 0,1 0 1 0 0,2-4-1 0 0,5-2-767 0 0,-1 1 0 0 0,1 0-1 0 0,0 0 1 0 0,21-11 0 0 0,-11 8-1782 0 0,1 0-3528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15119 0 0,'0'0'1366'0'0,"-9"1"-1100"0"0,8-2-254 0 0,0 1 0 0 0,0 0-1 0 0,0 0 1 0 0,0 0 0 0 0,1 0 0 0 0,-1 0-1 0 0,0 0 1 0 0,0 1 0 0 0,0-1-1 0 0,0 0 1 0 0,1 0 0 0 0,-1 0-1 0 0,0 1 1 0 0,0-1 0 0 0,1 1 0 0 0,-1-1-1 0 0,0 0 1 0 0,0 1 0 0 0,1-1-1 0 0,-1 1 1 0 0,0 0 0 0 0,-1 1 196 0 0,2-1-166 0 0,-1-1 0 0 0,0 1 0 0 0,1-1 1 0 0,-1 1-1 0 0,1-1 0 0 0,-1 1 0 0 0,1 0 1 0 0,0-1-1 0 0,-1 1 0 0 0,1 0 0 0 0,0-1 1 0 0,-1 1-1 0 0,1 0 0 0 0,0 0 1 0 0,0-1-1 0 0,0 1 0 0 0,0 0 0 0 0,-1 0 1 0 0,1 0-1 0 0,0 0 0 0 0,0 1 101 0 0,-1 5-8 0 0,1 0 0 0 0,-1 0 0 0 0,1 0 0 0 0,0 0 0 0 0,1-1 0 0 0,0 1 0 0 0,0 0 0 0 0,0 0 0 0 0,1-1 0 0 0,0 1 0 0 0,0-1 0 0 0,4 8 0 0 0,6 9 133 0 0,24 40-1 0 0,-35-62-253 0 0,22 30 48 0 0,1 0 0 0 0,2-3-1 0 0,56 50 1 0 0,12 14-31 0 0,-80-76 9 0 0,1 1 0 0 0,-2 1 1 0 0,21 36-1 0 0,-26-38 3 0 0,-1 1 1 0 0,-1 0-1 0 0,0 0 1 0 0,-2 1 0 0 0,0-1-1 0 0,0 1 1 0 0,-2 0-1 0 0,0 0 1 0 0,-2 1-1 0 0,0-1 1 0 0,0 0-1 0 0,-2 0 1 0 0,-5 26-1 0 0,2-19 52 0 0,-2 0-1 0 0,0 0 0 0 0,-2 0 1 0 0,-1-1-1 0 0,-1 0 0 0 0,0-1 1 0 0,-2 0-1 0 0,-28 37 0 0 0,11-27 100 0 0,-1-1 0 0 0,-67 54 0 0 0,36-35-142 0 0,-121 99 1 0 0,173-141-1722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1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17911 0 0,'0'0'1987'0'0,"4"0"-1571"0"0,47-11 685 0 0,0-2 0 0 0,88-34 0 0 0,21-7-23 0 0,-133 47-1069 0 0,-1 1-1 0 0,1 1 0 0 0,0 2 0 0 0,31-1 0 0 0,-32 8-938 0 0,-26-3 846 0 0,0-1-1 0 0,0 0 1 0 0,1 1 0 0 0,-1-1 0 0 0,0 1-1 0 0,0-1 1 0 0,0 0 0 0 0,1 1 0 0 0,-1-1-1 0 0,0 1 1 0 0,0-1 0 0 0,0 1 0 0 0,0-1-1 0 0,0 1 1 0 0,0-1 0 0 0,0 0 0 0 0,0 1-1 0 0,0-1 1 0 0,0 1 0 0 0,0-1 0 0 0,-1 1 0 0 0,1-1-1 0 0,0 0 1 0 0,0 1 0 0 0,0 0-141 0 0,-5 11-1795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13359 0 0,'2'1'6043'0'0,"9"-1"-4897"0"0,-1 1 0 0 0,0-2 0 0 0,1 1 0 0 0,-1-2 0 0 0,12-2 1 0 0,54-16-97 0 0,-6 1-260 0 0,17-6-876 0 0,11-2-1493 0 0,-34 9-4378 0 0,-45 14-1709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8751 0 0,'0'0'11395'0'0,"-1"3"-10190"0"0,-13 58-46 0 0,-2-2 0 0 0,-35 80 0 0 0,-51 63-985 0 0,-16-9-57 0 0,115-189-117 0 0,-81 135-15 0 0,74-119 185 0 0,5-10-7555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1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85 18687 0 0,'0'0'1692'0'0,"-2"2"-1393"0"0,-19 11-158 0 0,19-11 414 0 0,0 0 476 0 0,2-2-949 0 0,-1 0 1 0 0,1 0 0 0 0,0 0-1 0 0,-1 0 1 0 0,1 1 0 0 0,0-1-1 0 0,0 0 1 0 0,-1 0 0 0 0,1 0-1 0 0,0 1 1 0 0,0-1 0 0 0,-1 0-1 0 0,1 1 1 0 0,0-1 0 0 0,0 0-1 0 0,0 0 1 0 0,-1 1 0 0 0,1-1-1 0 0,0 0 1 0 0,0 1 0 0 0,0-1-1 0 0,0 0 1 0 0,0 1 0 0 0,0-1-1 0 0,0 0 1 0 0,0 1-1 0 0,0-1 1 0 0,0 0 0 0 0,0 1-1 0 0,0-1 1 0 0,4 4-6 0 0,1-1-1 0 0,-1 0 1 0 0,1 0-1 0 0,0 0 1 0 0,0 0 0 0 0,0-1-1 0 0,0 0 1 0 0,1 0-1 0 0,-1 0 1 0 0,0-1 0 0 0,1 0-1 0 0,-1 0 1 0 0,1 0-1 0 0,-1-1 1 0 0,1 0 0 0 0,0 0-1 0 0,9-1 1 0 0,11-2 32 0 0,0-2 0 0 0,38-10 0 0 0,-48 10-47 0 0,176-54 250 0 0,-152 46-248 0 0,1 2 0 0 0,0 1 0 0 0,1 2 0 0 0,50-3 0 0 0,-80 10-1123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4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0,'0'0'80'0'0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4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3423 0 0,'0'0'336'0'0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4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1375 0 0,'-4'11'20518'0'0,"2"-5"-20496"0"0,0-4 26 0 0,-2 4-36 0 0,1 0-1 0 0,3-6 32 0 0,5-5-19 0 0,-4 4 111 0 0,-1 2-112 0 0,-1 1 4 0 0,0 0 0 0 0,1 0 0 0 0,-1 0 0 0 0,1 0 0 0 0,-1 0 0 0 0,1 0 0 0 0,0 0 0 0 0,0 0 0 0 0,0 0 0 0 0,0 0 0 0 0,1 4 0 0 0,-1-4 677 0 0,7-27-523 0 0,-7 20-185 0 0,0 4-65 0 0,0 3 12 0 0,-2 7 46 0 0,1 0 22 0 0,0-7 509 0 0,1-1-451 0 0,-1 3-38 0 0,1-1 0 0 0,-1 0 0 0 0,0 0 0 0 0,0 1 0 0 0,0-1 0 0 0,-1 0 0 0 0,1 0 0 0 0,-3 3 0 0 0,-1 4 26 0 0,4-8-49 0 0,0 0 0 0 0,0 0 0 0 0,0 0 0 0 0,0 0 0 0 0,0-1 0 0 0,0 1 0 0 0,-3 2-1 0 0,-9 13 10 0 0,58-66-4077 0 0,-31 33-3360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4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465 358 10303 0 0,'0'0'8807'0'0,"2"-1"-8414"0"0,2-1-300 0 0,-1 0-1 0 0,1 0 1 0 0,-1-1-1 0 0,1 1 1 0 0,-1-1-1 0 0,0 0 1 0 0,0 0-1 0 0,0 0 1 0 0,-1 0-1 0 0,1-1 1 0 0,-1 1-1 0 0,4-7 1 0 0,-3 4-35 0 0,-1-1 0 0 0,1 0 0 0 0,-1 0 0 0 0,0 0 0 0 0,-1 0 0 0 0,2-13 0 0 0,-2 4-26 0 0,-1-1 1 0 0,-1 1 0 0 0,0 0-1 0 0,-1 0 1 0 0,-1 0 0 0 0,-5-16 0 0 0,3 16-30 0 0,-12-36-41 0 0,15 47 34 0 0,0 0 0 0 0,-1 0 0 0 0,1 1 0 0 0,-1-1 1 0 0,-1 1-1 0 0,1 0 0 0 0,-1-1 0 0 0,-3-2 0 0 0,-7-4 4 0 0,9 11 0 0 0,2 0 0 0 0,-3 0-3 0 0,0 0 0 0 0,0 0-1 0 0,0 0 1 0 0,1 1 0 0 0,-1 0-1 0 0,0 0 1 0 0,0 1 0 0 0,1-1-1 0 0,-1 1 1 0 0,1 0 0 0 0,-1 1-1 0 0,-8 5 1 0 0,-6 4-32 0 0,-34 30 0 0 0,36-29 24 0 0,-25 23 8 0 0,1 1 0 0 0,2 1 0 0 0,-36 46 0 0 0,68-73 3 0 0,0-1 0 0 0,1 2 0 0 0,0-1 0 0 0,1 1 0 0 0,1 0 0 0 0,0 0 0 0 0,0 0 0 0 0,-3 18 0 0 0,7-28 2 0 0,0 1-1 0 0,1 0 1 0 0,0-1 0 0 0,0 1-1 0 0,0 0 1 0 0,0-1 0 0 0,0 1-1 0 0,0 0 1 0 0,1-1 0 0 0,0 1-1 0 0,-1-1 1 0 0,1 1 0 0 0,0-1-1 0 0,0 1 1 0 0,0-1-1 0 0,3 5 1 0 0,-2-5 5 0 0,0 1-1 0 0,1 0 0 0 0,-1 0 1 0 0,1-1-1 0 0,0 0 1 0 0,0 1-1 0 0,0-1 0 0 0,0 0 1 0 0,0 0-1 0 0,7 2 1 0 0,-2-1 11 0 0,1 0 1 0 0,0-1 0 0 0,0 0 0 0 0,-1 0 0 0 0,1-1 0 0 0,0 0-1 0 0,0 0 1 0 0,0-1 0 0 0,10-1 0 0 0,8-3 241 0 0,0 0 0 0 0,48-16 1 0 0,-59 14-138 0 0,1 0 0 0 0,-1-2 0 0 0,0 0 0 0 0,0 0 1 0 0,19-16-1 0 0,-29 20-97 0 0,1-1 0 0 0,-1 0 0 0 0,0 0 1 0 0,-1 0-1 0 0,1-1 0 0 0,-1 0 0 0 0,0 0 1 0 0,-1 0-1 0 0,1 0 0 0 0,-1-1 0 0 0,-1 0 0 0 0,1 0 1 0 0,-1 0-1 0 0,4-13 0 0 0,-5 13-21 0 0,0 1 14 0 0,-1-1 1 0 0,1 1-1 0 0,0-12 1 0 0,-3 18-21 0 0,0 0 1 0 0,1 0-1 0 0,-1 0 1 0 0,0 0-1 0 0,0 0 1 0 0,0 0-1 0 0,1 0 1 0 0,-1 0 0 0 0,0 0-1 0 0,0 0 1 0 0,0 1-1 0 0,1-1 1 0 0,-2 1-1 0 0,-1 0-7 0 0,0 1 0 0 0,1-1-1 0 0,-1 1 1 0 0,0 0 0 0 0,1 0-1 0 0,0 0 1 0 0,0 0 0 0 0,-1 1 0 0 0,1-1-1 0 0,0 0 1 0 0,1 1 0 0 0,-1 0-1 0 0,0-1 1 0 0,-1 7 0 0 0,-3 4-31 0 0,-7 26 1 0 0,11-31 22 0 0,-28 87-22 0 0,-46 102 1 0 0,56-155 37 0 0,-32 52 0 0 0,45-85-64 0 0,0 0-1 0 0,-1-1 1 0 0,-15 14-1 0 0,5-5-81 0 0,16-15-83 0 0,4-4-706 0 0,62-52-1782 0 0,-14 12-263 0 0,-1 1 692 0 0,-2 0-15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2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303 121 9071 0 0,'0'0'2856'0'0,"-7"-7"-755"0"0,0 3 3164 0 0,85-30-3537 0 0,65-15-1648 0 0,-112 41-82 0 0,0 1 0 0 0,55-4 0 0 0,-78 11 3 0 0,1-1 0 0 0,-1 1 0 0 0,1 1 0 0 0,-1 0-1 0 0,1 0 1 0 0,-1 0 0 0 0,11 5 0 0 0,-16-5-4 0 0,-1 0-1 0 0,1 0 1 0 0,-1 0 0 0 0,1 0-1 0 0,-1 1 1 0 0,0-1 0 0 0,0 1-1 0 0,0-1 1 0 0,0 1 0 0 0,0 0-1 0 0,0 0 1 0 0,0 0 0 0 0,0 0 0 0 0,-1 0-1 0 0,1 0 1 0 0,-1 1 0 0 0,0-1-1 0 0,0 1 1 0 0,0-1 0 0 0,0 0-1 0 0,0 1 1 0 0,0 0 0 0 0,0-1-1 0 0,-1 1 1 0 0,0-1 0 0 0,1 5 0 0 0,-1 1-3 0 0,0-1 1 0 0,0 1 0 0 0,-1-1 0 0 0,0 0 0 0 0,-1 1 0 0 0,0-1 0 0 0,0 0 0 0 0,0 0 0 0 0,-4 8 0 0 0,1-4 4 0 0,-1-1 0 0 0,0 0-1 0 0,-1 0 1 0 0,0-1 0 0 0,-10 11 0 0 0,-1-2 1 0 0,-1-1 1 0 0,0-1 0 0 0,-2 0 0 0 0,-37 21 0 0 0,-151 67-204 0 0,88-46 206 0 0,106-49-19 0 0,13-8-60 0 0,12-10-677 0 0,-3 4 684 0 0,0-1-1 0 0,1 1 1 0 0,0 0 0 0 0,0 0 0 0 0,1 1-1 0 0,-1 0 1 0 0,1 1 0 0 0,0 0 0 0 0,0 0-1 0 0,0 1 1 0 0,15-2 0 0 0,9 1 86 0 0,63 2 0 0 0,-94 1-20 0 0,28 1 21 0 0,0 0-1 0 0,48 11 1 0 0,-69-10-13 0 0,1 1-1 0 0,0 0 1 0 0,-1 0-1 0 0,0 1 0 0 0,0 0 1 0 0,0 0-1 0 0,0 1 1 0 0,-1 1-1 0 0,0-1 1 0 0,0 1-1 0 0,13 13 1 0 0,-17-15 18 0 0,0 0 1 0 0,-1 1-1 0 0,0-1 1 0 0,0 1-1 0 0,0-1 1 0 0,0 1 0 0 0,-1 0-1 0 0,0 0 1 0 0,0 0-1 0 0,0 0 1 0 0,-1 1 0 0 0,2 5-1 0 0,-3-8-5 0 0,-1 0 0 0 0,1-1 0 0 0,0 1 0 0 0,-1 0 0 0 0,0-1 0 0 0,0 1 0 0 0,1-1 0 0 0,-1 1-1 0 0,-1-1 1 0 0,1 0 0 0 0,-2 4 0 0 0,-1 0 26 0 0,0 1-10 0 0,0 0 0 0 0,-1 0 0 0 0,0 0 0 0 0,0-1 0 0 0,0 0 0 0 0,-1 0 0 0 0,0 0-1 0 0,0-1 1 0 0,-1 0 0 0 0,-8 5 0 0 0,-10 5 43 0 0,-41 17-1 0 0,42-21-47 0 0,-5 2-22 0 0,-174 74 111 0 0,173-77-101 0 0,0-1 0 0 0,-1-1 0 0 0,1-2 0 0 0,-63 6 0 0 0,76-12 20 0 0,1-1-1 0 0,0-1 1 0 0,-1 0 0 0 0,-20-6-1 0 0,4 2 5 0 0,32 5 378 0 0,14 3-2275 0 0,15 1-4291 0 0,-13-2 443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8783 0 0,'0'0'399'0'0,"-2"1"-4"0"0,-17 8 499 0 0,-1 2 0 0 0,1 0 0 0 0,-21 18 0 0 0,-31 16 1706 0 0,23-15 1614 0 0,63-34-3460 0 0,96-36 678 0 0,-62 21-1066 0 0,-20 8-176 0 0,50-17 164 0 0,-68 25-304 0 0,-1 1 1 0 0,1 0 0 0 0,0 0 0 0 0,0 1-1 0 0,16 0 1 0 0,-14 3 13 0 0,-12-2-61 0 0,-1 0 1 0 0,1 0-1 0 0,0 1 0 0 0,-1-1 0 0 0,1 0 1 0 0,0 1-1 0 0,-1-1 0 0 0,1 1 0 0 0,-1-1 1 0 0,1 1-1 0 0,0-1 0 0 0,-1 1 0 0 0,1-1 1 0 0,-1 1-1 0 0,0 0 0 0 0,1-1 0 0 0,-1 1 1 0 0,1 0-1 0 0,-1 1 0 0 0,2 0 7 0 0,6 12 32 0 0,-3 1-31 0 0,-4-10-11 0 0,-1 0 0 0 0,0 0 0 0 0,0 1 0 0 0,0-1 0 0 0,-1 0 0 0 0,0 0 0 0 0,0 1 0 0 0,0-1 0 0 0,0 0 0 0 0,-1 0 0 0 0,0 0 0 0 0,-4 7 0 0 0,-2 2 0 0 0,-1 0 0 0 0,-18 23 0 0 0,-4-4 0 0 0,0-1 0 0 0,-2-1 0 0 0,-1-3 0 0 0,-54 36 0 0 0,52-41 0 0 0,-1-3 0 0 0,-49 20 0 0 0,44-19-13 0 0,40-20-58 0 0,4-3-416 0 0,11-8 465 0 0,0 1 0 0 0,1 0-1 0 0,0 1 1 0 0,0 1 0 0 0,1 0-1 0 0,0 1 1 0 0,29-8 0 0 0,-24 8 134 0 0,1 1 1 0 0,0 0-1 0 0,0 2 1 0 0,30-1-1 0 0,-2 4-10 0 0,-35 4-60 0 0,2 3-31 0 0,6 3-11 0 0,-18-6 0 0 0,-2-1 0 0 0,7 9 0 0 0,-7-8 0 0 0,0 0 0 0 0,-1 0 0 0 0,1 0 0 0 0,-1 0 0 0 0,0 0 0 0 0,0 0 0 0 0,-1 1 0 0 0,1-1 0 0 0,-1 0 0 0 0,0 1 0 0 0,0-1 0 0 0,0 0 0 0 0,-1 0 0 0 0,0 1 0 0 0,-2 7 0 0 0,-1 2 0 0 0,-1 0 0 0 0,-1-1 0 0 0,-9 18 0 0 0,7-16 68 0 0,-1 0 0 0 0,-15 20 0 0 0,18-29-39 0 0,1 0-1 0 0,-1 0 1 0 0,0 0-1 0 0,0-1 1 0 0,0 0-1 0 0,-1 0 1 0 0,-11 5-1 0 0,-26 11 37 0 0,-1-3-1 0 0,-48 13 1 0 0,10-4-24 0 0,23-10 17 0 0,3-2-107 0 0,55-14-186 0 0,5-3-463 0 0,70-47-5442 0 0,-50 35-319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4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88 7599 0 0,'-2'1'348'0'0,"-24"10"-163"0"0,-95 45 3610 0 0,112-51-3092 0 0,-36 20 13 0 0,15-10 4824 0 0,154-74-3043 0 0,-43 16-1797 0 0,43-19 24 0 0,-106 54-564 0 0,0 2 0 0 0,0 0 0 0 0,1 0 0 0 0,38-4 0 0 0,-56 10-156 0 0,0 0 0 0 0,0 0-1 0 0,0-1 1 0 0,0 1 0 0 0,0 1-1 0 0,0-1 1 0 0,0 0 0 0 0,0 0 0 0 0,0 0-1 0 0,0 0 1 0 0,0 1 0 0 0,1-1-1 0 0,-1 0 1 0 0,-1 1 0 0 0,1-1 0 0 0,0 1-1 0 0,0 0 1 0 0,0-1 0 0 0,0 1-1 0 0,0 0 1 0 0,0-1 0 0 0,1 2 0 0 0,-1 0 2 0 0,-1-1 1 0 0,1 1 0 0 0,0-1 0 0 0,-1 1-1 0 0,1-1 1 0 0,0 1 0 0 0,-1 0 0 0 0,0-1-1 0 0,1 1 1 0 0,-1 0 0 0 0,0 0 0 0 0,0-1-1 0 0,0 3 1 0 0,-1 2 7 0 0,1 0-1 0 0,-1 0 1 0 0,-1 1-1 0 0,1-1 1 0 0,-1 0-1 0 0,0 0 1 0 0,-3 5-1 0 0,-9 15-22 0 0,-2 0 0 0 0,0-1 0 0 0,-2-1 0 0 0,0-1 0 0 0,-2-1 0 0 0,0 0 0 0 0,-36 27 0 0 0,38-35-9 0 0,0-1 1 0 0,-1-2-1 0 0,-29 14 0 0 0,-64 22-68 0 0,35-24-14 0 0,75-23 18 0 0,0 1 6 0 0,2-1 75 0 0,0 0 0 0 0,-1 0 0 0 0,1 0 0 0 0,0 0 0 0 0,0 0 0 0 0,-1 0 0 0 0,1 0 0 0 0,0 0 0 0 0,-1 0 0 0 0,1 0 0 0 0,0 0 0 0 0,0 1 0 0 0,-1-1 0 0 0,1 0 0 0 0,0 0-1 0 0,0 0 1 0 0,0 0 0 0 0,-1 0 0 0 0,1 1 0 0 0,0-1 0 0 0,0 0 0 0 0,0 0 0 0 0,-1 0 0 0 0,1 1 0 0 0,0-1 0 0 0,0 0 0 0 0,0 0 0 0 0,0 1 0 0 0,0-1 0 0 0,0 0 0 0 0,0 0-1 0 0,-1 1 1 0 0,1-1 0 0 0,0 0 0 0 0,0 0 0 0 0,0 1 0 0 0,9 6-41 0 0,20 3-6 0 0,-8-7 20 0 0,0-1 1 0 0,0-1-1 0 0,29-2 0 0 0,16 1-21 0 0,-47-1 49 0 0,-11 1 0 0 0,0-1 0 0 0,-1 1 0 0 0,1 1 0 0 0,9 1 0 0 0,-3 1 0 0 0,-1 5 0 0 0,-12-7 0 0 0,2 0 0 0 0,-1 1 0 0 0,1 0 0 0 0,-1 0 0 0 0,0 0 0 0 0,0 0 0 0 0,0 0 0 0 0,3 5 0 0 0,-2-3 0 0 0,-2 0 0 0 0,1 1 0 0 0,0-1 0 0 0,-1 1 0 0 0,0-1 0 0 0,0 1 0 0 0,0-1 0 0 0,0 6 0 0 0,0 31 99 0 0,-1-24-57 0 0,-1-13-3 0 0,0 0-1 0 0,1 0 0 0 0,-2 0 0 0 0,1 0 0 0 0,0 0 0 0 0,-1 0 1 0 0,0 0-1 0 0,1-1 0 0 0,-1 1 0 0 0,-1-1 0 0 0,1 1 0 0 0,-1-1 1 0 0,1 0-1 0 0,-1 0 0 0 0,-4 4 0 0 0,-3 0 26 0 0,0 0 0 0 0,-1 0 0 0 0,0-1 0 0 0,0-1 0 0 0,-1 0-1 0 0,0 0 1 0 0,-17 4 0 0 0,-12 5 17 0 0,-26 16-75 0 0,-94 57 0 0 0,118-62-14 0 0,43-25 2 0 0,0 0-1 0 0,-1 1 0 0 0,1-1 1 0 0,0 0-1 0 0,-1 0 1 0 0,1 0-1 0 0,-1 1 0 0 0,1-1 1 0 0,-1 0-1 0 0,1 0 1 0 0,0 0-1 0 0,-1 0 0 0 0,1 0 1 0 0,-1 0-1 0 0,1 0 1 0 0,-1 0-1 0 0,1 0 1 0 0,-1 0-1 0 0,1 0 0 0 0,0 0 1 0 0,-1 0-1 0 0,1 0 1 0 0,-1 0-1 0 0,0-1-11 0 0,1 1 1 0 0,0 0-1 0 0,0-1 0 0 0,0 1 1 0 0,-1 0-1 0 0,1-1 0 0 0,0 1 1 0 0,0 0-1 0 0,0-1 0 0 0,0 1 0 0 0,0-1 1 0 0,-1 1-1 0 0,1 0 0 0 0,0-1 1 0 0,0 1-1 0 0,0-1 0 0 0,0 1 1 0 0,0 0-1 0 0,1-2 0 0 0,4-19-515 0 0,0 11-196 0 0,0 0 0 0 0,0 1-1 0 0,10-12 1 0 0,9-10-5445 0 0,-6 12-22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307 196 6447 0 0,'0'0'499'0'0,"-2"0"-328"0"0,-25-9 8983 0 0,25 7-8591 0 0,2 1-405 0 0,-1 0 0 0 0,0 0-1 0 0,1-1 1 0 0,-1 1 0 0 0,1 0 0 0 0,-1 0 0 0 0,1 0 0 0 0,0-1 0 0 0,0 1-1 0 0,-1 0 1 0 0,1-1 0 0 0,0 1 0 0 0,0 0 0 0 0,0-2 0 0 0,0 1 178 0 0,0 1 307 0 0,1-1-89 0 0,1-3-384 0 0,0 0 0 0 0,0 1-1 0 0,0-1 1 0 0,1 1 0 0 0,-1-1 0 0 0,1 1-1 0 0,0 0 1 0 0,0 0 0 0 0,1 1 0 0 0,-1-1-1 0 0,1 0 1 0 0,6-4 0 0 0,7-3-256 0 0,34-19-1 0 0,-30 19 237 0 0,-6 3-108 0 0,-1 2-1 0 0,1 0 1 0 0,1 0-1 0 0,-1 1 0 0 0,1 1 1 0 0,23-3-1 0 0,2 3 426 0 0,52 1 0 0 0,-91 3-332 0 0,0 1-127 0 0,-1 0 0 0 0,1 0 0 0 0,-1 0 0 0 0,1 0 1 0 0,-1 0-1 0 0,0 1 0 0 0,0-1 0 0 0,1 0 0 0 0,-1 1 0 0 0,0-1 1 0 0,0 1-1 0 0,0-1 0 0 0,0 1 0 0 0,-1-1 0 0 0,1 1 0 0 0,0-1 1 0 0,-1 1-1 0 0,1 0 0 0 0,-1 0 0 0 0,1-1 0 0 0,-1 1 0 0 0,0 0 1 0 0,0 0-1 0 0,1-1 0 0 0,-1 1 0 0 0,-1 0 0 0 0,1 0 0 0 0,0 0 1 0 0,0-1-1 0 0,-1 1 0 0 0,1 0 0 0 0,-1 0 0 0 0,0 1 0 0 0,-2 4 19 0 0,1-1-1 0 0,-1 0 1 0 0,0 0-1 0 0,-1 0 1 0 0,1-1-1 0 0,-1 1 1 0 0,-8 8-1 0 0,-79 70-25 0 0,53-52-13 0 0,-41 33-167 0 0,-3-3 0 0 0,-121 68 0 0 0,174-113 174 0 0,1 2-1 0 0,1 1 1 0 0,-37 34 0 0 0,55-43-10 0 0,5-1-1 0 0,3-8-60 0 0,4-1 93 0 0,25 6 137 0 0,-13-8-84 0 0,8-2 157 0 0,0 1-1 0 0,1 2 1 0 0,30 2-1 0 0,-29-1-34 0 0,1-1 1 0 0,37-3-1 0 0,146-17 707 0 0,4 0-83 0 0,-201 19-762 0 0,2-1 81 0 0,-11 2-32 0 0,-12 8-4402 0 0,5-6 2398 0 0,-3 3-3568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4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80 9215 0 0,'-2'2'707'0'0,"-13"5"-458"0"0,-14 10 7582 0 0,44-15-6608 0 0,4-1-791 0 0,-1-2 1 0 0,1 0 0 0 0,-1-2 0 0 0,1 0 0 0 0,27-8 0 0 0,-11 3-105 0 0,89-25 729 0 0,-72 18-513 0 0,0 2 0 0 0,58-7 0 0 0,-93 19-512 0 0,-5 2-61 0 0,-10-1-126 0 0,-2 1 149 0 0,0-1 0 0 0,0 0-1 0 0,0 0 1 0 0,0 0 0 0 0,0 0 0 0 0,0 1-1 0 0,0-1 1 0 0,1 0 0 0 0,-1 0 0 0 0,0 0-1 0 0,0 0 1 0 0,0 1 0 0 0,0-1 0 0 0,0 0-1 0 0,0 0 1 0 0,0 0 0 0 0,1 0 0 0 0,-1 0-1 0 0,0 1 1 0 0,0-1 0 0 0,0 0 0 0 0,0 0-1 0 0,0 0 1 0 0,1 0 0 0 0,-1 0 0 0 0,0 0-1 0 0,0 0 1 0 0,0 0 0 0 0,0 0 0 0 0,1 0-1 0 0,-1 0 1 0 0,0 0 0 0 0,0 0 0 0 0,1 0-69 0 0,-1 0 0 0 0,0 1 0 0 0,1-1 0 0 0,-1 0 1 0 0,0 0-1 0 0,1 0 0 0 0,-1 0 0 0 0,0 0 0 0 0,1 0 0 0 0,-1 1 1 0 0,0-1-1 0 0,0 0 0 0 0,1 0 0 0 0,-1 1 0 0 0,0-1 1 0 0,0 0-1 0 0,1 0 0 0 0,-1 1 0 0 0,0-1 0 0 0,0 0 0 0 0,0 0 1 0 0,0 1-1 0 0,1-1 0 0 0,-1 0 0 0 0,0 1 0 0 0,0-1 0 0 0,0 0 1 0 0,0 1-1 0 0,0-1 0 0 0,0 1 0 0 0,0 2-473 0 0,0 0-1 0 0,0-1 1 0 0,0 1 0 0 0,-1 0-1 0 0,1 0 1 0 0,-2 4 0 0 0,1-5-1394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4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63 8751 0 0,'-3'1'674'0'0,"-6"2"-300"0"0,-27 10-46 0 0,14 1 9022 0 0,22-12-8828 0 0,3 9 6 0 0,0-7 70 0 0,2-1-414 0 0,1-1 1 0 0,0 0 0 0 0,0 0 0 0 0,0 0 0 0 0,0-1 0 0 0,0 0 0 0 0,0 0 0 0 0,0-1 0 0 0,0 1-1 0 0,7-2 1 0 0,12-1 280 0 0,29-5 0 0 0,-35 4-258 0 0,77-15 520 0 0,-1-5 0 0 0,118-43 0 0 0,-201 61-733 0 0,-10 4-94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5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3679 0 0,'0'0'14015'0'0,"2"0"-13603"0"0,13 3-170 0 0,-1-1 0 0 0,0-1 0 0 0,0-1 0 0 0,0 0 0 0 0,1-1 0 0 0,-1 0 0 0 0,21-6 0 0 0,99-31 70 0 0,-128 36-284 0 0,18-6-6 0 0,-4 0-59 0 0,1 1 0 0 0,-1 1 0 0 0,1 2 0 0 0,0 0 0 0 0,28-2 0 0 0,-46 6-451 0 0,-5 23-8159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5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7367 0 0,'0'0'16896'0'0,"3"2"-16603"0"0,2 2-251 0 0,1 0-1 0 0,-1-1 0 0 0,1 0 0 0 0,0 0 0 0 0,-1-1 0 0 0,1 0 0 0 0,1 0 0 0 0,-1 0 0 0 0,0 0 0 0 0,0-1 1 0 0,1 0-1 0 0,-1-1 0 0 0,0 1 0 0 0,1-1 0 0 0,-1 0 0 0 0,9-2 0 0 0,12-3 19 0 0,0-2-1 0 0,44-16 1 0 0,-21 7-18 0 0,1 0-934 0 0,77-13 0 0 0,-111 27-945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5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2759 0 0,'0'3'7267'0'0,"-2"5"-4843"0"0,1-1 1 0 0,-1 1-1 0 0,-3 8 0 0 0,-2 1-1416 0 0,-1-1 0 0 0,-1 1 0 0 0,-13 19 0 0 0,21-34-732 0 0,1-5-207 0 0,13-46 246 0 0,-12 47 93 0 0,-2 4-317 0 0,-5 7-33 0 0,1 0-30 0 0,4-8 232 0 0,1 2-469 0 0,-4 8 197 0 0,0 0 0 0 0,-2-3 688 0 0,3-6-2243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5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32 9671 0 0,'51'-32'11739'0'0,"-55"39"-9185"0"0,-19 14-4632 0 0,20-18 3067 0 0,-47 44-955 0 0,-89 90 72 0 0,119-115-106 0 0,2-2 0 0 0,-21 31 0 0 0,34-44 0 0 0,1 0 0 0 0,0 0 0 0 0,0 0 0 0 0,1 1 0 0 0,0-1 0 0 0,0 1 0 0 0,1 0 0 0 0,-3 16 0 0 0,6-8 0 0 0,0-12-1 0 0,0-1 1 0 0,0 0-1 0 0,1 1 0 0 0,-1-1 0 0 0,1 0 0 0 0,-1 0 1 0 0,1 0-1 0 0,0 0 0 0 0,0 0 0 0 0,1 0 0 0 0,-1-1 1 0 0,0 1-1 0 0,1-1 0 0 0,0 1 0 0 0,4 2 0 0 0,-3-2-1 0 0,0-1 0 0 0,1 0-1 0 0,-1 0 1 0 0,1-1-1 0 0,-1 0 1 0 0,1 1 0 0 0,-1-1-1 0 0,1-1 1 0 0,0 1 0 0 0,7-1-1 0 0,-1 0 1 0 0,0-1 0 0 0,-1 0 0 0 0,1-1 0 0 0,0 0 0 0 0,-1-1 0 0 0,1 0-1 0 0,-1-1 1 0 0,0 0 0 0 0,16-9 0 0 0,3-5 43 0 0,-1-1 1 0 0,30-25-1 0 0,-44 31-17 0 0,1-1 1 0 0,-1 0-1 0 0,-1-1 1 0 0,-1 0-1 0 0,12-20 1 0 0,-19 27-10 0 0,-1-1 1 0 0,0 0 0 0 0,-1 1-1 0 0,1-1 1 0 0,-2-1 0 0 0,1 1-1 0 0,-2 0 1 0 0,1-1 0 0 0,-1 1-1 0 0,0-1 1 0 0,-1 1 0 0 0,0-1-1 0 0,-1 0 1 0 0,-2-11-1 0 0,2 18-46 0 0,0 0-1 0 0,0 1 0 0 0,-1-1 1 0 0,1 0-1 0 0,-1 1 0 0 0,0-1 1 0 0,1 1-1 0 0,-1-1 0 0 0,0 1 1 0 0,-1 0-1 0 0,1 0 0 0 0,0 0 0 0 0,-1 0 1 0 0,1 0-1 0 0,-5-2 0 0 0,1 0-81 0 0,0 1-1 0 0,-1 0 1 0 0,1 1-1 0 0,-1-1 1 0 0,-10-1-1 0 0,9 3-64 0 0,-1 0 0 0 0,1 1 0 0 0,0 0 0 0 0,0 0 0 0 0,-1 1 0 0 0,1 0-1 0 0,-12 3 1 0 0,17-3 38 0 0,23 2-12696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5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28 11975 0 0,'7'-4'1164'0'0,"25"-14"-1602"0"0,-20 14 3095 0 0,-2 3 3755 0 0,-21 12-5583 0 0,-91 74 491 0 0,23-20-1216 0 0,34-27-104 0 0,-44 41 0 0 0,-16 30-16 0 0,52-62-179 0 0,40-37 162 0 0,1 1-1 0 0,0 0 0 0 0,1 0 0 0 0,0 1 1 0 0,-11 16-1 0 0,9 2 23 0 0,6-9 11 0 0,8-16 0 0 0,0-1 0 0 0,3 11-11 0 0,-1-10 17 0 0,0-1-1 0 0,0 0 0 0 0,0 0 0 0 0,1 0 1 0 0,0 0-1 0 0,-1 0 0 0 0,1-1 0 0 0,0 0 1 0 0,1 0-1 0 0,-1 0 0 0 0,0 0 0 0 0,1-1 1 0 0,5 3-1 0 0,7 2 25 0 0,0-1-1 0 0,26 7 1 0 0,-23-8-7 0 0,2-1-1 0 0,-1-1 1 0 0,0-1-1 0 0,0-1 0 0 0,1-1 1 0 0,-1-1-1 0 0,37-6 1 0 0,-29 1 12 0 0,0-2 1 0 0,-1 0 0 0 0,-1-2-1 0 0,1-1 1 0 0,27-16-1 0 0,12-9 147 0 0,72-52 0 0 0,-122 76-153 0 0,-1-1-1 0 0,19-18 1 0 0,-27 22-15 0 0,0 0 0 0 0,-1 0 0 0 0,0-1 0 0 0,-1 0 0 0 0,0-1 0 0 0,7-16 0 0 0,-13 27-20 0 0,0-1 0 0 0,0 1-1 0 0,0-1 1 0 0,0 1-1 0 0,0-1 1 0 0,-1 1-1 0 0,1-1 1 0 0,0 1-1 0 0,0-1 1 0 0,-1 1-1 0 0,1-1 1 0 0,0 1 0 0 0,-1 0-1 0 0,1-1 1 0 0,0 1-1 0 0,-1 0 1 0 0,1-1-1 0 0,0 1 1 0 0,-1 0-1 0 0,1-1 1 0 0,-1 1-1 0 0,1 0 1 0 0,-1 0-1 0 0,1 0 1 0 0,-1-1 0 0 0,0 1-7 0 0,-1-1 6 0 0,1 1 0 0 0,-1-1-1 0 0,0 1 1 0 0,0-1 0 0 0,0 1-1 0 0,0 0 1 0 0,0 0 0 0 0,0 0-1 0 0,0 0 1 0 0,0 0-1 0 0,0 0 1 0 0,0 0 0 0 0,0 1-1 0 0,-3 0 1 0 0,-31 12-86 0 0,24-8 58 0 0,-70 31 28 0 0,-15 4-77 0 0,82-35 62 0 0,0 1 0 0 0,0 1 0 0 0,0 0 0 0 0,1 1 0 0 0,0 1 0 0 0,0 0 0 0 0,-20 18 0 0 0,34-26 22 0 0,-1-1 0 0 0,1 1 0 0 0,-1-1 0 0 0,0 1 0 0 0,1-1 0 0 0,0 1 0 0 0,-1 0 0 0 0,1-1 0 0 0,-1 1 0 0 0,1 0 0 0 0,0-1 0 0 0,-1 1 0 0 0,1 0 0 0 0,0 0 0 0 0,-1 1 0 0 0,2-1-9 0 0,-1 1 1 0 0,0 0-1 0 0,1-1 0 0 0,0 1 0 0 0,-1-1 0 0 0,1 1 1 0 0,0-1-1 0 0,-1 0 0 0 0,1 1 0 0 0,0-1 1 0 0,0 0-1 0 0,0 1 0 0 0,0-1 0 0 0,0 0 0 0 0,1 0 1 0 0,-1 0-1 0 0,0 0 0 0 0,1 0 0 0 0,-1 0 1 0 0,0 0-1 0 0,1 0 0 0 0,-1-1 0 0 0,3 2 0 0 0,4 1-127 0 0,0 0-1 0 0,1 0 0 0 0,8 2 1 0 0,21 2-2296 0 0,-21-5 997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2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416 313 4607 0 0,'0'0'208'0'0,"0"2"-9"0"0,0 3 235 0 0,0 0-1 0 0,0 0 1 0 0,0 0-1 0 0,-1 0 1 0 0,0-1-1 0 0,0 1 1 0 0,0 0-1 0 0,0-1 1 0 0,-1 1-1 0 0,0 0 1 0 0,0-1-1 0 0,0 0 1 0 0,0 0-1 0 0,-1 1 0 0 0,0-1 1 0 0,0-1-1 0 0,0 1 1 0 0,0 0-1 0 0,0-1 1 0 0,-1 0-1 0 0,0 1 1 0 0,0-1-1 0 0,-5 3 1 0 0,-1-1-135 0 0,-1 0-1 0 0,0 0 1 0 0,0-1 0 0 0,0-1 0 0 0,-1 0-1 0 0,1 0 1 0 0,-1-1 0 0 0,0 0 0 0 0,1-1-1 0 0,-1-1 1 0 0,0 0 0 0 0,0 0-1 0 0,1-1 1 0 0,-1-1 0 0 0,0 0 0 0 0,1-1-1 0 0,-1 0 1 0 0,-17-7 0 0 0,20 5-220 0 0,0 0-1 0 0,0-1 1 0 0,1 0 0 0 0,-1-1-1 0 0,1 1 1 0 0,1-2 0 0 0,-1 1-1 0 0,1-1 1 0 0,0 0 0 0 0,-7-13 0 0 0,10 15-31 0 0,0 0 1 0 0,0-1-1 0 0,1 0 1 0 0,0 0-1 0 0,0 0 1 0 0,0-1-1 0 0,1 1 1 0 0,0 0-1 0 0,1-1 1 0 0,0 1-1 0 0,0-1 1 0 0,1 0-1 0 0,-1 1 1 0 0,3-15-1 0 0,-1 16-59 0 0,1 1-1 0 0,0 0 1 0 0,0 0-1 0 0,0 0 1 0 0,0 0-1 0 0,1 0 1 0 0,0 0-1 0 0,0 1 1 0 0,1-1-1 0 0,-1 1 1 0 0,1 0-1 0 0,0 0 1 0 0,0 0-1 0 0,0 0 1 0 0,9-5-1 0 0,0 1-25 0 0,0 0 1 0 0,1 0-1 0 0,0 2 0 0 0,21-8 0 0 0,27-8-11 0 0,-2 0 80 0 0,121-27 0 0 0,-171 47-9 0 0,0 1 0 0 0,0 0 0 0 0,1 0 0 0 0,-1 1-1 0 0,0 0 1 0 0,11 2 0 0 0,-18-2-17 0 0,0 1-1 0 0,0 0 0 0 0,0 0 1 0 0,0 0-1 0 0,0 0 1 0 0,0 0-1 0 0,0 1 1 0 0,-1-1-1 0 0,1 1 1 0 0,0 0-1 0 0,-1 0 0 0 0,0 0 1 0 0,1 0-1 0 0,-1 0 1 0 0,0 0-1 0 0,0 0 1 0 0,0 1-1 0 0,0-1 1 0 0,-1 1-1 0 0,1 0 0 0 0,-1-1 1 0 0,1 1-1 0 0,-1 0 1 0 0,1 5-1 0 0,1 0-4 0 0,-2 1 1 0 0,1 0-1 0 0,-1 0 0 0 0,0 0 0 0 0,-1 0 0 0 0,0 0 0 0 0,0 0 1 0 0,-3 11-1 0 0,1-12 10 0 0,0 0-1 0 0,-1 0 1 0 0,0-1 0 0 0,-1 1 0 0 0,0-1 0 0 0,-6 9-1 0 0,0-1 45 0 0,-23 25-1 0 0,14-23-13 0 0,0-1 0 0 0,-1 0-1 0 0,-28 15 1 0 0,40-25-39 0 0,-24 13-58 0 0,-1-1 0 0 0,0-2 0 0 0,-1-1 0 0 0,-68 19 0 0 0,40-14-872 0 0,61-20 566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5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23 9671 0 0,'0'0'440'0'0,"1"-3"-5"0"0,2-5 58 0 0,-2 6 1275 0 0,-1 2-1660 0 0,0 0 0 0 0,0 0-1 0 0,0 0 1 0 0,-1 0-1 0 0,1 0 1 0 0,0 0 0 0 0,0 0-1 0 0,0 0 1 0 0,0 0-1 0 0,-1 0 1 0 0,1 0 0 0 0,0-1-1 0 0,0 1 1 0 0,0 0 0 0 0,0 0-1 0 0,0 0 1 0 0,-1 0-1 0 0,1 0 1 0 0,0 0 0 0 0,0 0-1 0 0,0-1 1 0 0,0 1-1 0 0,0 0 1 0 0,0 0 0 0 0,0 0-1 0 0,-1 0 1 0 0,1-1 0 0 0,0 1-1 0 0,0 0 1 0 0,0 0-1 0 0,0 0 1 0 0,0-1 0 0 0,0 1 13 0 0,0 0 1 0 0,0 0 0 0 0,0-1 0 0 0,0 1 0 0 0,-1 0 0 0 0,1-1 0 0 0,0 1-1 0 0,0 0 1 0 0,0 0 0 0 0,0-1 0 0 0,-1 1 0 0 0,1 0 0 0 0,0 0 0 0 0,0-1-1 0 0,-1 1 1 0 0,1 0 0 0 0,0 0 0 0 0,0 0 0 0 0,-1-1 0 0 0,1 1 0 0 0,0 0-1 0 0,-1 0 1 0 0,1 0 0 0 0,0 0 0 0 0,-1 0 0 0 0,1 0 0 0 0,0 0 0 0 0,-1 0 0 0 0,-3 0 131 0 0,1 0 1 0 0,-1 0-1 0 0,0 0 1 0 0,1 1-1 0 0,-1-1 1 0 0,1 1 0 0 0,-1 0-1 0 0,1 0 1 0 0,-1 1-1 0 0,1-1 1 0 0,-1 1 0 0 0,1-1-1 0 0,0 1 1 0 0,-3 2-1 0 0,-9 7-88 0 0,-22 20-1 0 0,19-15 14 0 0,-97 91-163 0 0,-16 14-37 0 0,101-95-175 0 0,-27 31 0 0 0,10-10-166 0 0,44-44 341 0 0,-72 75-541 0 0,68-69 535 0 0,0 0 0 0 0,0 0 0 0 0,1 1-1 0 0,1 0 1 0 0,0 0 0 0 0,0 0 0 0 0,-5 16-1 0 0,7-11-24 0 0,3-12 41 0 0,0-1 1 0 0,1 0-1 0 0,-1 0 0 0 0,0 0 0 0 0,1 0 0 0 0,-1 1 1 0 0,1-1-1 0 0,-1 0 0 0 0,1 0 0 0 0,0 0 0 0 0,0 0 1 0 0,0 0-1 0 0,0-1 0 0 0,0 1 0 0 0,1 0 0 0 0,-1 0 1 0 0,3 2-1 0 0,-2-2 2 0 0,1 0 0 0 0,0 0-1 0 0,0-1 1 0 0,-1 1 0 0 0,1 0 0 0 0,0-1 0 0 0,0 0-1 0 0,1 0 1 0 0,-1 0 0 0 0,5 1 0 0 0,6 0 3 0 0,0-1 1 0 0,1-1-1 0 0,-1 0 1 0 0,18-3-1 0 0,-24 3 12 0 0,68-9 227 0 0,74-19 0 0 0,-90 14 319 0 0,92-36-1 0 0,-146 48-504 0 0,0 0-21 0 0,1-1 0 0 0,-1 1 0 0 0,0-1 1 0 0,0 0-1 0 0,0 0 0 0 0,0-1 0 0 0,-1 0 0 0 0,1 0 1 0 0,-1 0-1 0 0,5-7 0 0 0,-8 10-22 0 0,0-1-1 0 0,0-1 1 0 0,-1 1 0 0 0,1 0-1 0 0,-1 0 1 0 0,0 0 0 0 0,0-1-1 0 0,0 1 1 0 0,0-1 0 0 0,1-3-1 0 0,0-1 22 0 0,-1 4-19 0 0,1 0 0 0 0,-1 1 0 0 0,-1-1 0 0 0,1 1 0 0 0,0-1 1 0 0,-1 0-1 0 0,1 1 0 0 0,-1-1 0 0 0,0 0 0 0 0,0 0 0 0 0,0 0 0 0 0,0-2 0 0 0,-1-4 4 0 0,1-2-21 0 0,-1-1-1 0 0,-2-12 1 0 0,2 20 3 0 0,1 0 1 0 0,-1 0-1 0 0,-1 0 0 0 0,1 0 1 0 0,-1 0-1 0 0,1 0 1 0 0,-1 1-1 0 0,-4-7 0 0 0,4 8-30 0 0,-1 1-1 0 0,1 0 0 0 0,0 0 0 0 0,0-1 0 0 0,-1 2 0 0 0,1-1 1 0 0,0 0-1 0 0,-1 0 0 0 0,1 1 0 0 0,-1 0 0 0 0,1-1 0 0 0,-1 1 1 0 0,1 0-1 0 0,-1 0 0 0 0,-4 1 0 0 0,4 0 19 0 0,0 0-1 0 0,-1 0 0 0 0,1 0 1 0 0,0 0-1 0 0,-1 1 0 0 0,1 0 1 0 0,0 0-1 0 0,0 0 1 0 0,1 0-1 0 0,-5 3 0 0 0,0 2-11 0 0,-1 0-1 0 0,-7 11 0 0 0,-82 103-112 0 0,-3 5-713 0 0,98-124 714 0 0,1 0-19 0 0,0-1 0 0 0,-1 1 0 0 0,1 0 0 0 0,0 0 1 0 0,0 0-1 0 0,0 0 0 0 0,0 0 0 0 0,-1 4 0 0 0,16 1-1722 0 0,2-5 816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2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87 11055 0 0,'0'-6'219'0'0,"0"0"0"0"0,0 0 0 0 0,-1 1 1 0 0,0-1-1 0 0,1 0 0 0 0,-3-6 0 0 0,2 11 204 0 0,1 0 1 0 0,-1-1 0 0 0,0 1 0 0 0,0 0-1 0 0,0 0 1 0 0,0-1 0 0 0,0 1-1 0 0,0 0 1 0 0,0 0 0 0 0,0 0 0 0 0,0 0-1 0 0,0 0 1 0 0,0 1 0 0 0,-1-1-1 0 0,1 0 1 0 0,-2 0 0 0 0,-20-8 2871 0 0,17 9-3191 0 0,-1-1 0 0 0,1 1 0 0 0,0 0 0 0 0,-1 0 0 0 0,1 0 0 0 0,0 1 0 0 0,-1 0 0 0 0,1 0 0 0 0,0 1 0 0 0,0 0 0 0 0,-12 5 0 0 0,-5 4 569 0 0,-36 23 0 0 0,25-13-459 0 0,-3 0-290 0 0,-50 19 0 0 0,69-33 38 0 0,1 1 0 0 0,-1 0-1 0 0,1 1 1 0 0,1 1 0 0 0,0 1-1 0 0,-16 13 1 0 0,30-22 34 0 0,0 0 0 0 0,0 0 0 0 0,0 0 0 0 0,0 0-1 0 0,1 0 1 0 0,-1 0 0 0 0,1 0 0 0 0,-1 1 0 0 0,1-1 0 0 0,0 1 0 0 0,0-1-1 0 0,0 1 1 0 0,0-1 0 0 0,1 1 0 0 0,-1-1 0 0 0,1 1 0 0 0,-1 0 0 0 0,1 0-1 0 0,0-1 1 0 0,0 1 0 0 0,0 0 0 0 0,0-1 0 0 0,1 5 0 0 0,0-3-16 0 0,1-1 0 0 0,-1 1 0 0 0,1 0 0 0 0,0-1 0 0 0,0 1 0 0 0,0-1-1 0 0,0 0 1 0 0,1 0 0 0 0,-1 0 0 0 0,1 0 0 0 0,0 0 0 0 0,0 0 0 0 0,0-1 0 0 0,0 1 0 0 0,5 2 0 0 0,24 12-180 0 0,0-1-1 0 0,2-1 1 0 0,67 19-1 0 0,-21-8 27 0 0,-41-12 129 0 0,-16-7 111 0 0,-1 1 0 0 0,0 1 0 0 0,35 20 0 0 0,-54-27-34 0 0,0-1 0 0 0,-1 1 1 0 0,1 1-1 0 0,0-1 0 0 0,-1 0 1 0 0,0 1-1 0 0,1-1 0 0 0,-1 1 1 0 0,0 0-1 0 0,0 0 0 0 0,-1 0 1 0 0,1 0-1 0 0,-1 0 0 0 0,1 0 1 0 0,-1 0-1 0 0,0 0 0 0 0,0 0 1 0 0,0 1-1 0 0,-1-1 0 0 0,1 5 1 0 0,-1-2-1 0 0,0 0 1 0 0,-1 0 0 0 0,0 0 0 0 0,0 0 0 0 0,0 0 0 0 0,-1 0-1 0 0,0 0 1 0 0,0 0 0 0 0,0-1 0 0 0,-6 10 0 0 0,1-4-21 0 0,0 0 0 0 0,-1 0 0 0 0,0-1 0 0 0,-1 0 0 0 0,0 0 0 0 0,-17 13 0 0 0,-67 43-20 0 0,90-64 9 0 0,-18 11-52 0 0,0 0 0 0 0,0-1-1 0 0,-1-2 1 0 0,-33 12 0 0 0,43-19 12 0 0,-1 1-1 0 0,1-2 1 0 0,-1 0 0 0 0,0 0 0 0 0,1-1-1 0 0,-1-1 1 0 0,0 0 0 0 0,0-1 0 0 0,0 0-1 0 0,-14-4 1 0 0,16 3 24 0 0,-1-1-1 0 0,1 0 0 0 0,0-1 1 0 0,-14-7-1 0 0,21 9 17 0 0,1 0 0 0 0,-1-1 0 0 0,1 1 1 0 0,0-1-1 0 0,0 1 0 0 0,0-1 0 0 0,0 0 0 0 0,0 0 0 0 0,1 0 0 0 0,-1-1 0 0 0,1 1 1 0 0,0-1-1 0 0,0 1 0 0 0,0-1 0 0 0,-2-6 0 0 0,2 4 20 0 0,0 0-1 0 0,1 0 1 0 0,-1-1-1 0 0,1 1 1 0 0,1-1-1 0 0,-1 1 1 0 0,1-1-1 0 0,0 1 1 0 0,1-1-1 0 0,2-11 1 0 0,-1 9 25 0 0,1 0 1 0 0,0 0 0 0 0,1 1-1 0 0,0-1 1 0 0,0 1 0 0 0,10-14-1 0 0,5-2 72 0 0,2 1 0 0 0,0 1 0 0 0,39-32 0 0 0,-39 36-117 0 0,16-14 24 0 0,66-44-1 0 0,-86 65 67 0 0,0 1 0 0 0,1 1 0 0 0,0 1 0 0 0,0 1 0 0 0,1 0 0 0 0,36-8 0 0 0,-41 13-49 0 0,1 1-31 0 0,0-2-11 0 0,6-3 0 0 0,-16 3 0 0 0,-2 0 0 0 0,7-5 19 0 0,0-1 0 0 0,-1 1 0 0 0,0-2 0 0 0,-1 1 0 0 0,0-1 0 0 0,13-22 0 0 0,-15 24-16 0 0,9-13-5 0 0,-2-1 0 0 0,0 0-1 0 0,-1-1 1 0 0,-2-1 0 0 0,0 0-1 0 0,12-48 1 0 0,-22 71-75 0 0,-2-1-36 0 0,-1 0 0 0 0,0 0 0 0 0,0 0 0 0 0,0 1 0 0 0,0 0 0 0 0,0-1 0 0 0,0 1 0 0 0,0 0 0 0 0,-1 1 0 0 0,1-1 0 0 0,0 0 0 0 0,0 1 0 0 0,-1 0 0 0 0,1 0 0 0 0,0 0 1 0 0,-1 0-1 0 0,1 0 0 0 0,0 1 0 0 0,-1-1 0 0 0,-3 2 0 0 0,-12 2-1566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1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5 919 0 0,'0'-4'15819'0'0,"3"20"-14163"0"0,7 24-1156 0 0,3-7 208 0 0,2-2 0 0 0,1 0 0 0 0,28 42 0 0 0,71 80 644 0 0,-87-117-1224 0 0,27 34 4 0 0,100 99 1 0 0,-100-116 23 0 0,-53-51-108 0 0,4 1-51 0 0,-4-2-66 0 0,4-1-1350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1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9 3223 0 0,'4'-8'11783'0'0,"-9"8"-7860"0"0,-14 5-1744 0 0,-22 9-2154 0 0,38-12 35 0 0,-1 1 1 0 0,1-1 0 0 0,0 0-1 0 0,0 1 1 0 0,0 0 0 0 0,0-1-1 0 0,0 1 1 0 0,0 0 0 0 0,1 1-1 0 0,-4 4 1 0 0,-1 5 9 0 0,-9 21 0 0 0,-4 7 2 0 0,-11 3-26 0 0,-2-1 0 0 0,-69 70 0 0 0,15-17 8 0 0,76-83-50 0 0,-21 25 32 0 0,-68 63-1 0 0,72-78-35 0 0,-61 49 0 0 0,185-114-3268 0 0,-70 29-3672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1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1839 0 0,'0'0'17704'0'0,"-1"0"-17622"0"0,1 0 0 0 0,0 0 0 0 0,0 1 0 0 0,-1-1 0 0 0,1 0 0 0 0,0 1 0 0 0,0-1 0 0 0,0 0 0 0 0,0 1 0 0 0,-1-1 0 0 0,1 0 0 0 0,0 1 0 0 0,0-1 0 0 0,0 0 0 0 0,0 1 0 0 0,0-1 0 0 0,0 0 0 0 0,0 1 0 0 0,0-1 0 0 0,0 1 0 0 0,0-1 0 0 0,0 0 0 0 0,0 1 0 0 0,0-1 0 0 0,1 0 0 0 0,-1 1 0 0 0,0-1 0 0 0,7 3 32 0 0,-1-1 0 0 0,1 0 0 0 0,0-1 0 0 0,0 1 0 0 0,0-2 0 0 0,0 1 0 0 0,0-1 0 0 0,0 0 0 0 0,0 0 0 0 0,0-1 0 0 0,8-1 1 0 0,11-4 335 0 0,43-14 0 0 0,-25 5-107 0 0,147-27 276 0 0,-124 29-550 0 0,69-4-12 0 0,-46 8-38 0 0,-7 6-19 0 0,-74 1-31 0 0,-7 2-123 0 0,8 7-821 0 0,-6-3 456 0 0,2 3-312 0 0,1 0-4981 0 0,12 8 3734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0:1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48 5039 0 0,'0'0'522'0'0,"-17"9"2572"0"0,12-7-2361 0 0,1 0-1 0 0,-1 0 1 0 0,1 1 0 0 0,-1-1-1 0 0,1 1 1 0 0,-5 4 4777 0 0,11-6-4944 0 0,5 1-270 0 0,0-1-1 0 0,1 0 1 0 0,-1 0-1 0 0,1-1 1 0 0,-1 0-1 0 0,1 0 1 0 0,14-3-1 0 0,54-16 722 0 0,-36 8-694 0 0,137-37-35 0 0,-170 46 311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4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11519 0 0,'0'0'4584'0'0,"-1"2"-4313"0"0,-8 13-50 0 0,1 0 1 0 0,1 1 0 0 0,0 0-1 0 0,1 0 1 0 0,-7 32-1 0 0,10-37-153 0 0,-1 0 0 0 0,0 0 0 0 0,0 0 0 0 0,-10 15-1 0 0,0 1-24 0 0,6-11-16 0 0,-2-1 0 0 0,0 0 1 0 0,0 0-1 0 0,-16 15 0 0 0,12-13-7 0 0,0 0-1 0 0,1 1 0 0 0,-21 36 0 0 0,33-52 38 0 0,3-1-42 0 0,-1-1-1 0 0,1 1 1 0 0,-1-1-1 0 0,1 1 1 0 0,-1-1 0 0 0,1 0-1 0 0,-1 0 1 0 0,1 1-1 0 0,-1-1 1 0 0,1 0-1 0 0,1-1 1 0 0,9 0 152 0 0,0-2 0 0 0,0 1 0 0 0,-1-2 0 0 0,1 0 0 0 0,-1 0 0 0 0,0-1 0 0 0,0 0 0 0 0,14-10 0 0 0,19-13 1347 0 0,-31 18-1078 0 0,1 1 0 0 0,0 1 0 0 0,0 0 0 0 0,30-11 0 0 0,-34 17-343 0 0,-9 2-107 0 0,0 0-1 0 0,0 0 1 0 0,0-1-1 0 0,0 1 1 0 0,0 0-1 0 0,0 0 1 0 0,0 0-1 0 0,0 1 0 0 0,0-1 1 0 0,0 0-1 0 0,0 0 1 0 0,0 0-1 0 0,0 1 1 0 0,0-1-1 0 0,0 0 0 0 0,0 1 1 0 0,-1-1-1 0 0,1 1 1 0 0,0-1-1 0 0,0 1 1 0 0,0 0-1 0 0,0-1 0 0 0,-1 1 1 0 0,1 0-1 0 0,0 0 1 0 0,-1-1-1 0 0,1 1 1 0 0,0 0-1 0 0,-1 0 0 0 0,1 0 1 0 0,-1 0-1 0 0,0 0 1 0 0,1 0-1 0 0,-1-1 1 0 0,0 1-1 0 0,1 2 1 0 0,-1-2-81 0 0,1 1-777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4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6447 0 0,'-1'0'7656'0'0,"-6"5"-6373"0"0,3-2-1113 0 0,0 1-1 0 0,1 0 1 0 0,-1 0-1 0 0,1 0 1 0 0,-1 0-1 0 0,1 1 1 0 0,1-1-1 0 0,-1 1 1 0 0,1-1 0 0 0,-1 1-1 0 0,1 0 1 0 0,0 0-1 0 0,-1 7 1 0 0,-1 9 152 0 0,0 0 1 0 0,-1 23-1 0 0,-1 11 533 0 0,-2-26-514 0 0,-1 0 1 0 0,-2-1 0 0 0,-26 53-1 0 0,14-34-99 0 0,-32 57 118 0 0,-3 8 35 0 0,53-101-355 0 0,0 1 0 0 0,0-1 0 0 0,1 1 0 0 0,1 0 1 0 0,-3 20-1 0 0,8-22 2 0 0,-2-9-50 0 0,1-1-1 0 0,-1 1 0 0 0,1 0 0 0 0,-1-1 1 0 0,1 1-1 0 0,0-1 0 0 0,-1 1 0 0 0,1-1 1 0 0,0 0-1 0 0,-1 1 0 0 0,1-1 0 0 0,0 0 0 0 0,0 1 1 0 0,-1-1-1 0 0,1 0 0 0 0,0 0 0 0 0,0 1 1 0 0,0-1-1 0 0,0 0 0 0 0,-1 0 0 0 0,2 0 0 0 0,1 0-1 0 0,-1-1 0 0 0,1 1 0 0 0,-1-1 0 0 0,1 1 0 0 0,0-1-1 0 0,3-2 1 0 0,1 0-319 0 0,-1 0 0 0 0,0 0 0 0 0,0-1 0 0 0,6-5 0 0 0,-8 5-205 0 0,0 1 0 0 0,-1-1 0 0 0,1 0 0 0 0,4-6 0 0 0,-3 2-28 0 0,10-12-1102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4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73 2303 0 0,'18'-17'114'0'0,"-15"16"-48"0"0,1 0-46 0 0,4-3 1666 0 0,-1-1 0 0 0,0-1 0 0 0,0 1 0 0 0,-1-1 0 0 0,0 0 0 0 0,0 0 0 0 0,7-9 4936 0 0,-33 15-6143 0 0,-20 1-285 0 0,1 3 0 0 0,-1 1 1 0 0,-46 12-1 0 0,66-12-193 0 0,-1 1 1 0 0,1 2-1 0 0,-32 14 0 0 0,42-17-9 0 0,1 1 1 0 0,-1 0-1 0 0,1 1 0 0 0,0-1 1 0 0,0 2-1 0 0,1-1 0 0 0,0 1 1 0 0,-11 14-1 0 0,17-19-4 0 0,0-1 0 0 0,1 1 0 0 0,-1 0 0 0 0,1-1-1 0 0,0 1 1 0 0,-1 0 0 0 0,1 0 0 0 0,0 0 0 0 0,0 0 0 0 0,1 0 0 0 0,-1 0-1 0 0,1 0 1 0 0,0 0 0 0 0,-1 0 0 0 0,1 0 0 0 0,0 0 0 0 0,1 0 0 0 0,-1 0-1 0 0,1 0 1 0 0,-1 0 0 0 0,1 0 0 0 0,0 0 0 0 0,0 0 0 0 0,0 0 0 0 0,3 5-1 0 0,-1-5-14 0 0,0 1 0 0 0,0 0-1 0 0,0-1 1 0 0,0 1-1 0 0,0-1 1 0 0,1 0 0 0 0,0 0-1 0 0,0 0 1 0 0,-1 0 0 0 0,2-1-1 0 0,-1 0 1 0 0,0 0-1 0 0,0 0 1 0 0,1 0 0 0 0,-1-1-1 0 0,6 2 1 0 0,46 8 9 0 0,-27-5 142 0 0,50 15-1 0 0,-69-16-78 0 0,0 0 1 0 0,0 1-1 0 0,0 1 0 0 0,-1-1 0 0 0,0 1 0 0 0,-1 1 0 0 0,16 16 0 0 0,-21-20-18 0 0,0-1 0 0 0,-1 1 0 0 0,1 0-1 0 0,-1 0 1 0 0,0 1 0 0 0,0-1-1 0 0,0 0 1 0 0,-1 1 0 0 0,1-1-1 0 0,-1 1 1 0 0,0-1 0 0 0,0 1-1 0 0,-1-1 1 0 0,1 1 0 0 0,-1 0-1 0 0,0-1 1 0 0,-1 1 0 0 0,1 0-1 0 0,-1-1 1 0 0,-2 9 0 0 0,1-5 16 0 0,0 0 0 0 0,-1 0 0 0 0,0 0 1 0 0,-1-1-1 0 0,0 0 0 0 0,0 0 0 0 0,0 0 0 0 0,-1 0 1 0 0,0 0-1 0 0,-1-1 0 0 0,-5 6 0 0 0,-5 2-38 0 0,0-1 0 0 0,-1 0 0 0 0,-1-1 0 0 0,0-1 0 0 0,-29 13-1 0 0,35-18 1 0 0,0-2-1 0 0,0 0 0 0 0,0 0 0 0 0,-1-1 0 0 0,1-1 0 0 0,-1 0 0 0 0,0 0 0 0 0,1-2 1 0 0,-1 1-1 0 0,-18-3 0 0 0,27 2-1 0 0,1-1 0 0 0,-1 0 1 0 0,0 1-1 0 0,0-1 0 0 0,1-1 0 0 0,-1 1 1 0 0,1 0-1 0 0,-1-1 0 0 0,1 0 0 0 0,0 0 1 0 0,0 0-1 0 0,0 0 0 0 0,0 0 0 0 0,0-1 1 0 0,0 1-1 0 0,0-1 0 0 0,1 0 0 0 0,-1 0 1 0 0,1 0-1 0 0,0 0 0 0 0,0 0 1 0 0,0-1-1 0 0,0 1 0 0 0,1 0 0 0 0,-1-1 1 0 0,1 0-1 0 0,0 1 0 0 0,0-1 0 0 0,0 0 1 0 0,1 1-1 0 0,-1-1 0 0 0,1 0 0 0 0,0 0 1 0 0,0 1-1 0 0,1-7 0 0 0,0 1 24 0 0,1 0-1 0 0,0 0 0 0 0,1 0 1 0 0,0 0-1 0 0,0 0 0 0 0,1 1 1 0 0,0-1-1 0 0,1 1 0 0 0,0 0 1 0 0,0 0-1 0 0,1 1 0 0 0,8-10 1 0 0,-1 4 33 0 0,0 1-1 0 0,1 0 1 0 0,0 1 0 0 0,1 0 0 0 0,22-12-1 0 0,0 2 81 0 0,101-54-98 0 0,-130 71-32 0 0,-1 0 1 0 0,0-1 0 0 0,0 1 0 0 0,0-1-1 0 0,6-7 1 0 0,-9 9-7 0 0,-1 0 1 0 0,-1 0-1 0 0,1-1 1 0 0,0 1-1 0 0,-1-1 1 0 0,0 0-1 0 0,0 0 0 0 0,0 0 1 0 0,0 0-1 0 0,-1 0 1 0 0,2-5-1 0 0,5-31 43 0 0,-4 19-50 0 0,0 1 0 0 0,16-40 1 0 0,-20 59-120 0 0,-1 2-251 0 0,-8 5-272 0 0,1 1-1 0 0,1 0 0 0 0,-1 1 1 0 0,-10 13-1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1:4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29 919 0 0,'5'-8'21768'0'0,"30"-11"-19840"0"0,-34 18-648 0 0,-3 1-1256 0 0,0 0 0 0 0,1 1 0 0 0,-1-1 0 0 0,0 1 0 0 0,1 0 0 0 0,-1 0 0 0 0,0-1 0 0 0,1 1 0 0 0,-2 2 0 0 0,-3 0 8 0 0,-104 59-8 0 0,-47 24-189 0 0,143-79 147 0 0,-6 3-141 0 0,-31 10-1 0 0,46-18 74 0 0,-1-1-1 0 0,1 1 0 0 0,-1-1 0 0 0,0-1 1 0 0,0 1-1 0 0,1-1 0 0 0,-1 0 0 0 0,0 0 1 0 0,0 0-1 0 0,-10-3 0 0 0,15 3 52 0 0,-1 0-1 0 0,1-1 1 0 0,0 1 0 0 0,-1-1-1 0 0,1 1 1 0 0,-1-1 0 0 0,1 0-1 0 0,0 0 1 0 0,-1 1 0 0 0,1-1-1 0 0,0 0 1 0 0,0 0 0 0 0,0 0-1 0 0,0-1 1 0 0,0 1 0 0 0,0 0-1 0 0,0 0 1 0 0,0-1 0 0 0,0 1-1 0 0,0 0 1 0 0,1-1 0 0 0,-1 1-1 0 0,0 0 1 0 0,1-1-1 0 0,-1-2 1 0 0,-8-16-313 0 0,8 19 671 0 0,1 4-313 0 0,-1 0 0 0 0,1 1 0 0 0,-1-1 0 0 0,0 0 0 0 0,-3 6-1 0 0,0 0-4 0 0,-1 3 19 0 0,0 0-1 0 0,-1-1 0 0 0,-1 1 1 0 0,0-1-1 0 0,-1-1 1 0 0,-9 11-1 0 0,-5 9 22 0 0,21-29 239 0 0,1 0-268 0 0,0-1-1 0 0,0 1 1 0 0,1 0-1 0 0,-1-1 0 0 0,1 1 1 0 0,-1-1-1 0 0,0 1 1 0 0,1-1-1 0 0,-1 1 0 0 0,1 0 1 0 0,-1-1-1 0 0,1 1 1 0 0,-1-1-1 0 0,1 0 0 0 0,0 1 1 0 0,-1-1-1 0 0,1 0 1 0 0,-1 1-1 0 0,1-1 0 0 0,0 0 1 0 0,-1 1-1 0 0,1-1 0 0 0,0 0 1 0 0,0 0-1 0 0,-1 0 1 0 0,1 0-1 0 0,0 0 0 0 0,1 0 1 0 0,20 1 139 0 0,93-18 75 0 0,-77 13-227 0 0,1 1-1 0 0,-1 3 0 0 0,0 1 0 0 0,55 8 0 0 0,-19 10-2 0 0,-66-16 0 0 0,0 0 0 0 0,0 0 0 0 0,0 1 0 0 0,-1 0 0 0 0,1 0 0 0 0,11 10 0 0 0,-15-11 2 0 0,-1 1-1 0 0,0-1 0 0 0,0 1 1 0 0,0-1-1 0 0,0 1 0 0 0,0 0 1 0 0,-1 0-1 0 0,0 0 1 0 0,0 1-1 0 0,0-1 0 0 0,0 0 1 0 0,-1 1-1 0 0,1-1 1 0 0,-1 1-1 0 0,-1-1 0 0 0,1 1 1 0 0,0 0-1 0 0,-1-1 1 0 0,0 1-1 0 0,0 0 0 0 0,-1 5 1 0 0,0-4 1 0 0,0-1 0 0 0,-1 1 0 0 0,0 0-1 0 0,0 0 1 0 0,0 0 0 0 0,0-1 0 0 0,-1 0 0 0 0,0 1 0 0 0,0-1 0 0 0,-1 0 0 0 0,1 0 0 0 0,-1-1 0 0 0,0 1 0 0 0,0-1 0 0 0,-9 7-1 0 0,-10 7 87 0 0,-1-2 1 0 0,-1-1-1 0 0,-26 13 0 0 0,33-20-41 0 0,0-1 0 0 0,0-1 0 0 0,0 0 0 0 0,-1-1 1 0 0,-29 3-1 0 0,18-5 63 0 0,-47-1 0 0 0,67-3-62 0 0,-1 1 0 0 0,1-2 0 0 0,0 1 0 0 0,0-1 0 0 0,-1-1 0 0 0,2 0 0 0 0,-1 0 0 0 0,-12-7-1 0 0,15 5 62 0 0,6 4-86 0 0,0 0 1 0 0,0 0-1 0 0,0 0 1 0 0,0 0-1 0 0,0 1 1 0 0,0-1-1 0 0,0 0 0 0 0,0 1 1 0 0,0-1-1 0 0,-1 1 1 0 0,0-1-1 0 0,-6 0 45 0 0,-1 1-54 0 0,2 5-15 0 0,4 1-12 0 0,2-5-52 0 0,13 13-761 0 0,-10-11 627 0 0,0-1 0 0 0,0 1-1 0 0,0-1 1 0 0,0 0 0 0 0,1 1 0 0 0,-1-1-1 0 0,0 0 1 0 0,5 2 0 0 0,-2-1-313 0 0,0-1 1 0 0,0-1-1 0 0,0 1 1 0 0,0 0-1 0 0,0-1 1 0 0,0 0-1 0 0,7 0 1 0 0,-9-1-113 0 0,0 1-1 0 0,0-2 1 0 0,1 1 0 0 0,-1 0 0 0 0,0-1 0 0 0,0 1 0 0 0,0-1 0 0 0,4-1 0 0 0,0-1-4920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44 6911 0 0,'1'-2'528'0'0,"11"-32"4378"0"0,-11 29-2918 0 0,-1 5-1930 0 0,0 0-1 0 0,0 0 0 0 0,0 0 0 0 0,0 0 1 0 0,1-2 1660 0 0,-1 2-1661 0 0,0 0 0 0 0,0 0 0 0 0,0 0 1 0 0,0 0-1 0 0,0 0 0 0 0,0 0 0 0 0,0-1 1 0 0,1 1-1 0 0,-1 0 0 0 0,0 0 0 0 0,0 0 1 0 0,0 0-1 0 0,0 0 0 0 0,0 0 0 0 0,0 0 1 0 0,1 1 801 0 0,-1-1-802 0 0,2 6-53 0 0,0 0 1 0 0,-1-1-1 0 0,0 1 0 0 0,0 0 1 0 0,-1 0-1 0 0,0 0 0 0 0,0 0 1 0 0,0 0-1 0 0,0 0 0 0 0,-1 0 1 0 0,0 0-1 0 0,0 0 1 0 0,-1 0-1 0 0,0-1 0 0 0,0 1 1 0 0,-4 7-1 0 0,-5 11 23 0 0,-2-1 0 0 0,-21 30 0 0 0,-19 24-18 0 0,-45 68-7 0 0,71-99-3 0 0,-29 63 1 0 0,-13 69 83 0 0,32-77 244 0 0,30-84-287 0 0,-1-2 1 0 0,0 1 0 0 0,-1-1 0 0 0,0 0 0 0 0,-1-1 0 0 0,-1 0 0 0 0,0-1 0 0 0,-18 16 0 0 0,28-28-321 0 0,13-8-2260 0 0,20-18-660 0 0,-13 9 1554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4:5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1286 2 9007 0 0,'0'0'816'0'0,"8"-2"6470"0"0,-10 2-6956 0 0,-18 3-204 0 0,1 1 1 0 0,0 0-1 0 0,-33 13 0 0 0,-58 30-159 0 0,30-12 60 0 0,-214 63 26 0 0,-36-19-53 0 0,289-72 39 0 0,0-1 0 0 0,-1-2-1 0 0,-73-3 1 0 0,104-2-29 0 0,-1 0 0 0 0,1-1 0 0 0,0 0 0 0 0,-1-1 0 0 0,1 0 0 0 0,0 0 0 0 0,-11-7 0 0 0,12 4 33 0 0,1 0-22 0 0,2 0 38 0 0,5 4 223 0 0,4 2-202 0 0,11-1-64 0 0,2 2-16 0 0,0 1 0 0 0,-1 2 0 0 0,1-1 0 0 0,0-1 0 0 0,0-2 0 0 0,0-2 0 0 0,-1 2 0 0 0,2 5 0 0 0,-13-3-1 0 0,1 0-1 0 0,-1 1 1 0 0,0-1-1 0 0,0 1 1 0 0,0 0-1 0 0,0 0 1 0 0,0 0 0 0 0,-1 0-1 0 0,3 4 1 0 0,19 36-31 0 0,-2-3 2 0 0,-4-17 10 0 0,2 0 1 0 0,31 28-1 0 0,-6-7 19 0 0,-37-36 1 0 0,0-1 0 0 0,0 0 0 0 0,1 0 0 0 0,0-1 0 0 0,0 0 0 0 0,15 7 0 0 0,43 26 0 0 0,-62-37 0 0 0,0 1 0 0 0,10 13 0 0 0,-7-4 0 0 0,-3 1 0 0 0,-5 1 0 0 0,-1-9 9 0 0,0-1 0 0 0,0 0-1 0 0,-1 0 1 0 0,0 0 0 0 0,0 0 0 0 0,0 0-1 0 0,0-1 1 0 0,0 1 0 0 0,-1 0-1 0 0,0-1 1 0 0,0 0 0 0 0,-4 4 0 0 0,-4 3 282 0 0,-1-1 0 0 0,-14 10 0 0 0,17-14 77 0 0,8-4 333 0 0,2-3-571 0 0,3-7-14 0 0,1 1 1 0 0,11-14 0 0 0,-10 14-61 0 0,0 0 0 0 0,-1-1 0 0 0,7-13 0 0 0,-11 20-51 0 0,0-1 0 0 0,0 1 0 0 0,0-1 0 0 0,0 0 1 0 0,0 1-1 0 0,-1-1 0 0 0,1 0 0 0 0,-1 0 0 0 0,0 1 0 0 0,0-1 0 0 0,0 0 0 0 0,0-5 0 0 0,-1-2 5 0 0,0-26 132 0 0,0 26-125 0 0,0-1 1 0 0,1 1-1 0 0,0-1 1 0 0,1 1-1 0 0,0 0 0 0 0,0-1 1 0 0,1 1-1 0 0,1 0 1 0 0,5-14-1 0 0,12-19-17 0 0,3 1 0 0 0,34-49 0 0 0,-19 33 179 0 0,-37 59-202 0 0,0 0 0 0 0,0 0 1 0 0,0 0-1 0 0,-1 0 0 0 0,1 0 1 0 0,0 0-1 0 0,-1 0 0 0 0,1 0 0 0 0,0 0 1 0 0,-1 0-1 0 0,0 0 0 0 0,1 1 1 0 0,0-1-53 0 0,10 44-3808 0 0,-7-36-2603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4:5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8663 0 0,'0'0'3538'0'0,"-1"2"-2670"0"0,0 1-706 0 0,0 0 0 0 0,1 0 1 0 0,-1 0-1 0 0,1 0 0 0 0,0 1 1 0 0,0-1-1 0 0,0 0 1 0 0,0 0-1 0 0,0 0 0 0 0,1 0 1 0 0,-1 0-1 0 0,1 0 0 0 0,0 0 1 0 0,0 0-1 0 0,0 0 0 0 0,0-1 1 0 0,1 1-1 0 0,-1 0 1 0 0,4 4-1 0 0,-2-2 39 0 0,1 0 0 0 0,1 0 0 0 0,-1 0 0 0 0,1 0 0 0 0,-1-1 1 0 0,1 0-1 0 0,1 0 0 0 0,9 6 0 0 0,2 1 151 0 0,0 2 1 0 0,-1-1-1 0 0,0 2 0 0 0,20 23 1 0 0,-2-4-26 0 0,-20-18-245 0 0,0 1-1 0 0,18 25 1 0 0,-20-23-31 0 0,1-2 0 0 0,0 0 0 0 0,1 0 1 0 0,1-2-1 0 0,18 15 0 0 0,-20-20-51 0 0,-1-2-21 0 0,-10-6-91 0 0,9-7-399 0 0,-10 5 418 0 0,0 0-1 0 0,0 0 1 0 0,1 0 0 0 0,-1-1-1 0 0,0 1 1 0 0,0 0-1 0 0,0 0 1 0 0,0-1 0 0 0,0 1-1 0 0,-1-1 1 0 0,1 1 0 0 0,0-1-1 0 0,-1 1 1 0 0,2-4-1 0 0,0-9-4961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4:5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6 8751 0 0,'-9'-2'794'0'0,"-12"-1"-636"0"0,-7 3 6950 0 0,20 3-5393 0 0,3 0-1621 0 0,2 0-41 0 0,0 0 0 0 0,0-1 1 0 0,0 1-1 0 0,0 1 1 0 0,1-1-1 0 0,-1 0 1 0 0,-3 8-1 0 0,-36 45 919 0 0,-64 69 1 0 0,45-57-750 0 0,51-56-182 0 0,1-1-28 0 0,0-1 0 0 0,-1 0 0 0 0,0 0 1 0 0,0-1-1 0 0,-1 0 0 0 0,-1 0 1 0 0,-14 7-1 0 0,24-15 76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4:5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1375 0 0,'0'0'13295'0'0,"10"-5"-11014"0"0,14-3 37 0 0,35-7 0 0 0,-32 8-1863 0 0,1-1-190 0 0,25-12 0 0 0,19-5-72 0 0,-62 22-180 0 0,0 1 0 0 0,0 0 1 0 0,0 1-1 0 0,0 0 0 0 0,15 0 0 0 0,23 5 22 0 0,33 0-805 0 0,-71-5 447 0 0,0 1-1 0 0,0-2 1 0 0,0 1 0 0 0,0-1 0 0 0,0-1 0 0 0,10-4 0 0 0,-19 7 41 0 0,6-2-260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4:5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3679 0 0,'0'0'14808'0'0,"3"-1"-14748"0"0,79-28 352 0 0,59-25-236 0 0,-131 50-176 0 0,2-1 0 0 0,0 0 0 0 0,17-4 0 0 0,-14 7 0 0 0,-4 0-48 0 0,-8 2-196 0 0,-1 1-65 0 0,0 1-93 0 0,1-1 1 0 0,-1 1-1 0 0,0 0 1 0 0,0 0-1 0 0,0 0 1 0 0,0 1-1 0 0,3 3 1 0 0,2 7-1002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4:5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2759 0 0,'0'0'13320'0'0,"2"-1"-12832"0"0,18-6 43 0 0,1 1-1 0 0,-1 0 0 0 0,1 2 0 0 0,0 0 1 0 0,1 1-1 0 0,29 0 0 0 0,-47 3-496 0 0,20-1 36 0 0,-18 2-70 0 0,19 3 0 0 0,6-4 0 0 0,-16 0-14 0 0,-7 1-54 0 0,0-1-1 0 0,-1 0 0 0 0,1-1 1 0 0,-1 0-1 0 0,1 0 0 0 0,-1 0 1 0 0,1-1-1 0 0,10-4 0 0 0,-9 1-144 0 0,12-3-1980 0 0,-8 5 239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1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212 104 4607 0 0,'0'0'354'0'0,"-7"4"-220"0"0,-1-2-256 0 0,-14 2 8895 0 0,16-3-3626 0 0,7-3-4851 0 0,6-7-41 0 0,0-1 0 0 0,0 1 0 0 0,1 1 0 0 0,17-16 1 0 0,-21 20-156 0 0,1 1 0 0 0,0 0 0 0 0,0 0 0 0 0,0 0 1 0 0,0 0-1 0 0,1 1 0 0 0,-1-1 0 0 0,1 2 0 0 0,-1-1 1 0 0,1 0-1 0 0,0 1 0 0 0,5 0 0 0 0,72-13 348 0 0,-63 11-409 0 0,-14 1-31 0 0,-1 1 1 0 0,1 1-1 0 0,-1-1 0 0 0,1 1 0 0 0,-1 0 0 0 0,1 0 0 0 0,-1 0 0 0 0,1 1 0 0 0,-1 0 0 0 0,1 0 0 0 0,8 3 0 0 0,-2 4-8 0 0,-12-3 0 0 0,0-4 0 0 0,0 3 0 0 0,0 0 0 0 0,0-1 0 0 0,0 1 0 0 0,0-1 0 0 0,-1 1 0 0 0,1-1 0 0 0,-1 1 0 0 0,0-1 0 0 0,0 0 0 0 0,-1 1 0 0 0,1-1 0 0 0,-1 0 0 0 0,1 0 0 0 0,-1 0 0 0 0,0 0 0 0 0,0 0 0 0 0,-1 0-1 0 0,1-1 1 0 0,-3 4 0 0 0,-8 6 3 0 0,1-1-1 0 0,-25 16 0 0 0,27-19 3 0 0,-41 24 12 0 0,0-2 1 0 0,-57 23 0 0 0,106-52-18 0 0,-66 27-292 0 0,66-27 200 0 0,13-6-88 0 0,5-3 173 0 0,1 2 0 0 0,-1 0 0 0 0,1 1 0 0 0,0 1 0 0 0,20-3 0 0 0,-28 6 34 0 0,0 1 0 0 0,0-1 0 0 0,0 1 0 0 0,0 1 1 0 0,0 0-1 0 0,0 0 0 0 0,0 0 0 0 0,-1 1 1 0 0,1 1-1 0 0,0-1 0 0 0,15 9 0 0 0,-20-10-17 0 0,-3-1-9 0 0,0 1-1 0 0,0-1 0 0 0,0 1 1 0 0,0-1-1 0 0,0 1 0 0 0,0-1 1 0 0,0 1-1 0 0,0 0 0 0 0,0 0 1 0 0,0 0-1 0 0,0-1 0 0 0,-1 1 1 0 0,1 0-1 0 0,0 0 0 0 0,0 0 1 0 0,0 1-1 0 0,1 1 9 0 0,-1-1 0 0 0,1 0 0 0 0,0 1 0 0 0,-1 0 0 0 0,0-1 0 0 0,1 1 0 0 0,-1 0-1 0 0,0-1 1 0 0,0 1 0 0 0,-1 0 0 0 0,1 0 0 0 0,0 0 0 0 0,-1 0 0 0 0,0 0 0 0 0,0 0 0 0 0,0 0 0 0 0,0 0 0 0 0,0 0-1 0 0,-1 0 1 0 0,1-1 0 0 0,-2 6 0 0 0,0-3 7 0 0,1-1 1 0 0,-1 1-1 0 0,0 0 0 0 0,-1-1 1 0 0,1 1-1 0 0,-1-1 0 0 0,0 0 1 0 0,0 0-1 0 0,0 0 0 0 0,0 0 1 0 0,-8 6-1 0 0,-3 0 3 0 0,-1 0 0 0 0,0-1 0 0 0,-27 13 1 0 0,-50 14 131 0 0,53-22-93 0 0,-40 21 0 0 0,21-7-74 0 0,56-27-61 0 0,16-9-1762 0 0,5-4-287 0 0,4-2-4784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1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10135 0 0,'0'0'8927'0'0,"-2"0"-8038"0"0,-2 1-764 0 0,0 1 0 0 0,0-1 0 0 0,0 1 0 0 0,1 0 0 0 0,-1 0 0 0 0,0 0 0 0 0,1 1 0 0 0,-1-1 0 0 0,1 1 0 0 0,-3 3 0 0 0,-31 34 147 0 0,36-39-259 0 0,-21 26 39 0 0,1 2 0 0 0,-32 58 0 0 0,46-72-52 0 0,-11 29 0 0 0,16-38 0 0 0,0 0 0 0 0,1-1 0 0 0,0 1 0 0 0,0 0 0 0 0,0 0 0 0 0,1 0 0 0 0,0 0 0 0 0,1 10 0 0 0,-1-14 20 0 0,1 0-1 0 0,0-1 1 0 0,0 1-1 0 0,0 0 1 0 0,0 0-1 0 0,0-1 1 0 0,0 1-1 0 0,0 0 1 0 0,1-1-1 0 0,-1 1 1 0 0,0-1 0 0 0,1 0-1 0 0,0 1 1 0 0,-1-1-1 0 0,1 0 1 0 0,0 0-1 0 0,-1 0 1 0 0,1 0-1 0 0,0 0 1 0 0,0-1-1 0 0,0 1 1 0 0,0 0-1 0 0,0-1 1 0 0,0 0-1 0 0,0 1 1 0 0,3-1 0 0 0,1 1 69 0 0,1 0 0 0 0,0-1 1 0 0,-1 0-1 0 0,1 0 1 0 0,0-1-1 0 0,12-2 0 0 0,-2-2-32 0 0,-1 0 0 0 0,1-2-1 0 0,-1 0 1 0 0,0-1 0 0 0,-1 0-1 0 0,0-1 1 0 0,0-1-1 0 0,-1 0 1 0 0,0-1 0 0 0,20-22-1 0 0,-29 28-74 0 0,-1 0-1 0 0,-1 0 1 0 0,1 0-1 0 0,-1-1 1 0 0,0 0 0 0 0,0 1-1 0 0,-1-1 1 0 0,1 0-1 0 0,-2 0 1 0 0,1-1-1 0 0,0 1 1 0 0,0-9 0 0 0,-2 11-35 0 0,0 1 0 0 0,0-1 0 0 0,0 1 0 0 0,0-1 0 0 0,-1 0 0 0 0,1 1-1 0 0,-1-1 1 0 0,0 1 0 0 0,0-1 0 0 0,-1 1 0 0 0,1 0 0 0 0,-1-1 0 0 0,1 1 0 0 0,-1 0 0 0 0,0 0 0 0 0,0 0 0 0 0,0 0 0 0 0,-1 1 0 0 0,1-1 0 0 0,-1 0 0 0 0,0 1 0 0 0,1 0 0 0 0,-5-3 0 0 0,3 2-68 0 0,-1 1 0 0 0,0 0-1 0 0,1 0 1 0 0,-1 0 0 0 0,0 1-1 0 0,0-1 1 0 0,0 1 0 0 0,0 0-1 0 0,-9 0 1 0 0,4 1-386 0 0,0 0 1 0 0,1 0-1 0 0,-20 4 0 0 0,27-4-59 0 0,58-1-9001 0 0,-35-1 6196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1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8895 0 0,'39'-13'932'0'0,"-3"0"-10"0"0,-11 7 6260 0 0,-17 15-5279 0 0,-7-6-1820 0 0,-1 0-1 0 0,1 1 1 0 0,-1-1 0 0 0,0 0-1 0 0,0 1 1 0 0,0-1 0 0 0,0 1 0 0 0,0-1-1 0 0,-1 0 1 0 0,0 1 0 0 0,1-1-1 0 0,-2 0 1 0 0,-1 7 0 0 0,-5 6 188 0 0,-14 23 0 0 0,3-4-112 0 0,9-14-133 0 0,1 0 0 0 0,-10 37 1 0 0,17-52-22 0 0,1 0 0 0 0,0 0 0 0 0,0 0 0 0 0,0 0 0 0 0,1-1 0 0 0,0 1 0 0 0,0 0 0 0 0,0 0 0 0 0,1 0 0 0 0,0 0 0 0 0,0 0 0 0 0,1-1 0 0 0,-1 1 0 0 0,1 0 0 0 0,4 8 1 0 0,-5-13 21 0 0,0 0 1 0 0,0 1 0 0 0,0-1 0 0 0,1 0 0 0 0,-1 0 0 0 0,0 0 0 0 0,1 0 0 0 0,-1 0 0 0 0,1 0 0 0 0,-1 0 0 0 0,1 0-1 0 0,-1-1 1 0 0,1 1 0 0 0,-1 0 0 0 0,1-1 0 0 0,0 1 0 0 0,-1-1 0 0 0,1 0 0 0 0,2 1 0 0 0,2-1 130 0 0,0 0-1 0 0,0 0 1 0 0,11-2 0 0 0,8-3 106 0 0,-1-1 1 0 0,0-2-1 0 0,0 0 0 0 0,0-2 1 0 0,-1 0-1 0 0,32-20 0 0 0,-46 24-231 0 0,1 0 0 0 0,-1-1 0 0 0,-1 0 0 0 0,1-1 0 0 0,-1 0 0 0 0,10-13 0 0 0,-16 19-30 0 0,-1 1 0 0 0,0-1 0 0 0,0 0 0 0 0,0 0 0 0 0,-1 0 0 0 0,1 0 0 0 0,0 0 0 0 0,-1 0 0 0 0,1 0 0 0 0,-1 0 0 0 0,0 0 0 0 0,0 0 0 0 0,1 0 0 0 0,-1 0 0 0 0,-1 0 0 0 0,1 0 0 0 0,0 0 0 0 0,0 0 0 0 0,-1 0 0 0 0,1 0 0 0 0,-1 0 0 0 0,0 0 0 0 0,1 0 0 0 0,-1 0 0 0 0,0 0 0 0 0,0 1 0 0 0,0-1 0 0 0,-3-3 0 0 0,-1-2 9 0 0,-1 1-1 0 0,1-1 1 0 0,-1 1-1 0 0,-1 1 1 0 0,-10-9-1 0 0,-22-16-1272 0 0,-47-48 1 0 0,86 77 853 0 0,3 13-6961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1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144 250 8287 0 0,'-73'13'2326'0'0,"54"-8"1217"0"0,-33 12 2716 0 0,103-12-4235 0 0,5-8-1407 0 0,-1-2-1 0 0,64-14 0 0 0,616-153 2116 0 0,-676 158-2633 0 0,55-13 37 0 0,197-18 0 0 0,-273 42-520 0 0,0 2-1 0 0,0 1 1 0 0,44 7 0 0 0,-76-5-29 0 0,1-1 1 0 0,-1 1-1 0 0,1 0 1 0 0,-1 0 0 0 0,7 3-1 0 0,4 4-1671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2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6911 0 0,'0'0'315'0'0,"-2"-1"-7"0"0,-1 1-199 0 0,0 0 0 0 0,-1 1 1 0 0,1-1-1 0 0,0 0 0 0 0,0 1 0 0 0,0 0 0 0 0,0 0 0 0 0,0 0 1 0 0,0 0-1 0 0,0 0 0 0 0,0 0 0 0 0,0 1 0 0 0,0 0 0 0 0,1-1 0 0 0,-1 1 1 0 0,1 0-1 0 0,-5 4 0 0 0,0 1 913 0 0,0 0 1 0 0,0 0-1 0 0,0 1 1 0 0,-8 13-1 0 0,12-15-792 0 0,0 0-1 0 0,0 0 0 0 0,1 0 0 0 0,0 0 1 0 0,0 0-1 0 0,1 1 0 0 0,0-1 1 0 0,0 0-1 0 0,0 1 0 0 0,1 11 0 0 0,0-8 91 0 0,1 1-1 0 0,0-1 0 0 0,1 0 0 0 0,0 1 0 0 0,7 18 1 0 0,-3-15-445 0 0,1 0 0 0 0,0-1 0 0 0,1 0 0 0 0,1 0 1 0 0,-1-1-1 0 0,13 13 0 0 0,69 63-166 0 0,-59-60 462 0 0,42 37 18 0 0,28 26 76 0 0,-81-71-112 0 0,-1 1 1 0 0,29 41-1 0 0,-43-53-103 0 0,0-1 1 0 0,0 1 0 0 0,-1 0 0 0 0,0 1 0 0 0,-1-1 0 0 0,0 1 0 0 0,0 0 0 0 0,-1-1 0 0 0,0 1 0 0 0,-1 0 0 0 0,0 0 0 0 0,-1 0 0 0 0,-1 14 0 0 0,0-9 11 0 0,-2 0-1 0 0,0 0 1 0 0,-1 0 0 0 0,0-1 0 0 0,-1 0 0 0 0,-1 0 0 0 0,0 0 0 0 0,-10 16 0 0 0,-3 1 31 0 0,-2-2 0 0 0,0 0 0 0 0,-38 37-1 0 0,-83 68 323 0 0,94-91-377 0 0,-7 6-1184 0 0,-2-2 0 0 0,-73 45 0 0 0,121-87-1277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46 564 8287 0 0,'0'0'639'0'0,"-9"0"-390"0"0,8 0-185 0 0,0 0-1 0 0,-1 0 0 0 0,1 0 0 0 0,-1 0 0 0 0,1 0 0 0 0,-1 1 0 0 0,1-1 1 0 0,0 0-1 0 0,-1 1 0 0 0,1-1 0 0 0,0 1 0 0 0,-1-1 0 0 0,1 1 0 0 0,0 0 1 0 0,0 0-1 0 0,-1 0 0 0 0,1-1 0 0 0,0 1 0 0 0,0 0 0 0 0,0 0 0 0 0,0 0 1 0 0,-1 2-1 0 0,1-1 183 0 0,0 0 0 0 0,0 0 1 0 0,0 0-1 0 0,1 1 0 0 0,-1-1 1 0 0,1 0-1 0 0,-1 1 0 0 0,1-1 0 0 0,0 0 1 0 0,0 1-1 0 0,0-1 0 0 0,0 4 1 0 0,1 3 539 0 0,1 1 1 0 0,0-1 0 0 0,1 0-1 0 0,0 0 1 0 0,6 14 0 0 0,0-8-647 0 0,-1-2-1 0 0,2 1 1 0 0,0-1 0 0 0,0-1-1 0 0,1 0 1 0 0,16 14 0 0 0,-9-9 209 0 0,24 30 1 0 0,-35-37-226 0 0,0-1-1 0 0,-1 1 0 0 0,0 0 1 0 0,0 1-1 0 0,5 16 0 0 0,-10-25 4 0 0,0 1 29 0 0,8 16 520 0 0,-8-17 221 0 0,0-5-833 0 0,6-13 36 0 0,-1 0-1 0 0,0-1 1 0 0,-1 0-1 0 0,5-31 1 0 0,3-75 346 0 0,-9 82-343 0 0,6-341-146 0 0,-10 331 39 0 0,-3-23-60 0 0,4 66 64 0 0,4 0-11 0 0,3 3-31 0 0,1 3 31 0 0,2 4 11 0 0,-8-1 0 0 0,5 5 0 0 0,1 0 0 0 0,-4 0 0 0 0,-3-3 0 0 0,1-1 0 0 0,-1 1 0 0 0,1-1 0 0 0,-1 0 0 0 0,1 1 0 0 0,0-1 0 0 0,6 3 0 0 0,-6-3 16 0 0,0 0 0 0 0,1 0 0 0 0,-1 0 0 0 0,1-1 0 0 0,-1 1 0 0 0,1-1 0 0 0,0 0 0 0 0,0 0 0 0 0,-1 0 0 0 0,8 1-1 0 0,-1-2 58 0 0,0-1-1 0 0,-1 1 0 0 0,11-3 0 0 0,-2 0-13 0 0,270-49 714 0 0,-81 12-257 0 0,301-20 0 0 0,-341 42-573 0 0,-90 8-71 0 0,137 0 0 0 0,-156 17-1087 0 0,-56-7 798 0 0,-14-5-4206 0 0,9 4 4386 0 0,0 0-1 0 0,0 0 1 0 0,0 0-1 0 0,-1 1 1 0 0,-5-1 0 0 0,-2 2-4567 0 0,3 3-928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1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282 182 6911 0 0,'0'0'12496'0'0,"7"-5"-12044"0"0,-5 2-405 0 0,0 1-1 0 0,-1-1 0 0 0,1 0 1 0 0,-1 0-1 0 0,1 1 0 0 0,-1-1 1 0 0,0 0-1 0 0,0 0 0 0 0,0 0 1 0 0,-1 0-1 0 0,1-1 0 0 0,-1 1 1 0 0,0 0-1 0 0,0 0 0 0 0,0 0 1 0 0,0-5-1 0 0,-1-6 167 0 0,-1 0 1 0 0,-4-16-1 0 0,5 27-210 0 0,0 0 0 0 0,0 0 0 0 0,0-1 0 0 0,0 1 0 0 0,0 0 0 0 0,-1 0 0 0 0,1 0 0 0 0,-1 1 0 0 0,0-1-1 0 0,0 0 1 0 0,0 1 0 0 0,0-1 0 0 0,0 1 0 0 0,-1-1 0 0 0,1 1 0 0 0,-1 0 0 0 0,1 0 0 0 0,-1 0 0 0 0,0 1 0 0 0,0-1 0 0 0,0 1 0 0 0,0-1-1 0 0,0 1 1 0 0,-3-1 0 0 0,0 1-64 0 0,-1 0 0 0 0,1 0 0 0 0,0 1 0 0 0,-1-1 0 0 0,1 1 0 0 0,0 1 0 0 0,-1 0 0 0 0,1-1 0 0 0,0 2 0 0 0,0-1 1 0 0,-10 4-1 0 0,4 0 10 0 0,-1 0 0 0 0,2 0 0 0 0,-1 1 0 0 0,1 1 0 0 0,0 0 0 0 0,0 0 0 0 0,-19 18 0 0 0,26-21 55 0 0,0 0 0 0 0,0 0 1 0 0,1 1-1 0 0,-1-1 0 0 0,1 1 1 0 0,0 0-1 0 0,0 0 0 0 0,1 0 1 0 0,-1 0-1 0 0,1 0 0 0 0,0 0 0 0 0,1 1 1 0 0,-1-1-1 0 0,1 1 0 0 0,0-1 1 0 0,0 1-1 0 0,1-1 0 0 0,0 1 1 0 0,0 0-1 0 0,1 7 0 0 0,0-9 51 0 0,0-1-1 0 0,0 0 0 0 0,0 0 1 0 0,1 0-1 0 0,-1 0 0 0 0,4 4 1 0 0,-2 0 52 0 0,-1-6-65 0 0,-1 1 0 0 0,1-1 1 0 0,-1 1-1 0 0,1-1 0 0 0,-1 1 0 0 0,1-1 0 0 0,0 0 0 0 0,0 0 0 0 0,0 0 1 0 0,-1 0-1 0 0,1 0 0 0 0,0 0 0 0 0,0 0 0 0 0,5 0 0 0 0,0 2 94 0 0,-4-3-101 0 0,0 1-1 0 0,0-1 1 0 0,0 0-1 0 0,0 0 0 0 0,0 0 1 0 0,0 0-1 0 0,0 0 1 0 0,0-1-1 0 0,0 1 1 0 0,6-3-1 0 0,2 1 43 0 0,0-1-24 0 0,0 0-1 0 0,1-1 1 0 0,-1 0 0 0 0,20-12-1 0 0,14-4 97 0 0,-28 11-137 0 0,-10 4-1 0 0,-4 3-4 0 0,1 0-1 0 0,-1 0 1 0 0,0 0 0 0 0,0 0-1 0 0,1 1 1 0 0,-1 0-1 0 0,6-2 1 0 0,-1 1 4 0 0,-7 2 42 0 0,-1 2 0 0 0,-7 16-50 0 0,-1 0-1 0 0,-1 0 0 0 0,0-1 0 0 0,-1 0 0 0 0,-19 23 0 0 0,-8 16-4 0 0,8-11 32 0 0,16-28 2 0 0,2 2-1 0 0,0 0 1 0 0,-13 30-1 0 0,20-39 17 0 0,3-1-25 0 0,1-8-65 0 0,0-1 0 0 0,0 1 0 0 0,0 0 0 0 0,0 0 0 0 0,0 0 0 0 0,0-1 0 0 0,0 1 0 0 0,1 0 0 0 0,-1 0-1 0 0,0-1 1 0 0,1 1 0 0 0,-1 0 0 0 0,0 0 0 0 0,1-1 0 0 0,-1 1 0 0 0,1 0 0 0 0,-1-1 0 0 0,2 2 0 0 0,-2-2-151 0 0,0 0 1 0 0,1 1-1 0 0,-1-1 0 0 0,1 1 1 0 0,-1-1-1 0 0,1 0 0 0 0,0 1 1 0 0,-1-1-1 0 0,1 0 0 0 0,-1 0 1 0 0,1 1-1 0 0,-1-1 0 0 0,1 0 1 0 0,0 0-1 0 0,-1 0 0 0 0,1 0 0 0 0,-1 0 1 0 0,1 0-1 0 0,0 0 0 0 0,-1 0 1 0 0,1 0-1 0 0,0 0 0 0 0,-1 0 1 0 0,1 0-1 0 0,-1 0 0 0 0,1-1 1 0 0,0 1-1 0 0,0 0 0 0 0,17-9-2691 0 0,3 0-2424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2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10135 0 0,'0'0'11687'0'0,"0"2"-11518"0"0,-4 8-130 0 0,0 0 0 0 0,-1 0-1 0 0,0 0 1 0 0,0-1 0 0 0,-11 15-1 0 0,-2 3 15 0 0,2 0-43 0 0,7-14-10 0 0,1 0 0 0 0,1 1 1 0 0,0 1-1 0 0,-9 23 0 0 0,15-29 0 0 0,5 0 0 0 0,-2-7 16 0 0,0 0-1 0 0,0 0 1 0 0,0-1 0 0 0,0 1-1 0 0,0-1 1 0 0,1 0 0 0 0,-1 1-1 0 0,0-1 1 0 0,1 0 0 0 0,-1 0-1 0 0,1 0 1 0 0,-1-1-1 0 0,1 1 1 0 0,0-1 0 0 0,-1 1-1 0 0,1-1 1 0 0,0 0 0 0 0,-1 0-1 0 0,5 0 1 0 0,5-1 69 0 0,0-1 0 0 0,22-5 0 0 0,-20 3-69 0 0,0 0 0 0 0,0-1-1 0 0,0-1 1 0 0,14-8 0 0 0,-22 10-6 0 0,1 0 1 0 0,-1 0-1 0 0,0 0 0 0 0,0-1 0 0 0,-1 0 0 0 0,1 0 1 0 0,-1-1-1 0 0,0 1 0 0 0,8-13 0 0 0,-11 14-15 0 0,0 0 0 0 0,0 0 0 0 0,-1 0 0 0 0,1 0 0 0 0,-1-1 0 0 0,0 1 0 0 0,0 0 0 0 0,0-1 0 0 0,-1 1 0 0 0,1 0 0 0 0,-1-1 0 0 0,0 1 0 0 0,-1-1 0 0 0,1 1 0 0 0,-1-1 0 0 0,0 1 0 0 0,0 0 0 0 0,0-1 0 0 0,0 1 0 0 0,-1 0 0 0 0,0 0 0 0 0,0 0 0 0 0,0 0 0 0 0,0 0 0 0 0,0 0 0 0 0,-1 1-1 0 0,0-1 1 0 0,0 1 0 0 0,0 0 0 0 0,0 0 0 0 0,0 0 0 0 0,-1 0 0 0 0,1 0 0 0 0,-1 1 0 0 0,-7-4 0 0 0,3 2 108 0 0,1 1-1892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2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29 16415 0 0,'9'-5'808'0'0,"-1"0"-1"0"0,1 0 1 0 0,1 1-1 0 0,-1 1 1 0 0,12-4 0 0 0,-24 22-535 0 0,-2-5-246 0 0,0 0-1 0 0,-1 0 1 0 0,0 0 0 0 0,-1 0-1 0 0,1-1 1 0 0,-2 0 0 0 0,-11 12 0 0 0,-5 6-16 0 0,11-11-11 0 0,1-4 0 0 0,2 1 0 0 0,0 1 0 0 0,0 0 0 0 0,-12 25 0 0 0,21-38 3 0 0,0 0 1 0 0,1 0-1 0 0,-1 0 0 0 0,1 0 0 0 0,-1 1 0 0 0,1-1 1 0 0,-1 0-1 0 0,1 0 0 0 0,0 0 0 0 0,0 1 0 0 0,-1-1 1 0 0,1 0-1 0 0,0 1 0 0 0,0-1 0 0 0,0 0 0 0 0,0 0 0 0 0,1 1 1 0 0,-1-1-1 0 0,0 0 0 0 0,1 3 0 0 0,0-2 9 0 0,0 1-7 0 0,0-1 0 0 0,0 0 0 0 0,0 1 1 0 0,0-1-1 0 0,0 0 0 0 0,0 0 0 0 0,0 0 1 0 0,1 0-1 0 0,-1 0 0 0 0,1 0 0 0 0,-1 0 0 0 0,1-1 1 0 0,0 1-1 0 0,0 0 0 0 0,0-1 0 0 0,0 0 0 0 0,3 3 1 0 0,1-1 36 0 0,1 1 0 0 0,0-1 1 0 0,0-1-1 0 0,8 3 0 0 0,-7-2 31 0 0,-1-1-1 0 0,1 0 1 0 0,1-1 0 0 0,-1 0-1 0 0,0 0 1 0 0,0-1-1 0 0,0 0 1 0 0,0 0-1 0 0,1-1 1 0 0,-1 0 0 0 0,0-1-1 0 0,0 1 1 0 0,0-2-1 0 0,-1 1 1 0 0,1-1 0 0 0,0 0-1 0 0,-1 0 1 0 0,0-1-1 0 0,0 0 1 0 0,0-1-1 0 0,0 0 1 0 0,0 0 0 0 0,-1 0-1 0 0,11-12 1 0 0,-3 1 463 0 0,24-34 1 0 0,-38 48-537 0 0,1-1 0 0 0,0 1 0 0 0,-1-1 0 0 0,1 1 0 0 0,-1-1 0 0 0,0 1 0 0 0,1-1 0 0 0,-2-3 0 0 0,1 5 0 0 0,0-1 0 0 0,0 1 0 0 0,0 0 0 0 0,0 0 0 0 0,-1-1 0 0 0,1 1 0 0 0,-1 0 0 0 0,1 0 0 0 0,-1 0 0 0 0,1 0 0 0 0,-1-1 0 0 0,0 1 0 0 0,1 0 0 0 0,-1 0 0 0 0,0 0 0 0 0,-1-1 0 0 0,-1-1 0 0 0,1 0-7 0 0,-1 0-1 0 0,1 0 1 0 0,-1 0-1 0 0,0 0 1 0 0,0 0-1 0 0,0 1 1 0 0,0-1-1 0 0,0 1 1 0 0,0 0-1 0 0,-1 0 1 0 0,-3-2-1 0 0,-8-4-31 0 0,-20-16 0 0 0,34 24-11 0 0,1 0-1 0 0,0 0 1 0 0,0 0-1 0 0,0 0 0 0 0,-1-1 1 0 0,1 1-1 0 0,0 0 1 0 0,0 0-1 0 0,0 0 1 0 0,-1 0-1 0 0,1-1 1 0 0,0 1-1 0 0,0 0 1 0 0,0 0-1 0 0,0 0 1 0 0,0-1-1 0 0,-1 1 1 0 0,1 0-1 0 0,0 0 1 0 0,0-1-1 0 0,0 1 1 0 0,0 0-1 0 0,0 0 0 0 0,0-1 1 0 0,0 1-1 0 0,0 0 1 0 0,0 0-1 0 0,0-1 1 0 0,0 1-1 0 0,0 0 1 0 0,0 0-1 0 0,0 0 1 0 0,0-1-1 0 0,0 1 1 0 0,0 0-1 0 0,0 0 1 0 0,0-1-1 0 0,1 1 1 0 0,-1 0-1 0 0,0 0 1 0 0,0-1-1 0 0,0 1 1 0 0,0 0-1 0 0,0 0 0 0 0,1 0 1 0 0,-1 0-1 0 0,0-1 1 0 0,0 1-1 0 0,0 0 1 0 0,1 0-1 0 0,-1 0 1 0 0,0 0-1 0 0,0 0 1 0 0,0-1-1 0 0,1 1 1 0 0,-1 0-1 0 0,0 0 1 0 0,1 0-1 0 0,1-1 32 0 0,7-7-1445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2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11743 0 0,'0'0'3248'0'0,"2"0"-2576"0"0,34-2 1101 0 0,60-12 0 0 0,-92 13-1693 0 0,72-14 704 0 0,-44 7-651 0 0,0 2-1 0 0,1 1 1 0 0,35 0-1 0 0,-12 1-1143 0 0,-23 1-750 0 0,-20 1 324 0 0,0 0-270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2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6911 0 0,'0'0'10746'0'0,"2"-1"-9964"0"0,38-6 1176 0 0,60-17 0 0 0,-50 9-1448 0 0,1 3 1 0 0,67-8-1 0 0,-48 16-654 0 0,-36 4-2405 0 0,36 6 1 0 0,-38-1 710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3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 9007 0 0,'0'0'3314'0'0,"2"-1"-2536"0"0,-2 1-718 0 0,0-1 0 0 0,0 1-1 0 0,1 0 1 0 0,-1 0-1 0 0,0 0 1 0 0,0-1 0 0 0,1 1-1 0 0,-1 0 1 0 0,0 0-1 0 0,1 0 1 0 0,-1 0 0 0 0,0 0-1 0 0,0 0 1 0 0,1 0 0 0 0,-1-1-1 0 0,0 1 1 0 0,1 0-1 0 0,-1 0 1 0 0,0 0 0 0 0,1 0-1 0 0,-1 0 1 0 0,0 0-1 0 0,1 0 1 0 0,-1 0 0 0 0,0 1-1 0 0,1-1 1 0 0,-1 0 0 0 0,0 0-1 0 0,0 0 1 0 0,1 0-1 0 0,-1 0 1 0 0,0 0 0 0 0,1 1-1 0 0,-1-1 1 0 0,0 0-1 0 0,0 0 1 0 0,0 0 0 0 0,1 1-1 0 0,-1-1 1 0 0,0 1-1 0 0,1 0 0 0 0,0 0 0 0 0,-1 1 0 0 0,1-1 0 0 0,-1 1 0 0 0,0 0 0 0 0,0-1 0 0 0,0 1 0 0 0,1-1 0 0 0,-2 3 0 0 0,1 4-4 0 0,-1-1 0 0 0,0 1 0 0 0,-2 10 0 0 0,-10 15 441 0 0,0 0 1 0 0,-31 52 0 0 0,20-43-341 0 0,-49 80 119 0 0,45-78-233 0 0,-39 80 1 0 0,60-110-122 0 0,4-4 28 0 0,4-6-555 0 0,5 6-270 0 0,11-4-8976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3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15231 0 0,'0'0'746'0'0,"-2"1"-330"0"0,-13 3 70 0 0,-10 4-462 0 0,13 0 128 0 0,0-1 0 0 0,1 2 0 0 0,0 0 0 0 0,0 0 0 0 0,1 1 0 0 0,0 0 0 0 0,1 0 0 0 0,-9 13 0 0 0,-6 13-134 0 0,0 0 0 0 0,3 2 0 0 0,-33 77 0 0 0,47-98-18 0 0,0 0 0 0 0,2 0 0 0 0,0 1 0 0 0,-3 20 0 0 0,8-22 0 0 0,6-1 0 0 0,-5-13 22 0 0,1 1 0 0 0,0-1 0 0 0,0 1 0 0 0,1-1 0 0 0,-1 0 0 0 0,0 0 0 0 0,1 0 0 0 0,0 0 0 0 0,-1 0 0 0 0,1 0 0 0 0,0-1 0 0 0,0 0 0 0 0,0 1 0 0 0,0-1 0 0 0,0 0 0 0 0,0 0 0 0 0,0-1 0 0 0,0 1 0 0 0,0-1 0 0 0,0 1 0 0 0,1-1 0 0 0,-1 0 0 0 0,0 0 0 0 0,6-1 0 0 0,1 0 83 0 0,0-1 0 0 0,0 0 0 0 0,0-1 0 0 0,-1 0 0 0 0,1 0 0 0 0,16-8 1 0 0,11-10 5 0 0,-1-1 1 0 0,64-50-1 0 0,-96 69-99 0 0,0-1-1 0 0,0 1 0 0 0,-1-1 1 0 0,1 0-1 0 0,-1 0 1 0 0,0 0-1 0 0,0 0 0 0 0,-1-1 1 0 0,1 1-1 0 0,-1-1 0 0 0,0 0 1 0 0,2-6-1 0 0,-3 5 17 0 0,0-1-1 0 0,0 1 1 0 0,0-1 0 0 0,-1 1-1 0 0,0-1 1 0 0,-1 1-1 0 0,1-1 1 0 0,-1 1 0 0 0,-2-9-1 0 0,0 2 64 0 0,-1-1 0 0 0,-1 1 0 0 0,0 0 0 0 0,0 0 0 0 0,-1 0 0 0 0,-15-22 0 0 0,16 28-107 0 0,0 1 0 0 0,0-1 0 0 0,-1 1-1 0 0,0 0 1 0 0,0 0 0 0 0,-1 1 0 0 0,0 0 0 0 0,0 0 0 0 0,0 1 0 0 0,0-1 0 0 0,-1 2 0 0 0,-13-6 0 0 0,-47-18-1192 0 0,67 27 863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4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17 5959 0 0,'0'0'534'0'0,"1"-1"-438"0"0,32-14 7578 0 0,-26 17-6382 0 0,0 0 903 0 0,-6 1-1692 0 0,0 2-356 0 0,-1 1 0 0 0,0-1 1 0 0,1 1-1 0 0,-2-1 1 0 0,1 1-1 0 0,-1-1 0 0 0,0 1 1 0 0,0-1-1 0 0,0 0 1 0 0,-1 1-1 0 0,-3 8 0 0 0,0-4 82 0 0,-1 0-1 0 0,0 0 0 0 0,0-1 1 0 0,-15 18-1 0 0,-77 96 672 0 0,69-86-831 0 0,-31 50 0 0 0,33-45-55 0 0,23-36-78 0 0,1 0 0 0 0,-1 0-1 0 0,1 1 1 0 0,-4 13 0 0 0,6-18-127 0 0,4-2-1301 0 0,15-3 40 0 0,4-5-68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4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6911 0 0,'0'0'12978'0'0,"-3"0"-12850"0"0,-11 7-72 0 0,0 0 0 0 0,0 1 1 0 0,0 1-1 0 0,1 0 1 0 0,-21 19-1 0 0,27-21-33 0 0,0 0 0 0 0,0 1 0 0 0,-6 9 0 0 0,-10 12 37 0 0,8-13-37 0 0,2 0 0 0 0,0 1 0 0 0,-21 36 0 0 0,28-42 2 0 0,1 0-1 0 0,0 0 1 0 0,0 1 0 0 0,1 0 0 0 0,1 0 0 0 0,0 0 0 0 0,0 0 0 0 0,0 14 0 0 0,3-22-21 0 0,0 1 0 0 0,0 0-1 0 0,1 0 1 0 0,-1 0-1 0 0,1 0 1 0 0,0-1 0 0 0,0 1-1 0 0,3 7 1 0 0,-3-10 13 0 0,1 1-1 0 0,-1-1 0 0 0,0 1 1 0 0,1-1-1 0 0,-1 0 1 0 0,1 0-1 0 0,0 0 0 0 0,0 0 1 0 0,0 0-1 0 0,0 0 1 0 0,0-1-1 0 0,0 1 1 0 0,0-1-1 0 0,0 1 0 0 0,1-1 1 0 0,4 2-1 0 0,-1-1 68 0 0,1 0 0 0 0,-1-1 0 0 0,1 1-1 0 0,0-1 1 0 0,0-1 0 0 0,0 0 0 0 0,-1 0 0 0 0,1 0-1 0 0,0-1 1 0 0,0 1 0 0 0,0-2 0 0 0,8-2-1 0 0,38-9 297 0 0,-1-2 0 0 0,0-2-1 0 0,92-47 1 0 0,-135 60-311 0 0,1-2 0 0 0,-1 1 1 0 0,-1-1-1 0 0,1 0 0 0 0,12-13 0 0 0,-19 16-53 0 0,0 1 0 0 0,0-1 0 0 0,1 0 0 0 0,-2 0 0 0 0,1 0 0 0 0,0 0 0 0 0,-1 0 0 0 0,1 0 0 0 0,-1-1 1 0 0,0 1-1 0 0,0 0 0 0 0,0-1 0 0 0,-1 1 0 0 0,1-1 0 0 0,-1 1 0 0 0,0-1 0 0 0,0 1 0 0 0,0-1 0 0 0,0 1 0 0 0,-2-7 0 0 0,0 2-7 0 0,0 1 0 0 0,-1-1 0 0 0,0 1 0 0 0,-1-1 0 0 0,1 1 0 0 0,-1 0 0 0 0,-1 1 0 0 0,1-1 0 0 0,-1 1 0 0 0,0 0 0 0 0,-1 0-1 0 0,1 0 1 0 0,-1 1 0 0 0,0 0 0 0 0,-10-6 0 0 0,0 0-54 0 0,0 2 0 0 0,-1 0 0 0 0,0 1 0 0 0,0 1-1 0 0,-26-7 1 0 0,21 8-264 0 0,-32-2 0 0 0,40 6-89 0 0,12 1 167 0 0,16-2-4418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3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31 919 0 0,'0'0'80'0'0,"7"-9"-80"0"0,-2 2 0 0 0,1 0 2376 0 0,1 0-3648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4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47 3223 0 0,'0'0'474'0'0,"1"-2"778"0"0,3-3-211 0 0,26-34 12462 0 0,-31 42-13202 0 0,-8 18 5 0 0,-2-1-1 0 0,-17 26 1 0 0,12-22-227 0 0,-62 115 145 0 0,-1 1-188 0 0,71-125-26 0 0,0 1-1 0 0,1 0 1 0 0,-7 26 0 0 0,13-40-88 0 0,3-2-1720 0 0,10-5 176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5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58 9215 0 0,'0'0'10171'0'0,"-1"2"-10467"0"0,-61 70 548 0 0,-74 94 381 0 0,100-120-633 0 0,26-34 0 0 0,-1 1 0 0 0,2 0 0 0 0,0 1 0 0 0,-12 23 0 0 0,18-25 0 0 0,6 2 0 0 0,-2-11 8 0 0,1-1 0 0 0,-1 0-1 0 0,1 0 1 0 0,-1-1 0 0 0,1 1 0 0 0,0 0-1 0 0,0 0 1 0 0,0-1 0 0 0,0 1-1 0 0,0-1 1 0 0,0 1 0 0 0,0-1 0 0 0,0 0-1 0 0,0 0 1 0 0,1 0 0 0 0,-1 0 0 0 0,0-1-1 0 0,1 1 1 0 0,-1 0 0 0 0,1-1-1 0 0,4 1 1 0 0,2-1 41 0 0,0 0 1 0 0,0 0-1 0 0,1 0 0 0 0,13-4 0 0 0,26-8 319 0 0,0-1 0 0 0,-1-3-1 0 0,82-40 1 0 0,-83 28-166 0 0,-45 27-200 0 0,0-1 10 0 0,1-1 0 0 0,-1 1 1 0 0,0-1-1 0 0,0 0 0 0 0,0 0 1 0 0,0 0-1 0 0,-1 0 1 0 0,1 0-1 0 0,-1 0 0 0 0,0 0 1 0 0,0-1-1 0 0,0 1 0 0 0,0 0 1 0 0,0-1-1 0 0,0-4 0 0 0,0-8 61 0 0,-1 1-1 0 0,0 0 1 0 0,-1 0-1 0 0,-1 0 1 0 0,0 0-1 0 0,-9-28 1 0 0,2 15 90 0 0,-1 0 0 0 0,-23-42 0 0 0,30 64-153 0 0,0 1 0 0 0,0 0 0 0 0,0 0 0 0 0,-8-8 0 0 0,10 12-9 0 0,0 0 0 0 0,0 0 0 0 0,1 0 0 0 0,-1 0 0 0 0,0 0 0 0 0,-1 1 1 0 0,1-1-1 0 0,0 0 0 0 0,0 1 0 0 0,0-1 0 0 0,0 1 0 0 0,0-1 0 0 0,-1 1 0 0 0,1 0 0 0 0,0-1 1 0 0,0 1-1 0 0,-1 0 0 0 0,1 0 0 0 0,0 0 0 0 0,-1 0 0 0 0,1 0 0 0 0,0 0 0 0 0,0 0 0 0 0,-1 0 1 0 0,1 1-1 0 0,0-1 0 0 0,0 0 0 0 0,0 1 0 0 0,-2 0 0 0 0,-6 5-186 0 0,0 0 1 0 0,1 1-1 0 0,-1 0 0 0 0,1 0 0 0 0,1 1 1 0 0,-1 0-1 0 0,1 0 0 0 0,-8 14 1 0 0,4-3-5122 0 0,3 2-1734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29:0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2991 0 0,'0'0'134'0'0,"1"-2"95"0"0,27-64 6779 0 0,-1 0-3091 0 0,-26 64-3790 0 0,0 0-26 0 0,3-19 21 0 0,-3 19-58 0 0,4-9 309 0 0,-1 4-349 0 0,-2 5 112 0 0,0 1 1 0 0,0-1-1 0 0,0 1 0 0 0,0 0 1 0 0,0 0-1 0 0,0 0 0 0 0,0 0 0 0 0,0 0 1 0 0,0 0-1 0 0,0 1 0 0 0,1-1 1 0 0,-1 1-1 0 0,0-1 0 0 0,4 1 1 0 0,-4 0-85 0 0,0-1 570 0 0,13 1 410 0 0,-13 0-1415 0 0,28 0-484 0 0,-18-2 978 0 0,-8 2-39 0 0,2-1 0 0 0,-1 1-1 0 0,0-1 1 0 0,0 2-1 0 0,0-1 1 0 0,0 0 0 0 0,9 3-1 0 0,-2-1-48 0 0,-4 0 18 0 0,1 1 1 0 0,-1 0-1 0 0,0 0 1 0 0,0 1-1 0 0,9 6 1 0 0,-13-8-38 0 0,30 15-6 0 0,-26-14 18 0 0,-2-1 17 0 0,-1 0 0 0 0,1 0 0 0 0,0-1 0 0 0,0 0 0 0 0,10 1 0 0 0,9 1 259 0 0,-10 0-193 0 0,85 11 461 0 0,-83-13-517 0 0,8 5-34 0 0,-15-3 46 0 0,15 1 135 0 0,0-1 0 0 0,47 0 0 0 0,-50-4-190 0 0,-17 2 0 0 0,14 5 0 0 0,11 4 0 0 0,-18-6 4 0 0,14 2 2 0 0,-17-5 38 0 0,17 1-38 0 0,5 2 78 0 0,-16-1-4 0 0,0 2 14 0 0,0-1-12 0 0,6 4-4 0 0,-20-8-73 0 0,1 1 0 0 0,-1-1 0 0 0,1 1 0 0 0,-1-1 0 0 0,0 1 0 0 0,1 0 0 0 0,-1-1 0 0 0,0 1 0 0 0,1 0-1 0 0,-1 0 1 0 0,0 0 0 0 0,0 0 0 0 0,2 2 0 0 0,10 10-8 0 0,-2-3 3 0 0,0-1 0 0 0,4 6 0 0 0,-12-13 0 0 0,17 8 0 0 0,-6-3 12 0 0,0 1 50 0 0,1-3 3 0 0,1-2-52 0 0,0 1-13 0 0,0-1 67 0 0,0 0 0 0 0,23 1-1 0 0,-7 0 65 0 0,-27-4-120 0 0,0 1 0 0 0,0-1-1 0 0,0 1 1 0 0,0-1 0 0 0,5-1 0 0 0,4 0 37 0 0,12 1-43 0 0,13-1 97 0 0,-27 0-69 0 0,35-4 107 0 0,-41 4-125 0 0,19 0 41 0 0,6 1 8 0 0,-25 0-45 0 0,0 0 1 0 0,0 0-1 0 0,11-3 0 0 0,7-1 33 0 0,-5 1-7 0 0,57-12 102 0 0,-45 9-124 0 0,-22 4 0 0 0,-5 1-18 0 0,1 0 0 0 0,0 1 0 0 0,0-1 0 0 0,-1 1 0 0 0,10 0 0 0 0,-9 1-5 0 0,20-2 0 0 0,-12-1 0 0 0,-3 1 0 0 0,13 2 0 0 0,7 1 0 0 0,-1-2 0 0 0,117 0 196 0 0,-102 1-120 0 0,-28 0-76 0 0,-2 1 0 0 0,1-1 0 0 0,20 1 91 0 0,-17-1 45 0 0,28 4-1 0 0,-36-3-118 0 0,5 0 25 0 0,0 1-31 0 0,8 3-11 0 0,-2-5 0 0 0,-19-1 0 0 0,41-3 166 0 0,-23 1-28 0 0,8 2 182 0 0,-17 0-253 0 0,3 0-54 0 0,1 0-13 0 0,-1 2 0 0 0,60 10 0 0 0,-69-11 0 0 0,21 1 0 0 0,39 4 0 0 0,-56-7 0 0 0,-1 1 0 0 0,0-1 0 0 0,1 0 0 0 0,-1-1 0 0 0,0 0 0 0 0,0 0 0 0 0,10-4 0 0 0,-4 1 0 0 0,92-37 106 0 0,-70 27-33 0 0,47-15 0 0 0,-64 25-58 0 0,0 1 1 0 0,1 1-1 0 0,0 0 0 0 0,29 1 0 0 0,-19 1-15 0 0,40-8 0 0 0,-10 1 0 0 0,-21 2 14 0 0,-1-1-1 0 0,56-19 1 0 0,22-5 9 0 0,-87 25-23 0 0,-3 1 0 0 0,-1 0 0 0 0,50-2 0 0 0,-72 7 0 0 0,0-1 0 0 0,0 1 0 0 0,0 0 0 0 0,0 0 0 0 0,0 1 0 0 0,0-1 0 0 0,0 1 0 0 0,0-1 0 0 0,0 1 0 0 0,0 0 0 0 0,4 2 0 0 0,-1 0 0 0 0,1-1 0 0 0,-1 1 0 0 0,10 1 0 0 0,-5-1 0 0 0,40 14 0 0 0,-43-14 0 0 0,27 8 0 0 0,-21-8 0 0 0,2-1 0 0 0,0-1 0 0 0,0 4 0 0 0,0 0 0 0 0,-1 0 0 0 0,-2 0 0 0 0,-4-2 0 0 0,8 8 0 0 0,-4-4 0 0 0,0 2 0 0 0,-1-1 0 0 0,2 0 0 0 0,1-3 0 0 0,-12-3 0 0 0,0 0 0 0 0,1-1 0 0 0,-1 0 0 0 0,1 0 0 0 0,0 0 0 0 0,0 0 0 0 0,5 1 0 0 0,-2-2 0 0 0,6 0 0 0 0,-2-1 6 0 0,-1 0 0 0 0,19-3 0 0 0,-15 1 36 0 0,17-4 36 0 0,55-19 0 0 0,-44 11-10 0 0,48-9 0 0 0,2 4-57 0 0,-85 19-3 0 0,-1-1 0 0 0,0 0 0 0 0,0 0 0 0 0,0-1 0 0 0,0 0 0 0 0,10-6 0 0 0,-4 2-6 0 0,1 0 1 0 0,18-7 0 0 0,-17 9 50 0 0,0 1 0 0 0,7-3-39 0 0,-14 7-52 0 0,-4 1 20 0 0,9 2 18 0 0,6 0 43 0 0,-15-3-26 0 0,15 3-99 0 0,-14-1 40 0 0,23 14-49 0 0,8 0-2795 0 0,-33-15 964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1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49 2303 0 0,'1'-2'167'0'0,"5"-15"47"0"0,9-12 16669 0 0,-17 32-16683 0 0,-17 61-210 0 0,-23 133 0 0 0,8-23 6 0 0,23-132 4 0 0,-86 321 0 0 0,88-333 0 0 0,-2 9 0 0 0,-2 0 0 0 0,-19 37 0 0 0,-11 26 0 0 0,41-95 0 0 0,-3 3 0 0 0,-15 8 0 0 0,11-11 12 0 0,8-6 124 0 0,-1 0 37 0 0,-4-1-198 0 0,6 0 67 0 0,-1-1-1 0 0,1 1 1 0 0,-1-1-1 0 0,1 1 1 0 0,-1 0-1 0 0,1-1 1 0 0,-1 0-1 0 0,1 1 1 0 0,0-1-1 0 0,-1 1 1 0 0,1-1-1 0 0,0 1 1 0 0,0-1-1 0 0,-1 0 1 0 0,1 1-1 0 0,0-2 1 0 0,-3-4 54 0 0,3 5-110 0 0,4-21 240 0 0,-3 14-204 0 0,1 3 26 0 0,3-9-29 0 0,2 3 26 0 0,8-5-33 0 0,12-13 3 0 0,-16 17 5 0 0,0 0 0 0 0,16-25 0 0 0,17-36 76 0 0,15-25 96 0 0,-36 65-111 0 0,54-55-1 0 0,-70 81-84 0 0,5-5 4 0 0,0 5 0 0 0,4 2-66 0 0,-4 4 38 0 0,4 3-42 0 0,1 4 13 0 0,-9-3 48 0 0,-1 0-9 0 0,0 1-1 0 0,0 0 1 0 0,12 8-1 0 0,8 8 19 0 0,-22-15 0 0 0,1 1 0 0 0,0 0 1 0 0,-1 1-1 0 0,1 0 0 0 0,-2 0 1 0 0,1 0-1 0 0,-1 1 0 0 0,0-1 1 0 0,0 1-1 0 0,-1 0 0 0 0,0 0 1 0 0,0 0-1 0 0,-1 1 0 0 0,0-1 1 0 0,0 1-1 0 0,-1-1 0 0 0,0 12 1 0 0,-1-10 7 0 0,-1 0 0 0 0,1 0 0 0 0,-2-1 0 0 0,1 1 0 0 0,-2 0 0 0 0,1 0 0 0 0,-1-1 0 0 0,-1 1 0 0 0,1-1 0 0 0,-2 0 0 0 0,1 0 0 0 0,-1-1 0 0 0,-11 15-1 0 0,-8 5 8 0 0,-2 0 0 0 0,-2-2 0 0 0,0-2 0 0 0,-61 42 0 0 0,75-56 13 0 0,0-2 0 0 0,-1 0 0 0 0,0-1 0 0 0,0 0 0 0 0,0-1 0 0 0,-1 0 0 0 0,-22 3 0 0 0,29-7 6 0 0,0-2-1 0 0,0 1 0 0 0,0-1 1 0 0,-13-2-1 0 0,17 2-21 0 0,1-1-1 0 0,-1 0 0 0 0,1 0 1 0 0,0 0-1 0 0,-1-1 0 0 0,1 1 1 0 0,0-1-1 0 0,0 0 0 0 0,0 0 1 0 0,-5-4-1 0 0,7 3 37 0 0,1 2-48 0 0,1 0 0 0 0,-1 0 0 0 0,0 0 0 0 0,1 0 0 0 0,-1 0 0 0 0,1 0 0 0 0,-1 0 0 0 0,1 0 0 0 0,0-1 0 0 0,0 1 0 0 0,-1 0 0 0 0,1 0 0 0 0,0 0 0 0 0,0-1 0 0 0,0 1 0 0 0,0 0 0 0 0,0 0 0 0 0,1 0 0 0 0,-1-1 0 0 0,0 1 0 0 0,1 0 0 0 0,-1 0 0 0 0,0 0 0 0 0,1 0 0 0 0,0-2 0 0 0,1 0-11 0 0,-1 0-36 0 0,1 0-1 0 0,0 0 0 0 0,0 0 1 0 0,0 1-1 0 0,0-1 0 0 0,1 0 0 0 0,-1 1 1 0 0,1 0-1 0 0,0-1 0 0 0,-1 1 1 0 0,1 0-1 0 0,4-2 0 0 0,0 1-474 0 0,1-1 0 0 0,-1 1-1 0 0,17-4 1 0 0,-8 2-538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9703 0 0,'0'0'4446'0'0,"1"3"-3788"0"0,0 4-419 0 0,1 0 1 0 0,1 0-1 0 0,-1-1 0 0 0,1 1 0 0 0,0-1 1 0 0,1 0-1 0 0,-1 0 0 0 0,1 0 0 0 0,1 0 0 0 0,-1-1 1 0 0,1 1-1 0 0,0-1 0 0 0,0-1 0 0 0,8 8 0 0 0,11 5 341 0 0,1-1 0 0 0,33 16-1 0 0,-16-8-130 0 0,-27-15-338 0 0,1 1-1 0 0,-2 1 1 0 0,1 1-1 0 0,-2 0 1 0 0,0 0-1 0 0,0 1 1 0 0,-1 1-1 0 0,-1 1 1 0 0,0-1-1 0 0,17 32 1 0 0,-18-26-94 0 0,-2 0 0 0 0,0 1 0 0 0,-1 0 1 0 0,-1 0-1 0 0,-1 1 0 0 0,0-1 0 0 0,-2 1 1 0 0,1 37-1 0 0,-4-34 10 0 0,0-1 0 0 0,-1 1 0 0 0,-2-1 0 0 0,-1 1 0 0 0,0-1 0 0 0,-2 0 1 0 0,-1 0-1 0 0,-1-1 0 0 0,0 0 0 0 0,-2 0 0 0 0,-20 33 0 0 0,-2-10 110 0 0,-1-1 0 0 0,-53 54 0 0 0,-89 71 529 0 0,150-146-543 0 0,-95 91 349 0 0,116-112-460 0 0,-10 14 27 0 0,46-41-499 0 0,5-10-1211 0 0,-15 13 39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14079 0 0,'0'0'1276'0'0,"-2"0"-1049"0"0,-1 0-175 0 0,-1 0 0 0 0,0 1 0 0 0,0-1 0 0 0,1 1 0 0 0,-1 0 0 0 0,1 0 0 0 0,-1 0 0 0 0,0 0 0 0 0,1 1 0 0 0,0 0 0 0 0,-1-1-1 0 0,1 1 1 0 0,0 0 0 0 0,-5 5 0 0 0,1 0 54 0 0,0 0 0 0 0,0 0 0 0 0,-10 16 0 0 0,1-1 79 0 0,10-14-106 0 0,1-1 0 0 0,-1 2 0 0 0,1-1 0 0 0,1 0 0 0 0,0 1 0 0 0,0 0-1 0 0,-5 17 1 0 0,3 1-43 0 0,-4 38 1 0 0,7-43-40 0 0,-2 4 3 0 0,-1 1 0 0 0,-2-1 0 0 0,-1 0 0 0 0,-1-1 0 0 0,-1 0 0 0 0,-19 31 0 0 0,13-27 0 0 0,-2-1 0 0 0,-2-1 0 0 0,0-1 0 0 0,-2-1 0 0 0,0-1 0 0 0,-34 26 0 0 0,-42 44 62 0 0,54-50-6 0 0,18-17 25 0 0,-24 24 40 0 0,44-44-103 0 0,5-6 147 0 0,2-3-69 0 0,0-2-34 0 0,-1-1 0 0 0,2 1 0 0 0,-1-1 0 0 0,0 1 0 0 0,1 0 0 0 0,0-1 0 0 0,0 1 0 0 0,0 0 0 0 0,1-1 0 0 0,0 1 0 0 0,-1 0 0 0 0,1 0 0 0 0,1 1 0 0 0,-1-1 0 0 0,0 0 0 0 0,5-4 0 0 0,6-7-7 0 0,1 0 0 0 0,21-17 1 0 0,-22 20-51 0 0,-3 4-1 0 0,1 0 0 0 0,0 1 0 0 0,0 0 0 0 0,1 1 0 0 0,0 0-1 0 0,0 0 1 0 0,1 2 0 0 0,-1-1 0 0 0,1 2 0 0 0,0 0 0 0 0,0 0 0 0 0,14 0-1 0 0,0 0 100 0 0,0 2-1 0 0,0 2 1 0 0,0 0-1 0 0,50 9 1 0 0,-71-9-92 0 0,22 6 178 0 0,-7-1-91 0 0,-20-5-82 0 0,17 8 389 0 0,-15-8-539 0 0,8-1-5915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155 227 1375 0 0,'-4'10'16048'0'0,"7"-8"-15999"0"0,-1 0 1 0 0,1 0-1 0 0,0 0 0 0 0,0-1 0 0 0,1 1 1 0 0,-1-1-1 0 0,0 0 0 0 0,0 0 0 0 0,1 0 1 0 0,-1 0-1 0 0,1-1 0 0 0,-1 1 0 0 0,1-1 1 0 0,-1 0-1 0 0,1 0 0 0 0,3-1 0 0 0,11 0 34 0 0,31-8 0 0 0,-47 9-80 0 0,11-3 5 0 0,-1-1 0 0 0,1-1 1 0 0,-1 0-1 0 0,1 0 1 0 0,-1-1-1 0 0,-1-1 1 0 0,1 0-1 0 0,-1-1 1 0 0,14-12-1 0 0,-13 10-17 0 0,-1-1 0 0 0,-1 0 0 0 0,0-1 0 0 0,0 0 0 0 0,-1 0-1 0 0,-1-1 1 0 0,0 0 0 0 0,6-14 0 0 0,-13 24 5 0 0,0 1 0 0 0,0 0 0 0 0,0 0-1 0 0,-1-1 1 0 0,1 1 0 0 0,-1-1 0 0 0,1 1 0 0 0,-1 0-1 0 0,0-1 1 0 0,1 1 0 0 0,-1-1 0 0 0,-1 1-1 0 0,1-1 1 0 0,0 1 0 0 0,-1 0 0 0 0,1-1 0 0 0,-1 1-1 0 0,-1-3 1 0 0,1 4-10 0 0,0 1-1 0 0,0-1 1 0 0,0 1 0 0 0,0-1-1 0 0,-1 1 1 0 0,1 0 0 0 0,0-1-1 0 0,0 1 1 0 0,-1 0-1 0 0,1 0 1 0 0,0 0 0 0 0,-1 0-1 0 0,1 0 1 0 0,0 0-1 0 0,-3 1 1 0 0,4-1 4 0 0,-15 4-33 0 0,1 0-1 0 0,0 1 1 0 0,0 0 0 0 0,0 1-1 0 0,0 1 1 0 0,-20 14 0 0 0,6-5 26 0 0,-18 10 17 0 0,-81 61 0 0 0,108-71 0 0 0,0 0 0 0 0,1 1 0 0 0,1 1 0 0 0,1 1 0 0 0,0 0 0 0 0,-16 29 0 0 0,28-41 12 0 0,0 0-1 0 0,0 1 1 0 0,1-1-1 0 0,0 1 1 0 0,1 0-1 0 0,0 0 1 0 0,0 0-1 0 0,0 0 1 0 0,1 1-1 0 0,0-1 1 0 0,1 10-1 0 0,0-14 34 0 0,1 0 0 0 0,-1 0 0 0 0,1-1 0 0 0,0 1-1 0 0,0 0 1 0 0,0-1 0 0 0,1 1 0 0 0,-1-1 0 0 0,1 1 0 0 0,0-1 0 0 0,-1 0-1 0 0,2 0 1 0 0,-1 0 0 0 0,0 0 0 0 0,1 0 0 0 0,-1 0 0 0 0,1 0 0 0 0,0-1 0 0 0,0 0-1 0 0,0 1 1 0 0,0-1 0 0 0,0 0 0 0 0,0 0 0 0 0,1-1 0 0 0,-1 1 0 0 0,8 2 0 0 0,2-1 109 0 0,0-1 1 0 0,0 0-1 0 0,1 0 1 0 0,-1-1 0 0 0,0-1-1 0 0,1 0 1 0 0,19-4 0 0 0,11 1 82 0 0,-29 2-271 0 0,0-1-1 0 0,0 0 0 0 0,21-7 1 0 0,-2-2-5031 0 0,-32 11 4658 0 0,25-9-6039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19 16583 0 0,'-2'-18'3826'0'0,"0"19"-3168"0"0,-5 4-538 0 0,-1 1 1 0 0,1 0-1 0 0,0 1 0 0 0,0-1 1 0 0,0 1-1 0 0,1 1 0 0 0,0-1 0 0 0,1 1 1 0 0,0 0-1 0 0,0 0 0 0 0,0 1 1 0 0,1 0-1 0 0,-3 9 0 0 0,-72 199-120 0 0,-19 46 0 0 0,68-188 0 0 0,-24 52 0 0 0,-38 51-355 0 0,84-164-44 0 0,1 1 0 0 0,-5 18 0 0 0,11-31-473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8 167 15407 0 0,'-3'-7'1394'0'0,"2"6"-1324"0"0,1 0 0 0 0,-1 0 0 0 0,1 1 0 0 0,0-1 0 0 0,-1 0 0 0 0,1 0 0 0 0,0 0 0 0 0,-1 0 0 0 0,1 0 1 0 0,0 0-1 0 0,0 0 0 0 0,0 0 0 0 0,0 0 0 0 0,0 1 0 0 0,0-1 0 0 0,0 0 0 0 0,0 0 0 0 0,0 0 0 0 0,0 0 0 0 0,1 0 1 0 0,-1 0-1 0 0,0 0 0 0 0,2-1 0 0 0,-1 0 354 0 0,-1 1-242 0 0,0 0 0 0 0,1 0 0 0 0,-1 0 0 0 0,1 0-1 0 0,-1 0 1 0 0,1 0 0 0 0,0 0 0 0 0,-1 0 0 0 0,1 0 0 0 0,0 1-1 0 0,0-1 1 0 0,0 0 0 0 0,-1 0 0 0 0,1 1 0 0 0,0-1 0 0 0,0 1-1 0 0,0-1 1 0 0,2 0 0 0 0,20-7 218 0 0,-19 7-88 0 0,14-3 238 0 0,26-3 1 0 0,10-2 78 0 0,2-1-144 0 0,29-9-40 0 0,109-35-2176 0 0,-174 47 711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4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55 5983 0 0,'0'-1'464'0'0,"8"-14"-93"0"0,-5 9 1238 0 0,0 0 1 0 0,0 0-1 0 0,6-7 0 0 0,-8 12-843 0 0,7-5 5812 0 0,-6 9-6548 0 0,-1-1 0 0 0,0 1-1 0 0,1 0 1 0 0,-1 0 0 0 0,-1 0-1 0 0,1 0 1 0 0,0 0 0 0 0,-1 0-1 0 0,1 0 1 0 0,-1 0 0 0 0,0 0 0 0 0,0 0-1 0 0,0 0 1 0 0,0 0 0 0 0,-1 0-1 0 0,1 0 1 0 0,-1 0 0 0 0,-1 3-1 0 0,-2 10 54 0 0,-1 0 0 0 0,-8 14 0 0 0,13-28-70 0 0,-28 54 246 0 0,-67 102 0 0 0,59-101-232 0 0,-125 217-84 0 0,114-190-137 0 0,-129 247-1175 0 0,164-300 622 0 0,11-30 319 0 0,12-11-2448 0 0,1-7 1408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3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3223 0 0,'0'0'14872'0'0,"-1"1"-14381"0"0,-3 2-412 0 0,0 0 0 0 0,1 0 0 0 0,-1 0 0 0 0,1 0 0 0 0,0 1 0 0 0,0 0 0 0 0,0-1 0 0 0,0 1 0 0 0,1 1 0 0 0,-1-1 0 0 0,-2 7 0 0 0,-3 9-61 0 0,-7 28 0 0 0,6-18 43 0 0,-61 137 177 0 0,36-90-276 0 0,-57 94 129 0 0,22-48 46 0 0,68-118-250 0 0,3-4 6 0 0,5-5-136 0 0,-6 4 164 0 0,17-12-637 0 0,5-6-54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4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20 241 6447 0 0,'-9'-2'670'0'0,"9"2"-346"0"0,-1 0-1 0 0,1 0 1 0 0,-1 0 0 0 0,1 0 0 0 0,-1-1 0 0 0,1 1 0 0 0,-1 0-1 0 0,1 0 1 0 0,-1-1 0 0 0,1 1 0 0 0,-1 0 0 0 0,1-1 0 0 0,0 1-1 0 0,-1 0 1 0 0,1-1 0 0 0,-1 1 0 0 0,1 0 0 0 0,0-1 0 0 0,0 1-1 0 0,-1-1 1 0 0,1 1 0 0 0,0-1 0 0 0,0 1 0 0 0,-1-1 0 0 0,1 1-1 0 0,0-1 1 0 0,0 0 0 0 0,0 0-201 0 0,0 1-1 0 0,0-1 1 0 0,0 0-1 0 0,1 0 0 0 0,-1 1 1 0 0,0-1-1 0 0,1 0 1 0 0,-1 0-1 0 0,0 1 1 0 0,1-1-1 0 0,-1 0 1 0 0,1 1-1 0 0,-1-1 1 0 0,1 1-1 0 0,-1-1 1 0 0,2 0-1 0 0,0-1 3 0 0,0 1 0 0 0,0-1-1 0 0,0 1 1 0 0,0-1 0 0 0,0 1-1 0 0,1 0 1 0 0,-1 0 0 0 0,0 0-1 0 0,1 0 1 0 0,-1 0 0 0 0,1 1-1 0 0,4-1 1 0 0,45 3 1483 0 0,-34 0-1305 0 0,0-1 1 0 0,-1-1-1 0 0,1-1 1 0 0,33-5-1 0 0,18-12-17 0 0,79-33-1 0 0,-58 19-499 0 0,24-10-1100 0 0,-95 33-676 0 0,34-22 0 0 0,-29 15-4726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13359 0 0,'0'0'2007'0'0,"0"2"-1388"0"0,-51 101 2526 0 0,-4 10-1732 0 0,-108 281-365 0 0,141-343-1048 0 0,-2-1 0 0 0,-2-1 0 0 0,-3-2 0 0 0,-1-1 0 0 0,-74 84 0 0 0,74-95 29 0 0,11-14 11 0 0,-1 0-1 0 0,-33 27 1 0 0,51-47 90 0 0,8-10 13 0 0,110-109-455 0 0,-58 62-13 0 0,71-61-368 0 0,-123 112 685 0 0,0 1 0 0 0,1-1 0 0 0,-1 1 0 0 0,1 1 0 0 0,0-1 0 0 0,0 1 0 0 0,0 1 0 0 0,0-1 0 0 0,15-2 0 0 0,-20 5 24 0 0,0-1 0 0 0,1 1 0 0 0,-1 0 0 0 0,0 0 0 0 0,0 0 0 0 0,1 0 1 0 0,-1 0-1 0 0,0 1 0 0 0,0-1 0 0 0,1 1 0 0 0,-1-1 0 0 0,0 1 0 0 0,0 0 0 0 0,0 0 0 0 0,0 0 0 0 0,0 0 0 0 0,0 0 0 0 0,0 0 0 0 0,0 0 0 0 0,0 1 0 0 0,-1-1 0 0 0,1 1 1 0 0,0 0-1 0 0,-1-1 0 0 0,0 1 0 0 0,1 0 0 0 0,-1 0 0 0 0,0 0 0 0 0,0 0 0 0 0,0 0 0 0 0,0 0 0 0 0,0 0 0 0 0,0 0 0 0 0,-1 0 0 0 0,1 0 0 0 0,-1 1 0 0 0,1 1 1 0 0,0 4 34 0 0,0 0 0 0 0,-1 1 0 0 0,0-1 0 0 0,0 0 1 0 0,-2 14-1 0 0,-12 40 186 0 0,8-46-210 0 0,0 0 0 0 0,-8 15 0 0 0,7-17-120 0 0,0 1 0 0 0,-4 17 0 0 0,9-14-747 0 0,2-18 621 0 0,0 1 0 0 0,0 0 0 0 0,0-1 0 0 0,0 1 0 0 0,1-1-1 0 0,-1 1 1 0 0,0 0 0 0 0,0-1 0 0 0,0 1 0 0 0,1-1 0 0 0,-1 1 0 0 0,0 0 0 0 0,0-1 0 0 0,1 1 0 0 0,0 0 0 0 0,5 4-1652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85 5527 0 0,'0'0'2482'0'0,"4"-9"3940"0"0,-4 4-6027 0 0,-1-1-1 0 0,0 1 0 0 0,0 0 0 0 0,0 0 1 0 0,0 0-1 0 0,-1 0 0 0 0,0 0 0 0 0,0 0 1 0 0,0 0-1 0 0,-1 0 0 0 0,1 1 0 0 0,-6-7 1 0 0,7 10-161 0 0,0 0-196 0 0,-1 1-1 0 0,1-1 0 0 0,-1 1 1 0 0,1-1-1 0 0,-1 1 0 0 0,1 0 1 0 0,-1-1-1 0 0,1 1 0 0 0,-1 0 1 0 0,0 0-1 0 0,-1 0 0 0 0,-2 1-16 0 0,0 0 0 0 0,1 0 1 0 0,-1 0-1 0 0,0 1 0 0 0,1 0 0 0 0,-1 0 0 0 0,-7 4 0 0 0,-30 22 131 0 0,19-12-121 0 0,-3 2-77 0 0,0 1-1 0 0,1 1 1 0 0,1 1 0 0 0,-39 44-1 0 0,58-59 47 0 0,0 1 0 0 0,1-1 0 0 0,0 1 0 0 0,0 0 0 0 0,1 0-1 0 0,-4 10 1 0 0,6-16 1 0 0,0 1-1 0 0,1 0 0 0 0,-1-1 1 0 0,1 1-1 0 0,-1 0 0 0 0,1 0 1 0 0,0 0-1 0 0,0-1 0 0 0,0 1 1 0 0,0 0-1 0 0,0 0 0 0 0,0 0 1 0 0,0 0-1 0 0,1-1 1 0 0,-1 1-1 0 0,1 0 0 0 0,-1 0 1 0 0,1-1-1 0 0,0 1 0 0 0,-1 0 1 0 0,1-1-1 0 0,0 1 0 0 0,0-1 1 0 0,0 1-1 0 0,0-1 0 0 0,1 1 1 0 0,-1-1-1 0 0,0 0 0 0 0,1 1 1 0 0,-1-1-1 0 0,0 0 1 0 0,3 1-1 0 0,1 0 32 0 0,-1 0 1 0 0,1-1-1 0 0,-1 0 0 0 0,1 0 1 0 0,0 0-1 0 0,-1 0 0 0 0,1-1 1 0 0,0 0-1 0 0,0 0 0 0 0,-1 0 1 0 0,1 0-1 0 0,0-1 0 0 0,0 0 1 0 0,-1 0-1 0 0,1 0 0 0 0,-1-1 1 0 0,1 1-1 0 0,-1-1 0 0 0,6-3 1 0 0,2-2 28 0 0,0 1 0 0 0,0-2 0 0 0,-1 0 0 0 0,0 0 0 0 0,16-16 0 0 0,-18 15-7 0 0,-5 0-44 0 0,-5 3-10 0 0,0 5 3 0 0,0 1 1 0 0,0-1-1 0 0,1 1 0 0 0,-1 0 1 0 0,0-1-1 0 0,0 1 0 0 0,0 0 1 0 0,0-1-1 0 0,0 1 0 0 0,0 0 1 0 0,0 0-1 0 0,0 0 0 0 0,0 0 0 0 0,0 0 1 0 0,0 0-1 0 0,0 0 0 0 0,1 1 1 0 0,-1-1-1 0 0,0 0 0 0 0,0 0 1 0 0,0 1-1 0 0,0-1 0 0 0,0 0 1 0 0,-1 1-1 0 0,-23 13 78 0 0,20-10-69 0 0,-4 1 16 0 0,2 0 0 0 0,-1 0 0 0 0,1 1-1 0 0,0 0 1 0 0,-8 8 0 0 0,14-12-30 0 0,-1 0 0 0 0,0 0-1 0 0,1 0 1 0 0,-1 0 0 0 0,1 0 0 0 0,-1 0 0 0 0,1 1 0 0 0,0-1 0 0 0,0 0-1 0 0,0 1 1 0 0,0-1 0 0 0,1 1 0 0 0,-1-1 0 0 0,0 1 0 0 0,1-1 0 0 0,0 1-1 0 0,0-1 1 0 0,0 1 0 0 0,0 0 0 0 0,0-1 0 0 0,0 1 0 0 0,1 2-1 0 0,0-4-48 0 0,0-1-1 0 0,-1 1 1 0 0,1-1-1 0 0,-1 0 1 0 0,1 1-1 0 0,0-1 1 0 0,-1 0-1 0 0,1 1 0 0 0,0-1 1 0 0,0 0-1 0 0,-1 0 1 0 0,1 0-1 0 0,0 0 1 0 0,-1 0-1 0 0,1 0 0 0 0,0 0 1 0 0,0 0-1 0 0,1 0 1 0 0,-1 0-100 0 0,4 0-632 0 0,0 0 0 0 0,-1-1 0 0 0,1 1 1 0 0,0-1-1 0 0,-1 0 0 0 0,1 0 0 0 0,7-3 0 0 0,20-9-5405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18199 0 0,'0'0'2610'0'0,"1"1"-2276"0"0,2 7-216 0 0,0-1-1 0 0,-1 1 0 0 0,0 0 1 0 0,0 0-1 0 0,-1 0 0 0 0,0 0 1 0 0,0 0-1 0 0,-1 0 1 0 0,-1 10-1 0 0,-1 6 136 0 0,-9 45 0 0 0,-7-4 4 0 0,-43 105-1 0 0,30-100-169 0 0,-73 120-1 0 0,-59 54 105 0 0,-10 26-692 0 0,171-264-855 0 0,7-6-1439 0 0,6-7-1684 0 0,6-8-1811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22 11519 0 0,'-17'3'655'0'0,"0"0"-1"0"0,1 2 0 0 0,-1-1 0 0 0,-15 8 0 0 0,28-10-397 0 0,0 0-1 0 0,0 0 1 0 0,0 0-1 0 0,1 1 1 0 0,-1-1-1 0 0,1 1 1 0 0,-1 0-1 0 0,1 0 1 0 0,0 0-1 0 0,0 0 0 0 0,0 0 1 0 0,0 1-1 0 0,1 0 1 0 0,0-1-1 0 0,-1 1 1 0 0,1 0-1 0 0,0 0 1 0 0,1 0-1 0 0,-1 0 1 0 0,1 0-1 0 0,-1 6 1 0 0,2-9-191 0 0,-1 1 1 0 0,1 0 0 0 0,0-1 0 0 0,0 1-1 0 0,1-1 1 0 0,-1 1 0 0 0,0 0 0 0 0,0-1-1 0 0,1 1 1 0 0,-1-1 0 0 0,1 1 0 0 0,-1-1-1 0 0,1 1 1 0 0,0-1 0 0 0,0 1 0 0 0,0-1-1 0 0,-1 0 1 0 0,1 1 0 0 0,0-1 0 0 0,1 0-1 0 0,-1 0 1 0 0,0 0 0 0 0,0 0 0 0 0,0 0 0 0 0,1 0-1 0 0,-1 0 1 0 0,0 0 0 0 0,1 0 0 0 0,-1-1-1 0 0,3 2 1 0 0,1 0 90 0 0,1 0 0 0 0,-1-1-1 0 0,1 1 1 0 0,-1-1 0 0 0,1 0 0 0 0,0 0 0 0 0,7-1-1 0 0,30-2 377 0 0,0-3-1 0 0,66-15 1 0 0,-42 2-292 0 0,98-39 0 0 0,-7 2-1630 0 0,-131 46-130 0 0,0 0-418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325 208 7831 0 0,'0'0'6792'0'0,"2"-1"-5884"0"0,52-37 1859 0 0,-30 23-1776 0 0,29-26 0 0 0,-47 37-882 0 0,-1-2 0 0 0,0 1 0 0 0,0-1 0 0 0,0 1 0 0 0,-1-1 0 0 0,1 0 0 0 0,-1-1 0 0 0,-1 1 0 0 0,1-1 0 0 0,2-7 0 0 0,-6 13-87 0 0,0 0 1 0 0,1 0-1 0 0,-1 0 0 0 0,0 0 0 0 0,1 0 0 0 0,-1-1 0 0 0,0 1 1 0 0,0 0-1 0 0,0 0 0 0 0,0 0 0 0 0,0 0 0 0 0,0-1 1 0 0,0 1-1 0 0,-1 0 0 0 0,1 0 0 0 0,0 0 0 0 0,-1 0 1 0 0,1 0-1 0 0,-1 0 0 0 0,1 0 0 0 0,-1 0 0 0 0,0-2 0 0 0,-1 2-7 0 0,1 0 0 0 0,0 0 0 0 0,-1 0 0 0 0,1 0-1 0 0,-1 0 1 0 0,1 0 0 0 0,-1 0 0 0 0,1 0 0 0 0,-1 1-1 0 0,0-1 1 0 0,1 1 0 0 0,-1-1 0 0 0,-2 0 0 0 0,-3 1-1 0 0,0-1 0 0 0,0 1 0 0 0,0 0 0 0 0,0 0 0 0 0,0 0 0 0 0,-7 3 0 0 0,-16 4-38 0 0,0 1 0 0 0,1 2 0 0 0,0 0 1 0 0,0 3-1 0 0,-49 28 0 0 0,59-29 9 0 0,0 1-1 0 0,1 1 1 0 0,0 0 0 0 0,1 2 0 0 0,1 0 0 0 0,0 1 0 0 0,1 0-1 0 0,-20 31 1 0 0,30-39 15 0 0,0 0 0 0 0,0 0 0 0 0,0 1 0 0 0,-3 14 0 0 0,8-15 0 0 0,1-8 0 0 0,0 0 0 0 0,0 0 0 0 0,0 0 0 0 0,0 0 0 0 0,1 0 0 0 0,-1 0 0 0 0,0 0 0 0 0,1 0 0 0 0,-1 0 0 0 0,1-1 0 0 0,-1 1 0 0 0,1-1 0 0 0,-1 1 0 0 0,1-1 0 0 0,0 1 0 0 0,-1-1 0 0 0,1 0 0 0 0,-1 0 0 0 0,1 0 0 0 0,0 0 0 0 0,2 0 0 0 0,5-1 20 0 0,0 0 0 0 0,14-3 0 0 0,-8 0-26 0 0,-1-1-1 0 0,1 0 0 0 0,-1-1 1 0 0,0 0-1 0 0,23-16 0 0 0,-17 9-210 0 0,-1-2 0 0 0,34-33-1 0 0,-38 33 216 0 0,-14 14 956 0 0,-2 3-847 0 0,-4 4-29 0 0,1 0 1 0 0,0 1-1 0 0,1 0 0 0 0,0 0 1 0 0,0 0-1 0 0,-4 12 1 0 0,6-13-407 0 0,0 0 1 0 0,0 0 0 0 0,-1 12 0 0 0,2-15-441 0 0,0 0 1 0 0,0 0-1 0 0,1 0 1 0 0,-1 0-1 0 0,1 0 0 0 0,0-1 1 0 0,0 1-1 0 0,1 5 1 0 0,4 1-5600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0 420 10135 0 0,'0'0'12325'0'0,"1"-2"-11578"0"0,14-37 1065 0 0,-8 19-1498 0 0,0 0 1 0 0,2 0-1 0 0,18-28 0 0 0,-10 24-347 0 0,1 1 0 0 0,1 1-1 0 0,0 1 1 0 0,30-23-1 0 0,-14 15-704 0 0,1 2-1 0 0,41-22 1 0 0,-68 44 128 0 0,1 0 1 0 0,-1 0 0 0 0,1 1-1 0 0,12-4 1 0 0,-17 7 71 0 0,0 0 1 0 0,-1 0 0 0 0,1 0-1 0 0,0 1 1 0 0,-1 0-1 0 0,1 0 1 0 0,0 0 0 0 0,-1 0-1 0 0,1 1 1 0 0,0 0-1 0 0,7 2 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8287 0 0,'0'0'639'0'0,"2"0"-415"0"0,28 5 3018 0 0,40 4 3773 0 0,-61-9-6593 0 0,1 0-1 0 0,-1-1 1 0 0,10-1 0 0 0,4-3-61 0 0,-1 0 1 0 0,-1-2-1 0 0,1 0 0 0 0,-1-2 0 0 0,0 0 1 0 0,20-12-1 0 0,-24 11-297 0 0,-9 5-86 0 0,1 0 1 0 0,-1 0 0 0 0,0-1 0 0 0,11-9-1 0 0,-18 14-188 0 0,-1-3-190 0 0,0 3 354 0 0,0 0-1 0 0,0 1 0 0 0,0-1 1 0 0,0 0-1 0 0,0 0 1 0 0,0 1-1 0 0,0-1 0 0 0,0 0 1 0 0,0 0-1 0 0,0 1 0 0 0,0-1 1 0 0,0 0-1 0 0,-1 0 1 0 0,1 1-1 0 0,0-1 0 0 0,-1 0 1 0 0,1 1-1 0 0,0-1 0 0 0,-1 0 1 0 0,0 0-1 0 0,-4 0 8 0 0,0 1 0 0 0,0 0-1 0 0,0 0 1 0 0,0 1 0 0 0,0-1-1 0 0,0 1 1 0 0,0 0 0 0 0,1 0 0 0 0,-1 0-1 0 0,0 1 1 0 0,0 0 0 0 0,1 0-1 0 0,-9 5 1 0 0,5-2 26 0 0,0 1-1 0 0,0 0 1 0 0,0 0-1 0 0,1 0 1 0 0,0 1 0 0 0,-7 10-1 0 0,-30 31-57 0 0,27-31 50 0 0,2 1 1 0 0,-17 23 0 0 0,15-15-2 0 0,-28 46 184 0 0,41-66-112 0 0,1 1 0 0 0,0 0 0 0 0,1 0 1 0 0,-1 0-1 0 0,1 0 0 0 0,1 0 1 0 0,-1 1-1 0 0,0 12 0 0 0,2-17-30 0 0,0-1 0 0 0,0 1 0 0 0,1-1 0 0 0,-1 1 0 0 0,1-1 0 0 0,-1 1 1 0 0,1-1-1 0 0,0 0 0 0 0,0 1 0 0 0,0-1 0 0 0,0 0 0 0 0,0 1 0 0 0,0-1 0 0 0,1 0 0 0 0,-1 0 0 0 0,4 3 0 0 0,-3-3 10 0 0,1 1 0 0 0,0-1 0 0 0,0-1 1 0 0,-1 1-1 0 0,2 0 0 0 0,-1-1 0 0 0,0 1 0 0 0,0-1 0 0 0,0 0 0 0 0,7 1 0 0 0,3 0 36 0 0,0 0-1 0 0,0-2 0 0 0,0 0 1 0 0,1 0-1 0 0,15-3 0 0 0,-2-2 18 0 0,1 0-1 0 0,-1-2 0 0 0,38-15 1 0 0,75-39-3205 0 0,-111 46-4174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302 618 7831 0 0,'0'3'603'0'0,"-16"73"6746"0"0,18-77-6625 0 0,3-1-479 0 0,0 0 0 0 0,0-1 0 0 0,0 0 0 0 0,0 0 0 0 0,-1 0 0 0 0,1-1 0 0 0,-1 1 0 0 0,0-1 0 0 0,0 0 0 0 0,-1 0 0 0 0,5-7 0 0 0,6-8 281 0 0,15-27 0 0 0,24-54-360 0 0,49-130-1 0 0,-84 189-659 0 0,17-50-1314 0 0,-32 80 1414 0 0,0 0-1 0 0,0 0 0 0 0,-1 0 0 0 0,-1-1 0 0 0,0 1 0 0 0,-1-16 1 0 0,0 26 309 0 0,0-1 1 0 0,0 0-1 0 0,-1 0 1 0 0,1 1 0 0 0,0-1-1 0 0,-1 0 1 0 0,1 1-1 0 0,-1-1 1 0 0,0 1 0 0 0,-1-4-1 0 0,2 5 38 0 0,-1-1 0 0 0,0 1 0 0 0,1-1 0 0 0,-1 0 0 0 0,1 1 0 0 0,-1-1 0 0 0,0 1 0 0 0,1-1 1 0 0,-1 1-1 0 0,0 0 0 0 0,1-1 0 0 0,-1 1 0 0 0,0 0 0 0 0,0-1 0 0 0,1 1 0 0 0,-1 0 0 0 0,-1 0 0 0 0,-1 0 6 0 0,1 0-1 0 0,-1 0 1 0 0,1 1 0 0 0,-1-1-1 0 0,1 1 1 0 0,-1-1 0 0 0,1 1-1 0 0,-1 0 1 0 0,1 0 0 0 0,0 0 0 0 0,0 1-1 0 0,-1-1 1 0 0,-2 2 0 0 0,-6 6 156 0 0,-1 0 0 0 0,2 1 1 0 0,-1 0-1 0 0,1 1 0 0 0,1 0 1 0 0,0 0-1 0 0,-9 15 0 0 0,-4 10 345 0 0,-20 46 0 0 0,23-37-254 0 0,2 0 0 0 0,1 2-1 0 0,-10 57 1 0 0,-1 88-153 0 0,-1 2-25 0 0,14-135 230 0 0,-3 0 1 0 0,-2-1-1 0 0,-4-1 0 0 0,-49 92 0 0 0,63-132-246 0 0,-30 50 107 0 0,34-59-115 0 0,-1-1 0 0 0,1 1 1 0 0,-1-2-1 0 0,-1 1 0 0 0,1-1 1 0 0,-9 7-1 0 0,13-12-76 0 0,-2-1-127 0 0,4 0 154 0 0,0 0 0 0 0,-1 1-1 0 0,1-1 1 0 0,0 0-1 0 0,-1 0 1 0 0,1 0 0 0 0,0 0-1 0 0,-1 0 1 0 0,1 0 0 0 0,-1 0-1 0 0,1 0 1 0 0,0 0 0 0 0,-1 0-1 0 0,1 0 1 0 0,0 0-1 0 0,-1 0 1 0 0,1-1 0 0 0,0 1-1 0 0,-1 0 1 0 0,1 0 0 0 0,0 0-1 0 0,-1 0 1 0 0,1-1-1 0 0,0 1 1 0 0,-1 0 0 0 0,1 0-1 0 0,0 0 1 0 0,0-1 0 0 0,-1 1-1 0 0,1-1 1 0 0,-6-14-1242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12463 0 0,'0'0'1134'0'0,"3"-1"-937"0"0,25-9 583 0 0,0 1 1 0 0,0 2-1 0 0,1 1 1 0 0,37-4-1 0 0,-23 4 59 0 0,47-12 0 0 0,18-20 290 0 0,-67 23-365 0 0,79-20 0 0 0,-85 29-681 0 0,56-4-1 0 0,-35 10-4271 0 0,-43 1-449 0 0,-2-1-1148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3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159 207 2759 0 0,'-8'1'248'0'0,"-34"1"2689"0"0,32-3-1663 0 0,0 1 1 0 0,0 1-1 0 0,0 0 0 0 0,0 0 1 0 0,0 1-1 0 0,0 0 0 0 0,0 0 0 0 0,-11 6 1 0 0,20-8-681 0 0,-2 2 180 0 0,-1 0 2098 0 0,50 1-2022 0 0,-1-3 1 0 0,80-9 0 0 0,-102 7-757 0 0,142-21 220 0 0,0 1 29 0 0,-35 6-81 0 0,135-35-1 0 0,-182 31-223 0 0,177-37 192 0 0,-179 43-156 0 0,102-4 0 0 0,-164 17-137 0 0,33 4 0 0 0,-45-2 25 0 0,0 0 0 0 0,-1 0-1 0 0,1 1 1 0 0,0 0 0 0 0,-1 0 0 0 0,1 1-1 0 0,12 6 1 0 0,-18-9-7 0 0,0 1-1 0 0,0 0 1 0 0,0 0-1 0 0,0 0 1 0 0,0 0 0 0 0,0-1-1 0 0,0 1 1 0 0,-1 0-1 0 0,1 0 1 0 0,0 1 0 0 0,0-1-1 0 0,-1 0 1 0 0,1 0-1 0 0,-1 0 1 0 0,1 0 0 0 0,-1 1-1 0 0,1-1 1 0 0,-1 0-1 0 0,0 0 1 0 0,1 1 0 0 0,-1-1-1 0 0,0 0 1 0 0,0 1-1 0 0,0-1 1 0 0,0 0-1 0 0,0 1 1 0 0,0-1 0 0 0,-1 0-1 0 0,1 0 1 0 0,0 1-1 0 0,-2 1 1 0 0,0 3-568 0 0,-1 1 0 0 0,-1-1 0 0 0,1 0 0 0 0,-9 10 0 0 0,2-2-2862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3223 0 0,'-6'7'646'0'0,"-42"34"9354"0"0,25-24-9467 0 0,2 2 1 0 0,0 0-1 0 0,1 1 1 0 0,-29 39 0 0 0,43-50-453 0 0,-47 73 516 0 0,45-68-461 0 0,1 0 0 0 0,0 1 0 0 0,2 0 0 0 0,-6 17 0 0 0,11-29-95 0 0,-1 0-1 0 0,0 0 1 0 0,1 0-1 0 0,0 0 0 0 0,-1-1 1 0 0,1 1-1 0 0,1 0 1 0 0,-1 0-1 0 0,0 0 1 0 0,1 0-1 0 0,-1 0 1 0 0,1 0-1 0 0,0 0 0 0 0,0 0 1 0 0,0-1-1 0 0,2 5 1 0 0,-1-5 4 0 0,-1 0 0 0 0,1 0 0 0 0,-1 0 0 0 0,1-1 0 0 0,0 1 0 0 0,0-1 1 0 0,0 1-1 0 0,0-1 0 0 0,0 0 0 0 0,0 0 0 0 0,0 1 0 0 0,0-2 0 0 0,0 1 0 0 0,0 0 0 0 0,1 0 1 0 0,-1-1-1 0 0,0 1 0 0 0,0-1 0 0 0,1 0 0 0 0,-1 1 0 0 0,4-1 0 0 0,14-1 72 0 0,-1-1 0 0 0,1-1 0 0 0,-1 0-1 0 0,37-12 1 0 0,-22 3 107 0 0,58-29 0 0 0,-84 36-248 0 0,-1 1 0 0 0,1-1-1 0 0,-1 0 1 0 0,0-1 0 0 0,-1 0-1 0 0,1 0 1 0 0,-1 0 0 0 0,-1-1-1 0 0,1 0 1 0 0,-1 0 0 0 0,8-14-1 0 0,-11 18 15 0 0,0-1 1 0 0,-1 1-1 0 0,0-1 0 0 0,1 1 1 0 0,-1-1-1 0 0,0 0 0 0 0,-1 1 0 0 0,1-1 1 0 0,-1 0-1 0 0,1 0 0 0 0,-1 1 0 0 0,-1-1 1 0 0,1 0-1 0 0,0 0 0 0 0,-1 1 0 0 0,0-1 1 0 0,1 0-1 0 0,-2 0 0 0 0,1 1 1 0 0,0-1-1 0 0,-1 1 0 0 0,1 0 0 0 0,-1-1 1 0 0,0 1-1 0 0,0 0 0 0 0,-1 0 0 0 0,1 0 1 0 0,-1 0-1 0 0,-4-4 0 0 0,-2 0 10 0 0,0-1 0 0 0,0 2 0 0 0,-1-1 0 0 0,0 1 0 0 0,0 1 0 0 0,-1 0 0 0 0,-11-4 0 0 0,6 4 0 0 0,0 0 0 0 0,0 1 0 0 0,0 1 0 0 0,-23-2 0 0 0,36 4 0 0 0,-14 3-17 0 0,15-2-70 0 0,5 1-410 0 0,13 2-570 0 0,5-1-329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38 625 8287 0 0,'0'0'756'0'0,"-1"-2"-622"0"0,-5-9 1864 0 0,2 0-1 0 0,-1 0 1 0 0,1 0 0 0 0,1-1 0 0 0,-2-11 0 0 0,2 12-1795 0 0,1-3 153 0 0,0 1-1 0 0,0-1 1 0 0,2 0-1 0 0,-1 0 0 0 0,2 0 1 0 0,0 1-1 0 0,0-1 1 0 0,5-16-1 0 0,-3 17-333 0 0,1 1 0 0 0,0-1 0 0 0,1 1-1 0 0,1-1 1 0 0,0 2 0 0 0,0-1 0 0 0,1 1-1 0 0,1 0 1 0 0,-1 0 0 0 0,2 0 0 0 0,0 2 0 0 0,0-1-1 0 0,20-15 1 0 0,-4 7-28 0 0,0 2 1 0 0,39-18-1 0 0,59-20 8 0 0,-35 17-15 0 0,17-5-488 0 0,-59 28-2908 0 0,-31 10-4245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54 12031 0 0,'0'-1'554'0'0,"11"-26"196"0"0,1 2 3250 0 0,-12 27-3826 0 0,-5 24-56 0 0,-1-1 0 0 0,-14 36 0 0 0,6-17 26 0 0,-44 127 248 0 0,29-92-332 0 0,-55 109-1 0 0,-56 68 45 0 0,94-176-95 0 0,-70 99 65 0 0,105-163-48 0 0,11-14 578 0 0,3-19-618 0 0,-2 14 3 0 0,9-26-57 0 0,-2 11 49 0 0,1-3 19 0 0,1 1 0 0 0,1 0 0 0 0,27-36 0 0 0,-29 44 0 0 0,11-16-19 0 0,1 0 0 0 0,2 2-1 0 0,29-27 1 0 0,-35 38 3 0 0,1 1 1 0 0,0 1-1 0 0,0 0 1 0 0,1 2-1 0 0,41-19 1 0 0,-53 27-5 0 0,-2 1 12 0 0,0 0 1 0 0,0 0-1 0 0,0 0 0 0 0,0 1 1 0 0,8-2-1 0 0,-2 4-50 0 0,0 3-8 0 0,-7-1 51 0 0,0 0 0 0 0,-1 1-1 0 0,1-1 1 0 0,-1 1 0 0 0,0 0 0 0 0,0 0 0 0 0,0 0-1 0 0,-1 1 1 0 0,1-1 0 0 0,2 9 0 0 0,0-2 29 0 0,-1 0 1 0 0,-1 0-1 0 0,4 19 1 0 0,-5-16 111 0 0,-1 1 0 0 0,0 0-1 0 0,-1 0 1 0 0,-1 0 0 0 0,0 0 0 0 0,-1 0 0 0 0,-1 0 0 0 0,0-1-1 0 0,-1 1 1 0 0,0-1 0 0 0,-1 0 0 0 0,-1 0 0 0 0,0 0 0 0 0,-1-1-1 0 0,-15 21 1 0 0,5-10-5 0 0,-1-1-1 0 0,-1 0 1 0 0,-1-2-1 0 0,-1 0 0 0 0,-40 30 1 0 0,48-42-95 0 0,-1 0 0 0 0,0-1 0 0 0,-1-1 0 0 0,-27 10 0 0 0,34-14-3 0 0,1-1 0 0 0,-1 0 0 0 0,0 0-1 0 0,-1-1 1 0 0,1 0 0 0 0,0 0 0 0 0,0-1 0 0 0,0 0 0 0 0,0 0 0 0 0,-1-1 0 0 0,-9-2 0 0 0,14 2-11 0 0,1 0 1 0 0,0-1-1 0 0,0 1 0 0 0,0 0 1 0 0,0-1-1 0 0,0 1 0 0 0,0-1 1 0 0,0 0-1 0 0,0 0 0 0 0,1 0 1 0 0,-1-1-1 0 0,1 1 0 0 0,0-1 1 0 0,-1 1-1 0 0,1-1 0 0 0,0 0 1 0 0,1 1-1 0 0,-1-1 0 0 0,0 0 0 0 0,1 0 1 0 0,0-1-1 0 0,-1 1 0 0 0,1 0 1 0 0,0 0-1 0 0,1-1 0 0 0,-1-3 1 0 0,0 2-25 0 0,1-1 1 0 0,0 0-1 0 0,0 1 1 0 0,0-1 0 0 0,1 0-1 0 0,0 1 1 0 0,0-1-1 0 0,1 1 1 0 0,0-1 0 0 0,-1 1-1 0 0,2-1 1 0 0,-1 1-1 0 0,1 0 1 0 0,5-8 0 0 0,3-1-394 0 0,2 0 1 0 0,-1 1-1 0 0,2 1 1 0 0,-1 0 0 0 0,2 0-1 0 0,19-11 1 0 0,-32 22 106 0 0,0-1-1 0 0,1 1 1 0 0,-1 0 0 0 0,0 0 0 0 0,1 0 0 0 0,4-1-1 0 0,8 2-4794 0 0,-4 1-129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7831 0 0,'0'0'12223'0'0,"-1"2"-11786"0"0,-25 71 744 0 0,17-46-1064 0 0,0 0 0 0 0,-16 28 0 0 0,18-40-111 0 0,-2 0 0 0 0,0 0 0 0 0,-1-1 1 0 0,0 0-1 0 0,-1-1 0 0 0,-17 17 0 0 0,23-25-255 0 0,0 0 1 0 0,0 0-1 0 0,1 0 1 0 0,0 1-1 0 0,0 0 1 0 0,1-1-1 0 0,-5 10 1 0 0,23-19-3016 0 0,2-4-2975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9215 0 0,'1'1'6611'0'0,"1"1"-6428"0"0,0 0-1 0 0,0 0 1 0 0,-1 0 0 0 0,1 1 0 0 0,-1-1 0 0 0,0 0-1 0 0,1 1 1 0 0,-1-1 0 0 0,0 1 0 0 0,0-1-1 0 0,-1 1 1 0 0,1-1 0 0 0,-1 1 0 0 0,1 0 0 0 0,-1-1-1 0 0,0 1 1 0 0,0 0 0 0 0,0-1 0 0 0,0 1-1 0 0,0 0 1 0 0,-1-1 0 0 0,0 4 0 0 0,-2 9-35 0 0,-1 0 1 0 0,-9 24-1 0 0,10-31 72 0 0,-28 65 208 0 0,7-21-288 0 0,-47 113 47 0 0,-21 51-759 0 0,85-188-1808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1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14799 0 0,'0'0'1343'0'0,"-1"2"-1104"0"0,-60 108 1320 0 0,23-39-773 0 0,-15 24 153 0 0,-49 120 0 0 0,85-173-752 0 0,3 1 0 0 0,1 0-1 0 0,2 1 1 0 0,2 0 0 0 0,-5 74 0 0 0,13-60-720 0 0,1-35-5961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2759 0 0,'-9'0'600'0'0,"-1"1"2270"0"0,0 1 0 0 0,0 0-1 0 0,-14 4 1 0 0,16-2-2213 0 0,-1-1 0 0 0,1 1 0 0 0,0 0 0 0 0,0 1 0 0 0,1 0 0 0 0,-14 11 0 0 0,-45 32-466 0 0,2-1-30 0 0,2-2-148 0 0,21-16-16 0 0,29-21 12 0 0,7-5-1 0 0,1 1 1 0 0,-1-1-1 0 0,1 0 0 0 0,0 1 0 0 0,1 0 0 0 0,-1 0 1 0 0,-4 6-1 0 0,7-8 47 0 0,2-1 3 0 0,1 1-53 0 0,0-1 0 0 0,0 1 0 0 0,0 0 0 0 0,0-1-1 0 0,1 0 1 0 0,-1 1 0 0 0,0-1 0 0 0,1 0 0 0 0,-1 0 0 0 0,1 0-1 0 0,-1 0 1 0 0,1-1 0 0 0,0 1 0 0 0,-1-1 0 0 0,1 0 0 0 0,4 1-1 0 0,9-1 27 0 0,25-2-1 0 0,-29 1-17 0 0,48-5-36 0 0,-21 2-38 0 0,42 0 0 0 0,-69 4 51 0 0,1 1 0 0 0,-1 1 0 0 0,1 0 1 0 0,-1 0-1 0 0,0 1 0 0 0,0 1 0 0 0,18 7 0 0 0,-24-8 10 0 0,0 0 0 0 0,0 1 0 0 0,-1 0 0 0 0,1 0 0 0 0,-1 0 0 0 0,0 0 0 0 0,0 1 0 0 0,8 10 0 0 0,-12-14 7 0 0,0 0-1 0 0,0 0 0 0 0,-1-1 1 0 0,1 1-1 0 0,0 0 1 0 0,-1 0-1 0 0,1 0 0 0 0,-1 0 1 0 0,1 0-1 0 0,-1 0 1 0 0,1 0-1 0 0,-1 0 1 0 0,0 0-1 0 0,0 0 0 0 0,1 0 1 0 0,-1 0-1 0 0,0 1 1 0 0,0-1-1 0 0,0 0 0 0 0,0 0 1 0 0,0 0-1 0 0,-1 2 1 0 0,0 1 56 0 0,1-1-15 0 0,-1 0 1 0 0,0 1-1 0 0,0-1 1 0 0,0 0-1 0 0,-1 0 1 0 0,1 0-1 0 0,-1 0 1 0 0,0 0-1 0 0,0-1 1 0 0,0 1-1 0 0,0 0 1 0 0,0-1-1 0 0,0 1 1 0 0,-1-1-1 0 0,1 0 1 0 0,-1 0-1 0 0,0 0 1 0 0,-4 2-1 0 0,-2 2 41 0 0,0-1 0 0 0,-1 0 0 0 0,0-1-1 0 0,-15 5 1 0 0,-28 6 172 0 0,-1-3 1 0 0,-99 9-1 0 0,85-20-76 0 0,39-1-178 0 0,17 0-14 0 0,6 1-11 0 0,1-1-1 0 0,0 0 1 0 0,0-1 0 0 0,0 1 0 0 0,-1-1 0 0 0,-4-1 0 0 0,9 1-374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8751 0 0,'0'0'5922'0'0,"-1"2"-5345"0"0,-2 14-236 0 0,0-1-1 0 0,2 1 1 0 0,-1 20 0 0 0,-3 25 315 0 0,-4-8-512 0 0,-3-1 1 0 0,-2 0-1 0 0,-2-1 1 0 0,-42 91-1 0 0,-35 26-141 0 0,35-67-20 0 0,14-25-61 0 0,-4-2 0 0 0,-70 83 0 0 0,111-149 78 0 0,1-6 11 0 0,6-2-8 0 0,-1 0-1 0 0,1-1 1 0 0,0 1 0 0 0,-1-1-1 0 0,1 1 1 0 0,0 0 0 0 0,-1-1 0 0 0,1 1-1 0 0,0-1 1 0 0,0 1 0 0 0,0-1-1 0 0,-1 1 1 0 0,1-1 0 0 0,0 1-1 0 0,0-1 1 0 0,0 1 0 0 0,0-1 0 0 0,0 0-1 0 0,0 1 0 0 0,0-3 0 0 0,-1-1 0 0 0,1 1 0 0 0,0-1 0 0 0,1 1 0 0 0,-1-1 0 0 0,1 1 0 0 0,0-1 0 0 0,-1 1 0 0 0,2 0 0 0 0,-1-1 0 0 0,2-4 0 0 0,23-35 33 0 0,-16 26-30 0 0,16-25-5 0 0,1 1 0 0 0,2 2 0 0 0,2 1 0 0 0,59-58 0 0 0,-6 24 224 0 0,-71 63-160 0 0,0 0 0 0 0,1 1 0 0 0,0 0 0 0 0,29-11 0 0 0,-40 18-27 0 0,0 0 1 0 0,-1 0-1 0 0,1 0 0 0 0,0 1 0 0 0,0-1 0 0 0,0 1 0 0 0,0 0 1 0 0,0-1-1 0 0,0 2 0 0 0,0-1 0 0 0,0 0 0 0 0,0 0 0 0 0,0 1 1 0 0,-1 0-1 0 0,1-1 0 0 0,0 1 0 0 0,0 0 0 0 0,0 1 0 0 0,-1-1 1 0 0,5 3-1 0 0,-5-2-25 0 0,1 0 1 0 0,-1 0 0 0 0,0 1 0 0 0,0-1 0 0 0,0 1 0 0 0,0 0-1 0 0,0-1 1 0 0,0 1 0 0 0,-1 0 0 0 0,0 0 0 0 0,1 0-1 0 0,-1 0 1 0 0,0 0 0 0 0,0 0 0 0 0,-1 1 0 0 0,1-1 0 0 0,-1 0-1 0 0,1 5 1 0 0,-1 6 29 0 0,0 0 0 0 0,-1 0 0 0 0,-1 0-1 0 0,0 0 1 0 0,-1-1 0 0 0,0 1 0 0 0,-1-1 0 0 0,0 0 0 0 0,-1 0-1 0 0,-1 0 1 0 0,0 0 0 0 0,-13 18 0 0 0,7-15 65 0 0,0 1 1 0 0,-1-2 0 0 0,-1 0-1 0 0,0-1 1 0 0,-1 0-1 0 0,-1-1 1 0 0,0-1 0 0 0,-18 11-1 0 0,-8 5 63 0 0,25-16-122 0 0,0-1 1 0 0,0-1 0 0 0,-1 0-1 0 0,0-2 1 0 0,-20 8 0 0 0,38-17-123 0 0,0 0 1 0 0,-1 1 0 0 0,1-1-1 0 0,0 0 1 0 0,0 0 0 0 0,0 1-1 0 0,0-1 1 0 0,0 0 0 0 0,1 1-1 0 0,-1-1 1 0 0,0 0 0 0 0,0 1-1 0 0,1-2 1 0 0,6-14-1023 0 0,5-3-51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94 8751 0 0,'1'2'674'0'0,"1"8"12"0"0,0 0 1 0 0,0 0 0 0 0,-1 1-1 0 0,-1-1 1 0 0,1 1 0 0 0,-2-1-1 0 0,1 0 1 0 0,-3 13 0 0 0,0 1 530 0 0,6 5 2122 0 0,9-30-2669 0 0,-7 0-555 0 0,0 0 0 0 0,0 0-1 0 0,-1-1 1 0 0,1 0 0 0 0,0 0-1 0 0,-1 0 1 0 0,9-6 0 0 0,29-25 388 0 0,-30 23-433 0 0,10-9-24 0 0,-1-1 0 0 0,0-1 0 0 0,-2-1 1 0 0,0 0-1 0 0,16-28 0 0 0,-32 46-49 0 0,-1 0-1 0 0,0-1 1 0 0,0 1 0 0 0,0 0-1 0 0,2-10 1 0 0,-4 13-104 0 0,-4 2 54 0 0,0 0 0 0 0,0 0 0 0 0,0 0 0 0 0,1 1-1 0 0,-1 0 1 0 0,0-1 0 0 0,1 1 0 0 0,-1 1 0 0 0,1-1-1 0 0,-5 5 1 0 0,3-4-1 0 0,-17 14-94 0 0,2 2 1 0 0,-24 26 0 0 0,19-19 131 0 0,-18 23 65 0 0,2 2 0 0 0,-50 83 0 0 0,82-120-47 0 0,1 0 0 0 0,0 0 0 0 0,2 0-1 0 0,-1 1 1 0 0,2 0 0 0 0,-4 16 0 0 0,8-29-1 0 0,1 0 0 0 0,-1 1 0 0 0,1-1 0 0 0,0 0-1 0 0,0 1 1 0 0,0-1 0 0 0,0 0 0 0 0,0 0 0 0 0,1 1 0 0 0,-1-1-1 0 0,1 0 1 0 0,-1 0 0 0 0,1 1 0 0 0,0-1 0 0 0,0 0 0 0 0,0 0 0 0 0,0 0-1 0 0,0 0 1 0 0,1 0 0 0 0,-1 0 0 0 0,0-1 0 0 0,1 1 0 0 0,0 0-1 0 0,-1-1 1 0 0,1 1 0 0 0,0-1 0 0 0,0 1 0 0 0,3 1 0 0 0,-1-1 9 0 0,1 0 1 0 0,-1 0 0 0 0,0-1 0 0 0,0 0 0 0 0,1 1 0 0 0,-1-2-1 0 0,1 1 1 0 0,-1 0 0 0 0,1-1 0 0 0,-1 0 0 0 0,1 0 0 0 0,-1 0-1 0 0,9-2 1 0 0,30-8 90 0 0,74-28 1 0 0,-51 11-6421 0 0,-48 20-389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 13591 0 0,'0'0'1231'0'0,"0"-1"-1148"0"0,-1 1 0 0 0,1-1 0 0 0,-1 1 1 0 0,1 0-1 0 0,-1-1 0 0 0,1 1 0 0 0,-1-1 0 0 0,1 1 0 0 0,-1 0 0 0 0,0 0 1 0 0,1-1-1 0 0,-1 1 0 0 0,-1 0 0 0 0,-2 1 60 0 0,0 0 1 0 0,0 1-1 0 0,0 0 0 0 0,0 0 1 0 0,0 0-1 0 0,0 0 0 0 0,0 1 0 0 0,1 0 1 0 0,-5 3-1 0 0,-1 3-2 0 0,0-1 1 0 0,-10 14-1 0 0,3 0 219 0 0,2 1-1 0 0,-22 48 0 0 0,19-36-131 0 0,-54 136 479 0 0,36-81-564 0 0,17-45-101 0 0,-140 322 188 0 0,119-286-294 0 0,-78 119 0 0 0,90-164-812 0 0,25-34 279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3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4607 0 0,'0'0'14695'0'0,"1"-1"-14246"0"0,10-21 19 0 0,1 0 0 0 0,1 1 0 0 0,0 0 0 0 0,28-30-1 0 0,-22 28-399 0 0,4-4-38 0 0,2 2 1 0 0,0 0 0 0 0,2 2-1 0 0,38-26 1 0 0,-45 34-5 0 0,1 2-1 0 0,0 0 1 0 0,1 1 0 0 0,32-12-1 0 0,-52 24 39 0 0,-1 0 0 0 0,0 1-60 0 0,0-1 0 0 0,-1 0-1 0 0,1 0 1 0 0,-1 1 0 0 0,1-1 0 0 0,-1 0-1 0 0,1 0 1 0 0,-1 1 0 0 0,1-1 0 0 0,-1 1-1 0 0,1-1 1 0 0,-1 1 0 0 0,1-1 0 0 0,-1 0-1 0 0,0 1 1 0 0,1-1 0 0 0,-1 1 0 0 0,0 0 0 0 0,1-1-1 0 0,-1 1 1 0 0,0-1 0 0 0,0 1 0 0 0,1-1-1 0 0,-1 1 1 0 0,0 0 0 0 0,0-1 0 0 0,0 1-1 0 0,0 0 1 0 0,0-1 0 0 0,0 2 0 0 0,0 0 10 0 0,0 7 13 0 0,0 1 0 0 0,-1 0 0 0 0,0-1 0 0 0,0 1 1 0 0,-1-1-1 0 0,-6 18 0 0 0,-2 16 36 0 0,7-25-63 0 0,1 1 0 0 0,1-1 0 0 0,0 1 0 0 0,3 22 0 0 0,-1-32 0 0 0,0 0 0 0 0,1-1 0 0 0,0 1 0 0 0,1 0 0 0 0,0-1 0 0 0,0 1 0 0 0,1-1 0 0 0,0 0 0 0 0,0 0 0 0 0,10 13 0 0 0,-5-8 0 0 0,-8-12 0 0 0,18 15 0 0 0,26 18 144 0 0,-43-32-119 0 0,0 0-1 0 0,0-1 1 0 0,1 1 0 0 0,-1-1-1 0 0,1 0 1 0 0,-1 0 0 0 0,1 0-1 0 0,-1 0 1 0 0,1 0-1 0 0,0 0 1 0 0,3 0 0 0 0,2 0 55 0 0,-2 1-12 0 0,0-1-1 0 0,1 0 1 0 0,-1 0-1 0 0,0-1 1 0 0,1 0-1 0 0,-1 0 1 0 0,0-1-1 0 0,1 1 1 0 0,-1-1-1 0 0,0-1 1 0 0,0 1-1 0 0,0-1 1 0 0,0 0-1 0 0,0 0 1 0 0,11-6-1 0 0,34-22 506 0 0,74-57-1 0 0,-83 55-453 0 0,-6 3-39 0 0,53-55 0 0 0,-67 61-47 0 0,-16 17 815 0 0,3-3-4211 0 0,-9 18-467 0 0,-3 2 1966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52 139 4607 0 0,'-13'5'278'0'0,"1"2"-1"0"0,-15 9 9934 0 0,50-9-7781 0 0,-13-6-2142 0 0,1 0-1 0 0,0-1 1 0 0,0 0 0 0 0,-1-1-1 0 0,17-2 1 0 0,56-16 785 0 0,-49 10-712 0 0,29-7-377 0 0,199-50 2242 0 0,-89 14-9077 0 0,-144 42-168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18079 0 0,'0'0'1639'0'0,"0"3"-1350"0"0,-1 34-16 0 0,-2 0 0 0 0,-1 0 0 0 0,-2 0 0 0 0,-2-1 0 0 0,-1 0 0 0 0,-27 66 0 0 0,-2-11-311 0 0,-5-2 0 0 0,-3-1-1 0 0,-5-3 1 0 0,-106 138 0 0 0,145-208 37 0 0,6-7 3 0 0,0-1 0 0 0,0 0 1 0 0,0 0-1 0 0,-1-1 0 0 0,0 1 0 0 0,0-2 1 0 0,0 1-1 0 0,-1-1 0 0 0,-14 8 1 0 0,20-13 107 0 0,1-9 197 0 0,2-6-152 0 0,2 4-95 0 0,1 0 1 0 0,1 0-1 0 0,0 0 1 0 0,1 0-1 0 0,0 1 1 0 0,13-17-1 0 0,1 2-47 0 0,30-29 0 0 0,-29 35-185 0 0,2 0 0 0 0,0 2 1 0 0,47-28-1 0 0,-64 42 122 0 0,0 0 0 0 0,0 0 0 0 0,1 0 0 0 0,-1 1 0 0 0,0-1 0 0 0,1 2 0 0 0,8-3 0 0 0,-13 4 40 0 0,0 0 1 0 0,0 0 0 0 0,0 0-1 0 0,-1 0 1 0 0,1 0-1 0 0,0 0 1 0 0,0 0 0 0 0,-1 1-1 0 0,1-1 1 0 0,0 1-1 0 0,-1-1 1 0 0,1 1 0 0 0,0 0-1 0 0,-1 0 1 0 0,1-1-1 0 0,-1 1 1 0 0,1 0 0 0 0,-1 0-1 0 0,1 0 1 0 0,-1 1-1 0 0,0-1 1 0 0,1 0 0 0 0,-1 0-1 0 0,0 1 1 0 0,0-1-1 0 0,0 1 1 0 0,0-1 0 0 0,0 1-1 0 0,0-1 1 0 0,-1 1-1 0 0,1 0 1 0 0,0 2 0 0 0,1 3 38 0 0,0 0 0 0 0,0 1 0 0 0,-1-1 0 0 0,0 1 0 0 0,-1 0 0 0 0,0 11 0 0 0,-8 46 193 0 0,5-49-181 0 0,0 1-1 0 0,2-1 1 0 0,0 26 0 0 0,1-40-74 0 0,0 1 0 0 0,0-1 0 0 0,1 1 0 0 0,-1-1 0 0 0,1 0 0 0 0,-1 1 0 0 0,1-1 1 0 0,0 1-1 0 0,0-1 0 0 0,0 0 0 0 0,1 0 0 0 0,-1 0 0 0 0,0 0 0 0 0,1 0 0 0 0,-1 0 1 0 0,1 0-1 0 0,0 0 0 0 0,0 0 0 0 0,2 2 0 0 0,-1-3-787 0 0,-1 0-1 0 0,0 0 1 0 0,0 0-1 0 0,1 0 1 0 0,-1 0-1 0 0,0 0 1 0 0,5 0-1 0 0,6 1-5535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6:5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95 5527 0 0,'7'-6'568'0'0,"0"1"1298"0"0,-4 5-928 0 0,0 0 1 0 0,1 0 0 0 0,-1 1 0 0 0,0 0-1 0 0,0-1 1 0 0,0 1 0 0 0,4 2-1 0 0,18 11 1723 0 0,-21-11-2516 0 0,0-1 0 0 0,0 0-1 0 0,0 1 1 0 0,0-1 0 0 0,0-1 0 0 0,1 1-1 0 0,-1-1 1 0 0,1 1 0 0 0,-1-1-1 0 0,1-1 1 0 0,-1 1 0 0 0,7 0 0 0 0,2-3 224 0 0,1 0 0 0 0,0 0 0 0 0,23-8 1 0 0,39-19 380 0 0,-59 22-572 0 0,91-40 163 0 0,-107 46-350 0 0,1 0-1 0 0,0 0 1 0 0,0 0 0 0 0,0 0-1 0 0,-1 0 1 0 0,1-1 0 0 0,-1 1-1 0 0,1 0 1 0 0,-1-1 0 0 0,1 0-1 0 0,-1 1 1 0 0,0-1 0 0 0,2-3-1 0 0,-3 4-246 0 0,-16 0-534 0 0,12 0 701 0 0,0 1-1 0 0,1 0 0 0 0,-1 0 1 0 0,0 0-1 0 0,-6 1 1 0 0,-4 3-75 0 0,1 0 0 0 0,0 0 1 0 0,0 1-1 0 0,0 1 1 0 0,1 0-1 0 0,-14 10 1 0 0,-67 52 2 0 0,58-38 311 0 0,-42 45-1 0 0,57-53-3 0 0,2 0 1 0 0,1 1-1 0 0,-20 33 0 0 0,36-53-125 0 0,-1 0 0 0 0,0 0 0 0 0,1 0 0 0 0,0 0 0 0 0,0 0 0 0 0,0 0 0 0 0,0 1 0 0 0,0-1 0 0 0,1 0 0 0 0,-1 5 0 0 0,1-6-10 0 0,0-1-1 0 0,1 0 0 0 0,-1 0 0 0 0,0 0 0 0 0,1 0 1 0 0,-1 0-1 0 0,1 0 0 0 0,-1 1 0 0 0,1-1 0 0 0,0-1 1 0 0,-1 1-1 0 0,1 0 0 0 0,0 0 0 0 0,0 0 0 0 0,0 0 1 0 0,-1 0-1 0 0,1-1 0 0 0,0 1 0 0 0,0 0 1 0 0,0-1-1 0 0,0 1 0 0 0,0 0 0 0 0,0-1 0 0 0,1 0 1 0 0,-1 1-1 0 0,0-1 0 0 0,0 0 0 0 0,0 1 0 0 0,0-1 1 0 0,1 0-1 0 0,-1 0 0 0 0,1 0 0 0 0,10 0 70 0 0,-1 0 0 0 0,0-1 0 0 0,0 0 0 0 0,0 0 1 0 0,0-1-1 0 0,0-1 0 0 0,14-5 0 0 0,18-4 119 0 0,15-1-934 0 0,0-4-1 0 0,56-23 1 0 0,-79 24-571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171 107 6447 0 0,'0'0'4746'0'0,"-1"2"-3442"0"0,-78 189 3830 0 0,74-180-4990 0 0,0 0 0 0 0,0 0 0 0 0,-1-1 0 0 0,0 1 0 0 0,-1-2 0 0 0,0 1 0 0 0,-1-1 0 0 0,-11 12 0 0 0,-2 1 231 0 0,20-21 273 0 0,1-12-327 0 0,2 4-275 0 0,-1 1 0 0 0,1 0 0 0 0,0 0 0 0 0,1 0 0 0 0,-1 0 0 0 0,1 0 0 0 0,4-6 0 0 0,29-37 9 0 0,-33 44-40 0 0,27-32-13 0 0,1 1 1 0 0,1 2-1 0 0,44-35 1 0 0,-50 48-1 0 0,1 1 1 0 0,1 1-1 0 0,0 2 1 0 0,2 1-1 0 0,38-16 1 0 0,-65 31 12 0 0,0 0 0 0 0,-1 1 1 0 0,1-1-1 0 0,0 1 0 0 0,0-1 0 0 0,-1 1 1 0 0,1 0-1 0 0,4 0 0 0 0,9 3 52 0 0,-13 1-74 0 0,-2-2 11 0 0,1 1-8 0 0,-1-1 0 0 0,1 1 0 0 0,-1 0 0 0 0,0-1 0 0 0,0 1 0 0 0,0 0 0 0 0,0 0 0 0 0,0 0-1 0 0,-1 0 1 0 0,1 0 0 0 0,-1-1 0 0 0,1 1 0 0 0,-1 0 0 0 0,0 0 0 0 0,-1 0 0 0 0,1 0 0 0 0,-1 3 0 0 0,-2 9 21 0 0,0 0 1 0 0,-5 14-1 0 0,7-27-20 0 0,-9 25 3 0 0,-1 1 0 0 0,-1-2 0 0 0,-24 38 0 0 0,22-39 32 0 0,-19 45 0 0 0,33-69-42 0 0,-1 0 0 0 0,1 1 0 0 0,-1-1 0 0 0,1 0 0 0 0,-1 1 1 0 0,1-1-1 0 0,0 1 0 0 0,0-1 0 0 0,0 0 0 0 0,0 1 0 0 0,0-1 0 0 0,0 3 0 0 0,0-3-75 0 0,1-1 1 0 0,-1 1-1 0 0,1 0 0 0 0,-1-1 1 0 0,1 1-1 0 0,0 0 0 0 0,-1-1 1 0 0,1 1-1 0 0,-1-1 0 0 0,1 1 1 0 0,0-1-1 0 0,-1 1 1 0 0,1-1-1 0 0,0 0 0 0 0,0 1 1 0 0,0-1-1 0 0,-1 0 0 0 0,1 0 1 0 0,0 1-1 0 0,0-1 0 0 0,0 0 1 0 0,-1 0-1 0 0,1 0 1 0 0,1 0-1 0 0,12 1-1694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85 180 14047 0 0,'0'0'646'0'0,"-1"1"-16"0"0,-7 8-417 0 0,1 0 0 0 0,0 0 0 0 0,0 1 0 0 0,1-1-1 0 0,0 1 1 0 0,1 1 0 0 0,0-1 0 0 0,-4 16 0 0 0,3-6 415 0 0,1 0 0 0 0,0 0 0 0 0,-2 41 0 0 0,7-59-579 0 0,0 0 0 0 0,-1 0 0 0 0,1 0 0 0 0,1 0 0 0 0,-1 1 0 0 0,0-1 0 0 0,0 0 0 0 0,1 0 0 0 0,-1 0 0 0 0,1 0 0 0 0,0 0-1 0 0,0 0 1 0 0,0 0 0 0 0,0 0 0 0 0,0 0 0 0 0,0 0 0 0 0,0 0 0 0 0,1-1 0 0 0,-1 1 0 0 0,0 0 0 0 0,1-1 0 0 0,0 1 0 0 0,-1-1 0 0 0,1 0 0 0 0,0 0 0 0 0,0 1 0 0 0,0-1 0 0 0,-1 0 0 0 0,1 0-1 0 0,0-1 1 0 0,1 1 0 0 0,-1 0 0 0 0,0-1 0 0 0,0 1 0 0 0,0-1 0 0 0,0 0 0 0 0,4 1 0 0 0,1-1 46 0 0,0 0 1 0 0,0 0-1 0 0,0-1 1 0 0,0 1-1 0 0,-1-2 0 0 0,1 1 1 0 0,0-1-1 0 0,0 0 1 0 0,-1 0-1 0 0,12-6 0 0 0,102-65 484 0 0,-114 69-557 0 0,0 1 0 0 0,0-2-1 0 0,0 1 1 0 0,-1-1 0 0 0,0 0 0 0 0,0 0 0 0 0,0 0-1 0 0,7-12 1 0 0,14-22-183 0 0,1 0 1 0 0,2 2-1 0 0,1 1 0 0 0,52-47 0 0 0,-74 76 193 0 0,67-55-6226 0 0,-54 48 4100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2 145 5063 0 0,'0'0'390'0'0,"-1"9"-25"0"0,1-1 2931 0 0,0 0 1 0 0,2 15-1 0 0,2 1-1109 0 0,-4-22-992 0 0,13-4-753 0 0,-9 0-407 0 0,1 1 1 0 0,-1-1-1 0 0,0 1 0 0 0,1-1 0 0 0,-1-1 0 0 0,0 1 1 0 0,0-1-1 0 0,6-4 0 0 0,28-31 41 0 0,-16 16-29 0 0,-8 8-34 0 0,-1 1 1 0 0,0 1 1 0 0,0 0-1 0 0,1 1 1 0 0,1 1 0 0 0,28-16-1 0 0,-38 23 52 0 0,-1 1 0 0 0,1 0 0 0 0,0 0 0 0 0,0 1-1 0 0,-1-1 1 0 0,1 1 0 0 0,9-1 0 0 0,-13 3-41 0 0,0-1 1 0 0,0 0-1 0 0,0 0 0 0 0,-1 1 1 0 0,1-1-1 0 0,0 0 0 0 0,0 1 1 0 0,-1-1-1 0 0,1 1 0 0 0,0-1 1 0 0,-1 1-1 0 0,1-1 0 0 0,-1 1 1 0 0,1 0-1 0 0,0-1 0 0 0,-1 1 1 0 0,0 0-1 0 0,1-1 0 0 0,0 3 1 0 0,6 13 107 0 0,-5-11-117 0 0,-1 1 0 0 0,0-1 0 0 0,0 1 0 0 0,-1 0 1 0 0,1-1-1 0 0,-1 1 0 0 0,-1 0 0 0 0,1-1 0 0 0,-1 1 0 0 0,-1 6 1 0 0,-4 9 93 0 0,-14 33 1 0 0,24-60-121 0 0,0 0 1 0 0,0 0 0 0 0,1 0-1 0 0,0 1 1 0 0,0 0 0 0 0,6-5 0 0 0,-1 0-56 0 0,4-4 25 0 0,58-54-550 0 0,-62 60 517 0 0,0 0 0 0 0,1 1 0 0 0,-1 1 0 0 0,1-1 0 0 0,22-8 0 0 0,-31 14 93 0 0,1 1 1 0 0,-1-1-1 0 0,1 0 0 0 0,0 1 1 0 0,-1-1-1 0 0,1 1 0 0 0,0 0 0 0 0,-1-1 1 0 0,1 2-1 0 0,0-1 0 0 0,-1 0 0 0 0,1 0 1 0 0,0 1-1 0 0,-1-1 0 0 0,1 1 0 0 0,0 0 1 0 0,-1 0-1 0 0,1 0 0 0 0,2 2 1 0 0,-1-1 14 0 0,-1 1 0 0 0,0 0 1 0 0,0 0-1 0 0,0 0 1 0 0,0 0-1 0 0,-1 0 1 0 0,1 0-1 0 0,-1 1 1 0 0,0-1-1 0 0,0 1 1 0 0,0-1-1 0 0,2 7 1 0 0,-1 0 23 0 0,-1 1 1 0 0,1 0-1 0 0,-2 0 1 0 0,1-1-1 0 0,-1 1 1 0 0,-1 0-1 0 0,0 0 0 0 0,-1 0 1 0 0,0 0-1 0 0,-1 0 1 0 0,-4 17-1 0 0,-3 34-201 0 0,9-60-58 0 0,2-1-920 0 0,0-1 933 0 0,0 0 0 0 0,0 0 1 0 0,0 0-1 0 0,0 0 0 0 0,1 0 1 0 0,-1 0-1 0 0,0 0 0 0 0,0-1 1 0 0,0 1-1 0 0,0-1 0 0 0,0 0 1 0 0,0 1-1 0 0,0-1 0 0 0,0 0 1 0 0,-1 0-1 0 0,3-2 0 0 0,12-8-1725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22 16095 0 0,'1'-2'738'0'0,"8"-18"1991"0"0,-9 22-2426 0 0,-4 22 92 0 0,-1-1 0 0 0,-13 40 0 0 0,-25 46 290 0 0,25-68-563 0 0,-127 281 119 0 0,36-100-129 0 0,13-23 81 0 0,81-169-172 0 0,5-9-6 0 0,-1 0 0 0 0,-24 32-1 0 0,35-53-18 0 0,0 0-1 0 0,0 0 0 0 0,0 0 0 0 0,-1 0 0 0 0,1 0 0 0 0,0 0 0 0 0,0 0 1 0 0,-1 1-1 0 0,1-1 0 0 0,0 0 0 0 0,0 0 0 0 0,-1 0 0 0 0,1-1 0 0 0,0 1 1 0 0,0 0-1 0 0,-1 0 0 0 0,1 0 0 0 0,0 0 0 0 0,0 0 0 0 0,-1 0 0 0 0,1 0 1 0 0,0 0-1 0 0,0 0 0 0 0,0 0 0 0 0,-1-1 0 0 0,1 1 0 0 0,0 0 0 0 0,0 0 1 0 0,0 0-1 0 0,-1 0 0 0 0,1-1 0 0 0,0 1 0 0 0,0 0 0 0 0,0 0 0 0 0,0 0 0 0 0,0-1 1 0 0,0 1-1 0 0,0 0 0 0 0,-1 0 0 0 0,1-1 0 0 0,0 1 0 0 0,0-1 0 0 0,-5-8-79 0 0,4 4 71 0 0,0 0-1 0 0,0 0 1 0 0,0 0-1 0 0,1-1 1 0 0,-1 1-1 0 0,1 0 1 0 0,1 0 0 0 0,-1 0-1 0 0,1-1 1 0 0,-1 1-1 0 0,2 0 1 0 0,2-9-1 0 0,3-6-65 0 0,19-33 0 0 0,-22 45 76 0 0,7-11-104 0 0,0 1 0 0 0,2 1 0 0 0,0-1 0 0 0,1 2-1 0 0,0 0 1 0 0,1 1 0 0 0,19-14 0 0 0,-28 24 18 0 0,1 0 0 0 0,0 1 0 0 0,0 0 0 0 0,0 0 0 0 0,0 1 0 0 0,0 0 0 0 0,1 0 0 0 0,0 1 0 0 0,-1 0 0 0 0,1 0 0 0 0,0 1 0 0 0,0 0 0 0 0,14 0 1 0 0,-18 1 94 0 0,-1 1 0 0 0,1 0 1 0 0,0 0-1 0 0,-1 1 1 0 0,1-1-1 0 0,-1 1 0 0 0,1 0 1 0 0,-1 0-1 0 0,0 0 0 0 0,0 0 1 0 0,0 0-1 0 0,0 1 1 0 0,0-1-1 0 0,0 1 0 0 0,-1 0 1 0 0,1 0-1 0 0,-1 0 1 0 0,0 0-1 0 0,0 1 0 0 0,3 5 1 0 0,1 2 180 0 0,-1 1-1 0 0,-1-1 1 0 0,0 1 0 0 0,0 0-1 0 0,2 15 1 0 0,-5-12 62 0 0,0 0 0 0 0,-1 1 0 0 0,-1-1 0 0 0,0 0-1 0 0,-1 0 1 0 0,-7 28 0 0 0,2-11-23 0 0,5-22-160 0 0,0-1 0 0 0,-1 0 0 0 0,0 1 0 0 0,0-1-1 0 0,-1 0 1 0 0,0-1 0 0 0,-10 16 0 0 0,11-19-27 0 0,-1-1-1 0 0,1 0 1 0 0,-1 0-1 0 0,0 0 1 0 0,0-1-1 0 0,0 1 1 0 0,0-1 0 0 0,-1 0-1 0 0,0 0 1 0 0,1-1-1 0 0,-1 1 1 0 0,0-1-1 0 0,0 0 1 0 0,0 0 0 0 0,-8 1-1 0 0,-3-1-5 0 0,0 0-1 0 0,0-1 0 0 0,0 0 1 0 0,0-2-1 0 0,0 0 1 0 0,-1-1-1 0 0,1 0 0 0 0,1-1 1 0 0,-32-11-1 0 0,46 14-132 0 0,-1-1 0 0 0,0 1 0 0 0,1-1 0 0 0,-1 0 0 0 0,1 0 0 0 0,-1 1-1 0 0,1-1 1 0 0,0 0 0 0 0,-1-1 0 0 0,1 1 0 0 0,0 0 0 0 0,0 0 0 0 0,-1 0 0 0 0,1-1 0 0 0,0 1-1 0 0,0-1 1 0 0,1 1 0 0 0,-1-1 0 0 0,0 1 0 0 0,0-1 0 0 0,1 1 0 0 0,-1-1 0 0 0,1 0 0 0 0,-1-2 0 0 0,2-10-1946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13 128 15463 0 0,'0'0'706'0'0,"1"1"-12"0"0,35 6-462 0 0,-26-4 129 0 0,-1-1 1 0 0,1 0 0 0 0,-1-1 0 0 0,1 0 0 0 0,0 0 0 0 0,0-1 0 0 0,-1 0 0 0 0,1-1 0 0 0,18-3 0 0 0,-10-2-214 0 0,-1 0 0 0 0,0-1 1 0 0,-1-1-1 0 0,0-1 0 0 0,0 0 0 0 0,-1-1 1 0 0,0-1-1 0 0,-1 0 0 0 0,20-20 0 0 0,-26 21-137 0 0,-7 9-11 0 0,-1 1 0 0 0,1 0 0 0 0,-1-1 0 0 0,0 1 0 0 0,1-1 0 0 0,-1 1 0 0 0,0-1 0 0 0,0 1 0 0 0,1 0 0 0 0,-1-1 0 0 0,0 1 0 0 0,0-1 0 0 0,0 1 0 0 0,1-1 0 0 0,-1 0 0 0 0,0 1 0 0 0,0-1 0 0 0,0 1 0 0 0,0-1 0 0 0,0 1 0 0 0,0-1 0 0 0,0 1 0 0 0,0-1 0 0 0,0 1 0 0 0,-1-2 0 0 0,-3 0 0 0 0,2 1-6 0 0,-1 0-1 0 0,1 0 1 0 0,-1 0 0 0 0,1 0-1 0 0,-1 1 1 0 0,1-1-1 0 0,-1 1 1 0 0,1-1 0 0 0,-1 1-1 0 0,0 0 1 0 0,1 0 0 0 0,-1 0-1 0 0,0 1 1 0 0,1-1-1 0 0,-1 1 1 0 0,1-1 0 0 0,-1 1-1 0 0,-3 1 1 0 0,-5 2-42 0 0,0 1 0 0 0,-17 9 0 0 0,4 1 42 0 0,1 0 0 0 0,0 1 0 0 0,1 1 0 0 0,-24 24 1 0 0,32-26 59 0 0,0 0 1 0 0,0 1 0 0 0,2 1-1 0 0,0 0 1 0 0,1 1 0 0 0,-12 24-1 0 0,21-38-85 0 0,1 1-1 0 0,-1-1 0 0 0,1 0 1 0 0,0 1-1 0 0,0 0 1 0 0,0-1-1 0 0,0 1 0 0 0,1 0 1 0 0,0-1-1 0 0,0 1 1 0 0,0 0-1 0 0,0-1 0 0 0,1 1 1 0 0,0 0-1 0 0,0-1 1 0 0,0 1-1 0 0,0-1 0 0 0,1 1 1 0 0,0-1-1 0 0,0 0 1 0 0,0 0-1 0 0,0 0 0 0 0,1 0 1 0 0,0 0-1 0 0,0 0 1 0 0,0-1-1 0 0,0 1 0 0 0,0-1 1 0 0,1 0-1 0 0,-1 0 1 0 0,1 0-1 0 0,0 0 0 0 0,0-1 1 0 0,0 1-1 0 0,0-1 1 0 0,0 0-1 0 0,1-1 0 0 0,-1 1 1 0 0,1-1-1 0 0,-1 1 1 0 0,1-1-1 0 0,4 0 1 0 0,13 1-2099 0 0,-1 2-4774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13791 0 0,'0'0'9720'0'0,"2"0"-9283"0"0,2-2-307 0 0,1 1 0 0 0,-1 0 0 0 0,1-1-1 0 0,-1 0 1 0 0,0 0 0 0 0,0-1 0 0 0,0 1-1 0 0,0-1 1 0 0,5-4 0 0 0,3-3 123 0 0,16-20 0 0 0,-3-1-13 0 0,-3 0-1 0 0,31-56 0 0 0,-31 49 18 0 0,42-56-1 0 0,-54 83-256 0 0,1 1 0 0 0,0 0 0 0 0,0 1 0 0 0,1 1 0 0 0,20-12 0 0 0,-4 2 0 0 0,-12 8-537 0 0,0 1 1 0 0,1 1-1 0 0,0 1 0 0 0,0 0 1 0 0,19-5-1 0 0,-5 4-1701 0 0,1 2 0 0 0,33-3 0 0 0,-48 7-5116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88 3223 0 0,'-13'-12'7007'0'0,"6"-12"1084"0"0,4 25-7943 0 0,0-1 0 0 0,0 1 1 0 0,0-1-1 0 0,0 1 1 0 0,0 0-1 0 0,0 0 1 0 0,0 0-1 0 0,0 1 1 0 0,0-1-1 0 0,0 1 0 0 0,1-1 1 0 0,-5 4-1 0 0,-3 4-184 0 0,-16 16-1 0 0,9-9 166 0 0,-17 18 149 0 0,1 1 0 0 0,2 1 0 0 0,-46 72 0 0 0,72-101-248 0 0,0 0 0 0 0,1 1 0 0 0,0 0 1 0 0,1 0-1 0 0,0 0 0 0 0,0 0 0 0 0,-3 13 0 0 0,6-20-24 0 0,0 0 0 0 0,0-1 0 0 0,0 1 0 0 0,0-1-1 0 0,0 1 1 0 0,1 0 0 0 0,-1-1 0 0 0,0 1 0 0 0,0-1 0 0 0,0 1-1 0 0,1 0 1 0 0,-1-1 0 0 0,0 1 0 0 0,1-1 0 0 0,-1 1 0 0 0,0-1-1 0 0,1 1 1 0 0,-1-1 0 0 0,1 1 0 0 0,-1-1 0 0 0,1 1 0 0 0,-1-1-1 0 0,1 0 1 0 0,-1 1 0 0 0,1-1 0 0 0,-1 0 0 0 0,1 0 0 0 0,0 1 0 0 0,-1-1-1 0 0,1 0 1 0 0,-1 0 0 0 0,2 0 0 0 0,18 3 79 0 0,-8-4-32 0 0,-1-1 1 0 0,1 0 0 0 0,-1-1 0 0 0,0-1 0 0 0,0 0 0 0 0,0 0-1 0 0,11-7 1 0 0,-7 5-11 0 0,49-26 47 0 0,82-55 1 0 0,-113 66-83 0 0,-28 18-11 0 0,49-34-278 0 0,-49 34 247 0 0,-1-1 0 0 0,0 0-1 0 0,0 0 1 0 0,0-1-1 0 0,0 1 1 0 0,0-1 0 0 0,-1 0-1 0 0,5-9 1 0 0,-7 12 10 0 0,0 0 1 0 0,0 0-1 0 0,-1 0 1 0 0,1 0-1 0 0,-1-1 0 0 0,1 1 1 0 0,-1 0-1 0 0,0 0 1 0 0,0-1-1 0 0,0 1 1 0 0,0 0-1 0 0,0 0 1 0 0,0 0-1 0 0,-1-1 0 0 0,1 1 1 0 0,-1 0-1 0 0,-1-4 1 0 0,0 3 6 0 0,1 0 0 0 0,-1 0 0 0 0,0 0 0 0 0,0 1 0 0 0,-1-1 0 0 0,1 1 0 0 0,0-1 0 0 0,-1 1 0 0 0,0 0 0 0 0,-4-3 0 0 0,-2-1-5 0 0,0 2 0 0 0,-1-1 0 0 0,0 1 0 0 0,0 1 1 0 0,0-1-1 0 0,-16-2 0 0 0,-28-1-52 0 0,-20-5-540 0 0,72 11 297 0 0,37-22-3327 0 0,-16 12 2018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14943 0 0,'0'0'5255'0'0,"1"2"-4734"0"0,7 31 494 0 0,4 17-262 0 0,16 29-826 0 0,1 4-44 0 0,3 56-897 0 0,-29-117 144 0 0,0 0 1 0 0,-2 0 0 0 0,0 0 0 0 0,-4 28 0 0 0,0-41-20 0 0,1-6-1468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5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9671 0 0,'0'0'748'0'0,"1"-2"-492"0"0,1-10-314 0 0,2-18 5516 0 0,-4 28-4679 0 0,0 0-19 0 0,-1 0-239 0 0,0-1 0 0 0,0 1-1 0 0,1-1 1 0 0,0 0 0 0 0,-1 0 0 0 0,1 1 0 0 0,1-7 0 0 0,7 3-523 0 0,4 1-58 0 0,2 2-10 0 0,-10 2 50 0 0,1 1 2 0 0,13 6-21 0 0,-4 1-3 0 0,-10-5 38 0 0,-1 1 1 0 0,0 0 0 0 0,0 0-1 0 0,0 0 1 0 0,0 1 0 0 0,0-1-1 0 0,-1 0 1 0 0,1 1 0 0 0,-1 0-1 0 0,0 0 1 0 0,0 0-1 0 0,-1 0 1 0 0,1 0 0 0 0,-1 0-1 0 0,0 0 1 0 0,0 0 0 0 0,0 0-1 0 0,-1 1 1 0 0,1 4-1 0 0,0 11-20 0 0,-1 0 0 0 0,-6 37 0 0 0,3-30 17 0 0,-2 23 7 0 0,-19 356 11 0 0,55 174 234 0 0,-20-473-245 0 0,-7-90 0 0 0,-1-4-16 0 0,-2-13 3 0 0,-1 0-1 0 0,0 1 1 0 0,1-1-1 0 0,-1 1 1 0 0,1-1 0 0 0,-1 0-1 0 0,0 1 1 0 0,1-1-1 0 0,-1 0 1 0 0,1 0-1 0 0,-1 1 1 0 0,1-1-1 0 0,-1 0 1 0 0,1 0 0 0 0,-1 0-1 0 0,1 0 1 0 0,-1 1-1 0 0,1-1 1 0 0,-1 0-1 0 0,1 0 1 0 0,0 0 0 0 0,-1 0-1 0 0,1 0 1 0 0,-1 0-1 0 0,2-1 1 0 0,-2 1-30 0 0,2 0-52 0 0,-1 0-1 0 0,1 0 1 0 0,0-1-1 0 0,-1 1 0 0 0,1-1 1 0 0,-1 1-1 0 0,1-1 1 0 0,-1 1-1 0 0,1-1 1 0 0,-1 0-1 0 0,0 0 1 0 0,1 0-1 0 0,-1 0 1 0 0,0 0-1 0 0,0 0 0 0 0,2-2 1 0 0,10-13-4617 0 0,0-6-1704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3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736 491 4607 0 0,'0'0'208'0'0,"0"1"-9"0"0,9 39 15034 0 0,-8-39-15136 0 0,-1-1-1 0 0,1 1 1 0 0,0 0 0 0 0,0-1-1 0 0,0 1 1 0 0,0-1-1 0 0,0 1 1 0 0,0-1 0 0 0,-1 0-1 0 0,1 1 1 0 0,0-1-1 0 0,0 0 1 0 0,2 1 0 0 0,-3-1 22 0 0,1 0 1 0 0,-1 0-1 0 0,1 1 1 0 0,0-1 0 0 0,-1 0-1 0 0,1 0 1 0 0,0 0-1 0 0,-1 0 1 0 0,1 0-1 0 0,0 0 1 0 0,-1 0 0 0 0,1 0-1 0 0,0 0 1 0 0,-1 0-1 0 0,1 0 1 0 0,-1 0-1 0 0,1-1 1 0 0,0 1 0 0 0,-1 0-1 0 0,1 0 1 0 0,0-1-1 0 0,0 1 1 0 0,2-12-76 0 0,-2 1 0 0 0,1 0 0 0 0,-1 0 1 0 0,-1 0-1 0 0,-1-20 0 0 0,2-25 73 0 0,5 17-87 0 0,1 0-1 0 0,3 0 0 0 0,1 1 1 0 0,26-61-1 0 0,1-7-302 0 0,-36 102 223 0 0,-1 3 34 0 0,0-1 0 0 0,-1 1-1 0 0,1 0 1 0 0,-1 0-1 0 0,1-1 1 0 0,-1 1 0 0 0,1 0-1 0 0,-1 0 1 0 0,0-1 0 0 0,0 1-1 0 0,0 0 1 0 0,0-1-1 0 0,0-1 1 0 0,-1 1-54 0 0,1 2 65 0 0,-1 0 1 0 0,1 0-1 0 0,0 0 0 0 0,-1 0 0 0 0,1 0 0 0 0,0 0 0 0 0,0 0 0 0 0,-1 0 0 0 0,1 0 1 0 0,0 0-1 0 0,-1-1 0 0 0,1 1 0 0 0,0 0 0 0 0,0 0 0 0 0,-1 0 0 0 0,1 0 0 0 0,0 0 1 0 0,0-1-1 0 0,-1 1 0 0 0,1 0 0 0 0,0 0 0 0 0,0-1 0 0 0,0 1 0 0 0,-1 0 0 0 0,1 0 1 0 0,0-1-1 0 0,0 1 0 0 0,0 0 0 0 0,0 0 0 0 0,0-1 0 0 0,0 1 0 0 0,0 0 0 0 0,-1-1 1 0 0,1 1-1 0 0,0-1 0 0 0,0 1-74 0 0,-5-2 119 0 0,4 3-55 0 0,1-1 0 0 0,-1 0 0 0 0,1 1 0 0 0,0-1 0 0 0,-1 0 0 0 0,1 1 0 0 0,0-1 0 0 0,0 0 0 0 0,-1 1 0 0 0,1-1 0 0 0,0 1 0 0 0,0-1 0 0 0,0 0 0 0 0,-1 1 0 0 0,1-1 0 0 0,0 1 0 0 0,0-1 0 0 0,0 1 0 0 0,0-1 0 0 0,0 1 0 0 0,0-1 0 0 0,0 1 0 0 0,0-1 0 0 0,0 1 0 0 0,0-1-1 0 0,-1 11-26 0 0,0 0 31 0 0,-3-2 0 0 0,3-7 9 0 0,0 0-1 0 0,0 0 0 0 0,-1 0 1 0 0,1 0-1 0 0,0-1 0 0 0,-1 1 1 0 0,1 0-1 0 0,-1-1 1 0 0,0 1-1 0 0,1-1 0 0 0,-1 0 1 0 0,0 1-1 0 0,0-1 0 0 0,0 0 1 0 0,0 0-1 0 0,0 0 0 0 0,0 0 1 0 0,0-1-1 0 0,-4 2 0 0 0,4-2-8 0 0,-69 28-53 0 0,22-14 34 0 0,0-2 0 0 0,-1-3 0 0 0,0-2 0 0 0,-1-2-1 0 0,-91-3 1 0 0,-72-37 89 0 0,172 27-54 0 0,3 2-3 0 0,25 4-5 0 0,1 0 0 0 0,-1-1 0 0 0,-16-5-1 0 0,30 8 4 0 0,-1 0-1 0 0,1 0 0 0 0,0 0 1 0 0,0 0-1 0 0,0 0 0 0 0,-1 0 1 0 0,1 0-1 0 0,0 0 0 0 0,0 0 0 0 0,0 0 1 0 0,0 0-1 0 0,-1-1 0 0 0,1 1 1 0 0,0 0-1 0 0,0 0 0 0 0,0 0 0 0 0,0 0 1 0 0,0 0-1 0 0,-1 0 0 0 0,1 0 1 0 0,0 0-1 0 0,0-1 0 0 0,0 1 1 0 0,0 0-1 0 0,0 0 0 0 0,0 0 0 0 0,0 0 1 0 0,0-1-1 0 0,-1 1 0 0 0,1 0 1 0 0,0 0-1 0 0,0 0 0 0 0,0 0 1 0 0,0-1-1 0 0,0 1 0 0 0,0 0 0 0 0,0 0 1 0 0,0 0-1 0 0,0 0 0 0 0,0-1 1 0 0,0 1-1 0 0,0 0 0 0 0,0 0 0 0 0,0 0 1 0 0,0 0-1 0 0,0-1 0 0 0,0 1 1 0 0,1 0-1 0 0,-1 0 0 0 0,0 0 1 0 0,0 0-1 0 0,0-1 0 0 0,13-6-60 0 0,18-1-22 0 0,-21 6 83 0 0,1 1 0 0 0,-1 0 0 0 0,1 1 0 0 0,19 2 0 0 0,-25-1 0 0 0,0 0 0 0 0,0 1 0 0 0,0-1 0 0 0,0 1 0 0 0,0 0 0 0 0,0 0 0 0 0,-1 0 0 0 0,1 1 0 0 0,-1 0 0 0 0,1-1 0 0 0,6 8 0 0 0,0 1-6 0 0,-1 0-1 0 0,0 1 1 0 0,-1 0 0 0 0,0 0-1 0 0,-1 1 1 0 0,-1 0-1 0 0,0 1 1 0 0,-1 0 0 0 0,9 25-1 0 0,50 219-56 0 0,-60-238 62 0 0,2 18 1 0 0,4 45 0 0 0,-9-63 0 0 0,-2 0 0 0 0,0-1 0 0 0,-2 1 0 0 0,-4 24 0 0 0,5-40 0 0 0,-2 13 22 0 0,-1 0-1 0 0,-6 17 0 0 0,7-27-11 0 0,-1 0-1 0 0,1 0 1 0 0,-1 0-1 0 0,0-1 1 0 0,-1 1-1 0 0,1-1 1 0 0,-11 10-1 0 0,14-15 54 0 0,0-1 21 0 0,-4-1-6 0 0,4 0-60 0 0,-6 3-3431 0 0,11 10-6259 0 0,3-2 5190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600 777 3223 0 0,'1'-2'3188'0'0,"6"-20"5424"0"0,0 0-5240 0 0,-2 5-2696 0 0,12-28-1 0 0,188-423 1842 0 0,-155 315-2537 0 0,-49 148-21 0 0,1-1 1 0 0,-1 1-1 0 0,-1 0 0 0 0,1-1 0 0 0,-1 1 1 0 0,0-8-1 0 0,-1 13 34 0 0,1 0 0 0 0,0 0 0 0 0,0-1 0 0 0,-1 1 1 0 0,1 0-1 0 0,0 0 0 0 0,-1 0 0 0 0,1-1 0 0 0,0 1 0 0 0,0 0 1 0 0,-1 0-1 0 0,1 0 0 0 0,0 0 0 0 0,-1 0 0 0 0,1 0 0 0 0,0 0 1 0 0,-1 0-1 0 0,1 0 0 0 0,0 0 0 0 0,-1 0 0 0 0,1 0 0 0 0,0 0 1 0 0,-1 0-1 0 0,1 0 0 0 0,0 0 0 0 0,-1 0 0 0 0,1 0 0 0 0,0 0 0 0 0,-1 1 1 0 0,1-1-12 0 0,-9 3-31 0 0,0 1-1 0 0,1 0 0 0 0,0 1 1 0 0,0 0-1 0 0,0 0 1 0 0,1 1-1 0 0,-11 9 0 0 0,12-9 23 0 0,-19 16 5 0 0,1 2-1 0 0,1 0 0 0 0,1 2 1 0 0,-24 35-1 0 0,-63 122 32 0 0,64-97 72 0 0,-63 170 0 0 0,84-183 1 0 0,4 0 0 0 0,-22 147 0 0 0,39-189-49 0 0,-2-1 0 0 0,-11 36-1 0 0,12-53-18 0 0,0-1-1 0 0,-1-1 1 0 0,0 1-1 0 0,-1-1 1 0 0,-1 0 0 0 0,0 0-1 0 0,0-1 1 0 0,-10 12-1 0 0,-3-3-399 0 0,-1 0 0 0 0,-1-1 0 0 0,0 0 0 0 0,-1-2 0 0 0,-44 23 0 0 0,53-31-12 0 0,11-6 166 0 0,0 0 0 0 0,0 0 0 0 0,-1 0 0 0 0,1-1-1 0 0,0 1 1 0 0,-1-1 0 0 0,1 0 0 0 0,-1 0 0 0 0,1 0-1 0 0,-5 1 1 0 0,6-2-709 0 0,3-2-526 0 0,0-7-221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25 198 10135 0 0,'-6'-5'1050'0'0,"-2"1"-2906"0"0,-3-2 10154 0 0,11 6-8172 0 0,0-1 1 0 0,0 1-1 0 0,0 0 1 0 0,0 0-1 0 0,0-1 0 0 0,0 1 1 0 0,0 0-1 0 0,0 0 0 0 0,0-1 1 0 0,0 1-1 0 0,0 0 1 0 0,0 0-1 0 0,0-1 0 0 0,0 1 1 0 0,0 0-1 0 0,1 0 1 0 0,-1-1-1 0 0,0 1 0 0 0,0 0 1 0 0,0 0-1 0 0,0-1 0 0 0,0 1 1 0 0,1 0-1 0 0,-1 0 1 0 0,0 0-1 0 0,0-1 0 0 0,0 1 1 0 0,1 0-1 0 0,-1 0 1 0 0,0 0-1 0 0,0 0 0 0 0,1 0 1 0 0,-1 0-1 0 0,0-1 0 0 0,0 1 1 0 0,1 0-1 0 0,-1 0 1 0 0,0 0-1 0 0,0 0 0 0 0,1 0 1 0 0,-1 0-1 0 0,17-7 472 0 0,27-9-1 0 0,-8 5-377 0 0,188-55 118 0 0,-114 37-251 0 0,55-11-1851 0 0,-144 35 800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416 302 11255 0 0,'0'0'1023'0'0,"-1"1"-842"0"0,-37 25 4007 0 0,39-28-4121 0 0,0 0 0 0 0,1 0 0 0 0,-1 1 0 0 0,0-1 0 0 0,1 1 0 0 0,0 0 0 0 0,-1-1 0 0 0,4-1 0 0 0,-2 1 25 0 0,15-12 140 0 0,-1-1 0 0 0,0 0 1 0 0,-1-1-1 0 0,-1-1 0 0 0,25-36 0 0 0,-22 23-22 0 0,-4 10-94 0 0,11-26 0 0 0,-22 40-105 0 0,-1 1 0 0 0,1-1 0 0 0,-1 0 0 0 0,-1 0 0 0 0,1 0 0 0 0,-1 0 0 0 0,0 0 0 0 0,-1 0 0 0 0,1-11 0 0 0,-1 16-9 0 0,0 0 0 0 0,0 1 0 0 0,0-1 0 0 0,0 0 0 0 0,0 0-1 0 0,-1 1 1 0 0,1-1 0 0 0,0 0 0 0 0,0 1 0 0 0,-1-1 0 0 0,1 0 0 0 0,0 1-1 0 0,-1-1 1 0 0,1 0 0 0 0,-1 0 0 0 0,-4 0 16 0 0,5 1-12 0 0,-2 0-6 0 0,0-1 1 0 0,0 1 0 0 0,0 0 0 0 0,0 0 0 0 0,1 0 0 0 0,-1 0 0 0 0,0 0 0 0 0,0 1-1 0 0,0-1 1 0 0,0 0 0 0 0,1 1 0 0 0,-4 0 0 0 0,-22 13-48 0 0,16-8-3 0 0,-15 9-14 0 0,1 2 0 0 0,1 1-1 0 0,1 0 1 0 0,-31 33 0 0 0,-8 6 1 0 0,-188 177-89 0 0,245-229 152 0 0,-26 32 16 0 0,28-34-9 0 0,1 1-1 0 0,0 0 1 0 0,0 0-1 0 0,0 0 1 0 0,0 0-1 0 0,1 0 1 0 0,-1 0-1 0 0,0 6 1 0 0,4-7 112 0 0,4-1-72 0 0,0 0 0 0 0,1 0 0 0 0,-1 0 1 0 0,1-1-1 0 0,-1 0 0 0 0,1 0 0 0 0,-1-1 1 0 0,1 0-1 0 0,-1 0 0 0 0,1-1 0 0 0,-1 1 1 0 0,1-1-1 0 0,8-3 0 0 0,3-1 57 0 0,1-1 1 0 0,-1 0-1 0 0,25-14 0 0 0,41-29 264 0 0,128-97 0 0 0,-119 79-341 0 0,-87 63-74 0 0,-1-1 0 0 0,1 1 0 0 0,-1-1-1 0 0,0 0 1 0 0,7-10 0 0 0,-11 14-70 0 0,-14 7-115 0 0,-5 6 329 0 0,0 0-1 0 0,0 2 1 0 0,1 0 0 0 0,1 1 0 0 0,1 1-1 0 0,-22 27 1 0 0,36-42-93 0 0,-28 34 59 0 0,2 1 0 0 0,-27 48-1 0 0,46-63-92 0 0,8-20-129 0 0,6-1-500 0 0,0 0 213 0 0,-1 0 0 0 0,1-1-1 0 0,0 0 1 0 0,0 0-1 0 0,-1 0 1 0 0,1-1 0 0 0,-1 0-1 0 0,10-4 1 0 0,5-5-993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2 393 13759 0 0,'0'0'1056'0'0,"0"2"-724"0"0,-1 5 3571 0 0,3-10-3290 0 0,19-22-2 0 0,2 2-1 0 0,36-32 0 0 0,60-37-677 0 0,-62 49 135 0 0,-21 14-68 0 0,17-13 1 0 0,-46 37-3 0 0,0 1 1 0 0,0 0-1 0 0,0 0 0 0 0,1 1 1 0 0,0-1-1 0 0,8-1 1 0 0,-15 5-2 0 0,-1 0 0 0 0,1 0 0 0 0,-1-1 0 0 0,1 1 0 0 0,0 0 0 0 0,-1 0 0 0 0,1 0 0 0 0,0 0 0 0 0,-1 0 0 0 0,1 0 0 0 0,-1 0 0 0 0,1 0 0 0 0,0 0 0 0 0,-1 0 0 0 0,1 1 0 0 0,0-1 0 0 0,-1 0 0 0 0,1 1 0 0 0,2 3 2 0 0,-3-3-7 0 0,1 4 20 0 0,1 0 0 0 0,-1-1 0 0 0,0 1 0 0 0,0 0 0 0 0,0 0 0 0 0,-1 0 0 0 0,1 0 0 0 0,-1 0 0 0 0,-1 0 0 0 0,1 0 0 0 0,-1 0-1 0 0,1 0 1 0 0,-1 0 0 0 0,-2 5 0 0 0,-4 10 122 0 0,0-1 0 0 0,-12 22 0 0 0,3-7-40 0 0,2-9 44 0 0,13-22-57 0 0,8-13-82 0 0,94-130-1226 0 0,-79 114 881 0 0,2 1 0 0 0,52-44 0 0 0,-50 52 256 0 0,-23 16 47 0 0,5 3 43 0 0,-6-2 18 0 0,0 1 1 0 0,0-1-1 0 0,0 1 1 0 0,0 0-1 0 0,0 0 0 0 0,0 0 1 0 0,0 0-1 0 0,0 0 1 0 0,0 0-1 0 0,-1 0 0 0 0,1 0 1 0 0,0 1-1 0 0,-1-1 1 0 0,1 1-1 0 0,-1-1 1 0 0,1 1-1 0 0,-1 0 0 0 0,2 3 1 0 0,1 0 60 0 0,0 2 14 0 0,1 0-1 0 0,0-1 1 0 0,1 0-1 0 0,-1 0 1 0 0,1 0 0 0 0,0 0-1 0 0,1-1 1 0 0,-1 0-1 0 0,1 0 1 0 0,0-1-1 0 0,10 5 1 0 0,-15-8-35 0 0,1 0 0 0 0,-1 0 1 0 0,1 0-1 0 0,-1 1 0 0 0,0-1 0 0 0,1 1 1 0 0,-1 0-1 0 0,0 0 0 0 0,0-1 1 0 0,1 4-1 0 0,-2-4-52 0 0,0 0-1 0 0,0 0 1 0 0,0 1 0 0 0,-1-1-1 0 0,1 0 1 0 0,-1 1 0 0 0,1-1 0 0 0,-1 1-1 0 0,1-1 1 0 0,-1 1 0 0 0,0-1 0 0 0,0 1-1 0 0,0-1 1 0 0,0 1 0 0 0,0-1 0 0 0,0 1-1 0 0,0-1 1 0 0,0 1 0 0 0,-1-1-1 0 0,1 2 1 0 0,-3 4-6 0 0,1 0 0 0 0,-1-1 0 0 0,-1 1 0 0 0,1-1 0 0 0,-1 0 0 0 0,-8 10 0 0 0,-32 32 0 0 0,29-33 0 0 0,9-8-134 0 0,-42 44-452 0 0,19-16-2676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1375 0 0,'0'0'15458'0'0,"-1"1"-14925"0"0,-17 11-164 0 0,1 0 0 0 0,1 1 0 0 0,0 1 0 0 0,1 1 0 0 0,-27 32 0 0 0,10-4-285 0 0,-31 55-1 0 0,56-88-23 0 0,1 1-1 0 0,0 0 1 0 0,1 0 0 0 0,0 0-1 0 0,1 1 1 0 0,0 0-1 0 0,1 0 1 0 0,0 0 0 0 0,-1 13-1 0 0,4-23-19 0 0,0 0 0 0 0,0 0 0 0 0,0 0 1 0 0,0 0-1 0 0,0 0 0 0 0,0 0 0 0 0,0 0 0 0 0,1 0 0 0 0,-1 0 0 0 0,1 0 0 0 0,0 0 0 0 0,0 0 1 0 0,-1 0-1 0 0,1-1 0 0 0,0 1 0 0 0,1 0 0 0 0,-1-1 0 0 0,2 4 0 0 0,-1-3 8 0 0,1-1 1 0 0,-1 1-1 0 0,0-1 0 0 0,0 0 0 0 0,1 0 0 0 0,-1 0 1 0 0,0 0-1 0 0,1 0 0 0 0,-1 0 0 0 0,1-1 0 0 0,-1 1 1 0 0,6 0-1 0 0,1-1 28 0 0,1 0 0 0 0,0-1 0 0 0,0 1 0 0 0,-1-2 0 0 0,1 0 0 0 0,15-5 0 0 0,-17 5-57 0 0,-1-1 0 0 0,1 0 0 0 0,-1-1 0 0 0,0 0 0 0 0,0 0 0 0 0,0 0 0 0 0,0-1-1 0 0,-1 0 1 0 0,0-1 0 0 0,0 1 0 0 0,0-1 0 0 0,5-7 0 0 0,-7 8-6 0 0,-1 0-1 0 0,0-1 1 0 0,0 1 0 0 0,0-1 0 0 0,0 0 0 0 0,-1 0-1 0 0,0 0 1 0 0,0 0 0 0 0,-1 0 0 0 0,1 0-1 0 0,-1-1 1 0 0,-1 1 0 0 0,1 0 0 0 0,-1-1 0 0 0,0 1-1 0 0,-1-7 1 0 0,-3-9-295 0 0,0 0-1 0 0,-1 1 0 0 0,-2-1 1 0 0,0 1-1 0 0,-1 0 0 0 0,-1 1 1 0 0,-1 0-1 0 0,-23-36 0 0 0,32 55-89 0 0,12 5-5976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56 2759 0 0,'2'0'126'0'0,"1"0"-71"0"0,15-5 13302 0 0,-15 15-11898 0 0,-1 3-893 0 0,-5-2-339 0 0,0-1 0 0 0,-1 0 0 0 0,0 0 0 0 0,0-1 0 0 0,-10 16 0 0 0,7-12-82 0 0,-25 42 278 0 0,-16 34-44 0 0,47-88-374 0 0,-7 17 51 0 0,-9 26 0 0 0,15-38-14 0 0,1 0 1 0 0,-1 0-1 0 0,1 0 0 0 0,1 0 0 0 0,-1 0 1 0 0,1 0-1 0 0,0 0 0 0 0,1 10 1 0 0,0-15-17 0 0,0 0 0 0 0,-1 0 0 0 0,1 0 0 0 0,0 0 1 0 0,0-1-1 0 0,0 1 0 0 0,-1 0 0 0 0,1 0 0 0 0,0-1 1 0 0,0 1-1 0 0,0-1 0 0 0,0 1 0 0 0,0-1 0 0 0,0 1 1 0 0,0-1-1 0 0,0 0 0 0 0,0 1 0 0 0,1-1 1 0 0,-1 0-1 0 0,2 0 0 0 0,-2 1 20 0 0,3-1 57 0 0,0 0 1 0 0,1 1 0 0 0,-1-1-1 0 0,0-1 1 0 0,1 1 0 0 0,-1-1 0 0 0,0 1-1 0 0,0-1 1 0 0,1-1 0 0 0,5-1 0 0 0,6-4 184 0 0,19-12 0 0 0,-28 16-219 0 0,8-7 69 0 0,0 0-1 0 0,0 0 0 0 0,-1-2 1 0 0,0 1-1 0 0,-1-2 0 0 0,-1 0 1 0 0,18-23-1 0 0,-9 6 126 0 0,-1-1 1 0 0,26-57-1 0 0,-36 71-691 0 0,1-1 0 0 0,0 1-1 0 0,21-22 1 0 0,-26 32 99 0 0,0 0-532 0 0,0 1 1 0 0,0 0-1 0 0,0 0 1 0 0,11-7-1 0 0,-2 4-1131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127 157 7831 0 0,'-2'1'603'0'0,"-26"33"774"0"0,-46 42 8360 0 0,58-61-9011 0 0,16-15-663 0 0,0 1 1 0 0,0-1 0 0 0,0 0-1 0 0,0 0 1 0 0,0 1 0 0 0,0-1-1 0 0,-1 0 1 0 0,1 0-1 0 0,0 0 1 0 0,0 1 0 0 0,0-1-1 0 0,-1 0 1 0 0,1 0-1 0 0,0 0 1 0 0,0 0 0 0 0,-1 0-1 0 0,1 1 1 0 0,0-1 0 0 0,0 0-1 0 0,-1 0 1 0 0,1 0-1 0 0,0 0 1 0 0,0 0 0 0 0,-1 0-1 0 0,1 0 1 0 0,0 0-1 0 0,0 0 1 0 0,-1 0 0 0 0,1 0-1 0 0,1-8 383 0 0,9-14-355 0 0,2 5-63 0 0,0 0 0 0 0,1 1 0 0 0,0 0 0 0 0,2 1 0 0 0,0 0 0 0 0,0 2 0 0 0,20-14 0 0 0,8-3-5 0 0,76-38-1 0 0,-111 64 82 0 0,-1 1-1 0 0,1-1 0 0 0,0 2 0 0 0,0-1 0 0 0,0 1 0 0 0,0 1 0 0 0,1-1 0 0 0,10 1 0 0 0,-18 1-89 0 0,-1 0-1 0 0,1 0 0 0 0,0 0 0 0 0,-1 1 1 0 0,1-1-1 0 0,-1 0 0 0 0,1 1 0 0 0,0-1 0 0 0,-1 1 1 0 0,1-1-1 0 0,-1 1 0 0 0,1-1 0 0 0,-1 1 1 0 0,1-1-1 0 0,-1 1 0 0 0,1-1 0 0 0,-1 1 1 0 0,0-1-1 0 0,1 1 0 0 0,-1 1 0 0 0,6 11 63 0 0,-6-13-67 0 0,2 6 36 0 0,-1 0 1 0 0,1 0-1 0 0,-2 0 0 0 0,1 1 1 0 0,-1-1-1 0 0,1 0 0 0 0,-2 0 0 0 0,1 0 1 0 0,-1 0-1 0 0,-2 10 0 0 0,-3 6 163 0 0,-13 33-1 0 0,7-21-13 0 0,10-29-235 0 0,-21 73 181 0 0,21-69-461 0 0,1 0-1 0 0,-1 1 1 0 0,2-1 0 0 0,-1 0-1 0 0,1 0 1 0 0,2 15-1 0 0,-2-23 147 0 0,1 0 0 0 0,-1 0 0 0 0,1 0 0 0 0,-1 0 0 0 0,1 0 0 0 0,0 0 0 0 0,-1 0 0 0 0,1 0 0 0 0,0 0 0 0 0,0-1-1 0 0,0 1 1 0 0,0 0 0 0 0,0-1 0 0 0,-1 1 0 0 0,1 0 0 0 0,0-1 0 0 0,0 1 0 0 0,0-1 0 0 0,2 1 0 0 0,7 3-1632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9671 0 0,'0'2'9144'0'0,"-1"22"-8219"0"0,-1 0 0 0 0,-1 0 0 0 0,-12 45 0 0 0,-30 70-569 0 0,19-65-109 0 0,-29 109 35 0 0,-25 74 199 0 0,62-210-418 0 0,-2 0-1 0 0,-2-2 1 0 0,-38 58-1 0 0,-77 85-65 0 0,114-153-527 0 0,22-34 104 0 0,8-9-4124 0 0,4-3 2551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56 10135 0 0,'-4'0'267'0'0,"-1"1"0"0"0,1 0 0 0 0,-1-1 0 0 0,1 1-1 0 0,-1 1 1 0 0,1-1 0 0 0,-8 4 0 0 0,-4 3 3272 0 0,12-6-2075 0 0,3-1-1317 0 0,0-1 0 0 0,1 1 0 0 0,-1-1 1 0 0,0 1-1 0 0,1 0 0 0 0,-1-1 1 0 0,0 1-1 0 0,1 0 0 0 0,-1 0 1 0 0,1 0-1 0 0,0-1 0 0 0,-1 1 0 0 0,1 0 1 0 0,-1 0-1 0 0,1 0 0 0 0,0 0 1 0 0,0 0-1 0 0,0 0 0 0 0,-1-1 0 0 0,1 1 1 0 0,0 0-1 0 0,0 0 0 0 0,0 0 1 0 0,0 0-1 0 0,0 0 0 0 0,1 0 1 0 0,-1 0-1 0 0,0 0 0 0 0,0 0 0 0 0,1 0 1 0 0,-1-1-1 0 0,0 1 0 0 0,1 0 1 0 0,-1 0-1 0 0,1 0 0 0 0,-1 0 1 0 0,2 1-1 0 0,5 1-20 0 0,-1 0 0 0 0,1 0 0 0 0,0 0 0 0 0,0-1 0 0 0,0 0 0 0 0,1 0 1 0 0,-1-1-1 0 0,12 1 0 0 0,-1-1-82 0 0,0 0 0 0 0,0-2 0 0 0,-1 0 1 0 0,1 0-1 0 0,0-2 0 0 0,22-6 0 0 0,104-38-584 0 0,-82 25 90 0 0,56-16-2122 0 0,-83 27 1335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11055 0 0,'0'0'852'0'0,"-2"2"-244"0"0,-41 45 6575 0 0,-6-3-4499 0 0,-54 37-3072 0 0,50-42 1201 0 0,-64 46-439 0 0,59-44-284 0 0,40-30-105 0 0,14-8-3 0 0,-1-1 1 0 0,1 1-1 0 0,0-1 0 0 0,1 1 0 0 0,-1 0 0 0 0,-4 5 0 0 0,7-7-138 0 0,4 0-185 0 0,4 0 207 0 0,1 0 0 0 0,-1-1 0 0 0,1 1 0 0 0,-1-2 0 0 0,1 1-1 0 0,10-3 1 0 0,50-13-554 0 0,-39 9 360 0 0,14-4-169 0 0,-14 2 263 0 0,55-7 0 0 0,-76 15 339 0 0,1 1 1 0 0,0-1 0 0 0,-1 1 0 0 0,1 1 0 0 0,-1 0-1 0 0,1 0 1 0 0,-1 1 0 0 0,1 0 0 0 0,-1 0 0 0 0,0 1-1 0 0,9 4 1 0 0,-14-5-14 0 0,1 0 1 0 0,0 0-1 0 0,-1 0 0 0 0,0 1 0 0 0,1 0 0 0 0,-1 0 0 0 0,0 0 1 0 0,-1 0-1 0 0,1 0 0 0 0,0 1 0 0 0,-1-1 0 0 0,0 1 0 0 0,0-1 1 0 0,0 1-1 0 0,0 0 0 0 0,-1 0 0 0 0,1 0 0 0 0,-1 0 1 0 0,0 0-1 0 0,0 0 0 0 0,0 0 0 0 0,-1 0 0 0 0,0 1 0 0 0,0 4 1 0 0,0-4-6 0 0,0 0 1 0 0,0 0-1 0 0,-1 0 1 0 0,0 0 0 0 0,0 0-1 0 0,-1 0 1 0 0,1 0-1 0 0,-1 0 1 0 0,0-1-1 0 0,-1 1 1 0 0,1-1 0 0 0,-1 1-1 0 0,1-1 1 0 0,-1 0-1 0 0,-1 0 1 0 0,1 0-1 0 0,-1 0 1 0 0,1-1 0 0 0,-7 5-1 0 0,-9 5 83 0 0,-1-1 0 0 0,-1-1 1 0 0,0-1-1 0 0,0-1 0 0 0,-26 7 0 0 0,-114 23 48 0 0,120-30-206 0 0,31-7 4 0 0,4 0-83 0 0,1-1 1 0 0,-1 1-1 0 0,0-1 1 0 0,0-1-1 0 0,1 1 0 0 0,-1-1 1 0 0,0 0-1 0 0,0 0 1 0 0,0-1-1 0 0,-6-1 1 0 0,11 2-14 0 0,0 0 1 0 0,1 0-1 0 0,-1-1 0 0 0,1 1 1 0 0,-1 0-1 0 0,1-1 0 0 0,-1 1 1 0 0,1 0-1 0 0,0-1 0 0 0,-1 1 1 0 0,1-1-1 0 0,-1 1 1 0 0,1-1-1 0 0,0 1 0 0 0,-1-1 1 0 0,1 1-1 0 0,0-1 0 0 0,0 1 1 0 0,-1-1-1 0 0,1 1 1 0 0,0-1-1 0 0,0 0 0 0 0,0 1 1 0 0,0-1-1 0 0,0 1 0 0 0,0-1 1 0 0,0 0-1 0 0,0 0 0 0 0,1-9-1281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3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 9671 0 0,'0'0'748'0'0,"9"-8"1598"0"0,-28 28 3222 0 0,-13 31-3612 0 0,-14 45-2094 0 0,-24 86 502 0 0,47-122-360 0 0,7-17 1 0 0,-11 25 19 0 0,-27 111 1 0 0,51-164 54 0 0,1 1 1 0 0,0-1 0 0 0,1 0 0 0 0,1 1-1 0 0,0-1 1 0 0,5 29 0 0 0,-3-34 97 0 0,0 0 0 0 0,1 0 0 0 0,0 0 0 0 0,1 0-1 0 0,0-1 1 0 0,1 0 0 0 0,-1 0 0 0 0,2 0 0 0 0,-1 0 0 0 0,1-1 0 0 0,9 10 0 0 0,9 8 569 0 0,2 0 1 0 0,0-2 0 0 0,1-1-1 0 0,32 19 1 0 0,-56-40-633 0 0,0-1 0 0 0,0 1 0 0 0,0-1 0 0 0,0 1 0 0 0,1-1 1 0 0,-1 0-1 0 0,0-1 0 0 0,8 2 0 0 0,-10-2-42 0 0,1-1-4 0 0,4 0-98 0 0,-5 1-184 0 0,5 0 459 0 0,-3 0-1514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860 323 2303 0 0,'0'0'102'0'0,"2"0"-1"0"0,23-3 19359 0 0,-17-17-18766 0 0,-7 14-677 0 0,0 0-1 0 0,-1 0 0 0 0,0 1 0 0 0,0-1 0 0 0,0 0 1 0 0,-1 0-1 0 0,1 0 0 0 0,-2 1 0 0 0,1-1 0 0 0,-3-7 1 0 0,-5-9-37 0 0,-13-27 0 0 0,2 8-60 0 0,16 31 18 0 0,-20-43-153 0 0,21 48 134 0 0,0 0 1 0 0,0 1-1 0 0,0-1 1 0 0,-1 1-1 0 0,1-1 1 0 0,-1 1-1 0 0,-8-7 1 0 0,10 10 37 0 0,-1 0-1 0 0,0-1 1 0 0,1 1 0 0 0,-1 0 0 0 0,1 0 0 0 0,-1 0-1 0 0,0 0 1 0 0,0 1 0 0 0,0-1 0 0 0,1 1 0 0 0,-1 0 0 0 0,0 0-1 0 0,0 0 1 0 0,0 0 0 0 0,0 0 0 0 0,0 1 0 0 0,1-1-1 0 0,-1 1 1 0 0,0-1 0 0 0,0 1 0 0 0,1 0 0 0 0,-1 0-1 0 0,0 1 1 0 0,1-1 0 0 0,-4 3 0 0 0,-3 1 13 0 0,0 1 0 0 0,1 1 0 0 0,0 0 0 0 0,0 0 0 0 0,-10 12 0 0 0,-2 4 169 0 0,1 1 0 0 0,1 1 0 0 0,1 1 0 0 0,-26 53 0 0 0,40-72-97 0 0,0 0 1 0 0,1 1 0 0 0,0-1-1 0 0,0 1 1 0 0,0 0 0 0 0,1 0-1 0 0,0-1 1 0 0,0 1 0 0 0,1 9-1 0 0,0-14-21 0 0,1 0 0 0 0,-1 0 0 0 0,1-1 0 0 0,-1 1-1 0 0,1 0 1 0 0,0 0 0 0 0,0-1 0 0 0,0 1 0 0 0,1 0-1 0 0,-1-1 1 0 0,1 1 0 0 0,-1-1 0 0 0,1 0 0 0 0,0 1 0 0 0,0-1-1 0 0,0 0 1 0 0,0 0 0 0 0,0 0 0 0 0,0-1 0 0 0,0 1-1 0 0,1 0 1 0 0,-1-1 0 0 0,1 1 0 0 0,-1-1 0 0 0,1 0 0 0 0,0 0-1 0 0,4 1 1 0 0,0 0-3 0 0,-1-1-1 0 0,1 0 0 0 0,0 0 1 0 0,0-1-1 0 0,-1 0 1 0 0,1 0-1 0 0,0 0 1 0 0,-1-1-1 0 0,1 0 0 0 0,0 0 1 0 0,-1-1-1 0 0,1 0 1 0 0,-1 0-1 0 0,0-1 1 0 0,0 1-1 0 0,0-1 0 0 0,10-7 1 0 0,0-1-132 0 0,0-1 0 0 0,-1-1 0 0 0,0 0 0 0 0,22-27 0 0 0,-24 24-169 0 0,22-33-1 0 0,-30 42 233 0 0,0-1 0 0 0,-1 0 0 0 0,-1 0 0 0 0,1 0 0 0 0,-1-1-1 0 0,-1 1 1 0 0,3-10 0 0 0,-5 17 42 0 0,0 0 0 0 0,0 0 1 0 0,0 0-1 0 0,1 0 0 0 0,-1 0 0 0 0,0 0 0 0 0,0 0 0 0 0,0 0 1 0 0,-1 0-1 0 0,1 0 0 0 0,0 0 0 0 0,0 1 0 0 0,0-1 0 0 0,-1 0 1 0 0,1 0-1 0 0,0 0 0 0 0,-1 0 0 0 0,1 0 0 0 0,-1 1 0 0 0,1-1 0 0 0,-2-1 1 0 0,1 1-4 0 0,1 1 1 0 0,-1-1-1 0 0,0 1 1 0 0,0 0 0 0 0,0 0-1 0 0,0-1 1 0 0,1 1-1 0 0,-1 0 1 0 0,0 0 0 0 0,0 0-1 0 0,0 0 1 0 0,0 0-1 0 0,0 0 1 0 0,0 0-1 0 0,1 0 1 0 0,-1 0 0 0 0,0 0-1 0 0,-1 1 1 0 0,-3 0-15 0 0,0 1 0 0 0,0 0 0 0 0,1 0 1 0 0,-1 1-1 0 0,1-1 0 0 0,-7 6 0 0 0,1 0 27 0 0,1 0-1 0 0,0 2 0 0 0,0-1 1 0 0,1 1-1 0 0,-13 20 1 0 0,-28 61 125 0 0,21-36 1 0 0,9-16-38 0 0,1 0 0 0 0,2 1 0 0 0,2 1 0 0 0,-11 51-1 0 0,-21 173-177 0 0,33-166-464 0 0,-44 156-1 0 0,-43 33 899 0 0,71-220 144 0 0,-2-1 1 0 0,-47 71 0 0 0,62-113 16 0 0,-24 29 1 0 0,33-46-247 0 0,0-1-1 0 0,0 0 1 0 0,-1 0 0 0 0,0 0-1 0 0,0-1 1 0 0,0 0 0 0 0,-14 7-1 0 0,20-12-200 0 0,1-1 0 0 0,-1 1 0 0 0,0 0-1 0 0,1 0 1 0 0,-1-1 0 0 0,0 1 0 0 0,0-1 0 0 0,1 0-1 0 0,-1 1 1 0 0,0-1 0 0 0,0 0 0 0 0,0 0 0 0 0,1 0-1 0 0,-1 0 1 0 0,0-1 0 0 0,0 1 0 0 0,0 0 0 0 0,1-1-1 0 0,-1 1 1 0 0,0-1 0 0 0,0 0 0 0 0,1 1 0 0 0,-1-1-1 0 0,0 0 1 0 0,1 0 0 0 0,-2-1 0 0 0,0-1 5 0 0,0 0-1 0 0,1 0 1 0 0,0 0 0 0 0,0 0-1 0 0,0-1 1 0 0,0 1 0 0 0,0-1-1 0 0,0 1 1 0 0,1-1 0 0 0,0 1-1 0 0,-2-7 1 0 0,0-5-12 0 0,1 0 0 0 0,0 0 0 0 0,1 0 0 0 0,0 0 0 0 0,3-20 0 0 0,12-75-290 0 0,-12 101 193 0 0,99-382-6026 0 0,-68 283 4041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48 384 6911 0 0,'-1'2'528'0'0,"-11"20"-259"0"0,4-5 3101 0 0,1 0 0 0 0,-5 20-1 0 0,5-6 1384 0 0,9-32-4404 0 0,6-4-201 0 0,-1-1 1 0 0,1 0-1 0 0,-1 0 0 0 0,0 0 1 0 0,-1-1-1 0 0,1 0 0 0 0,-2 0 1 0 0,11-16-1 0 0,35-74-20 0 0,-30 53-7 0 0,2 1-90 0 0,1 2 0 0 0,2 1 0 0 0,1 0 0 0 0,44-46 0 0 0,-65 80-178 0 0,0 0 0 0 0,0 0 0 0 0,1 1 0 0 0,-1-1 1 0 0,1 1-1 0 0,11-5 0 0 0,-17 9-743 0 0,1 2-240 0 0,1 1 612 0 0,1-1 0 0 0,-1 2 0 0 0,0-1 0 0 0,0 0 0 0 0,-1 0 0 0 0,1 1 1 0 0,0 0-1 0 0,-1-1 0 0 0,0 1 0 0 0,1 0 0 0 0,-1 0 0 0 0,0 1 0 0 0,3 5 0 0 0,2 4-1146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7:5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122 189 5527 0 0,'0'0'423'0'0,"1"-1"-278"0"0,11-5 1144 0 0,10-5 7526 0 0,-11 12-5685 0 0,18 7-1571 0 0,-25-7-1473 0 0,1 1 1 0 0,0-1-1 0 0,-1 0 1 0 0,1 0-1 0 0,-1 0 1 0 0,1 0-1 0 0,0-1 1 0 0,0 0-1 0 0,-1 0 1 0 0,7-1-1 0 0,9-2 45 0 0,-1-2 0 0 0,0 0 0 0 0,0-1 1 0 0,28-14-1 0 0,-39 16-158 0 0,-1 0 0 0 0,1-1 0 0 0,-1 1-1 0 0,0-2 1 0 0,0 1 0 0 0,-1-1 0 0 0,1 0 0 0 0,-1-1 0 0 0,-1 1 0 0 0,1-1 0 0 0,-1 0 0 0 0,8-14 0 0 0,-12 19-6 0 0,0 0 0 0 0,-1 0-1 0 0,1 0 1 0 0,0 0 0 0 0,-1 0 0 0 0,1 0 0 0 0,-1 0-1 0 0,1 0 1 0 0,-1 0 0 0 0,0 0 0 0 0,0-1-1 0 0,0 1 1 0 0,0 0 0 0 0,0 0 0 0 0,-1 0 0 0 0,1 0-1 0 0,0 0 1 0 0,-2-3 0 0 0,2 4 15 0 0,-1 0 0 0 0,0 0-1 0 0,0-1 1 0 0,0 1 0 0 0,0 0 0 0 0,0 0 0 0 0,0 0 0 0 0,0 0-1 0 0,0 0 1 0 0,0 0 0 0 0,-1 1 0 0 0,1-1 0 0 0,0 0 0 0 0,0 1-1 0 0,-1-1 1 0 0,1 0 0 0 0,-1 1 0 0 0,1 0 0 0 0,0-1-1 0 0,-1 1 1 0 0,1 0 0 0 0,-1 0 0 0 0,1-1 0 0 0,-1 1 0 0 0,1 1-1 0 0,-1-1 1 0 0,-1 0 0 0 0,-12 2-2 0 0,0 0 0 0 0,0 1 0 0 0,0 1-1 0 0,0 0 1 0 0,1 1 0 0 0,-14 7 0 0 0,-1 2 4 0 0,-49 33 1 0 0,47-27 21 0 0,1 2 0 0 0,-50 47 0 0 0,73-62 40 0 0,0 1 0 0 0,1-1 0 0 0,-1 1 0 0 0,2 0 0 0 0,-1 1-1 0 0,1-1 1 0 0,0 1 0 0 0,1 0 0 0 0,0 0 0 0 0,1 1 0 0 0,0-1 0 0 0,0 1 0 0 0,1 0-1 0 0,0-1 1 0 0,-1 19 0 0 0,3-23-11 0 0,1 0 1 0 0,-1 0-1 0 0,1-1 0 0 0,0 1 0 0 0,0-1 0 0 0,1 1 0 0 0,-1-1 1 0 0,1 1-1 0 0,0-1 0 0 0,0 0 0 0 0,1 0 0 0 0,-1 0 0 0 0,1 0 1 0 0,0 0-1 0 0,0-1 0 0 0,7 7 0 0 0,-6-6-25 0 0,1 0 0 0 0,0 0 0 0 0,0 0 0 0 0,1-1 0 0 0,-1 0 0 0 0,1 0 0 0 0,0 0 0 0 0,-1-1 0 0 0,1 0 0 0 0,0 0 0 0 0,1-1 0 0 0,6 2 0 0 0,14 0-128 0 0,0-2 0 0 0,0-1-1 0 0,38-3 1 0 0,-44 0-1143 0 0,1-1 0 0 0,30-10 0 0 0,-22 4-5379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21 4143 0 0,'7'-7'8963'0'0,"-9"5"-8465"0"0,1 1 0 0 0,-1 0-1 0 0,1 0 1 0 0,-1 0 0 0 0,0 0 0 0 0,0 0-1 0 0,1 0 1 0 0,-1 0 0 0 0,0 1 0 0 0,0-1-1 0 0,-4 0 1 0 0,2 0-138 0 0,-1 1 0 0 0,0-1 0 0 0,1 1 0 0 0,-9 1 0 0 0,0 1-53 0 0,-1 1 1 0 0,-20 7 0 0 0,-4 4-126 0 0,0 2 0 0 0,-53 31 0 0 0,-63 53 173 0 0,146-94-325 0 0,-1 0-1 0 0,2 1 1 0 0,-1-1 0 0 0,1 2-1 0 0,-1-1 1 0 0,2 1 0 0 0,-1 0-1 0 0,-6 12 1 0 0,13-19-25 0 0,0-1 1 0 0,-1 1-1 0 0,1-1 1 0 0,0 1 0 0 0,0-1-1 0 0,0 1 1 0 0,0-1-1 0 0,0 1 1 0 0,0-1-1 0 0,0 1 1 0 0,0-1-1 0 0,0 1 1 0 0,1-1-1 0 0,-1 1 1 0 0,0-1 0 0 0,0 1-1 0 0,0-1 1 0 0,1 1-1 0 0,-1-1 1 0 0,0 1-1 0 0,0-1 1 0 0,1 1-1 0 0,-1-1 1 0 0,0 0-1 0 0,1 1 1 0 0,-1-1-1 0 0,1 0 1 0 0,-1 1 0 0 0,0-1-1 0 0,1 0 1 0 0,-1 1-1 0 0,1-1 1 0 0,-1 0-1 0 0,1 0 1 0 0,-1 0-1 0 0,1 1 1 0 0,-1-1-1 0 0,1 0 1 0 0,-1 0 0 0 0,1 0-1 0 0,21 5 101 0 0,-9-5-64 0 0,0 0 0 0 0,0-1-1 0 0,0 0 1 0 0,0-1 0 0 0,23-7 0 0 0,61-26-238 0 0,-86 31 109 0 0,-1 0 14 0 0,-1-1 1 0 0,0 0-1 0 0,13-11 0 0 0,-21 16 20 0 0,-3 14-64 0 0,-2-1 180 0 0,-11 24 0 0 0,10-28-30 0 0,1 1 1 0 0,1-1-1 0 0,0 1 1 0 0,-4 19-1 0 0,6-28-92 0 0,1 0 1 0 0,0 1-1 0 0,0-1 0 0 0,0 1 0 0 0,-1-1 1 0 0,1 0-1 0 0,1 1 0 0 0,-1-1 0 0 0,0 1 1 0 0,0-1-1 0 0,0 0 0 0 0,1 1 0 0 0,-1-1 1 0 0,1 1-1 0 0,-1-1 0 0 0,1 0 0 0 0,-1 0 1 0 0,1 1-1 0 0,0-1 0 0 0,0 0 0 0 0,0 0 0 0 0,-1 0 1 0 0,1 0-1 0 0,0 0 0 0 0,0 0 0 0 0,1 0 1 0 0,-1 0-1 0 0,0 0 0 0 0,0 0 0 0 0,0-1 1 0 0,0 1-1 0 0,1 0 0 0 0,-1-1 0 0 0,0 1 1 0 0,1-1-1 0 0,-1 1 0 0 0,1-1 0 0 0,-1 0 1 0 0,0 0-1 0 0,1 0 0 0 0,-1 1 0 0 0,2-2 1 0 0,18 1-1816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34 7367 0 0,'0'-8'299'0'0,"-5"-15"6830"0"0,5 23-6823 0 0,-1-1 0 0 0,1 1 0 0 0,-1 0 0 0 0,1 0 0 0 0,0 0 0 0 0,-1-1 0 0 0,1 1 0 0 0,-1 0 0 0 0,1 0 0 0 0,-1 0 0 0 0,1 0 1 0 0,0 0-1 0 0,-1 0 0 0 0,1 0 0 0 0,-1 0 0 0 0,0 0 0 0 0,-13 1 2072 0 0,9 2-2262 0 0,0-1 0 0 0,0 1 0 0 0,0 0 0 0 0,0 0 0 0 0,0 0 0 0 0,1 1 0 0 0,0 0 0 0 0,0 0 0 0 0,0 0 0 0 0,0 0 0 0 0,-4 6 0 0 0,-4 8 132 0 0,-15 31 1 0 0,23-43-179 0 0,-110 245 381 0 0,18 7-484 0 0,79-211 58 0 0,-56 145 42 0 0,-14-7-181 0 0,44-114-1210 0 0,43-70 835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30 12439 0 0,'-7'1'387'0'0,"0"0"1"0"0,0 1-1 0 0,-13 4 0 0 0,17-5-11 0 0,1 0 1 0 0,-1 0-1 0 0,1 1 1 0 0,0-1-1 0 0,0 1 1 0 0,0 0-1 0 0,0-1 0 0 0,0 1 1 0 0,0 0-1 0 0,0 0 1 0 0,1 0-1 0 0,-1 1 0 0 0,-1 1 1 0 0,3-3-233 0 0,0 0 0 0 0,0 1 0 0 0,0-1 0 0 0,0 0 0 0 0,0 0 0 0 0,0 0-1 0 0,0 0 1 0 0,1 0 0 0 0,-1 0 0 0 0,0 0 0 0 0,1 0 0 0 0,-1 0 0 0 0,0 0 0 0 0,1 0 0 0 0,-1 0 0 0 0,1 0 0 0 0,0 0 0 0 0,-1 0 0 0 0,1-1 0 0 0,0 1 0 0 0,0 0 0 0 0,0 0-1 0 0,3 2-25 0 0,-1 0 0 0 0,1 0 0 0 0,0-1 0 0 0,-1 1 0 0 0,1-1 0 0 0,1 0-1 0 0,-1 0 1 0 0,0-1 0 0 0,0 1 0 0 0,1-1 0 0 0,-1 0 0 0 0,7 1 0 0 0,8 1 335 0 0,29-1 0 0 0,-13-2-102 0 0,0-2-1 0 0,43-7 0 0 0,69-21 137 0 0,-76 14-274 0 0,206-42-221 0 0,-244 53-1685 0 0,-12 5-2179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35 199 2303 0 0,'3'1'8143'0'0,"14"0"-2461"0"0,28 0 1 0 0,-22-2-4868 0 0,0-2 0 0 0,-1 0 1 0 0,1-2-1 0 0,33-11 0 0 0,-29 7-327 0 0,40-19-1 0 0,-58 23-478 0 0,1 0 0 0 0,-1-1 0 0 0,-1 0 1 0 0,1-1-1 0 0,-1 1 0 0 0,0-2 0 0 0,9-10 0 0 0,-16 16-49 0 0,1 0 0 0 0,-1 1 0 0 0,0-1 0 0 0,0 0 0 0 0,0 0 1 0 0,0 0-1 0 0,0-1 0 0 0,0 1 0 0 0,0 0 0 0 0,-1 0 0 0 0,1 0 0 0 0,-1-1 0 0 0,1 1 0 0 0,-1 0 0 0 0,0 0 0 0 0,0-1 0 0 0,0 1 0 0 0,0 0 0 0 0,-1-1 0 0 0,0-3 1 0 0,0 5-3 0 0,1-1 1 0 0,-1 0 0 0 0,0 1 0 0 0,0-1-1 0 0,0 1 1 0 0,1 0 0 0 0,-2-1 0 0 0,1 1-1 0 0,0 0 1 0 0,0-1 0 0 0,0 1 0 0 0,0 0-1 0 0,-1 0 1 0 0,1 0 0 0 0,-1 0 0 0 0,1 0-1 0 0,-1 1 1 0 0,1-1 0 0 0,-1 0 0 0 0,1 1-1 0 0,-1-1 1 0 0,1 1 0 0 0,-1-1 0 0 0,0 1-1 0 0,1 0 1 0 0,-1 0 0 0 0,0-1 0 0 0,-2 2-1 0 0,-4-1-54 0 0,-1 1 0 0 0,0 1 0 0 0,1 0 0 0 0,-1 0 0 0 0,1 0 0 0 0,0 1-1 0 0,0 0 1 0 0,0 1 0 0 0,-9 6 0 0 0,-11 6 202 0 0,-27 23 0 0 0,14-7 143 0 0,2 2-1 0 0,-52 59 0 0 0,85-87-196 0 0,1 0-1 0 0,0 1 0 0 0,0 0 0 0 0,1 0 0 0 0,0 0 0 0 0,0 0 0 0 0,-3 12 0 0 0,6-17-45 0 0,0 0 0 0 0,1-1 0 0 0,0 1-1 0 0,-1 0 1 0 0,1-1 0 0 0,0 1 0 0 0,0 0-1 0 0,0 0 1 0 0,0 0 0 0 0,0-1 0 0 0,0 1-1 0 0,0 0 1 0 0,1 0 0 0 0,-1-1 0 0 0,1 1-1 0 0,-1 0 1 0 0,1-1 0 0 0,0 1 0 0 0,-1-1-1 0 0,1 1 1 0 0,0 0 0 0 0,0-1-1 0 0,0 0 1 0 0,0 1 0 0 0,1-1 0 0 0,-1 0-1 0 0,0 1 1 0 0,1-1 0 0 0,-1 0 0 0 0,0 0-1 0 0,1 0 1 0 0,-1 0 0 0 0,1 0 0 0 0,0-1-1 0 0,-1 1 1 0 0,1 0 0 0 0,0-1 0 0 0,-1 1-1 0 0,4 0 1 0 0,3 0-36 0 0,0 1-1 0 0,0-1 1 0 0,0 0-1 0 0,1-1 1 0 0,-1 0-1 0 0,12-1 1 0 0,2-2-1082 0 0,25-7 0 0 0,-13 1-219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76 584 10135 0 0,'0'0'15612'0'0,"-2"-1"-15068"0"0,-4-1-244 0 0,0-1 1 0 0,-1 0-1 0 0,1-1 0 0 0,0 1 0 0 0,1-1 1 0 0,-8-7-1 0 0,10 9-249 0 0,1 0 0 0 0,0 0 0 0 0,0 0 0 0 0,0-1 0 0 0,0 1 0 0 0,1-1 0 0 0,-1 0 0 0 0,1 0 0 0 0,-1 1 0 0 0,1-1 0 0 0,0 0 0 0 0,0 0 0 0 0,0 0 0 0 0,1 0 0 0 0,-1 0 0 0 0,1 0 0 0 0,-1-4 0 0 0,2-6-4 0 0,0 0 1 0 0,1 0-1 0 0,1 0 0 0 0,-1 0 0 0 0,2 1 0 0 0,0-1 1 0 0,1 1-1 0 0,0 0 0 0 0,0 0 0 0 0,2 1 1 0 0,-1-1-1 0 0,10-11 0 0 0,0 2 40 0 0,1 1 0 0 0,1 0 0 0 0,1 1 0 0 0,1 1 0 0 0,21-15 0 0 0,-3 8-1294 0 0,1 2-1 0 0,1 1 1 0 0,68-26-1 0 0,37-19-4683 0 0,-123 54-2612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26 7367 0 0,'0'0'568'0'0,"2"-2"-373"0"0,18-22 12301 0 0,-21 35-12172 0 0,-1 0 0 0 0,0 0-1 0 0,0-1 1 0 0,-1 1 0 0 0,-1-1 0 0 0,0 0 0 0 0,-9 18 0 0 0,2-3-30 0 0,-141 307 719 0 0,-6-72-1000 0 0,78-135-15 0 0,18-12-1108 0 0,53-93 658 0 0,1-1-1 0 0,1 1 0 0 0,-8 42 0 0 0,15-61-1023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27 221 10135 0 0,'-15'-3'464'0'0,"12"3"-9"0"0,2 0-295 0 0,-7 3 3700 0 0,14 4 225 0 0,-4-5-3916 0 0,1-1 0 0 0,-1 0 0 0 0,0 0 0 0 0,1 0 0 0 0,-1 0 0 0 0,0 0 0 0 0,1 0-1 0 0,-1 0 1 0 0,1-1 0 0 0,-1 1 0 0 0,1-1 0 0 0,2 0 0 0 0,34 0 624 0 0,-34 0-647 0 0,34-4 365 0 0,-1-1 0 0 0,42-11 0 0 0,75-28 162 0 0,-98 27-478 0 0,259-86-172 0 0,-306 100-146 0 0,62-26-3503 0 0,-52 21-912 0 0,2-2-2550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3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57 3223 0 0,'1'-2'240'0'0,"31"-31"3903"0"0,-24 24-742 0 0,1 3-1006 0 0,1-1 1580 0 0,-10 7-3898 0 0,0 0 1 0 0,0 0 0 0 0,0 0-1 0 0,1 0 1 0 0,-1 0-1 0 0,0 0 1 0 0,0 0-1 0 0,0 0 1 0 0,1 0 0 0 0,-1 0-1 0 0,0 0 1 0 0,0 1-1 0 0,0-1 1 0 0,0 0-1 0 0,1 0 1 0 0,-1 0-1 0 0,0 0 1 0 0,0 0 0 0 0,0 0-1 0 0,0 1 1 0 0,0-1-1 0 0,0 0 1 0 0,1 0-1 0 0,-1 0 1 0 0,0 0 0 0 0,0 0-1 0 0,0 1 1 0 0,0-1-1 0 0,0 0 1 0 0,0 0-1 0 0,0 0 1 0 0,0 1-1 0 0,0-1 1 0 0,0 0 0 0 0,0 3 78 0 0,1 1-1 0 0,-1-1 1 0 0,-1 0 0 0 0,1 0 0 0 0,0 1 0 0 0,-2 2 0 0 0,-3 16-103 0 0,-2-1 1 0 0,-1-1-1 0 0,0 1 0 0 0,-14 23 0 0 0,-6 15-55 0 0,20-41-36 0 0,3-4 8 0 0,-1 0 0 0 0,-1 0 1 0 0,0-1-1 0 0,-1 0 1 0 0,-11 15-1 0 0,12-21 30 0 0,0 1 0 0 0,1-2-10 0 0,6-6-1 0 0,-1 0 0 0 0,1 0 1 0 0,0 0-1 0 0,0 1 1 0 0,-1-1-1 0 0,1 0 0 0 0,0 0 1 0 0,0 1-1 0 0,-1-1 1 0 0,1 0-1 0 0,0 1 1 0 0,0-1-1 0 0,-1 0 0 0 0,1 1 1 0 0,0-1-1 0 0,0 0 1 0 0,0 1-1 0 0,0-1 0 0 0,0 0 1 0 0,0 1-1 0 0,0-1 1 0 0,0 0-1 0 0,0 1 1 0 0,0-1-1 0 0,0 1 0 0 0,0-1 1 0 0,0 0-1 0 0,0 1 1 0 0,0-1-1 0 0,0 0 0 0 0,0 1 1 0 0,0-1-1 0 0,0 0 1 0 0,0 1-1 0 0,1-1 0 0 0,-1 1 1 0 0,1 0 4 0 0,0-1-1 0 0,0 1 1 0 0,0 0-1 0 0,0-1 1 0 0,0 1 0 0 0,0-1-1 0 0,0 0 1 0 0,0 1 0 0 0,1-1-1 0 0,-1 0 1 0 0,2 1 0 0 0,3 0 14 0 0,0-1 1 0 0,0 0-1 0 0,0 0 1 0 0,7-1-1 0 0,14-5 113 0 0,50-18-1 0 0,-3-1-26 0 0,-31 13-41 0 0,-32 9-53 0 0,-1 3 0 0 0,-2 1-21 0 0,-6-1-82 0 0,12 5-128 0 0,-6-1-1906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17479 0 0,'0'0'1580'0'0,"-11"3"-590"0"0,5 4-716 0 0,-1-1 0 0 0,1 1 0 0 0,0 0 0 0 0,0 0 0 0 0,1 1-1 0 0,0-1 1 0 0,-7 16 0 0 0,-24 65 76 0 0,30-70-321 0 0,-21 56-19 0 0,-6 21-3 0 0,-76 150-1 0 0,-48 4 111 0 0,156-247-117 0 0,-44 60 496 0 0,-89 96 0 0 0,123-146-361 0 0,7-8-60 0 0,0 1 0 0 0,0-1 0 0 0,0-1 0 0 0,0 1 0 0 0,-1-1 0 0 0,1 1 0 0 0,-10 4 0 0 0,12-8 6 0 0,1 0-68 0 0,0 0 1 0 0,0 0-1 0 0,-1 0 0 0 0,1-1 1 0 0,0 1-1 0 0,0 0 0 0 0,0-1 1 0 0,0 1-1 0 0,0-1 0 0 0,0 1 1 0 0,0-1-1 0 0,-1-1 0 0 0,1 1-13 0 0,0-1-1 0 0,0 1 1 0 0,1-1-1 0 0,-1 1 0 0 0,1-1 1 0 0,-1 0-1 0 0,1 1 0 0 0,0-1 1 0 0,0 0-1 0 0,0 1 1 0 0,0-1-1 0 0,0 0 0 0 0,0 1 1 0 0,0-1-1 0 0,0 0 0 0 0,1 1 1 0 0,-1-1-1 0 0,0 0 0 0 0,1 1 1 0 0,1-3-1 0 0,0-3-35 0 0,1 0-1 0 0,1 0 1 0 0,4-7 0 0 0,9-12-59 0 0,1 1 0 0 0,1 1 0 0 0,2 1 0 0 0,0 0 1 0 0,1 1-1 0 0,2 2 0 0 0,45-32 0 0 0,-62 47 104 0 0,0 1-1 0 0,0 0 1 0 0,1 1-1 0 0,-1 0 1 0 0,1 0-1 0 0,15-4 1 0 0,-22 7-6 0 0,1-1 1 0 0,0 1 0 0 0,0 0-1 0 0,0 0 1 0 0,0 0-1 0 0,0 0 1 0 0,0 0 0 0 0,0 0-1 0 0,0 0 1 0 0,0 1-1 0 0,0-1 1 0 0,-1 1-1 0 0,1-1 1 0 0,0 1 0 0 0,0 0-1 0 0,0 0 1 0 0,-1 0-1 0 0,1 0 1 0 0,0 0 0 0 0,-1 0-1 0 0,1 0 1 0 0,-1 0-1 0 0,1 1 1 0 0,-1-1 0 0 0,0 1-1 0 0,0-1 1 0 0,1 1-1 0 0,-1-1 1 0 0,0 1-1 0 0,0 0 1 0 0,-1-1 0 0 0,1 1-1 0 0,0 0 1 0 0,0 3-1 0 0,3 14 136 0 0,-1 0-1 0 0,0 0 0 0 0,-2 1 1 0 0,0-1-1 0 0,-3 23 0 0 0,2-41-130 0 0,-5 50 133 0 0,3-32-55 0 0,0 39 0 0 0,2-57-220 0 0,0 1 1 0 0,0 0-1 0 0,0-1 1 0 0,0 1-1 0 0,1-1 0 0 0,-1 1 1 0 0,0-1-1 0 0,1 1 0 0 0,-1-1 1 0 0,1 1-1 0 0,-1-1 0 0 0,1 1 1 0 0,0-1-1 0 0,-1 0 0 0 0,1 1 1 0 0,0-1-1 0 0,0 0 0 0 0,0 0 1 0 0,0 0-1 0 0,0 0 0 0 0,1 0 1 0 0,-1 0-1 0 0,0 0 0 0 0,0 0 1 0 0,1 0-1 0 0,-1 0 0 0 0,0 0 1 0 0,3 0-1 0 0,8 1-7638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74 7367 0 0,'0'0'13356'0'0,"0"-1"-12729"0"0,5-14 332 0 0,-2 8-660 0 0,0 0 0 0 0,-1-1 0 0 0,3-11-1 0 0,-5 18-299 0 0,0 1-1 0 0,0 0 1 0 0,1-1 0 0 0,-1 1-1 0 0,0 0 1 0 0,0-1-1 0 0,0 1 1 0 0,0 0-1 0 0,0-1 1 0 0,0 1-1 0 0,0 0 1 0 0,0-1-1 0 0,0 1 1 0 0,0-1-1 0 0,0 1 1 0 0,0 0-1 0 0,0-1 1 0 0,0 1-1 0 0,0 0 1 0 0,0-1-1 0 0,0 1 1 0 0,0 0-1 0 0,0-1 1 0 0,-1 1-1 0 0,1 0 1 0 0,0-1-1 0 0,0 1 1 0 0,0 0-1 0 0,-1-1 1 0 0,1 1-1 0 0,0 0 1 0 0,0 0-1 0 0,-1-1 1 0 0,1 1-1 0 0,0 0 1 0 0,-1 0-1 0 0,1-1 1 0 0,0 1-1 0 0,-1 0 1 0 0,1 0-1 0 0,0 0 1 0 0,-1 0-1 0 0,1 0 1 0 0,0 0-1 0 0,-1-1 1 0 0,1 1-1 0 0,0 0 1 0 0,-1 0-1 0 0,0 0-7 0 0,-2-1-22 0 0,-1 1 0 0 0,0-1 0 0 0,1 1 0 0 0,-1 0 0 0 0,0 0 0 0 0,1 0-1 0 0,-1 0 1 0 0,0 0 0 0 0,1 1 0 0 0,-1 0 0 0 0,1 0 0 0 0,-7 2 0 0 0,-2 1-47 0 0,0 1-1 0 0,-15 10 1 0 0,11-4 53 0 0,-1 1 0 0 0,2 1 1 0 0,-24 23-1 0 0,10-7 31 0 0,18-20 64 0 0,1 0 1 0 0,0 1 0 0 0,1 1-1 0 0,0 0 1 0 0,0 0 0 0 0,1 1-1 0 0,-12 22 1 0 0,20-33-56 0 0,-1 0 0 0 0,1 0 0 0 0,-1 0 0 0 0,1 0 0 0 0,0 0 0 0 0,-1 0 0 0 0,1 0 0 0 0,0 0 0 0 0,0 0 0 0 0,0 0 0 0 0,0 0 0 0 0,0 0 0 0 0,0 0 0 0 0,0 0 0 0 0,0 1 0 0 0,0-1 0 0 0,0 0 0 0 0,0 0 0 0 0,1 0 0 0 0,-1 0 0 0 0,0 0 0 0 0,1 0 0 0 0,-1 0 0 0 0,1-1 0 0 0,0 2 0 0 0,1-1 13 0 0,-1 0 0 0 0,1 0 0 0 0,-1 0 0 0 0,1 0-1 0 0,-1 0 1 0 0,1 0 0 0 0,0-1 0 0 0,-1 1 0 0 0,1-1 0 0 0,0 1 0 0 0,0-1-1 0 0,0 0 1 0 0,-1 0 0 0 0,4 0 0 0 0,3 0 12 0 0,1 0 0 0 0,-1-1 0 0 0,1 0 0 0 0,-1-1 0 0 0,0 0 0 0 0,0 0 0 0 0,0-1 1 0 0,0 0-1 0 0,0 0 0 0 0,0-1 0 0 0,8-5 0 0 0,37-15-13 0 0,-52 26-45 0 0,-1 0-1 0 0,0 0 1 0 0,0 0 0 0 0,0 0-1 0 0,0 0 1 0 0,0 0 0 0 0,-1 3-1 0 0,-20 54-134 0 0,20-58 146 0 0,1 0 0 0 0,0 0 0 0 0,-1 0 0 0 0,1 0-1 0 0,0 0 1 0 0,0 1 0 0 0,0-1 0 0 0,-1 0 0 0 0,1 0 0 0 0,0 0 0 0 0,1 0 0 0 0,-1 0-1 0 0,0 1 1 0 0,0-1 0 0 0,0 0 0 0 0,1 0 0 0 0,-1 0 0 0 0,0 0 0 0 0,1 0-1 0 0,-1 0 1 0 0,1 0 0 0 0,0 0 0 0 0,-1 0 0 0 0,1 0 0 0 0,0 0 0 0 0,-1 0-1 0 0,2 1 1 0 0,0-2-19 0 0,-1 1-1 0 0,1-1 0 0 0,-1 1 0 0 0,1-1 0 0 0,-1 1 0 0 0,1-1 1 0 0,0 0-1 0 0,-1 0 0 0 0,1 0 0 0 0,-1 0 0 0 0,4 0 1 0 0,-4 0 3 0 0,42-6-1639 0 0,-15-1 68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7367 0 0,'-18'20'1300'0'0,"-29"42"0"0"0,17-22 2535 0 0,12-15-2451 0 0,2 1 0 0 0,0 0 1 0 0,1 1-1 0 0,-13 36 3060 0 0,38-72-3805 0 0,0-3-527 0 0,0 0 1 0 0,-1 0-1 0 0,9-16 1 0 0,11-16-114 0 0,37-34-31 0 0,-55 67-7 0 0,-1 1 0 0 0,2 1 0 0 0,-1 0 0 0 0,26-15 0 0 0,-35 23 13 0 0,0-1 0 0 0,0 1 0 0 0,0 0-1 0 0,1 0 1 0 0,-1 1 0 0 0,0-1 0 0 0,1 0-1 0 0,-1 1 1 0 0,1-1 0 0 0,-1 1 0 0 0,0 0-1 0 0,5 0 1 0 0,-4 0 25 0 0,-1 1-1 0 0,1-1 1 0 0,-1 1 0 0 0,0 0-1 0 0,1-1 1 0 0,-1 1-1 0 0,0 0 1 0 0,0 1 0 0 0,1-1-1 0 0,-1 0 1 0 0,0 1-1 0 0,0-1 1 0 0,0 1 0 0 0,-1-1-1 0 0,1 1 1 0 0,0 0-1 0 0,0 0 1 0 0,-1 0 0 0 0,1 0-1 0 0,-1 0 1 0 0,0 0-1 0 0,0 0 1 0 0,0 1 0 0 0,2 3-1 0 0,-1 2 39 0 0,-1-1-1 0 0,0 1 1 0 0,0 0-1 0 0,0-1 0 0 0,-2 15 1 0 0,1-9 28 0 0,-2 29 9 0 0,1-29-18 0 0,0 1-1 0 0,1 0 1 0 0,1 0-1 0 0,0 0 1 0 0,4 18 0 0 0,-4-28-48 0 0,0 0 0 0 0,0-1 1 0 0,0 1-1 0 0,1-1 0 0 0,0 0 0 0 0,0 1 1 0 0,0-1-1 0 0,0 0 0 0 0,0 0 1 0 0,1 0-1 0 0,-1-1 0 0 0,1 1 1 0 0,0 0-1 0 0,-1-1 0 0 0,1 0 0 0 0,1 0 1 0 0,-1 0-1 0 0,0 0 0 0 0,0 0 1 0 0,1 0-1 0 0,-1-1 0 0 0,1 0 1 0 0,-1 0-1 0 0,7 2 0 0 0,7-1-22 0 0,1 0-1 0 0,-1-1 1 0 0,0-1-1 0 0,33-4 1 0 0,-33 2-7 0 0,0 0-608 0 0,0-1 1 0 0,-1-1 0 0 0,17-6-1 0 0,-13 3-676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5407 0 0,'0'0'592'0'0,"7"-9"-1464"0"0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1375 0 0,'0'0'19044'0'0,"-1"2"-18473"0"0,-72 108 1514 0 0,42-65-1784 0 0,31-44-292 0 0,-112 173 662 0 0,91-137-634 0 0,2 1 0 0 0,-27 75 0 0 0,10-6-557 0 0,35-105 191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13903 0 0,'0'0'1262'0'0,"-3"1"-992"0"0,-11 5 64 0 0,-1 1 1 0 0,1 0-1 0 0,0 1 0 0 0,0 1 0 0 0,1 0 1 0 0,0 1-1 0 0,1 0 0 0 0,-13 14 0 0 0,4-2-15 0 0,1 2 0 0 0,2 0 1 0 0,0 2-1 0 0,1 0 0 0 0,-14 31 0 0 0,28-51-238 0 0,1 1 0 0 0,-1-1 0 0 0,1 1 0 0 0,1 0 0 0 0,-1-1 0 0 0,1 1 0 0 0,0 11 0 0 0,1-16-39 0 0,0 0-1 0 0,0 1 1 0 0,0-1 0 0 0,0 1-1 0 0,1-1 1 0 0,-1 0 0 0 0,1 0-1 0 0,-1 1 1 0 0,1-1-1 0 0,0 0 1 0 0,0 0 0 0 0,0 0-1 0 0,0 0 1 0 0,1 1 0 0 0,-1-2-1 0 0,0 1 1 0 0,1 0 0 0 0,-1 0-1 0 0,1 0 1 0 0,0-1-1 0 0,0 1 1 0 0,-1-1 0 0 0,1 1-1 0 0,0-1 1 0 0,3 1 0 0 0,2 1 50 0 0,0-1 0 0 0,1 0 0 0 0,-1 0 1 0 0,1-1-1 0 0,-1 0 0 0 0,1 0 1 0 0,0-1-1 0 0,-1 0 0 0 0,1 0 1 0 0,0-1-1 0 0,-1 0 0 0 0,1 0 1 0 0,9-4-1 0 0,12-3 57 0 0,-1-2 0 0 0,28-14 0 0 0,-45 20-126 0 0,-1-2-1 0 0,-1 1 0 0 0,1-1 1 0 0,-1-1-1 0 0,0 0 0 0 0,0 0 0 0 0,-1-1 1 0 0,0 0-1 0 0,0 0 0 0 0,8-13 1 0 0,-12 17-34 0 0,-1-1 1 0 0,-1 0 0 0 0,1 0 0 0 0,-1 0-1 0 0,1 0 1 0 0,-2 0 0 0 0,1 0 0 0 0,0-1-1 0 0,-1 1 1 0 0,0-1 0 0 0,0 1 0 0 0,-1-1-1 0 0,0 1 1 0 0,0-1 0 0 0,0 1 0 0 0,0-1-1 0 0,-1 1 1 0 0,0-1 0 0 0,0 1 0 0 0,0-1-1 0 0,-1 1 1 0 0,-4-10 0 0 0,2 8-100 0 0,1 1 1 0 0,-1 0-1 0 0,-1 0 1 0 0,1 0-1 0 0,-1 0 1 0 0,0 1 0 0 0,0 0-1 0 0,-1 0 1 0 0,1 0-1 0 0,-1 0 1 0 0,0 1-1 0 0,-1 0 1 0 0,1 1-1 0 0,-8-4 1 0 0,1 1-162 0 0,-1 1 0 0 0,0 1-1 0 0,-1 0 1 0 0,1 1 0 0 0,-1 0 0 0 0,-15 0 0 0 0,3 1 34 0 0,9 2-142 0 0,-20-5 0 0 0,36 5-63 0 0,14-4-1924 0 0,3-1 798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44 4143 0 0,'0'0'319'0'0,"1"-2"-210"0"0,4-28 10567 0 0,-5 28-9873 0 0,2-7 2040 0 0,-4 10-2746 0 0,-94 81 296 0 0,73-63-155 0 0,0 2-1 0 0,-34 41 1 0 0,48-50-21 0 0,0 0-1 0 0,1 0 1 0 0,0 1 0 0 0,1 0 0 0 0,0 0 0 0 0,2 1 0 0 0,-9 26 0 0 0,13-36-159 0 0,0 0 0 0 0,1 1 0 0 0,-1-1 0 0 0,1 0-1 0 0,0 1 1 0 0,0-1 0 0 0,0 0 0 0 0,1 0 0 0 0,0 1 0 0 0,-1-1 0 0 0,2 0-1 0 0,-1 0 1 0 0,2 4 0 0 0,0 0 23 0 0,1-1 0 0 0,0 0 0 0 0,1 0 0 0 0,-1-1-1 0 0,1 1 1 0 0,6 5 0 0 0,19 25 121 0 0,-22-26-171 0 0,1 0 0 0 0,0-1 0 0 0,11 10-1 0 0,-9-9-21 0 0,-6-7-9 0 0,-1 1 0 0 0,1-1 1 0 0,0-1-1 0 0,0 1 0 0 0,8 3 0 0 0,-11-6 1 0 0,-1 0 0 0 0,1-1-1 0 0,0 1 1 0 0,0-1-1 0 0,-1 1 1 0 0,1-1-1 0 0,0 0 1 0 0,0 0 0 0 0,0 1-1 0 0,-1-2 1 0 0,1 1-1 0 0,0 0 1 0 0,0 0 0 0 0,0 0-1 0 0,-1-1 1 0 0,1 1-1 0 0,0-1 1 0 0,0 0 0 0 0,-1 1-1 0 0,1-1 1 0 0,0 0-1 0 0,-1 0 1 0 0,3-1-1 0 0,6-7 21 0 0,1-1 1 0 0,-1 0-1 0 0,-1 0 0 0 0,0-1 0 0 0,-1 0 0 0 0,9-14 0 0 0,0 0 22 0 0,4-4-15 0 0,-1-1-1 0 0,26-55 1 0 0,-40 71-21 0 0,0 0-1 0 0,-1 0 1 0 0,-1 0-1 0 0,0 0 1 0 0,-1-1-1 0 0,-1 1 1 0 0,0-1-1 0 0,-1 0 1 0 0,-1-20-1 0 0,0 33-35 0 0,0 0 1 0 0,0 0-1 0 0,-1-1 0 0 0,1 1 1 0 0,-1 0-1 0 0,1 0 0 0 0,-1 0 1 0 0,0 1-1 0 0,0-1 0 0 0,1 0 1 0 0,-1 0-1 0 0,-1 0 0 0 0,1 1 1 0 0,0-1-1 0 0,0 0 0 0 0,-1 1 0 0 0,1-1 1 0 0,-1 1-1 0 0,1-1 0 0 0,-1 1 1 0 0,1 0-1 0 0,-1 0 0 0 0,0 0 1 0 0,0 0-1 0 0,0 0 0 0 0,0 0 1 0 0,1 0-1 0 0,-1 1 0 0 0,0-1 1 0 0,0 0-1 0 0,-3 1 0 0 0,-2-1-92 0 0,-1 0 0 0 0,1 1-1 0 0,-1 1 1 0 0,1-1 0 0 0,0 1 0 0 0,0 0-1 0 0,-10 3 1 0 0,10-3-20 0 0,5 0-254 0 0,0-1 1 0 0,1 1-1 0 0,-1-1 1 0 0,0 1-1 0 0,0 0 1 0 0,0-1-1 0 0,1 1 1 0 0,-1 0-1 0 0,-2 2 1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20 8287 0 0,'0'0'639'0'0,"-5"-8"3750"0"0,5 7-4089 0 0,-1 1 0 0 0,1-1 0 0 0,0 1 0 0 0,-1-1 0 0 0,1 0 0 0 0,-1 1-1 0 0,1 0 1 0 0,-1-1 0 0 0,1 1 0 0 0,-1-1 0 0 0,1 1 0 0 0,-1 0 0 0 0,1-1-1 0 0,-1 1 1 0 0,0 0 0 0 0,1-1 0 0 0,-1 1 0 0 0,0 0 0 0 0,1 0 0 0 0,-1 0 0 0 0,0 0-1 0 0,1 0 1 0 0,-2 0 0 0 0,0 0-81 0 0,0 0 1 0 0,1 0-1 0 0,-1 1 0 0 0,0-1 0 0 0,1 1 0 0 0,-1-1 0 0 0,0 1 1 0 0,1 0-1 0 0,-3 1 0 0 0,-4 4-562 0 0,0 0-1 0 0,-13 12 0 0 0,13-10 950 0 0,-22 18-606 0 0,2 2 0 0 0,1 1 0 0 0,1 2 0 0 0,2 0 0 0 0,-34 58 0 0 0,54-82 8 0 0,0 0 0 0 0,1 0 0 0 0,0 1 0 0 0,0-1 0 0 0,1 1 0 0 0,0-1 0 0 0,0 1 0 0 0,0 11 0 0 0,1-16 14 0 0,1 1 0 0 0,0-1 0 0 0,1 1 0 0 0,-1-1 0 0 0,1 0 0 0 0,-1 1 0 0 0,1-1 0 0 0,0 0 0 0 0,0 1 0 0 0,1-1 0 0 0,-1 0 0 0 0,1 0 0 0 0,-1 0 0 0 0,1 0 0 0 0,0 0 0 0 0,0-1 0 0 0,0 1 0 0 0,0 0 0 0 0,1-1 0 0 0,-1 1 0 0 0,5 2 0 0 0,-1-1 61 0 0,0 0 1 0 0,1 0-1 0 0,0-1 0 0 0,0 0 1 0 0,0 0-1 0 0,0-1 0 0 0,0 1 1 0 0,0-2-1 0 0,13 3 0 0 0,-2-2 26 0 0,-1-2-1 0 0,1 1 0 0 0,18-3 1 0 0,-26 1-54 0 0,0 0 1 0 0,-1-1 0 0 0,1 0-1 0 0,0-1 1 0 0,-1 0-1 0 0,0 0 1 0 0,0-1-1 0 0,0 0 1 0 0,0 0-1 0 0,0-1 1 0 0,-1 0 0 0 0,0-1-1 0 0,0 0 1 0 0,0 0-1 0 0,-1-1 1 0 0,0 0-1 0 0,0 0 1 0 0,-1-1 0 0 0,0 1-1 0 0,0-2 1 0 0,0 1-1 0 0,-1 0 1 0 0,-1-1-1 0 0,0 0 1 0 0,0 0 0 0 0,0 0-1 0 0,-1-1 1 0 0,-1 1-1 0 0,1-1 1 0 0,-2 0-1 0 0,1 0 1 0 0,-1 1 0 0 0,-1-15-1 0 0,-1 9-1 0 0,-1-1 1 0 0,0 0-1 0 0,-2 1 0 0 0,0-1 1 0 0,-7-19-1 0 0,6 24-248 0 0,0-1 0 0 0,0 1 1 0 0,-1 1-1 0 0,-1-1 0 0 0,1 1 1 0 0,-2 0-1 0 0,-10-12 0 0 0,5 13-6077 0 0,3 4 3541 0 0,5 3 2026 0 0,3 1-1135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47 3679 0 0,'0'0'167'0'0,"2"-1"-7"0"0,8-6-712 0 0,16-17 17028 0 0,-26 23-16401 0 0,1-4-9 0 0,-2 4-58 0 0,1 1 0 0 0,-1-1 0 0 0,0 1-1 0 0,0-1 1 0 0,0 1 0 0 0,1-1 0 0 0,-1 1 0 0 0,0-1-1 0 0,0 1 1 0 0,0 0 0 0 0,0-1 0 0 0,0 1-1 0 0,0 0 1 0 0,0 0 0 0 0,-1 0 0 0 0,1 0-5 0 0,-10-2 40 0 0,-1 2 0 0 0,0 0 0 0 0,0 0 0 0 0,0 1 0 0 0,-19 4 0 0 0,10-2 23 0 0,-1 1 16 0 0,0 0 1 0 0,0 2-1 0 0,0 0 0 0 0,1 2 0 0 0,0 0 1 0 0,0 2-1 0 0,1 0 0 0 0,-35 23 0 0 0,55-32-82 0 0,0-1 0 0 0,0 0 0 0 0,-1 0 0 0 0,1 0 0 0 0,0 0 0 0 0,0 0 0 0 0,0 1 0 0 0,-1-1 0 0 0,1 0 0 0 0,0 0 0 0 0,0 0 0 0 0,0 1 0 0 0,0-1 0 0 0,0 0 0 0 0,-1 0 0 0 0,1 1 0 0 0,0-1 0 0 0,0 0 0 0 0,0 0 0 0 0,0 1 0 0 0,0-1 0 0 0,0 0 0 0 0,0 0 0 0 0,0 1 0 0 0,0-1 0 0 0,1 2-1 0 0,-1-1 0 0 0,1 0 0 0 0,0 0 0 0 0,0 1 0 0 0,0-1 0 0 0,0 0 0 0 0,0 0 0 0 0,0 0 0 0 0,1 0 0 0 0,-1 0 0 0 0,0-1 0 0 0,0 1 0 0 0,1 0 0 0 0,-1-1 0 0 0,0 1 0 0 0,1 0 0 0 0,1 0 0 0 0,29 7-34 0 0,11 2 13 0 0,-6-3-18 0 0,0 2 0 0 0,49 20 1 0 0,-64-17 25 0 0,-21-12 14 0 0,0 1 0 0 0,1-1 1 0 0,-1 1-1 0 0,0 0 0 0 0,0-1 0 0 0,0 1 0 0 0,0 0 0 0 0,0 0 0 0 0,0 0 1 0 0,0 0-1 0 0,0 0 0 0 0,-1 0 0 0 0,1 0 0 0 0,0 0 0 0 0,-1 0 0 0 0,1 0 1 0 0,0 0-1 0 0,0 3 0 0 0,0-1 12 0 0,0 0 15 0 0,-1-1 0 0 0,1 1-1 0 0,-1 0 1 0 0,0 0 0 0 0,0-1 0 0 0,0 1 0 0 0,0 0 0 0 0,0-1 0 0 0,-1 1 0 0 0,-1 5 0 0 0,2-8-26 0 0,-1 4 6 0 0,0-1 0 0 0,-1 1 0 0 0,1-1 0 0 0,-1 0 1 0 0,0 0-1 0 0,1 0 0 0 0,-1 0 0 0 0,-1 0 0 0 0,1 0 0 0 0,0-1 0 0 0,-1 1 0 0 0,1 0 0 0 0,-1-1 0 0 0,0 0 0 0 0,0 0 0 0 0,0 0 0 0 0,0 0 0 0 0,0 0 1 0 0,0-1-1 0 0,-1 1 0 0 0,1-1 0 0 0,-8 2 0 0 0,-5 1-24 0 0,-1-1-1 0 0,0 0 1 0 0,-26 0 0 0 0,30-3 1 0 0,-30 2-30 0 0,0-2 1 0 0,0-1 0 0 0,-71-14-1 0 0,92 12 33 0 0,20 3-52 0 0,3-1-1091 0 0,4-1 686 0 0,-1 0 0 0 0,0 0 0 0 0,1 1 0 0 0,-1 0 0 0 0,1 0 1 0 0,5-1-1 0 0,-1 1-2759 0 0,5-3-2587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0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20 7831 0 0,'0'-1'3858'0'0,"-9"-13"-612"0"0,8 13-2214 0 0,-10-3 1206 0 0,9 5-2180 0 0,-1-1 0 0 0,0 0 0 0 0,1 1 0 0 0,-1 0 0 0 0,1-1 0 0 0,-1 1 0 0 0,1 0 0 0 0,0 0 0 0 0,-1 0 0 0 0,1 1 0 0 0,0-1 0 0 0,-1 1 0 0 0,1-1 0 0 0,0 1 0 0 0,0-1 0 0 0,1 1 0 0 0,-1 0 0 0 0,0 0 0 0 0,0 0 0 0 0,1 0 0 0 0,-1 1 0 0 0,-1 3 0 0 0,-3 6-71 0 0,0 1-1 0 0,1 0 0 0 0,-5 16 1 0 0,1-3 71 0 0,-25 79 158 0 0,-14 36 1030 0 0,37-120-1089 0 0,-1-1 1 0 0,-1 0 0 0 0,0-1-1 0 0,-2 0 1 0 0,-17 18 0 0 0,6-8 10 0 0,22-25-138 0 0,2-1-15 0 0,0-1 0 0 0,0 1-1 0 0,1-1 1 0 0,-1 1 0 0 0,1-1 0 0 0,-2 5-1 0 0,2-6-158 0 0,3 0-73 0 0,22 3-6020 0 0,-9-5-498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58 8287 0 0,'0'-2'639'0'0,"9"-15"-674"0"0,-8 13 893 0 0,2 1-1 0 0,-1-1 1 0 0,0 1-1 0 0,1-1 1 0 0,-1 1-1 0 0,1 0 1 0 0,0 0-1 0 0,0 1 0 0 0,6-5 1 0 0,-8 6-213 0 0,7-1 856 0 0,-5 2-574 0 0,2 6-1013 0 0,-4-3 108 0 0,1 0 0 0 0,-1 0 0 0 0,0 0 0 0 0,0 0 1 0 0,0 0-1 0 0,-1 0 0 0 0,1 0 0 0 0,-1 0 0 0 0,0 0 1 0 0,0 1-1 0 0,0-1 0 0 0,0 0 0 0 0,-1 5 0 0 0,-1 7 182 0 0,-8 22 0 0 0,6-22-129 0 0,-15 47 32 0 0,-2-2 0 0 0,-52 104 0 0 0,-110 165 121 0 0,158-286-203 0 0,17-27-11 0 0,0-1 0 0 0,1 1 0 0 0,0 0 0 0 0,2 1-1 0 0,-5 18 1 0 0,10-33-14 0 0,-2 22 40 0 0,2-17-41 0 0,2-2-302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1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10535 0 0,'0'0'16337'0'0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1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47 3223 0 0,'5'-7'283'0'0,"15"-14"-384"0"0,-2 2 13319 0 0,-19 24-12635 0 0,0 0-1 0 0,0 0 0 0 0,-1 0 1 0 0,-1 5-1 0 0,-2 4-63 0 0,-17 76-134 0 0,-58 155-1 0 0,-95 130-572 0 0,164-352 64 0 0,-10 23-50 0 0,20-44 102 0 0,2-4-108 0 0,8-6-887 0 0,-1 0 1 0 0,11-12 0 0 0,-6 2-5117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1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91 300 3223 0 0,'-3'2'240'0'0,"-40"20"279"0"0,13-5 2931 0 0,16-9 4741 0 0,14-7-8105 0 0,1 0 1 0 0,0-1-1 0 0,-1 1 0 0 0,1 0 0 0 0,0 0 0 0 0,0-1 1 0 0,-1 1-1 0 0,1 0 0 0 0,0-1 0 0 0,0 1 0 0 0,0-1 0 0 0,1 1 1 0 0,-1 0 32 0 0,3 1 5 0 0,1 0-1 0 0,-1 0 1 0 0,1 0-1 0 0,-1-1 1 0 0,1 1-1 0 0,0-1 1 0 0,0 0-1 0 0,9 0 1 0 0,41-2 488 0 0,239-42 1344 0 0,-79 7-615 0 0,-105 24-840 0 0,115-18 108 0 0,-172 18-512 0 0,1-2 1 0 0,91-38 0 0 0,95-60-1521 0 0,-147 66-1778 0 0,-66 32-3687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1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13903 0 0,'0'0'1262'0'0,"-1"1"-1037"0"0,-15 26 465 0 0,0 1 0 0 0,-15 39 0 0 0,-18 65 374 0 0,42-112-958 0 0,-41 123 587 0 0,-26 73-357 0 0,53-166-306 0 0,-1-1-1 0 0,-35 55 0 0 0,20-41-15 0 0,19-31 20 0 0,-2 0 0 0 0,-1-1 1 0 0,-46 51-1 0 0,66-80 95 0 0,1-7-122 0 0,0 1 0 0 0,0-1 0 0 0,1 1 1 0 0,0-1-1 0 0,0 1 0 0 0,0 0 0 0 0,0-1 0 0 0,0 1 0 0 0,1 0 0 0 0,0 0 0 0 0,0 0 0 0 0,5-8 0 0 0,7-8-36 0 0,1-1-1 0 0,2 2 0 0 0,0 0 1 0 0,38-32-1 0 0,88-53-118 0 0,-140 102 149 0 0,11-8 70 0 0,0 2 0 0 0,0 0 0 0 0,21-8 0 0 0,-32 14-57 0 0,1 1 0 0 0,0 0 0 0 0,-1 0 0 0 0,1 0-1 0 0,0 0 1 0 0,0 1 0 0 0,0-1 0 0 0,-1 1-1 0 0,1 0 1 0 0,0 0 0 0 0,0 1 0 0 0,0-1 0 0 0,0 1-1 0 0,-1-1 1 0 0,1 1 0 0 0,0 1 0 0 0,-1-1 0 0 0,1 0-1 0 0,-1 1 1 0 0,4 2 0 0 0,-4-2-7 0 0,0 0 0 0 0,-1 1 0 0 0,0-1 1 0 0,1 1-1 0 0,-1 0 0 0 0,0-1 0 0 0,0 1 0 0 0,-1 0 0 0 0,1 0 1 0 0,-1 0-1 0 0,1 0 0 0 0,-1 1 0 0 0,0-1 0 0 0,0 0 0 0 0,-1 1 1 0 0,1-1-1 0 0,0 6 0 0 0,0 2 57 0 0,-1 1 0 0 0,0-1 0 0 0,0 0 0 0 0,-3 13 0 0 0,-3 0 101 0 0,0-1-1 0 0,-2 1 1 0 0,-1-1-1 0 0,-22 42 1 0 0,-4 11-100 0 0,35-74-239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1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68 134 9671 0 0,'0'0'440'0'0,"2"0"-5"0"0,52-3 2450 0 0,3 0 5001 0 0,-19 5-7223 0 0,-26 0-582 0 0,-1-2-1 0 0,0 0 0 0 0,0 0 1 0 0,1-1-1 0 0,-1 0 0 0 0,0-1 1 0 0,18-5-1 0 0,-25 5-159 0 0,0 0 1 0 0,0 0-1 0 0,0 0 0 0 0,0 0 0 0 0,0-1 1 0 0,0 1-1 0 0,0-1 0 0 0,-1 0 0 0 0,0 0 0 0 0,1-1 1 0 0,-1 1-1 0 0,0-1 0 0 0,-1 0 0 0 0,1 1 1 0 0,-1-1-1 0 0,1 0 0 0 0,-1 0 0 0 0,0-1 1 0 0,-1 1-1 0 0,1 0 0 0 0,-1-1 0 0 0,0 1 1 0 0,0-1-1 0 0,0 1 0 0 0,0-6 0 0 0,-1 9 43 0 0,0 0 0 0 0,0 0 0 0 0,0 0 0 0 0,0 0 1 0 0,0 0-1 0 0,0 0 0 0 0,0 1 0 0 0,0-1 0 0 0,-1 0 0 0 0,1 0 0 0 0,0 0 0 0 0,0 0 0 0 0,-1 0 0 0 0,1 0 0 0 0,-1 0 0 0 0,1 1 0 0 0,-1-1 0 0 0,1 0 1 0 0,-1 0-1 0 0,1 1 0 0 0,-1-1 0 0 0,0 0 0 0 0,1 1 0 0 0,-1-1 0 0 0,0 0 0 0 0,0 1 0 0 0,1-1 0 0 0,-1 1 0 0 0,0 0 0 0 0,0-1 0 0 0,0 1 0 0 0,0-1 0 0 0,0 1 1 0 0,0 0-1 0 0,1 0 0 0 0,-1 0 0 0 0,0-1 0 0 0,0 1 0 0 0,0 0 0 0 0,0 0 0 0 0,0 0 0 0 0,0 1 0 0 0,0-1 0 0 0,-1 0 0 0 0,-3 1-21 0 0,1 0 1 0 0,-1 0-1 0 0,0 1 0 0 0,1 0 0 0 0,-1 0 0 0 0,1 0 0 0 0,-4 2 0 0 0,-20 16 21 0 0,1 1-1 0 0,-46 46 1 0 0,58-51 17 0 0,-9 6-70 0 0,-68 73 210 0 0,83-84-13 0 0,0 1 0 0 0,0 0-1 0 0,1 0 1 0 0,1 1 0 0 0,0 0 0 0 0,-9 24 0 0 0,15-33-92 0 0,0 0 0 0 0,0-1 0 0 0,0 1 0 0 0,0 0 0 0 0,1 0 0 0 0,0 0 0 0 0,-1-1 0 0 0,1 1 0 0 0,1 0 1 0 0,-1 0-1 0 0,0 0 0 0 0,1-1 0 0 0,0 1 0 0 0,0 0 0 0 0,0-1 0 0 0,0 1 0 0 0,1 0 0 0 0,3 5 0 0 0,-3-6-33 0 0,1 0 0 0 0,-1 0 1 0 0,1 0-1 0 0,0-1 0 0 0,0 1 0 0 0,0-1 0 0 0,0 0 0 0 0,0 0 0 0 0,0 0 0 0 0,1 0 1 0 0,-1 0-1 0 0,0-1 0 0 0,1 0 0 0 0,0 0 0 0 0,-1 0 0 0 0,1 0 0 0 0,0 0 1 0 0,-1-1-1 0 0,5 1 0 0 0,3-1-379 0 0,-1 1-1 0 0,16-3 1 0 0,6-4-4228 0 0,-5-1-1110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1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31 318 2303 0 0,'0'2'167'0'0,"-1"14"1559"0"0,-1 1-1 0 0,-1-1 1 0 0,-1 0-1 0 0,0-1 1 0 0,-8 18 0 0 0,8-19 4929 0 0,3-16-5803 0 0,1-1-730 0 0,0-1-1 0 0,1 0 1 0 0,-1 1-1 0 0,0-1 1 0 0,1 1 0 0 0,0-1-1 0 0,0 1 1 0 0,0-1-1 0 0,0 1 1 0 0,1-1-1 0 0,2-3 1 0 0,23-39 191 0 0,-24 41-314 0 0,14-18 9 0 0,1 0 0 0 0,1 1 1 0 0,0 1-1 0 0,2 1 0 0 0,0 1 0 0 0,2 1 0 0 0,26-18 1 0 0,25-9 74 0 0,81-38 0 0 0,-149 80-45 0 0,5-3 65 0 0,-1 1 0 0 0,2 0 1 0 0,-1 0-1 0 0,0 1 0 0 0,1 1 1 0 0,19-4-1 0 0,-30 7-83 0 0,0 0 0 0 0,0 0 0 0 0,1 0 0 0 0,-1 0-1 0 0,0 0 1 0 0,0 1 0 0 0,0-1 0 0 0,0 0 0 0 0,0 0 0 0 0,0 1 0 0 0,0-1 0 0 0,0 1-1 0 0,0-1 1 0 0,0 1 0 0 0,0-1 0 0 0,0 1 0 0 0,0-1 0 0 0,0 1 0 0 0,0 0-1 0 0,1 1 1 0 0,-1 0-4 0 0,0-1 0 0 0,0 1 0 0 0,0 0 0 0 0,0 0 0 0 0,0 0 0 0 0,0 0 0 0 0,-1 0 0 0 0,1 0 0 0 0,-1 0 0 0 0,1 2-1 0 0,0 6 12 0 0,-1 0 0 0 0,0-1-1 0 0,-2 18 1 0 0,2-26-22 0 0,-7 40 106 0 0,-2 0 0 0 0,-21 62 0 0 0,10-40-36 0 0,18-55-60 0 0,1-1 1 0 0,0 1-1 0 0,0 0 0 0 0,0 10 0 0 0,1-15 25 0 0,0-3-39 0 0,0 1 0 0 0,0-1 1 0 0,0 1-1 0 0,0-1 0 0 0,0 1 0 0 0,1-1 0 0 0,-1 0 0 0 0,0 1 0 0 0,0-1 0 0 0,0 0 0 0 0,0 1 0 0 0,0-1 0 0 0,1 1 0 0 0,-1-1 0 0 0,0 0 0 0 0,0 1 0 0 0,1-1 0 0 0,-1 0 1 0 0,0 1-1 0 0,0-1 0 0 0,1 0 0 0 0,-1 0 0 0 0,1 1 0 0 0,7 9 60 0 0,20 21-17 0 0,43 36 0 0 0,-68-64 10 0 0,1 0 0 0 0,0 0 0 0 0,0-1 0 0 0,0 1 0 0 0,0-1 0 0 0,0 0 0 0 0,1 0 1 0 0,-1-1-1 0 0,1 1 0 0 0,-1-1 0 0 0,1 0 0 0 0,-1 0 0 0 0,8 0 0 0 0,24-2-1157 0 0,0-5-5414 0 0,-20 2-1063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2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13103 0 0,'0'0'1186'0'0,"6"-14"407"0"0,2 2-1142 0 0,0 1 0 0 0,1 0 0 0 0,0 0 1 0 0,12-10-1 0 0,12-14-323 0 0,52-80-10 0 0,-60 80-119 0 0,-19 26 1 0 0,2-1 0 0 0,-1 1 0 0 0,1 1 0 0 0,1-1 0 0 0,0 1 0 0 0,0 1 0 0 0,20-13 0 0 0,-21 16-13 0 0,-5 4-40 0 0,-1 0 56 0 0,-1 1 0 0 0,1-1 1 0 0,-1 1-1 0 0,1 0 1 0 0,-1-1-1 0 0,1 1 0 0 0,-1 0 1 0 0,0 0-1 0 0,0 0 0 0 0,1 0 1 0 0,-1 0-1 0 0,0 0 1 0 0,0 0-1 0 0,0 0 0 0 0,0 1 1 0 0,0-1-1 0 0,0 0 1 0 0,0 1-1 0 0,-1-1 0 0 0,1 1 1 0 0,0-1-1 0 0,-1 1 0 0 0,1-1 1 0 0,-1 1-1 0 0,1-1 1 0 0,-1 2-1 0 0,1 0 38 0 0,0 9 83 0 0,1 1 1 0 0,-2-1 0 0 0,1 1 0 0 0,-2-1-1 0 0,0 1 1 0 0,-2 12 0 0 0,1-8-18 0 0,0 1 1 0 0,1 21 0 0 0,2-29-106 0 0,0 1 0 0 0,1-1 0 0 0,0 0 0 0 0,1 1 0 0 0,0-1 0 0 0,1 0 0 0 0,4 9 0 0 0,-5-12 62 0 0,1-1-1 0 0,-1 0 1 0 0,1 0 0 0 0,1 0-1 0 0,-1-1 1 0 0,1 1-1 0 0,0-1 1 0 0,0 0 0 0 0,0-1-1 0 0,1 1 1 0 0,6 3 0 0 0,-10-7-22 0 0,0 0 1 0 0,0-1 0 0 0,-1 1 0 0 0,1-1 0 0 0,0 1 0 0 0,0-1 0 0 0,0 0 0 0 0,0 0 0 0 0,0 0-1 0 0,0 0 1 0 0,-1 0 0 0 0,5 0 0 0 0,20-7 304 0 0,-7-1-150 0 0,0 0 1 0 0,-1-2-1 0 0,0 0 1 0 0,0-1-1 0 0,21-19 1 0 0,-14 12-108 0 0,13-8-47 0 0,-15 11-185 0 0,-1-1 1 0 0,27-24 0 0 0,-48 39-448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2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7367 0 0,'1'2'4884'0'0,"1"4"-4138"0"0,0 0 1 0 0,-1 0-1 0 0,0 0 0 0 0,0 0 0 0 0,0 1 0 0 0,-1 10 0 0 0,0-6-384 0 0,-2 1 0 0 0,1 0 0 0 0,-4 11 1 0 0,-3 2-116 0 0,0-1 0 0 0,-18 38 1 0 0,-3-8-48 0 0,-40 59 1 0 0,-44 44-106 0 0,80-112-49 0 0,19-25-208 0 0,14-18-681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2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194 289 1375 0 0,'-73'64'604'0'0,"22"-27"3832"0"0,15-10 3947 0 0,47-31-7859 0 0,-3 0-405 0 0,-1 0 0 0 0,1 0 0 0 0,-1-1 0 0 0,0 0 0 0 0,12-11 0 0 0,30-35 595 0 0,-25 25-177 0 0,7-4 60 0 0,1 1 1 0 0,1 1-1 0 0,73-45 0 0 0,-57 45-201 0 0,1 2-1 0 0,85-30 1 0 0,-121 50-321 0 0,0 1 0 0 0,0 1 0 0 0,0 0 0 0 0,1 1 0 0 0,-1 1 0 0 0,1 0 0 0 0,25 1 0 0 0,-38 1-71 0 0,-1 0 0 0 0,1 0 0 0 0,0 1 0 0 0,0-1-1 0 0,0 0 1 0 0,-1 1 0 0 0,1-1 0 0 0,0 1 0 0 0,-1 0-1 0 0,1 0 1 0 0,0 0 0 0 0,-1-1 0 0 0,1 1 0 0 0,-1 1 0 0 0,1-1-1 0 0,-1 0 1 0 0,0 0 0 0 0,3 3 0 0 0,-3-2 2 0 0,0-1 0 0 0,-1 1 0 0 0,1 0 0 0 0,0 0 0 0 0,-1-1 0 0 0,0 1 0 0 0,1 0 0 0 0,-1 0 0 0 0,0 0 0 0 0,0 0 0 0 0,0-1 0 0 0,0 1 0 0 0,0 0 0 0 0,0 0-1 0 0,-1 2 1 0 0,-1 5 30 0 0,-1-1-1 0 0,0 1 1 0 0,0-1-1 0 0,-1 0 0 0 0,0 0 1 0 0,-7 10-1 0 0,-8 9 114 0 0,-42 47 0 0 0,-30 20-64 0 0,60-63-100 0 0,2-5-34 0 0,0-1 0 0 0,-48 32-1 0 0,-72 34-615 0 0,110-68 454 0 0,6-7 27 0 0,31-16 47 0 0,17-16-1062 0 0,-2 4 1175 0 0,1 0 0 0 0,0 1 0 0 0,0 1 0 0 0,1 0 0 0 0,0 1 0 0 0,1 1 0 0 0,0 1 0 0 0,1 0 0 0 0,-1 1 0 0 0,1 0 0 0 0,0 1 0 0 0,1 1 0 0 0,19-1 0 0 0,-30 4 63 0 0,1 2-1 0 0,-1-1 1 0 0,0 1-1 0 0,1 0 1 0 0,-1 0-1 0 0,1 1 1 0 0,-1 0-1 0 0,0 0 1 0 0,0 1-1 0 0,0 0 1 0 0,-1 0-1 0 0,1 1 1 0 0,-1 0-1 0 0,1 0 1 0 0,6 6-1 0 0,-7-6 3 0 0,-1 1 0 0 0,0 0 0 0 0,0 0 0 0 0,-1 0 0 0 0,1 1 0 0 0,-1-1 0 0 0,0 1 0 0 0,-1 0 0 0 0,1 0 0 0 0,-1 0 0 0 0,-1 1-1 0 0,1-1 1 0 0,-1 1 0 0 0,0 0 0 0 0,0-1 0 0 0,1 12 0 0 0,-3-12 65 0 0,0 0 0 0 0,0 1 0 0 0,-1-1 0 0 0,0 0 0 0 0,0 0 0 0 0,0 0 0 0 0,-1 0 1 0 0,0 0-1 0 0,-4 8 0 0 0,2-4 9 0 0,-2-1 0 0 0,1 0 0 0 0,-1 0 0 0 0,-14 16 0 0 0,-1-4-35 0 0,-1-1 0 0 0,-47 34 0 0 0,48-38-65 0 0,-1-2-1 0 0,0 0 0 0 0,0-2 1 0 0,-2 0-1 0 0,-43 15 1 0 0,52-22 0 0 0,0-1 0 0 0,0 0 1 0 0,-1-2-1 0 0,0 1 0 0 0,1-2 0 0 0,-24 0 0 0 0,33-1-14 0 0,-13-2 20 0 0,0 1 0 0 0,-20-6 0 0 0,34 6-16 0 0,1 0 0 0 0,0 0 0 0 0,-1-1 0 0 0,1 0 0 0 0,0 1 0 0 0,0-1 0 0 0,0-1 0 0 0,0 1 0 0 0,1 0 0 0 0,-1-1 0 0 0,1 0 0 0 0,-1 0 0 0 0,1 0 0 0 0,-5-7 0 0 0,6 9-31 0 0,1-1-1 0 0,0 1 1 0 0,0-1 0 0 0,1 1-1 0 0,-1-1 1 0 0,0 0-1 0 0,0 0 1 0 0,1 1 0 0 0,-1-1-1 0 0,1 0 1 0 0,0 0 0 0 0,-1 0-1 0 0,1 0 1 0 0,0 1-1 0 0,0-1 1 0 0,0 0 0 0 0,0 0-1 0 0,1 0 1 0 0,-1 0 0 0 0,0 1-1 0 0,1-1 1 0 0,-1 0-1 0 0,1 0 1 0 0,0 0 0 0 0,0 1-1 0 0,0-1 1 0 0,-1 0-1 0 0,1 1 1 0 0,1-1 0 0 0,-1 1-1 0 0,0-1 1 0 0,2 0 0 0 0,2-3-528 0 0,0 1 1 0 0,0 0-1 0 0,0 0 1 0 0,1 1-1 0 0,0-1 1 0 0,0 1-1 0 0,10-4 1 0 0,0 2-5933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2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17 11975 0 0,'-2'-17'9524'0'0,"2"19"-8669"0"0,1-1-844 0 0,3 22 862 0 0,1 40-1 0 0,-5-55-838 0 0,0-1 0 0 0,-1 1 0 0 0,0 0 1 0 0,0-1-1 0 0,0 1 0 0 0,-1-1 0 0 0,-1 1 0 0 0,1-1 0 0 0,-6 10 0 0 0,0-2-150 0 0,-1 0 0 0 0,-1-1-1 0 0,0-1 1 0 0,-16 17 0 0 0,25-28-279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5527 0 0,'0'0'1828'0'0,"-5"7"1032"0"0,4-5-2571 0 0,-1 0 0 0 0,1 0 0 0 0,0 0 0 0 0,1 0 0 0 0,-1 0 0 0 0,0 0-1 0 0,0 0 1 0 0,1 0 0 0 0,-1 0 0 0 0,1 1 0 0 0,0-1 0 0 0,0 0 0 0 0,0 0 0 0 0,0 0-1 0 0,0 1 1 0 0,0-1 0 0 0,0 0 0 0 0,1 0 0 0 0,1 5 0 0 0,1 2 117 0 0,1 0 0 0 0,0 0 1 0 0,7 12-1 0 0,-4-8 159 0 0,4 7-153 0 0,2 3-39 0 0,-1 1 0 0 0,-1 0 0 0 0,8 28 0 0 0,-17-45-324 0 0,0 1 1 0 0,0-1-1 0 0,-1 0 1 0 0,0 1-1 0 0,-1-1 1 0 0,0 0-1 0 0,0 1 1 0 0,0-1 0 0 0,-1 1-1 0 0,0-1 1 0 0,0 0-1 0 0,-1 1 1 0 0,0-1-1 0 0,0 0 1 0 0,-7 13-1 0 0,-2-2 57 0 0,-2 0-1 0 0,1-1 0 0 0,-2 0 1 0 0,0-1-1 0 0,-30 25 0 0 0,33-31-222 0 0,7-7-1316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2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83 345 5063 0 0,'0'0'232'0'0,"-6"7"32"0"0,5-6 208 0 0,-1 1 0 0 0,0-1-1 0 0,0 0 1 0 0,0 1-1 0 0,0-1 1 0 0,0 0 0 0 0,0 0-1 0 0,0 0 1 0 0,0 0-1 0 0,0 0 1 0 0,0-1 0 0 0,-1 1-1 0 0,1-1 1 0 0,0 1-1 0 0,0-1 1 0 0,-1 0 0 0 0,1 0-1 0 0,0 0 1 0 0,-1 0-1 0 0,1-1 1 0 0,0 1 0 0 0,-3-1-1 0 0,4 1-101 0 0,-1-1 0 0 0,1 1 0 0 0,0-1 1 0 0,-1 0-1 0 0,1 1 0 0 0,0-1 0 0 0,-1 0 0 0 0,1 0 0 0 0,0 0 0 0 0,0 0 0 0 0,0 0 0 0 0,0 0 0 0 0,0 0 1 0 0,0 0-1 0 0,0-1 0 0 0,0 1 0 0 0,-1-3 0 0 0,1 3-360 0 0,1-1 0 0 0,-1 0 1 0 0,1 0-1 0 0,-1 1 0 0 0,1-1 0 0 0,0 0 1 0 0,-1 0-1 0 0,1 0 0 0 0,0 0 0 0 0,1-3 0 0 0,0-1 79 0 0,0 1-1 0 0,1 0 0 0 0,0 0 0 0 0,0 0 1 0 0,0 0-1 0 0,1 0 0 0 0,-1 0 0 0 0,1 0 1 0 0,7-8-1 0 0,4-3 339 0 0,19-18 1 0 0,-20 21-363 0 0,17-14-67 0 0,1 2 1 0 0,1 0-1 0 0,1 3 0 0 0,1 0 1 0 0,1 2-1 0 0,61-25 0 0 0,-88 42-10 0 0,-1 0 0 0 0,1 1 0 0 0,14-4-1 0 0,-19 6 22 0 0,0 0 0 0 0,-1-1 0 0 0,1 1-1 0 0,0 0 1 0 0,0 1 0 0 0,0-1-1 0 0,0 0 1 0 0,-1 1 0 0 0,1 0 0 0 0,0-1-1 0 0,0 1 1 0 0,-1 0 0 0 0,6 3-1 0 0,-7-4-4 0 0,1 1 0 0 0,-1 0-1 0 0,0-1 1 0 0,0 1-1 0 0,0 0 1 0 0,1 0 0 0 0,-1 0-1 0 0,0 0 1 0 0,0 0-1 0 0,0 0 1 0 0,0 0 0 0 0,-1 0-1 0 0,1 0 1 0 0,0 0-1 0 0,0 0 1 0 0,-1 0 0 0 0,1 1-1 0 0,-1-1 1 0 0,1 0-1 0 0,0 2 1 0 0,0 2 3 0 0,1-1-4 0 0,-1 1-1 0 0,0-1 1 0 0,0 0 0 0 0,0 1 0 0 0,0 0-1 0 0,-1-1 1 0 0,0 1 0 0 0,0-1-1 0 0,0 1 1 0 0,-2 6 0 0 0,-1 6 25 0 0,-8 24 0 0 0,-1 1 3 0 0,-5 18-18 0 0,12-43-13 0 0,0 0-1 0 0,1 0 1 0 0,-2 19-1 0 0,5-33 1 0 0,0-2 0 0 0,1-1 0 0 0,0 1 0 0 0,0 0 0 0 0,0 0 0 0 0,0-1 0 0 0,0 1 0 0 0,0 0 0 0 0,0 0 0 0 0,0 0 0 0 0,0-1 0 0 0,0 1 0 0 0,0 0 0 0 0,0 0 0 0 0,1-1 0 0 0,-1 1 0 0 0,0 0 0 0 0,1 0 0 0 0,-1-1 0 0 0,0 1 0 0 0,1 0 0 0 0,0 0 0 0 0,-1 0 0 0 0,0 0 0 0 0,0 0 0 0 0,0-1 0 0 0,1 1 0 0 0,-1 0 0 0 0,0 0 0 0 0,1 0 0 0 0,-1 0 0 0 0,0-1 0 0 0,1 1 0 0 0,-1 0 0 0 0,1 0 0 0 0,-1-1 0 0 0,1 1 0 0 0,0 0 0 0 0,-1-1 0 0 0,1 1 0 0 0,0-1 0 0 0,-1 1 0 0 0,1-1 0 0 0,1 1 0 0 0,1 1 0 0 0,1 1-2 0 0,0 0 0 0 0,0 0 0 0 0,0-1 0 0 0,1 1 0 0 0,-1-1 0 0 0,1 0-1 0 0,0 0 1 0 0,0-1 0 0 0,-1 1 0 0 0,10 0 0 0 0,-4-1-10 0 0,-1 0 0 0 0,1-1 0 0 0,-1 0-1 0 0,18-4 1 0 0,-21 4-330 0 0,1 0 0 0 0,-1 0 0 0 0,1 0 0 0 0,-1 0 0 0 0,1 1 0 0 0,9 3 0 0 0,8 0-6593 0 0,-11-2 92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2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19 9991 0 0,'10'-10'1063'0'0,"-8"4"-209"0"0,-5 4 775 0 0,-5 3-346 0 0,-1 1-1068 0 0,0 2 72 0 0,0-1 1 0 0,0 2-1 0 0,0-1 1 0 0,1 1-1 0 0,-1 0 1 0 0,1 1-1 0 0,1 0 0 0 0,-9 8 1 0 0,-75 63 458 0 0,13-12-358 0 0,-83 90 1 0 0,130-121-357 0 0,2 2 1 0 0,2 1-1 0 0,1 2 1 0 0,-21 41-1 0 0,37-58 103 0 0,0 0 0 0 0,1 1 0 0 0,2 0 0 0 0,0 0-1 0 0,1 1 1 0 0,2 0 0 0 0,0 0 0 0 0,0 44 0 0 0,4-50 24 0 0,1 0-1 0 0,1 0 1 0 0,0-1-1 0 0,1 1 1 0 0,1-1 0 0 0,1 0-1 0 0,0 0 1 0 0,2 0 0 0 0,0 0-1 0 0,0-1 1 0 0,2 0 0 0 0,16 24-1 0 0,-18-32 62 0 0,1 1 0 0 0,0-1 0 0 0,0-1 0 0 0,16 12 0 0 0,-7-6 416 0 0,-14-10-556 0 0,2 3-15 0 0,-1-2 7 0 0,3 11 7 0 0,-3-3-231 0 0,-5-9 577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3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333 272 1375 0 0,'0'0'1448'0'0,"1"0"40"0"0,25 6 3630 0 0,2 0-2696 0 0,-26-6-1974 0 0,18 5 1236 0 0,-17-4-1496 0 0,0-1 0 0 0,0 1 0 0 0,0-1 0 0 0,0 0 0 0 0,1 0 0 0 0,-1-1 0 0 0,0 1 0 0 0,0-1 0 0 0,0 1 0 0 0,0-1-1 0 0,0 0 1 0 0,0 0 0 0 0,0 0 0 0 0,0 0 0 0 0,5-4 0 0 0,-5 3-57 0 0,0-1-1 0 0,1 0 0 0 0,-1 0 1 0 0,0 0-1 0 0,-1-1 1 0 0,1 1-1 0 0,0 0 1 0 0,-1-1-1 0 0,0 0 1 0 0,2-4-1 0 0,2-8 10 0 0,0 0-1 0 0,-2 1 0 0 0,0-1 0 0 0,3-28 1 0 0,-7 43-135 0 0,1-4-30 0 0,-1 0-1 0 0,0 0 1 0 0,0-1-1 0 0,0 1 1 0 0,-1 0-1 0 0,1-1 1 0 0,-1 1 0 0 0,0 0-1 0 0,-1 0 1 0 0,1 0-1 0 0,-1 0 1 0 0,0 0-1 0 0,-1 0 1 0 0,1 0-1 0 0,-1 1 1 0 0,-4-7-1 0 0,4 8-13 0 0,0 0 0 0 0,0-1 1 0 0,0 1-1 0 0,0 1 0 0 0,0-1 0 0 0,-1 0 0 0 0,0 1 0 0 0,1 0 0 0 0,-1 0 0 0 0,0 0 0 0 0,0 0 0 0 0,0 0 0 0 0,0 1 0 0 0,0 0 0 0 0,-1 0 0 0 0,1 0 0 0 0,0 0 0 0 0,0 1 0 0 0,-1 0 0 0 0,-6 0 1 0 0,0 1 26 0 0,0 1 0 0 0,0 0 0 0 0,0 1 0 0 0,1 0 0 0 0,-1 1 0 0 0,1 0 0 0 0,0 1 0 0 0,0 0 1 0 0,-18 12-1 0 0,-4 7-20 0 0,-41 38 1 0 0,70-60 31 0 0,-24 22 378 0 0,1 1-1 0 0,2 1 1 0 0,0 1 0 0 0,-33 50-1 0 0,54-70-468 0 0,-1-1 1 0 0,1 1-1 0 0,1 0 0 0 0,-1 0 1 0 0,1 0-1 0 0,0 0 0 0 0,1 0 1 0 0,-2 13-1 0 0,3-18 71 0 0,0 0 1 0 0,0 0-1 0 0,0 0 1 0 0,0 0-1 0 0,0 0 1 0 0,0 0-1 0 0,0 0 1 0 0,1 0-1 0 0,-1 0 1 0 0,1 0-1 0 0,0 0 1 0 0,-1 0-1 0 0,1 0 1 0 0,0-1-1 0 0,0 1 1 0 0,0 0-1 0 0,0 0 1 0 0,0-1-1 0 0,1 1 1 0 0,-1-1-1 0 0,1 1 1 0 0,-1-1-1 0 0,1 1 1 0 0,-1-1-1 0 0,1 0 1 0 0,0 0-1 0 0,-1 0 1 0 0,1 0-1 0 0,0 0 1 0 0,0 0-1 0 0,0 0 1 0 0,0-1-1 0 0,0 1 1 0 0,0-1-1 0 0,3 1 1 0 0,2 0 91 0 0,0-1 0 0 0,1 0 0 0 0,-1-1 1 0 0,0 1-1 0 0,0-2 0 0 0,14-2 0 0 0,43-18 383 0 0,-58 20-422 0 0,182-81 314 0 0,-163 71-353 0 0,-6 3 15 0 0,76-39 46 0 0,-91 44-55 0 0,-8 3 0 0 0,-6 2 0 0 0,5 1 0 0 0,-1 0 0 0 0,1 0 0 0 0,0 0 0 0 0,0 1 0 0 0,0-1 0 0 0,0 1 0 0 0,1 0 0 0 0,-1 0 0 0 0,1 1 0 0 0,-5 4 0 0 0,2-1 0 0 0,2 0 0 0 0,-1 0 0 0 0,1 1 0 0 0,0-1 0 0 0,-6 15 0 0 0,5-10 11 0 0,-86 175 96 0 0,-16-10-97 0 0,51-99 54 0 0,52-71-78 0 0,2 0 626 0 0,21-12-11986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42 7831 0 0,'1'-1'603'0'0,"20"-17"9577"0"0,-22 19-9907 0 0,-3 8-212 0 0,0-1 1 0 0,-1 0-1 0 0,1-1 0 0 0,-2 1 0 0 0,1-1 0 0 0,-1 0 1 0 0,-11 10-1 0 0,-5 7-23 0 0,4-3-42 0 0,-65 84 30 0 0,75-93-10 0 0,0 1-1 0 0,1 0 0 0 0,1 0 0 0 0,0 0 0 0 0,0 1 0 0 0,-6 28 0 0 0,11-39-11 0 0,1-1-1 0 0,-1 1 0 0 0,1-1 0 0 0,0 1 1 0 0,0-1-1 0 0,0 1 0 0 0,0-1 1 0 0,0 1-1 0 0,1-1 0 0 0,-1 1 1 0 0,1-1-1 0 0,-1 1 0 0 0,1-1 1 0 0,0 1-1 0 0,0-1 0 0 0,2 3 1 0 0,-2-4 13 0 0,0 1 0 0 0,0-1 0 0 0,1 0 1 0 0,-1 0-1 0 0,0 0 0 0 0,1 0 0 0 0,-1 0 1 0 0,1 0-1 0 0,0 0 0 0 0,-1 0 0 0 0,1-1 1 0 0,-1 1-1 0 0,1 0 0 0 0,0-1 1 0 0,0 0-1 0 0,-1 1 0 0 0,1-1 0 0 0,0 0 1 0 0,0 0-1 0 0,-1 0 0 0 0,1 0 0 0 0,0 0 1 0 0,3-1-1 0 0,13-2 127 0 0,0-1-1 0 0,-1 0 1 0 0,1-2 0 0 0,-1 0 0 0 0,0 0 0 0 0,24-15-1 0 0,90-63-4 0 0,-123 79-168 0 0,-1-1 0 0 0,0 0-1 0 0,0 0 1 0 0,-1 0 0 0 0,8-11-1 0 0,-12 15 0 0 0,0-1 1 0 0,0 0-1 0 0,0 0 0 0 0,-1 0 0 0 0,1 0 1 0 0,-1 0-1 0 0,0 0 0 0 0,0 0 0 0 0,0-1 0 0 0,0 1 1 0 0,-1 0-1 0 0,1 0 0 0 0,-1-1 0 0 0,0 1 1 0 0,0 0-1 0 0,0-1 0 0 0,-1-5 0 0 0,-2-1-1 0 0,0 0 1 0 0,0 1-1 0 0,-1-1 0 0 0,0 1 0 0 0,-7-11 1 0 0,-32-44-212 0 0,19 30 188 0 0,21 28-68 0 0,-4-3-735 0 0,7 9 842 0 0,0 0 0 0 0,0 0 1 0 0,0 0-1 0 0,-1 0 0 0 0,1 0 1 0 0,0 0-1 0 0,0 0 1 0 0,0 0-1 0 0,0 0 0 0 0,0 0 1 0 0,-1 0-1 0 0,1 0 0 0 0,0 0 1 0 0,0 0-1 0 0,0 0 0 0 0,0 0 1 0 0,-1 0-1 0 0,1 0 0 0 0,0 0 1 0 0,0 0-1 0 0,0 0 0 0 0,0 0 1 0 0,0 0-1 0 0,-1 0 0 0 0,1 0 1 0 0,0 0-1 0 0,0 1 1 0 0,0-1-1 0 0,0 0 0 0 0,0 0 1 0 0,0 0-1 0 0,-1 0 0 0 0,1 0 1 0 0,0 0-1 0 0,0 1 0 0 0,0-1 1 0 0,0 0-1 0 0,0 0 0 0 0,0 0 1 0 0,0 0-1 0 0,0 0 0 0 0,0 1 1 0 0,0-1-1 0 0,0 0 0 0 0,0 0 1 0 0,0 0-1 0 0,0 0 1 0 0,0 0-1 0 0,0 1 0 0 0,-1 0-346 0 0,5 10-455 0 0,2-2-655 0 0,2 0-4193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3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40 11519 0 0,'0'0'887'0'0,"0"-1"-583"0"0,3-7 4891 0 0,-11 10-4992 0 0,0-1 0 0 0,0 1 1 0 0,0 0-1 0 0,1 1 0 0 0,-1 0 1 0 0,1 0-1 0 0,-1 1 1 0 0,-6 4-1 0 0,-1 0 35 0 0,-23 11-107 0 0,1 2 0 0 0,-37 28 0 0 0,61-40-108 0 0,1 1 1 0 0,0 0-1 0 0,1 1 0 0 0,0 0 1 0 0,1 1-1 0 0,0 0 0 0 0,1 1 1 0 0,0 0-1 0 0,-7 15 0 0 0,10-17-23 0 0,2 0 0 0 0,-1 1 0 0 0,1-1 0 0 0,1 1 0 0 0,0 0 0 0 0,1 0 0 0 0,0 0 0 0 0,1 1 0 0 0,0-1 0 0 0,1 0 0 0 0,0 0 0 0 0,1 1 0 0 0,0-1 0 0 0,1 0 0 0 0,5 16 0 0 0,-6-25 6 0 0,0-1 1 0 0,0 0-1 0 0,0 0 0 0 0,0 0 1 0 0,0 0-1 0 0,0 0 0 0 0,1 0 1 0 0,-1 0-1 0 0,1-1 0 0 0,-1 1 1 0 0,1 0-1 0 0,0-1 0 0 0,-1 1 0 0 0,1-1 1 0 0,3 2-1 0 0,-1-1 20 0 0,-1-1-1 0 0,1 1 1 0 0,0-1 0 0 0,-1 0-1 0 0,1 0 1 0 0,0 0 0 0 0,0-1-1 0 0,6 1 1 0 0,1-1 44 0 0,-1-1 0 0 0,1 0 1 0 0,-1 0-1 0 0,1-1 0 0 0,18-7 1 0 0,4-3 122 0 0,-1-1 0 0 0,0-2 0 0 0,29-19 0 0 0,-12 2 95 0 0,45-37-1 0 0,-83 61-253 0 0,-1-1-1 0 0,0 0 0 0 0,-1 0 0 0 0,0-1 0 0 0,-1-1 0 0 0,13-18 0 0 0,-18 24-23 0 0,0-1 0 0 0,-1 1 0 0 0,0-1 0 0 0,0 1 0 0 0,0-1 0 0 0,-1 0 0 0 0,1 0 0 0 0,-1 0-1 0 0,-1 0 1 0 0,1 0 0 0 0,-1 0 0 0 0,0 0 0 0 0,-1 0 0 0 0,1 0 0 0 0,-1 0 0 0 0,0 1 0 0 0,-3-8 0 0 0,1 3-36 0 0,0 1 0 0 0,-1 0 0 0 0,0 0 1 0 0,-1 0-1 0 0,0 0 0 0 0,0 1 0 0 0,-1 0 0 0 0,0 0 0 0 0,-1 0 0 0 0,0 1 0 0 0,0 0 1 0 0,0 0-1 0 0,-1 1 0 0 0,0-1 0 0 0,0 2 0 0 0,-15-9 0 0 0,19 13-5 0 0,1-1 0 0 0,-1 1 0 0 0,0 0 0 0 0,1 0 0 0 0,-1 1 0 0 0,0-1 0 0 0,0 1 0 0 0,1 0 0 0 0,-1-1-1 0 0,0 2 1 0 0,0-1 0 0 0,0 0 0 0 0,1 1 0 0 0,-1 0 0 0 0,-5 1 0 0 0,5 0-157 0 0,-1-1 0 0 0,1 1 1 0 0,0 0-1 0 0,0 0 0 0 0,0 1 0 0 0,0-1 0 0 0,0 1 1 0 0,0 0-1 0 0,1 0 0 0 0,-1 0 0 0 0,-5 7 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3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 9151 0 0,'0'0'704'0'0,"-9"0"-448"0"0,6 0 47 0 0,0 0 0 0 0,0 0 1 0 0,0 0-1 0 0,0-1 0 0 0,0 1 0 0 0,0-1 0 0 0,-4-1 0 0 0,-5-1 6544 0 0,19 13-6465 0 0,2 0-182 0 0,-1-1 1 0 0,1 0 0 0 0,1 0 0 0 0,12 8 0 0 0,5 5-19 0 0,-18-14-134 0 0,0 1-1 0 0,-1 1 0 0 0,1 0 1 0 0,-2 0-1 0 0,1 0 1 0 0,-2 1-1 0 0,1 0 0 0 0,-1 1 1 0 0,-1-1-1 0 0,0 1 1 0 0,6 23-1 0 0,-9-26-15 0 0,-1-1 0 0 0,1 0 0 0 0,-1 1 0 0 0,-1 0 0 0 0,0-1-1 0 0,0 1 1 0 0,0-1 0 0 0,-1 1 0 0 0,-1-1 0 0 0,1 1 0 0 0,-1-1 0 0 0,-1 0 0 0 0,0 0-1 0 0,0 0 1 0 0,0 0 0 0 0,-1 0 0 0 0,0-1 0 0 0,-7 10 0 0 0,5-9 28 0 0,-1-1-1 0 0,1 1 1 0 0,-1-2 0 0 0,-1 1 0 0 0,1-1-1 0 0,-17 10 1 0 0,2-4 247 0 0,-31 12-1 0 0,-11 7-64 0 0,48-21-257 0 0,15-9-86 0 0,11 6-5163 0 0,0-2-1388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168 319 5063 0 0,'0'0'390'0'0,"-1"2"-41"0"0,-13 17 3771 0 0,13-17-2659 0 0,0 0-401 0 0,-9 25 2165 0 0,-11 53 0 0 0,14-53-2860 0 0,0 0-1 0 0,-17 40 1 0 0,12-39-239 0 0,-2-1-1 0 0,-33 51 0 0 0,41-69-66 0 0,4-7 22 0 0,1-16 207 0 0,2 6-222 0 0,1 0 0 0 0,-1 0 0 0 0,2 0 0 0 0,-1 0 0 0 0,7-14 0 0 0,22-39 240 0 0,-19 38-200 0 0,20-37-29 0 0,3 3-1 0 0,43-56 1 0 0,-51 79-111 0 0,1 2-1 0 0,1 1 1 0 0,2 1 0 0 0,46-35 0 0 0,33-8 83 0 0,-93 63 128 0 0,-1 2 0 0 0,2 0-1 0 0,-1 1 1 0 0,35-9 0 0 0,-38 13-1 0 0,30-5 496 0 0,-41 8-622 0 0,0 0 0 0 0,-1 0-1 0 0,1 0 1 0 0,0 0 0 0 0,0 1 0 0 0,0-1 0 0 0,0 1 0 0 0,0-1 0 0 0,-1 1 0 0 0,1 0-1 0 0,0 0 1 0 0,2 2 0 0 0,-3-1-26 0 0,0-1 0 0 0,0 1 0 0 0,0 0 0 0 0,0-1 0 0 0,-1 1 0 0 0,1 0-1 0 0,-1 0 1 0 0,1 0 0 0 0,-1 1 0 0 0,0-1 0 0 0,0 0 0 0 0,0 0 0 0 0,0 1 0 0 0,0-1 0 0 0,0 0 0 0 0,-1 1-1 0 0,1-1 1 0 0,-1 1 0 0 0,0-1 0 0 0,1 1 0 0 0,-1 2 0 0 0,-1 6 9 0 0,1 1-1 0 0,-1-1 1 0 0,-3 13 0 0 0,3-20-18 0 0,-4 23 3 0 0,-1 0-1 0 0,-1-1 1 0 0,-2 0-1 0 0,0 0 1 0 0,-25 47-1 0 0,-18 27-450 0 0,44-82 383 0 0,1 1 0 0 0,0-1 0 0 0,-5 33 0 0 0,10-38 45 0 0,-1 2 2 0 0,0 0 0 0 0,2 0 0 0 0,-1 0 0 0 0,2 19 0 0 0,1-29 3 0 0,0-1 1 0 0,0 1-1 0 0,0 0 0 0 0,0-1 0 0 0,0 1 0 0 0,1-1 1 0 0,0 1-1 0 0,0-1 0 0 0,0 1 0 0 0,1-1 1 0 0,0 0-1 0 0,-1 0 0 0 0,1-1 0 0 0,0 1 0 0 0,1 0 1 0 0,-1-1-1 0 0,7 5 0 0 0,-6-5 0 0 0,0 0 0 0 0,0-1 0 0 0,1 1 0 0 0,6 2 0 0 0,9 1 0 0 0,-13-7 0 0 0,-1 0 0 0 0,8 0-469 0 0,-1-1-1 0 0,0 0 0 0 0,0-1 1 0 0,18-7-1 0 0,-10 4-1264 0 0,1-1-5656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5983 0 0,'0'0'892'0'0,"-2"3"523"0"0,-41 67 4777 0 0,-17 42-3275 0 0,-15 26-1581 0 0,55-102-961 0 0,-26 67 1 0 0,-5 44-93 0 0,42-123-266 0 0,3-3 24 0 0,-21 50-39 0 0,26-69-57 0 0,2-4-2182 0 0,4-13 158 0 0,2-5-3676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318 239 1375 0 0,'0'0'66'0'0,"-2"2"-8"0"0,-10 26 770 0 0,-2-1 0 0 0,-2-1-1 0 0,-23 33 1 0 0,21-35-373 0 0,12-14-197 0 0,-1-1 0 0 0,0 0 0 0 0,-1 0 0 0 0,0 0 0 0 0,0-1 0 0 0,-13 9 0 0 0,-75 51 2029 0 0,93-66-1996 0 0,-1-1-1 0 0,1 1 1 0 0,-1 0-1 0 0,0-1 1 0 0,1 0-1 0 0,-1 0 0 0 0,-5 1 1 0 0,7-2 1058 0 0,0 0-658 0 0,1-1-572 0 0,-1 0 0 0 0,1 0 0 0 0,0 0 0 0 0,0 0 0 0 0,-1 0 1 0 0,1 0-1 0 0,0 0 0 0 0,0-1 0 0 0,1 1 0 0 0,-1 0 0 0 0,0-1 0 0 0,0 1 0 0 0,0 0 0 0 0,1-1 0 0 0,-1 1 0 0 0,1-1 1 0 0,-1 1-1 0 0,1-1 0 0 0,0 1 0 0 0,-1-1 0 0 0,1 1 0 0 0,0-1 0 0 0,0 1 0 0 0,0-1 0 0 0,0 0 0 0 0,0 1 0 0 0,1-1 1 0 0,-1 1-1 0 0,0-1 0 0 0,1 1 0 0 0,0-2 0 0 0,2-7 294 0 0,0 0 1 0 0,1 1-1 0 0,8-15 0 0 0,-12 23-378 0 0,17-26 445 0 0,0 0 0 0 0,40-45 0 0 0,-24 32-367 0 0,10-10 5 0 0,51-45 0 0 0,-76 78-99 0 0,0 0 13 0 0,1 1 0 0 0,0 1 1 0 0,1 0-1 0 0,1 2 0 0 0,0 0 1 0 0,25-10-1 0 0,-38 20-2 0 0,0 0 0 0 0,1 0-1 0 0,-1 1 1 0 0,0 0 0 0 0,1 0 0 0 0,-1 1 0 0 0,1 0-1 0 0,0 1 1 0 0,-1 0 0 0 0,1 0 0 0 0,-1 1-1 0 0,1 0 1 0 0,-1 1 0 0 0,1-1 0 0 0,12 6-1 0 0,-14-4-12 0 0,-1 0 0 0 0,1 0 0 0 0,-1 0 0 0 0,0 1 0 0 0,0 0 0 0 0,0 0 0 0 0,-1 1 0 0 0,1 0 0 0 0,-1 0 0 0 0,0 0 0 0 0,-1 0 0 0 0,1 1 0 0 0,-1 0 0 0 0,0 0 0 0 0,0 0 0 0 0,-1 0 0 0 0,0 1 0 0 0,0-1 0 0 0,2 8 0 0 0,-3-7-2 0 0,0 0 0 0 0,-1 0 0 0 0,0 0 0 0 0,0 0 0 0 0,0 1 0 0 0,-1-1 0 0 0,0 0 0 0 0,-1 0 0 0 0,1 0 0 0 0,-1 0 0 0 0,-1 1 0 0 0,1-1 0 0 0,-1-1 0 0 0,-1 1 0 0 0,1 0 0 0 0,-1 0 0 0 0,0-1 0 0 0,-1 0 0 0 0,1 1 0 0 0,-1-1 0 0 0,0-1 0 0 0,-1 1 0 0 0,0-1 0 0 0,1 1 0 0 0,-2-1 0 0 0,-5 4 0 0 0,-13 11 36 0 0,-1-2-1 0 0,-46 26 1 0 0,-59 21 190 0 0,-9 5-103 0 0,109-54-269 0 0,33-18-177 0 0,0-1 0 0 0,0 0-1 0 0,0 1 1 0 0,-1-1 0 0 0,4-5-1 0 0,7-6-1512 0 0,11-9-5217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8 135 7855 0 0,'-7'5'10003'0'0,"18"-2"-8453"0"0,23-1-1391 0 0,-8-4 212 0 0,0-1 0 0 0,-1-1 0 0 0,1-2 0 0 0,29-10 0 0 0,95-43 229 0 0,-97 36-490 0 0,-34 16 35 0 0,40-11-1 0 0,-18 12-1094 0 0,-34 6-203 0 0,0 0 0 0 0,-1 0-1 0 0,13 2 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33 13447 0 0,'0'0'3767'0'0,"-1"1"-3576"0"0,-6 5 7 0 0,0 0 1 0 0,-10 13-1 0 0,-10 10-55 0 0,-50 40-111 0 0,-99 115 0 0 0,170-177-33 0 0,0 0-1 0 0,0 0 0 0 0,1 0 1 0 0,0 1-1 0 0,1 0 1 0 0,0 0-1 0 0,0 0 0 0 0,0 0 1 0 0,-3 12-1 0 0,8-18 4 0 0,-1-1-1 0 0,0 1 1 0 0,1-1 0 0 0,-1 0-1 0 0,1 1 1 0 0,-1-1-1 0 0,1 0 1 0 0,0 0-1 0 0,0 1 1 0 0,-1-1 0 0 0,1 0-1 0 0,0 0 1 0 0,0 0-1 0 0,0 0 1 0 0,0 0 0 0 0,2 2-1 0 0,-2-3 10 0 0,3 3 44 0 0,-1-1 0 0 0,1 0 1 0 0,-1 0-1 0 0,1 0 1 0 0,0 0-1 0 0,0 0 0 0 0,0-1 1 0 0,0 0-1 0 0,0 0 1 0 0,0 0-1 0 0,0 0 0 0 0,1-1 1 0 0,-1 0-1 0 0,0 0 1 0 0,7 0-1 0 0,8-2 248 0 0,-1 0 0 0 0,21-5-1 0 0,-34 6-244 0 0,30-8 177 0 0,-1-1 1 0 0,0-1 0 0 0,52-25 0 0 0,-62 24-142 0 0,-1-1 0 0 0,0-1 0 0 0,-1-1 0 0 0,0-1 0 0 0,28-28 1 0 0,-43 38-84 0 0,-1-1 0 0 0,0-1 0 0 0,0 1 1 0 0,-1-1-1 0 0,0 0 0 0 0,0 0 0 0 0,-1 0 1 0 0,0-1-1 0 0,0 1 0 0 0,-1-1 0 0 0,4-15 1 0 0,-6 17-77 0 0,0 1 1 0 0,-1-1-1 0 0,1 0 1 0 0,-1 1-1 0 0,-1-1 0 0 0,1 0 1 0 0,-1 1-1 0 0,0-1 1 0 0,-1 0-1 0 0,0 1 1 0 0,0-1-1 0 0,0 1 1 0 0,-1 0-1 0 0,0 0 0 0 0,0 0 1 0 0,0 0-1 0 0,-5-5 1 0 0,5 6 17 0 0,-1 0 0 0 0,0 0 0 0 0,0 1 0 0 0,0 0 0 0 0,0 0 0 0 0,-1 0 0 0 0,0 0 0 0 0,-9-5 0 0 0,10 7 32 0 0,1 1 1 0 0,-1-1 0 0 0,0 1 0 0 0,0 0 0 0 0,0 0 0 0 0,0 0 0 0 0,0 1-1 0 0,0-1 1 0 0,0 1 0 0 0,-1 0 0 0 0,1 0 0 0 0,0 0 0 0 0,-6 2 0 0 0,-4 2-96 0 0,0 0 1 0 0,0 1 0 0 0,1 0-1 0 0,0 1 1 0 0,-24 15 0 0 0,17-9-442 0 0,-24 10 0 0 0,28-16-45 0 0,-22 10-471 0 0,15-5-4328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77 1375 0 0,'-13'2'16442'0'0,"59"14"-14222"0"0,-24-14-1646 0 0,0-2 0 0 0,0 0 0 0 0,35-5 1 0 0,-39 3-447 0 0,12-3 70 0 0,1-1 1 0 0,-1-2-1 0 0,45-17 1 0 0,-15 5-285 0 0,-15 6-1328 0 0,-14 6-5052 0 0,-13 4-121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493 223 9151 0 0,'0'0'831'0'0,"0"2"-686"0"0,-2 12 838 0 0,-1 0-1 0 0,-9 24 0 0 0,10-32 3819 0 0,5-17-3406 0 0,13-48-1259 0 0,-11 23-85 0 0,-1-1 0 0 0,-2-53 0 0 0,-2 86-54 0 0,-1 1 0 0 0,1 0 0 0 0,-1-1 0 0 0,0 1-1 0 0,0 0 1 0 0,0-1 0 0 0,-1 1 0 0 0,1 0 0 0 0,-1 0-1 0 0,1 0 1 0 0,-1 0 0 0 0,-4-5 0 0 0,4 7-10 0 0,1-1-1 0 0,-1 1 1 0 0,1-1 0 0 0,-1 1-1 0 0,1 0 1 0 0,-1 0 0 0 0,0 0-1 0 0,0 0 1 0 0,0 0 0 0 0,0 0-1 0 0,0 0 1 0 0,0 0 0 0 0,0 1-1 0 0,0-1 1 0 0,0 1 0 0 0,0 0-1 0 0,0-1 1 0 0,0 1 0 0 0,0 0-1 0 0,0 0 1 0 0,0 0 0 0 0,-3 1-1 0 0,-9 2-72 0 0,1 1 0 0 0,-1 1-1 0 0,1 0 1 0 0,0 1 0 0 0,0 0-1 0 0,-21 15 1 0 0,-67 56-134 0 0,99-76 220 0 0,-26 25-18 0 0,1 2 0 0 0,0 0-1 0 0,-41 61 1 0 0,24-19 152 0 0,39-62-115 0 0,1 1 0 0 0,0 0 1 0 0,0 0-1 0 0,1 0 1 0 0,0 1-1 0 0,-1 11 0 0 0,3-1 56 0 0,5-4-16 0 0,-3-14-56 0 0,0-1 0 0 0,0 1 1 0 0,0-1-1 0 0,0 0 1 0 0,0 0-1 0 0,0 1 0 0 0,0-1 1 0 0,0 0-1 0 0,1 0 1 0 0,-1 0-1 0 0,0 0 1 0 0,0 0-1 0 0,1 0 0 0 0,-1-1 1 0 0,1 1-1 0 0,-1 0 1 0 0,3 0-1 0 0,-1 0 9 0 0,0-1-1 0 0,1 1 1 0 0,-1-1-1 0 0,0 0 1 0 0,1 1-1 0 0,-1-2 1 0 0,7 0-1 0 0,2-1 44 0 0,1-1 1 0 0,-1-1-1 0 0,16-6 0 0 0,-25 9-43 0 0,27-13 55 0 0,0 0 0 0 0,-1-2 1 0 0,-1-1-1 0 0,-1-2 0 0 0,46-39 0 0 0,-67 52-53 0 0,3-3 58 0 0,-8 8-44 0 0,-4 6-25 0 0,-7 10-3 0 0,1-1 0 0 0,-9 20 0 0 0,-7 11 0 0 0,-44 74 138 0 0,-15 24-41 0 0,78-135-92 0 0,-32 55 62 0 0,33-54-58 0 0,0 1 0 0 0,1 0 0 0 0,0 0 0 0 0,-4 18 0 0 0,5-6-9 0 0,4-18 0 0 0,1 8-206 0 0,-1-10-56 0 0,0-1 115 0 0,-1 0 1 0 0,1-1-1 0 0,-1 1 0 0 0,0 0 0 0 0,1-1 0 0 0,-1 1 0 0 0,1 0 1 0 0,0-1-1 0 0,-1 1 0 0 0,1-1 0 0 0,-1 1 0 0 0,1 0 0 0 0,0-1 0 0 0,0 1 1 0 0,10 6-1312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18 6447 0 0,'0'-1'499'0'0,"3"-15"8826"0"0,-11 17-8985 0 0,0 2 0 0 0,-1-1 0 0 0,1 1 0 0 0,0 0 0 0 0,1 1 1 0 0,-9 4-1 0 0,-43 32-24 0 0,35-23-101 0 0,0 0-153 0 0,1 1 0 0 0,1 1 0 0 0,1 1 0 0 0,1 0 0 0 0,0 2 0 0 0,2 1 0 0 0,0 0 0 0 0,-24 44 0 0 0,38-60-61 0 0,1 0 1 0 0,0 0 0 0 0,0 0-1 0 0,1 0 1 0 0,-1 1-1 0 0,-1 13 1 0 0,4-19-2 0 0,0-1 0 0 0,0 1 0 0 0,0 0 0 0 0,0-1 0 0 0,0 1 0 0 0,0 0 0 0 0,0 0 0 0 0,1-1 0 0 0,-1 1 0 0 0,1-1 0 0 0,-1 1 0 0 0,1 0 0 0 0,0-1 0 0 0,0 1 0 0 0,-1-1 0 0 0,1 1 0 0 0,0-1 0 0 0,0 1 0 0 0,1-1 0 0 0,-1 0 0 0 0,0 0 0 0 0,0 0 0 0 0,0 1 0 0 0,1-1-1 0 0,-1 0 1 0 0,1 0 0 0 0,-1-1 0 0 0,1 1 0 0 0,-1 0 0 0 0,1 0 0 0 0,-1-1 0 0 0,1 1 0 0 0,0-1 0 0 0,-1 1 0 0 0,4-1 0 0 0,5 2 56 0 0,0-2-1 0 0,0 1 0 0 0,0-1 1 0 0,0 0-1 0 0,0-1 1 0 0,0 0-1 0 0,0-1 0 0 0,0 0 1 0 0,0-1-1 0 0,-1 0 0 0 0,1 0 1 0 0,11-7-1 0 0,-2 1 172 0 0,0-2 1 0 0,0 0-1 0 0,-1-1 0 0 0,27-25 0 0 0,-40 32-192 0 0,0 0-1 0 0,0 0 1 0 0,0-1-1 0 0,-1 0 1 0 0,0 0-1 0 0,0 0 1 0 0,-1 0-1 0 0,1-1 0 0 0,-1 1 1 0 0,-1-1-1 0 0,1 0 1 0 0,2-12-1 0 0,-4 15-59 0 0,-1 0-1 0 0,1 1 0 0 0,-1-1 0 0 0,0 0 1 0 0,0 0-1 0 0,0 0 0 0 0,0 1 0 0 0,-1-1 1 0 0,0 0-1 0 0,0 0 0 0 0,0 1 0 0 0,0-1 1 0 0,0 1-1 0 0,-1-1 0 0 0,1 1 0 0 0,-1-1 1 0 0,0 1-1 0 0,0 0 0 0 0,0 0 0 0 0,-1 0 1 0 0,1 0-1 0 0,-1 0 0 0 0,1 0 0 0 0,-1 1 1 0 0,-5-4-1 0 0,4 3-391 0 0,-1 0 1 0 0,0 0 0 0 0,0 1-1 0 0,0-1 1 0 0,0 1 0 0 0,-6-1-1 0 0,10 2-421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 6911 0 0,'1'-1'528'0'0,"1"1"-429"0"0,11-8 8252 0 0,-15 9-7743 0 0,-25 17-241 0 0,1 2 0 0 0,1 0 0 0 0,1 2 1 0 0,0 1-1 0 0,2 1 0 0 0,-38 52 0 0 0,54-68-354 0 0,1 0 0 0 0,1 1 0 0 0,-1-1-1 0 0,1 1 1 0 0,0-1 0 0 0,1 1 0 0 0,0 1 0 0 0,1-1-1 0 0,-2 14 1 0 0,3-19-1 0 0,1 0 0 0 0,-1 0 0 0 0,1 1 1 0 0,1-1-1 0 0,-1 0 0 0 0,1 0 0 0 0,-1 0 0 0 0,1 0 0 0 0,0 1 0 0 0,1-1 0 0 0,-1-1 0 0 0,1 1 1 0 0,0 0-1 0 0,0 0 0 0 0,0 0 0 0 0,0-1 0 0 0,0 1 0 0 0,1-1 0 0 0,0 0 0 0 0,0 0 0 0 0,0 0 1 0 0,0 0-1 0 0,5 3 0 0 0,2 1 55 0 0,0-2 0 0 0,1 1 0 0 0,0-1 0 0 0,0-1 0 0 0,0 0 0 0 0,1-1 0 0 0,-1 0 1 0 0,1 0-1 0 0,0-1 0 0 0,0-1 0 0 0,-1 0 0 0 0,1-1 0 0 0,0 0 0 0 0,0 0 0 0 0,0-2 0 0 0,0 1 0 0 0,0-2 0 0 0,-1 1 0 0 0,1-1 0 0 0,-1-1 1 0 0,0 0-1 0 0,0-1 0 0 0,0 0 0 0 0,-1-1 0 0 0,1 0 0 0 0,-1-1 0 0 0,-1 0 0 0 0,13-11 0 0 0,-18 15-45 0 0,-1-1 0 0 0,0 0 0 0 0,0 0 0 0 0,0 0 0 0 0,0-1 0 0 0,-1 1 0 0 0,0-1 0 0 0,0 1 0 0 0,0-1 0 0 0,0 0 0 0 0,1-6 0 0 0,-2 3 0 0 0,0 0 0 0 0,0 0 0 0 0,-1 1 0 0 0,0-1 0 0 0,0 0 0 0 0,-3-13 1 0 0,-1 1 34 0 0,-2 0 0 0 0,0 0 0 0 0,-2 1 0 0 0,-14-30 0 0 0,16 39-117 0 0,1 0-1 0 0,-2 1 1 0 0,1 0-1 0 0,-1 0 1 0 0,0 1 0 0 0,-1 0-1 0 0,0 0 1 0 0,-12-8-1 0 0,19 15-261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4607 0 0,'0'0'5978'0'0,"-1"2"-5221"0"0,-5 4-236 0 0,1 0 0 0 0,0-1-1 0 0,-1 1 1 0 0,0-1 0 0 0,0-1 0 0 0,-1 1-1 0 0,-6 3 1 0 0,-21 15 345 0 0,-195 159 319 0 0,208-164-944 0 0,0 1-1 0 0,2 1 1 0 0,0 1-1 0 0,-22 32 1 0 0,29-35-285 0 0,2 0 1 0 0,0 1-1 0 0,0 0 0 0 0,2 0 1 0 0,0 1-1 0 0,-6 30 1 0 0,12-43 147 0 0,1 0 0 0 0,0 0 0 0 0,0 0 0 0 0,1 0 0 0 0,0 0 1 0 0,1 1-1 0 0,-1-1 0 0 0,1 0 0 0 0,1 0 0 0 0,-1 0 1 0 0,1 0-1 0 0,0-1 0 0 0,1 1 0 0 0,-1 0 0 0 0,7 9 1 0 0,-6-11-46 0 0,0 0 1 0 0,1-1-1 0 0,-1 0 1 0 0,1 0-1 0 0,0 0 1 0 0,0 0-1 0 0,0 0 1 0 0,0-1-1 0 0,1 0 1 0 0,-1 0-1 0 0,1 0 1 0 0,0 0 0 0 0,0-1-1 0 0,0 0 1 0 0,0 0-1 0 0,0 0 1 0 0,1-1-1 0 0,-1 0 1 0 0,1 0-1 0 0,8 1 1 0 0,50-2-520 0 0,-22-3-6749 0 0,-28 1 1287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 14943 0 0,'0'0'1358'0'0,"1"-8"3448"0"0,-2 8-4757 0 0,0-1 0 0 0,1 1 0 0 0,-1-1 0 0 0,0 1 0 0 0,0-1-1 0 0,1 1 1 0 0,-1 0 0 0 0,0 0 0 0 0,0-1 0 0 0,0 1 0 0 0,1 0 0 0 0,-1 0 0 0 0,0 0 0 0 0,0 0-1 0 0,0 0 1 0 0,0 0 0 0 0,0 0 0 0 0,1 0 0 0 0,-1 0 0 0 0,0 1 0 0 0,-1-1 0 0 0,0 1 0 0 0,0 0 1 0 0,0 0 0 0 0,0 0-1 0 0,0 0 1 0 0,0 1 0 0 0,1-1-1 0 0,-1 1 1 0 0,-2 1-1 0 0,-1 3 10 0 0,-1 1-1 0 0,1 0 1 0 0,-7 11-1 0 0,7-9-42 0 0,5-8-94 0 0,-1 0 0 0 0,0 1-1 0 0,0-1 1 0 0,1 0 0 0 0,-1 1-1 0 0,0-1 1 0 0,1 1 0 0 0,0-1-1 0 0,-1 0 1 0 0,1 1 0 0 0,0-1-1 0 0,0 1 1 0 0,0-1 0 0 0,0 1-1 0 0,0-1 1 0 0,0 1 0 0 0,0-1-1 0 0,0 1 1 0 0,1 1 0 0 0,1 6-634 0 0,-1-8 352 0 0,0 0 0 0 0,0 0 0 0 0,0 0 0 0 0,0 0 0 0 0,0 0 0 0 0,0 0 0 0 0,1 0 0 0 0,-1-1 0 0 0,0 1 0 0 0,1-1 0 0 0,-1 1 0 0 0,1-1 0 0 0,1 1 0 0 0,6 1-1346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4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3223 0 0,'0'0'9927'0'0,"-8"4"-6936"0"0,6-4-2842 0 0,-1 1 1 0 0,1-1 0 0 0,0 1-1 0 0,0-1 1 0 0,0 1 0 0 0,0 0-1 0 0,0 0 1 0 0,0 0 0 0 0,1 0-1 0 0,-1 1 1 0 0,0-1 0 0 0,0 0-1 0 0,1 1 1 0 0,-1-1 0 0 0,1 1 0 0 0,-1-1-1 0 0,1 1 1 0 0,0 0 0 0 0,-1 0-1 0 0,1 0 1 0 0,0 0 0 0 0,-1 2-1 0 0,-4 9 207 0 0,0 0-1 0 0,-4 18 0 0 0,5-17-7 0 0,-31 122 926 0 0,4-15-1962 0 0,32-119 176 0 0,25-19-7088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5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51 4607 0 0,'0'0'6291'0'0,"1"-1"-5524"0"0,0 1-540 0 0,22-11 1004 0 0,-15 9-209 0 0,-8 2-966 0 0,0 0-1 0 0,0 0 1 0 0,0 0 0 0 0,0 0 0 0 0,0 0 0 0 0,0 0 0 0 0,1 0-1 0 0,-1 0 1 0 0,0 0 0 0 0,0 1 0 0 0,0-1 0 0 0,0 0 0 0 0,0 0 0 0 0,0 0-1 0 0,0 0 1 0 0,0 0 0 0 0,0 0 0 0 0,0 0 0 0 0,0 0 0 0 0,0 1-1 0 0,0-1 1 0 0,0 0 0 0 0,0 0 0 0 0,0 0 0 0 0,0 0 0 0 0,0 0-1 0 0,0 0 1 0 0,0 0 0 0 0,0 0 0 0 0,0 1 0 0 0,0-1 0 0 0,0 0-1 0 0,0 0 1 0 0,-1 0 0 0 0,1 0 0 0 0,0 0 0 0 0,0 0 0 0 0,0 0-1 0 0,0 0 1 0 0,0 0 0 0 0,0 0 0 0 0,0 0 0 0 0,0 1 0 0 0,0-1-1 0 0,0 0 1 0 0,0 0 0 0 0,0 0 0 0 0,-1 0 0 0 0,1 0 0 0 0,0 0 0 0 0,0 0-1 0 0,0 0 1 0 0,0 0 0 0 0,0 0 0 0 0,0 0 0 0 0,0 0 0 0 0,0 0-1 0 0,-1 0 1 0 0,-1 2 71 0 0,-2 4 1309 0 0,2-6-1377 0 0,-5-1-59 0 0,1-2-28 0 0,5 2 55 0 0,1 1 1 0 0,0 0 0 0 0,0 0-1 0 0,-1-1 1 0 0,1 1 0 0 0,0 0-1 0 0,0-1 1 0 0,0 1 0 0 0,-1-1-1 0 0,1 1 1 0 0,0 0 0 0 0,0-1-1 0 0,0 1 1 0 0,0-1 0 0 0,0 1-1 0 0,0 0 1 0 0,0-1 0 0 0,0 1-1 0 0,0-1 1 0 0,0 1 0 0 0,0 0-1 0 0,0-1 1 0 0,0 1 0 0 0,0-1-1 0 0,0 1 1 0 0,0 0 0 0 0,0-1-1 0 0,0 1 1 0 0,1-1 0 0 0,-1 1-1 0 0,0 0 1 0 0,0-1-1 0 0,0 1 1 0 0,1 0 0 0 0,-1-1-1 0 0,1 1 1 0 0,3-4 967 0 0,-3 4-973 0 0,-1 0 0 0 0,0 0-1 0 0,0 0 1 0 0,0 1 0 0 0,0-1 0 0 0,0 0 0 0 0,0 0 0 0 0,0 0 0 0 0,0 0-1 0 0,1 0 1 0 0,-1 0 0 0 0,0 0 0 0 0,0 0 0 0 0,0 0 0 0 0,0 0-1 0 0,0 0 1 0 0,0 0 0 0 0,0 0 0 0 0,0 1 0 0 0,0-1 0 0 0,0 0-1 0 0,0 0 1 0 0,0 0 0 0 0,0 0 0 0 0,0 0 0 0 0,0 0 0 0 0,0 0 0 0 0,0 0-1 0 0,0 1 1 0 0,1-1 0 0 0,-1 0 0 0 0,0 0 0 0 0,0 0 0 0 0,-1 0-1 0 0,1 0 1 0 0,0 0 0 0 0,0 0 0 0 0,0 1 0 0 0,0-1 0 0 0,0 0-1 0 0,0 0 1 0 0,0 0 0 0 0,0 0 0 0 0,0 0 0 0 0,0 2 383 0 0,0-3-352 0 0,0-7-42 0 0,2-1-11 0 0,1 2 0 0 0,0 1 24 0 0,-2 5 472 0 0,-3 2-457 0 0,0 1 1 0 0,1 0-1 0 0,-1 0 1 0 0,1 0-1 0 0,-1 0 0 0 0,1 0 1 0 0,-2 3-1 0 0,3-3-10 0 0,-4 3 7 0 0,-1 4-2 0 0,1 0 1 0 0,-6 15-1 0 0,9-23 179 0 0,3-2-846 0 0,14-11-1428 0 0,-7 3 843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8:5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11311 0 0,'0'0'6280'0'0,"-1"1"-5906"0"0,-24 55 1133 0 0,11-28-1043 0 0,-9 32-1 0 0,-48 188 1049 0 0,64-223-1412 0 0,-1-1 1 0 0,-17 33-1 0 0,-4 9 19 0 0,29-64-162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59:5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4863 0 0,'0'0'4910'0'0,"17"0"6133"0"0,-17 1-10869 0 0,-4 14 1617 0 0,-12 15-2218 0 0,15-29 856 0 0,2-2-369 0 0,18-20-31 0 0,-18 19 538 0 0,-2 3-447 0 0,-5 1-25 0 0,2-1-66 0 0,1 1 0 0 0,0-1 0 0 0,-1 1 0 0 0,1 0 0 0 0,0 0 0 0 0,0 0 1 0 0,0 0-1 0 0,0 0 0 0 0,1 1 0 0 0,-4 3 0 0 0,1-1 36 0 0,5-4-62 0 0,0-1 1 0 0,0 1-1 0 0,1 0 0 0 0,-1-1 0 0 0,0 1 0 0 0,0-1 0 0 0,0 1 1 0 0,1-1-1 0 0,-1 1 0 0 0,0-1 0 0 0,1 0 0 0 0,-1 1 1 0 0,0-1-1 0 0,1 1 0 0 0,-1-1 0 0 0,1 0 0 0 0,-1 1 1 0 0,1-1-1 0 0,0 1 0 0 0,-1-1-3 0 0,2 1-92 0 0,1 0 1 0 0,-1 0-1 0 0,1 0 0 0 0,-1 0 1 0 0,1 0-1 0 0,-1 0 0 0 0,1-1 0 0 0,0 1 1 0 0,-1-1-1 0 0,1 0 0 0 0,0 0 1 0 0,-1 0-1 0 0,6-1 0 0 0,11 0-632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4607 0 0,'0'2'9891'0'0,"3"9"-4104"0"0,3 4-4593 0 0,0 0-773 0 0,-5-12-325 0 0,-1 1 0 0 0,1-1-1 0 0,-1 0 1 0 0,0 0 0 0 0,0 0-1 0 0,-1 0 1 0 0,1 0 0 0 0,-2 6-1 0 0,0 4 39 0 0,2-8-85 0 0,0-4-41 0 0,0 1 1 0 0,-1 0-1 0 0,1-1 0 0 0,-1 1 1 0 0,1 0-1 0 0,-1-1 0 0 0,1 1 0 0 0,-1 0 1 0 0,0-1-1 0 0,0 1 0 0 0,0-1 1 0 0,0 0-1 0 0,-1 3 0 0 0,-8 12-10 0 0,9-14-65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126 316 4143 0 0,'3'-1'319'0'0,"-1"1"-256"0"0,3-1-61 0 0,16-12 16752 0 0,-21 17-16190 0 0,0-1-2892 0 0,-2 9 2698 0 0,1 0 0 0 0,-2 0 0 0 0,1-1 0 0 0,-8 18 0 0 0,-21 45 230 0 0,25-63-505 0 0,-8 16 28 0 0,-2-2 0 0 0,-36 48 0 0 0,42-61-115 0 0,2-2 3 0 0,7-8 110 0 0,1-5-37 0 0,1-4-52 0 0,0 1 0 0 0,1 0 0 0 0,0 0 1 0 0,0 0-1 0 0,0 0 0 0 0,6-10 0 0 0,23-34 31 0 0,-12 22-20 0 0,50-84 43 0 0,-8 10-212 0 0,76-95 0 0 0,-130 188 102 0 0,1 0 0 0 0,-1 1-1 0 0,1 0 1 0 0,18-14-1 0 0,-23 20 37 0 0,1 0 0 0 0,0 0 0 0 0,-1 0 0 0 0,1 0 0 0 0,0 1 0 0 0,0-1 0 0 0,0 1 0 0 0,0 0 0 0 0,0 0 0 0 0,0 1 0 0 0,1-1 0 0 0,-1 1 0 0 0,0 0 0 0 0,0 0 0 0 0,0 0 0 0 0,7 2 0 0 0,-3 0 41 0 0,-2-1-22 0 0,0 0 0 0 0,0 0 0 0 0,0 1 0 0 0,0 0 0 0 0,-1 0 0 0 0,1 1 1 0 0,-1-1-1 0 0,1 1 0 0 0,6 5 0 0 0,-10-7-23 0 0,1 1 1 0 0,0-1 0 0 0,-1 1 0 0 0,1 0-1 0 0,-1 0 1 0 0,0 0 0 0 0,1 0-1 0 0,-1 0 1 0 0,0 0 0 0 0,0 1-1 0 0,0-1 1 0 0,-1 1 0 0 0,1-1-1 0 0,2 6 1 0 0,-1-2 6 0 0,-1-1-9 0 0,-1-1 1 0 0,1 0-1 0 0,-1 0 0 0 0,0 1 0 0 0,0-1 0 0 0,-1 1 1 0 0,1-1-1 0 0,-1 6 0 0 0,1 0-2 0 0,0 1 14 0 0,-1 0 1 0 0,-1 0-1 0 0,0 0 1 0 0,0 0-1 0 0,-6 19 0 0 0,-20 56 130 0 0,16-56-139 0 0,-31 74-57 0 0,8-24 29 0 0,31-74 22 0 0,2-4-5 0 0,0 1-1 0 0,0-1 0 0 0,1 1 1 0 0,-1-1-1 0 0,1 1 0 0 0,0-1 0 0 0,-1 1 1 0 0,1 3-1 0 0,0-6 1 0 0,0 0 1 0 0,0 0-1 0 0,0 0 1 0 0,0 0-1 0 0,0 0 1 0 0,0 0-1 0 0,0 1 1 0 0,0-1-1 0 0,0 0 1 0 0,0 0-1 0 0,0 0 0 0 0,0 0 1 0 0,0 0-1 0 0,0 0 1 0 0,0 0-1 0 0,0 0 1 0 0,0 0-1 0 0,0 0 1 0 0,0 0-1 0 0,0 1 1 0 0,0-1-1 0 0,0 0 1 0 0,0 0-1 0 0,0 0 1 0 0,0 0-1 0 0,0 0 1 0 0,0 0-1 0 0,0 0 0 0 0,0 0 1 0 0,0 0-1 0 0,0 0 1 0 0,0 0-1 0 0,0 0 1 0 0,0 0-1 0 0,0 0 1 0 0,0 0-1 0 0,1 1 1 0 0,-1-1-1 0 0,0 0 1 0 0,0 0-1 0 0,0 0 1 0 0,0 0-1 0 0,0 0 1 0 0,0 0-1 0 0,0 0 0 0 0,0 0 1 0 0,0 0-1 0 0,0 0 1 0 0,0 0-1 0 0,0 0 1 0 0,1 0-1 0 0,-1 0 1 0 0,0 0-1 0 0,0 0 1 0 0,0 0-1 0 0,0 0 1 0 0,0 0-1 0 0,0 0 1 0 0,0 0-1 0 0,0 0 1 0 0,0 0-1 0 0,0 0 0 0 0,0 0 1 0 0,0 0-1 0 0,0 0 1 0 0,1 0-1 0 0,-1-1 1 0 0,4 1-184 0 0,0-2 0 0 0,0 1 0 0 0,0 0 0 0 0,0-1 0 0 0,0 0 0 0 0,0 0 0 0 0,-1 0 0 0 0,1 0 0 0 0,-1 0 0 0 0,1-1 0 0 0,-1 0 0 0 0,0 1 0 0 0,0-1 0 0 0,0-1 0 0 0,0 1 0 0 0,3-6 0 0 0,3-5-1377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 4143 0 0,'0'0'191'0'0,"2"0"-11"0"0,36-2 1116 0 0,-10 0 4054 0 0,-1 2 5268 0 0,-30 13-10277 0 0,0-6-279 0 0,0 1 0 0 0,-1-1 0 0 0,0 0 0 0 0,0 0 0 0 0,-1 0 0 0 0,0-1 1 0 0,-11 12-1 0 0,-2 3 49 0 0,-89 103 62 0 0,87-100-167 0 0,-25 40-1 0 0,18-25-5 0 0,12-15 0 0 0,0 0 0 0 0,-19 46 0 0 0,-13 55 0 0 0,44-115 37 0 0,0-1 1 0 0,1 0-1 0 0,0 1 0 0 0,1-1 0 0 0,0 1 0 0 0,0-1 1 0 0,1 1-1 0 0,0-1 0 0 0,1 1 0 0 0,0 0 0 0 0,0-1 1 0 0,1 0-1 0 0,1 1 0 0 0,-1-1 0 0 0,1 0 0 0 0,1 0 1 0 0,0 0-1 0 0,0-1 0 0 0,7 12 0 0 0,-7-16 29 0 0,-1-1 0 0 0,0 1-1 0 0,1-1 1 0 0,0 0 0 0 0,0 0 0 0 0,0 0 0 0 0,0 0-1 0 0,7 3 1 0 0,-7-5-45 0 0,1 1 0 0 0,-1 0 0 0 0,1-1-1 0 0,7 2 1 0 0,-9-2-26 0 0,-1-1 1 0 0,1 1-1 0 0,-1-1 0 0 0,1 1 0 0 0,0-1 1 0 0,-1 0-1 0 0,1 0 0 0 0,0 0 0 0 0,-1 0 0 0 0,1-1 1 0 0,-1 1-1 0 0,3-1 0 0 0,5-2-70 0 0,-3 2-158 0 0,1 0 0 0 0,-1-1 0 0 0,1 0 0 0 0,-1 0 1 0 0,0-1-1 0 0,10-5 0 0 0,20-16-7544 0 0,-21 10 1377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25 9671 0 0,'1'-2'748'0'0,"0"-3"-3027"0"0,1-3 4253 0 0,0-2 6543 0 0,-5 19-4438 0 0,-24 88-3727 0 0,-4-1 1 0 0,-54 111-1 0 0,77-189-352 0 0,-59 145 0 0 0,66-161-174 0 0,1 1 0 0 0,-1 0 1 0 0,0 0-1 0 0,1-1 0 0 0,0 1 0 0 0,0 0 0 0 0,0 0 0 0 0,0 0 0 0 0,1 5 0 0 0,1-5-2032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11519 0 0,'2'0'6299'0'0,"32"-8"-3288"0"0,64-23 1 0 0,-15 4-1946 0 0,-67 22-1166 0 0,94-22 758 0 0,-95 25-1292 0 0,0 0 0 0 0,0 1 0 0 0,0 0 0 0 0,0 1 0 0 0,25 4 0 0 0,-31-3-1276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10135 0 0,'-1'3'778'0'0,"-20"66"3157"0"0,-4 0 1 0 0,-33 66 0 0 0,5-14-3018 0 0,32-71-618 0 0,-73 205-55 0 0,71-150-1070 0 0,23-104 482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23 268 2303 0 0,'-3'-7'203'0'0,"-11"-24"-7"0"0,12 27 882 0 0,1-1 1 0 0,0 1-1 0 0,1 0 1 0 0,-1-1-1 0 0,1 0 1 0 0,-1 1-1 0 0,1-1 1 0 0,1 1-1 0 0,-1-1 1 0 0,1 1-1 0 0,0-1 1 0 0,0 1-1 0 0,0 0 1 0 0,3-9-1 0 0,1 3-942 0 0,0 1-1 0 0,0 0 1 0 0,1 0-1 0 0,0 0 0 0 0,0 1 1 0 0,1 0-1 0 0,0 0 1 0 0,0 0-1 0 0,1 1 1 0 0,0 0-1 0 0,1 1 1 0 0,-1 0-1 0 0,1 0 1 0 0,0 0-1 0 0,1 2 0 0 0,-1-1 1 0 0,1 1-1 0 0,0 0 1 0 0,14-3-1 0 0,-4 3 8 0 0,0 0 1 0 0,1 1-1 0 0,0 1 0 0 0,-1 0 0 0 0,1 2 0 0 0,0 1 0 0 0,0 0 0 0 0,40 9 0 0 0,-49-7 2 0 0,-1 1 0 0 0,1 0 0 0 0,-1 1-1 0 0,-1 0 1 0 0,1 0 0 0 0,-1 1-1 0 0,1 1 1 0 0,-2-1 0 0 0,17 15 0 0 0,-21-15-86 0 0,0-1 0 0 0,0 1 0 0 0,0 0 1 0 0,0 0-1 0 0,-1 0 0 0 0,0 1 0 0 0,3 8 1 0 0,-5-11-40 0 0,0 1 0 0 0,-1-1 1 0 0,1 1-1 0 0,-1 0 1 0 0,0 0-1 0 0,-1-1 1 0 0,1 1-1 0 0,-1 0 0 0 0,0 0 1 0 0,0 0-1 0 0,-1 0 1 0 0,0 4-1 0 0,-1-2 0 0 0,0-1 0 0 0,0 0 0 0 0,-1-1 0 0 0,1 1 0 0 0,-1 0 1 0 0,-1-1-1 0 0,1 1 0 0 0,-1-1 0 0 0,0 0 0 0 0,-8 8 0 0 0,-3 2 33 0 0,-33 23 0 0 0,16-16-196 0 0,0-2-1 0 0,-48 22 1 0 0,-73 21-739 0 0,152-63 854 0 0,-7 3-288 0 0,0 1 1 0 0,-1-2-1 0 0,1 1 1 0 0,-1-2-1 0 0,-11 2 1 0 0,18-3-1081 0 0,2-1-63 0 0,2-8-12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15983 0 0,'-7'3'1446'0'0,"5"-3"-1426"0"0,1 1 0 0 0,0-1 1 0 0,0 0-1 0 0,-1 1 0 0 0,1-1 1 0 0,0 1-1 0 0,0 0 0 0 0,0-1 1 0 0,0 1-1 0 0,0 0 0 0 0,0 0 1 0 0,0 0-1 0 0,0-1 0 0 0,0 1 1 0 0,0 0-1 0 0,0 0 0 0 0,1 0 1 0 0,-1 0-1 0 0,0 1 0 0 0,1-1 1 0 0,-1 0-1 0 0,1 0 0 0 0,-1 0 1 0 0,1 0-1 0 0,0 1 0 0 0,-1-1 1 0 0,1 0-1 0 0,0 0 0 0 0,0 1 1 0 0,0-1-1 0 0,0 0 0 0 0,0 0 1 0 0,0 2-1 0 0,1 1 57 0 0,0 0 0 0 0,0 0 0 0 0,0 0 0 0 0,1-1 0 0 0,-1 1 0 0 0,1 0 0 0 0,3 3 1 0 0,4 8 174 0 0,1-1 1 0 0,1-1 0 0 0,0 0 0 0 0,1-1-1 0 0,16 13 1 0 0,72 50 541 0 0,-36-37-266 0 0,78 34 0 0 0,-48-26 145 0 0,-84-41-570 0 0,0 1 0 0 0,0 0 0 0 0,-1 0 0 0 0,1 1-1 0 0,-2 0 1 0 0,1 1 0 0 0,-1 0 0 0 0,0 0 0 0 0,9 14-1 0 0,-12-15-63 0 0,-1 0-1 0 0,-1 0 0 0 0,1 0 0 0 0,-1 0 0 0 0,0 0 0 0 0,-1 1 0 0 0,0-1 0 0 0,0 1 0 0 0,0 0 0 0 0,-1-1 0 0 0,-1 1 0 0 0,1 0 0 0 0,-1 0 0 0 0,-1 12 0 0 0,-3 1-8 0 0,0 0 1 0 0,-1 0-1 0 0,-1-1 0 0 0,-1 1 0 0 0,-1-1 0 0 0,-1-1 0 0 0,-1 0 1 0 0,0 0-1 0 0,-1-1 0 0 0,-25 31 0 0 0,-12 7-10 0 0,-98 88 0 0 0,86-88-36 0 0,32-29 1 0 0,-18 17-3519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18 155 1375 0 0,'-1'1'66'0'0,"-16"5"13192"0"0,29-1-11167 0 0,-6-3-1927 0 0,1-1 0 0 0,0-1 0 0 0,-1 1 0 0 0,1-1 0 0 0,0 0 0 0 0,-1-1 1 0 0,1 0-1 0 0,0 0 0 0 0,6-2 0 0 0,12-4 301 0 0,24-10 0 0 0,-24 8-153 0 0,127-51 992 0 0,-11 4-538 0 0,-132 53-775 0 0,0 0 0 0 0,0 0-1 0 0,0 1 1 0 0,1 0 0 0 0,15 0-1 0 0,-23 2-310 0 0,-5 4-2616 0 0,-9 19 1182 0 0,-8 2-20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65 16871 0 0,'-31'-1'2859'0'0,"77"6"-959"0"0,-12-9-1416 0 0,1-1 0 0 0,0-2 1 0 0,33-10-1 0 0,51-11 267 0 0,-92 25-761 0 0,49-1 1 0 0,-29 5-3059 0 0,-22-1 1362 0 0,-4 0-20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1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96 8751 0 0,'30'-20'877'0'0,"35"-24"-44"0"0,-24 13 9383 0 0,-43 32-9742 0 0,-21 8-321 0 0,1 2 1 0 0,0 1-1 0 0,-21 14 0 0 0,-58 47-160 0 0,99-72 9 0 0,-153 135-2 0 0,126-110 0 0 0,-204 194 0 0 0,220-208 0 0 0,-17 16-16 0 0,29-27-58 0 0,4-1-412 0 0,120-19-493 0 0,-101 17 843 0 0,0 2 0 0 0,0 0-1 0 0,40 5 1 0 0,-27 4 94 0 0,1 0 0 0 0,-2 3 0 0 0,0 0 0 0 0,34 19 0 0 0,50 18-20 0 0,-103-44 98 0 0,-1 0 0 0 0,0 1-1 0 0,0 1 1 0 0,15 10 0 0 0,-28-16-20 0 0,0-1 0 0 0,0 1 0 0 0,-1 0 1 0 0,1 0-1 0 0,0 0 0 0 0,-1 0 0 0 0,1 0 0 0 0,-1 0 1 0 0,1 0-1 0 0,-1-1 0 0 0,0 1 0 0 0,1 1 0 0 0,-1-1 1 0 0,0 0-1 0 0,0 0 0 0 0,1 0 0 0 0,-1 0 0 0 0,0 0 0 0 0,0 0 1 0 0,0 0-1 0 0,0 0 0 0 0,-1 2 0 0 0,-5 19 253 0 0,3-17-227 0 0,0 0-1 0 0,0-1 1 0 0,0 1 0 0 0,-1-1-1 0 0,0 0 1 0 0,0 0-1 0 0,0 0 1 0 0,0 0 0 0 0,0-1-1 0 0,-10 7 1 0 0,-5 0 56 0 0,-30 13 1 0 0,37-18-50 0 0,-126 48 335 0 0,19-8 40 0 0,-19 6 16 0 0,48-19-249 0 0,-31 4 2 0 0,120-36-254 0 0,1-1-1239 0 0,1-1 781 0 0,0 0 1 0 0,0 1-1 0 0,1-1 0 0 0,-1 1 1 0 0,0-1-1 0 0,0 1 0 0 0,1 0 1 0 0,-1-1-1 0 0,1 1 0 0 0,-1 0 1 0 0,3-1-1 0 0,8-6-5920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24 8287 0 0,'5'-7'863'0'0,"5"-10"8568"0"0,-20 31-4484 0 0,-1 1-5276 0 0,0-1 367 0 0,-1-1 0 0 0,0-1 0 0 0,-1-1 0 0 0,0 1 1 0 0,0-2-1 0 0,-20 12 0 0 0,28-19-78 0 0,-1 0 0 0 0,1-1 0 0 0,0 1 1 0 0,-1-1-1 0 0,1-1 0 0 0,-1 1 0 0 0,1-1 1 0 0,-1 0-1 0 0,0 0 0 0 0,0 0 0 0 0,1-1 1 0 0,-1 0-1 0 0,0 0 0 0 0,0-1 0 0 0,0 1 1 0 0,1-1-1 0 0,-1 0 0 0 0,0-1 0 0 0,1 0 0 0 0,-1 0 1 0 0,1 0-1 0 0,-7-4 0 0 0,-24-16-403 0 0,26 14 208 0 0,0 2 1 0 0,-1-1-1 0 0,1 1 1 0 0,-15-5-1 0 0,21 10 198 0 0,0 1 0 0 0,0-1-1 0 0,0 1 1 0 0,1 0 0 0 0,-1 0-1 0 0,0 0 1 0 0,0 0 0 0 0,0 0-1 0 0,0 1 1 0 0,1 0 0 0 0,-1 0 0 0 0,0 0-1 0 0,1 0 1 0 0,-1 1 0 0 0,0-1-1 0 0,1 1 1 0 0,0 0 0 0 0,-4 3-1 0 0,1-2 20 0 0,1 1 1 0 0,-1 0-1 0 0,1 1 0 0 0,1-1 0 0 0,-1 1 0 0 0,0 0 0 0 0,1 0 0 0 0,0 1 0 0 0,-6 9 0 0 0,4 0 181 0 0,1 0-1 0 0,0 1 1 0 0,1-1 0 0 0,-3 20-1 0 0,4-21 33 0 0,2-10-164 0 0,-1-1-1 0 0,1 0 1 0 0,-1 0-1 0 0,1 1 1 0 0,-1-1 0 0 0,0 0-1 0 0,-3 3 1 0 0,-1 3 22 0 0,-6 7 102 0 0,0-1 1 0 0,-19 19 0 0 0,-12 14 567 0 0,42-46-408 0 0,25 5-145 0 0,-7-6-132 0 0,0-1 0 0 0,29-2-1 0 0,-10-1-92 0 0,85-4-249 0 0,60-2 172 0 0,-164 10 188 0 0,1 1 0 0 0,-1 0 0 0 0,1 1 0 0 0,-1 1 0 0 0,24 9 1 0 0,-34-11-30 0 0,0 1 1 0 0,0 0-1 0 0,0 0 1 0 0,-1 1-1 0 0,1 0 1 0 0,-1 0-1 0 0,0 1 1 0 0,0-1-1 0 0,0 1 1 0 0,-1 0-1 0 0,1 1 1 0 0,-1 0-1 0 0,-1-1 1 0 0,8 13-1 0 0,-11-16-6 0 0,0 0-1 0 0,0 0 1 0 0,0 1-1 0 0,0-1 1 0 0,0 0 0 0 0,-1 0-1 0 0,0 0 1 0 0,1 1-1 0 0,-1-1 1 0 0,0 0 0 0 0,0 0-1 0 0,0 1 1 0 0,0-1-1 0 0,0 0 1 0 0,-1 0 0 0 0,1 1-1 0 0,0-1 1 0 0,-1 0-1 0 0,0 0 1 0 0,0 0-1 0 0,0 0 1 0 0,0 0 0 0 0,0 0-1 0 0,0 0 1 0 0,0 0-1 0 0,0 0 1 0 0,-1 0 0 0 0,1-1-1 0 0,-1 1 1 0 0,-1 1-1 0 0,-6 4-24 0 0,0 0 0 0 0,0-1 0 0 0,-1 0 0 0 0,-19 9 0 0 0,5-3 26 0 0,-46 24 8 0 0,-98 35-1 0 0,117-51-24 0 0,24-12-1 0 0,-15 5-23 0 0,41-12-105 0 0,2-4-46 0 0,1 1 0 0 0,0-1 0 0 0,-1 1-1 0 0,1 0 1 0 0,0-1 0 0 0,0 1-1 0 0,1 0 1 0 0,-1 0 0 0 0,3-2-1 0 0,-4 4 90 0 0,5-5-725 0 0,0 1 0 0 0,0 1-1 0 0,0-1 1 0 0,0 1-1 0 0,9-3 1 0 0,-4 2-1121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1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11975 0 0,'-11'3'492'0'0,"-1"0"0"0"0,0 1-1 0 0,1 1 1 0 0,0 0-1 0 0,0 0 1 0 0,-18 13 0 0 0,5-2 1363 0 0,-35 34 0 0 0,52-43-1730 0 0,1-1 1 0 0,0 1-1 0 0,0 0 0 0 0,1 0 0 0 0,-1 1 0 0 0,2-1 0 0 0,-1 1 0 0 0,-6 17 1 0 0,10-23-113 0 0,0 1 1 0 0,0 0 0 0 0,1 0 0 0 0,-1-1 0 0 0,1 1 0 0 0,-1 0 0 0 0,1 0-1 0 0,0 0 1 0 0,0-1 0 0 0,0 1 0 0 0,0 0 0 0 0,1 0 0 0 0,-1 0 0 0 0,1-1 0 0 0,-1 1-1 0 0,1 0 1 0 0,0-1 0 0 0,0 1 0 0 0,1 0 0 0 0,-1-1 0 0 0,0 0 0 0 0,1 1 0 0 0,0-1-1 0 0,-1 0 1 0 0,1 1 0 0 0,0-1 0 0 0,0 0 0 0 0,0 0 0 0 0,0-1 0 0 0,1 1-1 0 0,-1 0 1 0 0,5 2 0 0 0,8 3-56 0 0,0 0 0 0 0,0 0 0 0 0,1-1 0 0 0,0-1 0 0 0,0-1 0 0 0,1 0 0 0 0,-1-1 0 0 0,1-1 0 0 0,0 0 0 0 0,0-2 0 0 0,17 0 0 0 0,-20-1 142 0 0,-1 0 0 0 0,0-1-1 0 0,0-1 1 0 0,0 0 0 0 0,0-1 0 0 0,-1 0-1 0 0,1 0 1 0 0,-1-2 0 0 0,0 0 0 0 0,0 0-1 0 0,-1-1 1 0 0,0 0 0 0 0,0-1-1 0 0,15-13 1 0 0,-23 17-40 0 0,0 1 0 0 0,0-1 0 0 0,0 1-1 0 0,-1-1 1 0 0,1 0 0 0 0,-1 0 0 0 0,0 0-1 0 0,0-1 1 0 0,0 1 0 0 0,-1 0 0 0 0,1-1 0 0 0,-1 1-1 0 0,0-1 1 0 0,0 0 0 0 0,-1 1 0 0 0,1-1-1 0 0,-1 1 1 0 0,0-1 0 0 0,0 0 0 0 0,-1 1 0 0 0,0-1-1 0 0,1 0 1 0 0,-1 1 0 0 0,-3-8 0 0 0,1 6-39 0 0,1 0 0 0 0,-1-1 0 0 0,-1 1 1 0 0,1 0-1 0 0,-1 0 0 0 0,0 1 0 0 0,0-1 1 0 0,-1 1-1 0 0,0 0 0 0 0,0 0 1 0 0,0 1-1 0 0,0-1 0 0 0,-1 1 0 0 0,1 0 1 0 0,-13-6-1 0 0,8 6-97 0 0,-1-1 0 0 0,1 2 0 0 0,-1 0 0 0 0,0 0 0 0 0,0 1 0 0 0,0 0 0 0 0,-17-1 0 0 0,21 3-194 0 0,0 0 0 0 0,0 1 1 0 0,0-1-1 0 0,0 2 1 0 0,0-1-1 0 0,0 0 0 0 0,1 1 1 0 0,-1 1-1 0 0,1-1 1 0 0,-1 1-1 0 0,1 0 0 0 0,0 0 1 0 0,-7 5-1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2759 0 0,'0'0'8204'0'0,"0"-2"-7633"0"0,0-6-258 0 0,1 0 0 0 0,0 1-1 0 0,1-1 1 0 0,0 1 0 0 0,0-1 0 0 0,0 1 0 0 0,7-12 0 0 0,29-50 1250 0 0,-28 52-1221 0 0,1 0 50 0 0,0 0 0 0 0,2 1 0 0 0,0 1 0 0 0,1-1 0 0 0,1 2 0 0 0,0 0 0 0 0,0 1 0 0 0,27-16 0 0 0,-41 28-215 0 0,1 1-30 0 0,0 0-129 0 0,1 1-9 0 0,10 7 4 0 0,-10-5-2 0 0,0 0 0 0 0,-1 0 0 0 0,1 0 0 0 0,-1 0 0 0 0,1 0 1 0 0,-1 1-1 0 0,0-1 0 0 0,-1 1 0 0 0,3 3 0 0 0,11 39 63 0 0,-9-24-67 0 0,12 32 14 0 0,25 70 11 0 0,-33-103-18 0 0,-3-4 36 0 0,0-1 0 0 0,1 0 0 0 0,1-1 0 0 0,1 0 0 0 0,17 23 0 0 0,-24-36 5 0 0,0 1 1 0 0,0 0 0 0 0,-1-1 0 0 0,2 1 0 0 0,-1-1 0 0 0,0 0-1 0 0,0 0 1 0 0,1 0 0 0 0,-1-1 0 0 0,1 1 0 0 0,0-1 0 0 0,-1 0-1 0 0,1 0 1 0 0,5 1 0 0 0,-3-1 39 0 0,-1-1 0 0 0,1 0-1 0 0,-1-1 1 0 0,1 1 0 0 0,-1-1-1 0 0,1 0 1 0 0,-1 0 0 0 0,0-1 0 0 0,7-2-1 0 0,5-4 234 0 0,-1-1 0 0 0,0 0-1 0 0,0-1 1 0 0,27-23-1 0 0,72-68 1121 0 0,-96 84-1278 0 0,-1-2-1 0 0,-1 1 1 0 0,0-2 0 0 0,27-43-1 0 0,-34 47-233 0 0,-1-1 0 0 0,9-21 0 0 0,-17 37-129 0 0,0-1 113 0 0,0 1 0 0 0,0 0 0 0 0,-1-1 0 0 0,1 1 0 0 0,0-1-1 0 0,0 1 1 0 0,-1-1 0 0 0,1 0 0 0 0,-1-1 0 0 0,2-2-362 0 0,19-34-4343 0 0,-15 30 2750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1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0 909 4143 0 0,'0'0'13876'0'0,"2"-3"-13230"0"0,21-25-56 0 0,-1-1-1 0 0,-1-2 1 0 0,32-64 0 0 0,33-109 640 0 0,-78 184-1030 0 0,23-70 226 0 0,-22 59-423 0 0,1 0-1 0 0,29-57 0 0 0,-38 86-3 0 0,1-1-1 0 0,-1 1 0 0 0,1-1 0 0 0,0 1-1 0 0,0-1 1 0 0,0 1 0 0 0,4-4 0 0 0,-5 5-75 0 0,8 9-106 0 0,-4-3 154 0 0,-1 0 0 0 0,-1 0 0 0 0,1 1 1 0 0,-1-1-1 0 0,0 1 0 0 0,0 0 0 0 0,0 0 0 0 0,2 7 0 0 0,12 54-79 0 0,-15-55 72 0 0,8 34 15 0 0,26 106-26 0 0,-27-120 21 0 0,2-1 1 0 0,24 51 0 0 0,-28-71 61 0 0,0 0 0 0 0,1-1-1 0 0,0 0 1 0 0,0 0 0 0 0,1 0-1 0 0,0-1 1 0 0,1 0 0 0 0,15 10-1 0 0,-22-17 48 0 0,-1-1-1 0 0,0 0 1 0 0,1 0-1 0 0,-1 0 0 0 0,1 0 1 0 0,0 0-1 0 0,-1 0 0 0 0,1-1 1 0 0,0 1-1 0 0,-1-1 0 0 0,1 0 1 0 0,0 0-1 0 0,0 0 0 0 0,-1 0 1 0 0,1 0-1 0 0,0 0 0 0 0,0-1 1 0 0,-1 1-1 0 0,4-2 0 0 0,-3 1 1 0 0,1 0 0 0 0,-1-1 0 0 0,1 1 0 0 0,-1-1 0 0 0,0 0 0 0 0,0 0 0 0 0,1 0 0 0 0,-1 0 0 0 0,-1-1 0 0 0,1 1 0 0 0,0-1 0 0 0,4-5 0 0 0,9-18 186 0 0,0-1 1 0 0,-2 0-1 0 0,16-44 0 0 0,22-93 295 0 0,30-177-116 0 0,-44 210-448 0 0,-35 123-11 0 0,-3 6-47 0 0,20 6-193 0 0,-14-2 20 0 0,-1 1 0 0 0,0 0 1 0 0,0 0-1 0 0,0 0 0 0 0,0 1 0 0 0,-1 0 0 0 0,1 0 0 0 0,3 4 1 0 0,17 23-4381 0 0,-17-21-2869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1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16 14279 0 0,'0'-1'1103'0'0,"1"-14"5413"0"0,-8 17-5791 0 0,4-1-708 0 0,1 1-1 0 0,-1-1 1 0 0,1 0 0 0 0,0 1-1 0 0,0-1 1 0 0,-1 1 0 0 0,1 0-1 0 0,0 0 1 0 0,0 0 0 0 0,1 0-1 0 0,-4 4 1 0 0,-16 29 13 0 0,12-20-20 0 0,-53 104-10 0 0,25-44 0 0 0,-7 8-5 0 0,-166 343-54 0 0,204-413 75 0 0,1 1 1 0 0,0 0-1 0 0,1-1 0 0 0,1 2 0 0 0,0-1 1 0 0,-1 20-1 0 0,4-28 48 0 0,0 1 0 0 0,1 0 0 0 0,-1-1-1 0 0,1 1 1 0 0,0-1 0 0 0,1 1 0 0 0,0-1 0 0 0,0 1 0 0 0,0-1 0 0 0,1 0 0 0 0,0 0 0 0 0,0 0-1 0 0,0-1 1 0 0,1 1 0 0 0,8 10 0 0 0,-1-5 170 0 0,1 1 1 0 0,0-2-1 0 0,22 16 0 0 0,47 22 544 0 0,-45-26-517 0 0,6-1 155 0 0,-41-21-272 0 0,3 1 2 0 0,-4 0-108 0 0,-1-1-38 0 0,1 0 1 0 0,0 0-1 0 0,0 0 0 0 0,0 0 0 0 0,0 0 0 0 0,0 0 1 0 0,0 0-1 0 0,0 0 0 0 0,0 1 0 0 0,0-1 0 0 0,0 0 1 0 0,0 0-1 0 0,0 0 0 0 0,0 0 0 0 0,0 0 0 0 0,0 0 1 0 0,0 0-1 0 0,0 0 0 0 0,0 0 0 0 0,0 0 0 0 0,0 0 1 0 0,0 0-1 0 0,0 0 0 0 0,0 0 0 0 0,0 0 1 0 0,0 1-1 0 0,0-1 0 0 0,0 0 0 0 0,0 0 0 0 0,0 0 1 0 0,0 0-1 0 0,0 0 0 0 0,0 0 0 0 0,0 0 0 0 0,0 0 1 0 0,0 0-1 0 0,0 0 0 0 0,0 0 0 0 0,0 0 0 0 0,0 0 1 0 0,1 0-1 0 0,-1 0 0 0 0,0 0 0 0 0,0 0 0 0 0,0 0 1 0 0,0 0-1 0 0,0 1 0 0 0,0-1 0 0 0,0 0 0 0 0,0 0 1 0 0,0 0-1 0 0,0 0 0 0 0,0 0 0 0 0,0 0 0 0 0,0 0 1 0 0,0 0-1 0 0,0 0 0 0 0,1 0 0 0 0,-1 0 0 0 0,0 0 1 0 0,0 0-1 0 0,0 0 0 0 0,22 1 262 0 0,-20-1-365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2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 8783 0 0,'0'0'794'0'0,"-1"0"-652"0"0,-30 0 352 0 0,0 0 3358 0 0,30 0-2903 0 0,-7-1 5363 0 0,15 6-6131 0 0,-1 0-1 0 0,1 1 1 0 0,-1-1 0 0 0,0 1 0 0 0,-1 1-1 0 0,0-1 1 0 0,0 1 0 0 0,5 8-1 0 0,16 27-127 0 0,36 44 0 0 0,-45-63-48 0 0,-10-13 5 0 0,0 0 0 0 0,0 1 0 0 0,-1 0 0 0 0,-1 0 1 0 0,0 0-1 0 0,0 1 0 0 0,-1 0 0 0 0,4 18 0 0 0,-7-23-4 0 0,0 0 1 0 0,0 0 0 0 0,-1 0-1 0 0,0 1 1 0 0,0-1 0 0 0,-1 0-1 0 0,1 0 1 0 0,-2 0 0 0 0,1 0-1 0 0,-1 0 1 0 0,0 0 0 0 0,0 0-1 0 0,-1 0 1 0 0,0-1 0 0 0,-7 13-1 0 0,5-13 4 0 0,0 1-1 0 0,0-1 0 0 0,0 0 1 0 0,0-1-1 0 0,-1 1 0 0 0,0-1 1 0 0,0 0-1 0 0,-1 0 0 0 0,1-1 1 0 0,-1 0-1 0 0,0 0 0 0 0,0-1 1 0 0,-1 0-1 0 0,1 0 0 0 0,-11 2 1 0 0,-9 2 40 0 0,19-5-53 0 0,0 0 0 0 0,0 0 1 0 0,0 1-1 0 0,0 0 0 0 0,1 0 0 0 0,-1 0 1 0 0,1 1-1 0 0,-10 7 0 0 0,15-10-141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4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469 183 1839 0 0,'0'0'2246'0'0,"2"1"-2172"0"0,2 3-1440 0 0,13 14 13374 0 0,-11-11-8274 0 0,-5-9-3680 0 0,2-4-46 0 0,-1-1 1 0 0,1 0-1 0 0,-1 1 1 0 0,-1-1 0 0 0,1 0-1 0 0,-1 0 1 0 0,0 0 0 0 0,-1 0-1 0 0,1-1 1 0 0,-1 1-1 0 0,-1 0 1 0 0,0 0 0 0 0,0 0-1 0 0,0 0 1 0 0,-1 0 0 0 0,-3-9-1 0 0,5 13-8 0 0,-1 0 0 0 0,0 1 0 0 0,0-1 0 0 0,0 0 1 0 0,-1 1-1 0 0,1-1 0 0 0,-1 0 0 0 0,1 1 0 0 0,-4-5 0 0 0,0 2-11 0 0,3 2-15 0 0,-1-1 0 0 0,0 1 0 0 0,0 0 1 0 0,0 0-1 0 0,-1 0 0 0 0,1 1 0 0 0,-8-5 0 0 0,6 4-45 0 0,4 1 57 0 0,-1 0-1 0 0,0 1 1 0 0,0 0-1 0 0,0-1 1 0 0,0 1-1 0 0,0 0 1 0 0,0 0-1 0 0,0 0 1 0 0,0 0-1 0 0,-1 1 1 0 0,1-1-1 0 0,-4 0 1 0 0,2 0-38 0 0,-7 1 24 0 0,-12 2-76 0 0,19-1 88 0 0,-6 3-6 0 0,-21 11-46 0 0,2 1 1 0 0,0 1 0 0 0,0 1 0 0 0,-31 28 0 0 0,37-26 40 0 0,1 0 1 0 0,-39 46-1 0 0,49-51 29 0 0,2 0-1 0 0,-1 0 1 0 0,2 2-1 0 0,0-1 0 0 0,-13 35 1 0 0,20-43 31 0 0,0 0 1 0 0,1 0-1 0 0,-1-1 0 0 0,1 15 1 0 0,1-20-18 0 0,1 1 0 0 0,-1-1 0 0 0,1 0 0 0 0,0 0 0 0 0,-1 0 1 0 0,1 0-1 0 0,0 0 0 0 0,0 0 0 0 0,0 0 0 0 0,0 0 0 0 0,1 0 1 0 0,2 3-1 0 0,-1-2 16 0 0,-1 0 0 0 0,0 0-1 0 0,1 0 1 0 0,0-1-1 0 0,-1 1 0 0 0,1-1 1 0 0,0 1-1 0 0,0-1 1 0 0,1 0-1 0 0,-1 0 1 0 0,0-1-1 0 0,1 1 1 0 0,4 1-1 0 0,-2-1 42 0 0,1 0 0 0 0,-1-1 0 0 0,1 0 1 0 0,0 0-1 0 0,-1-1 0 0 0,10 0 0 0 0,4-2 185 0 0,1-1 0 0 0,-1-1-1 0 0,29-9 1 0 0,-8 1-51 0 0,39-18 0 0 0,-60 21-134 0 0,-1-1-1 0 0,1-1 1 0 0,31-23-1 0 0,-47 30-74 0 0,13-9-152 0 0,20-21-1 0 0,-31 28 112 0 0,-1 0 0 0 0,0 0 0 0 0,-1 0 0 0 0,1-1 0 0 0,-1 0 0 0 0,-1 0-1 0 0,5-10 1 0 0,-4 6-86 0 0,-2-1 29 0 0,-4 0 31 0 0,-3 4 66 0 0,4 8 8 0 0,1-1-1 0 0,-1 1 1 0 0,1-1 0 0 0,-1 1 0 0 0,1 0-1 0 0,-1-1 1 0 0,1 1 0 0 0,-1 0 0 0 0,0 0-1 0 0,1-1 1 0 0,-1 1 0 0 0,1 0 0 0 0,-1 0-1 0 0,0 0 1 0 0,1-1 0 0 0,-1 1 0 0 0,0 0-1 0 0,1 0 1 0 0,-1 0 0 0 0,0 0 0 0 0,1 0-1 0 0,-1 1 1 0 0,1-1 0 0 0,-1 0 0 0 0,0 0 0 0 0,1 0-1 0 0,-1 0 1 0 0,0 1 0 0 0,0-1 0 0 0,0 1 2 0 0,-1 0 1 0 0,0 0 0 0 0,1 1 0 0 0,-1-1 0 0 0,1 0 0 0 0,0 1 0 0 0,-1-1 0 0 0,1 1 0 0 0,0-1 0 0 0,0 1 0 0 0,0-1 0 0 0,0 1-1 0 0,0 0 1 0 0,0-1 0 0 0,0 4 0 0 0,-7 20-105 0 0,-6 29-1 0 0,9-28-28 0 0,-11 28-1 0 0,-2-12-40 0 0,-42 71-1 0 0,15-33 159 0 0,-72 118 84 0 0,117-197-57 0 0,2-2-20 0 0,9-2-264 0 0,-1-1 0 0 0,-1-1 1 0 0,1 1-1 0 0,0-2 0 0 0,-1 1 0 0 0,0-2 0 0 0,-1 1 1 0 0,9-9-1 0 0,-2 0-849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4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 9127 0 0,'0'0'415'0'0,"1"-1"-7"0"0,5-3 3805 0 0,-8 5-4108 0 0,0 1-1 0 0,0-1 1 0 0,0 1 0 0 0,0-1-1 0 0,0 1 1 0 0,-2 2-1 0 0,-53 49 1084 0 0,32-31-805 0 0,1 0 0 0 0,-37 48-1 0 0,48-53-233 0 0,1 2 1 0 0,-15 31-1 0 0,23-42-104 0 0,1 1 0 0 0,-1-1 0 0 0,2 1 0 0 0,0-1 0 0 0,0 1 0 0 0,0 0 0 0 0,1 0 0 0 0,0 0 0 0 0,1 11 0 0 0,1-16 6 0 0,-1 0 1 0 0,1 0 0 0 0,0 0 0 0 0,0 0 0 0 0,0-1-1 0 0,1 1 1 0 0,0 0 0 0 0,-1-1 0 0 0,1 1 0 0 0,0-1-1 0 0,1 0 1 0 0,-1 0 0 0 0,1 1 0 0 0,-1-2 0 0 0,1 1-1 0 0,0 0 1 0 0,0 0 0 0 0,0-1 0 0 0,0 0 0 0 0,6 4-1 0 0,-2-3 65 0 0,0 1 0 0 0,0-1 0 0 0,0 0 0 0 0,0-1 0 0 0,1 0 0 0 0,-1 0 0 0 0,1 0-1 0 0,-1-1 1 0 0,15 1 0 0 0,-8-2-40 0 0,0-1-1 0 0,0 1 1 0 0,0-2-1 0 0,-1 0 1 0 0,1-1-1 0 0,-1 0 1 0 0,25-10-1 0 0,-25 6-27 0 0,6-6-75 0 0,-16 9-1 0 0,-1 0 5 0 0,0 0 9 0 0,0 1 0 0 0,-1 0 1 0 0,1-1-1 0 0,-1 1 1 0 0,0-1-1 0 0,0 0 1 0 0,0 1-1 0 0,0-1 0 0 0,-1 0 1 0 0,1 1-1 0 0,-1-1 1 0 0,0 0-1 0 0,0 1 1 0 0,-1-6-1 0 0,-1-7-21 0 0,-9-31 0 0 0,6 26 47 0 0,0 3-13 0 0,-17-92 47 0 0,20 95-161 0 0,1 0-1 0 0,0 0 0 0 0,1 1 0 0 0,1-1 1 0 0,4-23-1 0 0,-5 38 50 0 0,4-16 36 0 0,-4 15-108 0 0,0 0 1 0 0,1 1 0 0 0,-1-1-1 0 0,0 0 1 0 0,0 1 0 0 0,0-1-1 0 0,1 1 1 0 0,-1-1 0 0 0,0 0 0 0 0,1 1-1 0 0,-1-1 1 0 0,1 1 0 0 0,-1-1-1 0 0,1 1 1 0 0,-1-1 0 0 0,1 1-1 0 0,-1-1 1 0 0,1 1 0 0 0,-1 0-1 0 0,1-1 1 0 0,-1 1 0 0 0,2-1-1 0 0,1 2-139 0 0,0-1 0 0 0,1 0-1 0 0,-1 1 1 0 0,0 0 0 0 0,0 0 0 0 0,0 0-1 0 0,0 0 1 0 0,0 0 0 0 0,0 1 0 0 0,0-1-1 0 0,3 3 1 0 0,9 8-3620 0 0,-4-3-231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4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168 162 4143 0 0,'1'-1'191'0'0,"4"-4"-137"0"0,-1 1 0 0 0,0-1 0 0 0,7-10-1 0 0,1-4 15787 0 0,-43 45-16006 0 0,1 0 0 0 0,-36 42 0 0 0,55-57 149 0 0,4-2 2 0 0,0-1 0 0 0,1 1 1 0 0,0 0-1 0 0,0 0 0 0 0,0 1 0 0 0,2 0 1 0 0,-1 0-1 0 0,1 0 0 0 0,0 0 0 0 0,1 1 0 0 0,1 0 1 0 0,0-1-1 0 0,-2 19 0 0 0,4-25 20 0 0,0 0 0 0 0,0 0 0 0 0,1 0-1 0 0,-1 0 1 0 0,1 0 0 0 0,0-1 0 0 0,0 1-1 0 0,0 0 1 0 0,1-1 0 0 0,-1 1 0 0 0,1-1-1 0 0,0 1 1 0 0,0-1 0 0 0,0 0 0 0 0,5 6 0 0 0,-3-5 32 0 0,0 0 0 0 0,0 0 0 0 0,1 0 1 0 0,-1-1-1 0 0,1 0 0 0 0,-1 0 1 0 0,1 0-1 0 0,0 0 0 0 0,0-1 1 0 0,9 3-1 0 0,0-1 12 0 0,0-1 1 0 0,1 0-1 0 0,-1-1 1 0 0,1-1-1 0 0,-1 0 1 0 0,1-1-1 0 0,-1 0 1 0 0,26-5-1 0 0,-18 1 2 0 0,-1-1 1 0 0,0-1-1 0 0,0-1 0 0 0,0 0 0 0 0,-1-2 1 0 0,0 0-1 0 0,-1-2 0 0 0,0 0 0 0 0,0-1 1 0 0,-1-1-1 0 0,-1 0 0 0 0,0-2 0 0 0,24-26 1 0 0,-33 32-15 0 0,0-1 1 0 0,0 1-1 0 0,-1-2 1 0 0,0 1-1 0 0,6-15 1 0 0,-10 18-14 0 0,0 0 0 0 0,-1 0 0 0 0,0 0 0 0 0,0 0 1 0 0,-1-1-1 0 0,0 1 0 0 0,0-1 0 0 0,0 1 0 0 0,-1-1 0 0 0,-1-7 0 0 0,0 5 20 0 0,0 0-1 0 0,-1 1 0 0 0,0-1 1 0 0,-1 1-1 0 0,0-1 1 0 0,0 1-1 0 0,-1 0 0 0 0,0 0 1 0 0,-9-14-1 0 0,9 17-17 0 0,-1 1 0 0 0,1-1 0 0 0,-1 1 0 0 0,0 0 0 0 0,0 0 0 0 0,-1 1 0 0 0,1 0 0 0 0,-1-1 0 0 0,0 2 0 0 0,0-1 0 0 0,-1 1 0 0 0,1 0 0 0 0,-1 0 0 0 0,-7-2 0 0 0,1 2-65 0 0,0 0 0 0 0,0 1 0 0 0,0 1 0 0 0,0 0 0 0 0,0 0 0 0 0,-15 2 0 0 0,20 0 9 0 0,1-1 1 0 0,0 1-1 0 0,0 1 0 0 0,0 0 0 0 0,0 0 1 0 0,0 0-1 0 0,0 0 0 0 0,1 1 0 0 0,-1 0 0 0 0,1 1 1 0 0,0 0-1 0 0,-10 7 0 0 0,15-10-97 0 0,0 0-1 0 0,0 0 1 0 0,0 0 0 0 0,0 0-1 0 0,0 0 1 0 0,0 0-1 0 0,0 0 1 0 0,0 0 0 0 0,1 0-1 0 0,-1 0 1 0 0,0 0-1 0 0,1 0 1 0 0,-1 1 0 0 0,1-1-1 0 0,-1 0 1 0 0,1 0-1 0 0,0 1 1 0 0,-1-1 0 0 0,1 0-1 0 0,0 1 1 0 0,0-1-1 0 0,0 0 1 0 0,0 1 0 0 0,0-1-1 0 0,0 0 1 0 0,1 1 0 0 0,-1-1-1 0 0,0 0 1 0 0,1 0-1 0 0,-1 1 1 0 0,1-1 0 0 0,-1 0-1 0 0,1 0 1 0 0,-1 0-1 0 0,1 1 1 0 0,0-1 0 0 0,0 0-1 0 0,-1 0 1 0 0,1 0-1 0 0,0 0 1 0 0,2 1 0 0 0,7 5-1527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5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436 144 3679 0 0,'0'0'284'0'0,"1"2"-186"0"0,0 3 295 0 0,0 1-1 0 0,-1-1 1 0 0,1 0 0 0 0,-1 1-1 0 0,0-1 1 0 0,-1 0 0 0 0,1 1 0 0 0,-3 6-1 0 0,-13 46 4646 0 0,13-46-4573 0 0,-1-1-779 0 0,-2-1 8154 0 0,9-23-6946 0 0,4-12-810 0 0,17-37-1 0 0,4-9-245 0 0,-25 61 111 0 0,9-37-213 0 0,-11 44 215 0 0,-1-1 0 0 0,1 1 0 0 0,-1-1 1 0 0,0 1-1 0 0,0-1 0 0 0,0 0 0 0 0,0 1 1 0 0,-1-1-1 0 0,0 1 0 0 0,-1-5 0 0 0,2 6 27 0 0,-1 1 0 0 0,0 0 0 0 0,1 0 0 0 0,-1 0 0 0 0,0-1 0 0 0,0 1 0 0 0,0 0 1 0 0,0 0-1 0 0,0 0 0 0 0,0 0 0 0 0,0 0 0 0 0,0 1 0 0 0,0-1 0 0 0,-1 0 0 0 0,1 0 0 0 0,0 1 0 0 0,-1-1 0 0 0,1 1 0 0 0,0-1 0 0 0,-1 1 0 0 0,1 0 0 0 0,0-1 0 0 0,-1 1 0 0 0,1 0 0 0 0,-1 0 0 0 0,1 0 0 0 0,0 0 0 0 0,-1 0 0 0 0,1 0 0 0 0,-3 1 0 0 0,-4 0-42 0 0,1 1 0 0 0,-1 0 0 0 0,0 1 0 0 0,-7 3-1 0 0,12-5 43 0 0,-19 9-38 0 0,1 0-1 0 0,1 1 0 0 0,0 2 1 0 0,1 0-1 0 0,0 1 1 0 0,-19 18-1 0 0,-1 5-119 0 0,-52 67 0 0 0,29-18 126 0 0,55-75 41 0 0,0 0 0 0 0,1 1 1 0 0,1 0-1 0 0,0 0 0 0 0,1 0 0 0 0,-4 14 0 0 0,8-24 12 0 0,-1 0 1 0 0,1 0-1 0 0,0 0 0 0 0,-1 0 0 0 0,1 1 0 0 0,0-1 0 0 0,0 0 1 0 0,0 0-1 0 0,1 0 0 0 0,-1 0 0 0 0,0 0 0 0 0,1 0 1 0 0,-1 0-1 0 0,1 0 0 0 0,0 0 0 0 0,0 0 0 0 0,0 0 0 0 0,0-1 1 0 0,0 1-1 0 0,0 0 0 0 0,0 0 0 0 0,0-1 0 0 0,1 1 0 0 0,1 1 1 0 0,0-1 17 0 0,-1-1 1 0 0,1 0-1 0 0,-1 1 1 0 0,1-1 0 0 0,0 0-1 0 0,-1 0 1 0 0,1-1-1 0 0,0 1 1 0 0,0 0-1 0 0,0-1 1 0 0,-1 0 0 0 0,1 0-1 0 0,0 0 1 0 0,0 0-1 0 0,0 0 1 0 0,0 0 0 0 0,3-1-1 0 0,11-3 58 0 0,0-1 1 0 0,0 0-1 0 0,0-1 0 0 0,0-1 0 0 0,20-12 0 0 0,-5 0 18 0 0,46-34-1 0 0,-67 45-74 0 0,-1-1 0 0 0,-1 0-1 0 0,1 0 1 0 0,-2-1 0 0 0,1 0-1 0 0,-1 0 1 0 0,-1-1 0 0 0,0 0-1 0 0,0 0 1 0 0,-1-1 0 0 0,7-19-1 0 0,-13 29-17 0 0,0 1 0 0 0,1-1 0 0 0,-1 0 0 0 0,1 1 0 0 0,0-1 0 0 0,-1 0 0 0 0,1 1 0 0 0,0-1 0 0 0,0 1 0 0 0,0-1 0 0 0,0 1 0 0 0,0-1 0 0 0,0 1 0 0 0,1 0 0 0 0,-1-1 0 0 0,0 1 0 0 0,1 0 0 0 0,2-2 0 0 0,-4 3-1 0 0,0 0-1 0 0,0 0 0 0 0,0 0 1 0 0,1 0-1 0 0,-1-1 0 0 0,0 1 1 0 0,0 0-1 0 0,0 0 0 0 0,1 0 0 0 0,-1 0 1 0 0,0 0-1 0 0,0 0 0 0 0,0 0 1 0 0,1 0-1 0 0,-1-1 0 0 0,0 1 1 0 0,0 0-1 0 0,1 0 0 0 0,-1 0 1 0 0,0 0-1 0 0,0 0 0 0 0,0 0 1 0 0,1 0-1 0 0,-1 1 0 0 0,0-1 1 0 0,0 0-1 0 0,1 0 0 0 0,-1 0 1 0 0,0 0-1 0 0,0 0 0 0 0,0 0 1 0 0,1 0-1 0 0,-1 0 0 0 0,0 0 1 0 0,0 1-1 0 0,0-1 0 0 0,1 0 1 0 0,-1 0-1 0 0,0 0 0 0 0,0 0 1 0 0,0 1-1 0 0,0-1 0 0 0,0 13 71 0 0,-9 16 82 0 0,9-29-152 0 0,-24 52 273 0 0,17-39-254 0 0,1-1 1 0 0,0 1 0 0 0,1 0-1 0 0,-4 15 1 0 0,9-26-286 0 0,0 1-1 0 0,-1-1 1 0 0,1 1 0 0 0,0-1-1 0 0,1 1 1 0 0,-1-1-1 0 0,0 1 1 0 0,1-1 0 0 0,-1 1-1 0 0,2 3 1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5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11055 0 0,'0'0'852'0'0,"0"1"-560"0"0,0 6 465 0 0,-1 0 0 0 0,0 0 0 0 0,0-1-1 0 0,-1 1 1 0 0,0 0 0 0 0,-3 7 0 0 0,-20 40 2006 0 0,12-26-2341 0 0,-11 19 382 0 0,-46 71 0 0 0,-41 37-793 0 0,38-55-43 0 0,10-14-229 0 0,-58 88-2057 0 0,108-150-506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1839 0 0,'-8'-5'12651'0'0,"7"7"-12536"0"0,-1 0 0 0 0,1 0 1 0 0,0 1-1 0 0,0-1 0 0 0,0 1 0 0 0,1-1 0 0 0,-1 1 1 0 0,0-1-1 0 0,1 1 0 0 0,0-1 0 0 0,-1 1 0 0 0,1-1 1 0 0,0 1-1 0 0,1 0 0 0 0,-1-1 0 0 0,0 1 0 0 0,1-1 1 0 0,-1 1-1 0 0,1-1 0 0 0,0 1 0 0 0,0-1 0 0 0,0 0 1 0 0,2 5-1 0 0,4 6 173 0 0,0 0-1 0 0,18 23 1 0 0,-20-29-107 0 0,34 42 238 0 0,1-2 0 0 0,3-1 0 0 0,68 56 0 0 0,-60-58 125 0 0,-1 3 0 0 0,51 64 0 0 0,-88-95-477 0 0,-1 1 1 0 0,-1 0-1 0 0,-1 0 0 0 0,0 2 0 0 0,-1-1 0 0 0,-1 1 1 0 0,-1 0-1 0 0,7 25 0 0 0,-11-28-41 0 0,0 0-1 0 0,-1 0 1 0 0,-1 0-1 0 0,0-1 1 0 0,-1 1 0 0 0,-1 0-1 0 0,-1 0 1 0 0,0 0-1 0 0,-1 0 1 0 0,0-1 0 0 0,-7 18-1 0 0,4-18 16 0 0,-1 1-1 0 0,0-1 1 0 0,-1-1 0 0 0,0 1-1 0 0,-1-1 1 0 0,-1-1 0 0 0,-17 19-1 0 0,7-11 41 0 0,-2-1 0 0 0,-1-1-1 0 0,-32 21 1 0 0,18-15-33 0 0,-132 83 179 0 0,92-66-193 0 0,76-41-120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5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2 484 6911 0 0,'-1'-13'90'0'0,"1"4"574"0"0,0-1 0 0 0,0 1 0 0 0,0-1 0 0 0,1 1 1 0 0,1-1-1 0 0,-1 1 0 0 0,2 0 0 0 0,-1-1 0 0 0,8-16 0 0 0,6-1 935 0 0,1 0 0 0 0,39-47 1 0 0,-34 49-1332 0 0,0 2 0 0 0,2 1 0 0 0,0 1 0 0 0,2 0 0 0 0,0 2 0 0 0,1 1 0 0 0,1 2 0 0 0,1 0 0 0 0,41-15 1 0 0,-58 26-135 0 0,1 1 1 0 0,0 1 0 0 0,23-4 0 0 0,-31 7-109 0 0,0-1-1 0 0,0 1 1 0 0,-1 0 0 0 0,1 0 0 0 0,0 1 0 0 0,-1-1 0 0 0,1 1 0 0 0,0 0 0 0 0,-1 0 0 0 0,1 1 0 0 0,-1 0 0 0 0,0-1 0 0 0,9 6 0 0 0,-11-6-14 0 0,-1 1-1 0 0,1-1 1 0 0,-1 1-1 0 0,1-1 1 0 0,-1 1-1 0 0,0 0 1 0 0,1 0 0 0 0,-1 0-1 0 0,0 0 1 0 0,0-1-1 0 0,0 1 1 0 0,-1 1-1 0 0,1-1 1 0 0,0 0-1 0 0,-1 0 1 0 0,1 0 0 0 0,-1 0-1 0 0,0 0 1 0 0,0 1-1 0 0,1-1 1 0 0,-2 0-1 0 0,1 0 1 0 0,0 0-1 0 0,0 0 1 0 0,-1 1 0 0 0,1-1-1 0 0,-2 2 1 0 0,-1 7 90 0 0,-1 1-1 0 0,0-1 1 0 0,-11 18 0 0 0,12-23-73 0 0,-15 27 174 0 0,-3 0-1 0 0,0-2 1 0 0,-27 30-1 0 0,-82 82 610 0 0,116-129-802 0 0,2-1-272 0 0,-1-1 1 0 0,-17 13-1 0 0,25-22 159 0 0,0 0 1 0 0,0 1-1 0 0,0-2 0 0 0,0 1 0 0 0,0 0 0 0 0,-1-1 0 0 0,0 0 1 0 0,1-1-1 0 0,-1 1 0 0 0,-7 0 0 0 0,11-2-20 0 0,1 0 1 0 0,0 0-1 0 0,0 0 0 0 0,0 0 1 0 0,0 0-1 0 0,0 0 0 0 0,0 0 0 0 0,-1-1 1 0 0,1 1-1 0 0,0 0 0 0 0,0-1 1 0 0,0 1-1 0 0,0-1 0 0 0,0 1 0 0 0,0-1 1 0 0,0 0-1 0 0,0 1 0 0 0,1-1 1 0 0,-1 0-1 0 0,0 0 0 0 0,0 1 0 0 0,0-1 1 0 0,1 0-1 0 0,-1 0 0 0 0,0-1 1 0 0,-5-10-1804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5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9215 0 0,'0'0'707'0'0,"2"0"-464"0"0,0 0 16 0 0,0 0 0 0 0,0 1 0 0 0,0-1 0 0 0,0 1-1 0 0,0 0 1 0 0,0 0 0 0 0,0 0 0 0 0,0-1 0 0 0,0 2 0 0 0,-1-1 0 0 0,1 0 0 0 0,0 0 0 0 0,-1 1 0 0 0,1-1 0 0 0,-1 0 0 0 0,1 1 0 0 0,-1 0 0 0 0,2 1 0 0 0,-2 0 57 0 0,1-1 0 0 0,-1 1 0 0 0,0 0-1 0 0,0 0 1 0 0,0 0 0 0 0,-1 0 0 0 0,1 0 0 0 0,-1 0 0 0 0,0 0 0 0 0,1 0 0 0 0,-2 4-1 0 0,0 5 30 0 0,-1 0 0 0 0,0 0 0 0 0,-1-1 0 0 0,0 1 0 0 0,-7 14 0 0 0,-1 2-188 0 0,-2-1 0 0 0,-2-1 1 0 0,0 0-1 0 0,-31 38 1 0 0,-86 87 976 0 0,26-33-713 0 0,-22 46-3441 0 0,119-150 928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5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1 315 7831 0 0,'4'-9'322'0'0,"1"0"0"0"0,0 0-1 0 0,0 0 1 0 0,1 1 0 0 0,1-1-1 0 0,7-8 1 0 0,48-42 2820 0 0,-51 50-2888 0 0,14-13 348 0 0,2 2-1 0 0,1 0 1 0 0,0 2-1 0 0,36-17 0 0 0,-40 23-126 0 0,0 2-1 0 0,1 1 0 0 0,0 1 0 0 0,0 1 0 0 0,49-7 0 0 0,-67 13-342 0 0,1 0 0 0 0,-1 1-1 0 0,1 0 1 0 0,0 1 0 0 0,-1-1 0 0 0,1 1-1 0 0,9 3 1 0 0,-14-3-88 0 0,-1 0 0 0 0,1 0 1 0 0,-1 0-1 0 0,0 0 0 0 0,1 0 0 0 0,-1 1 0 0 0,0-1 1 0 0,0 0-1 0 0,0 1 0 0 0,0 0 0 0 0,0 0 0 0 0,0-1 0 0 0,0 1 1 0 0,-1 0-1 0 0,1 0 0 0 0,-1 1 0 0 0,0-1 0 0 0,1 0 1 0 0,-1 0-1 0 0,0 1 0 0 0,0-1 0 0 0,0 1 0 0 0,-1-1 0 0 0,1 1 1 0 0,0 2-1 0 0,0 4 68 0 0,-1 1 1 0 0,1 0 0 0 0,-2-1-1 0 0,0 1 1 0 0,0-1-1 0 0,0 1 1 0 0,-1-1 0 0 0,-5 13-1 0 0,-3 8 278 0 0,-18 33-1 0 0,27-60-373 0 0,-56 109 615 0 0,45-90-489 0 0,-2-1-1 0 0,0 0 1 0 0,-18 19-1 0 0,20-28-65 0 0,-1 0 1 0 0,0 0-1 0 0,-1-2 0 0 0,-25 16 0 0 0,11-10-117 0 0,-48 20 0 0 0,72-35-74 0 0,-1 1 0 0 0,1-1 0 0 0,-1 0 0 0 0,0 0 0 0 0,0 0 0 0 0,1-1 0 0 0,-1 1 0 0 0,0-1 0 0 0,0 0 0 0 0,-9-2 1 0 0,12 2-92 0 0,1-1 0 0 0,-1 1 0 0 0,0-1-1 0 0,0 1 1 0 0,0-1 0 0 0,1 0 0 0 0,-1 1 0 0 0,0-1 0 0 0,1 0 0 0 0,-1 0 0 0 0,1 0 0 0 0,-1 0 0 0 0,1-1 0 0 0,-1 1 0 0 0,1 0 0 0 0,0-1 0 0 0,0 1 0 0 0,0-1 0 0 0,-1 1 0 0 0,1-1 0 0 0,1 1 0 0 0,-1-1 0 0 0,0 0 0 0 0,0 1 0 0 0,1-1 0 0 0,-1 0 0 0 0,1 0 0 0 0,-1 0 0 0 0,1 0 0 0 0,0-1 0 0 0,-1-11-1830 0 0</inkml:trace>
  <inkml:trace contextRef="#ctx0" brushRef="#br0" timeOffset="1">712 481 13903 0 0,'0'0'638'0'0,"1"1"-14"0"0,3 12-388 0 0,5 14 2612 0 0,-9-27-2699 0 0,1 0 0 0 0,-1 1 0 0 0,0-1 0 0 0,0 0 0 0 0,0 0 0 0 0,0 1 0 0 0,0-1 0 0 0,0 0 0 0 0,0 0 1 0 0,0 1-1 0 0,0-1 0 0 0,0 0 0 0 0,0 0 0 0 0,0 1 0 0 0,0-1 0 0 0,0 0 0 0 0,0 0 0 0 0,0 1 1 0 0,0-1-1 0 0,0 0 0 0 0,0 0 0 0 0,0 1 0 0 0,-1-1 0 0 0,1 0 0 0 0,0 0 0 0 0,0 1 0 0 0,0-1 0 0 0,0 0 1 0 0,0 0-1 0 0,-1 0 0 0 0,1 1 0 0 0,0-1 0 0 0,-9-2 1092 0 0,-7-10-885 0 0,14 9-307 0 0,0 0 1 0 0,1 0-1 0 0,-1 0 1 0 0,1 0 0 0 0,0-1-1 0 0,0 1 1 0 0,0 0-1 0 0,0-1 1 0 0,1 1-1 0 0,-1-1 1 0 0,1 1-1 0 0,0-1 1 0 0,0 1 0 0 0,1-7-1 0 0,0-1-14 0 0,1-1-1 0 0,1 2 1 0 0,4-16-1 0 0,2 5-76 0 0,0 0 1 0 0,1 0-1 0 0,1 1 0 0 0,1 1 1 0 0,1 0-1 0 0,16-19 0 0 0,-9 15-21 0 0,0 1 0 0 0,2 1 0 0 0,1 1-1 0 0,28-20 1 0 0,-26 23-250 0 0,1 2 0 0 0,1 0 0 0 0,44-17 0 0 0,-51 24 21 0 0,2 1-1 0 0,-1 1 0 0 0,1 1 0 0 0,-1 1 0 0 0,37-1 0 0 0,-44 5-578 0 0,-1 0-1 0 0,0 1 1 0 0,1 1 0 0 0,12 3 0 0 0,-5 1-884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5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 1839 0 0,'0'0'18447'0'0,"-2"2"-17978"0"0,-28 29-322 0 0,1 1-1 0 0,2 2 1 0 0,2 1-1 0 0,1 1 1 0 0,1 1-1 0 0,2 1 1 0 0,-17 45-1 0 0,35-76-87 0 0,1 0 0 0 0,0 0 0 0 0,0 0-1 0 0,0 1 1 0 0,1-1 0 0 0,0 1 0 0 0,1 14 0 0 0,0-20-26 0 0,0 0 1 0 0,0 1-1 0 0,0-1 1 0 0,1 1 0 0 0,-1-1-1 0 0,1 0 1 0 0,0 0 0 0 0,0 1-1 0 0,0-1 1 0 0,0 0-1 0 0,0 0 1 0 0,0 0 0 0 0,0 0-1 0 0,1 0 1 0 0,-1 0 0 0 0,1 0-1 0 0,-1-1 1 0 0,1 1-1 0 0,0 0 1 0 0,0-1 0 0 0,0 1-1 0 0,0-1 1 0 0,0 0 0 0 0,0 0-1 0 0,0 0 1 0 0,0 0-1 0 0,5 2 1 0 0,0-2 47 0 0,1 1 0 0 0,-1-1 0 0 0,1-1 0 0 0,-1 1-1 0 0,1-1 1 0 0,-1-1 0 0 0,1 1 0 0 0,-1-1 0 0 0,1-1 0 0 0,-1 1 0 0 0,9-4-1 0 0,2-1 4 0 0,1-2-1 0 0,-1 0 1 0 0,18-11-1 0 0,-28 14-66 0 0,1 0 1 0 0,-2-1-1 0 0,1 0 0 0 0,-1-1 0 0 0,0 0 1 0 0,0 0-1 0 0,-1 0 0 0 0,0-1 0 0 0,0 0 1 0 0,-1 0-1 0 0,0 0 0 0 0,0-1 0 0 0,5-14 0 0 0,10-18 58 0 0,-15 33-64 0 0,-1-1-1 0 0,0 1 1 0 0,0-1-1 0 0,-1 1 1 0 0,0-1-1 0 0,-1 0 1 0 0,3-15-1 0 0,-5 16-29 0 0,0 1 0 0 0,0 0 0 0 0,0 0 0 0 0,-1 0 0 0 0,0 0-1 0 0,0 0 1 0 0,-1 0 0 0 0,0 0 0 0 0,0 0 0 0 0,-1 0 0 0 0,-5-9 0 0 0,5 11-74 0 0,0 0 0 0 0,-1 0 1 0 0,1 0-1 0 0,-1 1 0 0 0,0 0 0 0 0,0 0 1 0 0,0 0-1 0 0,-1 0 0 0 0,0 1 1 0 0,0-1-1 0 0,1 1 0 0 0,-2 1 1 0 0,1-1-1 0 0,-9-3 0 0 0,0 2-470 0 0,-1 0 0 0 0,0 2 0 0 0,0-1-1 0 0,-21 0 1 0 0,24 3 3 0 0,4-2-834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5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0,'0'0'748'0'0,"0"2"-210"0"0,0 2 118 0 0,1 0 1 0 0,-1 0 0 0 0,1 0 0 0 0,0 0 0 0 0,0 0 0 0 0,0 0-1 0 0,1 0 1 0 0,-1 0 0 0 0,4 6 0 0 0,-1-3-54 0 0,1-1-1 0 0,0 0 1 0 0,-1 0 0 0 0,11 9-1 0 0,-1-2 5 0 0,1-1 1 0 0,1 0-1 0 0,23 12 0 0 0,241 152 2513 0 0,-146-92-2885 0 0,-128-81-231 0 0,-2-1-22 0 0,-1 0 1 0 0,1-1-1 0 0,-1 1 0 0 0,1-1 1 0 0,0 0-1 0 0,0 0 0 0 0,0 0 1 0 0,5 0-1 0 0,-6-1-228 0 0,0 0 1 0 0,0 0-1 0 0,0-1 0 0 0,0 1 0 0 0,-1 0 0 0 0,1-1 1 0 0,0 0-1 0 0,0 0 0 0 0,0 0 0 0 0,-1 0 1 0 0,1 0-1 0 0,-1-1 0 0 0,1 1 0 0 0,-1-1 1 0 0,1 1-1 0 0,-1-1 0 0 0,0 0 0 0 0,0 0 0 0 0,0 0 1 0 0,4-5-1 0 0,4-6-1785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5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13647 0 0,'0'0'3094'0'0,"-1"1"-2204"0"0,-14 15 860 0 0,-23 30 0 0 0,16-17-1208 0 0,-2 0 0 0 0,-46 42 0 0 0,-63 41-211 0 0,97-83-223 0 0,-18 11-1383 0 0,-95 52 0 0 0,128-80-46 0 0,5-3-541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1:0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11 849 6447 0 0,'0'0'867'0'0,"-1"2"176"0"0,-9 15 10878 0 0,14-22-11710 0 0,59-99 1738 0 0,3-32-1250 0 0,86-160-280 0 0,-127 253-358 0 0,29-46-2 0 0,-46 98-124 0 0,-6-6 60 0 0,-1 0-1 0 0,1 0 1 0 0,-1-1 0 0 0,0 1 0 0 0,0 0-1 0 0,-1 0 1 0 0,1 1 0 0 0,-1-1-1 0 0,1 0 1 0 0,-1 5 0 0 0,1 3-8 0 0,8 74-37 0 0,7 42-17 0 0,-7-85 67 0 0,1-1 0 0 0,2 0 0 0 0,2 0 0 0 0,2-2 0 0 0,27 51 0 0 0,-35-73 0 0 0,-4-8 0 0 0,1 1 0 0 0,9 13 0 0 0,5 3 53 0 0,-8-3 33 0 0,-11-21 794 0 0,1-4-675 0 0,11-23 103 0 0,-2 0-1 0 0,0-1 1 0 0,-2 0-1 0 0,7-39 0 0 0,-1 7-100 0 0,0 3-134 0 0,40-126 126 0 0,-31 121-199 0 0,-3 7 0 0 0,45-87 0 0 0,-60 132 0 0 0,6-13-16 0 0,2 0 1 0 0,0 0 0 0 0,1 2-1 0 0,29-31 1 0 0,-27 38-1774 0 0,-16 12 1717 0 0,0 0 0 0 0,1 0-1 0 0,-1 0 1 0 0,0 0-1 0 0,0 0 1 0 0,0 0 0 0 0,0 0-1 0 0,0 0 1 0 0,1 0 0 0 0,-1 0-1 0 0,0 0 1 0 0,0 0-1 0 0,0 0 1 0 0,0 0 0 0 0,0 1-1 0 0,0-1 1 0 0,0 0 0 0 0,1 0-1 0 0,-1 0 1 0 0,0 0 0 0 0,0 0-1 0 0,0 0 1 0 0,0 1-1 0 0,0-1 1 0 0,0 0 0 0 0,0 0-1 0 0,0 0 1 0 0,0 0 0 0 0,0 0-1 0 0,0 1 1 0 0,0-1-1 0 0,0 0 1 0 0,0 0 0 0 0,0 0-1 0 0,0 0 1 0 0,0 0 0 0 0,0 1-1 0 0,0-1 1 0 0,0 0-1 0 0,0 0 1 0 0,0 0 0 0 0,1 6-387 0 0,2 6-4941 0 0,-1 1-1468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1:0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26 4143 0 0,'14'-6'988'0'0,"21"-9"-1945"0"0,-23 12 4126 0 0,-1 2 3938 0 0,-10 0-6912 0 0,-1 1-1 0 0,1 0 1 0 0,-1 0 0 0 0,0 0-1 0 0,1 0 1 0 0,-1 1 0 0 0,1-1-1 0 0,-1 0 1 0 0,1 0 0 0 0,-1 0-1 0 0,0 0 1 0 0,1 0 0 0 0,-1 0-1 0 0,0 1 1 0 0,1-1 0 0 0,-1 0-1 0 0,1 0 1 0 0,-1 1 0 0 0,0-1-1 0 0,1 0 1 0 0,-1 1 0 0 0,0-1-1 0 0,0 0 1 0 0,1 1 0 0 0,-1-1-1 0 0,0 0 1 0 0,1 1 0 0 0,-2 12 1045 0 0,-9 10-926 0 0,-1-11 61 0 0,0 0 1 0 0,-1 0-1 0 0,0-1 0 0 0,-26 19 1 0 0,-14 12 44 0 0,16-8-408 0 0,3 1-1 0 0,0 2 0 0 0,3 2 1 0 0,-39 61-1 0 0,52-71-9 0 0,2 0-1 0 0,1 1 1 0 0,1 0 0 0 0,2 1 0 0 0,0 0 0 0 0,3 1-1 0 0,-9 54 1 0 0,16-75-8 0 0,0 0 0 0 0,0 1 0 0 0,1-1 0 0 0,0 0-1 0 0,1 0 1 0 0,1 0 0 0 0,-1 1 0 0 0,2-1 0 0 0,0 0 0 0 0,0-1-1 0 0,1 1 1 0 0,7 14 0 0 0,-3-11 36 0 0,1 0-1 0 0,1-1 1 0 0,0 0-1 0 0,1 0 1 0 0,0-1-1 0 0,1-1 1 0 0,0 0-1 0 0,23 16 0 0 0,25 20 1002 0 0,-59-46-748 0 0,1 0-102 0 0,20 19 339 0 0,-20-19-456 0 0,-1 0-11 0 0,0-1-165 0 0,1 1-1 0 0,-1 0 0 0 0,0 0 0 0 0,0-1 0 0 0,0 1 0 0 0,1-1 0 0 0,-1 1 0 0 0,0-1 0 0 0,1 0 0 0 0,-1 0 0 0 0,0 1 0 0 0,1-1 0 0 0,-1 0 0 0 0,0 0 1 0 0,1 0-1 0 0,-1 0 0 0 0,1 0 0 0 0,0-1 0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1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0,'0'0'9964'0'0,"2"1"-9377"0"0,48 37 2082 0 0,24 17-842 0 0,-62-47-1673 0 0,1-1-1 0 0,0 0 1 0 0,0-1-1 0 0,22 6 1 0 0,-25-9-98 0 0,44 15 212 0 0,-47-16-225 0 0,-1 1 0 0 0,0 0 0 0 0,0 1 0 0 0,0-1 0 0 0,0 1 0 0 0,5 5 0 0 0,3 5 39 0 0,-12-9-82 0 0,-1-1 10 0 0,6 16 51 0 0,-8-15-64 0 0,0-1 5 0 0,1 1-2 0 0,-4 21 0 0 0,4-21 2 0 0,-1-3 3 0 0,1 0 0 0 0,-1 1 0 0 0,1-1 0 0 0,-1 0 1 0 0,0 0-1 0 0,0 0 0 0 0,0 0 0 0 0,0 0 0 0 0,-3 4 1 0 0,0 1 9 0 0,0 0 0 0 0,-1 0 1 0 0,0 0-1 0 0,-1-1 1 0 0,1 0-1 0 0,-1 0 1 0 0,0 0-1 0 0,-1-1 0 0 0,1 0 1 0 0,-1 0-1 0 0,0 0 1 0 0,-11 4-1 0 0,-11 4 33 0 0,-59 19 1 0 0,41-16-8 0 0,35-12-31 0 0,-5 2 169 0 0,-26 13 0 0 0,41-18-9 0 0,13 5-259 0 0,-5-3-14 0 0,13 4-629 0 0,4-5-218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2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 7343 0 0,'0'0'660'0'0,"2"0"-541"0"0,0-1-99 0 0,1-1-57 0 0,12 2 551 0 0,-1-1 1799 0 0,0 1-471 0 0,-1 1 3263 0 0,-33 13-4578 0 0,-56 22-113 0 0,10-6-347 0 0,50-20-67 0 0,-2-2 0 0 0,1 0 0 0 0,-1-1 0 0 0,0-1 0 0 0,-32 7 0 0 0,45-12 0 0 0,-14-2 0 0 0,17 1-4 0 0,1 0-1 0 0,-1 0 1 0 0,0-1 0 0 0,0 1-1 0 0,0-1 1 0 0,1 1 0 0 0,-1-1-1 0 0,0 0 1 0 0,-1 0-1 0 0,-18-18-209 0 0,19 18 210 0 0,1 1 1 0 0,0-1 0 0 0,0 0 0 0 0,0 0 0 0 0,0 1 0 0 0,0-1 0 0 0,-1 1 0 0 0,1-1-1 0 0,0 1 1 0 0,0 0 0 0 0,-1-1 0 0 0,1 1 0 0 0,0 0 0 0 0,-1 0 0 0 0,1 0 0 0 0,-2 0-1 0 0,-24 4-57 0 0,16-2 50 0 0,3-1 11 0 0,-16 2 0 0 0,24-3 0 0 0,0 0 0 0 0,0 0 0 0 0,0 0 0 0 0,0 0 0 0 0,0 0 0 0 0,0 0 0 0 0,0 0 0 0 0,0 0 0 0 0,0 0 0 0 0,0 1 0 0 0,0-1 0 0 0,0 0 0 0 0,-1 0 0 0 0,1 0 0 0 0,0 0 0 0 0,0 0 0 0 0,0 0 0 0 0,0 0 0 0 0,0 0 0 0 0,0 0 0 0 0,0 0 0 0 0,0 0 0 0 0,0 0 0 0 0,-1 0 0 0 0,1 0 0 0 0,0 0 0 0 0,0 0 0 0 0,0 0 0 0 0,0 0 0 0 0,0 0 0 0 0,0 0 0 0 0,0 0 0 0 0,0 0 0 0 0,0 0 0 0 0,0 0 0 0 0,0-1 0 0 0,-1 1 0 0 0,1 0 0 0 0,0 0 0 0 0,0 0 0 0 0,0 0 0 0 0,0 0 0 0 0,0 0 0 0 0,0 0 0 0 0,0 0 0 0 0,0 0 0 0 0,0 0 0 0 0,0 0 0 0 0,0 0 0 0 0,0 0 0 0 0,0-1 0 0 0,0 1 0 0 0,0 0 0 0 0,0 0 0 0 0,14-11 0 0 0,-12 8-2 0 0,0 0 3 0 0,19-5 11 0 0,-19 7 373 0 0,-8 12-15 0 0,-3 4-126 0 0,0 1 1 0 0,-22 24-1 0 0,20-26-50 0 0,0 1 0 0 0,-16 28-1 0 0,21-32-150 0 0,0-1 0 0 0,-14 17-1 0 0,-16 24 264 0 0,35-49 446 0 0,5 0-610 0 0,-2 0-131 0 0,12-5 507 0 0,40-17-703 0 0,-19 9 242 0 0,-19 6-16 0 0,0 0-1 0 0,22-4 1 0 0,-33 9-51 0 0,0-1 0 0 0,1 1 0 0 0,-1 0 0 0 0,1 0 0 0 0,-1 0 0 0 0,0 1 1 0 0,1 0-1 0 0,-1 0 0 0 0,0 0 0 0 0,1 1 0 0 0,6 2 0 0 0,3 4-45 0 0,-9-4 54 0 0,1-1 0 0 0,0 0 0 0 0,-1-1 1 0 0,1 1-1 0 0,11 1 0 0 0,6-1 1 0 0,-15-2 0 0 0,-1 0 0 0 0,1 1 0 0 0,9 2 0 0 0,-16-3 10 0 0,0 0 1 0 0,-1-1-1 0 0,1 1 0 0 0,-1 0 1 0 0,1 0-1 0 0,-1 0 0 0 0,1 0 1 0 0,-1 0-1 0 0,0 1 0 0 0,1-1 1 0 0,-1 0-1 0 0,0 0 0 0 0,0 1 1 0 0,0-1-1 0 0,0 1 0 0 0,0-1 0 0 0,0 1 1 0 0,0 0-1 0 0,-1-1 0 0 0,1 1 1 0 0,-1 0-1 0 0,1-1 0 0 0,-1 1 1 0 0,1 0-1 0 0,-1 0 0 0 0,0-1 1 0 0,0 1-1 0 0,0 0 0 0 0,0 0 1 0 0,0 2-1 0 0,-1 1 23 0 0,1 0 0 0 0,-1 1 0 0 0,0-1 0 0 0,0 0 0 0 0,-1 0 0 0 0,1 0 1 0 0,-1 0-1 0 0,0 0 0 0 0,-4 6 0 0 0,-2 3 27 0 0,-1 0 0 0 0,0 0 0 0 0,-1-1 0 0 0,-1 0 1 0 0,0-1-1 0 0,-1 0 0 0 0,0-1 0 0 0,-19 13 0 0 0,10-11 0 0 0,0 0 1 0 0,-1-2-1 0 0,0-1 0 0 0,-1 0 0 0 0,0-2 0 0 0,-41 9 0 0 0,35-9-42 0 0,15-5 8 0 0,-1 0 0 0 0,1 0 0 0 0,-1-1-1 0 0,-29-1 1 0 0,43-1 47 0 0,6-4-133 0 0,0-1-1 0 0,1 1 0 0 0,-1 0 0 0 0,1 0 0 0 0,0 1 1 0 0,0 0-1 0 0,1 0 0 0 0,-1 0 0 0 0,0 1 0 0 0,1 0 0 0 0,0 0 1 0 0,13-2-1 0 0,-10 3-2646 0 0,0 0 0 0 0,14 2 0 0 0,-8 0-3847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10 7799 0 0,'0'0'706'0'0,"9"-6"1136"0"0,-8 6-1684 0 0,-1-1-1 0 0,0 1 1 0 0,1 0-1 0 0,-1-1 1 0 0,1 1-1 0 0,-1 0 1 0 0,1-1-1 0 0,-1 1 1 0 0,1 0-1 0 0,-1 0 1 0 0,1 0-1 0 0,-1 0 1 0 0,1-1 0 0 0,0 1-1 0 0,-1 0 1 0 0,1 0-1 0 0,-1 0 1 0 0,1 0-1 0 0,-1 0 1 0 0,1 0-1 0 0,-1 0 1 0 0,1 1-1 0 0,0-1 1 0 0,-1 0-1 0 0,1 0 1 0 0,-1 0-1 0 0,1 0 1 0 0,-1 1-1 0 0,1-1 1 0 0,-1 0-1 0 0,1 1 1 0 0,-1-1-1 0 0,1 0 1 0 0,-1 1-1 0 0,0-1 1 0 0,1 0-1 0 0,-1 1 1 0 0,1-1-1 0 0,-1 1 1 0 0,1 2-68 0 0,0-1 0 0 0,0 1 1 0 0,0 0-1 0 0,0-1 0 0 0,0 1 0 0 0,-1 0 1 0 0,1 5-1 0 0,-1 5 47 0 0,0 1 1 0 0,0 0-1 0 0,-1-1 1 0 0,-1 1-1 0 0,-4 13 1 0 0,-21 67 346 0 0,18-67-356 0 0,-8 26-25 0 0,-3-1 0 0 0,-42 79-1 0 0,-114 151-260 0 0,130-214 65 0 0,-61 82-132 0 0,98-140 225 0 0,9-10-8 0 0,0 0 0 0 0,0 0 0 0 0,0 0 0 0 0,0 0 0 0 0,0 0 0 0 0,0 0 0 0 0,0 0 0 0 0,0 0 0 0 0,0 0 0 0 0,0 0 0 0 0,0 0 0 0 0,0 0 0 0 0,0 0 0 0 0,0 0 0 0 0,0 0 0 0 0,0 0 0 0 0,0 0 0 0 0,0 0 0 0 0,-1-1 0 0 0,1 1 0 0 0,0 0-1 0 0,0 0 1 0 0,0 0 0 0 0,0 0 0 0 0,0 0 0 0 0,0 0 0 0 0,0 0 0 0 0,0 0 0 0 0,0 0 0 0 0,0 0 0 0 0,0 0 0 0 0,0 0 0 0 0,0 0 0 0 0,0 0 0 0 0,0 0 0 0 0,0 0 0 0 0,0 0 0 0 0,3-7-745 0 0,10-15-1117 0 0,17-22 228 0 0,3-1-20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2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3679 0 0,'-1'0'284'0'0,"-8"2"65"0"0,1-2-1 0 0,0 1 1 0 0,-11-2-1 0 0,10 0 829 0 0,0 1-1 0 0,0 1 0 0 0,-12 1 0 0 0,19-2-987 0 0,-1 1 1 0 0,1 0-1 0 0,0 0 1 0 0,0 0-1 0 0,0 0 1 0 0,0 0-1 0 0,0 0 0 0 0,0 0 1 0 0,1 1-1 0 0,-1-1 1 0 0,0 1-1 0 0,1 0 1 0 0,-1-1-1 0 0,1 1 0 0 0,-1 0 1 0 0,1 0-1 0 0,0 0 1 0 0,0 0-1 0 0,0 0 1 0 0,0 0-1 0 0,0 0 0 0 0,0 0 1 0 0,1 0-1 0 0,-1 0 1 0 0,1 0-1 0 0,-1 1 1 0 0,1-1-1 0 0,0 0 1 0 0,0 0-1 0 0,0 3 0 0 0,0 0-16 0 0,0-1 0 0 0,0 1-1 0 0,1 0 1 0 0,-1-1 0 0 0,1 1-1 0 0,0 0 1 0 0,0-1-1 0 0,1 1 1 0 0,0-1 0 0 0,-1 0-1 0 0,1 1 1 0 0,1-1 0 0 0,4 7-1 0 0,1-3 68 0 0,0 1 1 0 0,1-1-1 0 0,0-1 0 0 0,1 1 0 0 0,20 10 1 0 0,57 24 483 0 0,-11-7-362 0 0,-45-19-303 0 0,-2 1-1 0 0,0 1 1 0 0,0 2-1 0 0,32 29 1 0 0,-54-42-56 0 0,1 1 0 0 0,-1-1 0 0 0,0 1 0 0 0,-1 1 0 0 0,0-1 0 0 0,-1 1 1 0 0,1 0-1 0 0,-2 0 0 0 0,1 1 0 0 0,-1-1 0 0 0,-1 1 0 0 0,0 0 0 0 0,0 0 0 0 0,-1 0 1 0 0,0 1-1 0 0,-1-1 0 0 0,0 0 0 0 0,-1 18 0 0 0,-2-9 23 0 0,-1-1 0 0 0,0 1 0 0 0,-2-1 0 0 0,0 0 0 0 0,-1 0 0 0 0,-1 0 0 0 0,-1-1 0 0 0,0 0 0 0 0,-1-1 0 0 0,-1 0 0 0 0,-1 0 0 0 0,0-1 0 0 0,-14 15 0 0 0,-5 1 104 0 0,0-1 0 0 0,-2-2 0 0 0,-2-1 0 0 0,-60 38-1 0 0,69-49-63 0 0,-38 33-1 0 0,51-36-25 0 0,13-12-84 0 0,-1 0 1 0 0,0 0-1 0 0,1 0 0 0 0,-1 0 1 0 0,0 0-1 0 0,1 0 0 0 0,-1 0 1 0 0,1 0-1 0 0,0 0 0 0 0,-1 0 1 0 0,1-1-1 0 0,0 1 0 0 0,-1 0 1 0 0,1 0-1 0 0,0 0 0 0 0,0-1 1 0 0,0 1-1 0 0,0-1 0 0 0,1 2 1 0 0,-1-2-10 0 0,17 5-1965 0 0,-5-2-3003 0 0,-2-3-1214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3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77 3223 0 0,'42'-10'3550'0'0,"66"-26"0"0"0,-78 25-2627 0 0,4-9 5926 0 0,-34 22-6771 0 0,-1 1-1 0 0,1-1 1 0 0,-1 0 0 0 0,0 0-1 0 0,1 1 1 0 0,-1-1-1 0 0,0 0 1 0 0,0 0-1 0 0,-1 0 1 0 0,1 0 0 0 0,0 0-1 0 0,-1 0 1 0 0,-1 1-1 0 0,-2 3 62 0 0,0-2-1 0 0,0 1 1 0 0,-7 5-1 0 0,-1-1-51 0 0,-1-1 1 0 0,0-1-1 0 0,-1 0 0 0 0,0 0 0 0 0,0-2 0 0 0,0 1 0 0 0,-1-2 1 0 0,1 0-1 0 0,-1-1 0 0 0,0-1 0 0 0,0-1 0 0 0,-19 0 1 0 0,-7-1-659 0 0,0 2 1 0 0,1 2 0 0 0,-1 1 0 0 0,-68 19 0 0 0,49 0 19 0 0,55-22 2555 0 0,6-2-1943 0 0,3-5-218 0 0,8-10 401 0 0,-11 15-244 0 0,0 0 0 0 0,0 0 0 0 0,0 0 0 0 0,0 0 0 0 0,0 0 0 0 0,0 0 0 0 0,0 0 0 0 0,0 0 1 0 0,0 0-1 0 0,0 0 0 0 0,0-1 0 0 0,0 1 0 0 0,0 0 0 0 0,0 0 0 0 0,1 0 0 0 0,-1 0 0 0 0,0 0 0 0 0,0 0 0 0 0,0 0 0 0 0,0 0 0 0 0,0 0 0 0 0,0 0 0 0 0,0 0 0 0 0,0 0 0 0 0,0 0 0 0 0,0 0 0 0 0,0 0 0 0 0,0 0 0 0 0,1 0 0 0 0,-1 0 0 0 0,0 0 0 0 0,0 0 0 0 0,0 0 0 0 0,0 0 1 0 0,0 0-1 0 0,0 0 0 0 0,0 0 0 0 0,0 0 0 0 0,0 0 0 0 0,1 0 0 0 0,-1 0 0 0 0,0 0 0 0 0,0 0 0 0 0,0 0 0 0 0,0 0 0 0 0,0 0 0 0 0,0 0 0 0 0,0 0 0 0 0,0 0 0 0 0,0 0 0 0 0,0 0 0 0 0,0 0 0 0 0,0 0 0 0 0,1 0 0 0 0,-1 0 0 0 0,0 0 0 0 0,0 1 0 0 0,0-1 0 0 0,0 8 62 0 0,-2 8 102 0 0,-5-1-97 0 0,-1-1 0 0 0,0 0-1 0 0,-1 0 1 0 0,0-1 0 0 0,-17 19 0 0 0,13-17-44 0 0,-14 18-17 0 0,-27 33 63 0 0,75-70 264 0 0,-10-1-274 0 0,1 0 1 0 0,-1-1-1 0 0,13-8 0 0 0,-13 7 50 0 0,0 1-1 0 0,23-10 1 0 0,-30 14-97 0 0,0 1 0 0 0,0 0-1 0 0,0 0 1 0 0,0 1 0 0 0,0-1 0 0 0,0 1 0 0 0,0 0-1 0 0,1 0 1 0 0,-1 0 0 0 0,0 0 0 0 0,0 1 0 0 0,0 0-1 0 0,4 1 1 0 0,5 3-12 0 0,0 0 0 0 0,14 8 0 0 0,-17-7 0 0 0,1-1 0 0 0,0 0 0 0 0,16 4 0 0 0,70 25 0 0 0,-36-12 0 0 0,-47-18 0 0 0,-8-2 0 0 0,0 0 0 0 0,1 0 0 0 0,-1 1 0 0 0,0-1 0 0 0,-1 2 0 0 0,9 4 0 0 0,-5-1 0 0 0,-2 3 0 0 0,-7-8 4 0 0,1 0 0 0 0,-1 0 0 0 0,0 0 0 0 0,1 0 0 0 0,-1 0 0 0 0,0 0-1 0 0,0 1 1 0 0,-1-1 0 0 0,1 0 0 0 0,0 0 0 0 0,-1 0 0 0 0,1 0 0 0 0,-1 0 0 0 0,0 0 0 0 0,1 0-1 0 0,-1 0 1 0 0,0 0 0 0 0,0 0 0 0 0,-1-1 0 0 0,1 1 0 0 0,0 0 0 0 0,-3 2 0 0 0,-3 5 35 0 0,-1-1 0 0 0,-16 14 0 0 0,21-20-35 0 0,-17 14 26 0 0,-1-1 0 0 0,-1 0-1 0 0,0-2 1 0 0,-38 17 0 0 0,39-22-5 0 0,0-1 0 0 0,0-1 0 0 0,-29 4 0 0 0,-65 2 75 0 0,95-11-342 0 0,29-7-550 0 0,-5 3 49 0 0,12-5-4210 0 0,2 0-1605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3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0,'1'1'8703'0'0,"77"161"-3532"0"0,-51-101-4737 0 0,-15-37-360 0 0,1 0-1 0 0,2-1 1 0 0,0-1 0 0 0,1 0-1 0 0,34 34 1 0 0,-3-10-21 0 0,65 47 0 0 0,-95-79-35 0 0,-2-3 2 0 0,0 1 0 0 0,0 1-1 0 0,25 28 1 0 0,-36-36-14 0 0,-1 0-1 0 0,0 0 0 0 0,0 0 0 0 0,0 0 0 0 0,0 0 0 0 0,-1 1 0 0 0,0-1 0 0 0,0 1 0 0 0,-1-1 1 0 0,1 1-1 0 0,-1 0 0 0 0,-1 0 0 0 0,1-1 0 0 0,-1 1 0 0 0,0 0 0 0 0,0 0 0 0 0,-2 10 1 0 0,0-5 5 0 0,-1-1 1 0 0,-1 0-1 0 0,0 0 1 0 0,0 0 0 0 0,-1 0-1 0 0,0-1 1 0 0,-1 0 0 0 0,0 0-1 0 0,0 0 1 0 0,-9 9 0 0 0,-2 0 25 0 0,-1 0 0 0 0,-1-1 1 0 0,-24 18-1 0 0,13-15 18 0 0,-60 31-1 0 0,-38 6 35 0 0,96-44-87 0 0,23-9 30 0 0,7-4-80 0 0,3-7-451 0 0,0 2 32 0 0,1 1 0 0 0,1-1 0 0 0,-1 1 0 0 0,1 0 0 0 0,-1 0 0 0 0,1 0 0 0 0,0 0 0 0 0,7-6 0 0 0,-5 5 132 0 0,21-21-1383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3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81 5527 0 0,'-2'0'423'0'0,"-11"-1"-2528"0"0,-11-2 8076 0 0,16 3 1026 0 0,27 3-4317 0 0,1-2-2355 0 0,1-1 0 0 0,0 0 1 0 0,-1-1-1 0 0,41-9 0 0 0,2-7 117 0 0,-9 1-106 0 0,-24 8-560 0 0,81-14 759 0 0,-89 19-2441 0 0,32 0-1 0 0,-38 3-2758 0 0,-2 0-1266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3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 12495 0 0,'-7'5'1134'0'0,"0"-1"3664"0"0,24-5-3623 0 0,1-1 0 0 0,-1-1 0 0 0,32-9-1 0 0,14-2-265 0 0,-11 8-742 0 0,0 2 0 0 0,76 5 0 0 0,-90 3-1717 0 0,-13 1-4609 0 0,-7-2-1085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9271 0 0,'0'0'838'0'0,"-4"7"-679"0"0,1-3 2734 0 0,0-1-2402 0 0,0 0 0 0 0,1 1-1 0 0,-1 0 1 0 0,1-1 0 0 0,0 1 0 0 0,0 0 0 0 0,0 0 0 0 0,-2 6 0 0 0,-8 37-74 0 0,3-8 82 0 0,-48 122 681 0 0,-21-4-805 0 0,73-149-361 0 0,0-1 0 0 0,0 1 0 0 0,0-1 0 0 0,-1 0 0 0 0,0 0 0 0 0,-9 7 0 0 0,5-5 25 0 0,9-7-127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4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226 185 6911 0 0,'0'0'528'0'0,"-17"2"1132"0"0,13-2-1764 0 0,3 0 703 0 0,0 0 1 0 0,0 0 0 0 0,0 0-1 0 0,0 0 1 0 0,0 0 0 0 0,0 0-1 0 0,0-1 1 0 0,0 1 0 0 0,0 0-1 0 0,0-1 1 0 0,0 1 0 0 0,0-1-1 0 0,-1 0 1 0 0,1 0-88 0 0,7-17 696 0 0,-2 12-1119 0 0,0 0 0 0 0,1 0 1 0 0,0 0-1 0 0,1 1 0 0 0,8-8 1 0 0,34-22 158 0 0,-43 31-215 0 0,17-8 206 0 0,0 0 0 0 0,1 2 0 0 0,0 0 0 0 0,1 1-1 0 0,0 2 1 0 0,26-6 0 0 0,6 4 348 0 0,-50 9-513 0 0,0-1 0 0 0,0 1 1 0 0,0 0-1 0 0,0 1 0 0 0,0 0 1 0 0,12 2-1 0 0,-17-2-73 0 0,-1-1 0 0 0,1 1 0 0 0,0-1 0 0 0,0 1 1 0 0,0-1-1 0 0,0 1 0 0 0,-1 0 0 0 0,1-1 0 0 0,0 1 0 0 0,-1 0 1 0 0,1 0-1 0 0,0-1 0 0 0,-1 1 0 0 0,1 0 0 0 0,-1 0 0 0 0,1 0 0 0 0,-1 0 1 0 0,1 0-1 0 0,-1 0 0 0 0,0 0 0 0 0,0 0 0 0 0,1 0 0 0 0,-1 0 1 0 0,0 0-1 0 0,0 0 0 0 0,0 0 0 0 0,0 0 0 0 0,0 0 0 0 0,0 1 0 0 0,-1 2 2 0 0,1-1 0 0 0,-1 1-1 0 0,0-1 1 0 0,0 1 0 0 0,0-1-1 0 0,-2 5 1 0 0,-1 1-2 0 0,-2-1-1 0 0,1 0 1 0 0,-1 0-1 0 0,0 0 1 0 0,0-1 0 0 0,-11 10-1 0 0,-48 36-18 0 0,62-51 16 0 0,-41 30-511 0 0,-1-3 1 0 0,-2-1-1 0 0,-97 42 1 0 0,142-69 458 0 0,4-2 1 0 0,6-5 55 0 0,0 0 1 0 0,1 1-1 0 0,0 0 0 0 0,0 1 1 0 0,0 0-1 0 0,0 0 0 0 0,19-4 1 0 0,-9 4 5 0 0,-1 1 1 0 0,1 1 0 0 0,27 0-1 0 0,-36 2-8 0 0,1 3 0 0 0,-9-1 25 0 0,1 0-1 0 0,-1 0 0 0 0,1 0 1 0 0,-1 0-1 0 0,0 1 0 0 0,0-1 1 0 0,0 1-1 0 0,0 0 0 0 0,0-1 1 0 0,-1 1-1 0 0,1 0 1 0 0,-1 0-1 0 0,0 0 0 0 0,0 0 1 0 0,0 0-1 0 0,0 0 0 0 0,0 0 1 0 0,-1 0-1 0 0,1 1 0 0 0,-1-1 1 0 0,0 5-1 0 0,0 1 58 0 0,0 1 1 0 0,-1-1-1 0 0,0 0 0 0 0,0 1 1 0 0,-1-1-1 0 0,-3 11 0 0 0,3-15-58 0 0,-1 0 0 0 0,1 0 0 0 0,-1 0-1 0 0,0 0 1 0 0,0 0 0 0 0,0 0 0 0 0,-1-1-1 0 0,-6 7 1 0 0,-3 1 95 0 0,-21 15 0 0 0,-1 2-29 0 0,10-9-24 0 0,-51 32 0 0 0,47-34-52 0 0,13-8 2 0 0,-28 14 0 0 0,37-21-12 0 0,1 0 0 0 0,-1-1 0 0 0,0 0 0 0 0,0 0 0 0 0,0-1 0 0 0,0 1 0 0 0,-11-1 0 0 0,4-2-4 0 0,-4-3 0 0 0,15 1 0 0 0,0 0 0 0 0,2 2-37 0 0,0 1 0 0 0,-1-1 0 0 0,1 0 0 0 0,0 0 0 0 0,0 0 0 0 0,0 0 0 0 0,0 0 0 0 0,0 0 0 0 0,1 0-1 0 0,-1 0 1 0 0,0 0 0 0 0,0 0 0 0 0,1 0 0 0 0,-1 0 0 0 0,1-1 0 0 0,-1 1 0 0 0,1 0 0 0 0,-1-1 0 0 0,1 1 0 0 0,0 0 0 0 0,0-1 0 0 0,-1 1 0 0 0,1 0-1 0 0,0-1 1 0 0,0 1 0 0 0,1 0 0 0 0,-1-1 0 0 0,0 1 0 0 0,0 0 0 0 0,1-1 0 0 0,-1 1 0 0 0,1-2 0 0 0,1-2-244 0 0,0 1 1 0 0,0-1 0 0 0,1 0-1 0 0,0 1 1 0 0,-1-1-1 0 0,2 1 1 0 0,3-4 0 0 0,6-7-1862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4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36 10591 0 0,'0'0'819'0'0,"8"-6"484"0"0,17-12 1512 0 0,-23 16-2086 0 0,0 1 0 0 0,1-1-1 0 0,-1 1 1 0 0,1 0 0 0 0,-1 0-1 0 0,1 0 1 0 0,0 0 0 0 0,-1 1-1 0 0,5-2 1 0 0,-14 11-396 0 0,1-2-267 0 0,-1-1-1 0 0,0 0 0 0 0,0-1 0 0 0,0 0 1 0 0,-1 0-1 0 0,0 0 0 0 0,0-1 0 0 0,-9 4 1 0 0,-13 2-123 0 0,-30 8 0 0 0,15-5 13 0 0,1 1-418 0 0,0-2 0 0 0,-1-2 1 0 0,-64 6-1 0 0,104-16 48 0 0,-1 0 0 0 0,0 0 0 0 0,1-1 0 0 0,-1 1 0 0 0,-7-3 0 0 0,11-5 294 0 0,2 7 120 0 0,0 1 0 0 0,0 0 0 0 0,0 0 0 0 0,0 0 0 0 0,-1 0 0 0 0,1-1 0 0 0,0 1 0 0 0,0 0 0 0 0,0 0 0 0 0,0 0 0 0 0,0 0 0 0 0,0-1 0 0 0,0 1 0 0 0,0 0 0 0 0,-1 0 0 0 0,1 0 0 0 0,0 0 0 0 0,0 0 0 0 0,0 0 0 0 0,0-1 0 0 0,-1 1 0 0 0,1 0 0 0 0,0 0 0 0 0,0 0 0 0 0,0 0 0 0 0,0 0 0 0 0,-1 0 0 0 0,1 0 0 0 0,0 0 0 0 0,0 0 0 0 0,0 0 0 0 0,0 0 0 0 0,-1 0 0 0 0,1 0 0 0 0,0 0 0 0 0,0 0 0 0 0,0 0 0 0 0,-1 0 0 0 0,1 0 0 0 0,0 0 0 0 0,0 0 0 0 0,0 0 0 0 0,0 0 0 0 0,-1 0 0 0 0,1 1 0 0 0,0-1 0 0 0,0 0 0 0 0,0 0 0 0 0,0 0 0 0 0,-1 0 0 0 0,1 0 0 0 0,0 0 0 0 0,0 1 0 0 0,0-1 0 0 0,0 0 0 0 0,0 0 0 0 0,0 0 0 0 0,0 0 0 0 0,0 1 0 0 0,-1-1 0 0 0,-6 9 10 0 0,7-9-8 0 0,-57 91 410 0 0,-6 8 44 0 0,54-82-445 0 0,8-15 313 0 0,3-2-235 0 0,9-1-56 0 0,-1-1 0 0 0,1 0 1 0 0,0 0-1 0 0,-1-1 0 0 0,0 0 0 0 0,11-5 0 0 0,-10 3-28 0 0,0 1 0 0 0,-1 1 1 0 0,1 0-1 0 0,0 0 0 0 0,0 1 0 0 0,14-1 0 0 0,-13 5-19 0 0,0-1-1 0 0,-1 1 1 0 0,1 1-1 0 0,-1 0 1 0 0,1 1-1 0 0,19 10 1 0 0,12 2-9 0 0,152 43 311 0 0,-187-57-225 0 0,0 1 0 0 0,-1 0-1 0 0,1 0 1 0 0,-1 0 0 0 0,0 1-1 0 0,0 0 1 0 0,0 0 0 0 0,0 1-1 0 0,9 8 1 0 0,-15-12 86 0 0,0 4-76 0 0,-1 0 1 0 0,0-1-1 0 0,0 1 0 0 0,-1-1 0 0 0,1 1 0 0 0,-1-1 1 0 0,0 0-1 0 0,0 1 0 0 0,0-1 0 0 0,-1 0 0 0 0,0 1 1 0 0,0-1-1 0 0,0 0 0 0 0,0 0 0 0 0,0-1 0 0 0,-1 1 1 0 0,0 0-1 0 0,0-1 0 0 0,-3 4 0 0 0,-5 3 28 0 0,0 0 0 0 0,0-1 0 0 0,-1 0 0 0 0,0-1 0 0 0,-1 0 0 0 0,-15 7-1 0 0,1-3-18 0 0,-2-1 0 0 0,-28 8 0 0 0,0-6 19 0 0,-1-2 1 0 0,-82 4-1 0 0,76-9-69 0 0,20-6-109 0 0,42 0-9 0 0,10-9-740 0 0,-5 7 592 0 0,-1-1 1 0 0,1 1 0 0 0,0 0-1 0 0,0 0 1 0 0,0 1-1 0 0,0-1 1 0 0,1 0 0 0 0,-1 1-1 0 0,5-1 1 0 0,18-4-5709 0 0,-5 2-585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5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2303 0 0,'-9'0'200'0'0,"-21"4"1549"0"0,22-2-334 0 0,0 0 0 0 0,0 1-1 0 0,0 0 1 0 0,0 0 0 0 0,1 1-1 0 0,-1 0 1 0 0,1 0 0 0 0,-11 8-1 0 0,13-8-764 0 0,0 1-1 0 0,0 0 0 0 0,-6 7 1 0 0,11-11-601 0 0,-1 0 1 0 0,0 0-1 0 0,0 0 1 0 0,1 0-1 0 0,-1 0 1 0 0,1 0 0 0 0,-1 0-1 0 0,1 0 1 0 0,-1 0-1 0 0,1 1 1 0 0,0-1-1 0 0,-1 0 1 0 0,1 0-1 0 0,0 0 1 0 0,0 0-1 0 0,0 1 1 0 0,0-1-1 0 0,0 0 1 0 0,0 0-1 0 0,0 0 1 0 0,0 1-1 0 0,1-1 1 0 0,-1 0-1 0 0,0 0 1 0 0,1 0-1 0 0,-1 0 1 0 0,1 0-1 0 0,-1 0 1 0 0,1 0 0 0 0,0 0-1 0 0,-1 0 1 0 0,1 0-1 0 0,0 0 1 0 0,0 0-1 0 0,-1 0 1 0 0,1 0-1 0 0,0 0 1 0 0,0-1-1 0 0,0 1 1 0 0,2 0-1 0 0,1 2 21 0 0,1 0 0 0 0,0 0-1 0 0,0-1 1 0 0,0 0 0 0 0,0 0-1 0 0,0-1 1 0 0,9 3 0 0 0,50 3 196 0 0,101-1 0 0 0,-48-3-129 0 0,-63 0-40 0 0,0 3 1 0 0,0 2-1 0 0,57 16 0 0 0,-42 0-35 0 0,-38-12-49 0 0,-19-4 3 0 0,-11-8-14 0 0,-1 0-1 0 0,0 1 1 0 0,0-1 0 0 0,0 0 0 0 0,1 1-1 0 0,-1-1 1 0 0,0 0 0 0 0,0 1-1 0 0,0-1 1 0 0,0 0 0 0 0,0 1-1 0 0,0-1 1 0 0,0 0 0 0 0,0 1 0 0 0,0-1-1 0 0,0 0 1 0 0,0 1 0 0 0,0-1-1 0 0,0 0 1 0 0,0 1 0 0 0,0 0-1 0 0,-1 0 7 0 0,0 0 0 0 0,1 0 0 0 0,-1 0 0 0 0,0 0-1 0 0,0 0 1 0 0,0 0 0 0 0,0 0 0 0 0,1 0 0 0 0,-4 2-1 0 0,3-2 1 0 0,-23 18 94 0 0,-1-1 1 0 0,-40 22 0 0 0,-18 12 23 0 0,-24 32-59 0 0,78-60-5 0 0,-26 29 0 0 0,48-47-55 0 0,-34 30 90 0 0,30-24 571 0 0,9-9-2801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5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5527 0 0,'0'0'16222'0'0,"-1"2"-15759"0"0,-43 70 737 0 0,-10 14-872 0 0,-84 126-317 0 0,105-165-1269 0 0,-17 28-2357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0,'0'0'5694'0'0,"2"1"-5278"0"0,2 3-262 0 0,0 0 0 0 0,0 0 1 0 0,0 0-1 0 0,0 1 1 0 0,-1-1-1 0 0,0 1 0 0 0,0 0 1 0 0,0 0-1 0 0,0 0 1 0 0,-1 0-1 0 0,0 1 0 0 0,2 7 1 0 0,3 13 70 0 0,5 37 1 0 0,-9-45-188 0 0,7 57 82 0 0,1 116 0 0 0,-17 78-141 0 0,0-36 146 0 0,6-224-120 0 0,5 143 82 0 0,-3-130-69 0 0,1-1 1 0 0,1 0-1 0 0,1 0 0 0 0,1 0 1 0 0,9 21-1 0 0,-10-29-234 0 0,2-1 0 0 0,-1 0 0 0 0,2 0-1 0 0,-1-1 1 0 0,18 19 0 0 0,-24-29-304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81 555 9815 0 0,'-2'1'448'0'0,"-26"15"185"0"0,13-8 123 0 0,-21 14 4747 0 0,36-33-4835 0 0,2-1-328 0 0,0 0-1 0 0,1 0 0 0 0,0 0 1 0 0,1 1-1 0 0,0-1 0 0 0,8-15 1 0 0,40-63 393 0 0,-49 85-714 0 0,23-34 115 0 0,1 0 0 0 0,2 2 0 0 0,2 1 0 0 0,53-48 0 0 0,-61 64-108 0 0,0 1 1 0 0,2 1 0 0 0,0 2-1 0 0,1 0 1 0 0,0 2 0 0 0,1 0-1 0 0,1 2 1 0 0,35-10 0 0 0,-53 19-6 0 0,0 0 1 0 0,1 1-1 0 0,0 1 1 0 0,-1-1 0 0 0,1 2-1 0 0,0-1 1 0 0,16 3 0 0 0,-22-1-16 0 0,1 0 1 0 0,-1 0-1 0 0,0 0 1 0 0,0 1-1 0 0,0 0 1 0 0,0 0-1 0 0,0 0 1 0 0,-1 1-1 0 0,1 0 1 0 0,-1-1-1 0 0,1 2 1 0 0,-1-1-1 0 0,0 0 1 0 0,0 1 0 0 0,-1 0-1 0 0,1 0 1 0 0,3 5-1 0 0,0 1 3 0 0,-2 0 0 0 0,1 1 0 0 0,-1 0 0 0 0,0-1 0 0 0,-1 2 0 0 0,-1-1 0 0 0,0 0 0 0 0,0 1 0 0 0,-1-1 0 0 0,1 17 0 0 0,-2-12 21 0 0,-1 0-1 0 0,-1 0 1 0 0,0 0 0 0 0,-1-1-1 0 0,-1 1 1 0 0,0 0 0 0 0,-7 18-1 0 0,6-25 7 0 0,0 0 0 0 0,0 0 0 0 0,-1 0 0 0 0,-1-1 0 0 0,1 0-1 0 0,-1 1 1 0 0,-1-2 0 0 0,0 1 0 0 0,-11 9 0 0 0,-8 5 160 0 0,-42 26 0 0 0,68-48-196 0 0,-90 51 161 0 0,37-22-129 0 0,-123 60-498 0 0,139-74-363 0 0,-1-1 0 0 0,-75 16 0 0 0,92-28-1647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3:5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26 12871 0 0,'36'-25'5318'0'0,"-46"27"-4125"0"0,1 3-1029 0 0,0-1 0 0 0,1 2 0 0 0,-1-1 0 0 0,1 1 0 0 0,0 0 1 0 0,0 1-1 0 0,-7 8 0 0 0,5-6-92 0 0,-22 21 23 0 0,-53 64 0 0 0,72-78-90 0 0,1 1 0 0 0,1 1 0 0 0,0 0-1 0 0,1 1 1 0 0,2 0 0 0 0,-9 22 0 0 0,16-36 14 0 0,-1 0 1 0 0,1 1-1 0 0,0-1 0 0 0,1 0 0 0 0,-1 1 1 0 0,1-1-1 0 0,0 0 0 0 0,0 1 0 0 0,1-1 1 0 0,1 8-1 0 0,-1-9 34 0 0,0-1 0 0 0,0 0 0 0 0,0 0 1 0 0,0 0-1 0 0,1 0 0 0 0,0 0 0 0 0,-1 0 0 0 0,1 0 1 0 0,0-1-1 0 0,1 1 0 0 0,-1 0 0 0 0,0-1 0 0 0,1 0 1 0 0,-1 0-1 0 0,1 0 0 0 0,0 0 0 0 0,5 3 0 0 0,3 0 42 0 0,0 0-1 0 0,0-1 0 0 0,1-1 1 0 0,-1 0-1 0 0,1 0 0 0 0,0-1 0 0 0,0-1 1 0 0,0 0-1 0 0,0 0 0 0 0,0-1 1 0 0,0-1-1 0 0,0 0 0 0 0,0-1 0 0 0,20-5 1 0 0,-11 2 30 0 0,0-2 0 0 0,-1-1 0 0 0,1 0 0 0 0,-2-2 0 0 0,1 0 0 0 0,-1-1 0 0 0,22-17 0 0 0,-29 18-46 0 0,0 0-1 0 0,-1 0 1 0 0,0-2-1 0 0,-1 1 1 0 0,0-1-1 0 0,-1 0 1 0 0,0-1 0 0 0,-1 0-1 0 0,7-15 1 0 0,-11 20-79 0 0,-1 0 1 0 0,0 0 0 0 0,0 0 0 0 0,-1-1-1 0 0,0 1 1 0 0,-1-1 0 0 0,1 1 0 0 0,-2-1-1 0 0,1 1 1 0 0,-1-1 0 0 0,0 0-1 0 0,-1 1 1 0 0,0-1 0 0 0,-1 1 0 0 0,1-1-1 0 0,-2 1 1 0 0,-4-14 0 0 0,6 20-18 0 0,-1-1 1 0 0,0 0-1 0 0,1 0 1 0 0,-1 1-1 0 0,0-1 1 0 0,0 1 0 0 0,-1 0-1 0 0,1-1 1 0 0,0 1-1 0 0,-1 0 1 0 0,1 0-1 0 0,-1 1 1 0 0,0-1-1 0 0,1 0 1 0 0,-1 1-1 0 0,0 0 1 0 0,0-1 0 0 0,0 1-1 0 0,0 1 1 0 0,0-1-1 0 0,0 0 1 0 0,-1 1-1 0 0,1-1 1 0 0,-6 1-1 0 0,0 0-502 0 0,-1 1 0 0 0,1-1-1 0 0,0 2 1 0 0,0-1-1 0 0,0 2 1 0 0,0-1 0 0 0,-11 5-1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517 259 4143 0 0,'0'0'18712'0'0,"4"-17"-18403"0"0,-5 9-310 0 0,0 0-1 0 0,0 0 0 0 0,0 0 0 0 0,-1 1 0 0 0,-1-1 0 0 0,1 1 0 0 0,-1-1 0 0 0,0 1 0 0 0,-1 0 0 0 0,-5-8 1 0 0,-8-11-353 0 0,-25-29 0 0 0,27 36 141 0 0,12 15 163 0 0,-1-1 0 0 0,0 1-1 0 0,1 0 1 0 0,-1 0 0 0 0,-1 1-1 0 0,1-1 1 0 0,-1 1 0 0 0,1 0-1 0 0,-1 0 1 0 0,0 0 0 0 0,-9-3-1 0 0,9 5 8 0 0,0 0-1 0 0,0 0 1 0 0,0 0-1 0 0,0 1 1 0 0,0 0-1 0 0,-1 0 1 0 0,1 0-1 0 0,0 1 1 0 0,0-1-1 0 0,0 1 1 0 0,0 0-1 0 0,-9 4 1 0 0,-4 1-32 0 0,1 2 0 0 0,1 0 1 0 0,0 1-1 0 0,0 0 0 0 0,1 1 1 0 0,0 1-1 0 0,-14 13 0 0 0,11-7 70 0 0,0 0-1 0 0,1 2 0 0 0,1 0 0 0 0,-22 35 0 0 0,33-46 18 0 0,0 1 0 0 0,0 0 0 0 0,1 1 0 0 0,0-1 0 0 0,-4 18 0 0 0,8-24-7 0 0,-1 0 1 0 0,1-1-1 0 0,0 1 1 0 0,0 0-1 0 0,0 0 1 0 0,0-1-1 0 0,0 1 0 0 0,0 0 1 0 0,1 0-1 0 0,-1-1 1 0 0,2 5-1 0 0,-1-6 4 0 0,0 1 0 0 0,0 0 0 0 0,0-1 0 0 0,0 0 0 0 0,0 1 0 0 0,0-1 0 0 0,0 1 0 0 0,1-1 0 0 0,-1 0 0 0 0,0 0 0 0 0,1 0 0 0 0,-1 0 0 0 0,1 0 0 0 0,-1 0-1 0 0,1 0 1 0 0,-1 0 0 0 0,1-1 0 0 0,0 1 0 0 0,2 0 0 0 0,4 1 48 0 0,1-1 0 0 0,-1 0-1 0 0,1 0 1 0 0,-1-1 0 0 0,1 0 0 0 0,-1-1-1 0 0,0 1 1 0 0,1-2 0 0 0,11-2-1 0 0,10-5 126 0 0,34-14-1 0 0,-52 18-159 0 0,7-2 35 0 0,18-7-5 0 0,0-1 1 0 0,-1-2-1 0 0,54-34 1 0 0,-73 36 12 0 0,-16 14 299 0 0,-4 12-284 0 0,-16 30 10 0 0,-1-1 0 0 0,-35 52 0 0 0,48-82-64 0 0,-156 234 247 0 0,64-99-170 0 0,93-137-80 0 0,4-5-31 0 0,-1 0 1 0 0,1 1-1 0 0,0-1 0 0 0,0 1 0 0 0,-2 4 0 0 0,3-6-422 0 0,-1 2 644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17015 0 0,'0'0'3168'0'0,"-1"1"-2714"0"0,-9 3-204 0 0,2 1 0 0 0,-1 0 0 0 0,1 0 0 0 0,-1 1 1 0 0,2 0-1 0 0,-1 0 0 0 0,-10 12 0 0 0,-46 59-47 0 0,35-40-149 0 0,12-15-65 0 0,0 1 1 0 0,-22 42-1 0 0,31-49 6 0 0,1-1-1 0 0,0 1 1 0 0,1 1 0 0 0,1-1-1 0 0,-5 30 1 0 0,9-42 7 0 0,1-1-1 0 0,0 1 1 0 0,-1-1 0 0 0,1 1-1 0 0,1 0 1 0 0,-1-1 0 0 0,0 1-1 0 0,1 0 1 0 0,0-1-1 0 0,0 1 1 0 0,0-1 0 0 0,0 0-1 0 0,1 1 1 0 0,2 4-1 0 0,-3-6 3 0 0,1 0-1 0 0,-1 0 0 0 0,1 0 0 0 0,0-1 0 0 0,0 1 1 0 0,0 0-1 0 0,0-1 0 0 0,0 1 0 0 0,0-1 0 0 0,1 0 1 0 0,-1 0-1 0 0,0 0 0 0 0,1 0 0 0 0,-1 0 0 0 0,0 0 1 0 0,1-1-1 0 0,-1 1 0 0 0,1-1 0 0 0,-1 0 0 0 0,1 0 1 0 0,3 0-1 0 0,10-1 49 0 0,-1-1-1 0 0,1 0 1 0 0,-1-2 0 0 0,0 1 0 0 0,0-2-1 0 0,0 0 1 0 0,-1-1 0 0 0,0 0 0 0 0,0-1-1 0 0,25-18 1 0 0,-29 18-36 0 0,0 0-1 0 0,0-1 1 0 0,-1-1-1 0 0,0 1 1 0 0,-1-2-1 0 0,0 1 1 0 0,0-1 0 0 0,6-11-1 0 0,-10 14-5 0 0,0-1 0 0 0,-1 1 0 0 0,0 0 0 0 0,-1-1 0 0 0,1 1 0 0 0,-1-1 0 0 0,-1 0 0 0 0,1 0 0 0 0,-2 0 0 0 0,1 0 0 0 0,-1 0 0 0 0,0 0 0 0 0,-2-13 0 0 0,0 5-368 0 0,-2 0 0 0 0,0 1-1 0 0,0-1 1 0 0,-14-28 0 0 0,13 35 126 0 0,0 0 1 0 0,0 0-1 0 0,-1 1 1 0 0,0-1-1 0 0,0 1 1 0 0,-1 1-1 0 0,0-1 1 0 0,-14-11 0 0 0,20 18-359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25 5527 0 0,'0'0'423'0'0,"0"-8"2686"0"0,0 7-2718 0 0,0 0-1 0 0,-1 0 1 0 0,1 1 0 0 0,0-1-1 0 0,0 0 1 0 0,-1 0-1 0 0,1 1 1 0 0,-1-1-1 0 0,1 0 1 0 0,0 1-1 0 0,-1-1 1 0 0,1 0-1 0 0,-1 1 1 0 0,1-1 0 0 0,-1 1-1 0 0,0-1 1 0 0,1 1-1 0 0,-1-1 1 0 0,0 1-1 0 0,1-1 1 0 0,-2 0-1 0 0,0 1-99 0 0,1 0 0 0 0,-1-1 0 0 0,1 1 0 0 0,-1 0 0 0 0,1 0 0 0 0,-1 0 0 0 0,1 0 0 0 0,-1 0 0 0 0,1 0 0 0 0,-4 1 0 0 0,-2 1-220 0 0,-1 1 0 0 0,0 0 1 0 0,-10 6-1 0 0,11-6 464 0 0,-10 6-405 0 0,1 1-1 0 0,-1 0 1 0 0,2 2-1 0 0,0 0 0 0 0,-18 17 1 0 0,5 0 181 0 0,-36 49 0 0 0,47-56-311 0 0,1 2 0 0 0,-20 39 0 0 0,32-54 0 0 0,0 0 0 0 0,0 0 0 0 0,1 0 0 0 0,0 1 0 0 0,1-1 0 0 0,0 1 0 0 0,0 0 0 0 0,1-1 0 0 0,0 1 0 0 0,2 19 0 0 0,-1-25 4 0 0,1 0-1 0 0,-1-1 0 0 0,1 1 1 0 0,0-1-1 0 0,0 1 0 0 0,1-1 1 0 0,-1 1-1 0 0,1-1 0 0 0,-1 0 1 0 0,1 1-1 0 0,0-1 0 0 0,0 0 1 0 0,1 0-1 0 0,-1-1 0 0 0,1 1 1 0 0,-1 0-1 0 0,1-1 1 0 0,0 1-1 0 0,0-1 0 0 0,0 0 1 0 0,0 0-1 0 0,0 0 0 0 0,0-1 1 0 0,1 1-1 0 0,-1-1 0 0 0,1 1 1 0 0,-1-1-1 0 0,1 0 0 0 0,-1-1 1 0 0,5 1-1 0 0,2 0 10 0 0,0 0 0 0 0,0-1 0 0 0,0 0-1 0 0,0-1 1 0 0,0 0 0 0 0,0-1 0 0 0,0 0 0 0 0,0-1-1 0 0,18-7 1 0 0,-6 1 98 0 0,-1-1 0 0 0,0-1 1 0 0,-1-1-1 0 0,0-1 0 0 0,-1 0 0 0 0,25-24 0 0 0,-35 28-33 0 0,0 0 1 0 0,0-1-1 0 0,-1 0 0 0 0,-1-1 0 0 0,11-18 1 0 0,-14 21-49 0 0,-1 0 1 0 0,1-1 0 0 0,-1 1 0 0 0,-1-1 0 0 0,0 0 0 0 0,0 1 0 0 0,-1-1 0 0 0,1-18-1 0 0,-2 19-22 0 0,-1 0-1 0 0,0 0 1 0 0,-1-1-1 0 0,0 1 1 0 0,0 0-1 0 0,-1 0 1 0 0,0 1-1 0 0,0-1 1 0 0,-1 1-1 0 0,-8-14 1 0 0,4 9-265 0 0,0 2-1 0 0,-1-1 1 0 0,0 1 0 0 0,0 0-1 0 0,-21-15 1 0 0,29 24-240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38 8751 0 0,'33'-17'893'0'0,"-25"12"220"0"0,1 0 0 0 0,15-5 4640 0 0,-32 19-5134 0 0,-11 11-123 0 0,-37 32 1 0 0,9-11-149 0 0,-100 92 288 0 0,109-97-631 0 0,2 1 0 0 0,1 3 0 0 0,-48 72 0 0 0,71-94 79 0 0,2 0 1 0 0,0 1 0 0 0,1 1 0 0 0,1-1-1 0 0,1 1 1 0 0,0 1 0 0 0,2-1-1 0 0,0 1 1 0 0,1 0 0 0 0,2 0-1 0 0,-1 40 1 0 0,4-48 16 0 0,1 1 0 0 0,0-1 1 0 0,1 0-1 0 0,0 1 0 0 0,1-1 0 0 0,1 0 0 0 0,0-1 0 0 0,1 1 0 0 0,0-1 1 0 0,1 0-1 0 0,0-1 0 0 0,1 0 0 0 0,15 17 0 0 0,-18-23 50 0 0,1-1 0 0 0,-1 0 0 0 0,1-1 0 0 0,0 1 0 0 0,0-1 0 0 0,0 0 1 0 0,1-1-1 0 0,-1 1 0 0 0,1-1 0 0 0,7 1 0 0 0,9 4 346 0 0,-21-7-200 0 0,2 3-144 0 0,12 1-185 0 0,-15-3-78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0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4143 0 0,'0'0'13932'0'0,"-1"2"-13177"0"0,-19 15 876 0 0,12-10-991 0 0,0 1 0 0 0,-11 12 1 0 0,15-15-461 0 0,-6 6-40 0 0,5-2-123 0 0,1 0-3 0 0,-1 0 0 0 0,2 1 0 0 0,-5 13 0 0 0,5-11-19 0 0,-3 15-830 0 0,6-25 450 0 0,12-2-3722 0 0,3-4-2345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0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11 5983 0 0,'13'-10'12694'0'0,"-21"16"-11680"0"0,-10 6-992 0 0,-17 4 878 0 0,-72 20 0 0 0,-7 3-814 0 0,100-33-87 0 0,-11 3-1 0 0,0 2 0 0 0,2 1 0 0 0,-1 1 0 0 0,-42 32 1 0 0,65-44-55 0 0,3 0 44 0 0,-1 0 0 0 0,1 0 0 0 0,0 0 0 0 0,0 0 0 0 0,0 0 0 0 0,0 0 0 0 0,0-1 0 0 0,0 1 1 0 0,0-1-1 0 0,3 1 0 0 0,68 6 0 0 0,13 2 13 0 0,-80-7-1 0 0,42 6-13 0 0,1 2 0 0 0,-2 3-1 0 0,57 22 1 0 0,-100-33 17 0 0,0 0 0 0 0,0 0 1 0 0,-1 0-1 0 0,1 0 0 0 0,-1 0 0 0 0,1 1 1 0 0,-1-1-1 0 0,0 1 0 0 0,0 0 1 0 0,0 0-1 0 0,0 0 0 0 0,-1 0 0 0 0,1 1 1 0 0,2 4-1 0 0,-2 3 39 0 0,-2-4-35 0 0,-1 1 1 0 0,-1-1 0 0 0,1 0-1 0 0,-1 1 1 0 0,0-1 0 0 0,-1 0-1 0 0,1 0 1 0 0,-1 0 0 0 0,-1 0 0 0 0,0 0-1 0 0,0-1 1 0 0,-4 9 0 0 0,-9 10 25 0 0,-30 40 1 0 0,26-39-15 0 0,11-14-11 0 0,-1 0-1 0 0,0-1 0 0 0,-1 0 1 0 0,0-1-1 0 0,-1 0 0 0 0,0-1 1 0 0,0 0-1 0 0,-1-1 0 0 0,-15 7 1 0 0,17-9-5 0 0,-1-1 1 0 0,0-1-1 0 0,-1 0 0 0 0,1 0 1 0 0,-1-2-1 0 0,1 1 0 0 0,-1-2 1 0 0,0 1-1 0 0,0-2 0 0 0,0 0 1 0 0,-13-1-1 0 0,10-1 4 0 0,0-1 0 0 0,1 0 0 0 0,-21-7 0 0 0,31 8-5 0 0,-1 0-1 0 0,1 0 1 0 0,0-1-1 0 0,0 0 0 0 0,0 0 1 0 0,0 0-1 0 0,0-1 1 0 0,1 1-1 0 0,-1-1 1 0 0,1 0-1 0 0,0 0 1 0 0,-5-8-1 0 0,7 9-5 0 0,1 0 0 0 0,-1-1 1 0 0,1 1-1 0 0,0-1 0 0 0,0 1 0 0 0,0-1 0 0 0,1 0 0 0 0,-1 1 0 0 0,1-1 0 0 0,0 0 1 0 0,0 1-1 0 0,0-1 0 0 0,0 0 0 0 0,1 1 0 0 0,0-1 0 0 0,-1 1 0 0 0,1-1 0 0 0,3-6 1 0 0,1-4-16 0 0,2 0 0 0 0,-1 1 1 0 0,11-15-1 0 0,-7 11 18 0 0,2 1 0 0 0,0 0 0 0 0,1 1 0 0 0,0 1 0 0 0,24-20 1 0 0,-10 13 124 0 0,1 2 0 0 0,40-23 0 0 0,-6 11 507 0 0,75-26-1 0 0,-86 37-508 0 0,-44 17-127 0 0,1 3-70 0 0,-7 0-21 0 0,2-8-813 0 0,-2 5 820 0 0,-1 0 0 0 0,1 0 0 0 0,-1 0 0 0 0,0-1 0 0 0,0 1 0 0 0,0 0-1 0 0,0 0 1 0 0,-1 0 0 0 0,0 0 0 0 0,1 0 0 0 0,-3-6 0 0 0,-14-31-971 0 0,16 39 843 0 0,-17-6-737 0 0,16 7 739 0 0,-1-1 0 0 0,1 1-1 0 0,0 0 1 0 0,0-1 0 0 0,-1 1 0 0 0,1 0 0 0 0,0 0-1 0 0,-1 1 1 0 0,1-1 0 0 0,0 0 0 0 0,-1 1 0 0 0,1 0-1 0 0,-4 1 1 0 0,-5 16-2931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0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24 10943 0 0,'1'-1'498'0'0,"32"-22"7572"0"0,-33 25-7808 0 0,0 2-193 0 0,0-1 0 0 0,-1 0 0 0 0,1 0 1 0 0,-1 0-1 0 0,0 0 0 0 0,0 0 1 0 0,0 0-1 0 0,0 0 0 0 0,0 0 1 0 0,-1-1-1 0 0,1 1 0 0 0,-1 0 1 0 0,-3 3-1 0 0,1-1 29 0 0,-1 0 1 0 0,0 0-1 0 0,0-1 1 0 0,0 0-1 0 0,-11 7 1 0 0,-3 0 44 0 0,-1-2 1 0 0,-38 14 0 0 0,14-11-86 0 0,-1-1 1 0 0,-68 7 0 0 0,33-7-121 0 0,71-9-144 0 0,-1-1-1 0 0,1 0 0 0 0,-1-1 1 0 0,0 0-1 0 0,-14-2 0 0 0,22 2-137 0 0,2-2-84 0 0,1 1 353 0 0,-1-1 0 0 0,1 0 0 0 0,0 1 0 0 0,-1-1 0 0 0,1 0 0 0 0,0 1 0 0 0,0-1 0 0 0,0 1 0 0 0,0-1 0 0 0,0 1 0 0 0,0 0 0 0 0,1-1 0 0 0,-1 1 0 0 0,0 0 0 0 0,1 0 0 0 0,-1 0 0 0 0,2-1 0 0 0,3-2-8 0 0,0 0 1 0 0,0 1 0 0 0,8-4-1 0 0,-8 5 119 0 0,0 0 1 0 0,0 0-1 0 0,0 1 0 0 0,0 0 0 0 0,0 0 1 0 0,0 0-1 0 0,0 1 0 0 0,0 0 0 0 0,0 0 0 0 0,0 0 1 0 0,7 2-1 0 0,-12-1 3 0 0,1-1 0 0 0,-1 1 0 0 0,0-1 0 0 0,1 1 1 0 0,-1 0-1 0 0,0-1 0 0 0,0 1 0 0 0,0 0 0 0 0,0 0 0 0 0,0 0 0 0 0,1 0 0 0 0,-2 0 1 0 0,1 0-1 0 0,0 0 0 0 0,0 0 0 0 0,0 1 0 0 0,0-1 0 0 0,-1 0 0 0 0,1 0 0 0 0,-1 1 1 0 0,1-1-1 0 0,-1 0 0 0 0,1 1 0 0 0,-1-1 0 0 0,0 1 0 0 0,0-1 0 0 0,0 0 0 0 0,1 1 1 0 0,-1-1-1 0 0,-1 1 0 0 0,1-1 0 0 0,0 3 0 0 0,-1 3 35 0 0,0-1 1 0 0,-1 1-1 0 0,1 0 0 0 0,-1 0 1 0 0,-3 6-1 0 0,-2 1 4 0 0,-1 0 0 0 0,0-1 0 0 0,-1 0 0 0 0,0-1 0 0 0,-1 0 0 0 0,-1 0 0 0 0,-17 15 0 0 0,-26 16 121 0 0,41-33-171 0 0,12-9-99 0 0,4-1-51 0 0,0-1 92 0 0,-1 1 1 0 0,1-1 0 0 0,0 0-1 0 0,0 0 1 0 0,-1 0 0 0 0,5-2-1 0 0,7-3-46 0 0,8-1 33 0 0,1 2 0 0 0,0 1-1 0 0,0 0 1 0 0,0 2 0 0 0,0 0-1 0 0,0 2 1 0 0,26 3 0 0 0,13 4 44 0 0,84 21 0 0 0,-131-25 95 0 0,-1 1 1 0 0,1 0-1 0 0,-1 2 0 0 0,0-1 0 0 0,15 10 1 0 0,-22-10-3 0 0,-2 4 2 0 0,-5 1 0 0 0,-2-7-69 0 0,1-1 1 0 0,0 1-1 0 0,-1-1 0 0 0,1 1 1 0 0,-1-1-1 0 0,0 0 0 0 0,0 0 0 0 0,0 0 1 0 0,0 0-1 0 0,0 0 0 0 0,0 0 0 0 0,-1 0 1 0 0,-3 2-1 0 0,-39 18 291 0 0,34-18-252 0 0,-199 78 357 0 0,139-56-436 0 0,35-16-218 0 0,34-9-60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0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2303 0 0,'0'0'10767'0'0,"-6"7"-10192"0"0,1-2-336 0 0,0-1 0 0 0,-1 0 0 0 0,-7 5 0 0 0,-4 2 4225 0 0,23-23-3245 0 0,-6 3 2143 0 0,0 9-3317 0 0,-1 1-770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0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7831 0 0,'-9'0'706'0'0,"4"0"-604"0"0,4 0-87 0 0,0-1 0 0 0,-1 1 0 0 0,1 0-1 0 0,0 0 1 0 0,-1 1 0 0 0,1-1 0 0 0,0 0-1 0 0,-1 0 1 0 0,1 0 0 0 0,0 1 0 0 0,0-1-1 0 0,-1 1 1 0 0,1-1 0 0 0,0 1 0 0 0,-2 1-1 0 0,2-2 268 0 0,0 0-1 0 0,0 1 1 0 0,0-1-1 0 0,0 1 0 0 0,1 0 1 0 0,-1-1-1 0 0,0 1 1 0 0,0 0-1 0 0,0-1 1 0 0,1 1-1 0 0,-1 0 0 0 0,0 0 1 0 0,1 0-1 0 0,-1-1 1 0 0,1 1-1 0 0,-1 0 1 0 0,1 0-1 0 0,-1 0 0 0 0,1 0 1 0 0,-1 1-1 0 0,1 0-115 0 0,0 0 0 0 0,0 0 0 0 0,0 0-1 0 0,0 0 1 0 0,0 0 0 0 0,0 0 0 0 0,0 0 0 0 0,1 0-1 0 0,-1 0 1 0 0,2 2 0 0 0,1 3 64 0 0,0 1 0 0 0,0-1 0 0 0,1 0 0 0 0,6 7 0 0 0,3 4 140 0 0,1 0-1 0 0,1-2 1 0 0,1 0-1 0 0,0 0 1 0 0,1-2-1 0 0,37 25 1 0 0,123 57 431 0 0,-74-45-494 0 0,-85-41-242 0 0,0 1-1 0 0,0 1 1 0 0,-1 1 0 0 0,-1 0-1 0 0,0 1 1 0 0,-1 0 0 0 0,0 1-1 0 0,-1 1 1 0 0,15 23 0 0 0,-21-27-41 0 0,-1 0 0 0 0,-1 0 0 0 0,0 0 0 0 0,-1 1 0 0 0,0 0 1 0 0,-1 0-1 0 0,-1 0 0 0 0,1 0 0 0 0,-2 1 0 0 0,0-1 0 0 0,-1 1 1 0 0,0 0-1 0 0,-1-1 0 0 0,-1 1 0 0 0,-3 18 0 0 0,0-10 17 0 0,-2 0 0 0 0,0 0 0 0 0,-2-1 0 0 0,0 0 0 0 0,-1 0 0 0 0,-2-1-1 0 0,0 0 1 0 0,-1-1 0 0 0,-16 21 0 0 0,-18 15-13 0 0,-81 76-1 0 0,70-76-176 0 0,29-29-1297 0 0,-36 26 0 0 0,63-51 770 0 0,13-11-5753 0 0,5-2 903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6911 0 0,'0'0'13895'0'0,"0"2"-13758"0"0,0 3-119 0 0,-1-1 0 0 0,0 0-1 0 0,0 0 1 0 0,0 0 0 0 0,-1 1 0 0 0,1-1-1 0 0,-1-1 1 0 0,0 1 0 0 0,0 0 0 0 0,0 0-1 0 0,-1-1 1 0 0,0 1 0 0 0,1-1 0 0 0,-6 6-1 0 0,-6 4 70 0 0,-29 23 0 0 0,-196 149 201 0 0,215-167-288 0 0,1 2 0 0 0,0 0 0 0 0,2 2 0 0 0,0 0 0 0 0,1 1 0 0 0,2 1 0 0 0,0 1 0 0 0,-16 31 0 0 0,28-44 5 0 0,0 1-1 0 0,0 0 0 0 0,1 0 1 0 0,1 1-1 0 0,1-1 0 0 0,-1 1 1 0 0,2 0-1 0 0,0 0 0 0 0,1 0 1 0 0,1 27-1 0 0,1-32 52 0 0,0-1 1 0 0,0 1-1 0 0,1-1 1 0 0,0 0-1 0 0,1 0 0 0 0,-1 0 1 0 0,2 0-1 0 0,-1 0 1 0 0,1-1-1 0 0,0 1 0 0 0,1-1 1 0 0,0 0-1 0 0,0 0 1 0 0,0-1-1 0 0,1 1 0 0 0,0-1 1 0 0,0-1-1 0 0,1 1 1 0 0,8 5-1 0 0,-2-3 49 0 0,1-1 0 0 0,1-1 0 0 0,-1 0-1 0 0,1 0 1 0 0,0-2 0 0 0,30 6 0 0 0,-6-1-71 0 0,-36-8-280 0 0,0 0 0 0 0,0 1-1 0 0,-1-1 1 0 0,1 0 0 0 0,-1 1-1 0 0,0-1 1 0 0,1 1 0 0 0,-1 0 0 0 0,0 0-1 0 0,0 0 1 0 0,0 0 0 0 0,0 0-1 0 0,0 0 1 0 0,0 0 0 0 0,-1 1-1 0 0,1-1 1 0 0,1 4 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0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76 151 17047 0 0,'-76'-13'5067'0'0,"88"4"-3815"0"0,21-11-485 0 0,1 2 1 0 0,72-28-1 0 0,-76 35-542 0 0,54-13 0 0 0,-66 20-185 0 0,0 1-1 0 0,0 1 1 0 0,1 1 0 0 0,27 1-1 0 0,-42 0-261 0 0,0 1-1 0 0,0-1 1 0 0,0 1-1 0 0,0-1 0 0 0,-1 1 1 0 0,1 0-1 0 0,0 1 1 0 0,0-1-1 0 0,-1 1 1 0 0,1-1-1 0 0,-1 1 0 0 0,0 0 1 0 0,1 0-1 0 0,-1 1 1 0 0,0-1-1 0 0,3 4 0 0 0,2 6-7998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0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20359 0 0,'0'0'1840'0'0,"2"0"-1435"0"0,12 1-35 0 0,0-1-1 0 0,0-1 0 0 0,0 0 0 0 0,0-1 1 0 0,-1-1-1 0 0,18-4 0 0 0,-3 0 114 0 0,212-39 1187 0 0,-112 22-5386 0 0,-87 15-4895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15 166 11631 0 0,'0'0'531'0'0,"-1"0"-8"0"0,-4 0-334 0 0,-4 0 6270 0 0,32 0-6011 0 0,0-1 1 0 0,30-5 0 0 0,183-54 799 0 0,-59 12-417 0 0,-116 33-746 0 0,-12 3 65 0 0,85-11 0 0 0,-123 23-150 0 0,-2 0-12 0 0,-6 1-36 0 0,5 1 25 0 0,-8-2 22 0 0,1 1 0 0 0,0-1 0 0 0,0 0 0 0 0,-1 1-1 0 0,1-1 1 0 0,0 1 0 0 0,0-1 0 0 0,-1 1-1 0 0,1-1 1 0 0,0 1 0 0 0,-1 0 0 0 0,1-1-1 0 0,-1 1 1 0 0,1 0 0 0 0,-1 0 0 0 0,1-1-1 0 0,-1 1 1 0 0,0 0 0 0 0,1 0 0 0 0,-1 0-1 0 0,0-1 1 0 0,0 1 0 0 0,1 0 0 0 0,-1 0 0 0 0,0 0-1 0 0,0 0 1 0 0,0 1 0 0 0,0 1-2 0 0,0-1 1 0 0,-1 1 0 0 0,1-1-1 0 0,0 1 1 0 0,-1-1 0 0 0,0 1-1 0 0,-1 3 1 0 0,-8 13-9 0 0,-1 0 1 0 0,-1-1-1 0 0,-1 0 0 0 0,-1 0 1 0 0,-26 26-1 0 0,-183 183-165 0 0,34-38-168 0 0,160-159 331 0 0,28-29-90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1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5527 0 0,'0'0'9424'0'0,"-1"2"-8306"0"0,-69 91 2382 0 0,67-89-3491 0 0,-15 17 12 0 0,-1 0 1 0 0,-1-1 0 0 0,-28 22-1 0 0,-72 44-45 0 0,55-41-27 0 0,48-33 40 0 0,5-4 8 0 0,0 0 0 0 0,0 2 1 0 0,1-1-1 0 0,-14 16 1 0 0,23-22-41 0 0,-2 5 32 0 0,1 3 11 0 0,4-1 0 0 0,1-6 31 0 0,0 0 1 0 0,0 0-1 0 0,0 0 0 0 0,1-1 0 0 0,-1 1 0 0 0,1-1 0 0 0,0 1 0 0 0,0-1 1 0 0,0 0-1 0 0,1 0 0 0 0,-1-1 0 0 0,1 1 0 0 0,-1-1 0 0 0,9 4 1 0 0,4 2 208 0 0,1 0 1 0 0,20 5 0 0 0,-36-13-223 0 0,24 9 204 0 0,1-1 0 0 0,0-2 0 0 0,0 0 0 0 0,0-2-1 0 0,1-1 1 0 0,-1-1 0 0 0,38-2 0 0 0,-35-2 71 0 0,1-2-1 0 0,-1 0 1 0 0,1-2 0 0 0,42-14 0 0 0,-19 0-220 0 0,85-35 241 0 0,-101 39-219 0 0,58-37 0 0 0,-89 49-110 0 0,1-1 0 0 0,-1 0 0 0 0,0 0 0 0 0,0-1 0 0 0,-1 1 0 0 0,0-1-1 0 0,0 0 1 0 0,0-1 0 0 0,0 1 0 0 0,-1-1 0 0 0,0 0 0 0 0,-1 0 0 0 0,0-1 0 0 0,0 1 0 0 0,0 0 0 0 0,-1-1 0 0 0,0 0-1 0 0,-1 0 1 0 0,1 1 0 0 0,-1-1 0 0 0,-1-14 0 0 0,0 20-6 0 0,0-1 0 0 0,-1 1 1 0 0,1 0-1 0 0,-1 0 0 0 0,1 0 0 0 0,-1-1 0 0 0,0 1 0 0 0,0 0 1 0 0,0 0-1 0 0,0 0 0 0 0,0 0 0 0 0,0 0 0 0 0,-1 1 0 0 0,1-1 0 0 0,0 0 1 0 0,-1 1-1 0 0,-2-3 0 0 0,1 2-11 0 0,0 0 1 0 0,0 0-1 0 0,0 0 0 0 0,-1 1 1 0 0,1-1-1 0 0,-1 1 0 0 0,1 0 1 0 0,-1 0-1 0 0,-6-1 0 0 0,1 1-6 0 0,-1 0 0 0 0,1 1 0 0 0,-1 0 0 0 0,1 0 0 0 0,-1 1 0 0 0,1 1 0 0 0,-13 2 0 0 0,-8 4 8 0 0,1 1 0 0 0,1 2 0 0 0,-38 18 0 0 0,58-25 24 0 0,0 1 0 0 0,1-1 0 0 0,-1 2 0 0 0,1-1 0 0 0,0 1 0 0 0,1 0 0 0 0,-1 1 0 0 0,1 0 0 0 0,1 0 0 0 0,-1 0 0 0 0,1 0 0 0 0,0 1 0 0 0,1 0 0 0 0,0 0 0 0 0,-6 16 0 0 0,6-12 6 0 0,1 1 0 0 0,0 0 0 0 0,0-1 0 0 0,0 18 0 0 0,3-26 0 0 0,0-1 0 0 0,0 1 0 0 0,0 0 0 0 0,0-1 0 0 0,1 1 0 0 0,-1-1 0 0 0,1 1 0 0 0,0-1 0 0 0,0 1 0 0 0,0-1 0 0 0,1 1 0 0 0,-1-1 0 0 0,1 0 0 0 0,0 0 0 0 0,0 0 0 0 0,0 0 0 0 0,0 0 0 0 0,0 0 0 0 0,1 0 0 0 0,3 2 0 0 0,-4-3-184 0 0,1-1-1 0 0,-1 0 0 0 0,1 0 1 0 0,-1 0-1 0 0,1 0 0 0 0,-1 0 1 0 0,1 0-1 0 0,0-1 1 0 0,0 1-1 0 0,-1-1 0 0 0,1 0 1 0 0,0 0-1 0 0,0 0 0 0 0,5-1 1 0 0,13-2-1375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1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75 9671 0 0,'8'-7'646'0'0,"0"1"-1"0"0,0-1 0 0 0,17-8 0 0 0,-15 10 2267 0 0,-1-1 0 0 0,0 0 0 0 0,14-13 0 0 0,-41 15-2685 0 0,10 5-227 0 0,0 1 0 0 0,0-1 0 0 0,1 1 0 0 0,-1 1 0 0 0,0-1 0 0 0,-11 7 0 0 0,-43 27 0 0 0,43-23 0 0 0,-30 13 0 0 0,40-22-4 0 0,-29 13-241 0 0,0-1 1 0 0,-43 10 0 0 0,71-23 186 0 0,-1-1 1 0 0,0 0 0 0 0,0 0 0 0 0,0-1 0 0 0,0 0 0 0 0,0-1 0 0 0,0-1 0 0 0,0 0 0 0 0,0 0-1 0 0,0-1 1 0 0,0 0 0 0 0,-19-7 0 0 0,23 5-73 0 0,0 1 0 0 0,1-1 0 0 0,-8-6 0 0 0,13 9 14 0 0,0 3-332 0 0,-6 31 487 0 0,6-27-19 0 0,0 1 0 0 0,0-1 1 0 0,-1 0-1 0 0,0 1 0 0 0,0-1 0 0 0,-1 0 0 0 0,-4 8 0 0 0,-2 0-1 0 0,0-2 0 0 0,-1 1 0 0 0,0-1-1 0 0,-1-1 1 0 0,0 0 0 0 0,-1 0 0 0 0,-15 10 0 0 0,-4 0-5 0 0,12-9-7 0 0,0 1 1 0 0,1 1 0 0 0,1 0 0 0 0,-28 30 0 0 0,43-42-10 0 0,-6 13 15 0 0,7-14 41 0 0,25 6 258 0 0,-11-7-234 0 0,0 0 0 0 0,0-1 0 0 0,0 0 0 0 0,0-1 0 0 0,0-1 0 0 0,22-7 0 0 0,17-3 63 0 0,-34 9-162 0 0,1 2 1 0 0,0 0-1 0 0,-1 1 0 0 0,32 2 0 0 0,-39 0 11 0 0,0 1-1 0 0,0 0 1 0 0,0 1 0 0 0,0 0-1 0 0,0 1 1 0 0,-1 0-1 0 0,0 0 1 0 0,1 1 0 0 0,9 7-1 0 0,16 13 11 0 0,-22-14 0 0 0,1-1 0 0 0,-1-1 0 0 0,2 0 0 0 0,16 6 0 0 0,31 7 75 0 0,-60-21-58 0 0,0 0 1 0 0,1 1 0 0 0,-1 0-1 0 0,0-1 1 0 0,0 1-1 0 0,0 0 1 0 0,-1 0-1 0 0,1 1 1 0 0,0-1 0 0 0,-1 1-1 0 0,1-1 1 0 0,-1 1-1 0 0,0 0 1 0 0,3 5-1 0 0,-4-6 9 0 0,0 1 0 0 0,0 0-1 0 0,0 0 1 0 0,0-1 0 0 0,-1 1-1 0 0,1 0 1 0 0,-1 0 0 0 0,0 0-1 0 0,0-1 1 0 0,0 1-1 0 0,0 0 1 0 0,-1 0 0 0 0,1 0-1 0 0,-2 3 1 0 0,0 2 38 0 0,-1-2 0 0 0,0 1 1 0 0,0 0-1 0 0,0-1 0 0 0,-1 1 0 0 0,0-1 1 0 0,-1 0-1 0 0,1 0 0 0 0,-1 0 0 0 0,-10 8 0 0 0,3-5-9 0 0,0 0-1 0 0,0-1 0 0 0,-1-1 0 0 0,0 0 0 0 0,0-1 0 0 0,-22 8 0 0 0,-2-2 29 0 0,-49 8-1 0 0,-135 2 107 0 0,211-21-178 0 0,2-1-1 0 0,5 1-10 0 0,0-1 1 0 0,0 0 0 0 0,0 0 0 0 0,0 0 0 0 0,0 0 0 0 0,0 0 0 0 0,0-1 0 0 0,0 1-1 0 0,0-1 1 0 0,0 0 0 0 0,1 0 0 0 0,-1 0 0 0 0,-3-2 0 0 0,6 3-35 0 0,0 0 0 0 0,0 0 1 0 0,-1 0-1 0 0,1 0 0 0 0,0 0 1 0 0,-1 0-1 0 0,1 0 0 0 0,0 0 1 0 0,0-1-1 0 0,0 1 0 0 0,-1 0 1 0 0,1 0-1 0 0,0 0 0 0 0,0 0 1 0 0,-1-1-1 0 0,1 1 0 0 0,0 0 0 0 0,0 0 1 0 0,0 0-1 0 0,0-1 0 0 0,-1 1 1 0 0,1 0-1 0 0,0 0 0 0 0,0-1 1 0 0,0 1-1 0 0,0 0 0 0 0,0-1 1 0 0,0 1-1 0 0,0 0 0 0 0,0 0 1 0 0,0-1-1 0 0,0 1 0 0 0,0-1 1 0 0,8-4-473 0 0,14-1-681 0 0,8 6-2134 0 0,-10 0-3635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1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4143 0 0,'-29'3'-281'0'0,"0"-2"3946"0"0,13-1 1493 0 0,-29 5 0 0 0,43-5-4542 0 0,2 0-560 0 0,1 0 0 0 0,-1 0 0 0 0,0 0-1 0 0,0 0 1 0 0,0 0 0 0 0,0 0 0 0 0,0 1 0 0 0,0-1 0 0 0,0 0-1 0 0,0 0 1 0 0,0 0 0 0 0,0 0 0 0 0,0 0 0 0 0,0 0-1 0 0,0 0 1 0 0,0 0 0 0 0,0 0 0 0 0,0 0 0 0 0,0 1-1 0 0,0-1 1 0 0,0 0 0 0 0,0 0 0 0 0,0 0 0 0 0,0 0-1 0 0,0 0 1 0 0,0 0 0 0 0,-1 0 0 0 0,1 0 0 0 0,0 1 223 0 0,0-1-223 0 0,0 0-1 0 0,0 0 1 0 0,0 0 0 0 0,0 0 0 0 0,0 0 0 0 0,0 0-1 0 0,0 0 1 0 0,-1 0 0 0 0,1 0 0 0 0,0 0 0 0 0,0 0 0 0 0,0 0-1 0 0,0 0 1 0 0,0 0 0 0 0,0 0 0 0 0,0 0 0 0 0,0 0-1 0 0,0 0 1 0 0,-1 0 0 0 0,15 7 640 0 0,18 7-530 0 0,128 41 574 0 0,69 28-63 0 0,-194-70-639 0 0,1-1-1 0 0,0-1 0 0 0,1-2 0 0 0,0-2 0 0 0,44 3 0 0 0,-50-8-23 0 0,46 5 44 0 0,-67-4-58 0 0,-10-3 0 0 0,0 0 0 0 0,1 1 0 0 0,-1-1 0 0 0,0 0 0 0 0,1 0 0 0 0,-1 0 0 0 0,0 1 0 0 0,0-1 0 0 0,1 0 0 0 0,-1 0 0 0 0,0 1 0 0 0,0-1 0 0 0,0 0 0 0 0,0 1 0 0 0,1-1 0 0 0,-1 0 0 0 0,0 1 0 0 0,0-1 0 0 0,0 0 0 0 0,0 1 0 0 0,0-1 0 0 0,0 0 0 0 0,0 1 0 0 0,0 1 0 0 0,0-1 0 0 0,-1 1 0 0 0,1 0 0 0 0,-1-1 0 0 0,0 1 0 0 0,0 0 0 0 0,1-1 0 0 0,-1 1 0 0 0,0-1 0 0 0,0 1 0 0 0,0-1 0 0 0,-1 1 0 0 0,1-1 0 0 0,0 0 0 0 0,0 0 0 0 0,-1 1 0 0 0,-2 0 0 0 0,-27 18 0 0 0,6-8 15 0 0,0 0 0 0 0,-1-2 0 0 0,-28 8 0 0 0,-12 1 182 0 0,-76 34 0 0 0,109-39-119 0 0,0 2 0 0 0,2 2 0 0 0,0 1 0 0 0,-29 24 0 0 0,60-43-77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0,0 0-1 0 0,0 0 1 0 0,0 1-1 0 0,0-1 1 0 0,0 0-1 0 0,0 0 1 0 0,0 0-1 0 0,0 0 1 0 0,0 0-1 0 0,0 0 1 0 0,0 0-1 0 0,0 0 1 0 0,0 0-1 0 0,0 0 1 0 0,0 0-1 0 0,0 0 1 0 0,0 0-1 0 0,0 0 1 0 0,0 0-1 0 0,0 0 1 0 0,0 1-1 0 0,0-1 1 0 0,0 0-1 0 0,0 0 1 0 0,0 0-1 0 0,0 0 1 0 0,0 0-1 0 0,0 0 1 0 0,0 0-1 0 0,0 0 1 0 0,0 0-1 0 0,0 0 1 0 0,0 0-1 0 0,0 0 1 0 0,0 0-1 0 0,25 8-991 0 0,-4-6-5022 0 0,-2-2-1691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1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56 5983 0 0,'1'-1'274'0'0,"59"-35"2326"0"0,-51 31 1273 0 0,0 1 1 0 0,17-6 3014 0 0,-25 11-6859 0 0,0-1 0 0 0,-1 0-1 0 0,1 0 1 0 0,0 0-1 0 0,-1 0 1 0 0,1 0 0 0 0,-1 1-1 0 0,1-1 1 0 0,0 0-1 0 0,-1 1 1 0 0,1-1-1 0 0,-1 0 1 0 0,1 1 0 0 0,-1-1-1 0 0,1 1 1 0 0,-1-1-1 0 0,1 1 1 0 0,-1-1 0 0 0,0 1-1 0 0,1-1 1 0 0,-1 1-1 0 0,0-1 1 0 0,1 1-1 0 0,-1-1 1 0 0,0 1 0 0 0,0 0-1 0 0,1-1 1 0 0,-1 1-1 0 0,0-1 1 0 0,0 1-1 0 0,0 0 1 0 0,0-1 0 0 0,0 1-1 0 0,0 0 1 0 0,0-1-1 0 0,0 2 1 0 0,0 1-10 0 0,0 0 0 0 0,0 0 0 0 0,-1-1 0 0 0,1 1 0 0 0,-1 0 0 0 0,-1 4 0 0 0,-14 29-14 0 0,-1 0 0 0 0,-2-2 0 0 0,-25 34 0 0 0,-86 103-5 0 0,54-77 0 0 0,53-57-805 0 0,22-36-90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15 7831 0 0,'-1'2'8578'0'0,"-23"31"-4476"0"0,-18 16-2616 0 0,0 1-849 0 0,-137 172-528 0 0,172-215-114 0 0,1 1 0 0 0,0-1 1 0 0,0 2-1 0 0,1-1 0 0 0,0 1 0 0 0,1-1 0 0 0,0 1 0 0 0,0 1 1 0 0,1-1-1 0 0,-3 10 0 0 0,6-17 1 0 0,0 0 0 0 0,0 1 0 0 0,0-1 0 0 0,0 0-1 0 0,0 0 1 0 0,1 0 0 0 0,-1 0 0 0 0,1 0 0 0 0,-1 0 0 0 0,1 0 0 0 0,0 0 0 0 0,0-1 0 0 0,-1 1 0 0 0,1 0 0 0 0,1 0 0 0 0,-1 0-1 0 0,0-1 1 0 0,0 1 0 0 0,1-1 0 0 0,-1 1 0 0 0,1-1 0 0 0,-1 1 0 0 0,1-1 0 0 0,-1 0 0 0 0,1 0 0 0 0,0 0 0 0 0,0 0 0 0 0,0 0 0 0 0,0 0-1 0 0,3 1 1 0 0,6 1 15 0 0,1 1-1 0 0,-1-2 0 0 0,0 1 0 0 0,13 0 1 0 0,-20-3 1 0 0,20 2 82 0 0,0-2 1 0 0,1 0-1 0 0,-1-1 0 0 0,0-2 0 0 0,1-1 1 0 0,-1 0-1 0 0,35-13 0 0 0,7-6 428 0 0,83-41-1 0 0,-125 52-307 0 0,-2 0-1 0 0,1-2 0 0 0,32-25 0 0 0,-44 30-175 0 0,-1 0 0 0 0,-1 0 0 0 0,0-1 0 0 0,0 0 0 0 0,-1 0 0 0 0,0-1 0 0 0,-1 0 0 0 0,12-24 0 0 0,-17 29-55 0 0,1-1-1 0 0,-1 0 1 0 0,-1 0 0 0 0,1 0-1 0 0,-1 1 1 0 0,0-1 0 0 0,-1-1-1 0 0,0 1 1 0 0,0 0-1 0 0,0 0 1 0 0,-1 0 0 0 0,0 0-1 0 0,0 0 1 0 0,-1 1 0 0 0,0-1-1 0 0,0 0 1 0 0,0 0-1 0 0,-1 1 1 0 0,0 0 0 0 0,0-1-1 0 0,-1 1 1 0 0,0 0 0 0 0,0 1-1 0 0,0-1 1 0 0,-1 1-1 0 0,0 0 1 0 0,0 0 0 0 0,0 0-1 0 0,-1 1 1 0 0,1-1 0 0 0,-1 1-1 0 0,0 1 1 0 0,-8-5-1 0 0,3 3-84 0 0,-1 1-1 0 0,0 0 0 0 0,0 1 0 0 0,-1 0 0 0 0,1 1 0 0 0,0 0 0 0 0,-1 1 0 0 0,-22 0 0 0 0,20 2-92 0 0,0 0 0 0 0,0 1 0 0 0,1 1 0 0 0,-1 0 0 0 0,1 1 0 0 0,0 0 0 0 0,-17 9 0 0 0,6 1-2122 0 0,17-9 971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3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427 283 3679 0 0,'0'0'284'0'0,"2"0"22"0"0,21-7 3746 0 0,-21 5-2643 0 0,0 2-524 0 0,3-1-1171 0 0,14-3 7284 0 0,-17 4-6682 0 0,1-2 32 0 0,0 0-241 0 0,0-1 0 0 0,1 0 0 0 0,-1 0 0 0 0,0 0-1 0 0,-1 0 1 0 0,1-1 0 0 0,-1 1 0 0 0,1-1 0 0 0,-1 0 0 0 0,0 0-1 0 0,0 0 1 0 0,-1 0 0 0 0,1 0 0 0 0,1-8 0 0 0,-1 3-32 0 0,-1 0-1 0 0,0-1 1 0 0,-1 1 0 0 0,0 0-1 0 0,0-1 1 0 0,-1 1 0 0 0,-3-15-1 0 0,2 13-71 0 0,0 1 12 0 0,-1 0 1 0 0,0 0-1 0 0,-5-13 0 0 0,2 11-15 0 0,5 10 0 0 0,0-1 0 0 0,0 0 0 0 0,-1 0 0 0 0,1 1 0 0 0,-1-1 0 0 0,0 1 0 0 0,0-1 0 0 0,0 1 0 0 0,-3-4 0 0 0,0 2 0 0 0,-5-2 0 0 0,6 5 0 0 0,1 0 0 0 0,-1 1-1 0 0,0 0 1 0 0,1-1 0 0 0,-1 1 0 0 0,0 1-1 0 0,1-1 1 0 0,-1 0 0 0 0,1 1-1 0 0,-1 0 1 0 0,1 0 0 0 0,-1 0 0 0 0,1 0-1 0 0,-1 1 1 0 0,1-1 0 0 0,-6 5 0 0 0,-5 2-34 0 0,1 2 1 0 0,-19 16 0 0 0,16-12-17 0 0,-18 15 18 0 0,1 0 1 0 0,1 2-1 0 0,2 2 1 0 0,-41 56-1 0 0,31-30 32 0 0,-39 78 0 0 0,78-136 0 0 0,1-1 0 0 0,0 0 0 0 0,0 1 0 0 0,-1-1 0 0 0,1 1 0 0 0,0-1 0 0 0,0 0 0 0 0,0 1 0 0 0,-1-1 0 0 0,1 1 0 0 0,0-1 0 0 0,0 1 0 0 0,0-1 0 0 0,0 1 0 0 0,0-1 0 0 0,0 1 0 0 0,0-1 0 0 0,0 1 0 0 0,0-1 0 0 0,0 1 0 0 0,0-1 0 0 0,1 1 0 0 0,0 0 6 0 0,0-1 0 0 0,1 1 0 0 0,-1-1 0 0 0,0 0 0 0 0,1 0 0 0 0,-1 1 0 0 0,0-1 1 0 0,1 0-1 0 0,-1 0 0 0 0,0 0 0 0 0,1-1 0 0 0,-1 1 0 0 0,1 0 0 0 0,-1 0 0 0 0,0-1 0 0 0,1 1 0 0 0,1-2 0 0 0,28-10 202 0 0,-31 12-202 0 0,116-56 687 0 0,-37 18-321 0 0,-16 7-293 0 0,41-19-66 0 0,-91 44-13 0 0,-1-1 0 0 0,-2 0-10 0 0,-9 6-46 0 0,-2 2-363 0 0,-8 4 408 0 0,-2 0 22 0 0,9-4-5 0 0,-1 1 1 0 0,1-1 0 0 0,-1 1-1 0 0,1 0 1 0 0,-1 0 0 0 0,1-1-1 0 0,0 2 1 0 0,0-1-1 0 0,0 0 1 0 0,0 0 0 0 0,0 1-1 0 0,1-1 1 0 0,-1 0 0 0 0,1 1-1 0 0,-3 5 1 0 0,0 3-3 0 0,0 1 1 0 0,-4 16 0 0 0,7-23-8 0 0,-14 52 18 0 0,-2-1 0 0 0,-3-1 0 0 0,-2 0 0 0 0,-44 76 0 0 0,60-120-10 0 0,-15 23 32 0 0,2 1 1 0 0,-23 59-1 0 0,38-79-37 0 0,1-3-25 0 0,3-10-106 0 0,1-4-1330 0 0,15-23-1643 0 0,-7 9-3015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3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15 10679 0 0,'0'0'971'0'0,"1"-2"-800"0"0,4-4-102 0 0,-5 6-35 0 0,0-1 0 0 0,1 1 0 0 0,-1 0 0 0 0,0-1 0 0 0,1 1 0 0 0,-1-1 0 0 0,0 1 0 0 0,1 0 0 0 0,-1-1-1 0 0,0 1 1 0 0,1 0 0 0 0,-1-1 0 0 0,1 1 0 0 0,-1 0 0 0 0,1 0 0 0 0,-1-1 0 0 0,1 1 0 0 0,-1 0 0 0 0,1 0 0 0 0,-1 0 0 0 0,1 0 0 0 0,0 0 24 0 0,-1 0 1 0 0,0 0-1 0 0,1 0 1 0 0,-1 1-1 0 0,0-1 0 0 0,1 0 1 0 0,-1 0-1 0 0,0 1 1 0 0,0-1-1 0 0,0 0 1 0 0,1 0-1 0 0,-1 1 0 0 0,0-1 1 0 0,0 0-1 0 0,0 1 1 0 0,0-1-1 0 0,1 0 1 0 0,-1 1-1 0 0,0-1 1 0 0,0 0-1 0 0,0 1 0 0 0,0 0 1 0 0,1 22 1066 0 0,-2-17-1040 0 0,-1 1 1 0 0,1-1-1 0 0,-1 1 1 0 0,0-1-1 0 0,0 0 1 0 0,-6 10-1 0 0,-23 34 241 0 0,14-24-205 0 0,-12 16 1 0 0,15-21-31 0 0,0 0 1 0 0,2 1 0 0 0,-13 29-1 0 0,24-49 19 0 0,1 1 55 0 0,0-1-125 0 0,0-1 0 0 0,1 1-1 0 0,-1 0 1 0 0,1 0 0 0 0,-1 0 0 0 0,1-1 0 0 0,0 1 0 0 0,0 0 0 0 0,-1-1-1 0 0,1 1 1 0 0,0 0 0 0 0,0-1 0 0 0,1 1 0 0 0,-1-1 0 0 0,0 0 0 0 0,0 1-1 0 0,1-1 1 0 0,1 1 0 0 0,-1-1-18 0 0,0 1 0 0 0,1-1 0 0 0,-1 0 0 0 0,0 0 0 0 0,1 0 0 0 0,-1-1 0 0 0,1 1 0 0 0,-1-1 0 0 0,0 1 0 0 0,1-1 0 0 0,0 0 0 0 0,-1 0 0 0 0,1 0 0 0 0,2 0 0 0 0,5-2 94 0 0,-1 0 0 0 0,0 0 0 0 0,0-1 0 0 0,0 0 0 0 0,0 0 0 0 0,-1-1 0 0 0,12-7 0 0 0,54-38 418 0 0,-73 48-526 0 0,8-6 58 0 0,49-39 169 0 0,-52 41-216 0 0,0-1 0 0 0,-1 0 0 0 0,0 0 0 0 0,-1 0 0 0 0,1 0 0 0 0,-1-1 0 0 0,5-10 1 0 0,-8 14-14 0 0,0 0 1 0 0,0-1 0 0 0,-1 1 0 0 0,1 0-1 0 0,-1-1 1 0 0,0 1 0 0 0,0-1-1 0 0,0 1 1 0 0,0 0 0 0 0,-1-1 0 0 0,1 1-1 0 0,-1-1 1 0 0,-1-2 0 0 0,0-2 16 0 0,-1 1 0 0 0,0 0 1 0 0,0 0-1 0 0,-7-12 0 0 0,6 13-20 0 0,-1 1 0 0 0,1 0 0 0 0,-1 0 0 0 0,0 0 0 0 0,0 1 0 0 0,0 0 0 0 0,-1 0 0 0 0,1 0 0 0 0,-1 0 0 0 0,0 1 0 0 0,0 0 0 0 0,0 0 0 0 0,-1 1 0 0 0,1 0 0 0 0,-9-2 0 0 0,13 3-41 0 0,-1 1 1 0 0,0 0-1 0 0,0 0 0 0 0,0 0 0 0 0,1 0 0 0 0,-1 0 0 0 0,0 0 0 0 0,0 1 1 0 0,-3 0-1 0 0,0 1-88 0 0,4-2-74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11951 0 0,'0'0'8184'0'0,"0"3"-7801"0"0,-10 59 303 0 0,-26 93 0 0 0,-34 57 495 0 0,42-146-1341 0 0,27-65 88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3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8287 0 0,'0'0'1190'0'0,"-2"1"382"0"0,-7 2-611 0 0,1 2 1 0 0,0-1-1 0 0,0 1 1 0 0,0 0 0 0 0,0 1-1 0 0,1 0 1 0 0,-11 11-1 0 0,-46 57-982 0 0,19-20 747 0 0,32-38-689 0 0,0 0 0 0 0,1 0 0 0 0,0 1 1 0 0,1 1-1 0 0,1 0 0 0 0,1 0 0 0 0,1 1 1 0 0,0 0-1 0 0,2 1 0 0 0,-6 23 0 0 0,11-37-23 0 0,1-1-1 0 0,-1 1 1 0 0,1 0-1 0 0,0-1 1 0 0,1 1-1 0 0,-1 0 1 0 0,1-1-1 0 0,1 1 1 0 0,-1-1-1 0 0,1 1 1 0 0,0-1-1 0 0,0 0 1 0 0,0 1-1 0 0,1-1 1 0 0,-1 0-1 0 0,7 7 1 0 0,-7-9 29 0 0,0-1 0 0 0,0 1 0 0 0,0-1 0 0 0,1 0 1 0 0,-1 0-1 0 0,0 0 0 0 0,1 0 0 0 0,0 0 0 0 0,-1-1 1 0 0,1 1-1 0 0,0-1 0 0 0,0 0 0 0 0,0 0 0 0 0,0 0 0 0 0,0 0 1 0 0,0 0-1 0 0,0-1 0 0 0,3 1 0 0 0,0-1 32 0 0,-1 0-1 0 0,1 0 0 0 0,-1 0 1 0 0,0-1-1 0 0,1 0 0 0 0,-1 0 1 0 0,0 0-1 0 0,1-1 0 0 0,5-2 0 0 0,7-5 85 0 0,0 0-1 0 0,-1-1 0 0 0,0-1 1 0 0,-1-1-1 0 0,0 0 0 0 0,-1-1 0 0 0,-1-1 1 0 0,0 0-1 0 0,16-22 0 0 0,-24 29-129 0 0,-1-1-1 0 0,0 1 0 0 0,0-1 1 0 0,-1 0-1 0 0,0 0 1 0 0,0-1-1 0 0,-1 1 1 0 0,0-1-1 0 0,-1 0 1 0 0,0 0-1 0 0,0 1 0 0 0,-1-2 1 0 0,0 1-1 0 0,0 0 1 0 0,-1 0-1 0 0,0 0 1 0 0,-2-12-1 0 0,-3 0-33 0 0,-1 0 1 0 0,0 1-1 0 0,-1 0 0 0 0,-2 0 0 0 0,0 0 1 0 0,-20-32-1 0 0,28 50-103 0 0,-3-3-489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3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4607 0 0,'0'0'16296'0'0,"-2"0"-15922"0"0,-8 5-271 0 0,0 0 1 0 0,0 1 0 0 0,0 0 0 0 0,1 0 0 0 0,0 1 0 0 0,-15 16 0 0 0,3-2 169 0 0,-25 36 1 0 0,-23 32-274 0 0,-67 95 0 0 0,126-166 0 0 0,-11 28 0 0 0,0 0 0 0 0,11-27 72 0 0,1 1-1 0 0,-10 31 1 0 0,16-41-38 0 0,1 0-1 0 0,0 0 1 0 0,1 0 0 0 0,-1 0-1 0 0,2 0 1 0 0,0 0 0 0 0,1 16-1 0 0,-1-24 66 0 0,2 1-10 0 0,0 0-55 0 0,0 1 0 0 0,0-1 0 0 0,1 0 0 0 0,0 1-1 0 0,-1-1 1 0 0,1 0 0 0 0,0-1 0 0 0,1 1 0 0 0,-1 0 0 0 0,0-1-1 0 0,1 0 1 0 0,4 3 0 0 0,13 4 93 0 0,-14-9-107 0 0,-1 0 1 0 0,-4 0-49 0 0,6 1 105 0 0,0 0 0 0 0,15 0 0 0 0,-5-3-720 0 0,24-7-1 0 0,-29 6-1401 0 0,2 0-5482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3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 4143 0 0,'9'-12'18111'0'0,"-9"16"-17981"0"0,-1 0 0 0 0,0 1 0 0 0,0-1-1 0 0,0 0 1 0 0,0 0 0 0 0,0 0 0 0 0,-1 0 0 0 0,0 0 0 0 0,0 0 0 0 0,-3 5 0 0 0,-16 32 590 0 0,0 5-3649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3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6447 0 0,'0'0'17309'0'0,"1"2"-17074"0"0,1 11-171 0 0,0 0-1 0 0,0 0 1 0 0,-1 0-1 0 0,0 0 0 0 0,-1 0 1 0 0,-1 0-1 0 0,0-1 1 0 0,-1 1-1 0 0,0 0 1 0 0,-1 0-1 0 0,-1-1 1 0 0,-7 19-1 0 0,-2 1-59 0 0,-2 0 0 0 0,-2-1-1 0 0,-29 43 1 0 0,27-50-484 0 0,-1 0-1 0 0,-28 25 1 0 0,46-47 286 0 0,1-1-684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3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15487 0 0,'0'0'8312'0'0,"2"9"-7600"0"0,-1-8-696 0 0,0 2-22 0 0,-7 9 145 0 0,4-9-131 0 0,0 1-1 0 0,0-1 1 0 0,0 0-1 0 0,0-1 1 0 0,-1 1-1 0 0,0 0 1 0 0,1-1-1 0 0,-1 1 1 0 0,0-1-1 0 0,0 0 0 0 0,-1 0 1 0 0,1 0-1 0 0,0 0 1 0 0,-1-1-1 0 0,1 1 1 0 0,-5 0-1 0 0,-6 2-2 0 0,-1 0 0 0 0,-26 2-1 0 0,20-3-30 0 0,-6 1-314 0 0,1-1 0 0 0,-1-1 0 0 0,0-2 0 0 0,0 0 0 0 0,-46-7 0 0 0,67 4-1281 0 0,8 0 310 0 0,0 2 1711 0 0,-1 0-432 0 0,1 1 106 0 0,-2 0-50 0 0,1 0 0 0 0,0 0 1 0 0,0 0-1 0 0,0-1 0 0 0,-1 2 1 0 0,1-1-1 0 0,0 0 1 0 0,0 0-1 0 0,-1 0 0 0 0,1 0 1 0 0,0 0-1 0 0,0 1 0 0 0,-1-1 1 0 0,1 0-1 0 0,0 1 0 0 0,0-1 1 0 0,-1 0-1 0 0,1 1 1 0 0,0-1-1 0 0,-1 1 0 0 0,1-1 1 0 0,-1 1-1 0 0,1-1 0 0 0,-1 1 1 0 0,1 0-1 0 0,1 1 3 0 0,-1 0-1 0 0,0 0 1 0 0,0 0 0 0 0,-1 0-1 0 0,1 1 1 0 0,0-1-1 0 0,-1 0 1 0 0,1 0-1 0 0,-1 3 1 0 0,1 2 38 0 0,0 1 0 0 0,-1-1 1 0 0,-1 0-1 0 0,1 1 0 0 0,-3 7 0 0 0,-2 2 88 0 0,0 0 0 0 0,-2 0 0 0 0,0-1-1 0 0,-12 20 1 0 0,-6 13 274 0 0,9-16-106 0 0,3-2-150 0 0,12-30-117 0 0,19-1-22 0 0,-9 1-22 0 0,1-1 0 0 0,-1-1-1 0 0,11-1 1 0 0,-5-1-11 0 0,13-2-18 0 0,42-4-1 0 0,-60 9 17 0 0,-1 0-1 0 0,0 1 1 0 0,1-1-1 0 0,-1 2 1 0 0,0-1-1 0 0,0 1 0 0 0,0 1 1 0 0,14 5-1 0 0,-11-3 61 0 0,-2 1 0 0 0,1 0 0 0 0,-1 1 0 0 0,0 0 0 0 0,0 0 0 0 0,12 13 0 0 0,-20-19-9 0 0,-1 1 0 0 0,0-1 0 0 0,1 1 0 0 0,-1-1 0 0 0,0 1 0 0 0,0-1 0 0 0,0 1 1 0 0,0 0-1 0 0,0 0 0 0 0,0-1 0 0 0,0 1 0 0 0,-1 0 0 0 0,1 0 0 0 0,-1 0 0 0 0,1 0 0 0 0,-1 0 0 0 0,0 0 0 0 0,0 0 0 0 0,0 0 1 0 0,0 2-1 0 0,0-2-5 0 0,-1 1 1 0 0,0 0-1 0 0,0-1 1 0 0,0 1-1 0 0,0-1 1 0 0,0 0 0 0 0,-1 1-1 0 0,1-1 1 0 0,-1 0-1 0 0,1 0 1 0 0,-1 0-1 0 0,-4 4 1 0 0,-3 2 28 0 0,-1-1 0 0 0,0 0 0 0 0,0-1 1 0 0,-1 0-1 0 0,-11 5 0 0 0,-22 12-18 0 0,30-15-32 0 0,0-1 0 0 0,0 0 0 0 0,-1 0 0 0 0,0-2 0 0 0,0 0 0 0 0,-18 3 0 0 0,21-6-22 0 0,11-2 0 0 0,0 0 1 0 0,0 0-1 0 0,0 0 0 0 0,1 0 1 0 0,-1 0-1 0 0,0 0 0 0 0,0 0 1 0 0,0 0-1 0 0,0 0 0 0 0,1-1 1 0 0,-1 1-1 0 0,0 0 0 0 0,0 0 1 0 0,0-1-1 0 0,-1-4-12 0 0,2 5-2 0 0,-1-3-50 0 0,0 1 1 0 0,0 0-1 0 0,1-1 0 0 0,-1 1 1 0 0,1-1-1 0 0,0 1 1 0 0,0-1-1 0 0,0-2 1 0 0,0 4 56 0 0,0 0-270 0 0,2-6-208 0 0,4 5-3920 0 0,-3 2 3792 0 0,-1 0 0 0 0,1 0 0 0 0,0 1 0 0 0,0-1 0 0 0,-1 1 0 0 0,5 1 0 0 0,0 0-1593 0 0,3 1-2994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3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9215 0 0,'-2'0'707'0'0,"-13"8"-266"0"0,14-8-397 0 0,0 1 200 0 0,-1-1-1 0 0,1 0 1 0 0,-1 1-1 0 0,1-1 1 0 0,0 1-1 0 0,-1 0 1 0 0,1-1-1 0 0,0 1 1 0 0,-1 0-1 0 0,1 0 0 0 0,0 0 1 0 0,0-1-1 0 0,0 1 1 0 0,0 0-1 0 0,0 1 1 0 0,0-1-1 0 0,0 0 1 0 0,0 0-1 0 0,0 0 0 0 0,1 1 1 0 0,-1-1-1 0 0,0 0 1 0 0,1 1-1 0 0,-1-1 1 0 0,1 0-1 0 0,-1 1 1 0 0,1-1-1 0 0,0 1 1 0 0,0-1-1 0 0,-1 1 0 0 0,1 1 1 0 0,0 4 49 0 0,1 0 0 0 0,-1 0 0 0 0,1-1 0 0 0,0 1 0 0 0,0 0 0 0 0,1 0 0 0 0,0-1 0 0 0,0 1 0 0 0,1-1 0 0 0,3 8 0 0 0,6 8 488 0 0,20 27 0 0 0,45 53 426 0 0,16 23-623 0 0,-91-121-568 0 0,8 11 61 0 0,-1 0-1 0 0,-1 1 1 0 0,9 22-1 0 0,-15-33-62 0 0,-1 1 0 0 0,1 0-1 0 0,-1 0 1 0 0,0 0-1 0 0,-1-1 1 0 0,1 1 0 0 0,-1 0-1 0 0,-1 0 1 0 0,1 0 0 0 0,-1 0-1 0 0,0 0 1 0 0,0 0 0 0 0,-4 9-1 0 0,1-2-16 0 0,-2-2 0 0 0,0 1 1 0 0,0-1-1 0 0,-1 0 0 0 0,0 0 0 0 0,-1-1 0 0 0,-16 17 0 0 0,-8 3-14 0 0,-34 26-1 0 0,19-18 12 0 0,-126 101-6 0 0,172-138-49 0 0,22-5-2667 0 0,-12 3 144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4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10799 0 0,'0'0'2506'0'0,"-4"9"-676"0"0,-1-1-1301 0 0,1 1 0 0 0,-1-1 0 0 0,0 0 0 0 0,-1-1 1 0 0,1 1-1 0 0,-2-1 0 0 0,1 0 0 0 0,-1-1 0 0 0,-12 10 0 0 0,-11 6-774 0 0,-36 20 0 0 0,35-23 556 0 0,31-19-311 0 0,-122 81-1 0 0,98-63 5 0 0,1 1 0 0 0,-39 41 0 0 0,51-48 30 0 0,1 1 1 0 0,0 0 0 0 0,0 1-1 0 0,1 0 1 0 0,1 1-1 0 0,1 0 1 0 0,-7 18 0 0 0,11-26 3 0 0,1 0 1 0 0,1 0 0 0 0,-1-1 0 0 0,1 1 0 0 0,0 0 0 0 0,1 0-1 0 0,-1 0 1 0 0,2 0 0 0 0,-1 0 0 0 0,1 0 0 0 0,0 0 0 0 0,0 0-1 0 0,1 0 1 0 0,-1 0 0 0 0,2 0 0 0 0,-1-1 0 0 0,1 1 0 0 0,0-1-1 0 0,6 10 1 0 0,-1-5 171 0 0,1-1 0 0 0,0 1 0 0 0,1-1-1 0 0,0-1 1 0 0,0 0 0 0 0,1 0 0 0 0,0-1-1 0 0,19 11 1 0 0,-11-10-62 0 0,-1 0 1 0 0,1-1-1 0 0,0-1 0 0 0,1 0 0 0 0,23 4 0 0 0,-36-10-346 0 0,0 0 1 0 0,1-1-1 0 0,13 0 0 0 0,8-5-3985 0 0,-17 1-2892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0:4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4143 0 0,'0'0'16980'0'0,"-4"8"-15635"0"0,-12 23-121 0 0,0-1-709 0 0,-13 36 0 0 0,24-48-499 0 0,3-6-46 0 0,2-10-111 0 0,1 1-105 0 0,-2-2 180 0 0,1-1-1 0 0,0 0 1 0 0,0 0-1 0 0,0 1 1 0 0,0-1 0 0 0,0 0-1 0 0,0 1 1 0 0,0-1-1 0 0,0 0 1 0 0,0 0-1 0 0,0 1 1 0 0,0-1 0 0 0,0 0-1 0 0,1 0 1 0 0,-1 1-1 0 0,0-1 1 0 0,0 0-1 0 0,0 0 1 0 0,0 1 0 0 0,0-1-1 0 0,0 0 1 0 0,1 0-1 0 0,-1 1 1 0 0,0-1-1 0 0,0 0 1 0 0,0 0 0 0 0,1 0-1 0 0,-1 0 1 0 0,0 1-1 0 0,0-1 1 0 0,2 0-194 0 0,0 0 1 0 0,0 0-1 0 0,-1 0 0 0 0,1 0 1 0 0,0 0-1 0 0,-1 0 1 0 0,1-1-1 0 0,0 1 0 0 0,2-1 1 0 0,9-5-1936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4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29 2759 0 0,'0'0'1712'0'0,"8"-6"3226"0"0,7-16 6515 0 0,-15 23-11261 0 0,-2 33 43 0 0,-2-1 0 0 0,-13 57 0 0 0,6-37-80 0 0,-9 40 31 0 0,-10 64-19 0 0,29-148-155 0 0,-6 23-1 0 0,4-23 31 0 0,-5 3-36 0 0,6-11-16 0 0,1 1-91 0 0,-9 6-1094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4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3223 0 0,'0'0'19900'0'0,"-2"1"-19797"0"0,-77 40 66 0 0,-3 3-181 0 0,36-23 11 0 0,-22 10-137 0 0,59-28 45 0 0,0 0 0 0 0,0-1 0 0 0,0 0 1 0 0,0-1-1 0 0,-19 2 0 0 0,26-3 51 0 0,-1 0 0 0 0,1 0 0 0 0,-1 0 0 0 0,1-1 0 0 0,-1 1 0 0 0,1-1 0 0 0,-1 1 0 0 0,1-1 0 0 0,-1 0 0 0 0,1 0 0 0 0,-1 0-1 0 0,1 0 1 0 0,0 0 0 0 0,0-1 0 0 0,0 1 0 0 0,-1-1 0 0 0,1 1 0 0 0,1-1 0 0 0,-1 0 0 0 0,0 0 0 0 0,0 0 0 0 0,-2-3 0 0 0,3 2-17 0 0,0 0 1 0 0,-1 0-1 0 0,1 0 1 0 0,0 0-1 0 0,1 0 1 0 0,-1 0 0 0 0,0-1-1 0 0,1 1 1 0 0,0 0-1 0 0,0 0 1 0 0,0-1-1 0 0,0 1 1 0 0,0 0-1 0 0,1 0 1 0 0,0-1-1 0 0,-1 1 1 0 0,2-3-1 0 0,14-33-217 0 0,-15 38 964 0 0,-10 20-400 0 0,-2-1-156 0 0,10-14-123 0 0,-15 14 2 0 0,13-14-8 0 0,-11 14 98 0 0,1 0 1 0 0,1 0-1 0 0,-15 33 0 0 0,3-7 107 0 0,5-8-46 0 0,4-10-3 0 0,-18 28 0 0 0,22-37-63 0 0,10-16 251 0 0,3-1-198 0 0,8-5-74 0 0,-1 1 0 0 0,0-2 0 0 0,0 1 0 0 0,0-1 0 0 0,9-9 0 0 0,6-3 11 0 0,-12 10-87 0 0,-2 0-8 0 0,1 0 1 0 0,0 1-1 0 0,0 1 0 0 0,1 0 0 0 0,22-8 1 0 0,-23 10 1 0 0,1 1 1 0 0,0 0 0 0 0,1 1-1 0 0,-1 0 1 0 0,18 0-1 0 0,-26 2 1 0 0,0 1 0 0 0,1-1 0 0 0,-1 1 0 0 0,0 0 0 0 0,1 0 0 0 0,-1 0 0 0 0,0 1 0 0 0,0-1-1 0 0,0 1 1 0 0,0 0 0 0 0,0 0 0 0 0,0 0 0 0 0,-1 1 0 0 0,1 0 0 0 0,-1-1 0 0 0,1 1-1 0 0,-1 0 1 0 0,4 6 0 0 0,-1-3 6 0 0,10 15-11 0 0,0 11-42 0 0,-10-23 53 0 0,-5-7 2 0 0,0-1 1 0 0,0 1-1 0 0,0-1 0 0 0,0 1 1 0 0,0-1-1 0 0,-1 1 0 0 0,1 0 0 0 0,0 0 1 0 0,-1-1-1 0 0,1 1 0 0 0,-1 0 0 0 0,0 0 1 0 0,1 0-1 0 0,-1-1 0 0 0,0 1 1 0 0,0 0-1 0 0,0 0 0 0 0,-1 0 0 0 0,1-1 1 0 0,0 1-1 0 0,-1 0 0 0 0,1 0 1 0 0,-1 0-1 0 0,1-1 0 0 0,-1 1 0 0 0,0 0 1 0 0,-1 1-1 0 0,2-3-2 0 0,-9 14 19 0 0,0-1-1 0 0,-1 0 1 0 0,0-1 0 0 0,0 0-1 0 0,-2-1 1 0 0,1 0 0 0 0,-2-1-1 0 0,-20 14 1 0 0,11-11 15 0 0,0-1-1 0 0,-1 0 1 0 0,0-2 0 0 0,-41 12-1 0 0,17-10 51 0 0,46-11-47 0 0,2-3-811 0 0,2-2 402 0 0,0 1 1 0 0,1 0 0 0 0,-1 0-1 0 0,1 0 1 0 0,5-3 0 0 0,13-6-5462 0 0,-3 3-701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4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114 257 10943 0 0,'-9'0'199'0'0,"-1"0"-1"0"0,0 1 1 0 0,0 0-1 0 0,1 1 1 0 0,-17 4-1 0 0,-13 4 6933 0 0,49-8-5928 0 0,18-1-1185 0 0,58-9 1177 0 0,115-26 0 0 0,-113 17-767 0 0,291-44 427 0 0,-298 48-1010 0 0,138-39-1 0 0,-92 7-254 0 0,-61 21 211 0 0,17-1-106 0 0,-81 24 178 0 0,-1 3-849 0 0,10 27-1176 0 0,-9-19 648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4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14191 0 0,'-1'1'654'0'0,"-4"3"-464"0"0,-1 0 0 0 0,1 0 0 0 0,1 1 0 0 0,-1 0 0 0 0,1 0 1 0 0,-1 0-1 0 0,2 0 0 0 0,-1 1 0 0 0,-4 8 0 0 0,6-9-20 0 0,0-1 0 0 0,1 1 0 0 0,0 0 0 0 0,-1-1 0 0 0,2 1 0 0 0,-1 0 0 0 0,0 0 0 0 0,1 0 0 0 0,0 0 0 0 0,0-1-1 0 0,1 1 1 0 0,-1 0 0 0 0,1 0 0 0 0,2 5 0 0 0,-1-3-32 0 0,1 0-1 0 0,0 0 1 0 0,1-1-1 0 0,-1 1 1 0 0,1-1-1 0 0,1 0 1 0 0,-1 0-1 0 0,1 0 1 0 0,0-1-1 0 0,0 1 1 0 0,1-1-1 0 0,6 5 1 0 0,12 8 139 0 0,42 23 1 0 0,-60-37-277 0 0,40 23 45 0 0,-1 3-1 0 0,45 39 0 0 0,-83-64-39 0 0,-1 1-1 0 0,0 0 1 0 0,0 1-1 0 0,-1-1 1 0 0,0 1-1 0 0,0 1 1 0 0,-1-1-1 0 0,0 0 1 0 0,0 1-1 0 0,-1 0 0 0 0,1 0 1 0 0,-2 0-1 0 0,1 0 1 0 0,-1 1-1 0 0,-1-1 1 0 0,1 0-1 0 0,-1 11 1 0 0,-1-5 9 0 0,0 0 1 0 0,-2 0-1 0 0,1 0 1 0 0,-2 0-1 0 0,0 0 1 0 0,0-1-1 0 0,-2 1 1 0 0,1-1-1 0 0,-12 21 0 0 0,2-8 95 0 0,-1 0 0 0 0,-1-2 0 0 0,-1 0 0 0 0,-27 29 0 0 0,15-22 54 0 0,-2-2 1 0 0,-47 34-1 0 0,-69 50-2073 0 0,145-111 1427 0 0,-2 1 338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4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13359 0 0,'0'0'8360'0'0,"-1"1"-8039"0"0,-59 76 337 0 0,-82 96-605 0 0,17-24-53 0 0,100-114 0 0 0,2 0 0 0 0,-29 62 0 0 0,43-79 91 0 0,2 1-1 0 0,-8 28 0 0 0,13-39-24 0 0,0 1 0 0 0,1-1 0 0 0,0 1 0 0 0,0 0 0 0 0,1-1 0 0 0,0 1-1 0 0,1 0 1 0 0,1 10 0 0 0,-1-15-34 0 0,1 0-1 0 0,-1 0 0 0 0,0 0 1 0 0,1 0-1 0 0,0 0 0 0 0,0 0 1 0 0,0-1-1 0 0,1 1 0 0 0,-1-1 1 0 0,1 0-1 0 0,0 1 1 0 0,4 3-1 0 0,-1-3 83 0 0,-1 1 0 0 0,1-1 0 0 0,0-1 0 0 0,0 1 0 0 0,0-1 0 0 0,14 5 0 0 0,-4-4 74 0 0,1 0 1 0 0,-1 0-1 0 0,1-2 0 0 0,0 0 1 0 0,24 0-1 0 0,-28-2-403 0 0,24-4 1 0 0,-35 4-305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4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7367 0 0,'0'0'568'0'0,"1"-1"-373"0"0,7-9 734 0 0,8-6 9629 0 0,-13 15-9129 0 0,3-1 3099 0 0,-4 5-4463 0 0,0-1 1 0 0,-1 0 0 0 0,1 1 0 0 0,0-1-1 0 0,-1 1 1 0 0,1-1 0 0 0,-1 1-1 0 0,0 0 1 0 0,0-1 0 0 0,0 1-1 0 0,-1 0 1 0 0,1 0 0 0 0,0 0 0 0 0,-1 0-1 0 0,0 0 1 0 0,0-1 0 0 0,0 1-1 0 0,0 0 1 0 0,0 0 0 0 0,-1 5-1 0 0,-1 4 75 0 0,-1-1-1 0 0,1 1 1 0 0,-10 21-1 0 0,5-15-178 0 0,3-10-171 0 0,3-7-112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5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33 9215 0 0,'0'0'707'0'0,"4"-17"6764"0"0,-3 17-7371 0 0,-1-1 0 0 0,0 1 1 0 0,1 0-1 0 0,-1 0 1 0 0,0-1-1 0 0,0 1 1 0 0,0 0-1 0 0,1-1 0 0 0,-1 1 1 0 0,0 0-1 0 0,0-1 1 0 0,0 1-1 0 0,0-1 1 0 0,0 1-1 0 0,1 0 1 0 0,-1-1-1 0 0,0 1 0 0 0,0 0 1 0 0,0-1-1 0 0,0 1 1 0 0,0-1-1 0 0,0 1 1 0 0,0 0-1 0 0,-1-1 0 0 0,1 1 1 0 0,0-1-1 0 0,0 1 1 0 0,0 0-1 0 0,0-1 1 0 0,0 1-1 0 0,-1 0 0 0 0,1-1 1 0 0,0 1-1 0 0,0 0 1 0 0,0-1-1 0 0,-1 1 1 0 0,1 0-1 0 0,0 0 1 0 0,-1-1-1 0 0,1 1 0 0 0,-1 0 1 0 0,0-1 191 0 0,-1 1 1 0 0,0 0-1 0 0,0 0 1 0 0,0 0-1 0 0,0 0 0 0 0,0 0 1 0 0,0 1-1 0 0,0-1 1 0 0,-2 1-1 0 0,-75 25-294 0 0,13-4 15 0 0,48-17-7 0 0,-76 24 25 0 0,83-25-28 0 0,0 1-1 0 0,1 0 0 0 0,0 0 0 0 0,0 1 1 0 0,1 0-1 0 0,-14 12 0 0 0,19-14-5 0 0,1 0-1 0 0,-1 0 0 0 0,0 0 1 0 0,1 0-1 0 0,0 1 1 0 0,0-1-1 0 0,0 1 1 0 0,-3 8-1 0 0,5-11 3 0 0,1 0 0 0 0,-1 0 0 0 0,1-1-1 0 0,-1 1 1 0 0,1 0 0 0 0,0 0 0 0 0,-1 0 0 0 0,1 0-1 0 0,0 0 1 0 0,1 0 0 0 0,-1 0 0 0 0,0 0 0 0 0,0 0 0 0 0,1 0-1 0 0,-1 0 1 0 0,1 0 0 0 0,0-1 0 0 0,-1 1 0 0 0,1 0-1 0 0,0 0 1 0 0,0-1 0 0 0,0 1 0 0 0,0 0 0 0 0,1-1-1 0 0,-1 1 1 0 0,3 2 0 0 0,1 0-14 0 0,1 1 0 0 0,0-1-1 0 0,0-1 1 0 0,0 1 0 0 0,0-1-1 0 0,1 0 1 0 0,0 0 0 0 0,8 2-1 0 0,7 1-102 0 0,28 3 0 0 0,4 1 36 0 0,-35-6 118 0 0,-1 2 0 0 0,1 0 0 0 0,26 13 0 0 0,-39-16-23 0 0,0 0 0 0 0,0 1 1 0 0,0 0-1 0 0,-1 0 0 0 0,1 0 0 0 0,-1 1 0 0 0,0-1 0 0 0,0 1 0 0 0,-1 1 1 0 0,0-1-1 0 0,1 1 0 0 0,-2-1 0 0 0,6 10 0 0 0,-8-10 17 0 0,1 0 0 0 0,-1 0-1 0 0,0 0 1 0 0,0 0 0 0 0,0 0 0 0 0,-1 0-1 0 0,1 1 1 0 0,-1-1 0 0 0,-1 0 0 0 0,1 0-1 0 0,-1 0 1 0 0,0 1 0 0 0,0-1 0 0 0,0 0-1 0 0,-4 7 1 0 0,-2 6 115 0 0,-1 0 1 0 0,-18 29-1 0 0,23-42-141 0 0,-1 1-1 0 0,1-1 1 0 0,-1 0-1 0 0,0-1 1 0 0,0 1-1 0 0,-1-1 1 0 0,1 0 0 0 0,-6 4-1 0 0,6-5 0 0 0,0-1 0 0 0,-1 0 0 0 0,1 0 0 0 0,0 0 0 0 0,-1 0 0 0 0,0-1-1 0 0,1 0 1 0 0,-1 0 0 0 0,0 0 0 0 0,-8 0 0 0 0,-5 0 10 0 0,1-1 0 0 0,0 0 0 0 0,-1-1 0 0 0,1-1 0 0 0,0-1 0 0 0,0-1 0 0 0,0 0 0 0 0,-31-13 0 0 0,46 16-12 0 0,0 1-1 0 0,0-1 0 0 0,1 0 1 0 0,-1 0-1 0 0,1 0 1 0 0,-1 0-1 0 0,0 0 0 0 0,1-1 1 0 0,0 1-1 0 0,-1 0 0 0 0,1-1 1 0 0,0 1-1 0 0,0-1 0 0 0,0 1 1 0 0,0-1-1 0 0,0 0 0 0 0,0 1 1 0 0,0-1-1 0 0,0 0 0 0 0,1 0 1 0 0,-1 1-1 0 0,1-1 0 0 0,-1 0 1 0 0,1 0-1 0 0,0 0 0 0 0,0 0 1 0 0,0 0-1 0 0,0 0 0 0 0,0 1 1 0 0,0-1-1 0 0,0 0 0 0 0,1 0 1 0 0,0-3-1 0 0,3-6 0 0 0,0 1-1 0 0,0 1 1 0 0,1-1 0 0 0,12-18-1 0 0,-1 2 2 0 0,-12 20-1 0 0,9-22-11 0 0,-12 27 8 0 0,0 0-1 0 0,0 0 1 0 0,-1 1-1 0 0,1-1 1 0 0,0 0-1 0 0,0 1 1 0 0,0-1-1 0 0,0 1 1 0 0,0-1-1 0 0,0 1 0 0 0,0 0 1 0 0,0-1-1 0 0,3 1 1 0 0,-1-1-1 0 0,32-11 4 0 0,-15 6 7 0 0,22-10-1 0 0,-22 5 73 0 0,0 0 0 0 0,0-2 0 0 0,-1 0 0 0 0,-1-1 0 0 0,0-1 0 0 0,-1-1 0 0 0,-1 0 0 0 0,0-1 0 0 0,15-22 0 0 0,-8 10 14 0 0,-22 29-93 0 0,-1-1 0 0 0,1 1 0 0 0,-1-1 0 0 0,0 1 0 0 0,1-1 0 0 0,-1 1 0 0 0,0-1 0 0 0,1 1 0 0 0,-1-1 0 0 0,0 1 0 0 0,1-1 0 0 0,-1 1 0 0 0,0-1 0 0 0,0 1 0 0 0,0-1 0 0 0,0 0 0 0 0,0 1 0 0 0,0-1 0 0 0,1 1 0 0 0,-1-1 0 0 0,-1 0 0 0 0,1 1 0 0 0,0-1 0 0 0,0 1 0 0 0,0-1 0 0 0,0 0 0 0 0,0 1 0 0 0,0-1 0 0 0,-1 1 0 0 0,1-1 0 0 0,0 1 0 0 0,0-1 0 0 0,-1 1 0 0 0,1-1 0 0 0,0 1 0 0 0,-1-1 0 0 0,1 1 0 0 0,-1-1 0 0 0,1 1 0 0 0,-1-1 0 0 0,1 1 0 0 0,-1 0 0 0 0,1-1 0 0 0,-1 1 0 0 0,1 0 0 0 0,-1 0 0 0 0,1-1 0 0 0,-1 1 0 0 0,1 0 0 0 0,-1 0 0 0 0,1 0 0 0 0,-1 0 0 0 0,-1-1 0 0 0,1 1 0 0 0,-2-1-12 0 0,0 0 0 0 0,0 1 0 0 0,0-1-1 0 0,-1 1 1 0 0,-4 0 0 0 0,4 0-3 0 0,0 0-1 0 0,0-1 1 0 0,0 1 0 0 0,0-1-1 0 0,0 0 1 0 0,0 0 0 0 0,0 0-1 0 0,1 0 1 0 0,-8-4-1 0 0,10 4-50 0 0,1-9-433 0 0,-1 9 468 0 0,1 0 0 0 0,0 0 0 0 0,0 0 0 0 0,0 0 0 0 0,-1 0 0 0 0,1 0 0 0 0,0 0 0 0 0,0-1 0 0 0,1 1 0 0 0,-1 0 0 0 0,0 0 0 0 0,0 0 0 0 0,0 0 0 0 0,1 0 0 0 0,0-1 0 0 0,12-20-173 0 0,-13 20 84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5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11 2759 0 0,'2'-1'5350'0'0,"21"-5"4229"0"0,13 2-3691 0 0,-34 4-5372 0 0,1 1 48 0 0,2 1 1179 0 0,-9 4-1275 0 0,3-4-656 0 0,-7 7 218 0 0,-1 0 1 0 0,1 0-1 0 0,-2-1 0 0 0,1 0 0 0 0,-18 11 1 0 0,-56 26 3 0 0,48-28-151 0 0,-1-1 0 0 0,0-2 0 0 0,-1-2 0 0 0,-47 10 0 0 0,82-21 64 0 0,-1-1 0 0 0,1 0 0 0 0,-1 0 0 0 0,1 0 0 0 0,-1 0 0 0 0,1 0 0 0 0,-1-1 0 0 0,1 1 0 0 0,-1-1 0 0 0,-3-1 0 0 0,-2 0-236 0 0,7 2 18 0 0,-6-16-448 0 0,7 13 658 0 0,-1 2 43 0 0,1 0 0 0 0,-1 0 0 0 0,1 0 0 0 0,0 0 0 0 0,0 0 0 0 0,-1 0 0 0 0,1 0 0 0 0,0 0 0 0 0,0-1 0 0 0,0 1 0 0 0,0 0-1 0 0,1 0 1 0 0,-1 0 0 0 0,0 0 0 0 0,0 0 0 0 0,1 0 0 0 0,-1 0 0 0 0,0-1 0 0 0,1 1 0 0 0,-1 0 0 0 0,1 0 0 0 0,-1 0 0 0 0,1 1 0 0 0,0-1-1 0 0,0 0 1 0 0,-1 0 0 0 0,1 0 0 0 0,2-1 0 0 0,2-3 6 0 0,-4 4-47 0 0,1 0 5 0 0,2-2 30 0 0,-2 2-40 0 0,-6 11-3 0 0,0-2 73 0 0,0 0 0 0 0,0-1 0 0 0,-1 0 0 0 0,0 0 0 0 0,0 0 0 0 0,-9 9 0 0 0,-15 19 192 0 0,-28 63 157 0 0,48-77-291 0 0,9-19-11 0 0,-1 0 19 0 0,1-1-59 0 0,0-1 0 0 0,0 0-1 0 0,0 1 1 0 0,-1-1 0 0 0,1 0 0 0 0,0 1-1 0 0,0-1 1 0 0,0 1 0 0 0,0-1 0 0 0,0 0 0 0 0,0 1-1 0 0,0-1 1 0 0,0 1 0 0 0,0-1 0 0 0,0 0 0 0 0,0 1-1 0 0,0-1 1 0 0,0 1 0 0 0,1-1 0 0 0,-1 0-1 0 0,0 1 1 0 0,0-1 0 0 0,1 1 0 0 0,2 0-4 0 0,1 0 0 0 0,0 1 0 0 0,0-2 0 0 0,0 1 0 0 0,0 0 0 0 0,0-1 0 0 0,1 0 0 0 0,-1 0 0 0 0,0 0 0 0 0,8-1 0 0 0,46-12 25 0 0,-42 9-34 0 0,11-3-45 0 0,59-12-409 0 0,-73 17 389 0 0,0 1 0 0 0,0 0 0 0 0,0 1 0 0 0,22 2 0 0 0,-30-1 77 0 0,-1 0 0 0 0,0 0 0 0 0,0 1 0 0 0,0-1 0 0 0,0 1-1 0 0,0 0 1 0 0,0 0 0 0 0,-1 0 0 0 0,1 1 0 0 0,-1-1 0 0 0,1 1 0 0 0,-1 0 0 0 0,0 0 0 0 0,0 0 0 0 0,0 0-1 0 0,-1 1 1 0 0,1-1 0 0 0,3 7 0 0 0,-1 0 33 0 0,0 1 0 0 0,0-1 0 0 0,-1 1 0 0 0,0 0 0 0 0,4 21 0 0 0,-7-25 11 0 0,-1-1 1 0 0,0 1-1 0 0,0 0 1 0 0,0 0-1 0 0,-1-1 0 0 0,0 1 1 0 0,-1 0-1 0 0,1-1 0 0 0,-1 1 1 0 0,0-1-1 0 0,-4 7 0 0 0,-4 9 109 0 0,-22 35-1 0 0,28-51-124 0 0,-1 0-1 0 0,0 0 1 0 0,0-1-1 0 0,0 1 1 0 0,-1-1-1 0 0,0 0 1 0 0,0-1-1 0 0,0 1 1 0 0,-1-1 0 0 0,1 0-1 0 0,-1-1 1 0 0,0 0-1 0 0,0 0 1 0 0,0 0-1 0 0,0-1 1 0 0,-15 3-1 0 0,-8-1 218 0 0,-1 0 1 0 0,-57-2-1 0 0,66-3-234 0 0,-44 3-539 0 0,71-2 359 0 0,-1-1 0 0 0,1 0-1 0 0,0 0 1 0 0,6-2 0 0 0,7-2-240 0 0,53-7-4137 0 0,-45 5-3105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5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6911 0 0,'-1'1'6843'0'0,"-3"3"-6274"0"0,0 1 0 0 0,0-1 0 0 0,1 1 0 0 0,0 0 0 0 0,0 0 0 0 0,0 0 0 0 0,1 1 0 0 0,-1-1 0 0 0,1 1 0 0 0,1-1 0 0 0,-3 11 0 0 0,3-12-490 0 0,1 0 0 0 0,-1-1-1 0 0,1 1 1 0 0,0-1 0 0 0,0 1 0 0 0,1 0 0 0 0,-1-1 0 0 0,1 1 0 0 0,-1-1 0 0 0,1 1 0 0 0,0-1 0 0 0,1 1 0 0 0,-1-1 0 0 0,0 0 0 0 0,1 0 0 0 0,0 1-1 0 0,0-1 1 0 0,0 0 0 0 0,0-1 0 0 0,5 7 0 0 0,15 9 52 0 0,0 0-1 0 0,2-1 1 0 0,-1-1-1 0 0,30 14 1 0 0,108 42-120 0 0,30 17 554 0 0,-184-85-492 0 0,-1 1 0 0 0,0-1 0 0 0,0 1 0 0 0,-1 0 0 0 0,1 0-1 0 0,-1 0 1 0 0,0 1 0 0 0,0 0 0 0 0,-1 0 0 0 0,0 0-1 0 0,0 1 1 0 0,0-1 0 0 0,-1 1 0 0 0,4 11 0 0 0,-5-12-27 0 0,0 1 0 0 0,-1-1 0 0 0,0 0 0 0 0,0 1 0 0 0,0-1 0 0 0,-1 0 0 0 0,0 1 0 0 0,0-1 0 0 0,-1 1 0 0 0,1-1 0 0 0,-2 0 0 0 0,1 1 0 0 0,-1-1 1 0 0,1 0-1 0 0,-2 0 0 0 0,1 0 0 0 0,-5 8 0 0 0,-26 39 126 0 0,-50 61 1 0 0,61-89-173 0 0,-1-1 0 0 0,-34 28 0 0 0,18-18 0 0 0,-33 26-89 0 0,32-27 26 0 0,40-33-192 0 0,-19 13 311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4:5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 2759 0 0,'0'0'1554'0'0,"-8"-2"2842"0"0,4 0-3351 0 0,-1 0 1 0 0,1 1 0 0 0,0 0-1 0 0,-1-1 1 0 0,1 2-1 0 0,-1-1 1 0 0,1 0 0 0 0,-9 1 3703 0 0,24 7-4245 0 0,33 22-163 0 0,-2 3-1 0 0,61 56 0 0 0,104 140-266 0 0,-180-194-73 0 0,-3 1-1 0 0,-1 1 1 0 0,-1 1 0 0 0,-2 1 0 0 0,17 48 0 0 0,-34-79-5 0 0,0 1 1 0 0,-1 0-1 0 0,0 1 0 0 0,-1-1 0 0 0,1 0 0 0 0,-2 0 0 0 0,1 1 1 0 0,-1-1-1 0 0,0 0 0 0 0,-1 1 0 0 0,0-1 0 0 0,0 0 1 0 0,-1 0-1 0 0,0 0 0 0 0,0 0 0 0 0,-1 0 0 0 0,0 0 0 0 0,-1-1 1 0 0,0 1-1 0 0,0-1 0 0 0,-8 12 0 0 0,-7 5 12 0 0,-1-1 0 0 0,-1 0 0 0 0,-36 30 0 0 0,-79 51 24 0 0,133-102-32 0 0,-30 21 25 0 0,-1-1 0 0 0,-48 22 0 0 0,108-41 28 0 0,-7-4-974 0 0,33-6-1 0 0,-34 4-760 0 0,5-1-5625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1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26 9671 0 0,'6'-9'1184'0'0,"-1"-7"4380"0"0,-12 22-952 0 0,-5 11-2177 0 0,1 0-3406 0 0,-107 195 971 0 0,54-88 35 0 0,-14 31-853 0 0,72-141 208 0 0,5-11 275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1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 1375 0 0,'6'-6'18276'0'0,"-8"34"-17575"0"0,-1-1 0 0 0,-1 1 0 0 0,-2-1 0 0 0,-12 37 0 0 0,3-19-670 0 0,-1-1 0 0 0,-3-1 0 0 0,-1 0 0 0 0,-33 49 0 0 0,-32 24-1044 0 0,83-114 177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1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13415 0 0,'0'0'8415'0'0,"-1"2"-7821"0"0,-78 139 700 0 0,12-18-477 0 0,63-117-818 0 0,-34 57-423 0 0,-87 106 1 0 0,112-157 232 0 0,12-11 118 0 0,2-2-59 0 0,27-16 390 0 0,1 1 1 0 0,1 1-1 0 0,0 1 0 0 0,1 2 1 0 0,0 1-1 0 0,61-13 0 0 0,-38 14 15 0 0,-42 10-262 0 0,-2 2-34 0 0,-8-2-98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6447 0 0,'0'0'499'0'0,"2"0"-328"0"0,40 2 1563 0 0,-25 0-67 0 0,-1-2-1 0 0,1 0 0 0 0,16-2 1 0 0,-18 0-1237 0 0,0-1 0 0 0,-1 0 0 0 0,1-1 0 0 0,-1-1 0 0 0,17-7 0 0 0,27-17 746 0 0,58-26 440 0 0,-91 44-1325 0 0,0 2 0 0 0,45-10 0 0 0,-67 18-459 0 0,1 1 0 0 0,-1-1 1 0 0,0 1-1 0 0,1 0 0 0 0,5 1 0 0 0,-8-1-477 0 0,1 12-1510 0 0,-4 0 543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1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26 7831 0 0,'1'-1'356'0'0,"2"-5"-32"0"0,-2 3-303 0 0,0 1 0 0 0,0 0 0 0 0,7-10 9820 0 0,-10 20-5083 0 0,-22 47-4504 0 0,-68 139 40 0 0,55-114-232 0 0,12-26-45 0 0,-26 54 30 0 0,-19 34-47 0 0,15-28 0 0 0,43-93-39 0 0,1 1-1 0 0,1 0 1 0 0,2 0-1 0 0,-12 44 1 0 0,20-64-604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18799 0 0,'-1'0'862'0'0,"-4"1"-720"0"0,1 0 0 0 0,-1 0 0 0 0,1 1 0 0 0,0 0 0 0 0,0-1 0 0 0,0 2 0 0 0,0-1 0 0 0,0 0 0 0 0,0 1 1 0 0,0 0-1 0 0,1 0 0 0 0,-1 0 0 0 0,1 0 0 0 0,-4 5 0 0 0,5-5-25 0 0,-1 0 0 0 0,1 0-1 0 0,0 0 1 0 0,0 1 0 0 0,0-1 0 0 0,1 1-1 0 0,-1-1 1 0 0,1 1 0 0 0,0 0 0 0 0,0-1-1 0 0,0 1 1 0 0,1 0 0 0 0,-1 0 0 0 0,1 0 0 0 0,0 0-1 0 0,0-1 1 0 0,1 6 0 0 0,-1-3-40 0 0,2-2-23 0 0,8 11-279 0 0,-4-3-829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1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85 118 7367 0 0,'-2'1'568'0'0,"-24"7"16"0"0,-12 6 5756 0 0,19-6 896 0 0,22-8-7013 0 0,2 2-163 0 0,0-1-1 0 0,0 0 1 0 0,0 0 0 0 0,0-1 0 0 0,0 0-1 0 0,0 0 1 0 0,0 0 0 0 0,0 0 0 0 0,5-2-1 0 0,51-11 246 0 0,-43 8-214 0 0,152-45 483 0 0,67-15 496 0 0,-225 63-1028 0 0,-4 1-6 0 0,0-1-1 0 0,0-1 1 0 0,0 1 0 0 0,12-7-1 0 0,-23 24 49 0 0,-5 6-105 0 0,-1-1-1 0 0,-19 33 1 0 0,-29 37-37 0 0,46-74 56 0 0,-188 260-70 0 0,180-252 72 0 0,-50 67 0 0 0,65-83-15 0 0,18-11-589 0 0,-3-2-274 0 0,0 0-1 0 0,12-8 1 0 0,8-6-7036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1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79 11975 0 0,'0'0'923'0'0,"1"-2"-602"0"0,10-14-153 0 0,-4 7 1766 0 0,1 0 1 0 0,0 1-1 0 0,0 0 1 0 0,1 0-1 0 0,14-10 1 0 0,-21 17-1314 0 0,-3 4-613 0 0,0 0 0 0 0,0 0 0 0 0,-1-1 0 0 0,1 1 0 0 0,-1 0 0 0 0,1-1 0 0 0,-1 1 0 0 0,0-1 0 0 0,0 1 0 0 0,-4 3 0 0 0,3-3-8 0 0,-7 7-10 0 0,0 0-1 0 0,-1 0 1 0 0,0-2 0 0 0,0 1-1 0 0,-24 12 1 0 0,10-8-39 0 0,-52 19 0 0 0,20-14-255 0 0,-106 17 0 0 0,150-32 235 0 0,1-2 0 0 0,-1 0 0 0 0,0 0 0 0 0,1-1 0 0 0,-1 0-1 0 0,0-2 1 0 0,1 1 0 0 0,-1-1 0 0 0,1-1 0 0 0,0 0 0 0 0,-20-8 0 0 0,31 10-23 0 0,6-4-919 0 0,-4 11 1010 0 0,-1 0-1 0 0,0 0 1 0 0,0 0-1 0 0,-1 0 1 0 0,1 0 0 0 0,-1 0-1 0 0,-1 0 1 0 0,1 0-1 0 0,-1 0 1 0 0,-4 8-1 0 0,-5 10 53 0 0,-16 26 1 0 0,10-21 81 0 0,10-16-92 0 0,-2 2 14 0 0,1 1 0 0 0,1-1-1 0 0,0 1 1 0 0,-6 25 0 0 0,12-38-9 0 0,2 5 41 0 0,0-6-77 0 0,0-1-1 0 0,-1 1 1 0 0,1-1 0 0 0,0 0 0 0 0,0 0-1 0 0,0 1 1 0 0,0-1 0 0 0,0 0-1 0 0,0 0 1 0 0,1 0 0 0 0,-1 0-1 0 0,0 0 1 0 0,0 0 0 0 0,1-1-1 0 0,-1 1 1 0 0,1 0 0 0 0,-1-1-1 0 0,1 1 1 0 0,-1-1 0 0 0,1 1-1 0 0,-1-1 1 0 0,1 0 0 0 0,-1 0 0 0 0,1 1-1 0 0,-1-1 1 0 0,1 0 0 0 0,-1 0-1 0 0,1-1 1 0 0,-1 1 0 0 0,3-1-1 0 0,-1 1 16 0 0,21-3 27 0 0,0-1 0 0 0,-1-1 0 0 0,32-11 0 0 0,-29 8-43 0 0,1 0 0 0 0,30-3 0 0 0,-28 7-12 0 0,57-4-58 0 0,-76 8 60 0 0,-1 0 0 0 0,0 1 0 0 0,1 0 0 0 0,-1 0-1 0 0,0 1 1 0 0,17 5 0 0 0,-23-6 3 0 0,0 1 0 0 0,0-1 1 0 0,0 1-1 0 0,0 0 0 0 0,0-1 0 0 0,-1 1 0 0 0,1 1 0 0 0,-1-1 0 0 0,1 0 1 0 0,-1 0-1 0 0,0 1 0 0 0,0 0 0 0 0,0-1 0 0 0,0 1 0 0 0,2 4 0 0 0,-2-2 27 0 0,0 0 0 0 0,0 1 0 0 0,-1-1 0 0 0,0 0 0 0 0,0 0 0 0 0,0 1 0 0 0,-1-1 0 0 0,1 0 0 0 0,-1 6 0 0 0,-1-2 28 0 0,0-1 0 0 0,0-1 0 0 0,0 1 0 0 0,-1 0 0 0 0,0 0 0 0 0,-1 0 0 0 0,1-1-1 0 0,-2 1 1 0 0,1-1 0 0 0,-1 0 0 0 0,0 0 0 0 0,-9 12 0 0 0,-46 41 173 0 0,50-53-224 0 0,-1 1-1 0 0,0-1 1 0 0,0-1 0 0 0,0 0-1 0 0,-12 6 1 0 0,-5 0 36 0 0,-2-1-1 0 0,1-1 1 0 0,-1-1-1 0 0,-1-2 1 0 0,1-1-1 0 0,-39 3 1 0 0,51-8-35 0 0,-1 0 1 0 0,1-1 0 0 0,-1-1-1 0 0,0-1 1 0 0,1 0-1 0 0,-23-6 1 0 0,39 7-33 0 0,0 1 0 0 0,0 0 0 0 0,0 0 0 0 0,0 0-1 0 0,0-1 1 0 0,0 1 0 0 0,0 0 0 0 0,0-1 0 0 0,0 1 0 0 0,0-1 0 0 0,0 1 0 0 0,1-1-1 0 0,-1 1 1 0 0,0-1 0 0 0,0 0 0 0 0,1 0 0 0 0,-1 1 0 0 0,0-1 0 0 0,1 0 0 0 0,-1 0-1 0 0,0 0 1 0 0,1 1 0 0 0,-1-1 0 0 0,1 0 0 0 0,0 0 0 0 0,-1 0 0 0 0,1 0-1 0 0,0 0 1 0 0,-1 0 0 0 0,1 0 0 0 0,0 0 0 0 0,0 0 0 0 0,0 0 0 0 0,0 0 0 0 0,0 0-1 0 0,0 0 1 0 0,0 0 0 0 0,0 0 0 0 0,1 0 0 0 0,-1 0 0 0 0,0 0 0 0 0,1 0 0 0 0,-1 0-1 0 0,0 0 1 0 0,2-1 0 0 0,0-3-304 0 0,1 1-1 0 0,0 0 1 0 0,0 0 0 0 0,0 1-1 0 0,1-1 1 0 0,-1 1 0 0 0,1-1-1 0 0,5-2 1 0 0,7-5-5152 0 0,2 0-1526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1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9215 0 0,'0'0'422'0'0,"-2"0"-13"0"0,-5 2 4824 0 0,9 9-2519 0 0,2-3-2285 0 0,0-1 1 0 0,1 1 0 0 0,0-1-1 0 0,9 11 1 0 0,3 4 179 0 0,11 20 251 0 0,105 136 1177 0 0,-24-66-1102 0 0,26 30 305 0 0,-119-122-1081 0 0,-1 0 0 0 0,0 1 0 0 0,-2 0-1 0 0,-1 1 1 0 0,17 40 0 0 0,-27-55-154 0 0,1 1 1 0 0,-2 0-1 0 0,1-1 1 0 0,-1 1-1 0 0,0 0 0 0 0,0 0 1 0 0,-1 0-1 0 0,0-1 0 0 0,0 1 1 0 0,-1 0-1 0 0,0 0 1 0 0,-1 0-1 0 0,0-1 0 0 0,0 1 1 0 0,0-1-1 0 0,-1 1 0 0 0,0-1 1 0 0,-5 9-1 0 0,-1-2 2 0 0,0 0 1 0 0,-1-1-1 0 0,-1 0 0 0 0,0 0 0 0 0,-1-1 1 0 0,0-1-1 0 0,-22 16 0 0 0,-124 80-7 0 0,102-72 0 0 0,1 2 0 0 0,-72 64 0 0 0,107-84 36 0 0,13-12-47 0 0,0 0 0 0 0,1 1-1 0 0,0 0 1 0 0,-9 12 0 0 0,13-17-421 0 0,13-9-7772 0 0,0-2 332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4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2759 0 0,'0'0'2975'0'0,"-1"3"-1478"0"0,-24 25 1503 0 0,24-26-2110 0 0,0 0-410 0 0,-8 19 1670 0 0,8-19-1783 0 0,3 1-74 0 0,3 2-186 0 0,-1 0 0 0 0,1-1 0 0 0,1 1 0 0 0,-1-1-1 0 0,0 0 1 0 0,1 0 0 0 0,9 4 0 0 0,50 21 460 0 0,-12-6-251 0 0,-39-17-280 0 0,-1 2 1 0 0,1 0 0 0 0,-1 1 0 0 0,-1 0-1 0 0,0 1 1 0 0,0 0 0 0 0,17 20 0 0 0,-23-23-30 0 0,-1 0 0 0 0,-1 0 1 0 0,1 0-1 0 0,-1 1 0 0 0,0 0 0 0 0,-1 0 1 0 0,0 0-1 0 0,0 0 0 0 0,-1 0 1 0 0,0 0-1 0 0,0 1 0 0 0,-1-1 0 0 0,0 1 1 0 0,0-1-1 0 0,-2 15 0 0 0,0-11-6 0 0,-1 0-1 0 0,0 0 0 0 0,-1 0 0 0 0,-1-1 1 0 0,0 1-1 0 0,0-1 0 0 0,-1 0 1 0 0,-1-1-1 0 0,1 1 0 0 0,-2-1 0 0 0,0 0 1 0 0,-14 16-1 0 0,9-12 10 0 0,-2 0 0 0 0,0-1 0 0 0,-1-1-1 0 0,0-1 1 0 0,0 0 0 0 0,-1 0 0 0 0,-25 10 0 0 0,27-14-4 0 0,0 0 0 0 0,0-1 0 0 0,-1-1 0 0 0,1 0 0 0 0,-1-1-1 0 0,-1-1 1 0 0,1 0 0 0 0,-22 0 0 0 0,22-5-112 0 0,14 1 22 0 0,-1 0 0 0 0,1 0 1 0 0,-1 0-1 0 0,1-1 0 0 0,-1 1 1 0 0,1 0-1 0 0,0-1 0 0 0,0 1 1 0 0,-1-1-1 0 0,1 1 0 0 0,0-1 1 0 0,1 0-1 0 0,-1 0 0 0 0,0 1 1 0 0,-1-5-1 0 0,1-9-743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4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1134 53 10367 0 0,'14'-6'594'0'0,"94"-40"7522"0"0,-119 55-7810 0 0,-4 0-238 0 0,0 0 1 0 0,0-1-1 0 0,-1 0 0 0 0,-20 6 1 0 0,-68 18-21 0 0,93-30-38 0 0,-184 37 34 0 0,78-18-24 0 0,-91 15-20 0 0,156-29 0 0 0,-106-2 0 0 0,24-17-204 0 0,115 9 163 0 0,0-1 1 0 0,0-1-1 0 0,0-1 0 0 0,-33-16 0 0 0,26 10-23 0 0,25 11 0 0 0,0 1 61 0 0,1 0 1 0 0,-1 0-1 0 0,1 0 0 0 0,-1 0 0 0 0,1 0 0 0 0,0 0 0 0 0,-1 1 0 0 0,1-1 1 0 0,-1 0-1 0 0,1 0 0 0 0,-1 0 0 0 0,1 0 0 0 0,0 0 0 0 0,-1 1 1 0 0,1-1-1 0 0,-1 0 0 0 0,1 0 0 0 0,0 1 0 0 0,-1-1 0 0 0,1 0 1 0 0,0 1-1 0 0,-1-1 0 0 0,1 0 0 0 0,0 1 0 0 0,0-1 0 0 0,-1 0 1 0 0,1 1-1 0 0,0-1 0 0 0,0 1 0 0 0,-1 0 0 0 0,1 1-14 0 0,-1-1 0 0 0,1 1 1 0 0,0 0-1 0 0,0 0 0 0 0,0-1 0 0 0,0 1 0 0 0,0 0 0 0 0,1 2 0 0 0,0 3-35 0 0,0-1 0 0 0,1 1 0 0 0,5 11 0 0 0,-2-8 74 0 0,1 0 0 0 0,1 0-1 0 0,-1-1 1 0 0,2 1 0 0 0,-1-1 0 0 0,1-1-1 0 0,12 10 1 0 0,69 49 237 0 0,-65-50-225 0 0,113 74 64 0 0,8 5 9 0 0,-133-88-99 0 0,0 1 1 0 0,-1 1-1 0 0,0 0 0 0 0,-1 0 0 0 0,0 1 1 0 0,9 12-1 0 0,-16-18-5 0 0,0-1 0 0 0,0 1 0 0 0,0 0 1 0 0,-1 0-1 0 0,0 0 0 0 0,0 0 0 0 0,0 1 0 0 0,-1-1 0 0 0,0 1 0 0 0,0-1 0 0 0,0 1 1 0 0,-1-1-1 0 0,0 1 0 0 0,0-1 0 0 0,0 1 0 0 0,0-1 0 0 0,-1 1 0 0 0,-3 10 1 0 0,1-6 15 0 0,2-3 0 0 0,-1-1 1 0 0,0 0-1 0 0,-1 0 0 0 0,0 0 1 0 0,0 0-1 0 0,-4 6 0 0 0,6-10 477 0 0,0-3-458 0 0,1-1 1 0 0,-1 1-1 0 0,0 0 0 0 0,1 0 0 0 0,-1-1 1 0 0,1 1-1 0 0,-1-1 0 0 0,1 1 0 0 0,-1 0 1 0 0,1-1-1 0 0,0 1 0 0 0,0-1 0 0 0,0-1 1 0 0,1-23 237 0 0,-1 21-176 0 0,18-164 705 0 0,-11 135-627 0 0,1 0 1 0 0,23-61-1 0 0,36-44 39 0 0,-33 75-145 0 0,-31 56-61 0 0,-1 1-27 0 0,-2 6-60 0 0,-1 2-30 0 0,-1 1 76 0 0,1 0 0 0 0,-1 0 0 0 0,1 0 0 0 0,0 0 0 0 0,0 0 0 0 0,0 0 0 0 0,-1 3 0 0 0,-2 2-107 0 0,0 0-247 0 0,0 0-1 0 0,0 0 0 0 0,1 1 0 0 0,-1 0 0 0 0,2-1 0 0 0,-1 1 0 0 0,1 0 0 0 0,1 0 0 0 0,-2 12 0 0 0,3-2-1231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4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12095 0 0,'0'0'1790'0'0,"2"0"-1266"0"0,7 3-90 0 0,1-2 1 0 0,-1 1-1 0 0,1-1 1 0 0,0-1-1 0 0,17-1 1 0 0,52-9 899 0 0,-49 5-974 0 0,156-35 1559 0 0,-117 23-1602 0 0,-49 13-533 0 0,-11 4-2500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4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14335 0 0,'0'0'1306'0'0,"2"0"-1077"0"0,105-23 3686 0 0,-75 15-3112 0 0,1 1 0 0 0,0 2 1 0 0,47-2-1 0 0,-48 6-1741 0 0,55-8 0 0 0,-71 6-169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13103 0 0,'0'0'4120'0'0,"-1"2"-3960"0"0,-25 71-64 0 0,-4-1 0 0 0,-66 113 0 0 0,46-103-53 0 0,-21 37-102 0 0,67-110-1433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35 105 16127 0 0,'-2'0'738'0'0,"-24"-3"368"0"0,25 2-592 0 0,1 1-433 0 0,0 1 0 0 0,-1-1 0 0 0,1 0 0 0 0,0 0 1 0 0,0 0-1 0 0,0 0 0 0 0,0 0 0 0 0,-1 0 0 0 0,1 0 1 0 0,0 0-1 0 0,0 0 0 0 0,0 0 0 0 0,-1-1 0 0 0,1 1 1 0 0,0 0-1 0 0,0 0 0 0 0,0 0 0 0 0,0 0 0 0 0,-1 0 1 0 0,1 0-1 0 0,0 0 0 0 0,0 0 0 0 0,0 0 0 0 0,0 0 1 0 0,0-1-1 0 0,0 1 0 0 0,-1 0 0 0 0,1 0 0 0 0,0 0 1 0 0,0 0-1 0 0,0 0 0 0 0,0-1 0 0 0,0 1 0 0 0,0 0 1 0 0,0 0-1 0 0,0 0 0 0 0,5-5 714 0 0,12-2-480 0 0,10 0-60 0 0,0 1 0 0 0,46-4 0 0 0,11-3-204 0 0,72-12-967 0 0,-39 5-3357 0 0,-92 15 2366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13 4607 0 0,'-1'1'9814'0'0,"-7"1"-7020"0"0,-22 22-2397 0 0,1 0-1 0 0,1 2 0 0 0,-35 41 1 0 0,24-25-351 0 0,18-19-46 0 0,0 1 0 0 0,-21 34 0 0 0,34-45 0 0 0,0-1 0 0 0,2 1 0 0 0,-1 1 0 0 0,2-1 0 0 0,-1 1 0 0 0,2 0 0 0 0,-4 17 0 0 0,8-27 29 0 0,-1-1 0 0 0,1 1 0 0 0,0-1 0 0 0,0 1 0 0 0,0-1 0 0 0,0 1 0 0 0,0-1 0 0 0,1 1 0 0 0,0-1 0 0 0,0 0 0 0 0,0 1 0 0 0,0-1 0 0 0,0 0 0 0 0,0 1 0 0 0,1-1 0 0 0,0 0 0 0 0,0 0 0 0 0,0 0 0 0 0,0-1 0 0 0,0 1 0 0 0,0 0 0 0 0,1-1 0 0 0,-1 1 0 0 0,1-1 0 0 0,0 0 0 0 0,3 2-1 0 0,-1-1 79 0 0,1 0 0 0 0,-1 0 0 0 0,1-1 0 0 0,0 0-1 0 0,0 0 1 0 0,0 0 0 0 0,0-1 0 0 0,0 0 0 0 0,0 0-1 0 0,0 0 1 0 0,1-1 0 0 0,-1 0 0 0 0,0 0-1 0 0,7-2 1 0 0,7-2 66 0 0,1 0 1 0 0,-1-2-1 0 0,-1 0 0 0 0,1-2 1 0 0,-1 0-1 0 0,21-12 0 0 0,-8 0 34 0 0,0 0 0 0 0,43-38-1 0 0,-56 42-45 0 0,-1-1-1 0 0,0-1 1 0 0,29-39-1 0 0,-41 48-125 0 0,-1 1-1 0 0,0-1 0 0 0,-1 0 0 0 0,0 0 1 0 0,5-15-1 0 0,-8 18-29 0 0,1 1 0 0 0,-1-1-1 0 0,-1 0 1 0 0,1 0 0 0 0,-1 0 0 0 0,0 0-1 0 0,0 0 1 0 0,-1 0 0 0 0,1 0 0 0 0,-3-7-1 0 0,1 9-31 0 0,1 0 0 0 0,-1-1 0 0 0,-1 1 0 0 0,1 0 0 0 0,-1 0-1 0 0,1 0 1 0 0,-1 0 0 0 0,0 1 0 0 0,-1-1 0 0 0,1 1-1 0 0,0 0 1 0 0,-1 0 0 0 0,0 0 0 0 0,0 0 0 0 0,0 1-1 0 0,0-1 1 0 0,-7-2 0 0 0,-7-3-349 0 0,0 1-1 0 0,-34-8 1 0 0,-89-16-1534 0 0,127 28 1633 0 0,12 3 109 0 0,3 2-294 0 0,0 1 183 0 0,-1-1-1 0 0,1 1 1 0 0,0-1-1 0 0,0 1 1 0 0,1-1 0 0 0,-1 0-1 0 0,0 0 1 0 0,3 3-1 0 0,0 1-2740 0 0,4 8-2991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15719 0 0,'0'0'762'0'0,"3"0"-336"0"0,1-1-294 0 0,-3 1-104 0 0,0 0 0 0 0,1 0 0 0 0,-1 0 0 0 0,1 0 0 0 0,-1 0 0 0 0,1 0 0 0 0,-1 0 0 0 0,1 0 0 0 0,-1 0 0 0 0,0 1 0 0 0,1-1 0 0 0,-1 1 0 0 0,3 0 0 0 0,0 0 53 0 0,0 0 0 0 0,-1 1-1 0 0,1-1 1 0 0,0 1 0 0 0,-1-1 0 0 0,1 1-1 0 0,-1 0 1 0 0,0 0 0 0 0,0 1-1 0 0,1-1 1 0 0,-2 1 0 0 0,1-1-1 0 0,0 1 1 0 0,0 0 0 0 0,2 4 0 0 0,-3-4 0 0 0,-1 0 0 0 0,1 0 0 0 0,-1 0 0 0 0,0 0 0 0 0,0 0 0 0 0,0 0 0 0 0,0 0 0 0 0,-1 0 0 0 0,1 1 0 0 0,-1-1 0 0 0,0 0 0 0 0,0 0 0 0 0,0 1 0 0 0,0-1 0 0 0,0 0 0 0 0,-1 0 0 0 0,1 0 0 0 0,-3 6 0 0 0,1-3 45 0 0,-1 1 1 0 0,0-1 0 0 0,0 0-1 0 0,-1 0 1 0 0,1-1-1 0 0,-1 1 1 0 0,0-1-1 0 0,-9 8 1 0 0,-4 3-17 0 0,-21 15 0 0 0,23-19-325 0 0,13-10-948 0 0,20-10-3609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5983 0 0,'0'0'12808'0'0,"2"0"-12488"0"0,5 2-96 0 0,0-1 0 0 0,0 0-1 0 0,1 0 1 0 0,-1-1 0 0 0,0 0-1 0 0,1 0 1 0 0,-1 0 0 0 0,14-4 0 0 0,60-17 726 0 0,69-28-316 0 0,106-31-59 0 0,-222 70-528 0 0,44-5 0 0 0,-77 15-51 0 0,-1 1 0 0 0,0 0 1 0 0,1-1-1 0 0,-1 1 0 0 0,0-1 1 0 0,1 1-1 0 0,-1 0 0 0 0,0-1 1 0 0,0 1-1 0 0,0 0 0 0 0,0-1 1 0 0,1 1-1 0 0,-1 0 0 0 0,0-1 0 0 0,0 1 1 0 0,0 0-1 0 0,-1 0 0 0 0,1-1 4 0 0,0 5-2 0 0,-1-1 0 0 0,1 0 0 0 0,-1 0 0 0 0,0 1 0 0 0,0-1 0 0 0,-1 0 0 0 0,0 0 0 0 0,1 0 0 0 0,-1 0 0 0 0,0-1 0 0 0,-3 5 0 0 0,-6 7-15 0 0,-16 17-1 0 0,12-15 13 0 0,3-2 4 0 0,-108 122-62 0 0,83-98 47 0 0,3 2 0 0 0,1 1 0 0 0,-48 84 0 0 0,31-45-195 0 0,49-79-509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13791 0 0,'0'0'4856'0'0,"2"0"-4284"0"0,3 1-356 0 0,-1 0 1 0 0,1 0-1 0 0,-1 0 0 0 0,1 1 0 0 0,-1-1 0 0 0,0 1 1 0 0,1 0-1 0 0,4 3 0 0 0,-8-4-164 0 0,1 1 1 0 0,-1-1-1 0 0,1 0 0 0 0,-1 1 1 0 0,0-1-1 0 0,0 1 0 0 0,0-1 1 0 0,1 1-1 0 0,-2 0 1 0 0,1-1-1 0 0,0 1 0 0 0,0 0 1 0 0,0-1-1 0 0,-1 1 0 0 0,1 0 1 0 0,-1 0-1 0 0,0 0 1 0 0,1 0-1 0 0,-1 0 0 0 0,0 0 1 0 0,0 0-1 0 0,0-1 0 0 0,-1 5 1 0 0,-1 9 54 0 0,-1-1 1 0 0,-1 1-1 0 0,0-1 0 0 0,-1 0 1 0 0,-1 0-1 0 0,-9 17 0 0 0,-51 78 92 0 0,50-85-164 0 0,-107 167 105 0 0,110-172-147 0 0,1 2-1 0 0,1-1 1 0 0,-16 44 0 0 0,26-62-160 0 0,-1 7-2233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371 146 8287 0 0,'-1'2'639'0'0,"-24"28"-122"0"0,-19 16 5067 0 0,32-34-1172 0 0,14-13-4313 0 0,0 0-1 0 0,0 0 0 0 0,0 0 1 0 0,0 0-1 0 0,-1 0 1 0 0,1-1-1 0 0,0 1 1 0 0,0 0-1 0 0,1-3 0 0 0,3-1 54 0 0,45-36 475 0 0,85-61 215 0 0,-116 89-554 0 0,1 1 1 0 0,0 1-1 0 0,1 0 0 0 0,45-14 1 0 0,-67 25-255 0 0,1 0 1 0 0,-1 0 0 0 0,0-1-1 0 0,1 1 1 0 0,-1 0 0 0 0,1 0-1 0 0,-1 0 1 0 0,0 0 0 0 0,1 0-1 0 0,-1 0 1 0 0,1 0 0 0 0,-1 0-1 0 0,1 0 1 0 0,-1 0 0 0 0,1 0-1 0 0,-1 0 1 0 0,0 0 0 0 0,1 0-1 0 0,-1 0 1 0 0,1 0-1 0 0,-1 1 1 0 0,1-1 0 0 0,-1 0-1 0 0,0 11 279 0 0,-3-2-294 0 0,0-1 1 0 0,0 0-1 0 0,-1 0 1 0 0,0 0-1 0 0,-1-1 1 0 0,1 1-1 0 0,-2-1 1 0 0,-9 11-1 0 0,-2 3-17 0 0,-20 26-27 0 0,-44 42 0 0 0,2-4-214 0 0,-152 150-949 0 0,200-204 961 0 0,-45 34-51 0 0,21-19 220 0 0,49-38 58 0 0,3 0 16 0 0,3-7-9 0 0,0-1-1 0 0,0 1 1 0 0,1-1 0 0 0,-1 1-1 0 0,0-1 1 0 0,0 0 0 0 0,0 1-1 0 0,1-1 1 0 0,-1 1 0 0 0,0-1-1 0 0,0 0 1 0 0,1 1 0 0 0,-1-1-1 0 0,0 0 1 0 0,1 1 0 0 0,-1-1-1 0 0,0 0 1 0 0,1 0 0 0 0,-1 1-1 0 0,1-1 1 0 0,-1 0 0 0 0,0 0-1 0 0,1 0 1 0 0,-1 1 0 0 0,1-1-1 0 0,11 4 69 0 0,-2-3 37 0 0,0 0-1 0 0,0 0 0 0 0,-1 0 1 0 0,1-2-1 0 0,18-1 0 0 0,51-14 440 0 0,-45 8-362 0 0,113-32 765 0 0,-1 1 208 0 0,-117 32-1468 0 0,1 3 0 0 0,60-3-1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20 919 0 0,'19'-19'17400'0'0,"-25"44"-17025"0"0,-1-1-1 0 0,-2 1 1 0 0,0-1-1 0 0,-15 25 0 0 0,4-6-126 0 0,-12 25-9 0 0,13-30-203 0 0,2 1 1 0 0,1 0-1 0 0,-16 67 0 0 0,31-102 30 0 0,1-1-334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20 15087 0 0,'5'-7'731'0'0,"4"-6"2122"0"0,-14 24-2309 0 0,-33 68 620 0 0,32-65-1115 0 0,-1-1 1 0 0,-1 0-1 0 0,0 0 0 0 0,0 0 0 0 0,-2-1 0 0 0,1 0 1 0 0,-1-1-1 0 0,-1 0 0 0 0,-12 10 0 0 0,-33 18-49 0 0,49-33 0 0 0,1 0-12 0 0,5-4-36 0 0,1 4 48 0 0,0-4 35 0 0,1 0-1 0 0,0-1 0 0 0,0 1 1 0 0,0-1-1 0 0,0 1 1 0 0,0-1-1 0 0,0 1 0 0 0,0-1 1 0 0,0 0-1 0 0,1 1 1 0 0,-1-1-1 0 0,0 0 0 0 0,1 0 1 0 0,-1 0-1 0 0,4 1 1 0 0,-3 0-47 0 0,8 3 48 0 0,1 0 0 0 0,-1 0 0 0 0,1-1 0 0 0,0 0 1 0 0,0-1-1 0 0,1 0 0 0 0,-1-1 0 0 0,15 1 0 0 0,-6-2 6 0 0,0 0-1 0 0,0-2 0 0 0,0 0 1 0 0,0-1-1 0 0,0-1 1 0 0,22-6-1 0 0,23-12-2669 0 0,-57 15-2164 0 0,-6 4 3217 0 0,5-5-4044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13015 0 0,'0'0'3138'0'0,"-2"1"-2557"0"0,-5 6-199 0 0,1 1 0 0 0,-1 1 1 0 0,1-1-1 0 0,-9 18 0 0 0,-15 41 585 0 0,16-35-632 0 0,-23 53 183 0 0,-47 104-91 0 0,58-140-326 0 0,-51 78 1 0 0,60-104-64 0 0,1 1-1 0 0,-17 37 0 0 0,30-52 13 0 0,3-9-119 0 0,0 0 1 0 0,1 0 0 0 0,-1 1 0 0 0,0-1 0 0 0,1 0 0 0 0,-1 0 0 0 0,0 0 0 0 0,1 0-1 0 0,-1 0 1 0 0,0 0 0 0 0,1 1 0 0 0,-1-1 0 0 0,1 0 0 0 0,-1 0 0 0 0,0 0 0 0 0,1 0 0 0 0,-1-1-1 0 0,0 1 1 0 0,1 0 0 0 0,-1 0 0 0 0,1 0 0 0 0,0 0 0 0 0,11-5-1623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5:5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217 104 13039 0 0,'0'0'1186'0'0,"-8"1"-956"0"0,-1 0 3594 0 0,12-2-3640 0 0,1 0-1 0 0,0 1 1 0 0,-1-1-1 0 0,1 0 1 0 0,6-4-1 0 0,1 1 28 0 0,185-64 2104 0 0,-174 61-2099 0 0,-12 3-90 0 0,0 0-1 0 0,0 2 1 0 0,0-1-1 0 0,0 1 1 0 0,14-1-1 0 0,-22 3-119 0 0,-1 0-1 0 0,0 0 0 0 0,0 0 1 0 0,0 0-1 0 0,0 0 1 0 0,0 1-1 0 0,0-1 0 0 0,0 0 1 0 0,0 0-1 0 0,1 1 1 0 0,-1-1-1 0 0,0 1 0 0 0,0-1 1 0 0,0 1-1 0 0,0-1 1 0 0,-1 1-1 0 0,1-1 0 0 0,0 1 1 0 0,0 0-1 0 0,0 0 1 0 0,0 0-1 0 0,-1-1 0 0 0,1 1 1 0 0,0 0-1 0 0,-1 0 1 0 0,1 0-1 0 0,-1 0 1 0 0,1 0-1 0 0,-1 0 0 0 0,1 0 1 0 0,0 2-1 0 0,-1 1 7 0 0,1-1 0 0 0,-1 1 0 0 0,0-1 0 0 0,0 0 0 0 0,-1 1 0 0 0,1-1-1 0 0,0 1 1 0 0,-1-1 0 0 0,-1 5 0 0 0,-2 2-17 0 0,0 0-1 0 0,0-1 1 0 0,-1 0 0 0 0,0 0-1 0 0,0 0 1 0 0,-1-1 0 0 0,0 1-1 0 0,-1-1 1 0 0,0-1 0 0 0,0 1-1 0 0,-1-1 1 0 0,-16 11-1 0 0,-6 3-27 0 0,-2-2-1 0 0,-42 19 1 0 0,47-25 23 0 0,-131 62-126 0 0,158-74 123 0 0,-1-1 0 0 0,0 0-1 0 0,0 1 1 0 0,0-1 0 0 0,0 1-1 0 0,0-1 1 0 0,0 1 0 0 0,1 0-1 0 0,-1-1 1 0 0,0 1 0 0 0,1 0 0 0 0,-2 1-1 0 0,2-2 3 0 0,0 0 0 0 0,0 1 0 0 0,0-1 1 0 0,0 0-1 0 0,0 0 0 0 0,0 0 0 0 0,0 1 0 0 0,0-1 0 0 0,0 0 0 0 0,0 0 0 0 0,0 0 0 0 0,0 1 0 0 0,1-1 0 0 0,-1 0 0 0 0,0 0 0 0 0,0 0 0 0 0,0 0 0 0 0,0 0 0 0 0,0 1 0 0 0,0-1 1 0 0,1 0-1 0 0,-1 0 0 0 0,0 0 0 0 0,0 0 0 0 0,0 0 0 0 0,0 0 0 0 0,1 0 0 0 0,-1 1 0 0 0,0-1 0 0 0,0 0 0 0 0,0 0 0 0 0,1 0 0 0 0,-1 0 0 0 0,0 0 0 0 0,0 0 0 0 0,1 0 1 0 0,27 2-238 0 0,45-4 237 0 0,-37 0 11 0 0,-1 2 0 0 0,54 6 0 0 0,6 13 0 0 0,-82-16 0 0 0,0 2 0 0 0,0-1 0 0 0,-1 2 0 0 0,1 0 0 0 0,11 7 0 0 0,-23-12 0 0 0,0-1 0 0 0,1 1 0 0 0,-1 0 0 0 0,0-1 0 0 0,0 1 0 0 0,0 0 0 0 0,0 0 0 0 0,1 0 0 0 0,-1 0 0 0 0,0 0 0 0 0,0 0 0 0 0,-1 0 0 0 0,1 0 0 0 0,0 0 0 0 0,0 1 0 0 0,-1-1 0 0 0,1 0 0 0 0,0 1 0 0 0,0 1 0 0 0,0 2 0 0 0,1-1 4 0 0,-1 1-1 0 0,0 0 1 0 0,0 0-1 0 0,0 0 1 0 0,-1 0-1 0 0,0 0 1 0 0,1 0-1 0 0,-2 0 1 0 0,1-1 0 0 0,-1 1-1 0 0,1 0 1 0 0,-2 0-1 0 0,1 0 1 0 0,0 0-1 0 0,-4 7 1 0 0,-3 6 60 0 0,-1 0-1 0 0,-17 24 1 0 0,25-40-59 0 0,-6 8 29 0 0,0 0 0 0 0,0 0 0 0 0,-1-1 0 0 0,0 0 0 0 0,0 0 0 0 0,-1-1 0 0 0,0 0 0 0 0,-1-1 0 0 0,0 0 0 0 0,0 0-1 0 0,0-1 1 0 0,-1-1 0 0 0,-19 8 0 0 0,-1-4 16 0 0,0-2-1 0 0,0-1 1 0 0,0-1 0 0 0,-39 0-1 0 0,20-4 63 0 0,-97-12 0 0 0,143 10-164 0 0,-10-2-1204 0 0,14 2 1208 0 0,0 1 0 0 0,-1 0 0 0 0,1-1 0 0 0,0 1 0 0 0,0-1 0 0 0,0 1 0 0 0,0-1 0 0 0,0 1 0 0 0,-1 0 0 0 0,1-1 0 0 0,0 1 0 0 0,0-1 0 0 0,0 1 0 0 0,0-1 0 0 0,0 1 0 0 0,0-1 0 0 0,1 1 0 0 0,-1 0-1 0 0,0-1 1 0 0,0 1 0 0 0,0-1 0 0 0,0 1 0 0 0,0-1 0 0 0,1 1 0 0 0,-1 0 0 0 0,0-1 0 0 0,0 1 0 0 0,1-1 0 0 0,-1 1 0 0 0,0 0 0 0 0,1-1 0 0 0,4-6-1123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7:3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147 223 5471 0 0,'0'0'248'0'0,"2"-7"86"0"0,-1 1-312 0 0,0-14 165 0 0,-2 16-154 0 0,1 2-17 0 0,0 0 0 0 0,0 0-1 0 0,0 0 1 0 0,0 1-1 0 0,-1-1 1 0 0,1 0-1 0 0,-1 0 1 0 0,0 0-1 0 0,1 0 1 0 0,-1 0-1 0 0,0 1 1 0 0,0-1 0 0 0,-2-2-1 0 0,0-1 87 0 0,-3-7 333 0 0,1 0-1 0 0,0 0 1 0 0,1-1-1 0 0,-6-26 0 0 0,7 8 1957 0 0,3 25-903 0 0,0 0-1 0 0,0 0 0 0 0,-3-9 0 0 0,-15 19-352 0 0,13-1-1075 0 0,0 0 0 0 0,0 1-1 0 0,0 0 1 0 0,0 0 0 0 0,1 0 0 0 0,0 0 0 0 0,-1 1-1 0 0,1 0 1 0 0,1-1 0 0 0,-1 2 0 0 0,1-1 0 0 0,0 0 0 0 0,0 1-1 0 0,-2 5 1 0 0,1 2-15 0 0,-1 1 0 0 0,2-1 0 0 0,0 1 0 0 0,1 0 0 0 0,0-1 0 0 0,1 1 0 0 0,1 20 0 0 0,14 99 290 0 0,-13-120-299 0 0,36 192 670 0 0,-30-176-591 0 0,1-1 1 0 0,2 1 0 0 0,1-2 0 0 0,27 52 0 0 0,-30-66-17 0 0,1 0 0 0 0,0 0 0 0 0,1-1 0 0 0,19 19 0 0 0,-23-26-16 0 0,0 0-1 0 0,0 0 1 0 0,1-1 0 0 0,-1 0-1 0 0,1 0 1 0 0,0-1 0 0 0,0 0-1 0 0,0 0 1 0 0,1 0 0 0 0,-1-1-1 0 0,10 2 1 0 0,-8-3-20 0 0,0 0 0 0 0,-1 0 0 0 0,1-1 0 0 0,0 0 1 0 0,0-1-1 0 0,-1 0 0 0 0,1 0 0 0 0,0-1 0 0 0,-1 0 0 0 0,11-4 0 0 0,-10 3 50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21 10135 0 0,'2'-9'1050'0'0,"-3"-3"4150"0"0,1 12-5134 0 0,-9 17 6837 0 0,4-8-8826 0 0,-153 315 2764 0 0,94-185-834 0 0,-6-12 25 0 0,41-76 37 0 0,-28 64 1 0 0,50-99-99 0 0,-11 33 121 0 0,17-46-173 0 0,0 0 1 0 0,0 0 0 0 0,0 1-1 0 0,1-1 1 0 0,0 0 0 0 0,0 0-1 0 0,0 1 1 0 0,0-1 0 0 0,0 0-1 0 0,0 1 1 0 0,1-1 0 0 0,1 5 0 0 0,-2-8-176 0 0,1 0 1 0 0,-1 1-1 0 0,1-1 1 0 0,-1 1 0 0 0,1-1-1 0 0,-1 0 1 0 0,1 1 0 0 0,-1-1-1 0 0,1 0 1 0 0,0 0-1 0 0,-1 0 1 0 0,1 1 0 0 0,-1-1-1 0 0,1 0 1 0 0,0 0 0 0 0,-1 0-1 0 0,1 0 1 0 0,-1 0-1 0 0,1 0 1 0 0,1 0 0 0 0,-1 0-688 0 0,14-1-5581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7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43 12031 0 0,'31'-16'519'0'0,"-26"13"-419"0"0,0 0 0 0 0,0 0 1 0 0,0 0-1 0 0,1 1 0 0 0,-1 0 0 0 0,1 0 0 0 0,7-1 0 0 0,8-3 6415 0 0,-30 8-5702 0 0,3 0-723 0 0,-1 0 1 0 0,1 0-1 0 0,0 0 0 0 0,0 1 0 0 0,0 0 1 0 0,0 0-1 0 0,0 1 0 0 0,0-1 0 0 0,1 1 1 0 0,0 1-1 0 0,0-1 0 0 0,-6 7 1 0 0,-4 6-155 0 0,1 2 1 0 0,-15 24-1 0 0,6-10 164 0 0,-153 194 3 0 0,131-177-77 0 0,-2-2 0 0 0,-66 52 0 0 0,41-44-5 0 0,3 3 1 0 0,-109 122-1 0 0,177-181-21 0 0,-56 63-156 0 0,49-55 122 0 0,-1 0 0 0 0,0-1 0 0 0,-1 0 0 0 0,1 0 0 0 0,-16 7 0 0 0,13-8-32 0 0,9-5 59 0 0,0 1 0 0 0,0 0 1 0 0,-1-1-1 0 0,1 0 0 0 0,0 1 0 0 0,-1-1 0 0 0,1-1 1 0 0,-1 1-1 0 0,1 0 0 0 0,-1-1 0 0 0,1 0 0 0 0,-1 0 1 0 0,0 0-1 0 0,-5-1 0 0 0,2 0 18 0 0,5 1 42 0 0,4 0 1 0 0,1 0-61 0 0,0 0 1 0 0,1 0 0 0 0,-1 1-1 0 0,0-1 1 0 0,0 1 0 0 0,0 0 0 0 0,0 0-1 0 0,0 0 1 0 0,0 0 0 0 0,0 0 0 0 0,0 1-1 0 0,4 2 1 0 0,4 3-73 0 0,30 6-752 0 0,-38-12 127 0 0,9-3-7774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7:4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63 7111 0 0,'0'0'644'0'0,"0"-2"-532"0"0,2-6-1 0 0,-2 6 400 0 0,-1-1-239 0 0,1 1 0 0 0,-1-1 0 0 0,1 1 0 0 0,-1 0 1 0 0,0 0-1 0 0,0-1 0 0 0,0 1 0 0 0,0 0 0 0 0,0 0 1 0 0,0 0-1 0 0,-1 0 0 0 0,1 0 0 0 0,-1 0 0 0 0,0 0 1 0 0,1 1-1 0 0,-3-3 0 0 0,-2-2 1723 0 0,-3-1 3605 0 0,13 44-5266 0 0,2-1 0 0 0,1-1 0 0 0,1 1 1 0 0,17 42-1 0 0,-14-50-248 0 0,1 0 0 0 0,1-1 0 0 0,2-1 1 0 0,1 0-1 0 0,31 39 0 0 0,-39-56-69 0 0,0 0 0 0 0,1-1 0 0 0,1 0 0 0 0,-1 0 1 0 0,22 12-1 0 0,56 22 103 0 0,-44-22-55 0 0,-36-17-45 0 0,-2 1 0 0 0,1-1-1 0 0,0 1 1 0 0,-1 1 0 0 0,1-1-1 0 0,-1 1 1 0 0,-1 0 0 0 0,1 0-1 0 0,-1 0 1 0 0,1 1 0 0 0,3 6 0 0 0,-4-4-3 0 0,1 1 0 0 0,-1-1 0 0 0,0 1 1 0 0,-1 0-1 0 0,0 0 0 0 0,-1 1 1 0 0,3 10-1 0 0,-5-15 25 0 0,0 4-19 0 0,0-6 76 0 0,12-11-283 0 0,-9 5 70 0 0,1-1 1 0 0,-1 0 0 0 0,0 0-1 0 0,0 0 1 0 0,0 0 0 0 0,-1-1-1 0 0,1 1 1 0 0,-1-1 0 0 0,0 1-1 0 0,-1-1 1 0 0,2-5 0 0 0,-2 7-292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7:4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47 1375 0 0,'1'-2'107'0'0,"13"-21"2580"0"0,-11 1 13991 0 0,-5 23-16527 0 0,-2 0-117 0 0,0 1-1 0 0,1-1 1 0 0,-1 1 0 0 0,0 0-1 0 0,1 0 1 0 0,0 1 0 0 0,0-1-1 0 0,-1 1 1 0 0,1-1 0 0 0,1 1 0 0 0,-1 0-1 0 0,-4 5 1 0 0,-4 8 36 0 0,-13 23 0 0 0,16-26-36 0 0,-68 111 42 0 0,-5-3 1 0 0,-186 209-1 0 0,243-305-105 0 0,-1-2 1 0 0,-1 0-1 0 0,-1-1 0 0 0,-30 18 0 0 0,55-39-56 0 0,2-1-202 0 0,-1 1 259 0 0,1-1 1 0 0,-1 1-1 0 0,0-1 0 0 0,1 0 0 0 0,-1 1 0 0 0,0-1 0 0 0,0 0 0 0 0,1 1 1 0 0,-1-1-1 0 0,0 0 0 0 0,0 0 0 0 0,1 0 0 0 0,-1 0 0 0 0,0 0 0 0 0,0 0 1 0 0,1 0-1 0 0,-2 0 0 0 0,-29-6-352 0 0,19 3 359 0 0,0 3-22 0 0,2 2 43 0 0,9-1 57 0 0,16-1-244 0 0,1-1 0 0 0,23-3 0 0 0,-32 2-496 0 0,0 0-1 0 0,1 0 0 0 0,-1-1 0 0 0,0 1 1 0 0,0-2-1 0 0,-1 1 0 0 0,10-7 1 0 0,8-6-1299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7:5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81 7743 0 0,'-6'-7'704'0'0,"2"1"-481"0"0,0-1-1 0 0,0 1 0 0 0,-5-12 0 0 0,0-9 4033 0 0,5 17 1805 0 0,8 27-5197 0 0,34 51-27 0 0,-5-11-411 0 0,11 31 56 0 0,67 125 327 0 0,-72-145-699 0 0,49 65 1 0 0,-68-108-82 0 0,1 0 1 0 0,1-1-1 0 0,1-2 0 0 0,1 0 1 0 0,0-1-1 0 0,2-2 0 0 0,0 0 1 0 0,38 18-1 0 0,-31-16 25 0 0,-25-14-33 0 0,2-1 1 0 0,-1 0-1 0 0,1-1 0 0 0,12 5 0 0 0,-21-9-125 0 0,-2 0-475 0 0,-1 0 365 0 0,1 1 0 0 0,-1-1 0 0 0,0 0 0 0 0,1 0 0 0 0,-1-1 0 0 0,0 1 1 0 0,0 0-1 0 0,0-1 0 0 0,-2 1 0 0 0,-9 1-2105 0 0,-1-3-4539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7:5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11 14367 0 0,'0'0'1306'0'0,"1"-2"-1077"0"0,2-7 2555 0 0,-4 11-2711 0 0,1 0 1 0 0,-1 0 0 0 0,0 0-1 0 0,1-1 1 0 0,-1 1-1 0 0,0 0 1 0 0,0-1 0 0 0,0 1-1 0 0,-1-1 1 0 0,-1 3-1 0 0,-1 1 54 0 0,-74 132 506 0 0,37-62-350 0 0,-51 100 454 0 0,-67 109-266 0 0,156-279-468 0 0,-73 99 139 0 0,65-91-105 0 0,-1-1 1 0 0,-1 0-1 0 0,0-1 0 0 0,0 0 0 0 0,-24 14 0 0 0,-122 63 236 0 0,157-87-214 0 0,3-3-111 0 0,0-1 1 0 0,0 1-1 0 0,0 0 0 0 0,1 0 1 0 0,-1 0-1 0 0,1 0 1 0 0,-1 1-1 0 0,1-1 0 0 0,0 0 1 0 0,2-1-1 0 0,-2 1-383 0 0,12-9-4777 0 0,4-2-1772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7:5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9703 0 0,'0'0'1640'0'0,"-1"1"-980"0"0,0 3-399 0 0,-1 0 0 0 0,1 0 0 0 0,0 0-1 0 0,0 0 1 0 0,0 1 0 0 0,1-1 0 0 0,0 0-1 0 0,-1 0 1 0 0,1 0 0 0 0,1 1 0 0 0,-1-1-1 0 0,1 0 1 0 0,0 0 0 0 0,-1 0 0 0 0,4 8-1 0 0,1 2 222 0 0,1 0 1 0 0,1 0-1 0 0,0 0 0 0 0,0-1 0 0 0,13 16 0 0 0,53 60 1259 0 0,-20-27-1047 0 0,-35-38-522 0 0,0 1 0 0 0,-2 0 0 0 0,25 51 0 0 0,-29-48 50 0 0,-7-13-85 0 0,2-1-1 0 0,-1 0 0 0 0,13 18 1 0 0,-17-28-114 0 0,1-1 0 0 0,0 0 0 0 0,0 1 0 0 0,0-1 0 0 0,0 0 0 0 0,0 0 0 0 0,0-1 0 0 0,1 1 0 0 0,0-1 1 0 0,-1 0-1 0 0,1 0 0 0 0,0 0 0 0 0,0 0 0 0 0,0 0 0 0 0,0-1 0 0 0,8 2 0 0 0,-1-2 54 0 0,0-2 6 0 0,-8 0-160 0 0,-1 0 0 0 0,0-1 1 0 0,1 1-1 0 0,-1-1 0 0 0,0 1 0 0 0,0-1 0 0 0,0 0 0 0 0,0 0 1 0 0,0 0-1 0 0,0 0 0 0 0,1-3 0 0 0,11-17-7370 0 0,-9 11 912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7:5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18 3223 0 0,'-9'-17'10335'0'0,"9"18"-9798"0"0,0 1 0 0 0,1 0 1 0 0,-1 0-1 0 0,0 0 0 0 0,0 0 1 0 0,0 0-1 0 0,0 0 0 0 0,0 0 0 0 0,-2 3 1 0 0,-7 23 1199 0 0,4-17-1547 0 0,-1-1 0 0 0,0 0 0 0 0,-10 14-1 0 0,-76 111 270 0 0,67-97-405 0 0,-4 6-48 0 0,-60 68-1 0 0,17-46 59 0 0,70-64-64 0 0,-8 6 4 0 0,0-1 0 0 0,-12 7-1 0 0,-25 17 121 0 0,46-31-84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0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2759 0 0,'0'0'13579'0'0,"-1"1"-13254"0"0,-1 0-284 0 0,1-1-1 0 0,0 1 0 0 0,-1 0 1 0 0,1 0-1 0 0,0 0 0 0 0,0 0 1 0 0,0 0-1 0 0,0 0 0 0 0,0 1 1 0 0,0-1-1 0 0,0 0 0 0 0,0 0 1 0 0,0 1-1 0 0,0 1 0 0 0,-11 27 403 0 0,7-16-195 0 0,-69 198 1254 0 0,-12 21-1394 0 0,77-210-78 0 0,-4 10-30 0 0,-15 34 11 0 0,27-66 14 0 0,2-2-468 0 0,-1 0 355 0 0,1 0 0 0 0,-1 0 1 0 0,1 0-1 0 0,0-1 1 0 0,-1 1-1 0 0,1 0 0 0 0,0 0 1 0 0,0 0-1 0 0,1-1 1 0 0,2-3-322 0 0,10-14-963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0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78 5527 0 0,'-8'1'568'0'0,"-34"2"1656"0"0,-1 0 7504 0 0,57-19-8510 0 0,-5 8-1163 0 0,-1 1 0 0 0,1 1 0 0 0,0 0 0 0 0,0 0 0 0 0,1 0 0 0 0,-1 1 0 0 0,1 1 0 0 0,0 0 0 0 0,1 0 0 0 0,-1 1 0 0 0,1 0 0 0 0,0 1 0 0 0,-1 0 0 0 0,1 1 0 0 0,0 0 0 0 0,12 1 1 0 0,-20 0-4 0 0,-1 0 1 0 0,1 0-1 0 0,0 0 1 0 0,-1 1 0 0 0,1-1-1 0 0,-1 1 1 0 0,1-1 0 0 0,0 1-1 0 0,-1 0 1 0 0,0 0-1 0 0,1 1 1 0 0,-1-1 0 0 0,0 0-1 0 0,1 1 1 0 0,-1-1 0 0 0,0 1-1 0 0,0 0 1 0 0,0 0-1 0 0,-1-1 1 0 0,1 1 0 0 0,0 1-1 0 0,-1-1 1 0 0,1 0 0 0 0,-1 0-1 0 0,1 0 1 0 0,-1 1 0 0 0,0-1-1 0 0,0 1 1 0 0,0-1-1 0 0,-1 1 1 0 0,1-1 0 0 0,-1 1-1 0 0,1 0 1 0 0,-1-1 0 0 0,0 5-1 0 0,0-5 128 0 0,0 1-109 0 0,0 0-1 0 0,0 0 0 0 0,-1 0 1 0 0,1 0-1 0 0,-2 4 1 0 0,2-6-67 0 0,-3 7 3 0 0,-1 0 1 0 0,1 0-1 0 0,-1-1 1 0 0,-1 1-1 0 0,1-1 1 0 0,-1 0-1 0 0,-1 0 1 0 0,1-1-1 0 0,-13 12 1 0 0,-5 2 27 0 0,-37 24 1 0 0,32-25-29 0 0,1 1-7 0 0,-1-1 0 0 0,-1-1 0 0 0,-53 22 0 0 0,62-31-12 0 0,18-9-49 0 0,17-16-222 0 0,-11 13 280 0 0,0 0 0 0 0,0 1 0 0 0,0-1-1 0 0,1 1 1 0 0,-1 0 0 0 0,1 0 0 0 0,-1 0 0 0 0,1 0 0 0 0,0 1-1 0 0,6-1 1 0 0,8-1-9 0 0,25 0 0 0 0,-29 3 11 0 0,0-1-8 0 0,1 1 0 0 0,0 0 0 0 0,0 1 0 0 0,-1 1-1 0 0,1 0 1 0 0,29 10 0 0 0,-42-12 9 0 0,11 10 0 0 0,-12-8 33 0 0,0 0-1 0 0,-1 0 1 0 0,1-1-1 0 0,0 1 0 0 0,-1 0 1 0 0,1 0-1 0 0,-1 0 1 0 0,0 1-1 0 0,0-1 1 0 0,0 0-1 0 0,0 0 1 0 0,0 1-1 0 0,0-1 1 0 0,0 0-1 0 0,-1 1 0 0 0,1-1 1 0 0,-1 4-1 0 0,0-3 21 0 0,0 1-1 0 0,-1 0 0 0 0,1-1 1 0 0,-1 1-1 0 0,0-1 0 0 0,0 1 1 0 0,0-1-1 0 0,0 0 0 0 0,-1 1 1 0 0,-3 4-1 0 0,-4 5 80 0 0,0 0-1 0 0,-1-1 1 0 0,-1 0-1 0 0,-16 14 1 0 0,18-18-134 0 0,-36 34 36 0 0,-2-3 0 0 0,-1-2 0 0 0,-54 32 0 0 0,98-67-34 0 0,0 0 0 0 0,1 0 0 0 0,-1-1 0 0 0,0 1 0 0 0,-1-1 0 0 0,-7 2 0 0 0,11-3 0 0 0,0 0-1 0 0,-1 0 1 0 0,1 0 0 0 0,-1 0-1 0 0,1 0 1 0 0,0 0 0 0 0,-1 0-1 0 0,1 0 1 0 0,0-1 0 0 0,0 1-1 0 0,-1-1 1 0 0,1 1 0 0 0,0-1-1 0 0,0 1 1 0 0,-1-1 0 0 0,1 1-1 0 0,0-1 1 0 0,0 0-1 0 0,0 0 1 0 0,0 0 0 0 0,0 0-1 0 0,0 1 1 0 0,0-1 0 0 0,0 0-1 0 0,0-1 1 0 0,1 1 0 0 0,-1 0-1 0 0,0 0 1 0 0,0 0 0 0 0,1 0-1 0 0,-1-1 1 0 0,1 1 0 0 0,0 0-1 0 0,-1-3 1 0 0,-1 1-15 0 0,-1-7-248 0 0,-1 0 0 0 0,-3-21-1 0 0,5 10-6492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1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12407 0 0,'0'0'4831'0'0,"2"1"-4076"0"0,7 2 4662 0 0,-10-2-5135 0 0,-3 4-166 0 0,1 0 0 0 0,-1-1-1 0 0,0 1 1 0 0,0-1-1 0 0,-1 0 1 0 0,-8 6-1 0 0,-34 21-49 0 0,28-20-15 0 0,5-2-60 0 0,-73 42 102 0 0,74-44-243 0 0,0-1 0 0 0,-1-1 0 0 0,0 0-1 0 0,-25 6 1 0 0,35-11 39 0 0,0 1-1 0 0,0 0 1 0 0,-1-1 0 0 0,1 0-1 0 0,0 0 1 0 0,0-1 0 0 0,0 1-1 0 0,0-1 1 0 0,-1 0-1 0 0,-4-1 1 0 0,7 1 32 0 0,0 0-1 0 0,-1 0 1 0 0,1-1-1 0 0,0 1 1 0 0,0 0-1 0 0,0-1 1 0 0,0 0-1 0 0,0 1 1 0 0,0-1-1 0 0,1 0 1 0 0,-1 0-1 0 0,0 0 1 0 0,1 0-1 0 0,-1 0 1 0 0,1 0-1 0 0,0-1 1 0 0,-2-3-1 0 0,3 4 5 0 0,-1-1 0 0 0,1 1 0 0 0,-1-1-1 0 0,1 1 1 0 0,0-1 0 0 0,0 0 0 0 0,0 1 0 0 0,1-1-1 0 0,-1 1 1 0 0,0-1 0 0 0,1 1 0 0 0,0-1 0 0 0,1-4-1 0 0,2-7-71 0 0,-4 13 75 0 0,1-1 12 0 0,2-5 48 0 0,-1-1 40 0 0,-2 7 779 0 0,-6 19-738 0 0,-8 13 179 0 0,-19 31 1 0 0,-6 12-76 0 0,29-55-120 0 0,-14 20 0 0 0,17-28-19 0 0,0-1-1 0 0,0 1 1 0 0,2 1-1 0 0,-1-1 1 0 0,1 1-1 0 0,-6 22 1 0 0,11-32 138 0 0,0-1-153 0 0,-1-1 0 0 0,1 1 0 0 0,0-1 0 0 0,0 0 0 0 0,0 1 1 0 0,0-1-1 0 0,0 1 0 0 0,0-1 0 0 0,-1 1 0 0 0,1-1 0 0 0,0 1 0 0 0,1-1 0 0 0,-1 1 1 0 0,0-1-1 0 0,0 1 0 0 0,0-1 0 0 0,0 1 0 0 0,0-1 0 0 0,0 1 0 0 0,0-1 0 0 0,1 0 1 0 0,-1 1-1 0 0,0-1 0 0 0,0 1 0 0 0,1-1 0 0 0,-1 0 0 0 0,0 1 0 0 0,1-1 0 0 0,0 1 1 0 0,12 13 463 0 0,-4-10-420 0 0,1-1-1 0 0,-1 0 1 0 0,1 0-1 0 0,0-1 1 0 0,0 0-1 0 0,0-1 0 0 0,0 0 1 0 0,17 0-1 0 0,87-12-121 0 0,-87 7-8 0 0,-15 2 31 0 0,12-1 5 0 0,45-1 1 0 0,-63 4 32 0 0,0 0-1 0 0,0 1 1 0 0,0 0 0 0 0,0 0-1 0 0,0 0 1 0 0,0 1-1 0 0,0 0 1 0 0,0 0 0 0 0,-1 0-1 0 0,1 1 1 0 0,-1-1 0 0 0,10 8-1 0 0,-12-7-7 0 0,0 0 1 0 0,-1 0-1 0 0,1 0 0 0 0,-1 1 0 0 0,0-1 0 0 0,0 1 1 0 0,0-1-1 0 0,0 1 0 0 0,-1 0 0 0 0,1 0 0 0 0,-1 0 1 0 0,0 0-1 0 0,0 0 0 0 0,0 7 0 0 0,0-1 8 0 0,0 1-1 0 0,-1-1 0 0 0,0 0 1 0 0,-3 18-1 0 0,-1-12 40 0 0,3-10-24 0 0,5 10 118 0 0,-2-8-63 0 0,-1-7 223 0 0,-1 1-247 0 0,0-1-1 0 0,0 1 0 0 0,0 0 1 0 0,-1-1-1 0 0,1 1 1 0 0,0-1-1 0 0,-1 1 1 0 0,1-1-1 0 0,-2 3 0 0 0,2-4-33 0 0,-2 4 37 0 0,0-1-1 0 0,-1 0 1 0 0,1 0-1 0 0,-1 0 0 0 0,0 0 1 0 0,0 0-1 0 0,0 0 1 0 0,0-1-1 0 0,0 1 1 0 0,0-1-1 0 0,-1 0 1 0 0,1 0-1 0 0,-5 2 1 0 0,-8 2 157 0 0,-30 9 0 0 0,27-9-166 0 0,-37 12 50 0 0,21-6-26 0 0,-42 9 0 0 0,73-20-59 0 0,0-1 0 0 0,0 1 0 0 0,0-1 0 0 0,0 0 0 0 0,0-1 0 0 0,0 1 0 0 0,0-1 0 0 0,0 1 0 0 0,0-1 0 0 0,-7-3 0 0 0,3 1 70 0 0,0-1 0 0 0,1 0-1 0 0,-14-10 1 0 0,15 11-10 0 0,6 3-64 0 0,-1 0 0 0 0,0-1 0 0 0,1 1 0 0 0,-1 0 0 0 0,1 0 0 0 0,-1 0 0 0 0,1 0 0 0 0,-1-1 0 0 0,1 1 0 0 0,-1 0 0 0 0,0 0 0 0 0,1 0 1 0 0,-1 0-1 0 0,1 0 0 0 0,-1 0 0 0 0,1 1 0 0 0,-1-1 0 0 0,0 0 0 0 0,1 0 0 0 0,-1 0 0 0 0,1 0 0 0 0,-1 1 0 0 0,1-1 0 0 0,-1 1 0 0 0,-1 0 1 0 0,-9 2-16 0 0,4 1-45 0 0,0 3 34 0 0,5-6 10 0 0,-4 12-46 0 0,5-11-16 0 0,4 8-933 0 0,0-8 630 0 0,-1 0 0 0 0,1 0 0 0 0,0-1 0 0 0,0 1 0 0 0,0-1 0 0 0,-1 0 0 0 0,1 0-1 0 0,0 0 1 0 0,6 1 0 0 0,1 0-986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81 4607 0 0,'0'0'208'0'0,"-9"2"32"0"0,6-2-232 0 0,-12 6 387 0 0,14-6-114 0 0,1 0 0 0 0,-1 0 0 0 0,1 0 0 0 0,-1 0 0 0 0,0 0 0 0 0,1 1 0 0 0,-1-1 0 0 0,1 0 0 0 0,-1 0 0 0 0,1 1 0 0 0,-1-1 0 0 0,1 0 0 0 0,-1 1 0 0 0,1-1 0 0 0,-1 1 0 0 0,1-1 0 0 0,0 1 0 0 0,-1-1 0 0 0,1 1 0 0 0,-1-1 0 0 0,1 1 0 0 0,-1 0 0 0 0,13 2 6890 0 0,9-4-2591 0 0,-6-1-5890 0 0,33-5 1948 0 0,0-2 1 0 0,85-28 0 0 0,-110 29-746 0 0,54-16 486 0 0,-26 13-3208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3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9615 0 0,'0'0'6594'0'0,"0"3"-6229"0"0,1 4-227 0 0,-1 1 0 0 0,-1-1 0 0 0,1 0 0 0 0,-1 0 0 0 0,0 0 0 0 0,-3 9 0 0 0,-17 45 257 0 0,12-35-223 0 0,-116 302 508 0 0,89-249-650 0 0,-3-2 1 0 0,-51 75 0 0 0,77-132-32 0 0,8-12 0 0 0,0 0-1 0 0,0 0 1 0 0,0-1 0 0 0,-1 0-1 0 0,-1 0 1 0 0,1-1 0 0 0,-1 1-1 0 0,0-1 1 0 0,-12 8 0 0 0,18-14-29 0 0,1 0 0 0 0,0 0 0 0 0,-1-1 0 0 0,1 1 0 0 0,-1 0 0 0 0,1 0 0 0 0,-1 0 0 0 0,1 0 0 0 0,-1 0 0 0 0,1 0 0 0 0,0-1 0 0 0,-1 1 0 0 0,1 0 0 0 0,-1 0 0 0 0,1-1 0 0 0,0 1 1 0 0,-1 0-1 0 0,1-1 0 0 0,0 1 0 0 0,-1 0 0 0 0,1-1 0 0 0,0 1 0 0 0,0 0 0 0 0,-1-1 0 0 0,1 1 0 0 0,0-1 0 0 0,0 1-43 0 0,-6-13-801 0 0,2-2-28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3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23 567 1839 0 0,'-2'2'134'0'0,"-14"19"12156"0"0,15-23-11934 0 0,0-6-225 0 0,0 0 0 0 0,0 0 0 0 0,1 0 0 0 0,0 0 0 0 0,0 1 0 0 0,1-1 0 0 0,0 0 0 0 0,0 0 0 0 0,1 1 0 0 0,0-1 0 0 0,4-8 0 0 0,5-12 134 0 0,23-41 1 0 0,-15 35-248 0 0,2 1-1 0 0,1 1 1 0 0,2 1 0 0 0,1 1 0 0 0,1 1 0 0 0,1 1-1 0 0,2 2 1 0 0,36-27 0 0 0,-46 40 25 0 0,0 1 0 0 0,1 1 1 0 0,0 1-1 0 0,1 1 0 0 0,24-8 0 0 0,-29 12 164 0 0,1 1 1 0 0,0 0-1 0 0,1 1 0 0 0,-1 1 0 0 0,0 1 1 0 0,1 0-1 0 0,21 2 0 0 0,-33 0-121 0 0,1 0 0 0 0,0 0 0 0 0,-1 1 0 0 0,1 0 0 0 0,-1 0 0 0 0,0 0 0 0 0,1 1 0 0 0,-1 0 0 0 0,0 0 0 0 0,-1 0 0 0 0,10 7 0 0 0,-12-6-42 0 0,1-1 0 0 0,-1 1-1 0 0,0-1 1 0 0,1 1 0 0 0,-2 0 0 0 0,1 0 0 0 0,0 0-1 0 0,-1 0 1 0 0,0 1 0 0 0,0-1 0 0 0,0 1-1 0 0,0-1 1 0 0,-1 1 0 0 0,0 0 0 0 0,0 0-1 0 0,1 7 1 0 0,-2-1-32 0 0,0-1 1 0 0,0 0-1 0 0,-1 1 0 0 0,-1-1 1 0 0,1 0-1 0 0,-2 0 0 0 0,1 0 1 0 0,-1 0-1 0 0,-1-1 0 0 0,0 1 0 0 0,0-1 1 0 0,-1 0-1 0 0,0 0 0 0 0,-1 0 1 0 0,-9 12-1 0 0,-2-2 24 0 0,-1-1 0 0 0,0 0 0 0 0,-1-1 0 0 0,-1-1 0 0 0,-25 15 1 0 0,-35 22 28 0 0,-123 84-74 0 0,-41 19-805 0 0,233-151 710 0 0,9-4-22 0 0,2-3-1032 0 0,2-3 686 0 0,0 0-1 0 0,0 0 0 0 0,1 0 1 0 0,-1 0-1 0 0,1 1 1 0 0,0-1-1 0 0,0 1 1 0 0,4-4-1 0 0,9-10-4990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3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10 7831 0 0,'1'-2'603'0'0,"4"-5"5476"0"0,-9 21-4839 0 0,1-6-976 0 0,-1-1 0 0 0,0 1 1 0 0,0-1-1 0 0,-1 0 0 0 0,1 0 1 0 0,-2 0-1 0 0,1-1 0 0 0,-8 8 1 0 0,-2 1 8 0 0,-20 23 106 0 0,-2-2 0 0 0,-47 36 0 0 0,20-16-327 0 0,3 3 1 0 0,2 2-1 0 0,-70 95 0 0 0,117-140-45 0 0,1 1 0 0 0,1 0 0 0 0,1 0 1 0 0,0 1-1 0 0,1 0 0 0 0,1 1 0 0 0,-8 31 0 0 0,12-35 18 0 0,1 0 1 0 0,0 0-1 0 0,0 1 0 0 0,2-1 1 0 0,0 0-1 0 0,0 0 1 0 0,2 1-1 0 0,0-1 0 0 0,0 0 1 0 0,8 21-1 0 0,-8-30 2 0 0,0 0 1 0 0,0-1-1 0 0,1 1 0 0 0,0-1 1 0 0,0 0-1 0 0,1 1 0 0 0,0-1 0 0 0,-1-1 1 0 0,2 1-1 0 0,-1-1 0 0 0,0 1 1 0 0,1-1-1 0 0,0 0 0 0 0,0-1 0 0 0,6 4 1 0 0,-7-4-191 0 0,1-1 1 0 0,-1-1-1 0 0,1 1 1 0 0,-1-1-1 0 0,1 1 1 0 0,-1-1-1 0 0,1 0 1 0 0,0-1-1 0 0,0 1 1 0 0,-1-1-1 0 0,1 0 1 0 0,0 0-1 0 0,0-1 1 0 0,0 0-1 0 0,-1 1 1 0 0,1-1-1 0 0,0-1 1 0 0,-1 1-1 0 0,1-1 1 0 0,4-2-1 0 0,17-10-1559 0 0,-1 2-20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3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11575 0 0,'0'0'1047'0'0,"1"3"-859"0"0,47 87 1721 0 0,62 109 2113 0 0,-84-156-3283 0 0,58 87 971 0 0,-67-106-1484 0 0,2-1 1 0 0,0 0 0 0 0,28 23 0 0 0,-23-26-203 0 0,0-1 1 0 0,2-1 0 0 0,0-1 0 0 0,1-2 0 0 0,0 0-1 0 0,2-2 1 0 0,32 11 0 0 0,-17-7-10 0 0,23 7-1068 0 0,-64-24 654 0 0,-3-4-2943 0 0,1 4 3286 0 0,-1 0-1 0 0,0 0 1 0 0,0 0 0 0 0,0-1 0 0 0,0 1 0 0 0,1 0 0 0 0,-1 0 0 0 0,0 0 0 0 0,1-1-1 0 0,2-2-1095 0 0,-2-3-3025 0 0,-1-8-857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4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17 5527 0 0,'0'0'250'0'0,"1"-3"-2"0"0,3-10 8720 0 0,-4 14-8894 0 0,0 0 0 0 0,-1 0-1 0 0,1 0 1 0 0,-1 0 0 0 0,1 0 0 0 0,-1-1 0 0 0,0 1 0 0 0,1 0 0 0 0,-1 0 0 0 0,0-1 0 0 0,-1 2 0 0 0,-1 2 84 0 0,-36 49 885 0 0,-15 20-142 0 0,-157 176 756 0 0,142-163-1492 0 0,-64 71 62 0 0,109-132-154 0 0,-1-2 0 0 0,-42 30 0 0 0,11-15-76 0 0,54-36-73 0 0,4-3-529 0 0,13-5-211 0 0,24-13 0 0 0,-14 3-535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 2303 0 0,'0'0'102'0'0,"-11"-6"2010"0"0,-16-8 4442 0 0,26 13-5875 0 0,-12-7 3277 0 0,21 8-1331 0 0,-1 1-2349 0 0,-1 1 0 0 0,0 0 0 0 0,0 0 0 0 0,7 4 0 0 0,35 19-4 0 0,78 30 1 0 0,-96-45-261 0 0,1-1 1 0 0,-1-1 0 0 0,1-2-1 0 0,38 3 1 0 0,-44-7-73 0 0,0 0-1 0 0,0-2 1 0 0,0-1-1 0 0,36-5 1 0 0,-35 4-187 0 0,-16 2 216 0 0,5-2 19 0 0,-1 2 12 0 0,-2 3-13 0 0,-8-1-56 0 0,-2 0 49 0 0,0 0 0 0 0,-1-1 1 0 0,1 1-1 0 0,-1 0 1 0 0,1 0-1 0 0,-1 0 0 0 0,0 0 1 0 0,0 0-1 0 0,0 0 1 0 0,0 0-1 0 0,0 0 0 0 0,0 0 1 0 0,-1 0-1 0 0,1 0 1 0 0,0 4-1 0 0,0 0-62 0 0,1 2-106 0 0,-1 3 126 0 0,-2 3-39 0 0,-2 15-72 0 0,2-26 141 0 0,-1-2 78 0 0,-8 1 50 0 0,1-1-1 0 0,-19 1 0 0 0,19-2-75 0 0,1 1 0 0 0,0-1-1 0 0,-1 2 1 0 0,1-1 0 0 0,-10 4-1 0 0,-9 5-51 0 0,1 2 1 0 0,-44 26-1 0 0,-44 39 44 0 0,39-24-17 0 0,-31 25 199 0 0,100-73-53 0 0,0 0 0 0 0,0 1 1 0 0,-5 6-1 0 0,9-11-12 0 0,3 2-75 0 0,-1-2-54 0 0,0 1 1 0 0,0-1 0 0 0,1 1 0 0 0,-1-1 0 0 0,0 1 0 0 0,1-1 0 0 0,0 0 0 0 0,-1 1-1 0 0,1-1 1 0 0,0 0 0 0 0,0 1 0 0 0,-1-1 0 0 0,2 1 0 0 0,1 2-3 0 0,8 10 32 0 0,2-1 16 0 0,-11-11 160 0 0,8-6-104 0 0,-7 2-161 0 0,0 0 0 0 0,0 0 0 0 0,0 0 0 0 0,-1 0 0 0 0,1 0 0 0 0,-1 0 0 0 0,1-1 0 0 0,-1 1 0 0 0,2-4 0 0 0,3-1-1251 0 0,2-4-5350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9215 0 0,'0'0'707'0'0,"-1"3"-464"0"0,-41 81 4771 0 0,24-52-3717 0 0,-21 58 0 0 0,14-21-643 0 0,-31 102-40 0 0,47-138-605 0 0,1 1 1 0 0,2 0 0 0 0,-2 41-1 0 0,12-36-37 0 0,-3-28-62 0 0,-1-10 74 0 0,0-1 1 0 0,0 1 0 0 0,1 0 0 0 0,-1-1 0 0 0,0 1 0 0 0,0 0 0 0 0,0-1 0 0 0,1 1 0 0 0,-1 0 0 0 0,0-1 0 0 0,0 1 0 0 0,1-1 0 0 0,-1 1-1 0 0,1-1 1 0 0,-1 1 0 0 0,1 0 0 0 0,1 1-34 0 0,-1 0-269 0 0,1-1-668 0 0,8 3-286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5063 0 0,'0'0'14035'0'0,"-8"6"-13631"0"0,-5 4-304 0 0,-1 0 0 0 0,0-2 0 0 0,-1 1 0 0 0,-19 6-1 0 0,5-1 3 0 0,-1-1-103 0 0,-1-2 0 0 0,-1-1-1 0 0,-36 7 1 0 0,49-13-49 0 0,0-1 0 0 0,0-1 0 0 0,-34 0 0 0 0,42-2-78 0 0,0-1-1 0 0,0 0 1 0 0,0-1 0 0 0,0 0 0 0 0,0-1 0 0 0,0 0 0 0 0,-18-8 0 0 0,28 10 31 0 0,0 1 1 0 0,0-1-1 0 0,0 1 1 0 0,0-1 0 0 0,0 0-1 0 0,1 1 1 0 0,-1-1-1 0 0,0 0 1 0 0,0 0 0 0 0,0 0-1 0 0,1 1 1 0 0,-1-1-1 0 0,0 0 1 0 0,1 0-1 0 0,-1 0 1 0 0,1 0 0 0 0,-1 0-1 0 0,1 0 1 0 0,0 0-1 0 0,-1 0 1 0 0,1-1 0 0 0,0 0-1 0 0,0 0-165 0 0,10-14 63 0 0,-10 14 956 0 0,0 15-471 0 0,-1-4-239 0 0,0-1 0 0 0,-1 1 0 0 0,0-1 0 0 0,-1 1 1 0 0,1-1-1 0 0,-6 10 0 0 0,-29 47 368 0 0,19-34-342 0 0,-11 17 95 0 0,-48 61-1 0 0,75-105-94 0 0,-7 12 1 0 0,8-14-67 0 0,1 2 44 0 0,0-3-50 0 0,0-1-1 0 0,0 1 1 0 0,0-1-1 0 0,0 1 0 0 0,0-1 1 0 0,0 1-1 0 0,0-1 1 0 0,0 1-1 0 0,0-1 0 0 0,0 1 1 0 0,0-1-1 0 0,0 0 1 0 0,0 1-1 0 0,1-1 1 0 0,-1 1-1 0 0,0-1 0 0 0,0 1 1 0 0,0-1-1 0 0,1 0 1 0 0,-1 1-1 0 0,0-1 1 0 0,1 1-1 0 0,-1-1 0 0 0,0 0 1 0 0,1 1-1 0 0,-1-1 1 0 0,0 0-1 0 0,1 0 1 0 0,-1 1-1 0 0,0-1 0 0 0,1 0 1 0 0,-1 0-1 0 0,1 1 1 0 0,-1-1-1 0 0,1 0 1 0 0,-1 0-1 0 0,1 0 0 0 0,-1 0 1 0 0,1 0-1 0 0,0 0 1 0 0,0 0 4 0 0,4 2-3 0 0,0-1 1 0 0,0-1 0 0 0,0 1-1 0 0,0-1 1 0 0,0 0-1 0 0,0 0 1 0 0,0 0 0 0 0,0 0-1 0 0,0-1 1 0 0,9-3-1 0 0,7-2 9 0 0,25-11 0 0 0,-20 6-8 0 0,29-12-16 0 0,23-8-24 0 0,-66 27 33 0 0,0 1-1 0 0,0 0 1 0 0,1 1 0 0 0,16-2-1 0 0,-23 4 19 0 0,0 0 0 0 0,-1 1 0 0 0,1-1 0 0 0,-1 1 0 0 0,1 1 0 0 0,-1-1 0 0 0,1 1 0 0 0,-1 0-1 0 0,0 0 1 0 0,0 0 0 0 0,0 1 0 0 0,0-1 0 0 0,0 1 0 0 0,-1 1 0 0 0,1-1 0 0 0,-1 1 0 0 0,0-1 0 0 0,0 1 0 0 0,0 0-1 0 0,0 1 1 0 0,-1-1 0 0 0,4 7 0 0 0,-2-4 11 0 0,-1 1 0 0 0,0-1 1 0 0,-1 1-1 0 0,1 0 0 0 0,-2 0 0 0 0,1 0 0 0 0,-1 0 0 0 0,0 0 0 0 0,-1 0 1 0 0,0 1-1 0 0,0-1 0 0 0,-1 1 0 0 0,-1 16 0 0 0,0-22 9 0 0,0 1-1 0 0,0 0 1 0 0,0-1-1 0 0,-1 1 0 0 0,1-1 1 0 0,-1 1-1 0 0,0-1 1 0 0,0 0-1 0 0,0 0 1 0 0,0 0-1 0 0,-1 0 0 0 0,-2 3 1 0 0,-5 4 253 0 0,-22 16 0 0 0,17-15-177 0 0,-77 52 205 0 0,43-31-221 0 0,20-14-83 0 0,-1-1 0 0 0,-1-1 0 0 0,-34 12 0 0 0,62-27-12 0 0,1 0-115 0 0,2-2-343 0 0,1 0 367 0 0,-1 0 0 0 0,0 0 0 0 0,0-1 0 0 0,1 1 0 0 0,-1 0 0 0 0,1 0 0 0 0,-1 0 0 0 0,1 0 1 0 0,-1 0-1 0 0,2-1 0 0 0,1-2-231 0 0,12-17-1051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44 10591 0 0,'-2'1'488'0'0,"-28"19"197"0"0,-18 13-507 0 0,8-2 2910 0 0,18-15-1820 0 0,1 1 0 0 0,-29 30 0 0 0,45-40-1189 0 0,-1 0-1 0 0,1-1 1 0 0,0 2 0 0 0,1-1 0 0 0,0 1 0 0 0,0-1-1 0 0,0 1 1 0 0,1 0 0 0 0,0 0 0 0 0,1 1-1 0 0,0-1 1 0 0,-1 11 0 0 0,1-4-75 0 0,1 0 1 0 0,1 1-1 0 0,0-1 1 0 0,1 0-1 0 0,1 0 1 0 0,0 1-1 0 0,1-1 0 0 0,1 0 1 0 0,0-1-1 0 0,1 1 1 0 0,11 21-1 0 0,4-8-77 0 0,-11-19 48 0 0,-6-8 21 0 0,-1 0 1 0 0,1 0 0 0 0,0 0 0 0 0,-1 0 0 0 0,1 0-1 0 0,0-1 1 0 0,-1 1 0 0 0,1-1 0 0 0,0 0 0 0 0,0 1-1 0 0,0-1 1 0 0,-1-1 0 0 0,1 1 0 0 0,0 0 0 0 0,4-2-1 0 0,-1 1 28 0 0,0-1 0 0 0,-1 0 0 0 0,1 0-1 0 0,-1 0 1 0 0,1 0 0 0 0,7-6-1 0 0,4-5 169 0 0,0-2-1 0 0,-1 0 1 0 0,17-21-1 0 0,-5 6-47 0 0,16-14 53 0 0,-21 22-66 0 0,-1 0 1 0 0,-1-1-1 0 0,33-49 0 0 0,-51 68-134 0 0,-1 0-1 0 0,0 0 0 0 0,0-1 1 0 0,0 1-1 0 0,-1-1 1 0 0,1 1-1 0 0,-1-1 1 0 0,0 1-1 0 0,-1-1 1 0 0,1 0-1 0 0,-1 1 0 0 0,0-1 1 0 0,0 0-1 0 0,0 1 1 0 0,-1-1-1 0 0,1 0 1 0 0,-3-6-1 0 0,1 5-47 0 0,-1 0 1 0 0,1 0-1 0 0,-1 0 1 0 0,0 0-1 0 0,-1 1 1 0 0,1 0-1 0 0,-1-1 1 0 0,0 1-1 0 0,-1 1 1 0 0,1-1-1 0 0,-1 1 0 0 0,-7-6 1 0 0,-8-4-195 0 0,-1 0 0 0 0,-1 2 0 0 0,-1 0 1 0 0,-39-14-1 0 0,60 25-136 0 0,2-9-7917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11519 0 0,'-2'1'528'0'0,"1"-1"-499"0"0,-1 0 0 0 0,1 1 0 0 0,0-1 0 0 0,0 1-1 0 0,-1-1 1 0 0,1 1 0 0 0,0 0 0 0 0,0-1 0 0 0,0 1-1 0 0,0 0 1 0 0,0 0 0 0 0,0 0 0 0 0,0 0 0 0 0,0 0-1 0 0,0 0 1 0 0,0 0 0 0 0,0 0 0 0 0,1 0 0 0 0,-1 0-1 0 0,0 1 1 0 0,0 0 0 0 0,1 0 127 0 0,-1 0-1 0 0,1 1 1 0 0,0-1 0 0 0,-1 0-1 0 0,1 0 1 0 0,0 0 0 0 0,1 1-1 0 0,-1-1 1 0 0,0 0 0 0 0,1 0-1 0 0,0 4 1 0 0,2 2 310 0 0,0-1-1 0 0,0 0 1 0 0,1 0 0 0 0,0-1-1 0 0,0 1 1 0 0,7 9 0 0 0,2-3-342 0 0,1 0 1 0 0,0 0 0 0 0,0-1-1 0 0,1-1 1 0 0,21 12 0 0 0,83 40 22 0 0,-112-59-124 0 0,24 11 20 0 0,4 1 111 0 0,-2 1 0 0 0,50 35 0 0 0,-73-44-44 0 0,0 1 1 0 0,0 0 0 0 0,-1 0-1 0 0,0 1 1 0 0,0 0-1 0 0,-1 0 1 0 0,-1 1 0 0 0,0 0-1 0 0,0 0 1 0 0,-1 1 0 0 0,6 17-1 0 0,-6-12-36 0 0,-1 1 1 0 0,-1-1-1 0 0,0 1 0 0 0,-2 0 0 0 0,0 0 1 0 0,-1 1-1 0 0,-1-1 0 0 0,0 0 0 0 0,-5 27 0 0 0,-1-13 48 0 0,-1-1 0 0 0,-2 0 0 0 0,0-1 0 0 0,-24 49 0 0 0,-52 87 516 0 0,69-138-530 0 0,-1-2 0 0 0,-2 0 1 0 0,-39 42-1 0 0,47-58-347 0 0,-19 13 0 0 0,27-21-117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13591 0 0,'0'0'1964'0'0,"-1"1"-1421"0"0,-19 27 836 0 0,1 1 0 0 0,2 1 0 0 0,-25 55 0 0 0,26-50-920 0 0,-16 32 47 0 0,-113 214 378 0 0,118-240-797 0 0,5-8-33 0 0,-33 67 1 0 0,53-92-155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2759 0 0,'2'-1'3491'0'0,"3"-5"-1062"0"0,0 0 0 0 0,1 0 0 0 0,6-4 0 0 0,25-15 714 0 0,39-16-2519 0 0,-38 23-43 0 0,1 1 1 0 0,49-13 0 0 0,-69 25-697 0 0,1 0 0 0 0,0 2 0 0 0,0 0 1 0 0,0 1-1 0 0,0 1 0 0 0,35 3 0 0 0,-34 1-1300 0 0,-1 2-3503 0 0,-4 1-1272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12151 0 0,'0'0'7923'0'0,"2"0"-7527"0"0,21-5 1176 0 0,36-11 0 0 0,-38 9-935 0 0,1 1 0 0 0,34-5 1 0 0,-30 8-691 0 0,0-1 0 0 0,32-10 1 0 0,-35 7-1707 0 0,24-12 0 0 0,-11 3-6228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2303 0 0,'0'0'14930'0'0,"-1"3"-14578"0"0,-4 4-115 0 0,0 1 1 0 0,1 1-1 0 0,0-1 0 0 0,1 1 1 0 0,0-1-1 0 0,0 1 1 0 0,-2 15-1 0 0,-6 69 263 0 0,9-71-479 0 0,-9 72 145 0 0,-39 153 1 0 0,46-226-128 0 0,2-13-29 0 0,1 1 0 0 0,-2-1 0 0 0,1 0 0 0 0,-1-1 0 0 0,0 1 0 0 0,-5 8 0 0 0,7-13-84 0 0,2-6-2033 0 0,7-10 976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7 10479 0 0,'0'0'950'0'0,"1"0"-782"0"0,1-1 63 0 0,1 0 0 0 0,-1 0 1 0 0,0 0-1 0 0,1 0 0 0 0,-1 1 0 0 0,0-1 1 0 0,1 1-1 0 0,4 0 0 0 0,-4-1-20 0 0,-1 1 1137 0 0,0 0-858 0 0,5 0-11 0 0,-5 0 492 0 0,6 2 4178 0 0,-10 2-5109 0 0,0 1-1 0 0,-1-1 1 0 0,0 1 0 0 0,0-1-1 0 0,0 0 1 0 0,0-1 0 0 0,0 1-1 0 0,-1 0 1 0 0,0-1 0 0 0,0 0-1 0 0,-5 4 1 0 0,-51 30 39 0 0,55-34-73 0 0,-61 33-52 0 0,-84 35 0 0 0,124-61-178 0 0,-1-1 1 0 0,0-1-1 0 0,0-1 1 0 0,-1-2-1 0 0,1-1 0 0 0,-44 2 1 0 0,70-6 168 0 0,-1 0 0 0 0,1 0 1 0 0,0 0-1 0 0,0 0 0 0 0,0 0 0 0 0,-1 0 1 0 0,1-1-1 0 0,0 1 0 0 0,0 0 0 0 0,0-1 1 0 0,0 1-1 0 0,0-1 0 0 0,0 1 0 0 0,0-1 1 0 0,0 1-1 0 0,0-1 0 0 0,0 0 0 0 0,0 1 1 0 0,0-1-1 0 0,0 0 0 0 0,0 0 0 0 0,0 0 1 0 0,1 0-1 0 0,-1 0 0 0 0,0 0 0 0 0,1 0 0 0 0,-1 0 1 0 0,1 0-1 0 0,-1 0 0 0 0,1 0 0 0 0,-1 0 1 0 0,1 0-1 0 0,0 0 0 0 0,0-1 0 0 0,0 1 1 0 0,-1 0-1 0 0,1 0 0 0 0,0 0 0 0 0,0 0 1 0 0,0-1-1 0 0,1 1 0 0 0,-1-1 0 0 0,1-6-166 0 0,1 0 0 0 0,-1 1 0 0 0,1-1 0 0 0,6-12 0 0 0,-7 18 133 0 0,9-25-168 0 0,-9 25 173 0 0,0 0 17 0 0,2-5 63 0 0,-2 5 56 0 0,-2 5 22 0 0,-16 44 399 0 0,-3 0-1 0 0,-26 45 1 0 0,38-76-346 0 0,-11 28 0 0 0,12-16-6 0 0,5-21-105 0 0,2-5 36 0 0,-1 2 12 0 0,-1-2-68 0 0,-3 17 123 0 0,5-10-110 0 0,5 0-10 0 0,6-1 0 0 0,-7-6-9 0 0,0-1 0 0 0,0 0 0 0 0,1 0 0 0 0,-1 0 0 0 0,0 0-1 0 0,0-1 1 0 0,1 1 0 0 0,-1-1 0 0 0,0 0 0 0 0,0 0 0 0 0,8-2 0 0 0,7-2-130 0 0,24-7 1 0 0,-23 5 124 0 0,4-1 34 0 0,3-1-34 0 0,37-5-1 0 0,-57 12 60 0 0,0 0-1 0 0,0 0 0 0 0,1 1 1 0 0,-1 0-1 0 0,0 1 0 0 0,0 0 1 0 0,0 0-1 0 0,0 0 0 0 0,0 1 1 0 0,10 3-1 0 0,-15-4-26 0 0,14 8 65 0 0,10 16 44 0 0,-22-22-81 0 0,0 2 1 0 0,0-1-1 0 0,0 0 1 0 0,-1 1-1 0 0,0-1 1 0 0,0 1-1 0 0,0 0 1 0 0,0 0-1 0 0,-1 0 1 0 0,0 1-1 0 0,0-1 1 0 0,0 1-1 0 0,-1-1 1 0 0,1 1-1 0 0,-2-1 0 0 0,1 1 1 0 0,0 0-1 0 0,-1-1 1 0 0,0 1-1 0 0,0 0 1 0 0,-1 0-1 0 0,0-1 1 0 0,0 1-1 0 0,0-1 1 0 0,-1 1-1 0 0,1-1 1 0 0,-4 7-1 0 0,1-4 8 0 0,-1 1 0 0 0,-1-1 0 0 0,0 0 0 0 0,0 0 0 0 0,0 0 0 0 0,-1-1 0 0 0,0 0 0 0 0,0-1 0 0 0,-1 1 0 0 0,0-1 0 0 0,0-1 0 0 0,0 1 0 0 0,-1-2 0 0 0,-13 7 0 0 0,3-3 71 0 0,1-1-1 0 0,-1-1 0 0 0,0-1 0 0 0,-1-1 1 0 0,1 0-1 0 0,-26 0 0 0 0,18-3-28 0 0,9-3-168 0 0,16 1 37 0 0,0 0-115 0 0,3-1-610 0 0,0 0 483 0 0,-1 0 1 0 0,1 0 0 0 0,0 0-1 0 0,0 0 1 0 0,0 0 0 0 0,1 0-1 0 0,-1 0 1 0 0,0 0 0 0 0,1 1-1 0 0,1-3 1 0 0,11-9-963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9215 0 0,'0'0'8743'0'0,"1"0"-8660"0"0,-1 0 1 0 0,1 0-1 0 0,0 0 1 0 0,-1 0-1 0 0,1 0 1 0 0,-1 0-1 0 0,1 1 0 0 0,-1-1 1 0 0,1 0-1 0 0,-1 0 1 0 0,1 0-1 0 0,-1 1 1 0 0,1-1-1 0 0,-1 0 0 0 0,0 0 1 0 0,1 1-1 0 0,-1-1 1 0 0,1 1-1 0 0,0 3-66 0 0,-1-1 0 0 0,1 1-1 0 0,-1 0 1 0 0,0 0 0 0 0,0 0-1 0 0,0 0 1 0 0,-1 0 0 0 0,0-1-1 0 0,1 1 1 0 0,-1 0 0 0 0,0 0-1 0 0,-1-1 1 0 0,-2 7 0 0 0,-4 8 81 0 0,-15 22 0 0 0,20-35-96 0 0,-67 123-2 0 0,63-112 0 0 0,1 0 0 0 0,0 0 0 0 0,1 1 0 0 0,1 0 0 0 0,0 0 0 0 0,-1 23 0 0 0,4-37 17 0 0,1 1 0 0 0,0-1 0 0 0,0 0 0 0 0,1 1 0 0 0,-1-1 0 0 0,1 0 0 0 0,0 0 0 0 0,-1 0 0 0 0,1 1 0 0 0,1-1-1 0 0,-1 0 1 0 0,0 0 0 0 0,1 0 0 0 0,-1-1 0 0 0,1 1 0 0 0,0 0 0 0 0,0-1 0 0 0,0 1 0 0 0,1-1 0 0 0,-1 1 0 0 0,0-1 0 0 0,1 0 0 0 0,0 0 0 0 0,-1 0 0 0 0,1 0-1 0 0,0-1 1 0 0,0 1 0 0 0,0-1 0 0 0,5 2 0 0 0,1 0 41 0 0,-1-1 0 0 0,1 0 0 0 0,0-1 0 0 0,0 0 0 0 0,-1 0 0 0 0,1-1 0 0 0,0 0 0 0 0,0 0 0 0 0,17-4 0 0 0,-3-1 113 0 0,0-1 0 0 0,0-1 0 0 0,0-1 0 0 0,-1-1 1 0 0,40-22-1 0 0,-47 22-75 0 0,-1 0 0 0 0,-1-1 0 0 0,0-1 1 0 0,0 0-1 0 0,-1 0 0 0 0,-1-1 1 0 0,0-1-1 0 0,0 0 0 0 0,11-19 0 0 0,-18 25-81 0 0,-1-1 0 0 0,1 0 0 0 0,-1 1 0 0 0,-1-1 0 0 0,1-1 0 0 0,-1 1 0 0 0,-1 0 0 0 0,0 0-1 0 0,0-1 1 0 0,0-14 0 0 0,-2 18-15 0 0,1 0 0 0 0,0 0-1 0 0,-1 0 1 0 0,0 0 0 0 0,0 1 0 0 0,0-1-1 0 0,-1 0 1 0 0,0 1 0 0 0,0-1 0 0 0,0 1-1 0 0,0-1 1 0 0,-1 1 0 0 0,1 0 0 0 0,-1 0-1 0 0,0 0 1 0 0,0 0 0 0 0,-1 1 0 0 0,1-1-1 0 0,-7-4 1 0 0,6 6-20 0 0,1 0 0 0 0,-1 1 0 0 0,0-1 0 0 0,1 1 0 0 0,-1 0 0 0 0,0 0 0 0 0,0 0 0 0 0,0 1 0 0 0,0-1 0 0 0,0 1 0 0 0,-5 0 0 0 0,-9 1-174 0 0,-22 4 0 0 0,13-1-86 0 0,-40 1-1601 0 0,66-5 773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10535 0 0,'0'0'10584'0'0,"3"-1"-10268"0"0,11-4-65 0 0,2 1-5 0 0,-1-2 0 0 0,1 0 0 0 0,22-14 0 0 0,-5 2 28 0 0,51-22 0 0 0,-79 38-233 0 0,1 1-30 0 0,7 1 65 0 0,-11 0-47 0 0,0 2-72 0 0,8 2-7 0 0,-8-2-136 0 0,-1-1-919 0 0,0 0 993 0 0,0 0 0 0 0,-1 0 0 0 0,1-1-1 0 0,0 1 1 0 0,0 0 0 0 0,0-1 0 0 0,-1 1 0 0 0,1-1 0 0 0,0 1-1 0 0,0-1 1 0 0,0 1 0 0 0,0-1 0 0 0,0 0 0 0 0,0 1-1 0 0,0-1 1 0 0,0 0 0 0 0,0 0 0 0 0,0 0 0 0 0,0 0 0 0 0,0 0-1 0 0,0 0 1 0 0,0 0 0 0 0,0 0 0 0 0,0 0 0 0 0,0 0-1 0 0,0-1 1 0 0,0 1 0 0 0,2-1 0 0 0,22-8-3175 0 0,-14 2-2469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6911 0 0,'0'0'2087'0'0,"0"1"-572"0"0,-2 15-84 0 0,0 0 0 0 0,-6 24 1 0 0,6-30-1182 0 0,0-4 0 0 0,1-1 1 0 0,-1 1 0 0 0,0-1-1 0 0,-5 8 1 0 0,1-1 6 0 0,-12 26 443 0 0,-11 31 552 0 0,-88 202 629 0 0,97-230-1882 0 0,-2 2-63 0 0,21-41-266 0 0,7-6-3272 0 0,-1 1 3004 0 0,-1 0 0 0 0,-1-1 0 0 0,5-3 0 0 0,-1-1-87 0 0,18-13-1202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78 2759 0 0,'0'0'126'0'0,"-2"1"-5"0"0,-22 17 16557 0 0,25-18-16687 0 0,-1 0-1 0 0,0 0 0 0 0,1 0 1 0 0,-1 1-1 0 0,1-1 0 0 0,-1 0 0 0 0,1 0 1 0 0,-1 0-1 0 0,0 0 0 0 0,1 0 1 0 0,-1 0-1 0 0,1 0 0 0 0,-1 0 1 0 0,1 0-1 0 0,-1 0 0 0 0,1 0 1 0 0,-1 0-1 0 0,1 0 0 0 0,-1 0 1 0 0,0-1-1 0 0,1 1 0 0 0,23-5 599 0 0,40-15 0 0 0,-28 7-433 0 0,17-5-14 0 0,-12 4 7 0 0,48-11 0 0 0,-66 24-48 0 0,-14 3-42 0 0,1 6-49 0 0,-5 1-28 0 0,-5-6 10 0 0,1 0 0 0 0,-1 0 0 0 0,-1 0 1 0 0,1 0-1 0 0,0 1 0 0 0,-1-1 1 0 0,1 0-1 0 0,-1 0 0 0 0,0 0 1 0 0,0 0-1 0 0,0 0 0 0 0,-1 0 1 0 0,1 0-1 0 0,-4 4 0 0 0,-1 3 60 0 0,-1 0 0 0 0,-11 13 0 0 0,2-6-68 0 0,0-1 0 0 0,-37 26 0 0 0,-41 21-70 0 0,65-45 78 0 0,-84 46 131 0 0,111-63-196 0 0,2-1 48 0 0,-1 0 0 0 0,1 0 1 0 0,-1 0-1 0 0,1 1 0 0 0,-1-1 1 0 0,1 0-1 0 0,0 0 0 0 0,-1 0 1 0 0,1 0-1 0 0,-1 0 0 0 0,1 1 1 0 0,0-1-1 0 0,-1 0 1 0 0,1 0-1 0 0,0 0 0 0 0,-1 1 1 0 0,1-1-1 0 0,0 0 0 0 0,-1 1 1 0 0,2 1-465 0 0,7-3 333 0 0,90-29 156 0 0,18-5 0 0 0,-85 31 0 0 0,-16 5 0 0 0,0 4 0 0 0,-3 5 0 0 0,2 5 0 0 0,-12-9 0 0 0,-1-2 0 0 0,1 2 10 0 0,0-1 0 0 0,-1 1-1 0 0,1 0 1 0 0,-1 0 0 0 0,0 0 0 0 0,-1 0-1 0 0,1 0 1 0 0,-1 0 0 0 0,-1 9 0 0 0,-1 0 109 0 0,-1 0 0 0 0,-6 20 0 0 0,8-32-99 0 0,0 0 1 0 0,0 0-1 0 0,-1 0 1 0 0,1 0-1 0 0,-1 0 1 0 0,-2 3-1 0 0,0 0-2 0 0,2-3 1 0 0,0 0 0 0 0,0 1 0 0 0,0-1 0 0 0,-1 0 1 0 0,1 0-1 0 0,-1-1 0 0 0,1 1 0 0 0,-4 2 0 0 0,-3 2 1 0 0,2 1 17 0 0,-1-1-1 0 0,-1-1 0 0 0,1 1 1 0 0,-1-2-1 0 0,0 1 1 0 0,0-1-1 0 0,-1 0 1 0 0,0-1-1 0 0,-13 4 1 0 0,-5 0 0 0 0,-60 6 1 0 0,50-9-49 0 0,-54 14 0 0 0,90-18-91 0 0,12-14-423 0 0,17-9-3467 0 0,-20 17 2003 0 0,16-12-4389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7831 0 0,'0'0'13136'0'0,"-9"0"-12760"0"0,4 1-346 0 0,0 1 0 0 0,0-1-1 0 0,0 1 1 0 0,0 0 0 0 0,0 0-1 0 0,1 1 1 0 0,-1-1 0 0 0,-6 6-1 0 0,-17 8 16 0 0,-19 5-29 0 0,-1-2 0 0 0,-79 19 0 0 0,118-36-294 0 0,0-1 0 0 0,-1 1 0 0 0,1-1-1 0 0,-1-1 1 0 0,1 0 0 0 0,-1 0 0 0 0,1-1-1 0 0,-14-2 1 0 0,23 2 229 0 0,-1 1-1 0 0,1 0 0 0 0,0 0 1 0 0,-1-1-1 0 0,1 1 1 0 0,-1 0-1 0 0,1-1 0 0 0,-1 1 1 0 0,1 0-1 0 0,0-1 1 0 0,-1 1-1 0 0,1-1 0 0 0,0 1 1 0 0,-1-1-1 0 0,1 1 1 0 0,0-1-1 0 0,0 1 0 0 0,-1-1 1 0 0,1 1-1 0 0,0-1 0 0 0,0 1 1 0 0,0-1-1 0 0,0 1 1 0 0,0-1-1 0 0,0 1 0 0 0,0-1 1 0 0,0 1-1 0 0,0-1 1 0 0,0 0-1 0 0,0 1 0 0 0,0-1 1 0 0,0 1-1 0 0,1-2 1 0 0,4-17-224 0 0,-4 18 208 0 0,1-4-30 0 0,0 0-1 0 0,1 1 0 0 0,-1-1 1 0 0,1 0-1 0 0,7-7 1 0 0,15-24-122 0 0,-24 35 449 0 0,-10 1 64 0 0,3 2-238 0 0,0 0 0 0 0,1 0 1 0 0,-1 1-1 0 0,1-1 0 0 0,-1 1 1 0 0,1 0-1 0 0,0 0 0 0 0,0 1 1 0 0,-8 7-1 0 0,2 0 54 0 0,1-1 0 0 0,-17 24-1 0 0,18-21 24 0 0,0 1 1 0 0,1 0-1 0 0,1 1 0 0 0,0-1 0 0 0,-6 23 1 0 0,9-26-1 0 0,2 0 1 0 0,-1 0 0 0 0,2 0 0 0 0,-1 0-1 0 0,2 0 1 0 0,-1 1 0 0 0,1-1 0 0 0,3 17 0 0 0,-2-24-66 0 0,5 14 98 0 0,-5-17 120 0 0,0 1-136 0 0,4 0-81 0 0,0 0 0 0 0,0 0 1 0 0,0 0-1 0 0,0 0 0 0 0,0-1 0 0 0,0 0 0 0 0,1 0 0 0 0,-1 0 0 0 0,0-1 0 0 0,1 1 1 0 0,-1-1-1 0 0,0-1 0 0 0,11-1 0 0 0,9-2-25 0 0,40-13 1 0 0,-47 12-128 0 0,8-2-36 0 0,1 2 0 0 0,50-4-1 0 0,-73 8 127 0 0,0 1-1 0 0,-1 0 1 0 0,1 1-1 0 0,-1-1 0 0 0,1 1 1 0 0,-1-1-1 0 0,1 1 1 0 0,-1 0-1 0 0,0 0 1 0 0,1 0-1 0 0,-1 1 0 0 0,0 0 1 0 0,0-1-1 0 0,0 1 1 0 0,0 0-1 0 0,0 0 1 0 0,5 5-1 0 0,-5-3 4 0 0,0 0 0 0 0,0 0-1 0 0,0 0 1 0 0,-1 1 0 0 0,1-1 0 0 0,-1 1-1 0 0,0 0 1 0 0,0 0 0 0 0,-1-1 0 0 0,0 1-1 0 0,1 0 1 0 0,-2 0 0 0 0,1 1-1 0 0,0 6 1 0 0,-1-2 68 0 0,0-5-48 0 0,0-1 0 0 0,-1 1 0 0 0,1-1 0 0 0,-1 1 0 0 0,0-1 0 0 0,0 0 0 0 0,-1 1 0 0 0,1-1 0 0 0,-1 0 0 0 0,0 0 0 0 0,0 0 0 0 0,0 0 0 0 0,-1 0 0 0 0,1-1 0 0 0,-1 1 0 0 0,0-1 0 0 0,0 0 0 0 0,-6 5 0 0 0,-6 5 53 0 0,-2-1 1 0 0,0 0-1 0 0,0-2 0 0 0,-34 16 1 0 0,4-2-4 0 0,37-19-50 0 0,-1 0 0 0 0,1-1 0 0 0,-1-1-1 0 0,0 1 1 0 0,0-1 0 0 0,-19 2 0 0 0,-67-1 194 0 0,89-4-224 0 0,-67 3-1026 0 0,74-3 519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8663 0 0,'0'0'8543'0'0,"2"1"-8136"0"0,9-1-250 0 0,-1 1 1 0 0,0-1 0 0 0,1 0 0 0 0,-1-1-1 0 0,0 0 1 0 0,0-1 0 0 0,13-4 0 0 0,23-2 2 0 0,285-54-84 0 0,-252 47-4 0 0,122-9 0 0 0,6-2 275 0 0,-124 9-301 0 0,-54 10 90 0 0,0 1 0 0 0,0 1 0 0 0,0 1-1 0 0,55 1 1 0 0,58 19 24 0 0,-101-16-147 0 0,0-1 0 0 0,0-1 0 0 0,75-16 1 0 0,-27 4-3 0 0,14 5-39 0 0,-58 6 6 0 0,50-9 0 0 0,-77 9 35 0 0,0 0-1 0 0,0 2 1 0 0,0 0-1 0 0,1 1 1 0 0,-1 1 0 0 0,22 4-1 0 0,-29-4-12 0 0,23 2 0 0 0,-21-1 40 0 0,1-1 0 0 0,-1-1 1 0 0,0 0-1 0 0,0-1 0 0 0,0 0 0 0 0,18-5 0 0 0,79-24 435 0 0,-55 13-335 0 0,-22 8 277 0 0,54-8-1 0 0,-73 16-401 0 0,2 1-15 0 0,-6 0 7 0 0,4-1-16 0 0,-5 0 112 0 0,-6-1-70 0 0,0 1-16 0 0,20 0 248 0 0,-11 2-201 0 0,2 0-11 0 0,1 0-42 0 0,-4 1-32 0 0,-8-1-86 0 0,-3 1-1199 0 0,2 10-845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61 422 16615 0 0,'-9'-6'360'0'0,"0"-1"0"0"0,0 0 0 0 0,1 0 0 0 0,-10-11 0 0 0,17 17-317 0 0,0-1 0 0 0,0 1 0 0 0,1 0-1 0 0,-1 0 1 0 0,0-1 0 0 0,1 1 0 0 0,-1 0 0 0 0,1-1-1 0 0,0 1 1 0 0,-1-1 0 0 0,1 1 0 0 0,0-1-1 0 0,0 1 1 0 0,0 0 0 0 0,0-1 0 0 0,0 1 0 0 0,0-1-1 0 0,0 1 1 0 0,0-1 0 0 0,1 1 0 0 0,-1 0 0 0 0,1-1-1 0 0,-1 1 1 0 0,1 0 0 0 0,-1-1 0 0 0,1 1-1 0 0,0 0 1 0 0,1-2 0 0 0,3-4 184 0 0,0 0 0 0 0,0 0 0 0 0,11-9 0 0 0,-13 13-242 0 0,36-33 76 0 0,1 2 1 0 0,2 1 0 0 0,1 2-1 0 0,1 3 1 0 0,1 1 0 0 0,2 2-1 0 0,63-24 1 0 0,-91 42 96 0 0,-1 1-1 0 0,1 0 1 0 0,0 2 0 0 0,37-5-1 0 0,-45 8-4 0 0,0 1 0 0 0,1 0-1 0 0,-1 1 1 0 0,0 0-1 0 0,1 1 1 0 0,-1 0 0 0 0,0 0-1 0 0,0 1 1 0 0,18 8-1 0 0,-6 0 265 0 0,44 28 0 0 0,-59-34-368 0 0,-1 1 0 0 0,0-1 0 0 0,0 2 0 0 0,-1-1 0 0 0,1 1 0 0 0,-1-1-1 0 0,-1 2 1 0 0,1-1 0 0 0,4 10 0 0 0,-7-11-38 0 0,-1 0 1 0 0,0 0-1 0 0,0 1 0 0 0,0-1 1 0 0,-1 0-1 0 0,0 1 0 0 0,-1 0 1 0 0,1-1-1 0 0,-1 1 0 0 0,0-1 1 0 0,-1 1-1 0 0,0-1 0 0 0,0 1 1 0 0,0-1-1 0 0,-1 1 0 0 0,0-1 1 0 0,-3 8-1 0 0,0-1 15 0 0,-2 0 0 0 0,1 0-1 0 0,-2-1 1 0 0,1 0 0 0 0,-2-1-1 0 0,-18 21 1 0 0,11-17-22 0 0,0-1 1 0 0,-1 0-1 0 0,-1-2 0 0 0,0 0 0 0 0,-1 0 0 0 0,-34 14 0 0 0,-127 38 42 0 0,96-39-84 0 0,-96 16 1 0 0,178-40-190 0 0,9-11-2864 0 0,3 0 525 0 0,4-3-4566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26 2759 0 0,'0'0'126'0'0,"2"-2"-5"0"0,1 0-92 0 0,16-10-33 0 0,9 3 15170 0 0,-27 12-14833 0 0,0 2-244 0 0,0 1 1 0 0,0-1-1 0 0,-1 1 1 0 0,0 0-1 0 0,0-1 1 0 0,0 1-1 0 0,-1-1 0 0 0,0 1 1 0 0,0 0-1 0 0,0-1 1 0 0,-3 6-1 0 0,-4 14 336 0 0,-14 25 0 0 0,15-35-239 0 0,-76 157 770 0 0,60-129-917 0 0,-56 76 0 0 0,20-37-969 0 0,57-80 545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33 7831 0 0,'1'-2'603'0'0,"15"-14"12047"0"0,-27 36-10675 0 0,-19 28-3011 0 0,-45 77 1036 0 0,64-106 0 0 0,-37 72 0 0 0,41-77 0 0 0,0 0 0 0 0,1 0 0 0 0,0 0 0 0 0,1 1 0 0 0,-5 26 0 0 0,8-27 0 0 0,5 0 22 0 0,-2-11 5 0 0,0 0 0 0 0,1-1 0 0 0,0 1 0 0 0,0-1 0 0 0,0 1 0 0 0,0-1 0 0 0,0 0 0 0 0,0 0 0 0 0,1 0 0 0 0,-1 0 0 0 0,1 0 0 0 0,-1 0 1 0 0,1-1-1 0 0,0 1 0 0 0,-1-1 0 0 0,1 0 0 0 0,0 0 0 0 0,0 0 0 0 0,0 0 0 0 0,0 0 0 0 0,0-1 0 0 0,6 1 0 0 0,-1 0 47 0 0,1 0 0 0 0,0-1-1 0 0,0 0 1 0 0,-1-1 0 0 0,1 0-1 0 0,16-3 1 0 0,-8-2-15 0 0,-1-1 0 0 0,0 0 0 0 0,0-1 0 0 0,-1-1 0 0 0,0 0 0 0 0,0-1 0 0 0,-1-1 0 0 0,-1 0 0 0 0,13-14-1 0 0,-16 15-27 0 0,-1-1-1 0 0,-1 0 1 0 0,0-1 0 0 0,0 0-1 0 0,-1 0 1 0 0,-1-1-1 0 0,7-17 1 0 0,-5 9 135 0 0,-1-2 1 0 0,-1 1-1 0 0,5-39 1 0 0,-10 51-112 0 0,0 1 0 0 0,-1-1-1 0 0,-1-14 1 0 0,1 21-69 0 0,-1-1 0 0 0,1 1 0 0 0,-1 0-1 0 0,0-1 1 0 0,0 1 0 0 0,0 0 0 0 0,0 0-1 0 0,-1 0 1 0 0,1 0 0 0 0,-1 0 0 0 0,0 0 0 0 0,0 0-1 0 0,-2-2 1 0 0,0 3-77 0 0,1 0 0 0 0,-1 0 0 0 0,0 0 0 0 0,0 0 0 0 0,1 1 0 0 0,-1 0 0 0 0,0 0 0 0 0,0 0 0 0 0,0 0 0 0 0,-1 1 0 0 0,-4-1 0 0 0,-28 0-522 0 0,18 1 164 0 0,-23-4 0 0 0,40 4 389 0 0,11-7-269 0 0,-5 4 196 0 0,25-11-1852 0 0,-26 13 1826 0 0,16-7-1116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13591 0 0,'0'0'9728'0'0,"0"2"-9379"0"0,-4 39 779 0 0,1-22-822 0 0,3-17-218 0 0,0 1-7 0 0,-2 10-2 0 0,-2-1-7 0 0,3-9 121 0 0,0-5-140 0 0,0-8-42 0 0,-1 0-22 0 0,2 9-43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144 111 1375 0 0,'-2'1'107'0'0,"-36"5"327"0"0,-51 16 11580 0 0,87-22-10977 0 0,-11 7 5162 0 0,13-7-6185 0 0,0 0 0 0 0,1 0 0 0 0,-1 0 1 0 0,0 1-1 0 0,0-1 0 0 0,0 0 0 0 0,0 0 0 0 0,1 0 1 0 0,-1 0-1 0 0,0 0 0 0 0,0 0 0 0 0,0 0 0 0 0,0 0 0 0 0,0 1 1 0 0,0-1-1 0 0,0 0 0 0 0,1 0 0 0 0,-1 0 0 0 0,0 0 1 0 0,0 0-1 0 0,0 0 0 0 0,0 1 0 0 0,0-1 0 0 0,0 0 1 0 0,0 0-1 0 0,0 0 0 0 0,0 0 0 0 0,0 1 0 0 0,0-1 0 0 0,0 0 1 0 0,0 0-1 0 0,0 0 0 0 0,0 1 0 0 0,0-1 2 0 0,0 1 0 0 0,0-1-1 0 0,0 0 1 0 0,1 1-1 0 0,-1-1 1 0 0,0 1 0 0 0,0-1-1 0 0,0 0 1 0 0,0 1 0 0 0,0-1-1 0 0,1 1 1 0 0,-1-1 0 0 0,0 0-1 0 0,0 1 1 0 0,1-1 0 0 0,-1 0-1 0 0,0 1 1 0 0,1-1 0 0 0,-1 0-1 0 0,0 0 1 0 0,1 1 0 0 0,-1-1-1 0 0,0 0 1 0 0,1 0 0 0 0,0 1-1 0 0,4 0 71 0 0,0 0-1 0 0,0 0 0 0 0,1 0 1 0 0,-1-1-1 0 0,0 0 1 0 0,0 0-1 0 0,1 0 1 0 0,-1-1-1 0 0,0 0 1 0 0,0 0-1 0 0,0 0 0 0 0,6-2 1 0 0,10-5 224 0 0,33-16 0 0 0,-32 13-177 0 0,209-93 987 0 0,-216 99-1016 0 0,0 1-43 0 0,-1 3-50 0 0,0 3-11 0 0,2 4-11 0 0,-4 2-19 0 0,-10-7 78 0 0,-2 2-45 0 0,-1 0 0 0 0,0-1 0 0 0,0 1 1 0 0,-1 0-1 0 0,1-1 0 0 0,0 1 0 0 0,-1-1 0 0 0,1 1 0 0 0,-1-1 1 0 0,-2 3-1 0 0,-1 2-33 0 0,-109 174-49 0 0,0 0 18 0 0,99-161-18 0 0,-19 22 1 0 0,12-17 3 0 0,21-24-13 0 0,-1 1-171 0 0,-3 1-5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9671 0 0,'0'0'13497'0'0,"-1"2"-13285"0"0,-32 83-51 0 0,-29 81 57 0 0,34-92-134 0 0,-50 91 0 0 0,63-135-71 0 0,10-19 29 0 0,4-9-94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105 140 6191 0 0,'-2'1'282'0'0,"-1"0"-185"0"0,-15 10 178 0 0,-25 14 15936 0 0,49-26-15973 0 0,-5 1-216 0 0,-1 0 0 0 0,1 0 0 0 0,-1 0 0 0 0,1 0 0 0 0,-1 0 0 0 0,1 0 1 0 0,-1 0-1 0 0,1 0 0 0 0,-1 0 0 0 0,1 0 0 0 0,-1 0 0 0 0,1 0 0 0 0,-1 0 0 0 0,1 0 0 0 0,-1-1 0 0 0,1 1 1 0 0,-1 0-1 0 0,1-1 0 0 0,81-46 622 0 0,7-4-416 0 0,-60 36-179 0 0,3-1-3 0 0,62-24 0 0 0,-78 36-35 0 0,-3 3 45 0 0,-13 1-53 0 0,1 0 0 0 0,0 0 0 0 0,-1 0 0 0 0,1 0 0 0 0,-1 1 0 0 0,1-1 1 0 0,0 0-1 0 0,-1 1 0 0 0,1-1 0 0 0,-1 0 0 0 0,1 1 0 0 0,-1-1 0 0 0,1 1 0 0 0,-1-1 1 0 0,1 1-1 0 0,-1-1 0 0 0,1 1 0 0 0,-1-1 0 0 0,0 1 0 0 0,1-1 0 0 0,-1 1 0 0 0,1 0 0 0 0,-1 1 3 0 0,2 1-6 0 0,-1 0 0 0 0,1 0 0 0 0,-1 0 0 0 0,0 0 0 0 0,0 0 0 0 0,0 0 0 0 0,0 0 0 0 0,-1 1 0 0 0,1-1 0 0 0,-1 0 0 0 0,0 1 0 0 0,0-1 0 0 0,0 0 0 0 0,0 1 0 0 0,-1-1 0 0 0,1 0 0 0 0,-1 1 0 0 0,0-1 0 0 0,-1 3 0 0 0,-4 9 0 0 0,0 0 0 0 0,-13 23 0 0 0,14-28 0 0 0,-2 0 0 0 0,1 0 0 0 0,-2-1 0 0 0,0 0 0 0 0,0 0 0 0 0,0-1 0 0 0,-1 0 0 0 0,-11 8 0 0 0,-12 11 0 0 0,4-1 0 0 0,-88 76 0 0 0,11-18-72 0 0,78-63 72 0 0,19-14 15 0 0,7-5 243 0 0,16-2 58 0 0,-6 1-311 0 0,-1 1 0 0 0,1 0 0 0 0,14 5 0 0 0,-19-6-5 0 0,1 1 0 0 0,-1-1 0 0 0,1 0-1 0 0,7 1 1 0 0,28 0 30 0 0,1-2 0 0 0,41-6 0 0 0,-25 2 147 0 0,-29 2-68 0 0,-1 0 113 0 0,-1 1-1 0 0,1 1 1 0 0,0 1-1 0 0,50 9 1 0 0,-75-9-264 0 0,1-1-1 0 0,-1 0 0 0 0,1 0 1 0 0,-1 0-1 0 0,1 0 1 0 0,-1 0-1 0 0,1 0 1 0 0,-1-1-1 0 0,1 1 1 0 0,3-2-1 0 0,-3 1-355 0 0,-1 0 0 0 0,0-1 0 0 0,1 1 0 0 0,-1 0-1 0 0,0-1 1 0 0,0 1 0 0 0,3-4 0 0 0,4-5-8057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3679 0 0,'0'0'17622'0'0,"0"3"-17445"0"0,0 10-64 0 0,-2 0 0 0 0,1 0-1 0 0,-2 0 1 0 0,-6 21 0 0 0,-22 52 169 0 0,27-77-271 0 0,-34 67-11 0 0,21-39-65 0 0,-1-1-1 0 0,-24 34 1 0 0,-17 30-1099 0 0,54-90 898 0 0,4-8 22 0 0,4-3-843 0 0,9-4 675 0 0,4-5-11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56 5983 0 0,'0'0'464'0'0,"0"-2"-305"0"0,3-4 1595 0 0,-1 1 1 0 0,1-1-1 0 0,0 1 0 0 0,0-1 1 0 0,0 1-1 0 0,6-7 0 0 0,-3 5-1714 0 0,-4 5 1225 0 0,-1 5-1153 0 0,0 2-65 0 0,0 1 0 0 0,0 0 0 0 0,-1-1-1 0 0,1 1 1 0 0,-1-1 0 0 0,-1 1 0 0 0,1 0 0 0 0,-1-1-1 0 0,0 1 1 0 0,0-1 0 0 0,0 1 0 0 0,-5 10-1 0 0,-4 8 195 0 0,-20 35 0 0 0,18-36-107 0 0,-7 9 8 0 0,-2 0 1 0 0,-31 36-1 0 0,10-13-41 0 0,22-30-48 0 0,20-25-52 0 0,0 0-1 0 0,1 0 0 0 0,-1 0 0 0 0,0 0 0 0 0,0 0 0 0 0,0 0 0 0 0,0 0 1 0 0,0 0-1 0 0,1 0 0 0 0,-1 0 0 0 0,0 0 0 0 0,0 0 0 0 0,0 0 0 0 0,0 0 0 0 0,0 0 1 0 0,1 1-1 0 0,-1-1 0 0 0,0 0 0 0 0,0 0 0 0 0,0 0 0 0 0,0 0 0 0 0,0 0 1 0 0,0 0-1 0 0,0 0 0 0 0,1 0 0 0 0,-1 0 0 0 0,0 1 0 0 0,0-1 0 0 0,0 0 0 0 0,0 0 1 0 0,0 0-1 0 0,0 0 0 0 0,0 0 0 0 0,0 1 0 0 0,0-1 0 0 0,0 0 0 0 0,0 0 1 0 0,0 0-1 0 0,0 0 0 0 0,0 0 0 0 0,0 1 0 0 0,0-1 0 0 0,0 0 0 0 0,0 0 0 0 0,0 0 1 0 0,0 0-1 0 0,0 0 0 0 0,0 1 0 0 0,0-1 0 0 0,0 0 0 0 0,0 0 0 0 0,0 0 1 0 0,0 0-1 0 0,0 1 0 0 0,16-8 57 0 0,3-4 49 0 0,1 2 1 0 0,0 0-1 0 0,0 1 1 0 0,1 1 0 0 0,0 1-1 0 0,22-4 1 0 0,23-1-107 0 0,-34 4 0 0 0,-20 4-21 0 0,-10 3-81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2303 0 0,'0'0'16970'0'0,"1"4"-16682"0"0,0 3-213 0 0,0-1 1 0 0,-1 1 0 0 0,1 0 0 0 0,-1 0 0 0 0,-1 0 0 0 0,1 0 0 0 0,-1 0 0 0 0,-1 0 0 0 0,1 0-1 0 0,-5 10 1 0 0,-29 69 319 0 0,30-75-344 0 0,-185 340 268 0 0,187-346-320 0 0,-41 87 1 0 0,7-13 0 0 0,29-64 1 0 0,-18 35-163 0 0,25-48 59 0 0,-4 11-2255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2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45 5063 0 0,'0'0'390'0'0,"-1"2"-252"0"0,-1 4 856 0 0,-7 18 14392 0 0,7-19-16934 0 0,2-3 2988 0 0,6-3-1326 0 0,1 0-1 0 0,0 0 0 0 0,-1-1 1 0 0,0 0-1 0 0,1 0 0 0 0,-1-1 1 0 0,0 0-1 0 0,0 0 0 0 0,0 0 1 0 0,-1-1-1 0 0,7-5 0 0 0,23-12 131 0 0,-23 15-223 0 0,1 1 0 0 0,0 0 0 0 0,22-4 0 0 0,-20 6-21 0 0,1 4 0 0 0,-2 5 0 0 0,-4 6 0 0 0,-2 3 0 0 0,-7-11 0 0 0,0 0 0 0 0,0 0 0 0 0,-1 0 0 0 0,1 0 0 0 0,-1 1 0 0 0,1-1 0 0 0,-2 0 0 0 0,1 0 0 0 0,0 1 0 0 0,-1-1 0 0 0,0 0 0 0 0,1 0 0 0 0,-2 0 0 0 0,1 0 0 0 0,0 0 0 0 0,-1 0 0 0 0,0 0 0 0 0,0 0 0 0 0,0-1 0 0 0,0 1 0 0 0,-1-1 0 0 0,1 1 0 0 0,-6 4 0 0 0,-5 5 0 0 0,-1-1 0 0 0,0-1 0 0 0,-1 0 0 0 0,-19 10 0 0 0,22-13 0 0 0,-3 2 22 0 0,0 2-1 0 0,-16 16 0 0 0,-14 11-21 0 0,-19 11 0 0 0,53-42 0 0 0,1 0 0 0 0,23-19 0 0 0,0-1 0 0 0,0 0 0 0 0,24-14 0 0 0,-26 17 0 0 0,-8 6 0 0 0,0 1 0 0 0,1-1 0 0 0,-1 1 0 0 0,1 0 0 0 0,-1 0 0 0 0,1 0 0 0 0,-1 1 0 0 0,1-1 0 0 0,0 1 0 0 0,0 0 0 0 0,4-1 0 0 0,-5 1-4 0 0,1 0-1 0 0,-1 0-1 0 0,1 0 0 0 0,0 0 1 0 0,0 1-1 0 0,0-1 1 0 0,1 1-1 0 0,-1 0 0 0 0,0 0 1 0 0,7 1-1 0 0,-9-1 2 0 0,0 0-1 0 0,0 1 1 0 0,-1-1-1 0 0,1 1 1 0 0,0-1-1 0 0,0 1 1 0 0,-1-1-1 0 0,1 1 1 0 0,0 0-1 0 0,-1 0 1 0 0,1 0-1 0 0,1 1 1 0 0,1 1-10 0 0,14 9 0 0 0,-15-8 14 0 0,-1 0 2 0 0,10 14-2 0 0,-10-13 0 0 0,-1 0 0 0 0,1 0-8 0 0,5 18-37 0 0,-4-7 34 0 0,-1 0 11 0 0,-2-2 12 0 0,0 1 49 0 0,0-3 21 0 0,1-4-1 0 0,-1-6-72 0 0,0 0 0 0 0,-1 1 1 0 0,1-1-1 0 0,0 1 0 0 0,-1-1 0 0 0,1 0 1 0 0,-1 1-1 0 0,0-1 0 0 0,0 0 0 0 0,0 0 1 0 0,0 0-1 0 0,-2 4 0 0 0,-2 2 29 0 0,0 1 0 0 0,0-1 0 0 0,0-1 0 0 0,-1 1 0 0 0,-1-1-1 0 0,1 0 1 0 0,-1-1 0 0 0,-11 9 0 0 0,3-3 62 0 0,-2-1 0 0 0,1-1-1 0 0,-21 10 1 0 0,-63 23 427 0 0,83-37-416 0 0,1-1-1 0 0,-1-1 1 0 0,0 0-1 0 0,-22 2 1 0 0,35-6-69 0 0,-1 0 1 0 0,1 0-1 0 0,0 0 0 0 0,-1 0 1 0 0,1-1-1 0 0,0 0 0 0 0,-8-2 0 0 0,4 1 15 0 0,0 0 0 0 0,0 0 0 0 0,-1 1-1 0 0,1 1 1 0 0,0-1 0 0 0,-1 1-1 0 0,-15 2 1 0 0,15-2-81 0 0,7 0-99 0 0,6 0-2050 0 0,12-1 301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5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15407 0 0,'0'0'1718'0'0,"2"-1"-1282"0"0,0 1-314 0 0,0 0 1 0 0,-1 0 0 0 0,1 0-1 0 0,0 0 1 0 0,0 0-1 0 0,0 0 1 0 0,-1 1 0 0 0,1-1-1 0 0,0 0 1 0 0,-1 1 0 0 0,1 0-1 0 0,0-1 1 0 0,-1 1 0 0 0,1 0-1 0 0,0 0 1 0 0,-1 0 0 0 0,3 1-1 0 0,-2 0-20 0 0,1 1-1 0 0,-1-1 0 0 0,0 1 1 0 0,0 0-1 0 0,0 0 1 0 0,0-1-1 0 0,0 1 0 0 0,2 6 1 0 0,-1 0-29 0 0,1 1-1 0 0,-2-1 1 0 0,1 1 0 0 0,-1 0 0 0 0,1 16 0 0 0,-3 64 76 0 0,0-22-137 0 0,13 91-414 0 0,-2-51-1212 0 0,-10-105 677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48 5063 0 0,'1'0'390'0'0,"22"-13"-191"0"0,-10 6 4217 0 0,1 2 0 0 0,26-9 0 0 0,-9 7-2771 0 0,-30 6-1559 0 0,0 1 0 0 0,-1 0 1 0 0,1 0-1 0 0,0 0 1 0 0,0-1-1 0 0,0 1 1 0 0,-1 0-1 0 0,1 0 1 0 0,0 0-1 0 0,0 0 1 0 0,0 0-1 0 0,0 0 0 0 0,-1 1 1 0 0,1-1-1 0 0,0 0 1 0 0,0 0-1 0 0,0 1 1 0 0,-1-1-1 0 0,1 0 1 0 0,0 1-1 0 0,0-1 1 0 0,-1 1-1 0 0,1-1 1 0 0,0 1-1 0 0,-1-1 0 0 0,1 1 1 0 0,-1-1-1 0 0,1 1 1 0 0,0 1-1 0 0,-1-1-68 0 0,1 0 0 0 0,-1 0 0 0 0,0 1-1 0 0,0-1 1 0 0,0 0 0 0 0,-1 1 0 0 0,1-1-1 0 0,0 0 1 0 0,0 0 0 0 0,-1 1 0 0 0,1-1 0 0 0,-1 0-1 0 0,1 0 1 0 0,-1 0 0 0 0,1 1 0 0 0,-1-1-1 0 0,0 0 1 0 0,1 0 0 0 0,-3 1 0 0 0,-19 25 26 0 0,-2-1 0 0 0,-1-1 0 0 0,-52 40 1 0 0,11-10-5 0 0,54-44-40 0 0,-95 87 0 0 0,80-70 0 0 0,-42 54 0 0 0,58-67 76 0 0,1 1 1 0 0,0 1-1 0 0,1 0 0 0 0,1 0 0 0 0,1 1 0 0 0,0 0 1 0 0,2 0-1 0 0,0 0 0 0 0,-4 26 0 0 0,8-34-8 0 0,0 1 0 0 0,1 0 1 0 0,0-1-1 0 0,1 1 0 0 0,0 0 0 0 0,1-1 0 0 0,5 19 0 0 0,-4-21-41 0 0,0 0 0 0 0,0-1-1 0 0,1 1 1 0 0,0-1-1 0 0,0 0 1 0 0,1 0 0 0 0,0 0-1 0 0,0 0 1 0 0,1-1 0 0 0,11 10-1 0 0,9 6 141 0 0,40 26 0 0 0,-51-40-115 0 0,0 1-1 0 0,0-2 1 0 0,0 0 0 0 0,30 9-1 0 0,0-4-1155 0 0,-43-12 516 0 0,0 1-724 0 0,5 0-321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3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6911 0 0,'0'0'528'0'0,"-1"0"-341"0"0,-4 0-27 0 0,0 1-1 0 0,1 0 1 0 0,-1 0 0 0 0,1 0 0 0 0,-1 1-1 0 0,1 0 1 0 0,0 0 0 0 0,0 0 0 0 0,-1 0-1 0 0,-5 5 1 0 0,3-3 253 0 0,1 1 0 0 0,0 0 1 0 0,0 0-1 0 0,1 1 0 0 0,-8 9 0 0 0,11-13-257 0 0,1 1 1 0 0,-1 0-1 0 0,1 0 1 0 0,0 0-1 0 0,0 0 1 0 0,0 0-1 0 0,0 0 1 0 0,1 0-1 0 0,-1 0 1 0 0,1 0-1 0 0,0 0 1 0 0,-1 0-1 0 0,1 0 1 0 0,1 0-1 0 0,-1 0 1 0 0,0 1-1 0 0,1-1 1 0 0,0 0-1 0 0,1 5 1 0 0,2 1 186 0 0,-1 0 1 0 0,2 0 0 0 0,-1 0-1 0 0,9 12 1 0 0,-2-7-99 0 0,-1-1 0 0 0,1 0 0 0 0,1 0 0 0 0,0-2 0 0 0,15 12 0 0 0,73 47 162 0 0,-77-55-271 0 0,246 149 22 0 0,-260-159-152 0 0,25 16-6 0 0,44 34 0 0 0,-65-44 0 0 0,1 1 0 0 0,-2 0 0 0 0,0 1 0 0 0,0 0 0 0 0,15 24 0 0 0,-23-31 0 0 0,-1 0-1 0 0,0 0 1 0 0,0 0-1 0 0,-1 1 1 0 0,0-1-1 0 0,0 1 1 0 0,0-1-1 0 0,-1 1 1 0 0,0 0 0 0 0,0-1-1 0 0,-1 1 1 0 0,1 0-1 0 0,-2 0 1 0 0,0 9-1 0 0,0-8 9 0 0,-1 0-1 0 0,0-1 0 0 0,-1 1 1 0 0,0 0-1 0 0,0-1 0 0 0,0 0 1 0 0,-1 0-1 0 0,0 0 0 0 0,-1 0 1 0 0,1 0-1 0 0,-11 10 1 0 0,0-2 193 0 0,0-1 1 0 0,-2 0-1 0 0,0-1 1 0 0,0 0 0 0 0,-32 16-1 0 0,-99 37 2001 0 0,140-63-2115 0 0,2-1-30 0 0,-14 9 94 0 0,14-5 263 0 0,2-2-1552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4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7367 0 0,'0'0'11679'0'0,"3"-1"-11030"0"0,17-5-296 0 0,1 1 1 0 0,0 2-1 0 0,0 0 0 0 0,0 1 0 0 0,0 1 0 0 0,0 0 0 0 0,0 2 1 0 0,22 4-1 0 0,-13-2-971 0 0,0-2 1 0 0,1 0-1 0 0,-1-2 0 0 0,36-6 1 0 0,-44 2-786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4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3 156 9671 0 0,'-3'-11'12787'0'0,"5"10"-12604"0"0,0-1 1 0 0,0 0-1 0 0,0 1 1 0 0,0 0-1 0 0,0-1 1 0 0,0 1-1 0 0,0 0 1 0 0,0 0-1 0 0,0 0 1 0 0,1 0-1 0 0,-1 0 1 0 0,3 0-1 0 0,34-5 378 0 0,-6 1-507 0 0,22-10 3 0 0,-1-3 1 0 0,52-25 0 0 0,-73 29-29 0 0,-19 8-129 0 0,-1 1 0 0 0,1 1 0 0 0,0 0 0 0 0,1 1-1 0 0,-1 1 1 0 0,26-1 0 0 0,-24 3-1785 0 0,23 3 1 0 0,-19 2-173 0 0,-3 9-21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4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10135 0 0,'0'0'4498'0'0,"-2"2"-2609"0"0,-16 26-679 0 0,1 1-1 0 0,1 1 1 0 0,-16 43 0 0 0,0 0-497 0 0,-70 120-156 0 0,-23 54-2893 0 0,121-235-1408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4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199 502 4607 0 0,'-1'2'208'0'0,"-6"7"63"0"0,0 0-1 0 0,0-1 1 0 0,-1 1-1 0 0,0-2 1 0 0,-1 1-1 0 0,-9 6 1 0 0,-10 8 3267 0 0,20-15-2712 0 0,0-1 0 0 0,0 1-1 0 0,-1-2 1 0 0,0 1 0 0 0,0-1 0 0 0,-19 7-1 0 0,26-11-238 0 0,0-2-10 0 0,1 1-505 0 0,0 0-1 0 0,0 0 1 0 0,0 0 0 0 0,0 0-1 0 0,0-1 1 0 0,0 1 0 0 0,0 0-1 0 0,0-1 1 0 0,0 1-1 0 0,0-1 1 0 0,1 1 0 0 0,-1-1-1 0 0,0 1 1 0 0,0-1-1 0 0,0 0 1 0 0,1 1 0 0 0,-1-1-1 0 0,0 0 1 0 0,1 0 0 0 0,-1 1-1 0 0,0-1 1 0 0,1 0-1 0 0,-1 0 1 0 0,0-1 0 0 0,1 0-4 0 0,-1 0 1 0 0,1 0 0 0 0,0 0-1 0 0,0 0 1 0 0,0 0-1 0 0,0 0 1 0 0,0 0 0 0 0,1 0-1 0 0,-1 0 1 0 0,0 0 0 0 0,1 1-1 0 0,-1-1 1 0 0,1 0 0 0 0,1-2-1 0 0,6-13 184 0 0,0 0 0 0 0,1 1 0 0 0,1 0-1 0 0,18-22 1 0 0,55-54 56 0 0,-17 21-207 0 0,-28 27-85 0 0,2 2 0 0 0,2 1 1 0 0,48-36-1 0 0,-69 62-20 0 0,0 0 0 0 0,1 1 0 0 0,0 2 0 0 0,1 0 0 0 0,0 1 0 0 0,1 2 0 0 0,0 0 0 0 0,1 1 0 0 0,35-5 1 0 0,-51 11 49 0 0,-1 1 1 0 0,1 1 0 0 0,0 0 0 0 0,0 0 0 0 0,0 1-1 0 0,-1 0 1 0 0,1 0 0 0 0,0 1 0 0 0,9 3 0 0 0,-14-3-16 0 0,1-1 0 0 0,-1 1-1 0 0,0 0 1 0 0,0 1 0 0 0,-1-1 0 0 0,1 0 0 0 0,0 1 0 0 0,-1 0 0 0 0,0 0 0 0 0,1 0 0 0 0,-1 1 0 0 0,-1-1 0 0 0,1 0 0 0 0,0 1 0 0 0,-1 0-1 0 0,0 0 1 0 0,0 0 0 0 0,0 0 0 0 0,3 8 0 0 0,-2 0 22 0 0,-1 0 1 0 0,0 0-1 0 0,-1 0 1 0 0,0 0-1 0 0,0 0 0 0 0,-2 0 1 0 0,1 0-1 0 0,-5 20 0 0 0,1-14-29 0 0,0 0-1 0 0,-1 0 1 0 0,-1-1-1 0 0,-1 1 1 0 0,-9 16-1 0 0,3-12-3 0 0,-2 0 0 0 0,0-1-1 0 0,-1 0 1 0 0,-1-1 0 0 0,-1-1-1 0 0,-1-1 1 0 0,-28 22 0 0 0,-19 8 50 0 0,-72 40 1 0 0,45-33-459 0 0,-111 49 0 0 0,202-103-696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4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234 120 15343 0 0,'10'-13'248'0'0,"0"0"0"0"0,2 1 0 0 0,-1 0-1 0 0,1 1 1 0 0,1 0 0 0 0,16-10 0 0 0,15-3 1067 0 0,-43 23-1241 0 0,0 1 1 0 0,0 0 0 0 0,0-1 0 0 0,0 1-1 0 0,0 0 1 0 0,0 0 0 0 0,1 0 0 0 0,-1 0-1 0 0,0 0 1 0 0,0 0 0 0 0,0 0 0 0 0,0 0-1 0 0,0 1 1 0 0,0-1 0 0 0,0 0 0 0 0,0 0-1 0 0,0 1 1 0 0,0-1 0 0 0,0 1 0 0 0,0-1-1 0 0,-1 1 1 0 0,1-1 0 0 0,0 1-1 0 0,0 0 1 0 0,1 0 0 0 0,-2 0-100 0 0,1-1 50 0 0,-1 1 0 0 0,1 0 0 0 0,0-1 0 0 0,-1 1 0 0 0,1 0 0 0 0,-1-1 0 0 0,0 1-1 0 0,1 0 1 0 0,-1 0 0 0 0,0 0 0 0 0,1-1 0 0 0,-1 1 0 0 0,0 0 0 0 0,0 0 0 0 0,1 0 0 0 0,-1-1 0 0 0,0 1 0 0 0,0 0-1 0 0,0 0 1 0 0,0 1 0 0 0,0 0 52 0 0,0 3-14 0 0,0-1 0 0 0,-1 1 0 0 0,1-1-1 0 0,-1 1 1 0 0,0-1 0 0 0,0 0 0 0 0,0 1-1 0 0,-1-1 1 0 0,1 0 0 0 0,-1 0 0 0 0,-3 5 0 0 0,-4 6 123 0 0,-15 20-1 0 0,20-30-150 0 0,-28 37 168 0 0,-1 0-1 0 0,-55 50 1 0 0,64-70-92 0 0,1 1-1 0 0,1 2 0 0 0,1 0 1 0 0,-28 45-1 0 0,40-54-59 0 0,0 0 1 0 0,1 1-1 0 0,0 0 0 0 0,2 0 0 0 0,0 0 0 0 0,1 1 1 0 0,1 0-1 0 0,0 0 0 0 0,-1 31 0 0 0,5-40-45 0 0,0 0 1 0 0,1 0-1 0 0,0 0 0 0 0,0 0 1 0 0,1 0-1 0 0,0 0 0 0 0,5 11 1 0 0,-4-14-1 0 0,-1 0 0 0 0,1 0 0 0 0,1 0 0 0 0,-1 0 0 0 0,1-1 0 0 0,0 0 0 0 0,0 0 0 0 0,0 0 0 0 0,1 0 0 0 0,9 7 0 0 0,15 8 48 0 0,-4-5-33 0 0,-1-5-1941 0 0,-21-10 816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347 119 10103 0 0,'0'0'464'0'0,"-2"-1"-9"0"0,-6 0 26 0 0,0 0 0 0 0,0 0-1 0 0,-1 1 1 0 0,1 0 0 0 0,0 0 0 0 0,0 1-1 0 0,0 0 1 0 0,0 0 0 0 0,-1 1 0 0 0,2 0-1 0 0,-16 6 1 0 0,21-7 113 0 0,1-1-476 0 0,1 0 1 0 0,-1 1-1 0 0,1-1 1 0 0,0 0-1 0 0,-1 0 1 0 0,1 0-1 0 0,0 0 1 0 0,-1 1-1 0 0,1-1 1 0 0,0 0-1 0 0,-1 0 1 0 0,1 1-1 0 0,0-1 1 0 0,-1 0-1 0 0,1 1 1 0 0,0-1-1 0 0,0 0 1 0 0,-1 1-1 0 0,1-1 1 0 0,0 0-1 0 0,0 1 1 0 0,0-1-1 0 0,-1 1 1 0 0,1-1-1 0 0,0 0 1 0 0,0 1 0 0 0,9 1 23 0 0,-1-1 1 0 0,1 0 0 0 0,-1 0-1 0 0,1-1 1 0 0,-1 0 0 0 0,1-1 0 0 0,8-1-1 0 0,67-15 682 0 0,-55 10-602 0 0,87-19 153 0 0,152-38-32 0 0,-233 55-311 0 0,70-8 0 0 0,-102 16 246 0 0,-5 1-219 0 0,-3 0-52 0 0,1 0 0 0 0,-1 1 0 0 0,1-1 0 0 0,-1 1 0 0 0,1 0 0 0 0,0 0 0 0 0,-1 0 0 0 0,1 1 0 0 0,0-1 0 0 0,0 1 0 0 0,0 0 0 0 0,0 0 0 0 0,0 1 0 0 0,1-1 0 0 0,-7 6 0 0 0,-5 4 29 0 0,0-2-66 0 0,1 2-1 0 0,1 0 1 0 0,-12 14-1 0 0,-5 5-10 0 0,-103 119-192 0 0,56-58-67 0 0,-124 107-819 0 0,160-166 1034 0 0,-55 33 0 0 0,-27 22 94 0 0,110-78-9 0 0,-27 15 0 0 0,23-16 0 0 0,8-2 22 0 0,7-6 581 0 0,5 0-468 0 0,16 0 59 0 0,0 0 0 0 0,1-1 0 0 0,-1-1 1 0 0,36-7-1 0 0,-3 1 147 0 0,21-1 83 0 0,58-5 288 0 0,-38 8-368 0 0,180-31 0 0 0,-254 33-327 0 0,-9 1-1 0 0,0 0-1 0 0,20-6 1 0 0,-18 4-53 0 0,-10 3-153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5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11951 0 0,'0'0'1446'0'0,"3"0"-542"0"0,33-7 1996 0 0,-17 3-1640 0 0,1 0 1 0 0,-1-1 0 0 0,23-9-1 0 0,-6-2-808 0 0,60-24 1801 0 0,-82 36-2016 0 0,-1 0-1 0 0,1 1 1 0 0,0 1-1 0 0,0 0 1 0 0,19 0-1 0 0,41 3-927 0 0,-45 1-226 0 0,-1-1-1 0 0,1-1 1 0 0,0-2 0 0 0,-1-1 0 0 0,32-8 0 0 0,-26 1-4294 0 0,2-3-1272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5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 1375 0 0,'-81'3'201'0'0,"33"-2"1590"0"0,13 0 2191 0 0,-1-3-1 0 0,-52-2 9526 0 0,94 8-14709 0 0,5 3 1264 0 0,0-1 0 0 0,0 1 1 0 0,0-2-1 0 0,1 0 0 0 0,0 0 0 0 0,0-1 0 0 0,13 3 0 0 0,90 13 39 0 0,-98-18-91 0 0,46 6 50 0 0,159 30 121 0 0,-185-27-289 0 0,-1 3-1 0 0,65 34 0 0 0,-36-16 62 0 0,-52-26 34 0 0,-3 0-54 0 0,-7-5-10 0 0,-16 4 9 0 0,0-1 67 0 0,-1 0 0 0 0,1-1 0 0 0,0 0 0 0 0,-20 1-1 0 0,-3 1 9 0 0,-10 5 90 0 0,1 1-1 0 0,0 2 0 0 0,1 2 1 0 0,0 2-1 0 0,2 1 0 0 0,-78 47 1 0 0,88-41 145 0 0,30-22-351 0 0,0 0 0 0 0,1 0 0 0 0,-1 0 0 0 0,1 0 0 0 0,0 0 0 0 0,0 1 0 0 0,0-1 0 0 0,0 0-1 0 0,0 1 1 0 0,0-1 0 0 0,0 0 0 0 0,1 1 0 0 0,0-1 0 0 0,-1 1 0 0 0,1-1 0 0 0,0 1-1 0 0,0 2 1 0 0,0 0-141 0 0,-1-2-394 0 0,7 15-3903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1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5063 0 0,'0'0'390'0'0,"-2"1"-252"0"0,-19 14 14768 0 0,18-26-11248 0 0,-59 147-3640 0 0,46-95 29 0 0,0-4-39 0 0,-119 277 59 0 0,29-97-844 0 0,99-201-233 0 0,0 0 1 0 0,1 1-1 0 0,-5 22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 3223 0 0,'14'-7'15832'0'0,"-20"34"-15093"0"0,-1-1-1 0 0,0 0 1 0 0,-2-1-1 0 0,-18 37 1 0 0,4-10-367 0 0,-7 21-240 0 0,-3-1 0 0 0,-53 83 0 0 0,77-138-122 0 0,-20 29 55 0 0,25-40-185 0 0,3-4-493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1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2759 0 0,'-2'1'4199'0'0,"-11"6"1744"0"0,-9 6 429 0 0,0 3-3429 0 0,19-14-2854 0 0,0 1-1 0 0,0 0 1 0 0,1-1-1 0 0,-1 2 1 0 0,1-1-1 0 0,0 0 1 0 0,0 0-1 0 0,0 1 1 0 0,0-1-1 0 0,0 1 1 0 0,1-1 0 0 0,-2 6-1 0 0,0 3 20 0 0,2-4-40 0 0,2 9-113 0 0,-1-15-154 0 0,4 11-2517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1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53 8287 0 0,'2'-3'382'0'0,"25"-46"14260"0"0,-29 64-12298 0 0,-9 26-3364 0 0,1-9 1005 0 0,-2 1 0 0 0,-1-1 1 0 0,-2-1-1 0 0,-1-1 0 0 0,-1 0 0 0 0,-2-1 0 0 0,-26 33 0 0 0,30-47-447 0 0,-26 21-1 0 0,39-35 287 0 0,4-3-183 0 0,0 0 354 0 0,0 0-1 0 0,0 0 0 0 0,0 0 1 0 0,0 1-1 0 0,0-1 1 0 0,0 0-1 0 0,1 1 1 0 0,-1 0-1 0 0,1-1 0 0 0,2 0 1 0 0,6-4 1 0 0,7-5 29 0 0,11-7 212 0 0,1 0 1 0 0,49-19-1 0 0,-51 26 29 0 0,0 2 0 0 0,1 1-1 0 0,0 1 1 0 0,54-6-1 0 0,-66 13-174 0 0,-5 0-40 0 0,-10 0-158 0 0,-1 0 107 0 0,-1 0 0 0 0,0 0 0 0 0,1 0-1 0 0,-1 0 1 0 0,0 0 0 0 0,1 0 0 0 0,-1 0 0 0 0,0 0 0 0 0,1 0-1 0 0,-1 0 1 0 0,0 1 0 0 0,1-1 0 0 0,-1 0 0 0 0,0 0 0 0 0,1 0-1 0 0,-1 1 1 0 0,0-1 0 0 0,0 0 0 0 0,1 0 0 0 0,-1 1 0 0 0,0-1-1 0 0,1 1-137 0 0,-1-1-1 0 0,0 0 1 0 0,0 0-1 0 0,1 1 1 0 0,-1-1-1 0 0,0 0 1 0 0,0 0-1 0 0,1 0 1 0 0,-1 1-1 0 0,0-1 1 0 0,1 0-1 0 0,-1 0 1 0 0,0 0-1 0 0,1 0 1 0 0,-1 1-1 0 0,0-1 1 0 0,1 0-1 0 0,-1 0 1 0 0,0 0-1 0 0,1 0 1 0 0,0 0-1 0 0,6 16-9758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1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59 8751 0 0,'1'-2'674'0'0,"19"-48"5679"0"0,-10 44 409 0 0,-9 9-6682 0 0,0 0-1 0 0,0 0 0 0 0,-1 0 0 0 0,1 0 0 0 0,-1 0 0 0 0,0 0 0 0 0,0 1 0 0 0,0-1 0 0 0,0 0 0 0 0,0 0 0 0 0,-1 0 0 0 0,0 4 0 0 0,-15 41 148 0 0,8-27-111 0 0,-29 68-11 0 0,-76 138 1 0 0,47-105-98 0 0,-75 189 45 0 0,81-154-709 0 0,60-157 546 0 0,0 0 1 0 0,0 0-1 0 0,0 1 0 0 0,-1-1 1 0 0,1 0-1 0 0,0 0 0 0 0,0 1 0 0 0,0-1 1 0 0,0 0-1 0 0,0 0 0 0 0,0 1 0 0 0,-1-1 1 0 0,1 0-1 0 0,0 1 0 0 0,0-1 1 0 0,0 0-1 0 0,0 1 0 0 0,0-1 0 0 0,0 0 1 0 0,0 0-1 0 0,0 1 0 0 0,0-1 0 0 0,0 0 1 0 0,0 1-1 0 0,1-1 0 0 0,-1 0 1 0 0,0 1-1 0 0,0-1 0 0 0,0 0 0 0 0,0 0 1 0 0,0 1-1 0 0,1-1 0 0 0,7-5-5064 0 0,-3 1 5752 0 0,14-10-2721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1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9671 0 0,'-2'0'748'0'0,"-3"2"-500"0"0,-28 7-55 0 0,14 2 3154 0 0,17-10-2205 0 0,-2 13 48 0 0,3-10-1087 0 0,1 0-1 0 0,0 0 1 0 0,0 0-1 0 0,0 0 0 0 0,1 0 1 0 0,0 0-1 0 0,-1 0 1 0 0,1 0-1 0 0,0 0 0 0 0,1-1 1 0 0,-1 1-1 0 0,1 0 1 0 0,3 4-1 0 0,3 7 283 0 0,21 24 0 0 0,-20-27-209 0 0,22 25 95 0 0,2-2 0 0 0,45 38 0 0 0,-25-24-110 0 0,-37-34-111 0 0,106 104 240 0 0,-88-82-200 0 0,44 60 0 0 0,-63-75-65 0 0,-1 0 0 0 0,-2 1-1 0 0,0 0 1 0 0,13 38 0 0 0,-19-44-9 0 0,-1 0 0 0 0,-2 1-1 0 0,1-1 1 0 0,-2 1 0 0 0,0 0 0 0 0,-1 0-1 0 0,-3 27 1 0 0,0-24 2 0 0,-2 0 0 0 0,0-1 0 0 0,-1 0 0 0 0,-1 0 0 0 0,-1 0 0 0 0,-1-1 0 0 0,0 0 1 0 0,-2 0-1 0 0,0-1 0 0 0,-1 0 0 0 0,-1-1 0 0 0,0 0 0 0 0,-23 22 0 0 0,9-13-67 0 0,-2-2-1 0 0,0 0 1 0 0,-1-2 0 0 0,-2-2 0 0 0,0 0-1 0 0,-61 27 1 0 0,69-36 4 0 0,4-2-118 0 0,1-1 0 0 0,-24 7 0 0 0,39-15-203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1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12671 0 0,'0'0'3626'0'0,"2"-1"-2853"0"0,9-6-276 0 0,1 1-1 0 0,0 1 1 0 0,0 0 0 0 0,17-5 0 0 0,54-12 652 0 0,203-32 939 0 0,-278 53-1933 0 0,0 1-1 0 0,0-1 1 0 0,13 2 0 0 0,0 4-1475 0 0,-2 6-5265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1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64 7367 0 0,'0'0'334'0'0,"-2"1"-1"0"0,-5 8 6812 0 0,10-2-5610 0 0,0-2-303 0 0,-2-4-951 0 0,1 1-1 0 0,0-1 1 0 0,-1 0-1 0 0,1 1 1 0 0,0-1 0 0 0,0 0-1 0 0,0 0 1 0 0,-1 0 0 0 0,1-1-1 0 0,0 1 1 0 0,0 0-1 0 0,0-1 1 0 0,0 1 0 0 0,1-1-1 0 0,-1 0 1 0 0,0 0 0 0 0,3 0-1 0 0,5 0-52 0 0,-1-1-1 0 0,16-3 0 0 0,-19 3 33 0 0,150-38 1542 0 0,-47 10-1909 0 0,-80 22-1313 0 0,-2-2-4484 0 0,-3 0-1975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1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16927 0 0,'0'0'2134'0'0,"-1"2"-1820"0"0,-19 29 660 0 0,-45 55 0 0 0,-7 9-138 0 0,46-54-624 0 0,-101 165 301 0 0,109-173-526 0 0,2 2 1 0 0,1-1 0 0 0,2 2-1 0 0,-12 50 1 0 0,24-80-55 0 0,0-1-1 0 0,0 0 1 0 0,0 1 0 0 0,1-1 0 0 0,-1 1 0 0 0,2 8 0 0 0,5 5-3086 0 0,-1-14 1399 0 0,11 7-20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92 8287 0 0,'-27'14'1198'0'0,"14"-6"8772"0"0,16-8-9292 0 0,8 2-277 0 0,0-2 0 0 0,0 1 0 0 0,1-1 1 0 0,-1-1-1 0 0,0 0 0 0 0,0-1 0 0 0,18-4 1 0 0,0 0-77 0 0,42-10 250 0 0,75-27 0 0 0,-26 7-4112 0 0,-102 31-4209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9671 0 0,'0'0'875'0'0,"-1"1"-719"0"0,-10 18 1495 0 0,1 1 1 0 0,-13 35-1 0 0,9-20 122 0 0,-28 69-97 0 0,-26 59-548 0 0,48-121-983 0 0,-46 71-1 0 0,59-101-196 0 0,-4 4-376 0 0,0 1 0 0 0,-1-2 0 0 0,-1 1 0 0 0,-23 20 0 0 0,33-34-1133 0 0,-8 3-65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108 390 3679 0 0,'-3'0'284'0'0,"-7"-3"218"0"0,0 2-1 0 0,-19-1 0 0 0,16 2 4280 0 0,-26 3 2857 0 0,38-5-6966 0 0,0 0-584 0 0,1 1 1 0 0,-1-1-1 0 0,1 1 1 0 0,0 0-1 0 0,-1-1 1 0 0,1 1-1 0 0,0-1 0 0 0,0 0 1 0 0,0 1-1 0 0,0-1 1 0 0,0 1-1 0 0,1-1 1 0 0,-1 1-1 0 0,0-1 0 0 0,1 1 1 0 0,-1 0-1 0 0,1-1 1 0 0,-1 1-1 0 0,1-1 1 0 0,0 1-1 0 0,-1 0 0 0 0,1-1 1 0 0,0 1-1 0 0,2-2 1 0 0,3-4 147 0 0,0 1 1 0 0,0 0-1 0 0,10-7 0 0 0,-9 7-128 0 0,37-31 221 0 0,2 3 0 0 0,2 1 1 0 0,97-49-1 0 0,-118 69-302 0 0,106-47 26 0 0,-99 46 37 0 0,0 3-1 0 0,37-9 0 0 0,-64 19-62 0 0,-1 0-1 0 0,0 0 0 0 0,1 0 1 0 0,-1 1-1 0 0,1 0 0 0 0,-1 0 1 0 0,1 1-1 0 0,-1-1 0 0 0,0 2 1 0 0,1-1-1 0 0,8 4 0 0 0,-12-4-11 0 0,1 0-1 0 0,-1 1 1 0 0,-1 0-1 0 0,1 0 1 0 0,0 0-1 0 0,0 0 1 0 0,-1 0-1 0 0,1 0 1 0 0,-1 1-1 0 0,0-1 1 0 0,0 1-1 0 0,0 0 1 0 0,0-1-1 0 0,0 1 1 0 0,0 0-1 0 0,-1 0 1 0 0,1 0-1 0 0,-1 0 1 0 0,0 1-1 0 0,0-1 1 0 0,0 0-1 0 0,0 0 1 0 0,0 7-1 0 0,-1 0 12 0 0,0 0 0 0 0,0 0 1 0 0,-1 0-1 0 0,0 0 0 0 0,-1 0 0 0 0,0 0 0 0 0,-1 0 0 0 0,0-1 1 0 0,-6 15-1 0 0,0-3 12 0 0,-2-1 1 0 0,0 0 0 0 0,-16 20-1 0 0,10-17-9 0 0,-2-1-1 0 0,0-1 0 0 0,-2 0 1 0 0,0-2-1 0 0,-35 25 0 0 0,-126 69-185 0 0,99-65-147 0 0,-42 17-1093 0 0,37-31-3115 0 0,68-27-218 0 0,2-2-1172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77 109 5983 0 0,'-8'-3'1202'0'0,"-33"-7"-2472"0"0,27 7 4978 0 0,0 3 5600 0 0,22 10-7992 0 0,-5-7-1142 0 0,1 0-1 0 0,0 0 0 0 0,0 0 0 0 0,0 0 1 0 0,0-1-1 0 0,0 0 0 0 0,0 0 1 0 0,1 0-1 0 0,-1 0 0 0 0,10 2 1 0 0,0-1 147 0 0,1-1 1 0 0,17 2 0 0 0,22-2 359 0 0,-1-3 1 0 0,64-7-1 0 0,105-27 253 0 0,-107 16-617 0 0,-98 16-286 0 0,244-34 404 0 0,3 20-628 0 0,-240 17-62 0 0,-13 1-294 0 0,1-1 0 0 0,-1-1 1 0 0,14-2-1 0 0,-20 2-396 0 0,0 0 0 0 0,0-1-1 0 0,0 1 1 0 0,0-1 0 0 0,0 0 0 0 0,4-4 0 0 0,-1 2-717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 7831 0 0,'0'0'603'0'0,"-3"-1"-396"0"0,-3 0 139 0 0,0 1 0 0 0,0 0 0 0 0,0 0 0 0 0,0 1 0 0 0,1-1 0 0 0,-1 1 0 0 0,0 0 0 0 0,0 1 0 0 0,1-1 0 0 0,-1 1 0 0 0,-7 4 0 0 0,-11 5 3029 0 0,-27 18 0 0 0,38-21-3227 0 0,-196 130 1504 0 0,176-112-1527 0 0,2 1-1 0 0,1 2 1 0 0,2 1-1 0 0,0 2 0 0 0,-37 57 1 0 0,55-73-112 0 0,0 1 1 0 0,1 0 0 0 0,1 1-1 0 0,1 0 1 0 0,0 0 0 0 0,1 1-1 0 0,2 0 1 0 0,0 0-1 0 0,0 0 1 0 0,2 0 0 0 0,0 1-1 0 0,2-1 1 0 0,2 35-1 0 0,1-33 41 0 0,0-1 0 0 0,2 1 0 0 0,0-1-1 0 0,12 30 1 0 0,-15-44-61 0 0,1 1-1 0 0,0-1 1 0 0,1 0-1 0 0,-1-1 1 0 0,1 1-1 0 0,0-1 1 0 0,0 1-1 0 0,1-1 1 0 0,-1 0-1 0 0,1-1 0 0 0,0 1 1 0 0,1-1-1 0 0,-1 0 1 0 0,1 0-1 0 0,0-1 1 0 0,0 0-1 0 0,12 5 1 0 0,-15-7-76 0 0,1 0 0 0 0,0-1 0 0 0,-1 1 1 0 0,1-1-1 0 0,-1 0 0 0 0,1 0 0 0 0,0 0 0 0 0,-1-1 1 0 0,1 1-1 0 0,3-2 0 0 0,37-13-3654 0 0,-36 12 2365 0 0,12-5-4799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265 168 5527 0 0,'-2'1'250'0'0,"-36"13"-273"0"0,6-2 12450 0 0,35-13-12204 0 0,0 1 0 0 0,-1-1 1 0 0,1 0-1 0 0,0 0 0 0 0,-1 0 0 0 0,1-1 1 0 0,2-1-1 0 0,6-2 121 0 0,227-72 2168 0 0,-100 35-1760 0 0,33-9 383 0 0,-161 49-1015 0 0,0 0 0 0 0,-1 0 1 0 0,17-1-1 0 0,-22 4 0 0 0,5 8-96 0 0,-9-9-24 0 0,0 1 0 0 0,1 0 0 0 0,-1 0 0 0 0,0-1 0 0 0,0 1 0 0 0,0 0 0 0 0,0 0 0 0 0,0-1 0 0 0,0 1 0 0 0,0 0 0 0 0,0 0 0 0 0,0-1 0 0 0,0 1 0 0 0,0 0 0 0 0,0 0 0 0 0,-1 1 0 0 0,-1 2-7 0 0,0 0-1 0 0,0 0 0 0 0,0 0 1 0 0,-1 0-1 0 0,1 0 1 0 0,-1-1-1 0 0,0 1 1 0 0,-5 4-1 0 0,-32 25-78 0 0,34-28 72 0 0,-168 109-511 0 0,-2 3-94 0 0,20 12 379 0 0,118-94 164 0 0,-63 77 0 0 0,29-11 116 0 0,62-85-37 0 0,0 1 1 0 0,2 0-1 0 0,0 0 1 0 0,-7 25-1 0 0,14-41-15 0 0,1 0-1 0 0,0 0 0 0 0,0 0 0 0 0,0 0 1 0 0,-1 0-1 0 0,1 0 0 0 0,0 0 0 0 0,0 0 1 0 0,0 0-1 0 0,1 0 0 0 0,-1-1 0 0 0,0 1 0 0 0,0 0 1 0 0,0 0-1 0 0,1 0 0 0 0,-1 0 0 0 0,0 0 1 0 0,1 0-1 0 0,-1 0 0 0 0,1-1 0 0 0,-1 1 0 0 0,1 0 1 0 0,0 1-1 0 0,1-1 4 0 0,0 0 1 0 0,-1 1 0 0 0,1-1-1 0 0,0 0 1 0 0,0 0-1 0 0,0 0 1 0 0,0 0-1 0 0,0 0 1 0 0,0-1 0 0 0,2 1-1 0 0,3 1 30 0 0,0-1 0 0 0,0 0-1 0 0,0 0 1 0 0,0-1 0 0 0,11-1 0 0 0,153-29 1126 0 0,-55 8-177 0 0,16-6 136 0 0,-101 20-949 0 0,-21 5-752 0 0,0 0 0 0 0,-1-1 1 0 0,1-1-1 0 0,-1 0 0 0 0,17-11 1 0 0,-24 15-690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11519 0 0,'0'0'887'0'0,"3"-1"-311"0"0,78-20 6893 0 0,47-2-4504 0 0,4-2-1481 0 0,-53 9-1316 0 0,0 4 0 0 0,1 4 0 0 0,129 2 0 0 0,-158 7-2596 0 0,-32-1-3147 0 0,-2 0-1995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13 11719 0 0,'0'0'1060'0'0,"2"-1"-869"0"0,18-11 6580 0 0,-16 25-5194 0 0,-4-12-1545 0 0,1 0 0 0 0,-1 0 1 0 0,1 1-1 0 0,-1-1 0 0 0,0 0 0 0 0,1 0 0 0 0,-1 0 1 0 0,0 1-1 0 0,0-1 0 0 0,0 0 0 0 0,0 2 1 0 0,0 0 20 0 0,-1 0 1 0 0,0-1 0 0 0,0 1 0 0 0,0-1-1 0 0,0 1 1 0 0,0-1 0 0 0,-1 1 0 0 0,1-1 0 0 0,-1 0-1 0 0,-3 4 1 0 0,-23 24 284 0 0,14-17-241 0 0,-15 13 4 0 0,-2 0 0 0 0,0-2-1 0 0,-51 29 1 0 0,-46 36 100 0 0,22-12-292 0 0,105-77 88 0 0,1 0-1 0 0,-1 0 0 0 0,1 1 0 0 0,0-1 0 0 0,-1 0 1 0 0,1 0-1 0 0,0 1 0 0 0,-1-1 0 0 0,1 0 0 0 0,0 1 0 0 0,-1-1 1 0 0,1 0-1 0 0,0 1 0 0 0,0-1 0 0 0,-1 0 0 0 0,1 1 0 0 0,0-1 1 0 0,0 1-1 0 0,0-1 0 0 0,0 1 0 0 0,-1-1 0 0 0,1 0 0 0 0,0 1 1 0 0,0-1-1 0 0,0 1 0 0 0,0-1 0 0 0,0 1 0 0 0,0-1 0 0 0,0 1 1 0 0,1 0 2 0 0,0 0-1 0 0,-1-1 1 0 0,1 1 0 0 0,-1-1 0 0 0,1 1 0 0 0,-1-1 0 0 0,1 1 0 0 0,0-1 0 0 0,0 0 0 0 0,-1 1 0 0 0,1-1 0 0 0,0 0 0 0 0,-1 1 0 0 0,1-1 0 0 0,1 0-1 0 0,31 4 76 0 0,0-5 300 0 0,1-1 1 0 0,0-1-1 0 0,56-15 0 0 0,-34 7-62 0 0,135-18 123 0 0,-63 15-3401 0 0,-102 12 1623 0 0,-10 0-203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6447 0 0,'0'0'15512'0'0,"3"-2"-14813"0"0,6-2-422 0 0,0 0-1 0 0,0 1 1 0 0,0 0 0 0 0,1 0 0 0 0,0 1-1 0 0,-1 0 1 0 0,1 1 0 0 0,19-1-1 0 0,163-5 867 0 0,-162 4-1279 0 0,0-2 1 0 0,0 0-1 0 0,33-12 0 0 0,0-4-7774 0 0,-40 11 223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31 5527 0 0,'0'-12'-57'0'0,"-2"-6"3324"0"0,1 22 452 0 0,-3 4-2433 0 0,1-4-234 0 0,-18 43 3125 0 0,-8 25-2851 0 0,1-2-648 0 0,-98 280 507 0 0,105-286-1159 0 0,9-20 45 0 0,-12 79 0 0 0,15-73-344 0 0,9-48-101 0 0,-2 17-72 0 0,4-11-5586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11055 0 0,'0'0'13772'0'0,"-1"2"-13441"0"0,-2 6-87 0 0,0 0 1 0 0,-3 14-1 0 0,-5 21-936 0 0,4-25-7039 0 0,5-14 7260 0 0,0-1-1559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40 2759 0 0,'0'0'126'0'0,"0"-1"-5"0"0,3-9-96 0 0,8-18 20438 0 0,-10 30-20118 0 0,2 2-280 0 0,-1-1 0 0 0,-1 1 0 0 0,1-1 0 0 0,0 1 0 0 0,-1 0 0 0 0,0-1 0 0 0,0 1 0 0 0,0 0 0 0 0,1 8 0 0 0,-3-6-26 0 0,1 1 1 0 0,0 0 0 0 0,-1-1 0 0 0,-1 1-1 0 0,-2 10 1 0 0,0-5-8 0 0,0-1-1 0 0,0 1 0 0 0,-1-1 1 0 0,-1 0-1 0 0,0 0 0 0 0,-10 13 1 0 0,-4 1 20 0 0,-27 26 0 0 0,-24 25-29 0 0,65-67 30 0 0,6-9-52 0 0,0 0 0 0 0,0 0 0 0 0,0 0 0 0 0,0 0 0 0 0,0 0 0 0 0,0 0 0 0 0,0 0 0 0 0,0 0 0 0 0,0 0 0 0 0,0 0 0 0 0,1 0 0 0 0,-1 0 0 0 0,0 0-1 0 0,0 0 1 0 0,0 0 0 0 0,0 0 0 0 0,0 0 0 0 0,0 0 0 0 0,0 0 0 0 0,0 0 0 0 0,0 0 0 0 0,0 0 0 0 0,0 0 0 0 0,0 0 0 0 0,0 0 0 0 0,0 0 0 0 0,0 0 0 0 0,0 0 0 0 0,0 0 0 0 0,0 0 0 0 0,1 0 0 0 0,-1 0 0 0 0,0 0 0 0 0,0 1-1 0 0,0-1 1 0 0,0 0 0 0 0,0 0 0 0 0,0 0 0 0 0,0 0 0 0 0,0 0 0 0 0,0 0 0 0 0,0 0 0 0 0,0 0 0 0 0,0 0 0 0 0,0 0 0 0 0,0 0 0 0 0,0 0 0 0 0,0 0 0 0 0,0 0 0 0 0,0 0 0 0 0,0 0 0 0 0,0 1 0 0 0,0-1 0 0 0,0 0 0 0 0,0 0-1 0 0,8-1 3 0 0,1 1 0 0 0,0-2 0 0 0,-1 1 0 0 0,1-1-1 0 0,13-5 1 0 0,43-20 46 0 0,7-3-21 0 0,69-9 1 0 0,-138 38-804 0 0,3 0 1855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11 15519 0 0,'0'0'1408'0'0,"2"-2"-1162"0"0,4-7 2736 0 0,-3 22-1938 0 0,-3-6-800 0 0,0 0-1 0 0,0 1 0 0 0,0-1 1 0 0,-1 0-1 0 0,0 0 0 0 0,-3 10 1 0 0,-15 43 601 0 0,12-39-715 0 0,-52 142 604 0 0,-79 274-59 0 0,123-359-2011 0 0,17-77 363 0 0,2 0-223 0 0,0 0 0 0 0,0-1 0 0 0,0 1 0 0 0,0 0 0 0 0,4-1 0 0 0,9 0-5623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 14279 0 0,'-12'-1'1103'0'0,"-7"1"-653"0"0,14 3-448 0 0,2-1 90 0 0,0-1 96 0 0,1 0-1 0 0,0 0 1 0 0,0 0-1 0 0,0 0 1 0 0,0 0 0 0 0,0 1-1 0 0,0-1 1 0 0,0 1 0 0 0,0 0-1 0 0,0-1 1 0 0,1 1-1 0 0,-1 0 1 0 0,1 0 0 0 0,-1 0-1 0 0,1 0 1 0 0,0 0 0 0 0,-2 3-1 0 0,3-3-99 0 0,-1 1-1 0 0,0-1 1 0 0,1 1 0 0 0,-1 0-1 0 0,1-1 1 0 0,0 1-1 0 0,0-1 1 0 0,0 1-1 0 0,0 0 1 0 0,0-1 0 0 0,0 1-1 0 0,2 4 1 0 0,0 1 111 0 0,1 0 0 0 0,1-1 1 0 0,4 9-1 0 0,7 16 151 0 0,-1 0-1 0 0,15 52 1 0 0,10 71 231 0 0,-11-38 252 0 0,16 79 266 0 0,-37-150-779 0 0,-2 1-1 0 0,-2 60 0 0 0,-4-59-92 0 0,-9 47 0 0 0,8-76-202 0 0,-2-1 0 0 0,-1 0 1 0 0,0 0-1 0 0,-1-1 0 0 0,-15 30 0 0 0,17-40-22 0 0,0 0 1 0 0,0-1-1 0 0,-1 1 0 0 0,-1-1 0 0 0,1 0 0 0 0,-1 0 0 0 0,0 0 0 0 0,0-1 0 0 0,0 0 0 0 0,-1 0 0 0 0,0-1 0 0 0,0 0 0 0 0,-10 5 0 0 0,8-6-44 0 0,0 1 1 0 0,-1-2-1 0 0,1 1 0 0 0,-1-1 0 0 0,1-1 1 0 0,-1 0-1 0 0,0 0 0 0 0,1-1 1 0 0,-1 0-1 0 0,-17-2 0 0 0,15 0-84 0 0,11 3 66 0 0,-1-1 0 0 0,0 0 1 0 0,0-1-1 0 0,0 1 1 0 0,1 0-1 0 0,-1 0 0 0 0,0-1 1 0 0,0 1-1 0 0,0-1 1 0 0,1 1-1 0 0,-1-1 0 0 0,0 0 1 0 0,1 0-1 0 0,-1 0 1 0 0,1 0-1 0 0,-1 0 1 0 0,1 0-1 0 0,-1 0 0 0 0,-1-2 1 0 0,2 1-325 0 0,2-1-145 0 0,1-1 65 0 0,0 0-1 0 0,0 0 1 0 0,0-1 0 0 0,0 2-1 0 0,1-1 1 0 0,-1 0-1 0 0,1 0 1 0 0,0 1 0 0 0,0-1-1 0 0,5-3 1 0 0,11-10-6488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12351 0 0,'0'0'1119'0'0,"-1"1"-896"0"0,-62 43 1157 0 0,21-15-109 0 0,28-20-802 0 0,-17 14 1 0 0,-20 18-229 0 0,-90 52-1 0 0,20-14-189 0 0,-80 56 7 0 0,95-65-36 0 0,85-58 42 0 0,20-11 999 0 0,12-3-920 0 0,13-8-133 0 0,-20 8-7 0 0,1 0 0 0 0,-1 0-1 0 0,0 0 1 0 0,1 1 0 0 0,6-2-1 0 0,-4 2 26 0 0,19-2 222 0 0,0 0-1 0 0,27 2 0 0 0,-35 0-39 0 0,1 0-1 0 0,31-6 1 0 0,14-1 105 0 0,67-8 175 0 0,8-2-53 0 0,-107 19-364 0 0,-15 0-97 0 0,-14 1-44 0 0,-2 0 4 0 0,0-1-76 0 0,3 6-828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79 9671 0 0,'0'0'748'0'0,"-2"0"-492"0"0,-1-1 207 0 0,0 1-1 0 0,0 0 0 0 0,-1-1 0 0 0,1 1 1 0 0,0 0-1 0 0,0 1 0 0 0,0-1 0 0 0,0 0 1 0 0,-6 2-1 0 0,-5 1 7831 0 0,65-1-6749 0 0,21-12-1134 0 0,108-30 0 0 0,-44 8-1585 0 0,-128 30 224 0 0,-4 1 1236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2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9215 0 0,'0'0'707'0'0,"-2"3"-86"0"0,0-1 243 0 0,0 1 0 0 0,0 0-1 0 0,0 0 1 0 0,0-1 0 0 0,1 2 0 0 0,-1-1-1 0 0,1 0 1 0 0,-1 0 0 0 0,1 0-1 0 0,0 1 1 0 0,1-1 0 0 0,-1 0-1 0 0,0 5 1 0 0,1-5 556 0 0,3-1-799 0 0,3 1-508 0 0,-1 1 0 0 0,2-1-1 0 0,-1 0 1 0 0,0-1 0 0 0,0 1-1 0 0,1-1 1 0 0,-1 0-1 0 0,1-1 1 0 0,0 0 0 0 0,0 0-1 0 0,-1 0 1 0 0,14-1-1 0 0,10-1 651 0 0,49-9 0 0 0,-57 7-686 0 0,7-3-1055 0 0,0 0-1 0 0,0-2 1 0 0,29-12 0 0 0,-31 10-7709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4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0,'0'0'1032'0'0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4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34 8319 0 0,'0'0'382'0'0,"-1"-2"-8"0"0,-1-3-250 0 0,-9-22 10324 0 0,11 27-10312 0 0,-8 13 1555 0 0,-4 19-2175 0 0,-11 43 1051 0 0,-91 277 539 0 0,82-265-1128 0 0,-4-2 0 0 0,-3-1 0 0 0,-53 81 0 0 0,-28 25-923 0 0,103-159 530 0 0,16-29 187 0 0,22-3-6333 0 0,4-7 358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4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28 192 3223 0 0,'-2'0'240'0'0,"-23"0"18923"0"0,27-2-18475 0 0,9-6-333 0 0,1 0 0 0 0,0 0 0 0 0,0 1-1 0 0,18-8 1 0 0,59-19 219 0 0,-65 25-460 0 0,-23 9-113 0 0,172-61 336 0 0,-129 48-378 0 0,89-14-1 0 0,-130 27-51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5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17015 0 0,'0'0'5063'0'0,"-1"2"-4622"0"0,-28 60 1347 0 0,24-53-1712 0 0,4-7 279 0 0,2-4-297 0 0,5-7-35 0 0,-3-3 38 0 0,-2 10 246 0 0,-2 4-238 0 0,-2 10-54 0 0,-2 1-15 0 0,0 1 0 0 0,2-3 16 0 0,1-6 64 0 0,1-2-45 0 0,-11 12 47 0 0,4-6-71 0 0,-1 0 1 0 0,2 0 48 0 0,4-6 0 0 0,-3 3-61 0 0,19-24-571 0 0,-11 16 413 0 0,-3 4-649 0 0,-2 9 728 0 0,-1 1 64 0 0,0-2 0 0 0,3-9-69 0 0,3-3-1198 0 0,5-11-4211 0 0,2-6-1860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5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303 328 5527 0 0,'0'0'8494'0'0,"3"1"-7789"0"0,18 13-348 0 0,-19-13-146 0 0,0 1 56 0 0,6 5 11 0 0,-6-5 46 0 0,0 0 187 0 0,7 9 4822 0 0,-8-12-5267 0 0,0 1 0 0 0,0 0 1 0 0,0 0-1 0 0,0-1 0 0 0,0 1 0 0 0,0 0 0 0 0,-1-1 0 0 0,1 1 0 0 0,0-1 1 0 0,0 1-1 0 0,0-1 0 0 0,-1 0 0 0 0,1 1 0 0 0,0-1 0 0 0,0 0 0 0 0,-1 0 1 0 0,1 1-1 0 0,-1-1 0 0 0,1 0 0 0 0,-1 0 0 0 0,2-1 0 0 0,7-20 288 0 0,-4-5-308 0 0,-1 1 0 0 0,-2-1 0 0 0,0 1-1 0 0,-3-46 1 0 0,0 19-127 0 0,1 46 12 0 0,-1 0-1 0 0,1 1 1 0 0,-1-1-1 0 0,0 1 1 0 0,0-1-1 0 0,-5-11 1 0 0,5 15 43 0 0,0 1 0 0 0,0 0 0 0 0,-1-1 0 0 0,1 1 0 0 0,0 0 0 0 0,-1 0 0 0 0,0-1 0 0 0,0 1 0 0 0,1 0 1 0 0,-1 1-1 0 0,0-1 0 0 0,-1 0 0 0 0,1 1 0 0 0,0-1 0 0 0,0 1 0 0 0,-1-1 0 0 0,1 1 0 0 0,0 0 0 0 0,-5-1 0 0 0,1 1-12 0 0,0 0 0 0 0,0 0 0 0 0,0 0 1 0 0,0 1-1 0 0,0 0 0 0 0,0 0 0 0 0,0 1 0 0 0,-1 0 0 0 0,-7 2 0 0 0,-3 1 1 0 0,1 1-1 0 0,-18 9 0 0 0,24-10 35 0 0,1 0-1 0 0,-1 1 1 0 0,1 1-1 0 0,0-1 1 0 0,0 2-1 0 0,1-1 0 0 0,0 1 1 0 0,0 0-1 0 0,1 1 1 0 0,-1 0-1 0 0,2 0 1 0 0,-1 0-1 0 0,1 1 1 0 0,0 0-1 0 0,1 0 1 0 0,-5 12-1 0 0,-6 18 4 0 0,-15 52 0 0 0,25-69 0 0 0,1 0 0 0 0,1 0 0 0 0,2 1 0 0 0,-1 25 0 0 0,3-44 0 0 0,0 0-1 0 0,0 0 0 0 0,1-1 1 0 0,-1 1-1 0 0,1 0 1 0 0,0 0-1 0 0,0-1 0 0 0,1 1 1 0 0,-1 0-1 0 0,1-1 1 0 0,0 1-1 0 0,-1-1 0 0 0,5 6 1 0 0,-4-7 8 0 0,0 0 0 0 0,0 0 0 0 0,0-1 0 0 0,0 1 0 0 0,0 0 0 0 0,0-1 0 0 0,1 0 0 0 0,-1 1 1 0 0,0-1-1 0 0,1 0 0 0 0,-1 0 0 0 0,1 0 0 0 0,-1 0 0 0 0,1-1 0 0 0,-1 1 0 0 0,1-1 0 0 0,0 1 0 0 0,-1-1 0 0 0,1 0 0 0 0,0 0 0 0 0,2-1 1 0 0,4 0 38 0 0,0-1 1 0 0,0 0 0 0 0,-1 0-1 0 0,1-1 1 0 0,-1 0-1 0 0,1-1 1 0 0,8-5 0 0 0,54-37 318 0 0,-54 34-288 0 0,6-4-5 0 0,-1-2 0 0 0,-1 0 0 0 0,-1-2 0 0 0,27-31 0 0 0,-45 48-25 0 0,0 0-1 0 0,1 0 1 0 0,-1 0 0 0 0,-1-1-1 0 0,1 1 1 0 0,0 0 0 0 0,-1-1-1 0 0,1 1 1 0 0,-1-1-1 0 0,1-5 1 0 0,-2 9-47 0 0,0 0 0 0 0,0 1 1 0 0,0-1-1 0 0,-1 0 0 0 0,1 0 0 0 0,0 0 0 0 0,0 1 0 0 0,0-1 0 0 0,0 0 1 0 0,0 0-1 0 0,-1 0 0 0 0,1 0 0 0 0,0 1 0 0 0,0-1 0 0 0,0 0 1 0 0,-1 0-1 0 0,1 0 0 0 0,0 0 0 0 0,0 0 0 0 0,-1 0 0 0 0,1 0 0 0 0,0 0 1 0 0,0 0-1 0 0,0 1 0 0 0,-1-1 0 0 0,1 0 0 0 0,0 0 0 0 0,0 0 0 0 0,-1 0 1 0 0,1-1-1 0 0,0 1 0 0 0,0 0 0 0 0,-1 0 0 0 0,1 0 0 0 0,0 0 1 0 0,0 0-1 0 0,0 0 0 0 0,-1 0 0 0 0,1 0 0 0 0,0 0 0 0 0,0 0 0 0 0,0-1 1 0 0,-1 1-1 0 0,1 0 0 0 0,0 0 0 0 0,0 0 0 0 0,0 0 0 0 0,0-1 0 0 0,-1 1 1 0 0,1 0-1 0 0,0 0 0 0 0,0 0 0 0 0,0-1 0 0 0,0 1 0 0 0,0 0 1 0 0,0 0-1 0 0,0-1 0 0 0,0 1 0 0 0,0 0 0 0 0,-1 0 0 0 0,1 0 0 0 0,0-1 1 0 0,0 1-1 0 0,0 0 0 0 0,1-1 0 0 0,-2 1-1 0 0,-3 5-3 0 0,0 0 0 0 0,0 0 0 0 0,1 1 0 0 0,-1-1-1 0 0,1 1 1 0 0,-3 7 0 0 0,-14 41-31 0 0,11-27 26 0 0,-37 95 8 0 0,-75 141 0 0 0,22-51-64 0 0,95-203-129 0 0,3-7-539 0 0,19-10-7200 0 0,0-6 1293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5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230 126 2759 0 0,'44'-61'1312'0'0,"-12"22"7043"0"0,-16 24-4618 0 0,-2 4 3379 0 0,-13 14-6779 0 0,0 4-270 0 0,0-1 0 0 0,0 1 1 0 0,-1 0-1 0 0,0 0 0 0 0,0 0 0 0 0,0-1 0 0 0,-1 1 0 0 0,-3 12 0 0 0,-17 57 40 0 0,19-71-96 0 0,-79 211 134 0 0,61-175-242 0 0,-1 0 1 0 0,-2-1-1 0 0,-29 37 0 0 0,-61 67-779 0 0,111-142 695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5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531 308 10591 0 0,'0'0'11744'0'0,"0"-3"-11453"0"0,2-60-103 0 0,0-30 194 0 0,-3 82-353 0 0,0 0 0 0 0,-1 0 0 0 0,0 0 0 0 0,-1 0 0 0 0,0 1 0 0 0,-7-17 0 0 0,6 17-29 0 0,-11-17 0 0 0,14 25 0 0 0,0 1 0 0 0,0 0 0 0 0,-1-1 0 0 0,1 1 0 0 0,0 0 0 0 0,-1-1 0 0 0,1 1 0 0 0,-1 0 0 0 0,0 0 0 0 0,1 0 0 0 0,-1 1 0 0 0,0-1 0 0 0,1 0 0 0 0,-3 0 0 0 0,-2 0-5 0 0,1 0-1 0 0,0 1 0 0 0,-1 0 1 0 0,1 0-1 0 0,-1 0 1 0 0,1 1-1 0 0,0-1 0 0 0,-1 1 1 0 0,1 0-1 0 0,0 1 1 0 0,0 0-1 0 0,0-1 1 0 0,-9 6-1 0 0,-5 3-21 0 0,1 1-1 0 0,-19 15 1 0 0,35-25 27 0 0,-72 55-260 0 0,-77 74 0 0 0,148-127 249 0 0,-1 0-1 0 0,1 1 0 0 0,0 0 1 0 0,0 0-1 0 0,0 0 0 0 0,0 0 1 0 0,1 0-1 0 0,0 0 0 0 0,0 1 1 0 0,-2 5-1 0 0,2 5-52 0 0,2-13 64 0 0,0 1 0 0 0,1 0-1 0 0,-1-1 1 0 0,1 1 0 0 0,0-1-1 0 0,-1 1 1 0 0,1 0 0 0 0,0-1 0 0 0,1 1-1 0 0,-1-1 1 0 0,0 0 0 0 0,1 0-1 0 0,-1 1 1 0 0,1-1 0 0 0,0 0 0 0 0,-1 0-1 0 0,3 2 1 0 0,0-2 13 0 0,0 1 1 0 0,-1-1-1 0 0,1 1 0 0 0,0-1 1 0 0,0-1-1 0 0,1 1 1 0 0,-1 0-1 0 0,0-1 0 0 0,7 1 1 0 0,5 1 58 0 0,0-2-1 0 0,1 0 1 0 0,-1-1 0 0 0,24-3 0 0 0,-16 0 5 0 0,0-2 1 0 0,0 0-1 0 0,-1-2 0 0 0,0-1 1 0 0,35-16-1 0 0,-55 22-60 0 0,1 1-1 0 0,0-1 1 0 0,-1 0 0 0 0,0 0-1 0 0,1-1 1 0 0,-1 1 0 0 0,0-1-1 0 0,0 1 1 0 0,0-1-1 0 0,-1 0 1 0 0,1 0 0 0 0,-1-1-1 0 0,0 1 1 0 0,1 0 0 0 0,-1-1-1 0 0,1-4 1 0 0,-2 7-11 0 0,0-1-1 0 0,0 1 1 0 0,-1-1 0 0 0,1 0-1 0 0,-1 1 1 0 0,1-1 0 0 0,-1 0-1 0 0,1 0 1 0 0,-1 1 0 0 0,0-1 0 0 0,0 0-1 0 0,0 0 1 0 0,0 0 0 0 0,0 1-1 0 0,-1-1 1 0 0,1 0 0 0 0,-1-2 0 0 0,-1-2 8 0 0,1-5-3 0 0,0 7 31 0 0,1 4-42 0 0,0 0-1 0 0,0 0 1 0 0,0 0-1 0 0,0 0 0 0 0,0 1 1 0 0,0-1-1 0 0,0 0 1 0 0,0 0-1 0 0,0 0 0 0 0,0 0 1 0 0,0 0-1 0 0,0 0 0 0 0,0 0 1 0 0,0 0-1 0 0,0 0 1 0 0,0 0-1 0 0,0 0 0 0 0,0 0 1 0 0,0 0-1 0 0,0 0 1 0 0,-1 0-1 0 0,1 0 0 0 0,0 0 1 0 0,0 0-1 0 0,0 0 0 0 0,0 0 1 0 0,0 0-1 0 0,0 0 1 0 0,0 0-1 0 0,0 0 0 0 0,0 0 1 0 0,0 0-1 0 0,0 0 1 0 0,0 0-1 0 0,0 0 0 0 0,0 0 1 0 0,0 0-1 0 0,0 0 0 0 0,0 0 1 0 0,-1 0-1 0 0,1 0 1 0 0,0 0-1 0 0,0 0 0 0 0,0 0 1 0 0,0 0-1 0 0,0 0 1 0 0,0 0-1 0 0,0 0 0 0 0,0 0 1 0 0,0 0-1 0 0,0 0 0 0 0,0-1 1 0 0,0 1-1 0 0,0 0 1 0 0,0 0-1 0 0,0 0 0 0 0,0 0 1 0 0,0 0-1 0 0,0 0 1 0 0,0 0-1 0 0,0 0 0 0 0,0 0 1 0 0,0 0-1 0 0,0 0 0 0 0,0 0 1 0 0,0 0-1 0 0,0 0 1 0 0,0 0-1 0 0,-4 6-26 0 0,-4 11-3 0 0,8-16 28 0 0,-119 238-233 0 0,53-117 238 0 0,10-21-179 0 0,-104 144 0 0 0,150-231 80 0 0,-14 27 0 0 0,23-39-523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548 160 16495 0 0,'-3'2'760'0'0,"-124"97"1234"0"0,102-78 1340 0 0,31-21-3277 0 0,-1-1 1 0 0,0 0-1 0 0,0 0 0 0 0,1 0 1 0 0,-1 0-1 0 0,0-1 0 0 0,0 0 1 0 0,0 0-1 0 0,0 0 0 0 0,4-4 1 0 0,8-5 27 0 0,21-18 1 0 0,-18 14-1 0 0,12-10-74 0 0,24-19 455 0 0,2 2 0 0 0,89-47 0 0 0,-132 81 309 0 0,-15 10-630 0 0,1 2-135 0 0,-1-1-1 0 0,0 1 1 0 0,0-1-1 0 0,0 1 1 0 0,0-1-1 0 0,-1 0 1 0 0,1 1-1 0 0,-1-1 0 0 0,0 1 1 0 0,0-1-1 0 0,0 0 1 0 0,-3 5-1 0 0,-4 8 31 0 0,-12 18-1 0 0,12-22-33 0 0,-67 105-536 0 0,-134 160 0 0 0,-115 86-650 0 0,273-308 799 0 0,-81 65-1 0 0,130-118 518 0 0,3-3-115 0 0,0 1-1 0 0,0-1 1 0 0,0 1-1 0 0,0-1 1 0 0,-1 1-1 0 0,1-1 1 0 0,0 1-1 0 0,0 0 1 0 0,0 0-1 0 0,0 0 1 0 0,2-1-1 0 0,2 0 52 0 0,19-7 314 0 0,29-14-1 0 0,-38 15-255 0 0,0 1 0 0 0,0 0-1 0 0,1 1 1 0 0,-1 0 0 0 0,30-4-1 0 0,-25 8 206 0 0,0 2-1 0 0,31 3 1 0 0,17 1 180 0 0,-48-4-423 0 0,-1-2 1 0 0,1 0-1 0 0,-1-1 1 0 0,1-1-1 0 0,-1-1 1 0 0,0-1-1 0 0,23-8 1 0 0,-13 1-24 0 0,-25 10-69 0 0,17-6-12 0 0,-19 8-89 0 0,-13 7-8138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9215 0 0,'0'0'2186'0'0,"-11"3"1858"0"0,5 0-3644 0 0,0 1 0 0 0,0 0 0 0 0,1 0 0 0 0,-1 1 0 0 0,1 0 0 0 0,0 0 1 0 0,0 0-1 0 0,-5 8 0 0 0,-33 53 620 0 0,20-27-663 0 0,-97 119 72 0 0,70-95-370 0 0,44-56-47 0 0,2-1 26 0 0,-1-1 0 0 0,2 0 0 0 0,-1 1 0 0 0,1 0 0 0 0,-1 0 0 0 0,-3 12 0 0 0,5-12-10 0 0,2-5 425 0 0,0 0-436 0 0,0-1 1 0 0,0 1-1 0 0,0-1 1 0 0,1 1-1 0 0,-1-1 0 0 0,0 1 1 0 0,0-1-1 0 0,1 1 1 0 0,-1-1-1 0 0,0 0 1 0 0,1 1-1 0 0,-1-1 0 0 0,0 1 1 0 0,1-1-1 0 0,-1 0 1 0 0,1 1-1 0 0,-1-1 1 0 0,0 0-1 0 0,1 0 0 0 0,-1 1 1 0 0,1-1-1 0 0,-1 0 1 0 0,1 0-1 0 0,-1 0 1 0 0,1 0-1 0 0,-1 1 0 0 0,1-1 1 0 0,-1 0-1 0 0,2 0 1 0 0,16 1 230 0 0,-17-1-245 0 0,19-1 127 0 0,1-2 0 0 0,-1 0 0 0 0,0-1 0 0 0,23-8-1 0 0,-15 4 24 0 0,33-4 0 0 0,-40 9-100 0 0,-9 1-15 0 0,0 0 0 0 0,0 0 0 0 0,0 2 1 0 0,0 0-1 0 0,0 0 0 0 0,13 2 0 0 0,-22-2-141 0 0,-1 1 1 0 0,0-1-1 0 0,1 1 0 0 0,-1-1 0 0 0,1 1 0 0 0,-1 0 1 0 0,0 0-1 0 0,0 0 0 0 0,3 2 0 0 0,-1-1-197 0 0,-3-1-149 0 0,2 7-5108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5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71 100 10135 0 0,'0'0'778'0'0,"-2"0"-506"0"0,-3 0-566 0 0,0 0 1295 0 0,-1 0 1 0 0,0 0-1 0 0,1 0 0 0 0,0 1 1 0 0,-1 0-1 0 0,1 0 0 0 0,-1 1 1 0 0,-8 3-1 0 0,14-5-901 0 0,0 0 0 0 0,0 0 0 0 0,-1 0 0 0 0,1 0 0 0 0,0 0 0 0 0,-1 0 0 0 0,1 0 0 0 0,0 0 0 0 0,0 0 0 0 0,-1 1 1 0 0,1-1-1 0 0,0 0 0 0 0,0 0 0 0 0,0 0 0 0 0,-1 0 0 0 0,1 0 0 0 0,0 1 0 0 0,0-1 0 0 0,0 0 0 0 0,-1 0 0 0 0,1 1 0 0 0,0-1 0 0 0,0 0 0 0 0,0 0 0 0 0,0 1 0 0 0,0-1 0 0 0,0 0 0 0 0,0 0 0 0 0,-1 1 0 0 0,1-1 0 0 0,0 0 0 0 0,0 0 0 0 0,0 1 0 0 0,0-1 0 0 0,11 8 1227 0 0,-8-6-1272 0 0,1-1-1 0 0,-1 0 1 0 0,1 0 0 0 0,-1 0-1 0 0,1-1 1 0 0,0 1-1 0 0,-1-1 1 0 0,1 0 0 0 0,0 1-1 0 0,0-2 1 0 0,5 0-1 0 0,8-1 150 0 0,20-7-1 0 0,-20 4-96 0 0,97-27 472 0 0,112-47 0 0 0,-214 76-1224 0 0,-18 9-2254 0 0,-17 9-370 0 0,-1-1 1175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0:5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 6447 0 0,'-3'0'499'0'0,"-17"0"-1442"0"0,-2 3 4129 0 0,18-3-1060 0 0,-1 1 0 0 0,0 0 0 0 0,0 1 0 0 0,0-1 0 0 0,1 1 0 0 0,-7 3 0 0 0,9-4-490 0 0,2 2-1417 0 0,2-1-186 0 0,-1 1 1 0 0,1-1 0 0 0,-1 0-1 0 0,1 0 1 0 0,0 1 0 0 0,-1-1-1 0 0,1 0 1 0 0,0 0 0 0 0,1 0-1 0 0,-1-1 1 0 0,0 1 0 0 0,0-1-1 0 0,1 1 1 0 0,-1-1 0 0 0,1 0-1 0 0,-1 1 1 0 0,1-1 0 0 0,0-1-1 0 0,0 1 1 0 0,-1 0 0 0 0,6 0-1 0 0,8 1 54 0 0,-1 0-1 0 0,29-2 1 0 0,-29 0-57 0 0,300-18 77 0 0,-302 16-121 0 0,52-6-342 0 0,-59 6 273 0 0,1 1-1 0 0,0-1 1 0 0,0 0 0 0 0,-1-1-1 0 0,0 1 1 0 0,11-7 0 0 0,-14 6-880 0 0,5-8-257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0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2759 0 0,'0'0'3528'0'0,"1"-2"-2473"0"0,27-22 3244 0 0,-27 23-3439 0 0,10-2 7925 0 0,-11 3-8549 0 0,2 12 3119 0 0,-4 5-5005 0 0,-2-3 1741 0 0,-4 6-7 0 0,11-28-47 0 0,10-18 15 0 0,-11 23-31 0 0,-1 0-1 0 0,0 0 1 0 0,1 0 0 0 0,0 1 0 0 0,-1-1-1 0 0,1 0 1 0 0,0 1 0 0 0,1-1 0 0 0,-1 1-1 0 0,4-4 1 0 0,9-6 54 0 0,-13 11 227 0 0,-3 4-175 0 0,-3 8-40 0 0,0-1 0 0 0,-1 1-1 0 0,-7 9 1 0 0,-1 5-50 0 0,7-13-37 0 0,-1 2 0 0 0,1-4 11 0 0,5-8 402 0 0,3-3-261 0 0,2-1-104 0 0,1 0 0 0 0,-1-1 0 0 0,0 0 0 0 0,0 0 0 0 0,0 0 0 0 0,-1 0 0 0 0,1 0 0 0 0,-1-1 0 0 0,1 1 0 0 0,2-6 0 0 0,-5 7-144 0 0,-4-5-5000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0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50 7831 0 0,'2'-2'7058'0'0,"15"-11"-2941"0"0,11 0-2120 0 0,-26 12-1611 0 0,12 1 648 0 0,-14 1-1031 0 0,0-1 1 0 0,0 0-1 0 0,0 0 0 0 0,0 1 1 0 0,0-1-1 0 0,0 0 0 0 0,0 1 0 0 0,0-1 1 0 0,1 0-1 0 0,-1 0 0 0 0,0 1 0 0 0,0-1 1 0 0,0 0-1 0 0,0 0 0 0 0,0 1 1 0 0,0-1-1 0 0,1 0 0 0 0,-1 0 0 0 0,0 1 1 0 0,0-1-1 0 0,0 0 0 0 0,1 0 1 0 0,-1 0-1 0 0,0 1 0 0 0,1-1 0 0 0,-1 0-1 0 0,0 1 1 0 0,1-1-1 0 0,-1 0 1 0 0,0 1 0 0 0,1-1-1 0 0,-1 0 1 0 0,0 1-1 0 0,0-1 1 0 0,1 1 0 0 0,-1-1-1 0 0,0 0 1 0 0,0 1-1 0 0,0-1 1 0 0,0 1 0 0 0,0-1-1 0 0,1 1 1 0 0,-1-1-1 0 0,0 0 1 0 0,0 1-1 0 0,0-1 1 0 0,0 1 0 0 0,0-1-1 0 0,-1 1 1 0 0,1 4 12 0 0,0-1 0 0 0,-1 0 0 0 0,0 0-1 0 0,0 0 1 0 0,0 0 0 0 0,-1 0 0 0 0,0 0 0 0 0,1 0 0 0 0,-1 0 0 0 0,0 0 0 0 0,-6 6 0 0 0,-3 5 83 0 0,-20 18 0 0 0,24-25-92 0 0,-16 15-6 0 0,-54 64 0 0 0,56-61 0 0 0,-14 17 0 0 0,3 1 0 0 0,-43 76 0 0 0,70-106 0 0 0,4 1 0 0 0,1-13 9 0 0,0-1 0 0 0,0 1 0 0 0,0 0 0 0 0,1 0 0 0 0,-1 0 0 0 0,1-1 0 0 0,0 1 0 0 0,-1 0 0 0 0,1 0 0 0 0,0-1 0 0 0,0 1 0 0 0,0-1 0 0 0,0 1-1 0 0,0-1 1 0 0,1 1 0 0 0,-1-1 0 0 0,0 1 0 0 0,1-1 0 0 0,-1 0 0 0 0,0 0 0 0 0,1 0 0 0 0,0 0 0 0 0,-1 0 0 0 0,1 0 0 0 0,0 0 0 0 0,-1-1 0 0 0,1 1 0 0 0,0 0 0 0 0,0-1 0 0 0,0 0 0 0 0,-1 1 0 0 0,1-1 0 0 0,0 0 0 0 0,0 0 0 0 0,3 0-1 0 0,6-1 84 0 0,0 0-1 0 0,0-1 0 0 0,0 0 1 0 0,19-7-1 0 0,-18 5-51 0 0,47-16 320 0 0,105-53-1 0 0,-109 46-324 0 0,-37 18-8 0 0,0-1 0 0 0,0-1 0 0 0,-1-1-1 0 0,23-19 1 0 0,-30 22-25 0 0,-1 0-1 0 0,0-1 0 0 0,0 0 1 0 0,-1 0-1 0 0,-1-1 1 0 0,1 0-1 0 0,-2 0 1 0 0,7-14-1 0 0,-11 20 9 0 0,0 0 1 0 0,0 0-1 0 0,-1-1 0 0 0,0 1 1 0 0,0 0-1 0 0,0 0 0 0 0,-1-1 1 0 0,0 1-1 0 0,0-1 0 0 0,0 1 1 0 0,0 0-1 0 0,-2-6 0 0 0,0 3 17 0 0,-1 0-1 0 0,1 0 1 0 0,-2 0-1 0 0,1 0 1 0 0,-1 1 0 0 0,-9-14-1 0 0,6 11-39 0 0,0-1 0 0 0,-1 2 0 0 0,0-1 1 0 0,0 1-1 0 0,-1 0 0 0 0,-20-14 0 0 0,25 20-12 0 0,0 1-1 0 0,0-1 1 0 0,0 1 0 0 0,0 0-1 0 0,-1 0 1 0 0,1 1-1 0 0,-1 0 1 0 0,1-1 0 0 0,-1 1-1 0 0,0 1 1 0 0,1-1 0 0 0,-1 1-1 0 0,0-1 1 0 0,1 1 0 0 0,-1 1-1 0 0,0-1 1 0 0,0 1 0 0 0,1 0-1 0 0,-1 0 1 0 0,1 0-1 0 0,-7 3 1 0 0,-6 3-96 0 0,8-5 22 0 0,1 1 1 0 0,1 1-1 0 0,-1-1 0 0 0,0 2 0 0 0,1-1 0 0 0,-12 9 0 0 0,18-11-156 0 0,-1 0-38 0 0,2-2 240 0 0,0 0 0 0 0,-1 1 1 0 0,1-1-1 0 0,0 1 0 0 0,0-1 1 0 0,-1 1-1 0 0,1-1 0 0 0,0 1 0 0 0,0-1 1 0 0,0 1-1 0 0,0-1 0 0 0,-1 1 1 0 0,1-1-1 0 0,0 1 0 0 0,0-1 0 0 0,0 1 1 0 0,0-1-1 0 0,0 1 0 0 0,0-1 1 0 0,1 1-1 0 0,-1-1 0 0 0,0 1 1 0 0,0-1-1 0 0,0 1 0 0 0,0-1 0 0 0,1 1 1 0 0,-1-1-1 0 0,0 1 0 0 0,0-1 1 0 0,1 1-1 0 0,-1-1 0 0 0,0 0 0 0 0,1 1 1 0 0,-1-1-1 0 0,0 0 0 0 0,1 1 1 0 0,-1-1-1 0 0,1 0 0 0 0,-1 1 0 0 0,0-1 1 0 0,1 0-1 0 0,-1 0 0 0 0,1 1 1 0 0,0-1-1 0 0,15 9-2068 0 0,3-3-4673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0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99 11831 0 0,'19'-9'621'0'0,"39"-13"-1"0"0,-36 14 1835 0 0,23-11 4017 0 0,-53 9-5479 0 0,5 7-896 0 0,-1 0 0 0 0,0 0 0 0 0,1 1-1 0 0,-1 0 1 0 0,0-1 0 0 0,0 1-1 0 0,0 1 1 0 0,0-1 0 0 0,0 1-1 0 0,-1-1 1 0 0,1 1 0 0 0,-6-1-1 0 0,-3 0 43 0 0,0 1-1 0 0,0 0 1 0 0,-13 1-1 0 0,8 1-93 0 0,-1 1 1 0 0,0 0-1 0 0,0 2 0 0 0,1 0 0 0 0,0 1 0 0 0,0 0 1 0 0,0 2-1 0 0,1 0 0 0 0,-30 17 0 0 0,40-19-46 0 0,-13 7-37 0 0,1 1 0 0 0,-23 20 0 0 0,37-29 29 0 0,1 0 0 0 0,0 1 1 0 0,0-1-1 0 0,0 1 0 0 0,1 0 0 0 0,-1 0 0 0 0,1 0 0 0 0,0 0 0 0 0,1 0 0 0 0,-1 1 1 0 0,1-1-1 0 0,0 1 0 0 0,1 0 0 0 0,-2 6 0 0 0,3-10-16 0 0,1 0 0 0 0,-1-1-1 0 0,1 1 1 0 0,-1 0 0 0 0,1 0 0 0 0,-1-1 0 0 0,1 1-1 0 0,0 0 1 0 0,0-1 0 0 0,0 1 0 0 0,0 0 0 0 0,0-1-1 0 0,0 0 1 0 0,1 1 0 0 0,-1-1 0 0 0,3 2 0 0 0,-3-1-12 0 0,4 3-66 0 0,1-1 1 0 0,-1 0 0 0 0,1 0-1 0 0,0 0 1 0 0,0 0 0 0 0,0-1-1 0 0,11 4 1 0 0,4 0-198 0 0,24 5 0 0 0,11 4 143 0 0,-36-9 136 0 0,-1 1 0 0 0,-1 1 0 0 0,0 0 0 0 0,0 2 0 0 0,17 12 1 0 0,-27-17 23 0 0,-1-1-1 0 0,-1 1 1 0 0,1 0 0 0 0,-1 1 0 0 0,0-1 0 0 0,-1 1 0 0 0,0 1 0 0 0,0-1 0 0 0,0 1 0 0 0,-1-1 0 0 0,0 1 0 0 0,0 1 0 0 0,-1-1 0 0 0,2 10-1 0 0,-3-9 14 0 0,0 0 0 0 0,-1 0-1 0 0,0 0 1 0 0,-1 0 0 0 0,0 0-1 0 0,-1 13 1 0 0,0-16 3 0 0,-1 0 1 0 0,1 0-1 0 0,-1 0 1 0 0,0 0-1 0 0,-1 0 0 0 0,1-1 1 0 0,-1 1-1 0 0,0-1 0 0 0,0 0 1 0 0,-7 8-1 0 0,4-6-11 0 0,0-1-1 0 0,-1 0 0 0 0,0 0 1 0 0,0 0-1 0 0,-1-1 1 0 0,-8 6-1 0 0,-1-2 7 0 0,-34 13 0 0 0,26-13-184 0 0,0-1 0 0 0,-1-1 1 0 0,0-1-1 0 0,-47 4 0 0 0,67-10 100 0 0,0 0 0 0 0,0 0 0 0 0,-1-1 0 0 0,1 1 0 0 0,0-1 0 0 0,1-1 0 0 0,-1 1 0 0 0,0-1 0 0 0,0 0 0 0 0,-10-6 0 0 0,14 7 63 0 0,0 0 0 0 0,0-1 0 0 0,0 1 0 0 0,0-1-1 0 0,1 1 1 0 0,-1-1 0 0 0,0 0 0 0 0,1 0-1 0 0,0 1 1 0 0,-1-1 0 0 0,1-1 0 0 0,0 1 0 0 0,0 0-1 0 0,0 0 1 0 0,0 0 0 0 0,0 0 0 0 0,0-1-1 0 0,1 1 1 0 0,-1 0 0 0 0,1-1 0 0 0,0 1 0 0 0,-1 0-1 0 0,1-1 1 0 0,0 1 0 0 0,0-1 0 0 0,1 1-1 0 0,-1 0 1 0 0,0-1 0 0 0,1 1 0 0 0,0-3 0 0 0,5-10 102 0 0,0 1 0 0 0,1-1 0 0 0,1 1 0 0 0,0 0 0 0 0,17-21 0 0 0,-19 26-33 0 0,22-28 402 0 0,1 1 0 0 0,1 1 1 0 0,2 2-1 0 0,2 1 1 0 0,60-44-1 0 0,-57 50-126 0 0,-19 15-219 0 0,-1-1 0 0 0,-1-1 1 0 0,0 0-1 0 0,-1-1 0 0 0,19-23 0 0 0,-26 28-123 0 0,-7 7-118 0 0,-13-1-1102 0 0,-12 1-48 0 0,6 6-6837 0 0,8 0 1547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1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64 3679 0 0,'9'-11'15102'0'0,"-9"14"-14490"0"0,-2 6-396 0 0,-1-1 1 0 0,0 0-1 0 0,0 0 1 0 0,0 0-1 0 0,-1 0 1 0 0,0-1-1 0 0,-6 8 1 0 0,-41 50 362 0 0,21-29-486 0 0,-8 11-15 0 0,-89 123 28 0 0,122-163-104 0 0,1 1 0 0 0,0 0 0 0 0,0 1 0 0 0,-4 12 0 0 0,3 0-2 0 0,7-15 0 0 0,-1-2 0 0 0,3 10 0 0 0,3-3 0 0 0,-5-9 16 0 0,1 0-1 0 0,0 0 0 0 0,0 0 1 0 0,0-1-1 0 0,0 1 1 0 0,0-1-1 0 0,0 0 1 0 0,1 1-1 0 0,-1-2 0 0 0,0 1 1 0 0,1 0-1 0 0,-1-1 1 0 0,1 1-1 0 0,-1-1 1 0 0,0 0-1 0 0,5 0 0 0 0,8-1 121 0 0,0-1-1 0 0,18-5 0 0 0,-27 6-102 0 0,20-5 162 0 0,-1-1-1 0 0,0-2 0 0 0,-1 0 0 0 0,0-2 1 0 0,0 0-1 0 0,-1-2 0 0 0,-1-1 0 0 0,0-1 0 0 0,-1-1 1 0 0,0 0-1 0 0,34-37 0 0 0,-47 45-143 0 0,-1-1 0 0 0,-1 0 0 0 0,1-1 0 0 0,-2 0 0 0 0,1 0 0 0 0,-1-1 0 0 0,7-17 0 0 0,-11 22-59 0 0,-1 1 0 0 0,1-1-1 0 0,-1 0 1 0 0,0 0 0 0 0,-1 0-1 0 0,1 0 1 0 0,-1 0-1 0 0,0 0 1 0 0,-1 0 0 0 0,1 0-1 0 0,-1 0 1 0 0,0 0-1 0 0,-1 1 1 0 0,1-1 0 0 0,-1 0-1 0 0,0 1 1 0 0,-4-7-1 0 0,-4-4-52 0 0,0 0-1 0 0,-1 0 1 0 0,-1 1-1 0 0,-1 0 1 0 0,-22-19-1 0 0,21 22-68 0 0,0 0 1 0 0,-20-10-1 0 0,17 11 32 0 0,15 10-72 0 0,-5-3-94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1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40 13823 0 0,'0'0'1062'0'0,"1"-2"-693"0"0,-1 0 21 0 0,0 1 0 0 0,0 0 0 0 0,0-1 0 0 0,0 1-1 0 0,0 0 1 0 0,0-1 0 0 0,0 1 0 0 0,0 0 0 0 0,0-1 0 0 0,-1 1 0 0 0,1 0 0 0 0,0 0 0 0 0,-1-1 0 0 0,1 1-1 0 0,-1 0 1 0 0,0 0 0 0 0,1 0 0 0 0,-2-2 0 0 0,1 2-242 0 0,0 0 1 0 0,-1 0-1 0 0,1 0 1 0 0,0 0-1 0 0,-1 0 1 0 0,1 0-1 0 0,0 1 0 0 0,-1-1 1 0 0,1 0-1 0 0,-1 1 1 0 0,1-1-1 0 0,-1 1 1 0 0,-2-1-1 0 0,-1 1-120 0 0,-1-1 1 0 0,1 1-1 0 0,-1 0 1 0 0,1 0-1 0 0,-1 1 1 0 0,1 0-1 0 0,-1 0 1 0 0,-5 2-1 0 0,-126 31 135 0 0,24-12-151 0 0,84-18-4 0 0,1 1 1 0 0,0 1-1 0 0,1 1 0 0 0,-36 15 0 0 0,53-17 14 0 0,8-2 6 0 0,2 10-92 0 0,3 4-31 0 0,1-6 67 0 0,0-1 0 0 0,1 1-1 0 0,0-1 1 0 0,1 0 0 0 0,0-1 0 0 0,0 1-1 0 0,1-1 1 0 0,1-1 0 0 0,-1 1 0 0 0,14 11 0 0 0,10 5-82 0 0,56 36 0 0 0,-56-41 52 0 0,7 4 17 0 0,-14-9 19 0 0,-1 0 1 0 0,-1 2-1 0 0,23 20 1 0 0,-39-31 20 0 0,-1 0 1 0 0,1 0 0 0 0,-1 0-1 0 0,0 1 1 0 0,-1 0 0 0 0,0 0 0 0 0,0 0-1 0 0,0 0 1 0 0,-1 1 0 0 0,0-1-1 0 0,-1 1 1 0 0,0 0 0 0 0,0 0 0 0 0,0 0-1 0 0,0 9 1 0 0,-1-2 0 0 0,-2-1 0 0 0,1 1 0 0 0,-2-1 0 0 0,-3 20 0 0 0,2-24 0 0 0,1-1 0 0 0,-1 0 0 0 0,0 0 0 0 0,-1-1 0 0 0,0 1 0 0 0,-1-1 0 0 0,-8 14 0 0 0,3-11 0 0 0,0 0 0 0 0,0-1 0 0 0,-1-1 0 0 0,-1 1 0 0 0,1-2 0 0 0,-1 1 0 0 0,-1-2 0 0 0,0 1 0 0 0,-17 6 0 0 0,20-10-10 0 0,-1-1-1 0 0,1 0 1 0 0,-1-1-1 0 0,0 0 1 0 0,0 0-1 0 0,1-1 1 0 0,-1-1-1 0 0,0 0 1 0 0,0 0-1 0 0,0-1 1 0 0,0 0-1 0 0,0-1 1 0 0,0 0-1 0 0,1-1 1 0 0,-18-7-1 0 0,22 7 37 0 0,0 0 0 0 0,0 0 0 0 0,1-1 0 0 0,-1 0 0 0 0,1 0 0 0 0,0-1-1 0 0,0 1 1 0 0,0-1 0 0 0,1 0 0 0 0,0 0 0 0 0,0-1 0 0 0,0 1 0 0 0,-4-11 0 0 0,0-1 80 0 0,0 0 1 0 0,2 0 0 0 0,-7-30-1 0 0,11 39-66 0 0,0 0-1 0 0,1 0 0 0 0,0 0 0 0 0,0 0 0 0 0,1 0 0 0 0,0 0 0 0 0,1 0 0 0 0,-1 0 0 0 0,2 0 0 0 0,-1 0 0 0 0,5-14 0 0 0,-3 16 2 0 0,0 0-1 0 0,0-1 0 0 0,1 1 1 0 0,-1 0-1 0 0,1 1 1 0 0,0-1-1 0 0,1 1 0 0 0,-1 0 1 0 0,1 0-1 0 0,0 0 1 0 0,1 1-1 0 0,-1-1 0 0 0,1 1 1 0 0,6-3-1 0 0,18-8 63 0 0,-1 2 0 0 0,56-17 0 0 0,-10 4 0 0 0,-8 2 45 0 0,-41 17-16 0 0,-1-2 1 0 0,0-1-1 0 0,38-22 0 0 0,-59 30-93 0 0,0-1-1 0 0,0 1 0 0 0,0-1 0 0 0,-1 0 0 0 0,1-1 1 0 0,-1 1-1 0 0,0 0 0 0 0,0-1 0 0 0,0 0 0 0 0,-1 0 1 0 0,1 0-1 0 0,-1 0 0 0 0,3-5 0 0 0,-4 5-18 0 0,0 0 1 0 0,0 0-1 0 0,-1 0 0 0 0,1 0 0 0 0,-1 0 1 0 0,0-1-1 0 0,0 1 0 0 0,0 0 0 0 0,0 0 1 0 0,-1 0-1 0 0,0 0 0 0 0,1 0 0 0 0,-2 0 1 0 0,1 0-1 0 0,-2-5 0 0 0,-4-6 6 0 0,-1 0-1 0 0,-10-14 1 0 0,9 14-249 0 0,-11-22 0 0 0,18 33-338 0 0,0-3 700 0 0,3 2-3793 0 0,3-6 1911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12751 0 0,'0'0'1158'0'0,"-2"2"-954"0"0,-3 0-159 0 0,1 1 1 0 0,0 1-1 0 0,-1-1 1 0 0,1 1-1 0 0,1 0 1 0 0,-1-1-1 0 0,1 2 1 0 0,-1-1-1 0 0,1 0 1 0 0,0 1-1 0 0,-3 5 1 0 0,-5 12 493 0 0,-9 27 1 0 0,15-37-357 0 0,-115 307 2577 0 0,37-124-2418 0 0,45-107-226 0 0,35-81-135 0 0,-1 0-1 0 0,0-1 1 0 0,-7 9-1 0 0,1-1-176 0 0,8-12-154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105 382 6911 0 0,'-2'2'315'0'0,"-6"4"-189"0"0,-1-1 0 0 0,-18 9 0 0 0,-4 2 1071 0 0,5-5 5809 0 0,25-24-5901 0 0,1-11-610 0 0,3 10-397 0 0,1 0 0 0 0,1 1 0 0 0,0-1 0 0 0,0 1 0 0 0,1 0 0 0 0,1 0 0 0 0,1 1 0 0 0,-1 0 0 0 0,11-11 1 0 0,4-4 166 0 0,1 2 0 0 0,43-36 0 0 0,-48 47-222 0 0,1 1 0 0 0,0 1 0 0 0,1 1 0 0 0,24-10 0 0 0,-26 13-8 0 0,12-6 251 0 0,1 1 1 0 0,47-12-1 0 0,-60 21-132 0 0,-1 0 0 0 0,1 2-1 0 0,0 0 1 0 0,0 0 0 0 0,0 2 0 0 0,20 2 0 0 0,-33-2-124 0 0,0 1 0 0 0,0 0 1 0 0,0 0-1 0 0,0 0 0 0 0,0 1 1 0 0,0 0-1 0 0,0 0 1 0 0,0 0-1 0 0,7 5 0 0 0,-9-5-15 0 0,-1 0 0 0 0,1 0 0 0 0,-1 1 0 0 0,0-1 0 0 0,1 1 0 0 0,-1-1 0 0 0,0 1 0 0 0,-1 0 0 0 0,1 0 0 0 0,0 0 0 0 0,-1 0-1 0 0,1 0 1 0 0,-1 0 0 0 0,0 0 0 0 0,1 6 0 0 0,-1 0 13 0 0,0 0 1 0 0,-1 0-1 0 0,0 0 0 0 0,0 0 0 0 0,-1 0 1 0 0,0 0-1 0 0,0 0 0 0 0,-1 0 0 0 0,-1-1 1 0 0,1 1-1 0 0,-1-1 0 0 0,-1 1 0 0 0,1-1 1 0 0,-7 9-1 0 0,-6 10 77 0 0,-1-2 0 0 0,-35 43 0 0 0,25-40-81 0 0,-1 0 0 0 0,0-1 1 0 0,-60 40-1 0 0,-107 54-409 0 0,194-121 376 0 0,-63 33-669 0 0,59-31 596 0 0,-1 0 0 0 0,1 0 0 0 0,-1 0 0 0 0,1-1 0 0 0,-1 1 0 0 0,0-2 0 0 0,0 1 0 0 0,1 0 0 0 0,-11-2 0 0 0,15 1 21 0 0,1 0 0 0 0,0 0 0 0 0,-1 0 0 0 0,1 0 0 0 0,-1 0-1 0 0,1 0 1 0 0,-1-1 0 0 0,1 1 0 0 0,0 0 0 0 0,-1 0 0 0 0,1-1 0 0 0,0 1 0 0 0,-1 0-1 0 0,1 0 1 0 0,0-1 0 0 0,-1 1 0 0 0,1 0 0 0 0,0-1 0 0 0,-1 1 0 0 0,1-1 0 0 0,0 1-1 0 0,0 0 1 0 0,0-1 0 0 0,-1 1 0 0 0,1-1 0 0 0,0 1 0 0 0,0 0 0 0 0,0-1 0 0 0,0 1-1 0 0,0-1 1 0 0,0 0 0 0 0,0-14-911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8:5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6911 0 0,'0'0'10794'0'0,"-1"1"-10544"0"0,-12 28 464 0 0,6-14-476 0 0,0-1-1 0 0,0 0 1 0 0,-1 0-1 0 0,-1-1 0 0 0,-17 20 1 0 0,-142 164 73 0 0,154-177-271 0 0,1 0 1 0 0,0 1 0 0 0,2 0 0 0 0,0 1 0 0 0,2 0 0 0 0,0 1 0 0 0,1 0 0 0 0,2 0 0 0 0,0 1 0 0 0,-5 46 0 0 0,11-55 10 0 0,0 0 0 0 0,0 0 0 0 0,1 0 0 0 0,1 0 0 0 0,1 0 0 0 0,0-1 0 0 0,1 1-1 0 0,0-1 1 0 0,1 0 0 0 0,7 15 0 0 0,-8-22-11 0 0,0 0 0 0 0,0-1 0 0 0,1 1 0 0 0,0-1-1 0 0,0 0 1 0 0,1 0 0 0 0,-1 0 0 0 0,13 8 0 0 0,-13-10-28 0 0,0-1 1 0 0,1 0-1 0 0,-1 0 1 0 0,1-1-1 0 0,0 1 0 0 0,0-1 1 0 0,0 0-1 0 0,0-1 1 0 0,0 0-1 0 0,0 0 0 0 0,0 0 1 0 0,9 0-1 0 0,28-3-172 0 0,-41 2-404 0 0,0-1-178 0 0,1 0 326 0 0,2 0-19 0 0,2 0-5000 0 0,5 1-685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14855 0 0,'0'0'4531'0'0,"-1"2"-4046"0"0,-3 4-315 0 0,0 1 1 0 0,0-1-1 0 0,0 1 0 0 0,1 0 0 0 0,0 0 0 0 0,1 0 0 0 0,0 0 1 0 0,0 1-1 0 0,-1 7 0 0 0,-11 34 245 0 0,-42 79 119 0 0,33-78-441 0 0,-10 17-48 0 0,-61 92 0 0 0,-55 54 56 0 0,135-194-100 0 0,9-13-1 0 0,1-1 0 0 0,1 1 0 0 0,-1 0 0 0 0,1 0 0 0 0,0 1 0 0 0,-2 6 0 0 0,4-2-136 0 0,2-10-29 0 0,0 0 0 0 0,0 1 1 0 0,0-1-1 0 0,0 0 0 0 0,0 0 0 0 0,0 0 0 0 0,1 0 1 0 0,-1 0-1 0 0,0 0 0 0 0,1-1 0 0 0,-1 1 0 0 0,0 0 0 0 0,1-1 1 0 0,-1 1-1 0 0,1-1 0 0 0,-1 1 0 0 0,1-1 0 0 0,-1 0 0 0 0,1 1 1 0 0,0-1-1 0 0,-1 0 0 0 0,1 0 0 0 0,2-1 0 0 0,13-1-6735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4607 0 0,'0'0'727'0'0,"-11"1"7573"0"0,10-1-8167 0 0,0 0 1 0 0,0 1-1 0 0,1-1 0 0 0,-1 1 1 0 0,0-1-1 0 0,0 1 1 0 0,1-1-1 0 0,-1 1 0 0 0,0-1 1 0 0,1 1-1 0 0,-1 0 1 0 0,0-1-1 0 0,1 1 0 0 0,-1 0 1 0 0,1 0-1 0 0,-1-1 0 0 0,1 1 1 0 0,0 0-1 0 0,-1 2 1 0 0,0-1-1 0 0,0 1 0 0 0,1-1 0 0 0,0 1 0 0 0,-1 0 0 0 0,1-1-1 0 0,0 6 1 0 0,1 1 39 0 0,1 0 0 0 0,0 0 0 0 0,4 13-1 0 0,8 17 241 0 0,2-1-1 0 0,2-1 1 0 0,1 0 0 0 0,43 59-1 0 0,-24-46 23 0 0,2-1 0 0 0,68 63 0 0 0,-73-82-221 0 0,53 34 0 0 0,-46-34-79 0 0,-19-15-45 0 0,0-1 0 0 0,0-1 0 0 0,45 17 0 0 0,-66-29-56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14 13503 0 0,'0'0'1358'0'0,"5"-14"2776"0"0,-3 24-3432 0 0,0 17-556 0 0,-4-15-70 0 0,0 1-1 0 0,0 0 1 0 0,-1-1 0 0 0,-1 1-1 0 0,0-1 1 0 0,-1 0-1 0 0,-7 13 1 0 0,-1 0 20 0 0,-2 0-1 0 0,-20 25 1 0 0,-154 169 323 0 0,121-144-350 0 0,-2-2-51 0 0,33-36 5 0 0,-58 74 0 0 0,92-107-17 0 0,-8 15-46 0 0,10-17-143 0 0,4-3-1224 0 0,14-4-3407 0 0,6-5-1572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6911 0 0,'0'0'528'0'0,"2"2"-72"0"0,3 0 247 0 0,1 1-1 0 0,0-1 1 0 0,-1 0 0 0 0,1 0-1 0 0,0-1 1 0 0,0 0-1 0 0,0 0 1 0 0,0 0-1 0 0,0-1 1 0 0,0 1 0 0 0,0-2-1 0 0,0 1 1 0 0,8-2-1 0 0,13-2 862 0 0,43-13 0 0 0,-48 11-378 0 0,88-20 1743 0 0,-100 25-2843 0 0,5 1-30 0 0,6 0-172 0 0,1 0-1322 0 0,-11-2-4245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9559 0 0,'0'0'3810'0'0,"3"1"-2873"0"0,-1 0-809 0 0,-1 0 0 0 0,1 0 0 0 0,0 0 0 0 0,-1 0 0 0 0,1 1 0 0 0,-1-1 0 0 0,1 1-1 0 0,-1-1 1 0 0,0 1 0 0 0,1 0 0 0 0,-1-1 0 0 0,0 1 0 0 0,0 0 0 0 0,0 0 0 0 0,1 2 0 0 0,-1 1 51 0 0,1 0 0 0 0,-1-1 0 0 0,-1 1 0 0 0,1 0 0 0 0,-1-1 0 0 0,1 8 0 0 0,-3 6 157 0 0,0 0 0 0 0,-7 29 0 0 0,8-44-319 0 0,-15 56 191 0 0,-37 83-1 0 0,7-19-43 0 0,31-86-123 0 0,10-27-138 0 0,0 0 0 0 0,1 0 1 0 0,1 0-1 0 0,0 1 0 0 0,0-1 1 0 0,-1 21-1 0 0,3-29-699 0 0,14-7-6911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70 3679 0 0,'-2'1'284'0'0,"-1"0"-227"0"0,-15 8 313 0 0,12-4 2098 0 0,-1 0-1 0 0,0 0 1 0 0,-7 9 3042 0 0,16-14-5254 0 0,6-1-160 0 0,0 1-1 0 0,0-2 1 0 0,1 1-1 0 0,-1-1 1 0 0,0 0-1 0 0,10-5 1 0 0,49-24 299 0 0,-23 10-75 0 0,-36 17-323 0 0,14-6 416 0 0,34-11 1 0 0,-51 20-308 0 0,1-1 0 0 0,0 1 0 0 0,0-1 0 0 0,0 2 0 0 0,1-1 0 0 0,-1 1 0 0 0,0 0 0 0 0,0 0 0 0 0,0 0 0 0 0,0 1 0 0 0,9 2 0 0 0,-15-2-99 0 0,1-1-1 0 0,0 1 1 0 0,-1-1 0 0 0,1 1-1 0 0,0-1 1 0 0,-1 1 0 0 0,1 0-1 0 0,-1-1 1 0 0,1 1 0 0 0,-1 0-1 0 0,1 0 1 0 0,-1-1 0 0 0,0 1-1 0 0,1 0 1 0 0,-1 0-1 0 0,0 0 1 0 0,0-1 0 0 0,1 2-1 0 0,-1 0 4 0 0,2 3-10 0 0,0 1 0 0 0,-1-1 0 0 0,0 0 0 0 0,-1 0 0 0 0,1 1 0 0 0,-1-1 0 0 0,0 1 0 0 0,0-1 0 0 0,0 0 0 0 0,-1 1 0 0 0,0-1 0 0 0,0 0 0 0 0,0 1 0 0 0,-1-1 0 0 0,-2 5 0 0 0,-2 5 0 0 0,0-1 0 0 0,-1-1 0 0 0,-16 25 0 0 0,14-27-14 0 0,0 0-1 0 0,-1 0 0 0 0,0 0 1 0 0,-1-1-1 0 0,0-1 0 0 0,0 0 1 0 0,-21 12-1 0 0,-7 1-272 0 0,-46 17 1 0 0,59-27 120 0 0,13-5 126 0 0,0-1-1 0 0,-1-1 0 0 0,1 0 1 0 0,-1-1-1 0 0,0-1 0 0 0,0 0 1 0 0,-29 2-1 0 0,40-5-46 0 0,4-3-305 0 0,-1 1 372 0 0,1-1 0 0 0,-1 0-1 0 0,1 0 1 0 0,0 1 0 0 0,0-1 0 0 0,0 1 0 0 0,1-1-1 0 0,-1 1 1 0 0,1-1 0 0 0,-1 1 0 0 0,1 0-1 0 0,0-1 1 0 0,0 1 0 0 0,-1 0 0 0 0,2 0 0 0 0,-1 0-1 0 0,4-2 1 0 0,3-3-52 0 0,1 1 0 0 0,1 0 0 0 0,11-5 0 0 0,-18 9 70 0 0,1 0 1 0 0,0 1-1 0 0,0-1 0 0 0,0 1 0 0 0,0 0 0 0 0,0 1 0 0 0,0-1 1 0 0,1 1-1 0 0,-1 0 0 0 0,0 0 0 0 0,0 1 0 0 0,7 0 0 0 0,5 4-9 0 0,1-1-1 0 0,19 9 0 0 0,-9-3 7 0 0,-1 1 94 0 0,46 25-1 0 0,-38-18-57 0 0,-22-11-20 0 0,-3-1 32 0 0,8 8-22 0 0,-17-12 50 0 0,-1 2-11 0 0,-1 1 1 0 0,0 0 0 0 0,0-1 0 0 0,0 1 0 0 0,0-1 0 0 0,-1 1-1 0 0,0-1 1 0 0,0 0 0 0 0,0 0 0 0 0,0 0 0 0 0,-1 0 0 0 0,1 0-1 0 0,-1 0 1 0 0,-4 4 0 0 0,-5 5 1 0 0,-1-1 0 0 0,-20 15 0 0 0,-3-2-34 0 0,0-2 0 0 0,-2-2 0 0 0,0-1 0 0 0,-46 16 0 0 0,40-22-44 0 0,42-13-60 0 0,-1-2-21 0 0,2 1 85 0 0,1 0 0 0 0,0 0 0 0 0,0 0 0 0 0,0 0-1 0 0,-1 0 1 0 0,1 0 0 0 0,0 0 0 0 0,0 0 0 0 0,0 0-1 0 0,0-1 1 0 0,-1 1 0 0 0,1 0 0 0 0,0 0 0 0 0,0 0-1 0 0,0 0 1 0 0,-1 0 0 0 0,1 0 0 0 0,0 0-1 0 0,0 0 1 0 0,0 0 0 0 0,0-1 0 0 0,0 1 0 0 0,-1 0-1 0 0,1 0 1 0 0,0 0 0 0 0,0 0 0 0 0,0 0 0 0 0,0-1-1 0 0,0 1 1 0 0,0 0 0 0 0,0 0 0 0 0,0 0 0 0 0,-1-1-1 0 0,1 1 1 0 0,2-5-224 0 0,0 0 0 0 0,0 0-1 0 0,0 0 1 0 0,0 0-1 0 0,1 1 1 0 0,0-1 0 0 0,0 1-1 0 0,7-8 1 0 0,32-32-2953 0 0,-35 38 2759 0 0,19-18-1248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10 8751 0 0,'0'0'674'0'0,"1"-1"-438"0"0,0 0-662 0 0,3-3-552 0 0,1 1 4563 0 0,-5 3-3426 0 0,0-1 0 0 0,1 1 0 0 0,-1 0-1 0 0,0 0 1 0 0,0 0 0 0 0,1 0 0 0 0,-1 0-1 0 0,0 0 1 0 0,0 0 0 0 0,1 0 0 0 0,-1 0 0 0 0,0 0-1 0 0,1 0 1 0 0,-1 1 0 0 0,0-1 0 0 0,0 0-1 0 0,1 0 1 0 0,-1 0 0 0 0,0 0 0 0 0,0 0-1 0 0,1 0 1 0 0,-1 1 0 0 0,0-1 0 0 0,0 0 0 0 0,0 0-1 0 0,1 0 1 0 0,-1 1 0 0 0,0-1 0 0 0,0 0-1 0 0,0 0 1 0 0,0 0 0 0 0,0 1 0 0 0,1-1-1 0 0,-1 1 1 0 0,1 0 777 0 0,-1 1-464 0 0,-1 1-367 0 0,1 1 0 0 0,-1-1 0 0 0,0 0 0 0 0,0 1 0 0 0,0-1 0 0 0,0 0 0 0 0,-1 0 0 0 0,1 0 0 0 0,-1 0 0 0 0,0 0 0 0 0,0 0 0 0 0,0 0 0 0 0,0 0-1 0 0,0-1 1 0 0,-1 1 0 0 0,1-1 0 0 0,-1 0 0 0 0,0 0 0 0 0,0 0 0 0 0,-5 3 0 0 0,-5 3 60 0 0,0-1-1 0 0,0-1 1 0 0,-24 8 0 0 0,-12 2-49 0 0,-58 11 0 0 0,91-24-162 0 0,0-1 0 0 0,-1 0 0 0 0,1-1 0 0 0,0-1 0 0 0,-1 0 0 0 0,1-1 0 0 0,-27-5 0 0 0,39 4-34 0 0,-1 0-8 0 0,4 1-59 0 0,-2-12-534 0 0,6 8 658 0 0,-3 4-37 0 0,-5 13-12 0 0,-9 18 134 0 0,0-1 0 0 0,-2-1 1 0 0,-23 31-1 0 0,12-19-5 0 0,-26 51 0 0 0,52-90-2 0 0,18-1 26 0 0,-10-1-72 0 0,0 0 1 0 0,-1-1-1 0 0,1 0 0 0 0,0 0 1 0 0,0-1-1 0 0,6-3 0 0 0,40-24 80 0 0,-17 9-62 0 0,103-46-81 0 0,-120 60 42 0 0,0 0 0 0 0,0 2 0 0 0,0 0 0 0 0,1 1 1 0 0,33-2-1 0 0,-48 6 12 0 0,-1 0 0 0 0,0 0-1 0 0,1 1 1 0 0,-1 0 0 0 0,0 0 0 0 0,0 0 0 0 0,1 0 0 0 0,-1 1 0 0 0,0-1 0 0 0,0 1-1 0 0,0 0 1 0 0,-1 1 0 0 0,1-1 0 0 0,0 0 0 0 0,-1 1 0 0 0,0 0 0 0 0,1 0-1 0 0,-1 0 1 0 0,0 0 0 0 0,-1 1 0 0 0,1-1 0 0 0,2 5 0 0 0,2 3 41 0 0,-2-1 1 0 0,1 1-1 0 0,-2 0 0 0 0,1 0 1 0 0,-1 1-1 0 0,4 21 1 0 0,-7-27 17 0 0,0 0 0 0 0,-1 0 0 0 0,1 0 0 0 0,-1 0 0 0 0,-1 0 0 0 0,1 0 0 0 0,-1 0 0 0 0,0 0 0 0 0,0 0 0 0 0,0 0 0 0 0,-5 9 0 0 0,3-7 27 0 0,-1-1 0 0 0,0 0 0 0 0,0 0 0 0 0,-1 0 0 0 0,0 0 0 0 0,0-1 0 0 0,-10 10 0 0 0,-5 0 19 0 0,0-1 0 0 0,-1 0 0 0 0,0-1 0 0 0,-33 15 0 0 0,1-5-4 0 0,-77 25-1 0 0,123-47-91 0 0,-167 54-86 0 0,172-56-371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3223 0 0,'3'0'5156'0'0,"9"-1"-2706"0"0,0 0-1 0 0,21-4 1 0 0,27-10 315 0 0,-33 7-2850 0 0,39-5 0 0 0,45 6 156 0 0,-75 6-42 0 0,0-2 1 0 0,0 0-1 0 0,36-10 0 0 0,189-50 435 0 0,-189 42-313 0 0,-50 13-83 0 0,0 2 1 0 0,43-8-1 0 0,44 11 64 0 0,20-7-23 0 0,80-2 198 0 0,-173 10-211 0 0,0-2 1 0 0,0-1-1 0 0,64-18 0 0 0,-68 15 167 0 0,114-18 273 0 0,-120 25-536 0 0,1 0 0 0 0,-1 2 0 0 0,43 6 0 0 0,8 1 0 0 0,-29-8 294 0 0,1-3 0 0 0,-1-1 0 0 0,50-12-1 0 0,-18 4-65 0 0,21-3-63 0 0,123-1 0 0 0,-58 4 399 0 0,-105 6-213 0 0,-49 5-276 0 0,-1-1 0 0 0,11-3-1 0 0,33-6 161 0 0,-39 9-158 0 0,0 2-10 0 0,-1 0-54 0 0,-3 0-2 0 0,-5 0 42 0 0,-3 0-55 0 0,14-6 121 0 0,-8 3-97 0 0,-8 3 72 0 0,0-2-1300 0 0,4-4 68 0 0,-5 5-55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14711 0 0,'0'0'4630'0'0,"-2"1"-4396"0"0,0 1-194 0 0,-1 1-1 0 0,1-1 1 0 0,0 0 0 0 0,0 1-1 0 0,0 0 1 0 0,0-1-1 0 0,0 1 1 0 0,1 0 0 0 0,-3 3-1 0 0,-12 35 100 0 0,8-20-64 0 0,-98 212 131 0 0,88-198-206 0 0,-1-1 0 0 0,-1-1 0 0 0,-2-1 0 0 0,-2 0 0 0 0,-34 36 0 0 0,23-30 0 0 0,17-18 0 0 0,-36 33 0 0 0,34-33-85 0 0,19-19-23 0 0,22-13-12595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18 3679 0 0,'0'0'14518'0'0,"-1"2"-14238"0"0,-121 146 789 0 0,86-98-598 0 0,-36 62-1 0 0,69-107-463 0 0,-7 18 50 0 0,7-16-21 0 0,2-3-19 0 0,-1 0 0 0 0,1 0 0 0 0,0 1 0 0 0,0-1-1 0 0,1 0 1 0 0,-1 1 0 0 0,1-1 0 0 0,0 0 0 0 0,0 1 0 0 0,2 7 0 0 0,-2-8 4 0 0,0 3-2 0 0,1-1 0 0 0,0 1 0 0 0,0 0 0 0 0,1 0 0 0 0,0-1 0 0 0,2 7 0 0 0,-3-11-7 0 0,1 0 0 0 0,-1-1-1 0 0,0 1 1 0 0,0-1 0 0 0,1 0 0 0 0,-1 1-1 0 0,1-1 1 0 0,0 0 0 0 0,-1 0 0 0 0,1 0-1 0 0,0 0 1 0 0,-1 0 0 0 0,1 0 0 0 0,0 0-1 0 0,0-1 1 0 0,0 1 0 0 0,3 0 0 0 0,-4-1 12 0 0,0 0-7 0 0,0 1 0 0 0,0-1 0 0 0,0 0-1 0 0,0 0 1 0 0,0 0 0 0 0,0 0 0 0 0,0 0 0 0 0,0-1-1 0 0,0 1 1 0 0,0 0 0 0 0,0 0 0 0 0,0-1 0 0 0,0 1-1 0 0,0 0 1 0 0,-1-1 0 0 0,3 0 0 0 0,1-1 37 0 0,23-10 201 0 0,0-2-1 0 0,-1-1 0 0 0,0-1 1 0 0,35-28-1 0 0,-13 9-86 0 0,-35 26-139 0 0,-1-1 0 0 0,0 1 0 0 0,-1-2 0 0 0,0 0-1 0 0,-1 0 1 0 0,0-1 0 0 0,0 0 0 0 0,12-24 0 0 0,-18 30-22 0 0,-1 0-1 0 0,0-1 1 0 0,-1 1 0 0 0,0-1 0 0 0,0 0 0 0 0,0 0 0 0 0,-1 0 0 0 0,0 0 0 0 0,0 0-1 0 0,0 0 1 0 0,-1 0 0 0 0,-1 0 0 0 0,1 0 0 0 0,-1 0 0 0 0,0 0 0 0 0,0 0-1 0 0,-1 0 1 0 0,0 0 0 0 0,0 1 0 0 0,-1-1 0 0 0,-4-7 0 0 0,4 9-2 0 0,0 0 1 0 0,-1 0-1 0 0,0 0 1 0 0,0 1-1 0 0,0-1 1 0 0,0 1-1 0 0,-1 0 1 0 0,-6-5 0 0 0,1 3-88 0 0,0-1 1 0 0,-23-9-1 0 0,31 15 48 0 0,0 1-1 0 0,0-1 1 0 0,0 1-1 0 0,0-1 1 0 0,0 1 0 0 0,-1 0-1 0 0,1 0 1 0 0,0 0-1 0 0,-3 0 1 0 0,3 1 18 0 0,-1-1-88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3223 0 0,'1'-2'2564'0'0,"9"-20"5038"0"0,-10 22-7339 0 0,1 0 1 0 0,0 0 0 0 0,0-1 0 0 0,-1 1 0 0 0,1-1-1 0 0,0 1 1 0 0,-1 0 0 0 0,1-1 0 0 0,-1 1 0 0 0,1-1 0 0 0,0 0-1 0 0,-1 1 1 0 0,1-1 0 0 0,-1 1 0 0 0,1-2 0 0 0,-1 2 178 0 0,1-1 0 0 0,-1 0-1 0 0,1 1 1 0 0,-1-1 0 0 0,1 1 0 0 0,-1-1 0 0 0,1 1 0 0 0,-1-1 0 0 0,1 1 0 0 0,-1-1 0 0 0,1 1 0 0 0,0-1 0 0 0,-1 1 0 0 0,2-1 0 0 0,0 0-369 0 0,4-4-47 0 0,-5 4 27 0 0,-1 4 0 0 0,-1 6-31 0 0,1-7 95 0 0,1-3-64 0 0,4-9-42 0 0,0 0 0 0 0,-4 9 10 0 0,-1 3 0 0 0,-9 38 54 0 0,5-27-75 0 0,0-1-11 0 0,3-10-45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 15319 0 0,'-8'-3'1630'0'0,"2"4"-1589"0"0,4-1 160 0 0,3 2-127 0 0,1 4-4 0 0,0-1 0 0 0,0 1 1 0 0,1-1-1 0 0,0 1 0 0 0,0-1 1 0 0,7 8-1 0 0,27 29 422 0 0,-13-17-250 0 0,157 214 316 0 0,-153-198-409 0 0,-10-15 96 0 0,-1 0 0 0 0,-1 1 1 0 0,-2 1-1 0 0,0 1 0 0 0,9 33 1 0 0,-18-47-149 0 0,-1 1 1 0 0,0-1-1 0 0,-1 1 0 0 0,-1 0 1 0 0,-1 0-1 0 0,0 0 1 0 0,-2 1-1 0 0,1-1 1 0 0,-2 0-1 0 0,0 0 1 0 0,-8 28-1 0 0,2-21 7 0 0,0-1 0 0 0,-2 1 0 0 0,-1-2 0 0 0,-1 1 0 0 0,0-1 0 0 0,-31 37 0 0 0,-4-5 104 0 0,-58 51 0 0 0,52-57-114 0 0,-72 46 1 0 0,-13 12-236 0 0,125-92-136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150 154 2303 0 0,'0'0'102'0'0,"-2"1"-1"0"0,-34 4 572 0 0,14 0 3278 0 0,-40 12 1 0 0,41-12 4511 0 0,15-3-4793 0 0,9-3-3562 0 0,17-3-45 0 0,0 0-1 0 0,0-2 1 0 0,0-1-1 0 0,30-14 1 0 0,16-5 28 0 0,12-2-74 0 0,-29 9 6 0 0,59-14 1 0 0,-70 27-24 0 0,-17 6-24 0 0,-17 1-28 0 0,1 2 0 0 0,-2-2-12 0 0,6 4-1 0 0,-4-4 17 0 0,7-2 89 0 0,1-4 23 0 0,-12 4-60 0 0,6-4 35 0 0,26-24-18 0 0,-26 26-19 0 0,-4 6-1 0 0,-3 6-16 0 0,-1 0 4 0 0,0-1 0 0 0,-1 1 0 0 0,0 0 0 0 0,-1-1 0 0 0,-6 16 0 0 0,-23 40 22 0 0,18-38-16 0 0,-6 10 5 0 0,-2-1 0 0 0,-38 49 0 0 0,-121 120 73 0 0,150-171-234 0 0,29-31 61 0 0,16-9-4024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0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 6911 0 0,'-1'0'3039'0'0,"-21"-2"4714"0"0,12 7-6165 0 0,8-5-1473 0 0,0 1-1 0 0,0 0 1 0 0,0 0 0 0 0,1 1-1 0 0,-1-1 1 0 0,0 0 0 0 0,1 1-1 0 0,-1-1 1 0 0,1 0 0 0 0,0 1-1 0 0,-1 0 1 0 0,1-1-1 0 0,0 1 1 0 0,0 0 0 0 0,0 0-1 0 0,-1 2 1 0 0,1 0-15 0 0,-1 1 0 0 0,1-1 0 0 0,0 1-1 0 0,0 0 1 0 0,0 6 0 0 0,-1 17-5 0 0,-8 41 1 0 0,7-56-97 0 0,-1 0 0 0 0,-1 0 0 0 0,0-1 1 0 0,-8 14-1 0 0,-15 22 354 0 0,-2-2 1 0 0,-2-1 0 0 0,-40 44-1 0 0,67-83-337 0 0,0-1-7 0 0,1 1 0 0 0,0 0 0 0 0,-6 12 0 0 0,9-16-281 0 0,20-6-13741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83 178 11055 0 0,'0'0'8583'0'0,"2"0"-8207"0"0,3 0-220 0 0,-1 0 1 0 0,1 0-1 0 0,-1-1 1 0 0,0 1 0 0 0,1-1-1 0 0,-1 0 1 0 0,0-1-1 0 0,1 1 1 0 0,-1-1-1 0 0,0 0 1 0 0,0 0-1 0 0,0 0 1 0 0,4-3-1 0 0,10-8 89 0 0,24-21 0 0 0,-23 17-138 0 0,-1 2-68 0 0,-1 0 107 0 0,1 0-1 0 0,1 2 1 0 0,26-16-1 0 0,-43 28-104 0 0,-1 0 0 0 0,1 0-1 0 0,0 0 1 0 0,0 0 0 0 0,0 1-1 0 0,0-1 1 0 0,1 0 0 0 0,-1 1 0 0 0,0 0-1 0 0,2-1 1 0 0,-1 1 159 0 0,-1 2-136 0 0,8 8-11 0 0,-1 2-30 0 0,-8-8-13 0 0,1 0 0 0 0,-1-1 0 0 0,0 1 0 0 0,0 0 0 0 0,2 7 0 0 0,-2 11-12 0 0,-2-16 3 0 0,-1-1 11 0 0,0 5-5 0 0,0-1 0 0 0,-1 0 1 0 0,1 0-1 0 0,-2 0 0 0 0,0-1 0 0 0,0 1 1 0 0,-5 8-1 0 0,-42 53-16 0 0,23-33 13 0 0,-19 22-264 0 0,-79 76 0 0 0,80-94 46 0 0,-20 20 36 0 0,65-61 178 0 0,1 0 0 0 0,-1 1 0 0 0,1-1 0 0 0,0 0 0 0 0,-1 1 0 0 0,1-1 0 0 0,0 1 0 0 0,-1-1 0 0 0,1 1 0 0 0,0-1 0 0 0,-1 1 0 0 0,1-1 0 0 0,0 1 0 0 0,0-1 0 0 0,0 1 0 0 0,0-1 0 0 0,-1 1 0 0 0,1-1 0 0 0,0 1 0 0 0,0 0 0 0 0,1 0 5 0 0,0 0 1 0 0,-1 1-1 0 0,1-1 0 0 0,0 0 0 0 0,0 0 1 0 0,0 0-1 0 0,0 0 0 0 0,0 0 0 0 0,0 0 1 0 0,0 0-1 0 0,0-1 0 0 0,1 1 0 0 0,-1 0 0 0 0,0-1 1 0 0,0 1-1 0 0,1 0 0 0 0,-1-1 0 0 0,0 0 1 0 0,1 1-1 0 0,-1-1 0 0 0,0 0 0 0 0,1 1 1 0 0,-1-1-1 0 0,3 0 0 0 0,39 0 190 0 0,-40 0-184 0 0,39-5 616 0 0,61-13 0 0 0,-29 4-138 0 0,-62 13-363 0 0,22-3 36 0 0,-1-1-162 0 0,-27 5 0 0 0,19-5 0 0 0,-11 1 0 0 0,-3-2-88 0 0,-10 5-48 0 0,-1 0 1 0 0,1 0-1 0 0,-1 0 0 0 0,0 0 0 0 0,1 0 1 0 0,-1 0-1 0 0,0 0 0 0 0,0 0 0 0 0,0 0 0 0 0,1 1 1 0 0,-1-1-1 0 0,0 0 0 0 0,0 0 0 0 0,0 0 1 0 0,-1 0-1 0 0,1 0 0 0 0,0 0 0 0 0,0 0 1 0 0,0 0-1 0 0,-1 0 0 0 0,1 0 0 0 0,0 0 0 0 0,-1 0 1 0 0,1 0-1 0 0,-1 0 0 0 0,1 1 0 0 0,-1-1 1 0 0,-1-1-1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3679 0 0,'0'0'9960'0'0,"2"1"-9442"0"0,0-1-355 0 0,0 1 1 0 0,0 0 0 0 0,0 0 0 0 0,-1-1 0 0 0,1 1 0 0 0,0 0-1 0 0,-1 1 1 0 0,1-1 0 0 0,-1 0 0 0 0,1 0 0 0 0,-1 1-1 0 0,0-1 1 0 0,1 1 0 0 0,1 2 0 0 0,-2-2 200 0 0,0 0-48 0 0,0 2-244 0 0,0-1 41 0 0,0 0 1 0 0,0 0 0 0 0,0 0-1 0 0,0 0 1 0 0,0 0-1 0 0,-1 0 1 0 0,0 0-1 0 0,0 1 1 0 0,1-1 0 0 0,-2 4-1 0 0,-4 17 275 0 0,-16 61 632 0 0,15-67-929 0 0,-26 73 362 0 0,-45 105 390 0 0,74-189-826 0 0,-1 4-3 0 0,0 0-1 0 0,0 0 0 0 0,1 0 1 0 0,1 1-1 0 0,-3 19 0 0 0,5-28-121 0 0,2-2-584 0 0,8 4-345 0 0,-8-4-304 0 0,1-3-610 0 0,8-6-2313 0 0,-2-4-987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68 8287 0 0,'2'-6'128'0'0,"10"-17"634"0"0,-11 21-586 0 0,0-1 0 0 0,0 1 1 0 0,1-1-1 0 0,-1 1 0 0 0,1-1 0 0 0,0 1 1 0 0,0 0-1 0 0,-1 0 0 0 0,2 0 1 0 0,2-3-1 0 0,2-1 2454 0 0,-4 4-736 0 0,5 0 1975 0 0,-7 6-3810 0 0,-1 0 0 0 0,0 1 0 0 0,1-1 1 0 0,-2 0-1 0 0,1 1 0 0 0,0-1 0 0 0,-1 0 1 0 0,0 1-1 0 0,0-1 0 0 0,0 0 1 0 0,-3 6-1 0 0,-4 10 7 0 0,-13 21-1 0 0,1-2 41 0 0,-26 56 71 0 0,44-91-134 0 0,-1 6-21 0 0,2-8 42 0 0,1-1-47 0 0,1 1-1 0 0,-1-1 0 0 0,1 0 0 0 0,0 0 1 0 0,-1 0-1 0 0,1 0 0 0 0,0 0 1 0 0,0 0-1 0 0,0 0 0 0 0,0 0 1 0 0,-1-1-1 0 0,1 1 0 0 0,1 0 1 0 0,-1 0-1 0 0,0-1 0 0 0,0 1 1 0 0,0-1-1 0 0,0 1 0 0 0,0-1 1 0 0,0 1-1 0 0,1-1 0 0 0,-1 0 1 0 0,0 0-1 0 0,0 1 0 0 0,1-1 1 0 0,-1 0-1 0 0,0 0 0 0 0,0 0 1 0 0,1 0-1 0 0,1-1 0 0 0,6 0 127 0 0,0 0-1 0 0,19-5 0 0 0,-23 5-131 0 0,36-11 127 0 0,53-23-1 0 0,-43 15-538 0 0,-48 19 51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4143 0 0,'0'0'10802'0'0,"-2"1"-9577"0"0,-2 1-1044 0 0,1 1-1 0 0,-1 0 1 0 0,1 0 0 0 0,-1 0-1 0 0,1 1 1 0 0,0-1 0 0 0,1 1-1 0 0,-1-1 1 0 0,0 1 0 0 0,1 0-1 0 0,0 0 1 0 0,-3 6 0 0 0,-2 9 381 0 0,-8 31 1 0 0,9-25-196 0 0,-34 168 362 0 0,29-127-395 0 0,-25 80-1 0 0,33-134-332 0 0,2-7-3 0 0,-1 0 0 0 0,0 0-1 0 0,0 0 1 0 0,-5 9 0 0 0,6-12-53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182 105 7367 0 0,'0'0'568'0'0,"-2"0"-373"0"0,-47 32 11370 0 0,81-45-11067 0 0,32-20-1 0 0,-18 9-308 0 0,-41 22-172 0 0,121-55 513 0 0,-111 51-330 0 0,-12 4 269 0 0,-1 3-440 0 0,-1 0 0 0 0,0 0 0 0 0,1-1 0 0 0,-1 1 0 0 0,0 0 0 0 0,0 0-1 0 0,0 0 1 0 0,0 0 0 0 0,0 0 0 0 0,0 1 0 0 0,0-1 0 0 0,0 0 0 0 0,0 0 0 0 0,-1 1 0 0 0,1-1 0 0 0,0 0-1 0 0,-1 1 1 0 0,1-1 0 0 0,0 3 0 0 0,-1-1-2 0 0,0 1 0 0 0,1-1 0 0 0,-1 0 1 0 0,-1 1-1 0 0,1-1 0 0 0,0 0 0 0 0,-1 0 0 0 0,-1 6 0 0 0,-2 3 0 0 0,-1 0 1 0 0,0 0-1 0 0,-10 16 0 0 0,3-9 8 0 0,1-2 0 0 0,-2 0 0 0 0,-25 27 0 0 0,-54 37 59 0 0,66-60-187 0 0,-2-1-1 0 0,-54 30 0 0 0,82-50 97 0 0,-10 4-1504 0 0,12-8-12 0 0,1 0 1931 0 0,0 0-456 0 0,0 1 0 0 0,0-1 1 0 0,0 1-1 0 0,0 0 0 0 0,1 0 0 0 0,-1 1 1 0 0,1-1-1 0 0,0 1 0 0 0,0-1 0 0 0,0 1 1 0 0,0 0-1 0 0,7-2 0 0 0,12-5-80 0 0,11 0 47 0 0,-32 8 74 0 0,13-3 25 0 0,1 1 0 0 0,-1 0 0 0 0,0 1 0 0 0,1 1 0 0 0,0 0 0 0 0,28 3 0 0 0,-22 1 137 0 0,-15-3-124 0 0,0 1 1 0 0,0 0-1 0 0,0 1 0 0 0,0-1 1 0 0,-1 1-1 0 0,13 6 0 0 0,-1 3 24 0 0,-14-5-68 0 0,-2-1 5 0 0,1 0 36 0 0,0 0 0 0 0,0 0 0 0 0,0 1 0 0 0,-1 0 0 0 0,0-1 0 0 0,0 1 0 0 0,0 0 1 0 0,-1 0-1 0 0,0 0 0 0 0,0 0 0 0 0,0 0 0 0 0,-1 0 0 0 0,0 1 0 0 0,-1 6 0 0 0,0 3 179 0 0,-2 0 0 0 0,0-1 0 0 0,-1 1 0 0 0,-6 18 0 0 0,1-15 112 0 0,0 0 0 0 0,-1 0 0 0 0,-1-1 0 0 0,-18 22 0 0 0,23-33-303 0 0,0 0 0 0 0,-1 0 0 0 0,0 0 0 0 0,0-1 0 0 0,0-1 0 0 0,-1 1 0 0 0,1-1 0 0 0,-1 0 0 0 0,-1-1 0 0 0,1 0 0 0 0,-1 0 0 0 0,-14 4 0 0 0,4-3-14 0 0,-1 0 0 0 0,0-2 0 0 0,0 0 0 0 0,-37-1 0 0 0,40-2 11 0 0,-1-1 1 0 0,1-1-1 0 0,-1 0 1 0 0,-26-8-1 0 0,36 7-12 0 0,5 1 31 0 0,-6-2-31 0 0,1-1-31 0 0,7 4-89 0 0,1 0-446 0 0,1-1 359 0 0,0 0 0 0 0,0 1-1 0 0,0-1 1 0 0,0 0 0 0 0,0 1 0 0 0,1-1 0 0 0,-1 1-1 0 0,0 0 1 0 0,1-1 0 0 0,-1 1 0 0 0,4-2 0 0 0,4-3-2238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09:1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5983 0 0,'0'0'464'0'0,"-2"1"-305"0"0,-6 0 516 0 0,0 1 0 0 0,-14 5 1 0 0,-4 2 3939 0 0,15-4-3515 0 0,9-4-897 0 0,0 0 1622 0 0,1 1-1449 0 0,0-2-314 0 0,1 1-1 0 0,0-1 0 0 0,-1 1 0 0 0,1-1 1 0 0,-1 1-1 0 0,1-1 0 0 0,0 1 1 0 0,-1-1-1 0 0,1 1 0 0 0,0-1 0 0 0,0 1 1 0 0,-1-1-1 0 0,1 1 0 0 0,0 0 1 0 0,0-1-1 0 0,0 1 0 0 0,0-1 0 0 0,0 1 1 0 0,0 0-1 0 0,0-1 0 0 0,0 1 1 0 0,0 0-1 0 0,0-1 0 0 0,0 1 0 0 0,0-1 1 0 0,1 2-1 0 0,-1 0-6 0 0,1-1 0 0 0,0 0 0 0 0,0 1 0 0 0,0-1 0 0 0,0 0 0 0 0,0 1 0 0 0,0-1 0 0 0,1 0 0 0 0,-1 0 0 0 0,2 1 0 0 0,2 1-4 0 0,0 0 0 0 0,0 0 0 0 0,0 0 1 0 0,0-1-1 0 0,11 3 0 0 0,145 21 395 0 0,-51-10-105 0 0,175 50 44 0 0,-239-55-332 0 0,0 0-53 0 0,-29-7 54 0 0,-8 2-44 0 0,-9-5-10 0 0,0-1 0 0 0,0 1 0 0 0,0-1 0 0 0,0 1 0 0 0,0 0 0 0 0,0-1 0 0 0,0 1 0 0 0,0-1 0 0 0,0 1 0 0 0,0-1 0 0 0,0 1 0 0 0,0 0 0 0 0,0-1 0 0 0,0 1 0 0 0,0-1 0 0 0,-1 1 0 0 0,1-1 0 0 0,0 1 0 0 0,-1-1 0 0 0,1 2 0 0 0,-2 0 3 0 0,-1 1 0 0 0,1 0-1 0 0,-1-1 1 0 0,1 1-1 0 0,-1-1 1 0 0,1 0 0 0 0,-1 0-1 0 0,0 0 1 0 0,-4 2 0 0 0,-33 14 32 0 0,32-15-33 0 0,-265 129 526 0 0,233-110-354 0 0,15-9-39 0 0,1 1 0 0 0,0 1 0 0 0,0 1 0 0 0,-24 23 0 0 0,43-35 50 0 0,3-1-152 0 0,-4 12 225 0 0,6-14-259 0 0,-1-1 0 0 0,1 0 0 0 0,0 0 0 0 0,0 1 0 0 0,0-1 0 0 0,0 0-1 0 0,0 1 1 0 0,0-1 0 0 0,0 0 0 0 0,0 1 0 0 0,0-1 0 0 0,0 0-1 0 0,0 1 1 0 0,0-1 0 0 0,0 0 0 0 0,0 0 0 0 0,0 1 0 0 0,0-1 0 0 0,0 0-1 0 0,0 1 1 0 0,0-1 0 0 0,0 0 0 0 0,0 1 0 0 0,0-1 0 0 0,1 0-1 0 0,-1 0 1 0 0,0 1 0 0 0,0-1 0 0 0,0 0 0 0 0,1 1 0 0 0,10 1-226 0 0,10-4-1312 0 0,-7-2-3543 0 0,-1 0-1648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0:5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21 287 5095 0 0,'0'0'232'0'0,"-5"-12"746"0"0,-1-14-150 0 0,4 21-574 0 0,-3-20-210 0 0,3 7 3188 0 0,3 16-3010 0 0,0 1 0 0 0,0-1 0 0 0,0 0 0 0 0,0 1 0 0 0,0 0 0 0 0,0-1 0 0 0,0 1-1 0 0,1-1 1 0 0,-1 1 0 0 0,1 0 0 0 0,1-1 0 0 0,-1 0 75 0 0,8-4 127 0 0,-5 4-257 0 0,7 0-134 0 0,8 0-46 0 0,-17 4-29 0 0,0-1-17 0 0,-1-1-67 0 0,-1 1 109 0 0,0 0 1 0 0,0-1-1 0 0,-1 1 0 0 0,1 0 0 0 0,0-1 0 0 0,0 1 0 0 0,0-1 1 0 0,0 1-1 0 0,0-1 0 0 0,-1 0 0 0 0,1 1 0 0 0,1-1 0 0 0,2 2-29 0 0,0 0-61 0 0,0 0 1 0 0,-1 0-1 0 0,1 0 0 0 0,-1 1 1 0 0,0-1-1 0 0,0 1 1 0 0,4 4-1 0 0,31 29-279 0 0,-24-24 383 0 0,-11-10 4 0 0,0-2 20 0 0,-2 1 75 0 0,2-1 31 0 0,-2 0-144 0 0,4 1 231 0 0,-1-1-1 0 0,1 1 1 0 0,0-1 0 0 0,0 0 0 0 0,-1-1 0 0 0,10-1 0 0 0,10-8 760 0 0,-24 9-954 0 0,0 1 1 0 0,1 0-1 0 0,-1-1 0 0 0,1 1 0 0 0,-1 0 1 0 0,0 0-1 0 0,1 0 0 0 0,-1-1 0 0 0,1 1 0 0 0,-1 0 1 0 0,0 0-1 0 0,1 0 0 0 0,-1 0 0 0 0,1 0 1 0 0,-1 0-1 0 0,1 0 0 0 0,-1-1 0 0 0,0 1 0 0 0,1 0 1 0 0,-1 1-1 0 0,1-1 0 0 0,9-2 270 0 0,-8 1-227 0 0,2-1-24 0 0,12 1 295 0 0,-11 2-270 0 0,7 2-51 0 0,2 2-23 0 0,-3-1-46 0 0,-7-1-22 0 0,6 1-2 0 0,14 9 11 0 0,-21-13 107 0 0,1 0 0 0 0,0 0-1 0 0,-1 0 1 0 0,1-1 0 0 0,-1 1 0 0 0,1-1 0 0 0,-1 0-1 0 0,1 0 1 0 0,3-2 0 0 0,-4 2-3 0 0,0 0 20 0 0,3-2 27 0 0,0 1 0 0 0,-1 0 1 0 0,1 0-1 0 0,0 1 0 0 0,0 0 1 0 0,1 0-1 0 0,-1 0 0 0 0,0 1 1 0 0,0 0-1 0 0,10 1 0 0 0,-15-1-78 0 0,-1 0 0 0 0,1 1 0 0 0,-1-1-1 0 0,0 0 1 0 0,1 0 0 0 0,-1 0 0 0 0,1 0 0 0 0,-1 0 0 0 0,1 0-1 0 0,-1 0 1 0 0,1 0 0 0 0,-1 0 0 0 0,1 0 0 0 0,-1 0-1 0 0,1 0 1 0 0,-1 0 0 0 0,1 0 0 0 0,-1-1 0 0 0,1 1-1 0 0,0 0 1 0 0,-1 0 0 0 0,1-1 0 0 0,-1 1 0 0 0,1 0 0 0 0,-1 0 0 0 0,1 0 0 0 0,-1 0 0 0 0,1-1 0 0 0,-1 1 0 0 0,1 0 0 0 0,-1 0 0 0 0,1 0 0 0 0,-1 0 0 0 0,1 0 0 0 0,-1 0 0 0 0,1 1 0 0 0,-1-1 0 0 0,1 0 0 0 0,-1 0 0 0 0,1 0 0 0 0,29 9 92 0 0,3 0-16 0 0,-25-7-80 0 0,-4-1 0 0 0,0 0 0 0 0,0 0 0 0 0,0-1 0 0 0,0 1 0 0 0,0-1 0 0 0,8-1 0 0 0,0 1 15 0 0,-1 0 0 0 0,1-1 1 0 0,-1-1-1 0 0,1 0 0 0 0,-1-1 0 0 0,0 0 0 0 0,0 0 0 0 0,0-1 0 0 0,0-1 0 0 0,-1 1 0 0 0,17-12 1 0 0,-8 4 120 0 0,46-26 272 0 0,-52 33-386 0 0,2-1 26 0 0,6-3-12 0 0,-19 9-14 0 0,20 0-4 0 0,-17-1-18 0 0,17 1 0 0 0,-9 1 0 0 0,0 1 12 0 0,-2 1 50 0 0,-2 0 16 0 0,-5 0-79 0 0,27 6 120 0 0,-8-3-27 0 0,9 2 34 0 0,-18-8-2 0 0,-10 0-104 0 0,-1 0-1 0 0,1 1 1 0 0,-1-1-1 0 0,1 1 0 0 0,-1 0 1 0 0,5 1-1 0 0,-3-1 29 0 0,5-1-25 0 0,-6 0 20 0 0,39 1 31 0 0,-38-2-73 0 0,19 6 62 0 0,-8-2-63 0 0,0-1 0 0 0,-11-1 0 0 0,0-1 0 0 0,0 1 0 0 0,0 0 0 0 0,8 3 0 0 0,-10-3 0 0 0,0 0 0 0 0,0-1 0 0 0,0 1 0 0 0,0-1 0 0 0,1 0 0 0 0,-1 0 0 0 0,0 0 0 0 0,0 0 0 0 0,5-1 0 0 0,15-2 21 0 0,-1 0 1 0 0,1-1-1 0 0,38-14 0 0 0,-50 15 28 0 0,-8 2-43 0 0,12-4 21 0 0,1 2 0 0 0,0-1 0 0 0,-1 2 0 0 0,28-2 0 0 0,13 4-39 0 0,-34 1-11 0 0,32-4-1 0 0,-23 0 24 0 0,-8 1 0 0 0,-1-2 0 0 0,28-6 0 0 0,-19 0-1 0 0,105-25 13 0 0,-94 27 15 0 0,72-2-1 0 0,-90 9-26 0 0,1 2 0 0 0,0 0 0 0 0,0 1 0 0 0,0 2 0 0 0,43 12 0 0 0,-54-14 27 0 0,0 0-1 0 0,22 0 0 0 0,1 1 45 0 0,-12-1 38 0 0,0-2 0 0 0,33-2 0 0 0,-50 2-92 0 0,17-2-12 0 0,84-9 140 0 0,-45 2-31 0 0,-40 8-111 0 0,-1 1 0 0 0,32 3 0 0 0,-27-1-2 0 0,-3-2 15 0 0,0 0 0 0 0,-1-1 1 0 0,30-6-1 0 0,70-21 343 0 0,-106 25-293 0 0,-1 0-1 0 0,33-1 1 0 0,-27 3-39 0 0,23-4 0 0 0,-23 1 5 0 0,-8 0-30 0 0,0 1 0 0 0,1 1 0 0 0,-1 1 0 0 0,1 0 0 0 0,-1 1 1 0 0,1 0-1 0 0,0 2 0 0 0,-1 0 0 0 0,16 4 0 0 0,-22-5-2 0 0,1 1 0 0 0,-1-1 0 0 0,11 0 0 0 0,7 0 0 0 0,-18 0 0 0 0,30-2 0 0 0,-26 1 1 0 0,-5-1 2 0 0,0 0-1 0 0,0 1 1 0 0,0 1-1 0 0,10 0 1 0 0,-11 1 28 0 0,-4-1-22 0 0,-1-1 1 0 0,1 1 0 0 0,-1-1-1 0 0,1 0 1 0 0,0 0-1 0 0,-1 0 1 0 0,1 0 0 0 0,0-1-1 0 0,-1 1 1 0 0,1-1 0 0 0,3-1-1 0 0,5 0 38 0 0,7-1 30 0 0,-1-1 0 0 0,29-11 0 0 0,-41 12-70 0 0,19-3 7 0 0,-8 2 28 0 0,-1 1-31 0 0,-13 2-11 0 0,0 0 0 0 0,0 1 0 0 0,0-1 0 0 0,0 1 0 0 0,0 0 0 0 0,0-1 0 0 0,1 1 0 0 0,-1 0 0 0 0,0 0 0 0 0,2 1 0 0 0,1 0 0 0 0,16 1 0 0 0,-15 0 0 0 0,-2 1 0 0 0,2 0-17 0 0,0 1 1 0 0,0 0-1 0 0,0 0 0 0 0,-1 0 0 0 0,0 1 1 0 0,6 5-1 0 0,-9-8-32 0 0,2 1-58 0 0,-2-2 94 0 0,0-1-1 0 0,0 0 1 0 0,0 1 0 0 0,0-1 0 0 0,0 1 0 0 0,-1 0-1 0 0,1 0 1 0 0,0 0 0 0 0,0 0 0 0 0,-1 0-1 0 0,3 2 1 0 0,11 4 13 0 0,-1-2 0 0 0,2-3 0 0 0,-1-4 15 0 0,-1-2 57 0 0,0-1 7 0 0,0 0-11 0 0,-3-2-10 0 0,-3 1-56 0 0,-7 5-58 0 0,2 1-144 0 0,-1-1 129 0 0,1 1 0 0 0,-1 1 1 0 0,0-1-1 0 0,1 0 0 0 0,-1 0 1 0 0,0 1-1 0 0,4 1 0 0 0,-4-2-37 0 0,1 1-84 0 0,3 1-111 0 0,1 1 0 0 0,-1 0 0 0 0,0 0 0 0 0,7 4 0 0 0,11 6-1815 0 0,-22-12 451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98 4143 0 0,'1'-1'191'0'0,"0"-9"-11"0"0,1 2 1492 0 0,-1 0-1 0 0,-1 0 1 0 0,1 0 0 0 0,-2-14 0 0 0,0-3 1710 0 0,1 25-3285 0 0,0 0 0 0 0,0 0 0 0 0,0-1 0 0 0,0 1 0 0 0,0 0 1 0 0,0 0-1 0 0,0-1 0 0 0,0 1 0 0 0,0 0 0 0 0,0 0 0 0 0,0-1 0 0 0,0 1 0 0 0,0 0 0 0 0,0-1 0 0 0,0 1 0 0 0,-1 0 0 0 0,1 0 0 0 0,0 0 0 0 0,0-1 0 0 0,0 1 0 0 0,0 0 0 0 0,0 0 0 0 0,-1-1 0 0 0,1 1 0 0 0,0 0 0 0 0,0 0 1 0 0,0 0-1 0 0,-1 0 0 0 0,1 0 0 0 0,0-1 0 0 0,0 1 0 0 0,-1 0 0 0 0,1 0 0 0 0,0 0 0 0 0,-11 4 498 0 0,8-2-620 0 0,1 0-1 0 0,-1 0 1 0 0,0 1 0 0 0,1-1-1 0 0,0 1 1 0 0,-3 3 0 0 0,2 0 49 0 0,0 0-1 0 0,1 0 1 0 0,0-1 0 0 0,0 1-1 0 0,0 0 1 0 0,1 1 0 0 0,0-1-1 0 0,0 0 1 0 0,0 10 0 0 0,1 1 36 0 0,1-1 0 0 0,3 23 0 0 0,1-12 31 0 0,1 0-1 0 0,1 0 0 0 0,1-1 1 0 0,1 0-1 0 0,21 38 0 0 0,-20-45-39 0 0,0-2-1 0 0,2 1 0 0 0,0-2 0 0 0,1 1 1 0 0,0-2-1 0 0,1 0 0 0 0,1 0 1 0 0,18 12-1 0 0,-29-24-201 0 0,-1 0 0 0 0,1 0 0 0 0,1-1 1 0 0,-1 1-1 0 0,0-1 0 0 0,0 0 0 0 0,1 0 1 0 0,-1-1-1 0 0,1 0 0 0 0,0 1 0 0 0,-1-1 0 0 0,1-1 1 0 0,0 1-1 0 0,-1-1 0 0 0,1 0 0 0 0,0 0 0 0 0,0 0 1 0 0,0-1-1 0 0,-1 1 0 0 0,10-3 0 0 0,7-5-6541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20 113 8287 0 0,'0'0'382'0'0,"-1"0"-8"0"0,-17 0 9662 0 0,19-1-9181 0 0,14-7-248 0 0,1 1 1 0 0,-1 0 0 0 0,1 1-1 0 0,24-6 1 0 0,-3 1-102 0 0,-25 7-464 0 0,114-34 926 0 0,-104 32-788 0 0,1 2 0 0 0,0 0-1 0 0,38 0 1 0 0,-59 4-302 0 0,1 0 0 0 0,0 0 1 0 0,0 0-1 0 0,-1 1 0 0 0,1-1 0 0 0,0 1 0 0 0,-1 0 0 0 0,1 0 1 0 0,-1 0-1 0 0,1 0 0 0 0,-1 0 0 0 0,1 0 0 0 0,-1 1 0 0 0,3 1 0 0 0,-4-2 3 0 0,0 0-1 0 0,0 0 0 0 0,0 1 0 0 0,0-1 0 0 0,0 0 0 0 0,0 1 0 0 0,0-1 0 0 0,0 1 0 0 0,-1-1 0 0 0,1 1 1 0 0,-1-1-1 0 0,1 1 0 0 0,-1-1 0 0 0,1 1 0 0 0,-1-1 0 0 0,0 1 0 0 0,0 0 0 0 0,0-1 0 0 0,0 1 0 0 0,0 0 1 0 0,0-1-1 0 0,0 1 0 0 0,-1 2 0 0 0,-2 9-1999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1135 13 9671 0 0,'8'-3'557'0'0,"0"1"0"0"0,0 0 0 0 0,1 0-1 0 0,-1 1 1 0 0,0 0 0 0 0,12 0 0 0 0,-19 1-436 0 0,0 0 0 0 0,0 0 1 0 0,0 0-1 0 0,0 0 0 0 0,0 1 1 0 0,0-1-1 0 0,0 0 0 0 0,0 1 1 0 0,0-1-1 0 0,0 0 0 0 0,0 1 1 0 0,-1-1-1 0 0,1 1 1 0 0,0 0-1 0 0,0-1 0 0 0,0 1 1 0 0,-1 0-1 0 0,1-1 0 0 0,0 1 1 0 0,-1 0-1 0 0,1 0 0 0 0,0 0 1 0 0,0 1-1 0 0,-1 0-33 0 0,1-1 0 0 0,-1 1 0 0 0,0 0 1 0 0,1-1-1 0 0,-1 1 0 0 0,0 0 0 0 0,0-1 0 0 0,0 1 0 0 0,-1 0 0 0 0,1 0 0 0 0,0-1 1 0 0,-1 1-1 0 0,0 1 0 0 0,-1 4 52 0 0,-1 0 1 0 0,0-1-1 0 0,-1 1 1 0 0,0-1-1 0 0,-6 9 1 0 0,-20 20 200 0 0,-65 58 0 0 0,38-40-271 0 0,5-7-19 0 0,-1-2 0 0 0,-68 42 0 0 0,-237 109-51 0 0,326-179 0 0 0,-178 71 0 0 0,185-77 0 0 0,13-5 1 0 0,7-3 1 0 0,-1 1 1 0 0,0-2-1 0 0,1 1 0 0 0,-1-1 0 0 0,0 0 0 0 0,-11 1 0 0 0,14-2 78 0 0,3-2 0 0 0,0 0-75 0 0,1 0 0 0 0,-1 0-1 0 0,0 0 1 0 0,0 0 0 0 0,1 0 0 0 0,-1 0 0 0 0,1 0-1 0 0,0 1 1 0 0,-1-1 0 0 0,1 0 0 0 0,0 0-1 0 0,0 1 1 0 0,0-1 0 0 0,2-2 0 0 0,1 0 7 0 0,0 0 1 0 0,1 0-1 0 0,7-5 1 0 0,-5 3 13 0 0,10-5 45 0 0,-10 11-31 0 0,-4 0-7 0 0,1 0-10 0 0,-1 0 0 0 0,1 0 0 0 0,-1 0-1 0 0,0 1 1 0 0,1-1 0 0 0,-1 1 0 0 0,0 0 0 0 0,0 0 0 0 0,0 0-1 0 0,1 0 1 0 0,-1 1 0 0 0,0-1 0 0 0,0 1 0 0 0,-1 0-1 0 0,1-1 1 0 0,0 1 0 0 0,4 5 0 0 0,-4-4-16 0 0,0 1-1 0 0,0-1 1 0 0,-1 1 0 0 0,1 0 0 0 0,-1-1-1 0 0,0 1 1 0 0,0 0 0 0 0,-1 1 0 0 0,1-1-1 0 0,-1 0 1 0 0,0 0 0 0 0,0 1 0 0 0,0 4 0 0 0,5 43 38 0 0,-1 98 1 0 0,-7-119 29 0 0,-1 0 0 0 0,-1-1 0 0 0,-2 0 0 0 0,-15 48 0 0 0,-97 213 293 0 0,96-237-241 0 0,15-36-79 0 0,0 0 0 0 0,-1 0 1 0 0,-1 0-1 0 0,-15 21 0 0 0,14-25-493 0 0,-15 29 0 0 0,24-41-593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8751 0 0,'0'0'674'0'0,"-2"1"-438"0"0,-17 4 4121 0 0,8-1-2198 0 0,8-2-2048 0 0,1-1-1 0 0,-1 0 1 0 0,1 1 0 0 0,0 0 0 0 0,-1 0 0 0 0,1 0 0 0 0,0 0 0 0 0,0 0 0 0 0,0 0 0 0 0,0 0 0 0 0,1 0 0 0 0,-1 1 0 0 0,1-1 0 0 0,-3 5 0 0 0,-5 7 95 0 0,-53 77 42 0 0,-37 48-245 0 0,82-117 119 0 0,0 0 1 0 0,2 1-1 0 0,1 0 0 0 0,1 1 1 0 0,0 1-1 0 0,2 0 0 0 0,1 0 1 0 0,-9 39-1 0 0,18-61-53 0 0,0 1 0 0 0,1 0 0 0 0,0 0 1 0 0,-1 0-1 0 0,2 0 0 0 0,-1 0 0 0 0,0 0 0 0 0,1-1 0 0 0,-1 1 0 0 0,3 8 0 0 0,-2-12-47 0 0,-1 1 0 0 0,1 0 0 0 0,-1 0-1 0 0,1-1 1 0 0,-1 1 0 0 0,1 0 0 0 0,0-1 0 0 0,-1 1 0 0 0,1 0-1 0 0,0-1 1 0 0,-1 1 0 0 0,1-1 0 0 0,0 1 0 0 0,0-1 0 0 0,0 0-1 0 0,-1 1 1 0 0,1-1 0 0 0,0 0 0 0 0,1 1 0 0 0,1 0 43 0 0,3 0-21 0 0,-1 1 0 0 0,0-1 0 0 0,1 0 0 0 0,-1 0 0 0 0,1-1 0 0 0,0 1 0 0 0,-1-1 1 0 0,1-1-1 0 0,-1 1 0 0 0,1-1 0 0 0,-1 0 0 0 0,1 0 0 0 0,-1-1 0 0 0,8-2 0 0 0,8-4 67 0 0,-1-1 0 0 0,24-14 0 0 0,-27 12-58 0 0,0 0 0 0 0,-1-1 0 0 0,0-1-1 0 0,23-23 1 0 0,-12 5-94 0 0,31-43 1 0 0,-52 67 14 0 0,-1-1 1 0 0,0-1-1 0 0,-1 1 1 0 0,1-1-1 0 0,-2 0 1 0 0,1 0 0 0 0,-1 0-1 0 0,2-10 1 0 0,-4 16-24 0 0,-1 0-1 0 0,0 0 1 0 0,1 0 0 0 0,-1 0 0 0 0,0 0 0 0 0,0 0 0 0 0,-1 0 0 0 0,1 0 0 0 0,0 1 0 0 0,-1-1 0 0 0,0 0 0 0 0,0 0 0 0 0,0 0 0 0 0,0 1 0 0 0,0-1-1 0 0,0 0 1 0 0,-1 1 0 0 0,1-1 0 0 0,-1 1 0 0 0,0-1 0 0 0,0 1 0 0 0,0 0 0 0 0,0 0 0 0 0,0 0 0 0 0,0 0 0 0 0,-1 0 0 0 0,1 1 0 0 0,0-1 0 0 0,-6-2 0 0 0,2 1-309 0 0,-1 0 1 0 0,0 1-1 0 0,0 0 1 0 0,0 0-1 0 0,0 1 1 0 0,0-1-1 0 0,-1 1 1 0 0,-12 1-1 0 0,17 0-286 0 0,-6 3-1257 0 0,8-3 878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8287 0 0,'0'0'2355'0'0,"-1"2"-710"0"0,-2 4-962 0 0,0 0-1 0 0,-1 0 0 0 0,0-1 0 0 0,0 1 1 0 0,-9 8-1 0 0,-30 27-18 0 0,8-8-107 0 0,-94 109 1116 0 0,110-118-1514 0 0,0 1 0 0 0,2 1-1 0 0,1 0 1 0 0,-15 35 0 0 0,27-50-151 0 0,-5 9 33 0 0,-10 33 0 0 0,17-47-30 0 0,1 0 1 0 0,0 0-1 0 0,0 0 0 0 0,0 0 1 0 0,1 0-1 0 0,0 0 1 0 0,0 0-1 0 0,0 0 1 0 0,1 1-1 0 0,2 7 1 0 0,-2-11-1 0 0,0-1 1 0 0,1 1 0 0 0,-1-1-1 0 0,1 0 1 0 0,0 0-1 0 0,-1 0 1 0 0,1 0 0 0 0,0 0-1 0 0,0 0 1 0 0,0 0 0 0 0,1-1-1 0 0,-1 1 1 0 0,0-1 0 0 0,0 1-1 0 0,1-1 1 0 0,-1 0 0 0 0,1 0-1 0 0,-1 0 1 0 0,1 0 0 0 0,0-1-1 0 0,3 2 1 0 0,4 0 37 0 0,0-1-1 0 0,0 0 0 0 0,0 0 1 0 0,16-1-1 0 0,-11-1 10 0 0,-1-1 0 0 0,1-1 0 0 0,-1 0 0 0 0,0-1-1 0 0,0 0 1 0 0,0-1 0 0 0,16-8 0 0 0,-11 3-20 0 0,-2-1 1 0 0,1-1 0 0 0,-1 0-1 0 0,21-21 1 0 0,4-9-31 0 0,-3-2 0 0 0,53-78 0 0 0,-90 119-8 0 0,11-14 0 0 0,20-31-13 0 0,-42 65-50 0 0,-10 28 1 0 0,13-28 48 0 0,-3 6 121 0 0,2 0 0 0 0,1 1-1 0 0,0-1 1 0 0,2 1 0 0 0,-2 40-1 0 0,5-60-72 0 0,1 1 0 0 0,1-1 0 0 0,-1 1 1 0 0,0-1-1 0 0,1 1 0 0 0,0-1 0 0 0,0 1 0 0 0,0-1 0 0 0,1 0 0 0 0,0 1 0 0 0,-1-1 0 0 0,1 0 0 0 0,1 0 0 0 0,-1 0 0 0 0,1-1 1 0 0,-1 1-1 0 0,1 0 0 0 0,3 2 0 0 0,-2-3-71 0 0,-1 0-1 0 0,0-1 1 0 0,1 0 0 0 0,-1 0 0 0 0,1 0 0 0 0,0 0 0 0 0,-1 0-1 0 0,1-1 1 0 0,0 0 0 0 0,0 0 0 0 0,0 0 0 0 0,0 0-1 0 0,0 0 1 0 0,0-1 0 0 0,0 0 0 0 0,1 0 0 0 0,-1 0 0 0 0,0 0-1 0 0,8-2 1 0 0,-6 0-532 0 0,0 1-1 0 0,0-1 0 0 0,0 0 1 0 0,9-5-1 0 0,6-5-6382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15 6911 0 0,'7'-3'248'0'0,"-1"0"-1"0"0,1 1 1 0 0,-1 0 0 0 0,1 1-1 0 0,0-1 1 0 0,0 1-1 0 0,-1 1 1 0 0,18 0 4143 0 0,-17 4 1824 0 0,-119 68-4010 0 0,20-14-2237 0 0,-180 159 32 0 0,219-162-7 0 0,46-48 22 0 0,1 0-1 0 0,1 1 1 0 0,-1 0-1 0 0,2 1 1 0 0,-8 16-1 0 0,6-6 2 0 0,5-1-16 0 0,1-16 4 0 0,1 1 0 0 0,0-1 0 0 0,0 1 0 0 0,0-1 0 0 0,0 0 0 0 0,0 1 0 0 0,0-1 0 0 0,1 0 0 0 0,-1 0 0 0 0,1 0 1 0 0,-1 0-1 0 0,1 0 0 0 0,0 0 0 0 0,0 0 0 0 0,0-1 0 0 0,0 1 0 0 0,0-1 0 0 0,0 1 0 0 0,0-1 0 0 0,0 0 0 0 0,5 2 0 0 0,0 0 23 0 0,0 0 0 0 0,1-1 0 0 0,-1 0 0 0 0,0 0 0 0 0,1-1 0 0 0,8 1-1 0 0,-1-2 66 0 0,1-1-1 0 0,-1 0 1 0 0,21-4-1 0 0,8-2 65 0 0,36-3-15 0 0,40-3-324 0 0,-41 9-3512 0 0,-57 4-3215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43 6911 0 0,'25'-33'11891'0'0,"-26"32"-11666"0"0,-1 0 0 0 0,0 0 0 0 0,0 0 0 0 0,0 0 0 0 0,0 0 0 0 0,0 1 0 0 0,0-1 0 0 0,-3 0 0 0 0,0 0-172 0 0,-1 1 0 0 0,1 0 1 0 0,-1 0-1 0 0,1 0 0 0 0,-1 0 0 0 0,1 1 0 0 0,0 0 0 0 0,-1 0 0 0 0,-6 3 0 0 0,-46 20-12 0 0,54-22-25 0 0,-118 68-155 0 0,62-34-58 0 0,22-13 213 0 0,0 1 1 0 0,1 2-1 0 0,2 2 0 0 0,-48 47 1 0 0,79-71 72 0 0,0 1 1 0 0,0-1 0 0 0,1 1 0 0 0,0 0 0 0 0,-5 10 0 0 0,7-14-77 0 0,1 0 1 0 0,-1 0 0 0 0,1 0 0 0 0,0 0-1 0 0,-1 0 1 0 0,1 0 0 0 0,0 0 0 0 0,0 0-1 0 0,-1 0 1 0 0,1 0 0 0 0,0 0 0 0 0,0 0-1 0 0,0 0 1 0 0,0 0 0 0 0,0 1 0 0 0,1-1-1 0 0,-1 0 1 0 0,0 0 0 0 0,0 0 0 0 0,1 0-1 0 0,-1 0 1 0 0,1 0 0 0 0,-1 0 0 0 0,1 0-1 0 0,-1 0 1 0 0,1-1 0 0 0,0 1 0 0 0,-1 0-1 0 0,1 0 1 0 0,0 0 0 0 0,0-1-1 0 0,-1 1 1 0 0,1 0 0 0 0,0-1 0 0 0,0 1-1 0 0,0 0 1 0 0,0-1 0 0 0,0 1 0 0 0,0-1-1 0 0,1 1 1 0 0,2 0 19 0 0,1 0-1 0 0,-1 0 1 0 0,0 0-1 0 0,1-1 1 0 0,-1 0-1 0 0,1 0 1 0 0,-1 0 0 0 0,1 0-1 0 0,8-2 1 0 0,41-12 179 0 0,-46 11-186 0 0,84-27 70 0 0,73-20-1578 0 0,-125 39-21 0 0,-38 11 1164 0 0,1 2-53 0 0,-3-1 375 0 0,1-1 0 0 0,-1 0-1 0 0,0 0 1 0 0,1 0-1 0 0,-1 0 1 0 0,0 0 0 0 0,0 0-1 0 0,1 0 1 0 0,-1 0-1 0 0,0 0 1 0 0,1 1 0 0 0,-1-1-1 0 0,0 0 1 0 0,0 0-1 0 0,1 0 1 0 0,-1 1 0 0 0,0-1-1 0 0,0 0 1 0 0,0 0 0 0 0,1 1-1 0 0,-1-1 1 0 0,0 0-1 0 0,0 0 1 0 0,0 1 0 0 0,0-1-1 0 0,1 4 29 0 0,0-1-1 0 0,0 0 1 0 0,-1 1 0 0 0,0-1-1 0 0,0 0 1 0 0,0 1-1 0 0,0-1 1 0 0,0 1 0 0 0,-1-1-1 0 0,1 0 1 0 0,-1 1-1 0 0,0-1 1 0 0,0 0 0 0 0,0 0-1 0 0,-1 0 1 0 0,-1 4-1 0 0,-4 5 590 0 0,0 0 0 0 0,-15 17 0 0 0,14-17 212 0 0,7-11-548 0 0,0 7 265 0 0,1-7-520 0 0,0-1-1 0 0,0 1 1 0 0,-1 0 0 0 0,1 0-1 0 0,0 0 1 0 0,0-1 0 0 0,1 1 0 0 0,-1 0-1 0 0,0 0 1 0 0,0-1 0 0 0,0 1-1 0 0,0 0 1 0 0,1 1 0 0 0,0 0-193 0 0,0 0 1 0 0,0-1-1 0 0,0 1 0 0 0,0 0 1 0 0,0 0-1 0 0,1-1 0 0 0,-1 1 1 0 0,1-1-1 0 0,-1 1 0 0 0,1-1 1 0 0,1 2-1 0 0,14 4-5721 0 0,-5-5-297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12959 0 0,'0'0'4506'0'0,"1"-1"-3802"0"0,15-9-242 0 0,0-1 1 0 0,-1-1 0 0 0,0 0 0 0 0,-1-1 0 0 0,17-19 0 0 0,1-1-171 0 0,16-12-21 0 0,2 2-1 0 0,85-55 1 0 0,-134 97-266 0 0,6-3 19 0 0,0 0 0 0 0,0 0 0 0 0,0 0 0 0 0,1 1 0 0 0,14-4 0 0 0,-21 7-17 0 0,0 1 0 0 0,-1-1 0 0 0,1 1-1 0 0,-1-1 1 0 0,1 1 0 0 0,-1-1 0 0 0,1 1-1 0 0,-1-1 1 0 0,1 1 0 0 0,-1 0 0 0 0,1-1 0 0 0,-1 1-1 0 0,0 0 1 0 0,1-1 0 0 0,-1 1 0 0 0,0 0-1 0 0,1 1 1 0 0,-1-2 10 0 0,2 6 68 0 0,0-1 0 0 0,0 1 1 0 0,-1-1-1 0 0,0 1 0 0 0,0 0 1 0 0,0 0-1 0 0,-1-1 0 0 0,1 1 0 0 0,-2 0 1 0 0,1 0-1 0 0,-1 6 0 0 0,-3 9 239 0 0,-11 36-1 0 0,3-17-76 0 0,9-26-209 0 0,-1-1-132 0 0,1 0-1 0 0,0 0 1 0 0,1 0-1 0 0,0 0 1 0 0,2 1 0 0 0,-1-1-1 0 0,3 27 1 0 0,4-20-7709 0 0,-3-11 1011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618 116 2303 0 0,'7'-24'1020'0'0,"9"-32"-2176"0"0,-9 39 4979 0 0,1-1 10686 0 0,-8 20-14029 0 0,1 1-394 0 0,0 1-1 0 0,0-1 1 0 0,-1 1-1 0 0,0 0 1 0 0,0-1 0 0 0,0 1-1 0 0,0 0 1 0 0,-1 5-1 0 0,-9 33 68 0 0,6-28-64 0 0,-15 55 511 0 0,-49 110 1 0 0,-46 60-54 0 0,82-176-518 0 0,-163 284 151 0 0,120-221-100 0 0,23-41-65 0 0,-34 62-255 0 0,84-140-1539 0 0,7-10 999 0 0,9-13-1771 0 0,-3 0-4351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8 176 6911 0 0,'-8'-5'12088'0'0,"11"5"-10648"0"0,139 10 1724 0 0,-84-9-2803 0 0,-1-3-1 0 0,1-2 0 0 0,104-22 0 0 0,183-79 283 0 0,-240 66-3307 0 0,-92 33 1184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9671 0 0,'0'0'1234'0'0,"0"2"-18"0"0,-3 6-334 0 0,-1-1 0 0 0,1 0 0 0 0,-1 0 0 0 0,-1 0 0 0 0,1 0 0 0 0,-9 9 0 0 0,-39 37 499 0 0,33-34-838 0 0,-5 5-71 0 0,-31 41-1 0 0,47-53-324 0 0,0 1 0 0 0,0-1 0 0 0,1 1 0 0 0,0 0 0 0 0,1 1 0 0 0,-4 14 0 0 0,9-25-105 0 0,0 0 0 0 0,1 0 0 0 0,-1 0 0 0 0,1 0 0 0 0,-1 0-1 0 0,1 0 1 0 0,0 0 0 0 0,0 0 0 0 0,0 0 0 0 0,1 0 0 0 0,-1 0 0 0 0,1 0 0 0 0,-1 0-1 0 0,1 0 1 0 0,0 0 0 0 0,0 0 0 0 0,1 0 0 0 0,-1-1 0 0 0,0 1 0 0 0,1 0 0 0 0,2 2-1 0 0,-2-2 21 0 0,1-1-1 0 0,0 1 0 0 0,0-1 0 0 0,0 0 1 0 0,0 0-1 0 0,0 0 0 0 0,0-1 1 0 0,0 1-1 0 0,1-1 0 0 0,-1 1 0 0 0,1-1 1 0 0,-1 0-1 0 0,1-1 0 0 0,-1 1 0 0 0,1-1 1 0 0,-1 1-1 0 0,8-1 0 0 0,3-1 42 0 0,0 0 0 0 0,-1-1 0 0 0,1-1-1 0 0,0 0 1 0 0,-1-1 0 0 0,0 0 0 0 0,17-9 0 0 0,-4 1 57 0 0,0-2 1 0 0,34-24-1 0 0,-45 28-87 0 0,-2 0-1 0 0,1-1 1 0 0,15-17 0 0 0,-26 25-63 0 0,0 0 0 0 0,-1 0 0 0 0,1 0 0 0 0,-1-1 0 0 0,0 1 0 0 0,0-1 0 0 0,0 1 0 0 0,0-1 0 0 0,0 0 0 0 0,-1 1 0 0 0,0-1 0 0 0,0 0 0 0 0,0 0 0 0 0,0 0 0 0 0,0 0 0 0 0,-1 0 0 0 0,0 0 0 0 0,0 0 0 0 0,0 0 0 0 0,-1-5 0 0 0,0 5-16 0 0,-1 0 0 0 0,1 1 0 0 0,-1-1 0 0 0,0 1 0 0 0,0-1 0 0 0,0 1 0 0 0,0 0 0 0 0,0 0 0 0 0,-1 0 0 0 0,0 0 0 0 0,0 0 0 0 0,1 1 0 0 0,-1-1 0 0 0,-1 1 0 0 0,1-1 0 0 0,0 1 0 0 0,-1 0 0 0 0,1 1 0 0 0,-1-1 0 0 0,-5-1 0 0 0,-3-1-67 0 0,0 0 0 0 0,0 1 0 0 0,0 1 0 0 0,-1 0-1 0 0,-13-1 1 0 0,-64 4-1569 0 0,52 2-5405 0 0,21-1-176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5527 0 0,'0'0'423'0'0,"0"1"-278"0"0,-38 41 5369 0 0,26-30-2822 0 0,-20 27 0 0 0,-68 126 387 0 0,45-69-2150 0 0,18-33-576 0 0,-11 19-85 0 0,-62 80 0 0 0,107-158-321 0 0,-1 1 1 0 0,0-1-1 0 0,0 0 1 0 0,-5 3-1 0 0,8-6-289 0 0,1-12-4142 0 0,0-3 2794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 5063 0 0,'-11'7'244'0'0,"7"-4"-98"0"0,0 0-1 0 0,-15 13 15508 0 0,44-11-13026 0 0,-4-7-1871 0 0,0-2 0 0 0,37-10 0 0 0,3-1-526 0 0,-40 9-238 0 0,3 1-672 0 0,-9 3-8485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182 269 5527 0 0,'-1'1'250'0'0,"-7"4"29"0"0,0 1 1 0 0,0 0-1 0 0,1 0 1 0 0,-13 13-1 0 0,-8 16 6021 0 0,15-20-1035 0 0,15-16-4607 0 0,153-77 2568 0 0,99-84-2151 0 0,-229 145-1054 0 0,8-4-1 0 0,0 1 0 0 0,2 2 0 0 0,49-20 0 0 0,-81 37-21 0 0,1 0 0 0 0,-1 0 0 0 0,1 0-1 0 0,0 0 1 0 0,-1 0 0 0 0,1 1 0 0 0,0 0 0 0 0,0-1-1 0 0,6 2 1 0 0,-9 0-5 0 0,-1-1 1 0 0,1 1-1 0 0,-1-1 0 0 0,1 1 0 0 0,-1 0 1 0 0,0-1-1 0 0,1 1 0 0 0,-1 0 0 0 0,0-1 0 0 0,0 1 1 0 0,1 0-1 0 0,-1 0 0 0 0,0-1 0 0 0,0 1 1 0 0,0 0-1 0 0,0-1 0 0 0,0 1 0 0 0,0 0 1 0 0,0 1-1 0 0,0-1-6 0 0,0 7 3 0 0,0 1 0 0 0,0-1 0 0 0,-1 0 0 0 0,0 1 0 0 0,-1-1 0 0 0,0 0 0 0 0,0 0 0 0 0,-1 0 0 0 0,0 0-1 0 0,-5 9 1 0 0,-3 4 12 0 0,-2 0-1 0 0,-18 25 0 0 0,-9 7-2 0 0,-65 64 0 0 0,88-101 1 0 0,-1-1 1 0 0,0-1-1 0 0,-1 0 0 0 0,-1-2 1 0 0,-27 14-1 0 0,-112 41-148 0 0,86-38-114 0 0,63-25 221 0 0,-31 14-173 0 0,39-17 146 0 0,16 3-85 0 0,-2-3 147 0 0,0 0-1 0 0,0 0 0 0 0,1-1 1 0 0,-1-1-1 0 0,0 0 0 0 0,13-3 1 0 0,72-20-73 0 0,-52 11 46 0 0,3-2-108 0 0,40-8-166 0 0,-79 21 138 0 0,0 1-1 0 0,1 0 0 0 0,-1 0 1 0 0,0 1-1 0 0,1 0 0 0 0,-1 1 1 0 0,14 2-1 0 0,-21-2 142 0 0,1 0 0 0 0,0 0 0 0 0,-1 0 0 0 0,1 0-1 0 0,-1 1 1 0 0,1-1 0 0 0,-1 0 0 0 0,0 1 0 0 0,1 0 0 0 0,-1 0-1 0 0,0-1 1 0 0,0 1 0 0 0,0 1 0 0 0,0-1 0 0 0,-1 0 0 0 0,1 0-1 0 0,-1 1 1 0 0,1-1 0 0 0,-1 1 0 0 0,0-1 0 0 0,0 1 0 0 0,0-1 0 0 0,0 1-1 0 0,0 0 1 0 0,-1-1 0 0 0,1 1 0 0 0,-1 0 0 0 0,1 0 0 0 0,-1 0-1 0 0,-1 3 1 0 0,1 2 143 0 0,0 0 1 0 0,-1 0-1 0 0,0 0 0 0 0,-1-1 0 0 0,1 1 0 0 0,-2 0 1 0 0,1-1-1 0 0,-1 0 0 0 0,-7 14 0 0 0,-3 3 341 0 0,6-12-134 0 0,0 1 0 0 0,-1-2 0 0 0,0 1 0 0 0,-16 17 0 0 0,3-8-225 0 0,-1-1-1 0 0,0-1 1 0 0,-2-1-1 0 0,0-1 0 0 0,-1-1 1 0 0,-1-1-1 0 0,-1-1 1 0 0,0-1-1 0 0,0-2 1 0 0,-32 9-1 0 0,38-14-117 0 0,1-1 0 0 0,-1-1 0 0 0,-30 2 0 0 0,45-6 15 0 0,1 0-1 0 0,-1 0 1 0 0,1 0-1 0 0,-1-1 1 0 0,0 0-1 0 0,1 0 1 0 0,-1 0-1 0 0,1-1 1 0 0,0 0-1 0 0,0 0 1 0 0,-1 0-1 0 0,1-1 1 0 0,0 1-1 0 0,1-1 1 0 0,-1-1 0 0 0,0 1-1 0 0,1 0 1 0 0,-5-6-1 0 0,6 6-60 0 0,-1-1-1 0 0,1 0 0 0 0,0 0 1 0 0,0 0-1 0 0,1 0 0 0 0,-1-1 1 0 0,-2-5-1 0 0,5 9-33 0 0,0 0-1 0 0,-1 0 0 0 0,1-1 1 0 0,0 1-1 0 0,0 0 0 0 0,0-1 1 0 0,0 1-1 0 0,0 0 1 0 0,0-1-1 0 0,0 1 0 0 0,0 0 1 0 0,1 0-1 0 0,-1-1 0 0 0,0 1 1 0 0,1 0-1 0 0,-1 0 0 0 0,1-1 1 0 0,-1 1-1 0 0,1 0 0 0 0,0 0 1 0 0,-1 0-1 0 0,1 0 1 0 0,0 0-1 0 0,0 0 0 0 0,0 0 1 0 0,0 0-1 0 0,0 0 0 0 0,0 0 1 0 0,0 1-1 0 0,0-1 0 0 0,0 0 1 0 0,0 1-1 0 0,2-1 1 0 0,9-6-1595 0 0,2 1-296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 5983 0 0,'11'-2'17433'0'0,"-13"9"-15956"0"0,0 1-4188 0 0,-4 11 3182 0 0,-1 0 0 0 0,-14 26 0 0 0,10-20-104 0 0,1-5-166 0 0,-5 13-30 0 0,0 0-1 0 0,3 0 1 0 0,-11 42 0 0 0,23-74-369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30 334 15631 0 0,'0'0'719'0'0,"-1"1"-20"0"0,0 1-488 0 0,-12 11-144 0 0,13-13-20 0 0,0 1-1 0 0,-1-1 0 0 0,1 1 0 0 0,-1-1 1 0 0,1 0-1 0 0,-1 1 0 0 0,1-1 1 0 0,-1 1-1 0 0,0-1 0 0 0,1 0 1 0 0,-1 1-1 0 0,1-1 0 0 0,-1 0 1 0 0,0 0-1 0 0,1 0 0 0 0,-1 1 0 0 0,0-1 1 0 0,1 0-1 0 0,-2 0 0 0 0,2 0 33 0 0,0-1 0 0 0,-1 1-1 0 0,1 0 1 0 0,0 0-1 0 0,0-1 1 0 0,0 1 0 0 0,-1 0-1 0 0,1-1 1 0 0,0 1 0 0 0,0 0-1 0 0,0-1 1 0 0,0 1-1 0 0,0 0 1 0 0,0-1 0 0 0,0 1-1 0 0,0 0 1 0 0,0-1 0 0 0,0 1-1 0 0,0 0 1 0 0,0-1-1 0 0,0 1 1 0 0,0 0 0 0 0,0-1-1 0 0,0 1 1 0 0,0-1 0 0 0,1-3 427 0 0,0 0 0 0 0,1 1 0 0 0,-1-1 0 0 0,0 0 0 0 0,4-5 0 0 0,90-118-443 0 0,-70 95-45 0 0,-5 7-18 0 0,0 1 0 0 0,1 1 0 0 0,33-27 0 0 0,-48 45-6 0 0,-1 1 0 0 0,2 0 0 0 0,-1 0 1 0 0,0 1-1 0 0,1 0 0 0 0,0 0 0 0 0,-1 1 0 0 0,1-1 0 0 0,0 1 0 0 0,10-1 0 0 0,-11 2 19 0 0,-1 1 0 0 0,1 0 1 0 0,-1 0-1 0 0,1 0 0 0 0,-1 1 0 0 0,1 0 0 0 0,-1 0 0 0 0,1 0 0 0 0,-1 1 0 0 0,0-1 0 0 0,0 1 0 0 0,0 1 0 0 0,0-1 0 0 0,6 5 0 0 0,-3-3 27 0 0,-1 1 1 0 0,0 0 0 0 0,-1 1-1 0 0,1 0 1 0 0,-1 0-1 0 0,-1 0 1 0 0,1 0 0 0 0,-1 1-1 0 0,8 12 1 0 0,-11-13 8 0 0,1-1 0 0 0,-1 1 0 0 0,0-1 0 0 0,0 1 0 0 0,-1 0 0 0 0,0-1 0 0 0,0 1-1 0 0,0 0 1 0 0,-1 0 0 0 0,0 0 0 0 0,0 0 0 0 0,0 0 0 0 0,-1 0 0 0 0,0 0 0 0 0,-1 5 0 0 0,-7 16 7 0 0,0 0 0 0 0,-2-2-1 0 0,0 1 1 0 0,-2-1 0 0 0,-28 40 0 0 0,35-55-594 0 0,-2 0-1 0 0,-9 9 1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 4143 0 0,'10'-6'14958'0'0,"-12"16"-11558"0"0,-12 21-5701 0 0,13-28 3467 0 0,-48 94-571 0 0,-34 79-385 0 0,80-171-183 0 0,1 0-1 0 0,0 0 1 0 0,1 1-1 0 0,-1-1 1 0 0,1 1 0 0 0,0-1-1 0 0,1 1 1 0 0,-1-1-1 0 0,1 1 1 0 0,0-1-1 0 0,1 1 1 0 0,-1-1 0 0 0,3 11-1 0 0,-2-14 17 0 0,0-1 0 0 0,0 0 0 0 0,0 1 0 0 0,0-1 1 0 0,0 0-1 0 0,0 0 0 0 0,0 0 0 0 0,0 0 0 0 0,1 0 0 0 0,-1 0 0 0 0,0 0 0 0 0,1 0 0 0 0,-1-1 0 0 0,0 1 0 0 0,1 0 0 0 0,-1-1 0 0 0,1 1 1 0 0,-1-1-1 0 0,3 1 0 0 0,1 0 61 0 0,0-1 1 0 0,0 1-1 0 0,0-1 1 0 0,7 0-1 0 0,2-1 37 0 0,0-1 0 0 0,0 0 0 0 0,-1-2 0 0 0,1 1 0 0 0,21-10 0 0 0,-14 4-88 0 0,-1-2 0 0 0,33-21-1 0 0,-47 28-66 0 0,-1 0 0 0 0,0 0 0 0 0,0 0 0 0 0,0-1 0 0 0,-1 0-1 0 0,1 0 1 0 0,-1 0 0 0 0,0-1 0 0 0,-1 1 0 0 0,0-1 0 0 0,1 0 0 0 0,-2 0 0 0 0,1 0 0 0 0,-1-1-1 0 0,0 1 1 0 0,0 0 0 0 0,-1-1 0 0 0,2-10 0 0 0,-3 9-47 0 0,0 0-1 0 0,0 0 1 0 0,-1 0-1 0 0,0 0 1 0 0,0 0 0 0 0,0 0-1 0 0,-1 0 1 0 0,-1 0-1 0 0,1 1 1 0 0,-1-1-1 0 0,-1 1 1 0 0,1 0 0 0 0,-1 0-1 0 0,-9-13 1 0 0,6 12-54 0 0,0 0 0 0 0,-1 0 0 0 0,1 0 0 0 0,-1 1 0 0 0,-1 0 0 0 0,1 1 0 0 0,-16-9 0 0 0,18 12 52 0 0,1 0 0 0 0,-1 1 0 0 0,0-1 0 0 0,0 1 0 0 0,0 0 1 0 0,0 1-1 0 0,-1 0 0 0 0,1 0 0 0 0,0 0 0 0 0,-1 1 0 0 0,1 0 1 0 0,0 0-1 0 0,-1 0 0 0 0,-7 2 0 0 0,2 3-32 0 0,11-4-279 0 0,0-1 0 0 0,0 1 0 0 0,0 0 0 0 0,0 0 0 0 0,0 0 0 0 0,0 0 0 0 0,1 0 1 0 0,-1 0-1 0 0,0 0 0 0 0,0 0 0 0 0,1 1 0 0 0,-1-1 0 0 0,1 0 0 0 0,-1 0 0 0 0,1 1 0 0 0,-1 1 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4 245 15695 0 0,'0'2'719'0'0,"1"5"-592"0"0,-1 1 1 0 0,0-1-1 0 0,0 1 0 0 0,-2 9 1 0 0,0 2 1612 0 0,1-1 4333 0 0,19-31-5590 0 0,-11 5-449 0 0,-1-1-1 0 0,0 0 1 0 0,0 0 0 0 0,-1 0-1 0 0,0-1 1 0 0,-1 1 0 0 0,4-14-1 0 0,15-29 54 0 0,-17 42-195 0 0,1-1 0 0 0,0 1 1 0 0,1 0-1 0 0,0 1 0 0 0,0 0 0 0 0,1 0 0 0 0,12-10 0 0 0,-20 18 20 0 0,1 1 7 0 0,7-3-2 0 0,0 3-10 0 0,-7 0 41 0 0,3 1 8 0 0,5 10-9 0 0,-9-10 42 0 0,2 1-23 0 0,7 14 4 0 0,-7-9 47 0 0,0 0 0 0 0,0 1 0 0 0,-1 0 1 0 0,0 0-1 0 0,0-1 0 0 0,0 1 0 0 0,-1 0 0 0 0,-1 1 0 0 0,1-1 0 0 0,-1 0 0 0 0,-1 0 0 0 0,1 0 0 0 0,-1 0 0 0 0,-1 0 1 0 0,0 0-1 0 0,-4 12 0 0 0,2-10 25 0 0,0-2-47 0 0,3-6-74 0 0,1-5 34 0 0,1-1-1 0 0,0 0 0 0 0,-1 1 0 0 0,1-1 0 0 0,0 1 0 0 0,1-1 0 0 0,-1 1 0 0 0,1 0 0 0 0,1-4 1 0 0,20-27-229 0 0,-22 33 260 0 0,13-19-73 0 0,1 2 0 0 0,0 0 1 0 0,2 1-1 0 0,0 0 0 0 0,0 2 1 0 0,2 0-1 0 0,0 1 0 0 0,0 0 1 0 0,1 2-1 0 0,1 0 0 0 0,0 2 1 0 0,39-14-1 0 0,-54 22 196 0 0,0 1 0 0 0,0-1 0 0 0,0 2 0 0 0,0-1 1 0 0,0 1-1 0 0,0-1 0 0 0,11 3 0 0 0,-13-2-37 0 0,0 1 1 0 0,0-1-1 0 0,0 1 0 0 0,-1 1 1 0 0,1-1-1 0 0,-1 0 0 0 0,1 1 1 0 0,-1 0-1 0 0,1 0 0 0 0,-1 0 1 0 0,0 0-1 0 0,6 5 0 0 0,-9-1 179 0 0,0-5-244 0 0,0-1-1 0 0,-1 1 1 0 0,1-1-1 0 0,0 0 1 0 0,0 1-1 0 0,0-1 1 0 0,0 1-1 0 0,0-1 1 0 0,0 1-1 0 0,0-1 1 0 0,0 1-1 0 0,0-1 1 0 0,0 1-1 0 0,0-1 1 0 0,1 1-1 0 0,-1-1 1 0 0,0 1-1 0 0,6 7 79 0 0,-4-6-60 0 0,0 0 0 0 0,0 0 0 0 0,0 1 1 0 0,-1-1-1 0 0,1 0 0 0 0,-1 1 0 0 0,0-1 0 0 0,1 1 0 0 0,-1 0 0 0 0,0-1 0 0 0,-1 1 0 0 0,1 0 0 0 0,0 0 0 0 0,-1-1 0 0 0,0 1 0 0 0,1 0 0 0 0,-1 4 0 0 0,-2 4 0 0 0,1 0 0 0 0,-2-1 0 0 0,0 1 0 0 0,0 0 0 0 0,0-1 0 0 0,-2 0 0 0 0,1 1 0 0 0,-1-2 0 0 0,-1 1 0 0 0,-9 13 0 0 0,-20 28-817 0 0,34-50 316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 6911 0 0,'-1'-5'16069'0'0,"-6"25"-15414"0"0,-1 0 0 0 0,-13 23-1 0 0,-7 17-31 0 0,-44 114 81 0 0,51-119-2981 0 0,31-61-1414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0,'0'0'11104'0'0,"2"11"-10800"0"0,0 1-80 0 0,-2 3-7248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42 17015 0 0,'4'-8'1818'0'0,"10"-16"-468"0"0,-14 23-1308 0 0,0 1 0 0 0,0 0 0 0 0,1-1 0 0 0,-1 1 0 0 0,0 0 1 0 0,0 0-1 0 0,0-1 0 0 0,1 1 0 0 0,-1-1 0 0 0,0 1 0 0 0,0 0 0 0 0,0-1 0 0 0,0 1 0 0 0,0 0 0 0 0,0-1 0 0 0,0 1 0 0 0,0 0 0 0 0,0-1 0 0 0,0 1 0 0 0,0-1 0 0 0,0 1 0 0 0,0 0 0 0 0,0-1 1 0 0,-6 1 1 0 0,0 1 0 0 0,0-1 1 0 0,0 2-1 0 0,1-1 1 0 0,-1 0-1 0 0,-8 5 1 0 0,-35 17-56 0 0,22-9 21 0 0,-6 2-1 0 0,-56 38 0 0 0,76-45 137 0 0,1 0 1 0 0,1 1-1 0 0,0 0 0 0 0,0 1 0 0 0,1 1 1 0 0,0-1-1 0 0,-10 17 0 0 0,20-27-105 0 0,-1-1-1 0 0,1 1 1 0 0,-1 0 0 0 0,1 0-1 0 0,-1 0 1 0 0,1 0-1 0 0,-1 0 1 0 0,1 0 0 0 0,0-1-1 0 0,0 1 1 0 0,-1 0-1 0 0,1 0 1 0 0,0 0 0 0 0,0 0-1 0 0,0 0 1 0 0,0 0-1 0 0,0 0 1 0 0,0 0-1 0 0,0 0 1 0 0,1 0 0 0 0,-1 0-1 0 0,0 0 1 0 0,0 0-1 0 0,1 0 1 0 0,0 1 0 0 0,0-1-6 0 0,0 1 1 0 0,0-1-1 0 0,0 0 1 0 0,1 0 0 0 0,-1 0-1 0 0,0 0 1 0 0,1 0-1 0 0,-1 0 1 0 0,1-1-1 0 0,-1 1 1 0 0,1 0 0 0 0,-1-1-1 0 0,4 1 1 0 0,5 1 56 0 0,0 0 1 0 0,0-1 0 0 0,17 0-1 0 0,-9-2-42 0 0,-1-1 0 0 0,1 0 0 0 0,-1-2 0 0 0,19-5 0 0 0,25-5-71 0 0,-59 13-122 0 0,4 1 118 0 0,-6 1-8 0 0,0 0 0 0 0,1-1 0 0 0,-1 1 0 0 0,0-1 0 0 0,1 1 0 0 0,-1 0 0 0 0,0-1 0 0 0,0 1 0 0 0,1 0 0 0 0,-1-1 1 0 0,0 1-1 0 0,0 0 0 0 0,0-1 0 0 0,0 1 0 0 0,0 0 0 0 0,0-1 0 0 0,0 2 0 0 0,0 7 113 0 0,0-8-120 0 0,0 1 0 0 0,0-1 1 0 0,0 1-1 0 0,0-1 0 0 0,0 0 0 0 0,0 1 0 0 0,1-1 0 0 0,-1 1 0 0 0,0-1 0 0 0,1 0 1 0 0,0 3-1 0 0,0-4-64 0 0,0 1 0 0 0,0 0 1 0 0,-1-1-1 0 0,1 1 0 0 0,0 0 0 0 0,0-1 1 0 0,0 1-1 0 0,0-1 0 0 0,-1 0 1 0 0,1 1-1 0 0,0-1 0 0 0,0 0 1 0 0,0 1-1 0 0,0-1 0 0 0,0 0 1 0 0,2 0-1 0 0,16 1-1659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19663 0 0,'0'0'1975'0'0,"-2"1"-1808"0"0,-2 3-104 0 0,-1 0 0 0 0,0 1 1 0 0,1 0-1 0 0,0 0 0 0 0,0 0 1 0 0,-6 11-1 0 0,-18 40 595 0 0,16-31-326 0 0,-70 180 1950 0 0,18 7-1013 0 0,-21 58-283 0 0,81-260-981 0 0,0 1 1 0 0,1 0-1 0 0,0 0 0 0 0,1 0 1 0 0,0 0-1 0 0,0 0 0 0 0,1 0 1 0 0,1 1-1 0 0,1 11 0 0 0,-1-21-91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24 6447 0 0,'1'-2'499'0'0,"14"-20"6236"0"0,-25 29-5674 0 0,-85 68-322 0 0,34-25-641 0 0,-34 21-86 0 0,-124 106-12 0 0,155-119 29 0 0,6-8 533 0 0,-77 90-1 0 0,126-129-245 0 0,8-9 528 0 0,1-1-822 0 0,0-1-1 0 0,0 0 0 0 0,1 0 1 0 0,-1 0-1 0 0,0 0 1 0 0,0 1-1 0 0,0-1 1 0 0,0 0-1 0 0,0 0 0 0 0,0 0 1 0 0,0 0-1 0 0,0 1 1 0 0,0-1-1 0 0,1 0 0 0 0,-1 0 1 0 0,0 1-1 0 0,0-1 1 0 0,0 0-1 0 0,0 0 0 0 0,0 0 1 0 0,0 1-1 0 0,0-1 1 0 0,0 0-1 0 0,-1 0 1 0 0,1 0-1 0 0,0 1 0 0 0,0-1 1 0 0,0 0-1 0 0,0 0 1 0 0,0 1-1 0 0,0-1-3 0 0,0 0-1 0 0,-1 1 1 0 0,1-1-1 0 0,0 0 1 0 0,0 1-1 0 0,0-1 1 0 0,0 0 0 0 0,0 1-1 0 0,0-1 1 0 0,0 0-1 0 0,0 1 1 0 0,0-1-1 0 0,0 0 1 0 0,0 1 0 0 0,0-1-1 0 0,0 0 1 0 0,0 0-1 0 0,1 1 1 0 0,-1-1 0 0 0,0 0-1 0 0,0 1 1 0 0,0-1-1 0 0,0 0 1 0 0,1 1-1 0 0,-1-1 1 0 0,0 0 0 0 0,0 0-1 0 0,0 1 1 0 0,1-1-1 0 0,-1 0 1 0 0,0 0-1 0 0,0 0 1 0 0,1 1 0 0 0,3 2 89 0 0,1 0 1 0 0,-1 0 0 0 0,1 0 0 0 0,0-1-1 0 0,0 0 1 0 0,0 0 0 0 0,0 0 0 0 0,0 0-1 0 0,8 1 1 0 0,56 5 308 0 0,-16-2-285 0 0,-5 3-253 0 0,76 10 242 0 0,-104-18-905 0 0,0 0 0 0 0,0-1 0 0 0,0-1 0 0 0,27-5 0 0 0,-13-1-1030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48 6911 0 0,'0'0'528'0'0,"0"-2"-341"0"0,1-8 1080 0 0,-5-16 9498 0 0,0 17-10060 0 0,2 10-618 0 0,1 0-1 0 0,-1 0 0 0 0,0 0 1 0 0,1 0-1 0 0,-1 0 1 0 0,1 0-1 0 0,-1 0 1 0 0,1 1-1 0 0,0-1 1 0 0,-1 1-1 0 0,1-1 0 0 0,-1 3 1 0 0,0-1 3 0 0,-12 17-2 0 0,1 0 0 0 0,0 1 0 0 0,-16 40 1 0 0,-19 73-53 0 0,16-45 21 0 0,-7 20-58 0 0,-35 87 66 0 0,55-158-35 0 0,-1 0 0 0 0,-2-1 0 0 0,-2-1 1 0 0,-1-1-1 0 0,-2-1 0 0 0,-58 57 0 0 0,34-45-1963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 12815 0 0,'0'0'1158'0'0,"-6"-2"-932"0"0,-1 2-57 0 0,1-1-1 0 0,0 0 0 0 0,-1 1 0 0 0,1 0 1 0 0,-1 1-1 0 0,1 0 0 0 0,-1 0 0 0 0,1 0 1 0 0,0 0-1 0 0,0 1 0 0 0,-1 0 0 0 0,1 1 1 0 0,0-1-1 0 0,-9 7 0 0 0,-6 4 506 0 0,0 1 1 0 0,-27 24-1 0 0,36-28-505 0 0,-11 10 172 0 0,0 0 0 0 0,2 2 0 0 0,-26 33 0 0 0,39-45-304 0 0,1 0 1 0 0,0 1-1 0 0,0 0 0 0 0,1 1 1 0 0,1-1-1 0 0,0 1 0 0 0,1 0 1 0 0,0 0-1 0 0,0 1 0 0 0,-2 21 1 0 0,6-31-28 0 0,-1-1 0 0 0,1 1 1 0 0,0 0-1 0 0,0 0 0 0 0,0 0 1 0 0,0 0-1 0 0,1 0 0 0 0,-1 0 0 0 0,1-1 1 0 0,-1 1-1 0 0,1 0 0 0 0,0 0 1 0 0,0-1-1 0 0,1 1 0 0 0,-1-1 0 0 0,0 1 1 0 0,1-1-1 0 0,0 1 0 0 0,-1-1 0 0 0,1 0 1 0 0,0 0-1 0 0,0 0 0 0 0,0 0 1 0 0,0 0-1 0 0,1 0 0 0 0,-1 0 0 0 0,1-1 1 0 0,-1 1-1 0 0,1-1 0 0 0,-1 0 1 0 0,1 0-1 0 0,0 0 0 0 0,-1 0 0 0 0,1 0 1 0 0,0 0-1 0 0,0-1 0 0 0,3 1 1 0 0,7 0 55 0 0,1 0 0 0 0,0-1 1 0 0,-1-1-1 0 0,1 0 1 0 0,0-1-1 0 0,-1 0 1 0 0,0-1-1 0 0,20-7 1 0 0,10-6 121 0 0,47-25 0 0 0,-79 36-161 0 0,0-1 0 0 0,-1 0 0 0 0,1-1-1 0 0,-1 0 1 0 0,-1-1 0 0 0,1 0 0 0 0,15-18-1 0 0,-22 24-30 0 0,-1-1-1 0 0,0 0 0 0 0,0 0 0 0 0,0 0 0 0 0,0-1 0 0 0,-1 1 0 0 0,1 0 0 0 0,-1-1 0 0 0,0 1 1 0 0,0-1-1 0 0,0 1 0 0 0,0-1 0 0 0,-1 1 0 0 0,1-1 0 0 0,-1 0 0 0 0,0 1 0 0 0,0-1 0 0 0,0 0 1 0 0,-1 1-1 0 0,1-1 0 0 0,-1 0 0 0 0,0 1 0 0 0,0-1 0 0 0,0 1 0 0 0,0 0 0 0 0,-1-1 0 0 0,1 1 1 0 0,-1 0-1 0 0,0 0 0 0 0,-4-5 0 0 0,-3-3-212 0 0,0 1-1 0 0,-2 0 1 0 0,-19-15 0 0 0,0 0-939 0 0,28 24 748 0 0,-6-7 378 0 0,2 6-3816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88 255 919 0 0,'0'1'11185'0'0,"-7"3"-9128"0"0,-3 0-1202 0 0,1 0 0 0 0,-1-1 0 0 0,0 0 1 0 0,-14 2-1 0 0,19-4-607 0 0,3-1 420 0 0,2 0-642 0 0,-1 0 1 0 0,1 0-1 0 0,-1 0 1 0 0,1 0-1 0 0,-1 0 1 0 0,0-1 0 0 0,1 1-1 0 0,-1 0 1 0 0,1-1-1 0 0,0 1 1 0 0,-1 0 0 0 0,1-1-1 0 0,-1 1 1 0 0,1 0-1 0 0,-1-1 1 0 0,1 1 0 0 0,0-1-1 0 0,-1 1 1 0 0,1 0-1 0 0,0-1 1 0 0,-1 1-1 0 0,1-1 1 0 0,0 1 0 0 0,0-1-1 0 0,-1 0 1 0 0,1 0 3 0 0,0-1 1 0 0,0 1 0 0 0,0 0-1 0 0,0 0 1 0 0,0 0 0 0 0,1 0-1 0 0,-1-1 1 0 0,0 1-1 0 0,0 0 1 0 0,1 0 0 0 0,0-2-1 0 0,2-3 53 0 0,1 0 0 0 0,-1 1 0 0 0,7-8 0 0 0,-9 11-43 0 0,14-14-34 0 0,1 1 0 0 0,0 0 0 0 0,1 1 0 0 0,36-23 0 0 0,-21 16-4 0 0,-16 10-2 0 0,0 0 0 0 0,19-7 0 0 0,-29 15 0 0 0,0 0 0 0 0,1 1 0 0 0,-1-1 0 0 0,1 1 0 0 0,-1 1 0 0 0,1 0 0 0 0,0 0 0 0 0,0 0 0 0 0,8 0 0 0 0,-13 1 5 0 0,0 1 0 0 0,-1-1-1 0 0,1 0 1 0 0,0 0 0 0 0,0 1-1 0 0,-1-1 1 0 0,1 1 0 0 0,0 0-1 0 0,-1 0 1 0 0,1-1 0 0 0,0 1-1 0 0,-1 0 1 0 0,1 0 0 0 0,-1 0 0 0 0,0 1-1 0 0,1-1 1 0 0,-1 0 0 0 0,0 0-1 0 0,1 2 1 0 0,0 0 10 0 0,0 0 1 0 0,-1 0-1 0 0,0-1 0 0 0,0 1 0 0 0,0 0 1 0 0,0 0-1 0 0,0 0 0 0 0,0 0 1 0 0,-1 0-1 0 0,1 4 0 0 0,-1 3 33 0 0,0-1 0 0 0,-1 0 0 0 0,0 0 0 0 0,0 0 0 0 0,-1 0 0 0 0,-5 14 0 0 0,0-3-34 0 0,-1 0 0 0 0,-1 0 0 0 0,-1-1 0 0 0,-1 0 1 0 0,-24 31-1 0 0,20-34-35 0 0,16-41-102 0 0,2 15 71 0 0,-1 0 0 0 0,2 0 1 0 0,-1 0-1 0 0,1 0 0 0 0,1 0 0 0 0,0 1 1 0 0,10-15-1 0 0,1 2-68 0 0,35-36-1 0 0,-36 43 94 0 0,0 0-1 0 0,2 2 0 0 0,-1 0 1 0 0,2 0-1 0 0,0 2 0 0 0,0 0 1 0 0,1 2-1 0 0,0 0 0 0 0,1 0 1 0 0,0 2-1 0 0,25-6 0 0 0,-37 11 45 0 0,1 1 1 0 0,-1 0-1 0 0,1 0 0 0 0,0 1 0 0 0,-1 0 0 0 0,1 0 0 0 0,8 2 1 0 0,-12-1 15 0 0,-1 0 1 0 0,0 1 0 0 0,0-1 0 0 0,0 0 0 0 0,0 1 0 0 0,0 0 0 0 0,-1 0 0 0 0,1 0 0 0 0,0 1 0 0 0,-1-1 0 0 0,0 1 0 0 0,1 0-1 0 0,-1 0 1 0 0,0 0 0 0 0,4 6 0 0 0,-3-3 13 0 0,0 0-1 0 0,-1 0 1 0 0,0 0 0 0 0,0 1-1 0 0,0-1 1 0 0,-1 1 0 0 0,0-1-1 0 0,-1 1 1 0 0,1 0-1 0 0,-1 0 1 0 0,0 0 0 0 0,-1 0-1 0 0,0 0 1 0 0,0-1 0 0 0,0 1-1 0 0,-3 13 1 0 0,-2 2-122 0 0,-2 1 0 0 0,0 0 1 0 0,-16 32-1 0 0,6-15-900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16127 0 0,'0'0'1460'0'0,"-1"3"-1204"0"0,-4 26 94 0 0,-2 0 0 0 0,0 0 0 0 0,-21 47-1 0 0,4-11 247 0 0,-139 345 1005 0 0,37-130-1537 0 0,82-182-1200 0 0,43-97-106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3223 0 0,'1'-2'240'0'0,"8"-15"-706"0"0,12-19 2263 0 0,-11 20 681 0 0,0 0-1 0 0,1 1 1 0 0,17-18 0 0 0,-15 20-1915 0 0,1 1 0 0 0,1 0 0 0 0,0 1 0 0 0,1 1 0 0 0,0 0 0 0 0,0 1 0 0 0,1 1 0 0 0,0 0 0 0 0,35-9 0 0 0,-43 15-426 0 0,0 0 0 0 0,0 1 0 0 0,-1 0 1 0 0,1 1-1 0 0,0 0 0 0 0,0 0 0 0 0,0 1 0 0 0,0 0 0 0 0,15 4 0 0 0,-18-3-87 0 0,-1 0 0 0 0,1-1 0 0 0,-1 2-1 0 0,1-1 1 0 0,-1 1 0 0 0,0 0 0 0 0,0 0 0 0 0,0 0-1 0 0,-1 1 1 0 0,1-1 0 0 0,-1 1 0 0 0,0 0 0 0 0,0 1 0 0 0,0-1-1 0 0,6 10 1 0 0,-3 0 20 0 0,-1 0 1 0 0,0 0-1 0 0,-1 1 0 0 0,0 0 0 0 0,4 30 1 0 0,-5-21 56 0 0,-2 2 0 0 0,-1 47 0 0 0,-2-66-112 0 0,1-1 0 0 0,-1 0 0 0 0,0 0-1 0 0,0 1 1 0 0,-1-1 0 0 0,0 0 0 0 0,0 0 0 0 0,0-1 0 0 0,-1 1 0 0 0,0 0 0 0 0,0-1 0 0 0,-1 1 0 0 0,1-1 0 0 0,-1 0-1 0 0,0 0 1 0 0,0-1 0 0 0,-1 1 0 0 0,1-1 0 0 0,-1 0 0 0 0,0 0 0 0 0,-10 5 0 0 0,-150 81 72 0 0,24-15-429 0 0,97-50-626 0 0,42-25-508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117 101 9215 0 0,'0'0'707'0'0,"-2"1"-464"0"0,-3 1 256 0 0,1 1 1 0 0,0 0 0 0 0,-1 0 0 0 0,1 0-1 0 0,0 0 1 0 0,0 1 0 0 0,1-1-1 0 0,-1 1 1 0 0,1 0 0 0 0,0 0 0 0 0,0 0-1 0 0,-4 7 1 0 0,0 3 386 0 0,0 0 0 0 0,-10 29 0 0 0,9-18-502 0 0,1 1 0 0 0,2 1 0 0 0,0-1 0 0 0,2 1 0 0 0,0 49 0 0 0,3-69-334 0 0,1-1 0 0 0,0 1 0 0 0,0-1 0 0 0,0 1-1 0 0,1-1 1 0 0,-1 0 0 0 0,2 0 0 0 0,2 8 0 0 0,-4-12-33 0 0,1 0 0 0 0,-1 0 1 0 0,0 0-1 0 0,1 0 0 0 0,0 0 0 0 0,-1 0 1 0 0,1 0-1 0 0,0 0 0 0 0,0-1 0 0 0,0 1 1 0 0,0-1-1 0 0,0 1 0 0 0,0-1 0 0 0,1 0 1 0 0,-1 0-1 0 0,0 0 0 0 0,1 0 0 0 0,-1 0 1 0 0,0-1-1 0 0,1 1 0 0 0,-1-1 0 0 0,1 1 1 0 0,-1-1-1 0 0,4 0 0 0 0,3-1 42 0 0,0 0 1 0 0,0 0-1 0 0,-1-1 0 0 0,1 0 0 0 0,-1-1 0 0 0,1 0 1 0 0,-1 0-1 0 0,0-1 0 0 0,15-9 0 0 0,2-3 85 0 0,38-32 0 0 0,-33 22-49 0 0,0-2-1 0 0,-2-1 1 0 0,46-60-1 0 0,-58 66-92 0 0,-1-1 0 0 0,-1-1 1 0 0,-1 0-1 0 0,-1 0 0 0 0,-1-1 0 0 0,10-38 0 0 0,-13 31-1486 0 0,-6 20-89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44 14279 0 0,'0'-4'529'0'0,"1"-15"153"0"0,0-1 4767 0 0,-10 28-5014 0 0,4-1-314 0 0,0 0 0 0 0,1 1 0 0 0,-1 0 0 0 0,1 0 0 0 0,1 0 0 0 0,-5 17 0 0 0,-3 4 82 0 0,-49 116 251 0 0,-138 323 51 0 0,115-260-365 0 0,8-19 45 0 0,58-149-199 0 0,-18 40-3994 0 0,31-70 1945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79 9671 0 0,'-14'0'1040'0'0,"1"1"-1"0"0,-16 3 0 0 0,24-4-162 0 0,0 2-1 0 0,0-1 0 0 0,0 0 1 0 0,0 1-1 0 0,0 0 0 0 0,0 0 1 0 0,0 1-1 0 0,-7 4 1664 0 0,28-5-1561 0 0,24 0-543 0 0,0-3 0 0 0,0-1 0 0 0,52-10 0 0 0,-26 4-269 0 0,25-3 5 0 0,165-43 1 0 0,-256 54-175 0 0,14-4-306 0 0,1-1 0 0 0,0 2 0 0 0,0 0 0 0 0,0 1 0 0 0,22 0-1 0 0,-17 3-1744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17191 0 0,'0'0'2620'0'0,"1"0"-1781"0"0,27-7 1084 0 0,44-18 1 0 0,-9 3-1390 0 0,71-31-220 0 0,-80 29-244 0 0,-30 11-69 0 0,-1-2-18 0 0,-22 15-60 0 0,-1-1-23 0 0,0 0 82 0 0,0 0 0 0 0,0 0-1 0 0,0 1 1 0 0,-1-1 0 0 0,1 0 0 0 0,0 0-1 0 0,0 0 1 0 0,-1 1 0 0 0,1-1 0 0 0,-1 0-1 0 0,1 1 1 0 0,0-1 0 0 0,-1 0 0 0 0,0 1-1 0 0,1-1 1 0 0,-1 1 0 0 0,1-1 0 0 0,-1 0-1 0 0,0 1 1 0 0,1-1 0 0 0,-1 1 0 0 0,0 0-1 0 0,1-1 1 0 0,-1 1 0 0 0,0 0 0 0 0,-1-1-1 0 0,0 0-13 0 0,0 1 0 0 0,0-1 0 0 0,0 1-1 0 0,0 0 1 0 0,0 0 0 0 0,-1-1 0 0 0,1 1 0 0 0,0 1-1 0 0,-3-1 1 0 0,-12 4-4 0 0,0 1 0 0 0,-1 0 0 0 0,2 1 0 0 0,-1 1 0 0 0,1 0 0 0 0,0 2 0 0 0,1 0 0 0 0,-1 0 0 0 0,2 2 0 0 0,0-1 0 0 0,0 2 0 0 0,1 0 0 0 0,0 1 0 0 0,1 0 0 0 0,0 1 0 0 0,1 0 0 0 0,-12 22 0 0 0,9-14 161 0 0,2 1 0 0 0,0 1 0 0 0,-13 39 0 0 0,20-45-46 0 0,0-1 1 0 0,1 0 0 0 0,1 1-1 0 0,1-1 1 0 0,0 1 0 0 0,2 22-1 0 0,0-31-17 0 0,1-1 0 0 0,0 0-1 0 0,1 0 1 0 0,2 10-1 0 0,-3-16-38 0 0,-1 0-1 0 0,1 0 0 0 0,0 1 1 0 0,0-1-1 0 0,0 0 1 0 0,0 0-1 0 0,0 0 0 0 0,1 0 1 0 0,-1-1-1 0 0,1 1 1 0 0,-1 0-1 0 0,1-1 1 0 0,-1 1-1 0 0,1-1 0 0 0,0 1 1 0 0,0-1-1 0 0,0 0 1 0 0,0 0-1 0 0,3 2 0 0 0,0-2 8 0 0,0 1-1 0 0,0-1 0 0 0,0-1 0 0 0,1 1 0 0 0,-1-1 0 0 0,0 0 0 0 0,0 0 0 0 0,0 0 0 0 0,9-3 0 0 0,3-1-98 0 0,26-9 0 0 0,-14 3-160 0 0,-16 6-758 0 0,0-1 0 0 0,0 0 0 0 0,12-8 1 0 0,-6 2-6908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516 809 1839 0 0,'0'0'406'0'0,"0"3"883"0"0,4 36 7596 0 0,-5-26-8087 0 0,-2 17 6252 0 0,11-47-6537 0 0,-4 10-398 0 0,60-112 148 0 0,-28 54-503 0 0,42-103 0 0 0,-63 126-165 0 0,-2-1 1 0 0,-2 0-1 0 0,10-73 0 0 0,-19 89 265 0 0,0 1 1 0 0,-2-1-1 0 0,-1 0 0 0 0,-1 0 0 0 0,-1 1 0 0 0,-1-1 0 0 0,-11-35 1 0 0,9 48 84 0 0,-6 5-4 0 0,12 9 57 0 0,-1 0-1 0 0,0-1 1 0 0,0 1-1 0 0,0 0 1 0 0,1 0-1 0 0,-1 0 1 0 0,0 0-1 0 0,0 0 1 0 0,0 0-1 0 0,0 0 1 0 0,1 0-1 0 0,-1 0 1 0 0,0 1-1 0 0,0-1 0 0 0,0 0 1 0 0,1 0-1 0 0,-1 1 1 0 0,0-1-1 0 0,0 0 1 0 0,1 1-1 0 0,-1-1 1 0 0,0 1-1 0 0,0-1 1 0 0,1 1-1 0 0,-1-1 1 0 0,1 1-1 0 0,-1 0 1 0 0,1-1-1 0 0,-1 1 1 0 0,1 0-1 0 0,-1-1 1 0 0,1 1-1 0 0,-1 0 1 0 0,1 0-1 0 0,-1 1 1 0 0,-2 5 6 0 0,-1 0 0 0 0,-3 15 0 0 0,5-16-10 0 0,-14 56 335 0 0,-17 126 0 0 0,15-72-179 0 0,-64 312 58 0 0,69-374-206 0 0,-2 0-1 0 0,-2-1 1 0 0,-3-2 0 0 0,-2 0-1 0 0,-2-1 1 0 0,-2-1-1 0 0,-3-1 1 0 0,-1-2 0 0 0,-61 72-1 0 0,-93 73-165 0 0,171-178 168 0 0,4-3-8 0 0,1-1 0 0 0,-1 1 0 0 0,-7 13 1 0 0,7-10-18 0 0,7-11-157 0 0,21-6-7972 0 0,0-3 3698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35 10591 0 0,'-4'0'160'0'0,"-1"0"-1"0"0,1 0 0 0 0,-1 1 1 0 0,1-1-1 0 0,0 1 0 0 0,-1 0 1 0 0,1 0-1 0 0,0 0 0 0 0,0 0 1 0 0,0 1-1 0 0,0 0 0 0 0,0 0 1 0 0,-6 3-1 0 0,9-3 126 0 0,-1 0 0 0 0,1 0 0 0 0,0-1 0 0 0,-1 1 0 0 0,1 0 0 0 0,0 0 0 0 0,0 1 0 0 0,0-1 0 0 0,1 0 0 0 0,-1 0 0 0 0,0 0 0 0 0,1 0 0 0 0,-1 1 0 0 0,1-1 0 0 0,0 0 0 0 0,0 4 0 0 0,0-4-204 0 0,1 0 0 0 0,0 1-1 0 0,0-1 1 0 0,0 0 0 0 0,0 1-1 0 0,0-1 1 0 0,0 0 0 0 0,1 0-1 0 0,-1 0 1 0 0,1 0 0 0 0,-1 0-1 0 0,1 0 1 0 0,0 0 0 0 0,0-1-1 0 0,3 3 1 0 0,0 0 18 0 0,0-1 0 0 0,0 0-1 0 0,0 0 1 0 0,0-1 0 0 0,0 0 0 0 0,0 0 0 0 0,1 0-1 0 0,-1 0 1 0 0,1-1 0 0 0,0 0 0 0 0,8 0 0 0 0,9 1 276 0 0,34-4-1 0 0,-51 2-324 0 0,30-3 260 0 0,-1-2 0 0 0,0-1 0 0 0,39-13 0 0 0,102-41 650 0 0,-51 16-407 0 0,-116 40-617 0 0,0 2-1 0 0,0-1 1 0 0,0 1-1 0 0,0 1 1 0 0,0 0-1 0 0,1 0 1 0 0,-1 0-1 0 0,0 2 1 0 0,16 1-1 0 0,-24-2-315 0 0,1 1 0 0 0,0 0 0 0 0,-1 0 0 0 0,1 0 0 0 0,-1 0 0 0 0,1 0 0 0 0,-1 0 0 0 0,1 0 0 0 0,-1 1-1 0 0,1-1 1 0 0,-1 1 0 0 0,0-1 0 0 0,0 1 0 0 0,2 2 0 0 0,-3-3 369 0 0,2 2-1689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5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5527 0 0,'0'0'13866'0'0,"2"-2"-13526"0"0,3-6-118 0 0,0-1 0 0 0,0 0 0 0 0,-1 0 0 0 0,0-1 0 0 0,5-16 0 0 0,3-8-82 0 0,0 4-72 0 0,3-10-89 0 0,3 1 0 0 0,22-38 0 0 0,-33 66 27 0 0,0 1 1 0 0,0-1-1 0 0,2 1 1 0 0,-1 0-1 0 0,1 1 1 0 0,0 0-1 0 0,1 1 0 0 0,0 0 1 0 0,0 0-1 0 0,1 1 1 0 0,14-8-1 0 0,-12 9 43 0 0,-5 2 71 0 0,1 0-1 0 0,-1 0 1 0 0,1 1-1 0 0,17-5 1 0 0,-25 8-105 0 0,0 0 0 0 0,1 1 0 0 0,-1-1 0 0 0,0 0 0 0 0,1 0 0 0 0,-1 1 0 0 0,0-1 0 0 0,1 0-1 0 0,-1 1 1 0 0,0 0 0 0 0,0-1 0 0 0,0 1 0 0 0,0 0 0 0 0,1-1 0 0 0,-1 1 0 0 0,0 0 0 0 0,0 0 0 0 0,0 0 0 0 0,1 2 0 0 0,0-1-7 0 0,1 1-1 0 0,-1 0 1 0 0,0 0 0 0 0,0 0-1 0 0,2 7 1 0 0,-1-3-9 0 0,-1 0 0 0 0,0 1 1 0 0,-1-1-1 0 0,0 1 0 0 0,0-1 0 0 0,-1 1 0 0 0,1 0 0 0 0,-2-1 0 0 0,0 12 1 0 0,-4 8-46 0 0,-9 35 0 0 0,4-24-11 0 0,-61 226-544 0 0,35-138 322 0 0,22-85 268 0 0,9-26 13 0 0,0 1 0 0 0,0 1 0 0 0,2-1 1 0 0,-3 19-1 0 0,3 14 1492 0 0,16-51-1191 0 0,-9 1-268 0 0,0-1 0 0 0,0-1 0 0 0,0 1 0 0 0,0 0 0 0 0,-1-1 0 0 0,1 0 0 0 0,-1 0 0 0 0,0 0-1 0 0,1 0 1 0 0,-1-1 0 0 0,3-4 0 0 0,7-7 66 0 0,15-14 59 0 0,1 2-1 0 0,2 1 1 0 0,53-35 0 0 0,-16 17-119 0 0,184-106 111 0 0,-242 146-265 0 0,-1 0 0 0 0,1 0-1 0 0,0 1 1 0 0,1 0 0 0 0,-1 0 0 0 0,1 2-1 0 0,-1-1 1 0 0,1 1 0 0 0,-1 0 0 0 0,1 1-1 0 0,0 1 1 0 0,-1 0 0 0 0,1 0 0 0 0,-1 1-1 0 0,1 0 1 0 0,10 4 0 0 0,10 4-3526 0 0,-17-6-3341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9 130 3679 0 0,'0'0'284'0'0,"-9"4"3387"0"0,18-7 3947 0 0,9-2-4846 0 0,45-15-1917 0 0,234-74 3057 0 0,-278 90-3792 0 0,0 1-1 0 0,1 1 1 0 0,21 0 0 0 0,-39 2-759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1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90 9215 0 0,'0'0'1226'0'0,"-2"3"230"0"0,-65 71 5039 0 0,7 10-4520 0 0,44-58-1821 0 0,2 0 1 0 0,0 1 0 0 0,2 1 0 0 0,-16 54 0 0 0,27-78-134 0 0,0 1 0 0 0,0-1 1 0 0,1 0-1 0 0,-1 1 0 0 0,1-1 1 0 0,0 1-1 0 0,1-1 0 0 0,-1 0 1 0 0,1 1-1 0 0,2 7 0 0 0,-3-11-5 0 0,1 0 1 0 0,0 0-1 0 0,-1 0 0 0 0,1 0 0 0 0,0 0 1 0 0,0 0-1 0 0,-1 0 0 0 0,1 0 0 0 0,0-1 0 0 0,0 1 1 0 0,0 0-1 0 0,0-1 0 0 0,0 1 0 0 0,0-1 1 0 0,0 1-1 0 0,0-1 0 0 0,2 1 0 0 0,18 4 236 0 0,-14-4-184 0 0,0-1-1 0 0,0-1 1 0 0,0 1-1 0 0,0-1 1 0 0,-1-1-1 0 0,1 1 1 0 0,0-1-1 0 0,-1 0 1 0 0,1 0-1 0 0,9-6 1 0 0,7-4 180 0 0,30-21 1 0 0,-50 31-225 0 0,26-17 77 0 0,-12 9-11 0 0,0-1 0 0 0,-1-1 1 0 0,0-1-1 0 0,25-25 0 0 0,-38 35-83 0 0,-1-1-1 0 0,1 1 1 0 0,-1-1-1 0 0,1 0 1 0 0,-1 0-1 0 0,-1 0 1 0 0,1 0-1 0 0,0 0 1 0 0,-1-1-1 0 0,0 1 1 0 0,0 0-1 0 0,0-1 1 0 0,-1 1-1 0 0,1 0 1 0 0,-2-9-1 0 0,1 5 6 0 0,-2 1-1 0 0,1 0 1 0 0,-1 0-1 0 0,0 0 1 0 0,0 0-1 0 0,-1 1 1 0 0,0-1 0 0 0,-7-11-1 0 0,-59-93 53 0 0,49 74-394 0 0,14 25 58 0 0,-1-1 1 0 0,-9-12-1 0 0,16 24-280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1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121 680 14799 0 0,'0'0'1343'0'0,"-2"1"-1104"0"0,-11 0 305 0 0,0-1 1 0 0,0 0 0 0 0,-21-3-1 0 0,32 2-414 0 0,0 1 1 0 0,0-1-1 0 0,0 0 0 0 0,0 0 0 0 0,0 0 1 0 0,0 0-1 0 0,0 0 0 0 0,0 0 0 0 0,1 0 1 0 0,-1-1-1 0 0,0 1 0 0 0,1-1 0 0 0,-1 1 1 0 0,1-1-1 0 0,-1 0 0 0 0,1 1 0 0 0,0-1 1 0 0,0 0-1 0 0,0 0 0 0 0,0 0 0 0 0,-1-2 1 0 0,0-1 16 0 0,0 0 0 0 0,1 1 0 0 0,-1-1 1 0 0,1 0-1 0 0,0 0 0 0 0,1 0 0 0 0,-1 0 1 0 0,1-4-1 0 0,1-6 53 0 0,1 0 0 0 0,0 0 1 0 0,1 0-1 0 0,1 1 0 0 0,10-28 1 0 0,-4 19-88 0 0,1 1 0 0 0,28-40 0 0 0,2 8-150 0 0,75-77 0 0 0,-105 120 67 0 0,13-15-62 0 0,2 1 0 0 0,0 1-1 0 0,2 1 1 0 0,0 2 0 0 0,40-23 0 0 0,-64 42-212 0 0,-1 0 0 0 0,1 0 0 0 0,0 0-1 0 0,0 0 1 0 0,0 1 0 0 0,0-1 0 0 0,0 1 0 0 0,0 0 0 0 0,0 1 0 0 0,1-1 0 0 0,-1 1 0 0 0,7-1 0 0 0,-1 4-1390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1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89 222 919 0 0,'-1'2'67'0'0,"-13"57"7809"0"0,9-37-1221 0 0,-9 29 0 0 0,11-43-6768 0 0,0-1 0 0 0,-1 0 0 0 0,0 0 0 0 0,-5 8 0 0 0,-8 14 576 0 0,16-27-390 0 0,-4 0 72 0 0,2-1-47 0 0,0-7-98 0 0,3 3 6 0 0,-1 0 0 0 0,0 0 0 0 0,1-1 0 0 0,0 1 0 0 0,-1 0 0 0 0,1-1 0 0 0,1 1 0 0 0,-1 0 0 0 0,0-1 0 0 0,2-5 0 0 0,11-33 45 0 0,-6 23-60 0 0,0 0-1 0 0,1 1 1 0 0,2 0 0 0 0,-1 0-1 0 0,2 1 1 0 0,0 0 0 0 0,1 1-1 0 0,20-21 1 0 0,-21 27-23 0 0,2-3-7 0 0,0 0 0 0 0,1 2 1 0 0,0-1-1 0 0,25-13 0 0 0,-35 23 44 0 0,0 0 0 0 0,0 0 1 0 0,1 0-1 0 0,-1 1 0 0 0,0 0 1 0 0,1-1-1 0 0,-1 2 0 0 0,1-1 1 0 0,-1 1-1 0 0,6-1 0 0 0,-7 2 13 0 0,1-1-1 0 0,-1 1 0 0 0,0-1 0 0 0,1 1 1 0 0,-1 0-1 0 0,0 1 0 0 0,0-1 0 0 0,0 0 1 0 0,0 1-1 0 0,0 0 0 0 0,0-1 0 0 0,0 1 0 0 0,-1 0 1 0 0,1 1-1 0 0,2 2 0 0 0,-2-2-7 0 0,-1-1 0 0 0,1 1 1 0 0,-1 0-1 0 0,0 0 0 0 0,0 0 0 0 0,-1 1 0 0 0,1-1 0 0 0,-1 0 0 0 0,1 1 1 0 0,-1-1-1 0 0,0 1 0 0 0,0 4 0 0 0,0-2 1 0 0,0 1 0 0 0,-1-1 0 0 0,0 0 0 0 0,0 1 0 0 0,-1-1 0 0 0,-1 10 0 0 0,-2-2 0 0 0,0 0 0 0 0,-1 0 0 0 0,0-1 0 0 0,-1 0 0 0 0,-11 19 0 0 0,15-27 6 0 0,-1-1 0 0 0,1 0 0 0 0,-1 0 1 0 0,0 0-1 0 0,0 0 0 0 0,-1 0 0 0 0,1-1 1 0 0,-1 0-1 0 0,0 1 0 0 0,-6 3 0 0 0,10-7-17 0 0,0 0 0 0 0,0 0 0 0 0,0 0 0 0 0,0 0 0 0 0,-1 0 0 0 0,1 1 0 0 0,0-1 0 0 0,0 0 0 0 0,0 0 0 0 0,0 0 0 0 0,0 0 0 0 0,0 0 0 0 0,0 0 0 0 0,-1 0 1 0 0,1 0-1 0 0,0 0 0 0 0,0 0 0 0 0,0 0 0 0 0,0 0 0 0 0,0 0 0 0 0,0 0 0 0 0,-1 0 0 0 0,1 0 0 0 0,0 0 0 0 0,0 0 0 0 0,0 0 0 0 0,0 0 0 0 0,0 0 0 0 0,0 0 0 0 0,-1 0 0 0 0,1-1 0 0 0,0 1 0 0 0,0 0 0 0 0,0 0 0 0 0,0 0 0 0 0,0 0 0 0 0,0 0 0 0 0,0 0 0 0 0,0 0 0 0 0,0 0 0 0 0,-1 0 0 0 0,1-1 0 0 0,0 1 0 0 0,0 0 0 0 0,0 0 0 0 0,0 0 0 0 0,0 0 0 0 0,0 0 0 0 0,0 0 0 0 0,0 0 0 0 0,0-1 0 0 0,0 1 0 0 0,0 0 0 0 0,0 0 0 0 0,0 0 0 0 0,0 0 0 0 0,0 0 1 0 0,0 0-1 0 0,0-1 0 0 0,1-6-63 0 0,-1 7 57 0 0,4-10-63 0 0,0 0-1 0 0,0-1 1 0 0,1 2-1 0 0,0-1 1 0 0,1 1-1 0 0,7-11 0 0 0,6-4 27 0 0,22-22 0 0 0,-19 23 56 0 0,1 1-1 0 0,1 1 0 0 0,1 0 1 0 0,1 2-1 0 0,0 1 0 0 0,43-21 1 0 0,-63 36 31 0 0,0 1 0 0 0,0 0 1 0 0,1-1-1 0 0,-1 2 0 0 0,1-1 1 0 0,-1 1-1 0 0,1 0 0 0 0,-1 1 1 0 0,10-1-1 0 0,-13 2-13 0 0,0-1 0 0 0,1 0 1 0 0,-1 1-1 0 0,-1 0 0 0 0,1 0 0 0 0,0 0 1 0 0,0 0-1 0 0,0 0 0 0 0,0 1 0 0 0,-1-1 0 0 0,1 1 1 0 0,0-1-1 0 0,-1 1 0 0 0,0 0 0 0 0,1 0 1 0 0,-1 0-1 0 0,0 1 0 0 0,0-1 0 0 0,0 0 0 0 0,0 1 1 0 0,-1 0-1 0 0,3 3 0 0 0,-2 0 9 0 0,1 0-1 0 0,-1 0 0 0 0,-1 0 1 0 0,1 0-1 0 0,-1 0 1 0 0,0 1-1 0 0,0-1 1 0 0,-1 1-1 0 0,0-1 0 0 0,0 1 1 0 0,-2 10-1 0 0,-2 8 121 0 0,-12 39 0 0 0,14-55-129 0 0,-12 37 99 0 0,4-16-111 0 0,-9 52 0 0 0,19-80-512 0 0,3-1-1055 0 0,-1-1 1314 0 0,0 0 0 0 0,0 0 1 0 0,-1 0-1 0 0,1 0 1 0 0,0 0-1 0 0,0 0 0 0 0,0-1 1 0 0,2 0-1 0 0,10-5-1558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1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60 3223 0 0,'0'0'14910'0'0,"1"2"-14237"0"0,0 3-446 0 0,0 0 1 0 0,-1 0-1 0 0,1 0 0 0 0,-1 1 1 0 0,0-1-1 0 0,0 0 1 0 0,-1 6-1 0 0,-10 41 688 0 0,3-13-601 0 0,2 2-109 0 0,1 1 0 0 0,2 81 1 0 0,3-120-132 0 0,0 0 0 0 0,1 1 0 0 0,-1-1 0 0 0,1 0 0 0 0,-1 0 0 0 0,3 5 0 0 0,-2-7-27 0 0,-1 0-1 0 0,1 0 0 0 0,-1 0 1 0 0,1 0-1 0 0,0 0 1 0 0,0 0-1 0 0,0-1 0 0 0,-1 1 1 0 0,1 0-1 0 0,0 0 0 0 0,0-1 1 0 0,0 1-1 0 0,0-1 1 0 0,0 1-1 0 0,0-1 0 0 0,0 1 1 0 0,0-1-1 0 0,1 1 1 0 0,-1-1-1 0 0,0 0 0 0 0,0 0 1 0 0,1 0-1 0 0,3 1 55 0 0,-1-1 0 0 0,0 0-1 0 0,0 0 1 0 0,0-1 0 0 0,0 1 0 0 0,0-1-1 0 0,0 0 1 0 0,0 0 0 0 0,7-3 0 0 0,34-20 638 0 0,-27 14-511 0 0,13-8 243 0 0,31-26 0 0 0,-46 33-389 0 0,-6 3-18 0 0,0 0 0 0 0,-1 0 0 0 0,0-1 0 0 0,15-18 0 0 0,-19 21-58 0 0,-1 0 0 0 0,0-1-1 0 0,-1 1 1 0 0,1-1 0 0 0,-1 0-1 0 0,-1 0 1 0 0,1 0 0 0 0,-1 0-1 0 0,2-12 1 0 0,-3 11-47 0 0,14-76-725 0 0,-12 71-519 0 0,1 0 0 0 0,0 0 0 0 0,1 1 0 0 0,10-17 0 0 0,-3 7-6259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31 10591 0 0,'0'-2'488'0'0,"1"-4"-325"0"0,0-3 764 0 0,2-5 4930 0 0,-12 19-2769 0 0,5-1-2887 0 0,-1 0 0 0 0,2 1 0 0 0,-1-1 0 0 0,0 1 0 0 0,1-1 0 0 0,0 1 0 0 0,-4 8 0 0 0,-16 41 433 0 0,16-35-424 0 0,-142 434 1438 0 0,85-242-1586 0 0,-71 184 77 0 0,119-358-185 0 0,9-21-365 0 0,1-1 0 0 0,-8 28 0 0 0,14-35-324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1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144 331 14223 0 0,'0'0'1076'0'0,"1"1"-726"0"0,0 0-346 0 0,-1 0 1 0 0,1 0-1 0 0,-1 0 1 0 0,1 0-1 0 0,-1 0 1 0 0,1-1 0 0 0,0 1-1 0 0,-1 0 1 0 0,1 0-1 0 0,0-1 1 0 0,0 1 0 0 0,0 0-1 0 0,-1-1 1 0 0,1 1-1 0 0,0-1 1 0 0,0 1-1 0 0,0-1 1 0 0,0 0 0 0 0,0 1-1 0 0,0-1 1 0 0,0 0-1 0 0,0 0 1 0 0,0 1-1 0 0,0-1 1 0 0,0 0 0 0 0,0 0-1 0 0,2 0 1 0 0,0 0 15 0 0,5 0 22 0 0,-1-1 1 0 0,0 1-1 0 0,1-1 1 0 0,-1 0-1 0 0,0-1 1 0 0,0 0 0 0 0,11-4-1 0 0,-1-1 193 0 0,-1-1 1 0 0,15-9-1 0 0,-16 8 147 0 0,-1 0-1 0 0,14-13 0 0 0,-22 18-211 0 0,-2-1 1 0 0,1 0-1 0 0,0 0 0 0 0,-1-1 0 0 0,0 1 1 0 0,0-1-1 0 0,-1 0 0 0 0,4-7 0 0 0,-3 3 160 0 0,0-1 0 0 0,-1 1 1 0 0,0-1-1 0 0,-1 0 0 0 0,0 0 0 0 0,0 0 0 0 0,-1 0 0 0 0,-1 0 0 0 0,0 0 0 0 0,0 0 1 0 0,-1 0-1 0 0,-1 0 0 0 0,0 0 0 0 0,-6-20 0 0 0,7 30-327 0 0,1-1-1 0 0,-1 1 1 0 0,1 0-1 0 0,0 0 1 0 0,-1 0 0 0 0,0-1-1 0 0,1 1 1 0 0,-1 0-1 0 0,0 0 1 0 0,0 0-1 0 0,1 0 1 0 0,-1 0-1 0 0,0 1 1 0 0,0-1 0 0 0,0 0-1 0 0,0 0 1 0 0,0 0-1 0 0,0 1 1 0 0,-1-1-1 0 0,1 1 1 0 0,0-1 0 0 0,0 1-1 0 0,0-1 1 0 0,0 1-1 0 0,-1 0 1 0 0,1-1-1 0 0,0 1 1 0 0,0 0-1 0 0,-1 0 1 0 0,1 0 0 0 0,0 0-1 0 0,-1 0 1 0 0,1 0-1 0 0,0 0 1 0 0,0 1-1 0 0,-1-1 1 0 0,-1 1 0 0 0,-4 2-66 0 0,0-1 0 0 0,0 2-1 0 0,0-1 1 0 0,-12 9 0 0 0,15-9 89 0 0,-14 11-66 0 0,0 0 0 0 0,1 1 0 0 0,1 1 0 0 0,-21 27-1 0 0,14-16-22 0 0,-85 105-270 0 0,95-114 312 0 0,1 1 1 0 0,1 1-1 0 0,0 0 1 0 0,2 1 0 0 0,-11 34-1 0 0,17-47 11 0 0,2 0 0 0 0,-1 0-1 0 0,1 0 1 0 0,0 0 0 0 0,1 14 0 0 0,0-20 9 0 0,0 1 1 0 0,0-1-1 0 0,0 0 1 0 0,1 0 0 0 0,-1 1-1 0 0,1-1 1 0 0,-1 0-1 0 0,1 0 1 0 0,0 0 0 0 0,0 0-1 0 0,0 0 1 0 0,0 0-1 0 0,0 0 1 0 0,0 0 0 0 0,1 0-1 0 0,-1-1 1 0 0,1 1-1 0 0,-1 0 1 0 0,1-1 0 0 0,0 1-1 0 0,-1-1 1 0 0,1 0-1 0 0,0 1 1 0 0,0-1 0 0 0,3 1-1 0 0,-1-1 10 0 0,0 0-1 0 0,0 0 0 0 0,0-1 1 0 0,1 1-1 0 0,-1-1 1 0 0,0 0-1 0 0,0 0 1 0 0,1 0-1 0 0,-1-1 1 0 0,0 1-1 0 0,0-1 0 0 0,0 0 1 0 0,0-1-1 0 0,0 1 1 0 0,0 0-1 0 0,0-1 1 0 0,0 0-1 0 0,7-5 0 0 0,2-1 13 0 0,0-2 0 0 0,0 0-1 0 0,19-20 1 0 0,97-102 59 0 0,16-26-531 0 0,-133 141 440 0 0,-11 16-17 0 0,-2 3 103 0 0,-33 77 457 0 0,21-52-456 0 0,-13 40 0 0 0,21-50-10 0 0,-6 35 0 0 0,11-46-55 0 0,-1 0 0 0 0,1 0 0 0 0,0 1-1 0 0,0-1 1 0 0,1 0 0 0 0,0 0 0 0 0,0 0 0 0 0,0 0-1 0 0,4 8 1 0 0,-4-12-5 0 0,0 0-1 0 0,0 0 1 0 0,0 0-1 0 0,0 0 1 0 0,1-1 0 0 0,-1 1-1 0 0,0 0 1 0 0,1-1-1 0 0,-1 0 1 0 0,1 1 0 0 0,0-1-1 0 0,0 0 1 0 0,-1 0-1 0 0,1 0 1 0 0,0 0 0 0 0,0 0-1 0 0,0 0 1 0 0,0 0-1 0 0,0-1 1 0 0,0 1 0 0 0,0-1-1 0 0,0 1 1 0 0,0-1-1 0 0,1 0 1 0 0,2 0-1 0 0,4 0-302 0 0,1 0 0 0 0,-1-1-1 0 0,1-1 1 0 0,12-2 0 0 0,-8-1-5283 0 0,-1-2-1891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4607 0 0,'-6'-6'22313'0'0,"3"23"-22302"0"0,0-7 16 0 0,2-1 1 0 0,-1 0-1 0 0,1 1 0 0 0,1 9 0 0 0,0-12-122 0 0,0-5-463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17 7831 0 0,'-1'-1'356'0'0,"-1"0"-306"0"0,1-1 0 0 0,0 1 0 0 0,0 0 0 0 0,-1 0-1 0 0,1 0 1 0 0,-1 0 0 0 0,1 0 0 0 0,-1 0 0 0 0,1 0-1 0 0,-1 0 1 0 0,0 0 0 0 0,1 1 0 0 0,-1-1 0 0 0,0 1-1 0 0,1-1 1 0 0,-1 1 0 0 0,0 0 0 0 0,0 0-1 0 0,0 0 1 0 0,-1 0 0 0 0,1 0 302 0 0,0 1 0 0 0,0-1 0 0 0,0 1 0 0 0,0 0 0 0 0,0 0 0 0 0,1 0 1 0 0,-1 0-1 0 0,0 0 0 0 0,1 0 0 0 0,-1 0 0 0 0,0 1 0 0 0,-1 1 0 0 0,-17 16 2320 0 0,-41 47-643 0 0,45-49-1782 0 0,0-1 0 0 0,-29 22 0 0 0,14-13-84 0 0,-20 11 309 0 0,50-35-292 0 0,0 0-110 0 0,-3 7-56 0 0,3 2-14 0 0,2-7-5 0 0,0 0 0 0 0,0-1 0 0 0,0 1-1 0 0,0-1 1 0 0,0 0 0 0 0,1 1 0 0 0,-1-1-1 0 0,1 0 1 0 0,0 0 0 0 0,2 3 0 0 0,23 21-70 0 0,-21-21 71 0 0,13 9 166 0 0,0-1 0 0 0,1 0 0 0 0,39 18 0 0 0,-36-20 54 0 0,0 2 0 0 0,37 26 0 0 0,-59-38-190 0 0,0 0-1 0 0,1 0 0 0 0,-1 0 1 0 0,0 0-1 0 0,0 0 0 0 0,0 0 1 0 0,0 1-1 0 0,0-1 0 0 0,-1 0 1 0 0,1 0-1 0 0,0 1 0 0 0,-1-1 1 0 0,1 1-1 0 0,-1-1 1 0 0,1 0-1 0 0,-1 1 0 0 0,1-1 1 0 0,-1 1-1 0 0,0-1 0 0 0,0 1 1 0 0,0-1-1 0 0,0 1 0 0 0,0-1 1 0 0,0 1-1 0 0,0-1 0 0 0,0 1 1 0 0,-1-1-1 0 0,1 1 0 0 0,-1-1 1 0 0,1 1-1 0 0,-1-1 1 0 0,1 0-1 0 0,-1 1 0 0 0,0-1 1 0 0,0 0-1 0 0,0 1 0 0 0,0-1 1 0 0,-2 2-1 0 0,-2 3 1 0 0,0-1-1 0 0,0 0 1 0 0,-1 0-1 0 0,0 0 1 0 0,0-1 0 0 0,-10 6-1 0 0,-10 3 23 0 0,-2-1-1 0 0,0-2 1 0 0,-48 12-1 0 0,14-4 0 0 0,-80 13-137 0 0,126-29 23 0 0,11-1 34 0 0,0 0 0 0 0,0-1 0 0 0,1 1 0 0 0,-1-2 0 0 0,0 1 0 0 0,-5-1 0 0 0,8 1-18 0 0,0 0 0 0 0,1-1 0 0 0,-1 1 1 0 0,0-1-1 0 0,1 1 0 0 0,-1-1 0 0 0,0 0 0 0 0,1 0 0 0 0,-1 0 0 0 0,1 0 0 0 0,-1 0 0 0 0,1 0 0 0 0,0 0 0 0 0,0 0 0 0 0,-1 0 1 0 0,1-1-1 0 0,0 1 0 0 0,0 0 0 0 0,-2-3 0 0 0,4 3-63 0 0,-1 0 1 0 0,0 0-1 0 0,0 0 1 0 0,1 0-1 0 0,-1 1 1 0 0,0-1-1 0 0,1 0 1 0 0,-1 0-1 0 0,1 0 1 0 0,-1 1-1 0 0,1-1 0 0 0,-1 0 1 0 0,1 1-1 0 0,1-2 1 0 0,-1 0-180 0 0,11-14-1899 0 0,5-3-4155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123 106 10135 0 0,'0'0'1216'0'0,"1"2"-324"0"0,1 4 12 0 0,0 0 1 0 0,1 0-1 0 0,0 0 0 0 0,1-1 0 0 0,-1 1 0 0 0,1-1 0 0 0,6 7 0 0 0,-8-9-704 0 0,1-1-1 0 0,0 0 1 0 0,0 0-1 0 0,0 0 1 0 0,0 0-1 0 0,0 0 1 0 0,1-1-1 0 0,-1 1 1 0 0,0-1-1 0 0,1 0 1 0 0,-1 0-1 0 0,1 0 1 0 0,0-1-1 0 0,-1 1 1 0 0,5-1-1 0 0,2 0 4 0 0,0 0-1 0 0,0-1 0 0 0,0 0 0 0 0,0-1 0 0 0,0 0 0 0 0,15-6 0 0 0,-8 2-105 0 0,0-2 1 0 0,27-14-1 0 0,-34 16-107 0 0,0-1 1 0 0,0 0-1 0 0,13-13 1 0 0,-20 18-61 0 0,0-1 0 0 0,-1 1 1 0 0,1-1-1 0 0,-1 0 0 0 0,0 0 1 0 0,0 0-1 0 0,0 0 0 0 0,0 0 1 0 0,-1-1-1 0 0,1 1 0 0 0,-1 0 0 0 0,0-1 1 0 0,0 1-1 0 0,0-1 0 0 0,0-7 1 0 0,-1 10 27 0 0,0-1 0 0 0,0 1 0 0 0,0-1 0 0 0,-1 1 0 0 0,1-1 0 0 0,0 1 0 0 0,-1-1 0 0 0,1 1 0 0 0,-1 0 0 0 0,0-1 1 0 0,0 1-1 0 0,1 0 0 0 0,-1-1 0 0 0,0 1 0 0 0,0 0 0 0 0,0 0 0 0 0,0 0 0 0 0,0 0 0 0 0,0 0 0 0 0,-1 0 0 0 0,1 0 0 0 0,0 0 0 0 0,0 0 0 0 0,-1 1 0 0 0,1-1 1 0 0,-1 0-1 0 0,1 1 0 0 0,0-1 0 0 0,-1 1 0 0 0,1 0 0 0 0,-4-1 0 0 0,1 0-43 0 0,-1 1 0 0 0,0-1 0 0 0,1 1 0 0 0,-1 0 1 0 0,0 0-1 0 0,0 1 0 0 0,1-1 0 0 0,-1 1 0 0 0,-5 2 0 0 0,-11 4-187 0 0,0 2-1 0 0,1 1 0 0 0,-39 24 1 0 0,-51 45 769 0 0,90-64-228 0 0,1 1 0 0 0,1 1 0 0 0,0 0 0 0 0,-28 37 0 0 0,43-51-221 0 0,1 1 1 0 0,0 0-1 0 0,0 0 0 0 0,0 0 1 0 0,0 1-1 0 0,1-1 0 0 0,-1 0 0 0 0,1 1 1 0 0,0-1-1 0 0,1 0 0 0 0,-1 1 1 0 0,1-1-1 0 0,0 7 0 0 0,0-7-16 0 0,1-1 0 0 0,-1 1 1 0 0,1-1-1 0 0,0 0 0 0 0,0 0 0 0 0,0 1 0 0 0,0-1 0 0 0,1 0 0 0 0,0 0 1 0 0,-1 0-1 0 0,1 0 0 0 0,0 0 0 0 0,0-1 0 0 0,1 1 0 0 0,-1-1 0 0 0,0 1 1 0 0,1-1-1 0 0,3 2 0 0 0,6 5-16 0 0,0-2 1 0 0,1 1-1 0 0,0-2 1 0 0,1 0-1 0 0,0 0 1 0 0,0-2-1 0 0,0 1 1 0 0,16 2-1 0 0,-18-6-1301 0 0,0 1-1 0 0,0-1 1 0 0,14-1 0 0 0,-9 0-5473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10591 0 0,'0'0'488'0'0,"2"-1"-12"0"0,1 0-361 0 0,1 0 0 0 0,-1 1 0 0 0,1-1-1 0 0,-1 1 1 0 0,1 0 0 0 0,0-1 0 0 0,-1 1-1 0 0,1 1 1 0 0,-1-1 0 0 0,7 2 0 0 0,40 11 5589 0 0,-16-2-3251 0 0,-20-9-1975 0 0,0 0 0 0 0,0 0 0 0 0,0-1 0 0 0,0-1 0 0 0,0 0 1 0 0,27-5-1 0 0,-15 0-263 0 0,0-2 0 0 0,41-16 0 0 0,-43 15-195 0 0,-2-2 0 0 0,1 0 0 0 0,25-17 0 0 0,-17 8-112 0 0,-30 18 5 0 0,-6-8-517 0 0,3 7 547 0 0,0 1-1 0 0,0-1 0 0 0,0 1 0 0 0,-1-1 0 0 0,1 1 1 0 0,0 0-1 0 0,0-1 0 0 0,-1 1 0 0 0,1 0 0 0 0,-1 1 0 0 0,1-1 1 0 0,-1 0-1 0 0,1 1 0 0 0,-1-1 0 0 0,1 1 0 0 0,-1 0 0 0 0,0 0 1 0 0,1 0-1 0 0,-5 1 0 0 0,-5 0-73 0 0,0 2 0 0 0,1-1 0 0 0,-12 5 0 0 0,15-4 82 0 0,-37 13-43 0 0,0 3 0 0 0,-51 29-1 0 0,74-36 74 0 0,13-7 29 0 0,1 0 1 0 0,0 0-1 0 0,0 1 0 0 0,0 0 0 0 0,1 1 1 0 0,0 0-1 0 0,0 0 0 0 0,1 0 0 0 0,0 1 0 0 0,0 0 1 0 0,1 0-1 0 0,0 0 0 0 0,0 1 0 0 0,1 0 1 0 0,0 0-1 0 0,0 0 0 0 0,-3 16 0 0 0,6-22 0 0 0,-20 85 234 0 0,19-80-225 0 0,1 0 1 0 0,0 1-1 0 0,1-1 0 0 0,0 1 1 0 0,0-1-1 0 0,1 1 0 0 0,0-1 1 0 0,4 14-1 0 0,-5-20-13 0 0,1 0-1 0 0,0 0 1 0 0,0 0-1 0 0,0-1 1 0 0,0 1 0 0 0,0 0-1 0 0,1-1 1 0 0,-1 1-1 0 0,0-1 1 0 0,1 0-1 0 0,-1 1 1 0 0,1-1-1 0 0,-1 0 1 0 0,1 0 0 0 0,0 0-1 0 0,0 0 1 0 0,-1 0-1 0 0,1 0 1 0 0,0 0-1 0 0,0-1 1 0 0,0 1 0 0 0,0 0-1 0 0,0-1 1 0 0,0 0-1 0 0,0 0 1 0 0,0 1-1 0 0,3-1 1 0 0,6-1 55 0 0,0 0 1 0 0,0 0-1 0 0,21-6 0 0 0,-20 5 6 0 0,66-22 63 0 0,-36 10-124 0 0,-7 7-110 0 0,-17 3-1357 0 0,-1 0-3946 0 0,-4-1-1685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9215 0 0,'0'0'1254'0'0,"0"2"199"0"0,-2 9 99 0 0,-1 1 1 0 0,0-1-1 0 0,-4 11 1 0 0,-32 61 452 0 0,3-8-1232 0 0,11-12-585 0 0,-4-1 1 0 0,-2-1-1 0 0,-3-1 1 0 0,-55 74 0 0 0,55-90-239 0 0,-41 41 1 0 0,58-67-434 0 0,16-16 46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5983 0 0,'0'0'464'0'0,"-2"9"1320"0"0,-4 23 2990 0 0,3-24-4235 0 0,2 1-1 0 0,-1 0 1 0 0,1 0-1 0 0,0-1 0 0 0,1 1 1 0 0,0 9-1 0 0,18 237 1359 0 0,-18-251-1891 0 0,2 11 68 0 0,-2-14 125 0 0,2-2-176 0 0,-1 1 1 0 0,1-1 0 0 0,-1 0-1 0 0,1 0 1 0 0,-1 0 0 0 0,1-1-1 0 0,-1 1 1 0 0,1 0-1 0 0,-1 0 1 0 0,2-4 0 0 0,0 2 41 0 0,18-19 336 0 0,29-43 0 0 0,-23 28-227 0 0,59-87 142 0 0,-74 106-321 0 0,-3 6 48 0 0,-9 12-43 0 0,1-1 1 0 0,-1 1-1 0 0,0-1 1 0 0,1 1-1 0 0,-1 0 1 0 0,0-1-1 0 0,1 1 1 0 0,-1 0 0 0 0,1-1-1 0 0,-1 1 1 0 0,0 0-1 0 0,1 0 1 0 0,-1-1-1 0 0,1 1 1 0 0,-1 0-1 0 0,1 0 1 0 0,-1 0 0 0 0,2-1-1 0 0,-1 2 5 0 0,0 0-1 0 0,-1 0 1 0 0,1-1-1 0 0,0 1 1 0 0,0 0-1 0 0,0 0 1 0 0,-1 0-1 0 0,1 0 1 0 0,-1 0-1 0 0,1 0 1 0 0,0 0-1 0 0,-1 0 1 0 0,0 0-1 0 0,1 0 1 0 0,0 2-1 0 0,6 20 146 0 0,-7-23-146 0 0,6 25 235 0 0,0-1 55 0 0,15 41-1 0 0,-18-58-232 0 0,0-1 0 0 0,0 1-1 0 0,1-1 1 0 0,0 0 0 0 0,0 0 0 0 0,0-1 0 0 0,1 1 0 0 0,-1-1 0 0 0,1 0 0 0 0,11 8-1 0 0,-12-11-18 0 0,-1 0-1 0 0,1 0 0 0 0,0-1 0 0 0,-1 0 0 0 0,1 1 0 0 0,0-1 0 0 0,0-1 1 0 0,0 1-1 0 0,0-1 0 0 0,0 1 0 0 0,0-1 0 0 0,0 0 0 0 0,6-1 0 0 0,8-2 124 0 0,28-7-1 0 0,-35 8-111 0 0,10-5 10 0 0,0 0 1 0 0,-1-1-1 0 0,0-1 1 0 0,0-1-1 0 0,-1 0 0 0 0,35-27 1 0 0,-46 30-45 0 0,-1 0-1 0 0,0 0 1 0 0,0-1 0 0 0,0 1 0 0 0,-1-2 0 0 0,0 1 0 0 0,-1-1-1 0 0,0 1 1 0 0,0-2 0 0 0,-1 1 0 0 0,0 0 0 0 0,-1-1 0 0 0,0 0-1 0 0,0 1 1 0 0,2-20 0 0 0,0-20-483 0 0,-5 48 245 0 0,1-1-741 0 0,0 1 398 0 0,0-1-1 0 0,0 1 0 0 0,0-1 1 0 0,0 1-1 0 0,0 0 0 0 0,0 0 1 0 0,2-2-1 0 0,-3 3 573 0 0,9-6-1956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7367 0 0,'2'0'4924'0'0,"6"0"-3176"0"0,-4-1-949 0 0,0 1-1 0 0,0 0 1 0 0,0 1-1 0 0,7 1 1 0 0,-9-2-728 0 0,-1 1 1 0 0,1-1-1 0 0,-1 1 1 0 0,0-1-1 0 0,0 1 1 0 0,1 0-1 0 0,-1 0 0 0 0,0-1 1 0 0,0 1-1 0 0,0 0 1 0 0,0 0-1 0 0,0 0 1 0 0,0 1-1 0 0,0-1 1 0 0,0 0-1 0 0,0 0 1 0 0,0 0-1 0 0,0 2 1 0 0,1 2 14 0 0,0 0 0 0 0,0 0 0 0 0,-1 0 0 0 0,0 0-1 0 0,0 0 1 0 0,0 0 0 0 0,-1 1 0 0 0,1-1 0 0 0,-1 0 0 0 0,0 0 0 0 0,-1 1 0 0 0,-1 5 0 0 0,-2 9-28 0 0,-12 35-1 0 0,12-43-41 0 0,-20 56-38 0 0,-2-1 0 0 0,-4-2 0 0 0,-2-1-1 0 0,-3-1 1 0 0,-3-2 0 0 0,-76 96 0 0 0,71-107-194 0 0,-215 262-212 0 0,229-275 515 0 0,28-36 386 0 0,3-1-453 0 0,0-1 1 0 0,0 0-1 0 0,0-1 0 0 0,0 1 0 0 0,0 0 0 0 0,0 0 1 0 0,0-1-1 0 0,1-1 0 0 0,0 0-10 0 0,77-68-430 0 0,46-36-456 0 0,-15 34 391 0 0,-98 66 517 0 0,1 0 0 0 0,0 0 0 0 0,1 2 0 0 0,0 0 0 0 0,0 0 0 0 0,21-3 0 0 0,-33 8 28 0 0,0-1-1 0 0,0 1 1 0 0,0 0 0 0 0,1 0-1 0 0,-1 0 1 0 0,0 1 0 0 0,0-1-1 0 0,0 1 1 0 0,0-1 0 0 0,0 1-1 0 0,0 0 1 0 0,5 3 0 0 0,-6-3-20 0 0,0 0 0 0 0,-1 0 0 0 0,1 1 0 0 0,0-1 1 0 0,-1 1-1 0 0,0-1 0 0 0,1 1 0 0 0,-1-1 0 0 0,0 1 1 0 0,0 0-1 0 0,0-1 0 0 0,0 1 0 0 0,0 0 0 0 0,0 0 1 0 0,0 0-1 0 0,-1 0 0 0 0,1 0 0 0 0,-1 0 0 0 0,1 0 1 0 0,-1 3-1 0 0,1 6 88 0 0,-1 0-1 0 0,0-1 1 0 0,-1 1 0 0 0,0 0 0 0 0,-5 17 0 0 0,-19 51 168 0 0,4-14-128 0 0,21-65-254 0 0,0 0 1 0 0,0 0 0 0 0,0 1-1 0 0,0-1 1 0 0,0 0 0 0 0,0 1-1 0 0,-1-1 1 0 0,1 0 0 0 0,0 1-1 0 0,0-1 1 0 0,0 0 0 0 0,0 1-1 0 0,0-1 1 0 0,1 0 0 0 0,-1 0-1 0 0,0 1 1 0 0,0-1 0 0 0,0 0-1 0 0,0 1 1 0 0,0-1 0 0 0,0 0-1 0 0,0 0 1 0 0,0 1 0 0 0,1-1-1 0 0,-1 0 1 0 0,0 0 0 0 0,0 1-1 0 0,0-1 1 0 0,1 0 0 0 0,-1 0-1 0 0,0 1 1 0 0,11-1-1430 0 0,11-8-1071 0 0,0-4-3180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10591 0 0,'0'0'819'0'0,"0"2"-534"0"0,-5 18 894 0 0,1-1 0 0 0,1 1 0 0 0,1 0 0 0 0,1 0-1 0 0,1 1 1 0 0,0-1 0 0 0,5 22 0 0 0,-4-32-1064 0 0,1-1 1 0 0,0 1 0 0 0,1-1-1 0 0,0 0 1 0 0,0 0 0 0 0,1 0-1 0 0,0 0 1 0 0,0-1-1 0 0,1 1 1 0 0,1-1 0 0 0,-1 0-1 0 0,1-1 1 0 0,1 1 0 0 0,-1-1-1 0 0,1-1 1 0 0,0 1 0 0 0,9 6-1 0 0,-12-11-498 0 0,0 1-1 0 0,1-1 1 0 0,-1 0 0 0 0,0 0 0 0 0,1 0-1 0 0,-1-1 1 0 0,1 1 0 0 0,-1-1-1 0 0,1 0 1 0 0,0-1 0 0 0,-1 1-1 0 0,1-1 1 0 0,5 0 0 0 0,10-3-6283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2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90 3679 0 0,'26'-53'970'0'0,"-11"16"15392"0"0,-15 39-16304 0 0,0 0 0 0 0,0 0 0 0 0,0 0 0 0 0,0 0 0 0 0,0 0 0 0 0,-1 0 0 0 0,1 0 1 0 0,-1 0-1 0 0,-1 3 0 0 0,1 1 17 0 0,-13 51 218 0 0,-3-1-1 0 0,-40 95 1 0 0,-69 95 277 0 0,17-69-384 0 0,-11 22-327 0 0,40-41 623 0 0,43-59-2180 0 0,20-31-3759 0 0,14-49-1631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82 5527 0 0,'0'0'250'0'0,"1"0"-2"0"0,7-3 1457 0 0,-25 10 2699 0 0,10-3-3380 0 0,-23 7-378 0 0,0 3-1 0 0,1 0 1 0 0,-34 24 0 0 0,46-27-486 0 0,1 1 0 0 0,0 1 1 0 0,1 1-1 0 0,0 0 1 0 0,1 0-1 0 0,-16 24 0 0 0,25-32-14 0 0,1 1-1 0 0,1-1 0 0 0,-1 0 1 0 0,1 1-1 0 0,1 0 0 0 0,-1 0 1 0 0,-2 12-1 0 0,4-16-92 0 0,1-1-1 0 0,-1 1 1 0 0,1 0-1 0 0,0 0 1 0 0,0 0 0 0 0,0 0-1 0 0,1 0 1 0 0,-1-1-1 0 0,1 1 1 0 0,-1 0-1 0 0,1 0 1 0 0,0-1 0 0 0,0 1-1 0 0,0 0 1 0 0,0-1-1 0 0,1 1 1 0 0,-1-1-1 0 0,1 1 1 0 0,-1-1-1 0 0,1 0 1 0 0,0 1 0 0 0,2 1-1 0 0,1 0 2 0 0,0-1 1 0 0,0 1-1 0 0,0-1 0 0 0,0 0 0 0 0,1-1 1 0 0,-1 1-1 0 0,1-1 0 0 0,-1 0 0 0 0,1-1 1 0 0,0 1-1 0 0,0-1 0 0 0,0 0 0 0 0,0 0 1 0 0,0-1-1 0 0,0 0 0 0 0,9-1 0 0 0,8-1 73 0 0,0-2-1 0 0,42-12 1 0 0,-61 15-115 0 0,18-6-2 0 0,0 0 0 0 0,0-2 1 0 0,-1-1-1 0 0,0 0 1 0 0,0-2-1 0 0,-2 0 1 0 0,1-1-1 0 0,-2-1 1 0 0,1-1-1 0 0,-2-1 1 0 0,0 0-1 0 0,27-36 1 0 0,-33 38-83 0 0,-1 0 0 0 0,-1-1 1 0 0,0 0-1 0 0,8-20 1 0 0,-15 31 34 0 0,0 0 0 0 0,-1-1 1 0 0,1 1-1 0 0,-1 0 0 0 0,0-1 0 0 0,0 0 1 0 0,-1 1-1 0 0,1-1 0 0 0,-1 1 1 0 0,0-1-1 0 0,-1 1 0 0 0,1-1 1 0 0,-1 0-1 0 0,1 1 0 0 0,-1-1 0 0 0,-1 1 1 0 0,1 0-1 0 0,-1-1 0 0 0,1 1 1 0 0,-1 0-1 0 0,-4-6 0 0 0,4 8-3 0 0,0-1 0 0 0,-1 1 0 0 0,1-1 0 0 0,-1 1 0 0 0,0 0 0 0 0,0 0 0 0 0,0 0 0 0 0,0 0 1 0 0,0 1-1 0 0,0-1 0 0 0,0 1 0 0 0,-1 0 0 0 0,1 0 0 0 0,0 0 0 0 0,-1 0 0 0 0,1 1 0 0 0,-1-1 0 0 0,1 1 0 0 0,-1 0 0 0 0,1 0 0 0 0,0 0 0 0 0,-6 1 0 0 0,-8 2-235 0 0,1 0 1 0 0,0 1-1 0 0,-21 7 1 0 0,36-11 267 0 0,-201 77-646 0 0,195-74 568 0 0,0 0 1 0 0,-1 1 0 0 0,1-1-1 0 0,1 1 1 0 0,-12 9-1 0 0,17-12-123 0 0,2-1-166 0 0,3 2-85 0 0,0-1 0 0 0,0-1 0 0 0,-1 1 0 0 0,1-1 0 0 0,0 1 0 0 0,0-1 0 0 0,0 0 0 0 0,0 0 0 0 0,0-1 1 0 0,3 0-1 0 0,19-4-4159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55 274 11863 0 0,'-17'37'1069'0'0,"11"-21"15"0"0,-13 21 1 0 0,14-28 604 0 0,-2 2 1813 0 0,14-19-3464 0 0,164-174-342 0 0,-142 154 317 0 0,6-5 116 0 0,2 1-1 0 0,1 2 0 0 0,52-32 1 0 0,-88 61-88 0 0,0 0 0 0 0,0 0 1 0 0,0 0-1 0 0,0 0 1 0 0,1 0-1 0 0,-1 0 1 0 0,0 1-1 0 0,0-1 1 0 0,1 1-1 0 0,-1 0 0 0 0,0 0 1 0 0,0-1-1 0 0,1 1 1 0 0,-1 1-1 0 0,0-1 1 0 0,1 0-1 0 0,-1 1 1 0 0,3 0-1 0 0,-3 0-13 0 0,-1 0 0 0 0,1 0 0 0 0,-1 0 0 0 0,1 0 0 0 0,-1 0 0 0 0,0 0 0 0 0,1 0 0 0 0,-1 1 0 0 0,0-1 0 0 0,0 0 0 0 0,0 1 0 0 0,0-1 0 0 0,0 1 0 0 0,0-1-1 0 0,0 1 1 0 0,-1-1 0 0 0,1 1 0 0 0,-1 0 0 0 0,1-1 0 0 0,-1 1 0 0 0,1 0 0 0 0,-1 0 0 0 0,0-1 0 0 0,0 5 0 0 0,0 5 2 0 0,0 1 0 0 0,-1 0 0 0 0,0-1 0 0 0,-1 1 0 0 0,-6 21 0 0 0,-26 56 209 0 0,4-8-130 0 0,26-69-114 0 0,-6 26-57 0 0,9-36 57 0 0,1 1-1 0 0,0-1 1 0 0,0 0-1 0 0,0 1 1 0 0,0-1-1 0 0,1 1 1 0 0,-1-1-1 0 0,0 0 1 0 0,1 1-1 0 0,0-1 1 0 0,-1 0-1 0 0,1 1 1 0 0,2 2-1 0 0,-2-3-322 0 0,1 0-1 0 0,-1 0 0 0 0,1 0 1 0 0,0-1-1 0 0,-1 1 0 0 0,1 0 1 0 0,0-1-1 0 0,0 0 1 0 0,0 1-1 0 0,0-1 0 0 0,0 0 1 0 0,4 2-1 0 0,7 0-6375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37 198 15319 0 0,'9'-7'1630'0'0,"16"1"-1562"0"0,-19 5 268 0 0,0-1-1 0 0,-1 1 1 0 0,1 0-1 0 0,0 0 1 0 0,0 1-1 0 0,0-1 1 0 0,0 1-1 0 0,0 1 1 0 0,10 1 0 0 0,11 5 1042 0 0,-12-3-976 0 0,-1-1 0 0 0,23 3 0 0 0,-31-6-386 0 0,-1 0 0 0 0,1 0 0 0 0,0-1 0 0 0,-1 1 0 0 0,1-1 0 0 0,-1 0 0 0 0,1-1 0 0 0,-1 1 0 0 0,0-1 0 0 0,8-4-1 0 0,-4 2-30 0 0,-1-1 0 0 0,1-1-1 0 0,-1 1 1 0 0,0-1-1 0 0,-1-1 1 0 0,1 1 0 0 0,7-11-1 0 0,-12 14-14 0 0,0-1 0 0 0,0 1-1 0 0,-1-1 1 0 0,1 0 0 0 0,-1 1 0 0 0,0-1-1 0 0,-1 0 1 0 0,1-1 0 0 0,0 1-1 0 0,-1 0 1 0 0,0 0 0 0 0,0-1 0 0 0,-1 1-1 0 0,1-1 1 0 0,-1 1 0 0 0,0 0-1 0 0,0-1 1 0 0,-1-7 0 0 0,0 9-16 0 0,1 1 0 0 0,-1 0 0 0 0,0-1 0 0 0,0 1 0 0 0,0 0 0 0 0,0 0-1 0 0,0 0 1 0 0,0 0 0 0 0,-1 0 0 0 0,1 0 0 0 0,-1 0 0 0 0,0 0 0 0 0,1 0 0 0 0,-1 1 0 0 0,0-1 0 0 0,0 1 0 0 0,0-1 0 0 0,0 1 0 0 0,0 0 0 0 0,0 0 0 0 0,0 0 0 0 0,-1 0 0 0 0,1 0 0 0 0,0 0 0 0 0,-1 0-1 0 0,1 1 1 0 0,0 0 0 0 0,-1-1 0 0 0,1 1 0 0 0,-1 0 0 0 0,-3 0 0 0 0,-1 0-12 0 0,1 1-1 0 0,-1-1 1 0 0,0 1 0 0 0,1 1-1 0 0,-1-1 1 0 0,1 1-1 0 0,-1 0 1 0 0,1 1 0 0 0,0-1-1 0 0,-9 6 1 0 0,-2 4 20 0 0,0 1-1 0 0,0 1 1 0 0,1 0-1 0 0,-24 29 1 0 0,15-12 213 0 0,-34 55-1 0 0,48-67 27 0 0,0 1-1 0 0,1 0 1 0 0,-11 36-1 0 0,17-45-120 0 0,1 0 0 0 0,1 1-1 0 0,0-1 1 0 0,0 1 0 0 0,1 0 0 0 0,1 0 0 0 0,0 0-1 0 0,2 18 1 0 0,-1-26-69 0 0,0 0-1 0 0,-1-1 1 0 0,1 1-1 0 0,0 0 1 0 0,1-1-1 0 0,-1 1 1 0 0,1-1 0 0 0,-1 0-1 0 0,1 1 1 0 0,0-1-1 0 0,1 0 1 0 0,-1 0-1 0 0,0 0 1 0 0,1-1-1 0 0,-1 1 1 0 0,1 0 0 0 0,0-1-1 0 0,0 0 1 0 0,0 1-1 0 0,0-1 1 0 0,1-1-1 0 0,-1 1 1 0 0,0 0-1 0 0,1-1 1 0 0,-1 0-1 0 0,1 1 1 0 0,0-1 0 0 0,-1-1-1 0 0,1 1 1 0 0,4 0-1 0 0,10 0-44 0 0,0-1-1 0 0,0-1 0 0 0,0 0 1 0 0,-1-1-1 0 0,19-5 1 0 0,-18 4-198 0 0,1-1-977 0 0,0 1-3895 0 0,-3-1-1595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69 5063 0 0,'0'-2'7124'0'0,"1"-1"-7122"0"0,-1-12 7931 0 0,-5 19-7826 0 0,2 1-30 0 0,0 0 1 0 0,1-1 0 0 0,-1 1 0 0 0,1 0 0 0 0,0 1 0 0 0,0-1 0 0 0,-1 7 0 0 0,-6 41 387 0 0,7-42-303 0 0,-8 59 361 0 0,4-1-1 0 0,1 94 1 0 0,8-131-512 0 0,0-21 45 0 0,2-3 21 0 0,-4-7-69 0 0,0 0 0 0 0,0 0 0 0 0,0 0 0 0 0,0 0 0 0 0,0-1 0 0 0,0 1 0 0 0,1 0 0 0 0,-1-1 0 0 0,0 1 0 0 0,0-1 0 0 0,1 1 0 0 0,-1-1 0 0 0,0 0 0 0 0,0 1 0 0 0,1-1 0 0 0,-1 0 0 0 0,0 0 0 0 0,3 0 0 0 0,-2-1 2 0 0,1 1 1 0 0,-1-1 0 0 0,1 1 0 0 0,-1-1-1 0 0,1 0 1 0 0,-1 0 0 0 0,0 0 0 0 0,5-3 0 0 0,1-2 22 0 0,0 0 0 0 0,0-1 0 0 0,11-12 1 0 0,-18 18-32 0 0,18-22 12 0 0,-1-1 0 0 0,-1 0 0 0 0,26-53 0 0 0,0 2-203 0 0,6 2-14 0 0,-48 72 122 0 0,3 21-470 0 0,-1 8 588 0 0,2-1-1 0 0,14 43 0 0 0,-15-58 1 0 0,1 0-1 0 0,0 0 1 0 0,1-1-1 0 0,0 1 0 0 0,13 16 1 0 0,-16-24-6 0 0,0-1 0 0 0,0 1 0 0 0,0-1 1 0 0,1 0-1 0 0,-1 1 0 0 0,1-2 1 0 0,0 1-1 0 0,0 0 0 0 0,0-1 1 0 0,0 0-1 0 0,0 0 0 0 0,0 0 0 0 0,1 0 1 0 0,-1 0-1 0 0,1-1 0 0 0,-1 0 1 0 0,1 0-1 0 0,0-1 0 0 0,4 1 0 0 0,-4-1 18 0 0,0-1-1 0 0,0 0 0 0 0,0 0 0 0 0,0 0 0 0 0,0-1 0 0 0,-1 1 0 0 0,1-1 1 0 0,0 0-1 0 0,-1-1 0 0 0,1 1 0 0 0,-1-1 0 0 0,0 0 0 0 0,0 0 1 0 0,7-7-1 0 0,3-4 201 0 0,0-1 0 0 0,15-22 0 0 0,-24 31-240 0 0,59-87 58 0 0,-56 81-48 0 0,-1-1 1 0 0,-1 0 0 0 0,8-25-1 0 0,7-14-73 0 0,-12 34-215 0 0,1 0 0 0 0,12-17-1 0 0,-18 30-257 0 0,0 0-1 0 0,1 0 0 0 0,-1 0 0 0 0,1 0 0 0 0,0 1 1 0 0,1 0-1 0 0,-1 0 0 0 0,1 0 0 0 0,0 0 0 0 0,6-2 1 0 0,4-1-6375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35 14855 0 0,'0'0'1350'0'0,"-1"1"-1110"0"0,-7 8 314 0 0,0 0 1 0 0,-18 14-1 0 0,-12 12 17 0 0,16-8-371 0 0,-28 42 0 0 0,17-23-195 0 0,22-32 103 0 0,1 0 0 0 0,0 0 0 0 0,1 1-1 0 0,-11 25 1 0 0,20-38-55 0 0,-1 0 1 0 0,0-1-1 0 0,0 1 0 0 0,1 0 0 0 0,-1 0 0 0 0,1 0 0 0 0,0 0 1 0 0,0 0-1 0 0,-1 0 0 0 0,1 0 0 0 0,1 0 0 0 0,-1 0 0 0 0,0 0 1 0 0,0 0-1 0 0,1 0 0 0 0,-1 0 0 0 0,1 0 0 0 0,-1 0 0 0 0,1 0 1 0 0,0 0-1 0 0,0 0 0 0 0,0 0 0 0 0,0-1 0 0 0,0 1 0 0 0,0 0 1 0 0,1-1-1 0 0,-1 1 0 0 0,0-1 0 0 0,1 1 0 0 0,0-1 0 0 0,-1 0 1 0 0,1 0-1 0 0,-1 0 0 0 0,1 0 0 0 0,0 0 0 0 0,0 0 0 0 0,3 1 1 0 0,1 1 25 0 0,1-1 1 0 0,0 0-1 0 0,0-1 1 0 0,-1 1-1 0 0,1-1 1 0 0,0-1-1 0 0,0 1 1 0 0,0-1 0 0 0,12-2-1 0 0,-8 1-38 0 0,-1-2 0 0 0,1 1 0 0 0,-1-1 1 0 0,0-1-1 0 0,1 0 0 0 0,-2 0 0 0 0,1-1 0 0 0,0 0 0 0 0,-1-1 0 0 0,0 0 0 0 0,13-12 0 0 0,-16 13-44 0 0,0-1 0 0 0,-1 0 0 0 0,1 0 0 0 0,-1 0 0 0 0,-1-1-1 0 0,1 0 1 0 0,-1 0 0 0 0,-1 0 0 0 0,1 0 0 0 0,-1-1 0 0 0,0 1 0 0 0,-1-1 0 0 0,0 0 0 0 0,0 0-1 0 0,-1 0 1 0 0,1-10 0 0 0,-2 7-43 0 0,-1 0 0 0 0,-1 0 0 0 0,0 0-1 0 0,0 0 1 0 0,-7-17 0 0 0,4 11-45 0 0,1 4-21 0 0,-1 1-1 0 0,0 0 1 0 0,-1 0 0 0 0,-9-15-1 0 0,12 22-56 0 0,-1-1-1 0 0,0 1 1 0 0,0 0 0 0 0,0 0-1 0 0,-1 0 1 0 0,1 1-1 0 0,-1-1 1 0 0,0 1 0 0 0,-1 0-1 0 0,-8-5 1 0 0,13 9 74 0 0,-1-1 0 0 0,1 1-1 0 0,-1-1 1 0 0,1 1 0 0 0,-1 0 0 0 0,1-1 0 0 0,-1 1 0 0 0,1 0 0 0 0,-1 0 0 0 0,1 0-1 0 0,-1 0 1 0 0,1 0 0 0 0,-1 1 0 0 0,1-1 0 0 0,-1 0 0 0 0,1 1 0 0 0,-1-1 0 0 0,-1 2-1 0 0,-7 0-3943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42 15575 0 0,'0'0'2187'0'0,"-1"1"-1643"0"0,-5 4-394 0 0,0-1 1 0 0,1 1-1 0 0,0 0 0 0 0,0 1 1 0 0,0-1-1 0 0,0 1 0 0 0,1 0 1 0 0,0 0-1 0 0,0 1 0 0 0,1-1 1 0 0,-3 8-1 0 0,-5 12 68 0 0,-12 41 0 0 0,16-40-173 0 0,-6 32 1 0 0,12-49-24 0 0,0-1 1 0 0,0 0 0 0 0,1 0-1 0 0,0 0 1 0 0,0 1 0 0 0,1-1-1 0 0,4 14 1 0 0,-4-18 73 0 0,1 0 0 0 0,0-1 1 0 0,1 1-1 0 0,-1-1 0 0 0,1 1 1 0 0,0-1-1 0 0,0 0 0 0 0,0 0 0 0 0,0 0 1 0 0,1 0-1 0 0,0-1 0 0 0,-1 1 1 0 0,1-1-1 0 0,1 0 0 0 0,-1 0 1 0 0,0-1-1 0 0,1 1 0 0 0,-1-1 0 0 0,1 0 1 0 0,0 0-1 0 0,0 0 0 0 0,0-1 1 0 0,-1 0-1 0 0,2 0 0 0 0,-1 0 0 0 0,0 0 1 0 0,0-1-1 0 0,0 0 0 0 0,0 0 1 0 0,0-1-1 0 0,0 1 0 0 0,0-1 0 0 0,0 0 1 0 0,0 0-1 0 0,0-1 0 0 0,0 1 1 0 0,0-1-1 0 0,-1 0 0 0 0,1 0 1 0 0,8-6-1 0 0,4-5 11 0 0,-1 0 1 0 0,0-1-1 0 0,-1-1 1 0 0,26-33-1 0 0,43-74 364 0 0,-81 117-470 0 0,139-199-6613 0 0,-141 202 6530 0 0,7-7-7016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49 410 14079 0 0,'0'0'1074'0'0,"-2"0"-736"0"0,-5 3 3322 0 0,6-3-3591 0 0,0 0-1 0 0,-1 0 1 0 0,1 0-1 0 0,0 0 1 0 0,0 0-1 0 0,0 0 1 0 0,0-1-1 0 0,0 1 0 0 0,-1 0 1 0 0,1-1-1 0 0,0 1 1 0 0,0-1-1 0 0,0 1 1 0 0,0-1-1 0 0,0 0 1 0 0,0 1-1 0 0,0-1 1 0 0,0 0-1 0 0,1 0 1 0 0,-1 0-1 0 0,0 0 1 0 0,0 1-1 0 0,1-1 1 0 0,-1 0-1 0 0,0 0 0 0 0,1 0 1 0 0,-1-3-1 0 0,-1 1-53 0 0,0-1-1 0 0,0 0 1 0 0,0 0-1 0 0,1 0 1 0 0,0 0-1 0 0,-1-7 1 0 0,2 7 1 0 0,0 0 0 0 0,1-1 0 0 0,-1 1 1 0 0,1 0-1 0 0,0 0 0 0 0,0 0 0 0 0,1 0 0 0 0,-1 0 0 0 0,1 0 1 0 0,0 0-1 0 0,0 0 0 0 0,0 1 0 0 0,5-6 0 0 0,1-2-9 0 0,1 0-1 0 0,18-17 0 0 0,-4 8-6 0 0,1 2 0 0 0,42-27 0 0 0,59-21 0 0 0,-77 45-28 0 0,1 1 0 0 0,1 3-1 0 0,1 2 1 0 0,56-8 0 0 0,-95 21 72 0 0,0 0 1 0 0,0 1-1 0 0,16 1 0 0 0,-22 1-10 0 0,0-1 0 0 0,0 1 0 0 0,0 0-1 0 0,0 0 1 0 0,-1 1 0 0 0,1-1 0 0 0,0 1-1 0 0,6 4 1 0 0,-10-5-21 0 0,-1 0 0 0 0,1 0 0 0 0,-1 0 0 0 0,0 1 0 0 0,1-1 0 0 0,-1 0 0 0 0,0 1 0 0 0,0-1 0 0 0,0 1 0 0 0,0 0 0 0 0,0-1 0 0 0,0 1 0 0 0,0 0 0 0 0,-1-1 0 0 0,1 1 0 0 0,-1 0-1 0 0,1 0 1 0 0,-1 0 0 0 0,1 0 0 0 0,-1 0 0 0 0,0-1 0 0 0,0 1 0 0 0,0 0 0 0 0,0 0 0 0 0,-1 3 0 0 0,0 3 29 0 0,-1-1-1 0 0,0 1 1 0 0,0-1 0 0 0,-5 13-1 0 0,-11 19 40 0 0,-1-2 0 0 0,-35 52 0 0 0,44-76-37 0 0,0 0 1 0 0,0-1-1 0 0,-1 0 0 0 0,0-1 1 0 0,-1 0-1 0 0,-1-1 0 0 0,1 0 1 0 0,-2-1-1 0 0,1 0 0 0 0,-1-1 1 0 0,0-1-1 0 0,-27 10 0 0 0,-153 44 692 0 0,127-42-773 0 0,66-18-574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5 4607 0 0,'0'0'354'0'0,"-1"-1"-233"0"0,-2 0 109 0 0,1 0-1 0 0,0 1 1 0 0,0-1-1 0 0,-1 1 0 0 0,1-1 1 0 0,0 1-1 0 0,-1 0 1 0 0,1 0-1 0 0,0 0 1 0 0,0 0-1 0 0,-1 1 1 0 0,1-1-1 0 0,0 1 1 0 0,-1-1-1 0 0,1 1 1 0 0,0 0-1 0 0,0-1 1 0 0,0 1-1 0 0,-3 2 1 0 0,-7 4 2719 0 0,-23 14 1 0 0,32-18-2774 0 0,-18 13 349 0 0,1 1 0 0 0,0 1 0 0 0,1 0-1 0 0,1 2 1 0 0,1 0 0 0 0,1 1 0 0 0,1 1-1 0 0,-20 36 1 0 0,-4 21 277 0 0,-36 101 0 0 0,65-155-705 0 0,-59 169 18 0 0,51-135-116 0 0,-13 82 0 0 0,18-74-1014 0 0,15-58-1477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81 394 5527 0 0,'1'0'4504'0'0,"8"4"1822"0"0,8-1 1123 0 0,-30-1-7096 0 0,9-2 431 0 0,-5-6-640 0 0,1 2-130 0 0,1-2-1 0 0,0 1 1 0 0,0-1-1 0 0,0 0 1 0 0,1 0-1 0 0,-1-1 1 0 0,1 1 0 0 0,-7-12-1 0 0,11 14-9 0 0,0 1 0 0 0,0-1 0 0 0,1 0 0 0 0,-1 0 0 0 0,1 1 0 0 0,0-1-1 0 0,0 0 1 0 0,0 0 0 0 0,1 0 0 0 0,-1 0 0 0 0,1 0 0 0 0,0 0 0 0 0,0 0 0 0 0,0 0 0 0 0,1 0 0 0 0,0 0 0 0 0,-1 0-1 0 0,1 0 1 0 0,0 0 0 0 0,1 0 0 0 0,1-4 0 0 0,1 1-17 0 0,0-1-1 0 0,1 1 1 0 0,0 0 0 0 0,0 1-1 0 0,0-1 1 0 0,10-8-1 0 0,43-33-164 0 0,-37 31 118 0 0,6-3-122 0 0,0 0 0 0 0,1 2 0 0 0,1 1 0 0 0,42-19-1 0 0,-67 34 173 0 0,0 1 0 0 0,0-1 0 0 0,1 1-1 0 0,-1 0 1 0 0,0 0 0 0 0,0 1-1 0 0,1-1 1 0 0,-1 1 0 0 0,0 0-1 0 0,1 0 1 0 0,-1 0 0 0 0,7 2-1 0 0,-4 0-1 0 0,0 1 0 0 0,0-1 0 0 0,0 2 0 0 0,0-1 0 0 0,0 1 0 0 0,7 5 0 0 0,10 8 122 0 0,-1 1 0 0 0,-1 1 1 0 0,36 40-1 0 0,-46-44-38 0 0,-12-14-68 0 0,1 0 0 0 0,-1 1 0 0 0,0-1 0 0 0,0 0 1 0 0,0 1-1 0 0,0-1 0 0 0,0 1 0 0 0,0-1 0 0 0,0 0 0 0 0,0 1 0 0 0,0-1 0 0 0,-1 1 0 0 0,1-1 0 0 0,-1 3 0 0 0,0-3 6 0 0,-1 5-8 0 0,0-1 1 0 0,0 0-1 0 0,-1 1 1 0 0,1-1-1 0 0,-1-1 1 0 0,0 1 0 0 0,-1 0-1 0 0,1-1 1 0 0,-1 0-1 0 0,0 1 1 0 0,-8 5-1 0 0,-6 4 9 0 0,-32 19 0 0 0,31-21-10 0 0,-47 28-246 0 0,-95 42 1 0 0,158-80 174 0 0,0-1 0 0 0,-1 0 0 0 0,1 0 0 0 0,-1 0 1 0 0,1 0-1 0 0,-1 0 0 0 0,-7-1 0 0 0,11 0 34 0 0,0 0 0 0 0,0-1-1 0 0,0 1 1 0 0,-1-1 0 0 0,1 1-1 0 0,0 0 1 0 0,0-1 0 0 0,0 1 0 0 0,0-1-1 0 0,0 1 1 0 0,0-1 0 0 0,0 1-1 0 0,0 0 1 0 0,0-1 0 0 0,0 1 0 0 0,0-1-1 0 0,0 1 1 0 0,0-1 0 0 0,0 1-1 0 0,1 0 1 0 0,-1-1 0 0 0,0 0-1 0 0,3-6-385 0 0,1 0 0 0 0,0 0 0 0 0,0 0 0 0 0,1 1 0 0 0,0 0 0 0 0,0-1 0 0 0,9-7 0 0 0,-1 0-712 0 0,10-12-809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5983 0 0,'-1'1'6120'0'0,"-4"3"-4496"0"0,0 0 0 0 0,0 1 0 0 0,-7 9 0 0 0,-11 20 233 0 0,-12 40-1863 0 0,30-63 571 0 0,-34 95 444 0 0,-1 2-450 0 0,-10-2-265 0 0,-94 148 0 0 0,93-176-280 0 0,-36 60-16 0 0,85-133-143 0 0,-1 0-1 0 0,1 0 1 0 0,0 0 0 0 0,-2 10-1 0 0,4-14 38 0 0,0 0-1 0 0,0 1 0 0 0,-1-1 0 0 0,1 0 0 0 0,0 0 1 0 0,0 0-1 0 0,0 1 0 0 0,0-1 0 0 0,0 0 0 0 0,0 0 1 0 0,1 1-1 0 0,-1-1 0 0 0,0 0 0 0 0,1 0 0 0 0,-1 0 1 0 0,1 1-1 0 0,-1-1 0 0 0,1 0 0 0 0,-1 0 0 0 0,1 0 1 0 0,0 0-1 0 0,0 0 0 0 0,-1 0 0 0 0,1 0 0 0 0,0 0 1 0 0,0-1-1 0 0,2 2 0 0 0,8 3-7006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45 356 9215 0 0,'0'0'707'0'0,"-1"1"-464"0"0,-6 12-497 0 0,1-4 3177 0 0,1 1 0 0 0,-2-1 0 0 0,-9 12 2399 0 0,13-16-3657 0 0,7-11-1389 0 0,40-51-564 0 0,60-61 0 0 0,-19 25 88 0 0,-68 73 179 0 0,1 1-1 0 0,0 0 1 0 0,2 1 0 0 0,0 1-1 0 0,27-17 1 0 0,-40 30 50 0 0,1 1 1 0 0,-1-1-1 0 0,1 2 0 0 0,0-1 1 0 0,0 1-1 0 0,0 1 0 0 0,0-1 1 0 0,14 1-1 0 0,-21 1-14 0 0,1 0 0 0 0,-1 0 0 0 0,0 0 1 0 0,0 0-1 0 0,0 1 0 0 0,1-1 0 0 0,-1 1 0 0 0,0-1 0 0 0,0 1 0 0 0,0-1 0 0 0,0 1 0 0 0,0-1 1 0 0,0 1-1 0 0,0 0 0 0 0,0 0 0 0 0,0-1 0 0 0,0 1 0 0 0,-1 0 0 0 0,1 0 0 0 0,0 0 0 0 0,0 0 1 0 0,-1 0-1 0 0,1 0 0 0 0,-1 0 0 0 0,1 0 0 0 0,-1 1 0 0 0,1-1 0 0 0,-1 0 0 0 0,1 2 0 0 0,0 1 6 0 0,0 0 0 0 0,-1 0-1 0 0,1 0 1 0 0,-1 0 0 0 0,0 0-1 0 0,0 0 1 0 0,-1 6 0 0 0,-5 14 13 0 0,-1-1 0 0 0,-1 1 0 0 0,0-1 1 0 0,-2-1-1 0 0,-20 34 0 0 0,6-9-22 0 0,-2 14 32 0 0,25-60-120 0 0,2 0-716 0 0,1 0 554 0 0,0-1 1 0 0,-1 0-1 0 0,1 1 1 0 0,0-1-1 0 0,-1 0 0 0 0,1 0 1 0 0,0 0-1 0 0,0 0 0 0 0,-1 0 1 0 0,1-1-1 0 0,0 1 0 0 0,2-1 1 0 0,15-7-7870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14279 0 0,'-1'0'9708'0'0,"-2"1"-9577"0"0,0 0-1 0 0,1 1 0 0 0,-1-1 1 0 0,1 0-1 0 0,0 1 0 0 0,-1-1 1 0 0,1 1-1 0 0,0 0 0 0 0,0 0 1 0 0,0 0-1 0 0,0 0 0 0 0,0 0 1 0 0,1 0-1 0 0,-1 1 1 0 0,1-1-1 0 0,-3 6 0 0 0,-2 3-17 0 0,1 0 0 0 0,-6 19 0 0 0,10-25-130 0 0,0 0 0 0 0,0-1 0 0 0,0 1 0 0 0,0 0 0 0 0,1 0 0 0 0,0 0 0 0 0,0 0 0 0 0,0 0 1 0 0,2 7-1 0 0,-2-9-395 0 0,1 0 1 0 0,0 1 0 0 0,0-1 0 0 0,1 0-1 0 0,-1 0 1 0 0,0 0 0 0 0,1-1-1 0 0,3 6 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69 16927 0 0,'1'0'34'0'0,"38"-64"4566"0"0,-35 60-3413 0 0,-4 4-1157 0 0,0 0 0 0 0,0 0 0 0 0,1 0 0 0 0,-1 0 0 0 0,0 0 0 0 0,0 0 0 0 0,0 0 1 0 0,0 0-1 0 0,0 0 0 0 0,0 0 0 0 0,0-1 0 0 0,0 1 0 0 0,0 0 0 0 0,1 0 0 0 0,-1 0 0 0 0,0 0 0 0 0,0 0 0 0 0,0 0 0 0 0,0 0 0 0 0,0 0 0 0 0,0 0 0 0 0,0 0 0 0 0,1 0 1 0 0,-1 0-1 0 0,0 0 0 0 0,0 0 0 0 0,0 0 0 0 0,0 0 0 0 0,0 0 0 0 0,0 0 0 0 0,1 0 0 0 0,-1 0 0 0 0,0 0 0 0 0,0 0 0 0 0,0 0 0 0 0,0 1 0 0 0,0-1 0 0 0,0 0 0 0 0,0 0 0 0 0,0 0 1 0 0,1 0-1 0 0,-1 0 0 0 0,0 0 0 0 0,0 0 0 0 0,0 0 0 0 0,0 0 0 0 0,0 0 0 0 0,0 1 0 0 0,0-1 0 0 0,1 10 65 0 0,-1 0-1 0 0,0 1 0 0 0,-1-1 1 0 0,0 0-1 0 0,-1 0 0 0 0,0 0 1 0 0,-5 16-1 0 0,-31 72 144 0 0,21-60-106 0 0,-40 85 323 0 0,-89 143 0 0 0,112-210-415 0 0,-76 138 206 0 0,92-159-387 0 0,2 2 1 0 0,2 0-1 0 0,-16 61 1 0 0,29-91 27 0 0,-1-1 0 0 0,1 1 0 0 0,1-1 0 0 0,-1 1 0 0 0,1-1 0 0 0,1 10 0 0 0,-1-14-266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10 148 21767 0 0,'-7'-5'2371'0'0,"4"0"-2265"0"0,3 5-56 0 0,0-1 0 0 0,0 0 0 0 0,0 1 0 0 0,0-1 0 0 0,0 1 0 0 0,1-1 0 0 0,-1 1 0 0 0,0-1 0 0 0,0 1-1 0 0,0-1 1 0 0,1 1 0 0 0,-1-1 0 0 0,0 1 0 0 0,0-1 0 0 0,1 1 0 0 0,-1 0 0 0 0,0-1 0 0 0,1 1 0 0 0,-1-1-1 0 0,0 1 1 0 0,1-1 0 0 0,9-7 471 0 0,4-1-156 0 0,0 0 1 0 0,1 1-1 0 0,0 0 1 0 0,1 1-1 0 0,-1 1 0 0 0,2 0 1 0 0,22-4-1 0 0,121-15 36 0 0,-111 20-312 0 0,201-18-64 0 0,-143 20-4650 0 0,-96 3-4388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13 304 1839 0 0,'0'0'83'0'0,"-8"-15"610"0"0,7 13-495 0 0,1-1 0 0 0,-1 1 0 0 0,0 0 0 0 0,1 0-1 0 0,-1-1 1 0 0,1 1 0 0 0,0 0 0 0 0,0-1 0 0 0,-1 1 0 0 0,2 0-1 0 0,-1-1 1 0 0,0 1 0 0 0,0 0 0 0 0,2-4 0 0 0,0-3 790 0 0,2 1 1 0 0,4-13 0 0 0,1 3 3431 0 0,-9 9 1112 0 0,0 22-4662 0 0,-3 7-704 0 0,1 0 0 0 0,0 0 0 0 0,2 1-1 0 0,0-1 1 0 0,2 0 0 0 0,0 0 0 0 0,1 1 0 0 0,1-2 0 0 0,1 1-1 0 0,10 28 1 0 0,15 25-42 0 0,-18-42-124 0 0,-7-22 12 0 0,0-1 50 0 0,-4-7 80 0 0,-1 1-88 0 0,1 5-33 0 0,0-5 166 0 0,10-8-26 0 0,27-15-64 0 0,40-30 0 0 0,-23 14-98 0 0,-33 22 5 0 0,-1-2-1 0 0,24-23 0 0 0,-21 17 51 0 0,-1 5 93 0 0,-23 18-151 0 0,1 0 0 0 0,-1-1 1 0 0,0 1-1 0 0,0 0 0 0 0,0 0 1 0 0,1 0-1 0 0,-1 0 0 0 0,0 0 0 0 0,0 0 1 0 0,0 0-1 0 0,1 0 0 0 0,-1 0 1 0 0,0 0-1 0 0,0 0 0 0 0,0 0 1 0 0,1 0-1 0 0,-1 0 0 0 0,0 0 0 0 0,0 0 1 0 0,1 0-1 0 0,-1 0 0 0 0,0 0 1 0 0,0 0-1 0 0,0 0 0 0 0,1 1 0 0 0,-1-1 1 0 0,0 0-1 0 0,0 0 0 0 0,0 0 1 0 0,0 0-1 0 0,1 0 0 0 0,-1 1 1 0 0,0-1-1 0 0,0 0 0 0 0,0 0 0 0 0,0 0 1 0 0,0 0-1 0 0,1 1 0 0 0,-1-1 1 0 0,0 0-1 0 0,0 0 0 0 0,0 0 1 0 0,0 1-1 0 0,7 16-60 0 0,0 20 127 0 0,-4 8 43 0 0,-3-23-16 0 0,7 36 0 0 0,-6-52-75 0 0,1 0 1 0 0,-1-1-1 0 0,1 0 0 0 0,0 1 0 0 0,0-1 1 0 0,1 0-1 0 0,-1 0 0 0 0,1 0 0 0 0,0 0 1 0 0,1-1-1 0 0,5 7 0 0 0,-7-10 6 0 0,0 1 1 0 0,0-1-1 0 0,0 1 0 0 0,0-1 0 0 0,0 0 0 0 0,0 0 0 0 0,1 0 1 0 0,-1 0-1 0 0,0-1 0 0 0,1 1 0 0 0,-1-1 0 0 0,1 1 0 0 0,-1-1 1 0 0,5 0-1 0 0,-2 0 19 0 0,0 0-1 0 0,0 0 1 0 0,-1-1 0 0 0,1 1-1 0 0,9-4 1 0 0,-12 4-17 0 0,0-1 0 0 0,0 1 0 0 0,0-1 0 0 0,0 1 0 0 0,-1-1 0 0 0,1 0 0 0 0,0 0 0 0 0,0 0 0 0 0,-1 0 0 0 0,1 0 0 0 0,-1-1 0 0 0,1 1 0 0 0,-1 0 0 0 0,1-1 0 0 0,-1 1 0 0 0,0-1 0 0 0,0 1 0 0 0,0-1 1 0 0,2-2-1 0 0,0-2 108 0 0,12-19 273 0 0,-1-1 0 0 0,14-38 0 0 0,-18 39-269 0 0,1 1 0 0 0,1 1 0 0 0,23-35 0 0 0,0 14-101 0 0,2 1-1 0 0,44-40 1 0 0,95-65-395 0 0,-171 144 213 0 0,-3 2-68 0 0,0 0 1 0 0,1 1-1 0 0,-1-1 1 0 0,0 1-1 0 0,1-1 0 0 0,4-1 1 0 0,-4 16-2574 0 0,-3 1-2475 0 0,-3 4-1470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338 199 5063 0 0,'5'-30'549'0'0,"-1"11"3077"0"0,-1 1 0 0 0,1-29 0 0 0,-5 41-2823 0 0,1 0 0 0 0,-1-1 0 0 0,0 1 0 0 0,-2-9 0 0 0,2 11-995 0 0,-1 0 0 0 0,0 0-1 0 0,0 0 1 0 0,0 0 0 0 0,0 0 0 0 0,0 0-1 0 0,-4-4 1 0 0,5 7 187 0 0,1 1 0 0 0,-1-1 0 0 0,0 0 0 0 0,1 1 1 0 0,-1-1-1 0 0,0 1 0 0 0,0-1 0 0 0,0 1 0 0 0,1-1 0 0 0,-1 1 0 0 0,0-1 0 0 0,0 1 0 0 0,0 0 0 0 0,0 0 0 0 0,0-1 0 0 0,0 1 0 0 0,0 0 0 0 0,1 0 1 0 0,-1 0-1 0 0,0 0 0 0 0,-2 0 0 0 0,1 1-11 0 0,-1-1 1 0 0,1 1 0 0 0,0-1 0 0 0,-1 1 0 0 0,1 0-1 0 0,0 0 1 0 0,0 0 0 0 0,-3 2 0 0 0,-2 3-27 0 0,-1-1 0 0 0,2 1 1 0 0,-11 11-1 0 0,-110 117 336 0 0,116-122-216 0 0,-11 9 245 0 0,1 1-1 0 0,-28 39 1 0 0,46-57-216 0 0,1 0 0 0 0,0 0 0 0 0,-1 0 0 0 0,2 0 0 0 0,-1 1 0 0 0,1-1 0 0 0,-2 7 0 0 0,3-11-101 0 0,0 0 0 0 0,0 0-1 0 0,0 0 1 0 0,0 0 0 0 0,0 1-1 0 0,0-1 1 0 0,0 0 0 0 0,0 0 0 0 0,0 0-1 0 0,0 0 1 0 0,0 0 0 0 0,0 0-1 0 0,0 0 1 0 0,0 0 0 0 0,0 0 0 0 0,0 0-1 0 0,0 1 1 0 0,0-1 0 0 0,0 0-1 0 0,0 0 1 0 0,0 0 0 0 0,0 0 0 0 0,0 0-1 0 0,0 0 1 0 0,0 0 0 0 0,0 0-1 0 0,0 0 1 0 0,0 0 0 0 0,0 0 0 0 0,0 0-1 0 0,0 0 1 0 0,1 0 0 0 0,-1 1-1 0 0,0-1 1 0 0,0 0 0 0 0,0 0 0 0 0,0 0-1 0 0,0 0 1 0 0,0 0 0 0 0,0 0-1 0 0,0 0 1 0 0,0 0 0 0 0,0 0 0 0 0,0 0-1 0 0,1 0 1 0 0,-1 0 0 0 0,0 0-1 0 0,0 0 1 0 0,5 1 21 0 0,-1 1 0 0 0,1-1 0 0 0,0 0 0 0 0,0 0 0 0 0,0-1 0 0 0,0 0 0 0 0,0 0 0 0 0,0 0 0 0 0,0 0 1 0 0,5-2-1 0 0,-1 1 67 0 0,1-2 1 0 0,-1 0 0 0 0,0 0-1 0 0,15-7 1 0 0,1-4 117 0 0,1-2 1 0 0,29-24-1 0 0,-54 39-212 0 0,113-90-349 0 0,-113 103 282 0 0,-2 3 129 0 0,0-1 0 0 0,-6 26-1 0 0,4-28-40 0 0,0 0-1 0 0,2 1 1 0 0,-1 0 0 0 0,1 15-1 0 0,1-27-53 0 0,1 0 0 0 0,-1 0-1 0 0,0 1 1 0 0,0-1 0 0 0,1 0-1 0 0,-1 0 1 0 0,1 0 0 0 0,-1 1-1 0 0,1-1 1 0 0,-1 0 0 0 0,1 0 0 0 0,0 0-1 0 0,-1 0 1 0 0,1 0 0 0 0,0 0-1 0 0,0 0 1 0 0,0 0 0 0 0,0 0 0 0 0,0-1-1 0 0,0 1 1 0 0,0 0 0 0 0,2 1-1 0 0,0-1-421 0 0,0 0-1 0 0,1 0 0 0 0,-1 0 0 0 0,0 0 1 0 0,1 0-1 0 0,-1-1 0 0 0,6 1 0 0 0,10-1-6164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27 329 2303 0 0,'-1'1'167'0'0,"-24"9"18260"0"0,25-11-17901 0 0,5-5-328 0 0,0 0 0 0 0,0 0 0 0 0,0 1 0 0 0,1 0 0 0 0,0 0 0 0 0,10-6 0 0 0,1-2-80 0 0,12-9-71 0 0,152-125 242 0 0,-175 142-289 0 0,21-20-22 0 0,1 2 0 0 0,58-37-1 0 0,-85 71-54 0 0,-7 19 231 0 0,-15 48 1 0 0,8-34-43 0 0,0 2-31 0 0,3-12-4 0 0,-7 40 0 0 0,16-71-157 0 0,1 0 0 0 0,-1 0 1 0 0,1 0-1 0 0,0 0 0 0 0,0 0 0 0 0,0 0 0 0 0,1 0 0 0 0,-1 0 1 0 0,1 0-1 0 0,-1-1 0 0 0,1 1 0 0 0,0 0 0 0 0,0 0 0 0 0,0 0 1 0 0,1-1-1 0 0,1 4 0 0 0,-3-5-198 0 0,1-1 1 0 0,-1 1-1 0 0,1-1 1 0 0,-1 0-1 0 0,1 1 1 0 0,-1-1-1 0 0,1 0 1 0 0,-1 1-1 0 0,1-1 1 0 0,0 0-1 0 0,-1 0 1 0 0,1 0 0 0 0,-1 1-1 0 0,1-1 1 0 0,0 0-1 0 0,-1 0 1 0 0,1 0-1 0 0,1 0 1 0 0,0 0-1271 0 0,14 2-5179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8751 0 0,'-1'1'7379'0'0,"-22"9"-6272"0"0,0 1 0 0 0,1 2 1 0 0,1 0-1 0 0,-32 26 0 0 0,11-4-851 0 0,-40 45 0 0 0,54-50-30 0 0,1 2 0 0 0,2 1 0 0 0,1 1 1 0 0,2 1-1 0 0,-26 53 0 0 0,45-82-208 0 0,1 0-1 0 0,0 0 1 0 0,0 0-1 0 0,1 0 1 0 0,-1 0-1 0 0,1 0 1 0 0,1 1-1 0 0,-1-1 1 0 0,1 0-1 0 0,0 0 1 0 0,0 1-1 0 0,1-1 1 0 0,0 0-1 0 0,0 0 1 0 0,1 0-1 0 0,-1 0 1 0 0,1 0-1 0 0,1 0 1 0 0,-1 0-1 0 0,1 0 1 0 0,0-1 0 0 0,0 1-1 0 0,0-1 1 0 0,1 0-1 0 0,0 0 1 0 0,0 0-1 0 0,0-1 1 0 0,9 7-1 0 0,2 3 36 0 0,2-1-1 0 0,0-1 1 0 0,1-1-1 0 0,0 0 1 0 0,0-2-1 0 0,1 0 1 0 0,38 13-1 0 0,-21-16-1747 0 0,-32-6 1024 0 0,1 1 1 0 0,-1-2-1 0 0,1 1 0 0 0,0-1 1 0 0,-1 1-1 0 0,1-1 1 0 0,-1-1-1 0 0,1 1 0 0 0,6-4 1 0 0,1 0-6257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98 10591 0 0,'72'-66'1408'0'0,"-45"35"6358"0"0,-71 71-4820 0 0,8 0-2610 0 0,3 1 0 0 0,-41 64 0 0 0,27-23 126 0 0,-71 173 0 0 0,-8 101-121 0 0,71-191-373 0 0,39-123-148 0 0,-28 59-1 0 0,34-83-36 0 0,0-1 0 0 0,-1 1 0 0 0,-1-2 0 0 0,-1 0 0 0 0,-22 23-1 0 0,30-34 77 0 0,0-1 0 0 0,-1 0 0 0 0,-7 5 0 0 0,11-8-204 0 0,0 0 1 0 0,0 1 0 0 0,0-2 0 0 0,0 1 0 0 0,0 0 0 0 0,0 0 0 0 0,-1-1 0 0 0,1 1-1 0 0,0-1 1 0 0,0 0 0 0 0,-1 1 0 0 0,1-1 0 0 0,-4-1 0 0 0,-5-2-6331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3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18 227 16871 0 0,'-9'0'1528'0'0,"2"1"-1120"0"0,5-1 318 0 0,4 2 192 0 0,2 0-679 0 0,0 1 0 0 0,1-1 0 0 0,-1 1 0 0 0,1-1-1 0 0,0-1 1 0 0,0 1 0 0 0,0-1 0 0 0,0 1 0 0 0,0-1 0 0 0,0-1-1 0 0,0 1 1 0 0,10-1 0 0 0,8-1 182 0 0,35-6 0 0 0,-44 5-185 0 0,262-53 1397 0 0,-1-19-935 0 0,-50 13-424 0 0,-171 46-224 0 0,-20 5-174 0 0,0 1 0 0 0,54-6 1 0 0,-79 15-963 0 0,0 0 1 0 0,-1 0 0 0 0,14 3-1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211 543 3679 0 0,'27'-50'321'0'0,"-15"27"-72"0"0,1 0-1 0 0,1 1 1 0 0,33-40-1 0 0,147-157 2827 0 0,-158 174-1138 0 0,-13 17 2221 0 0,27-43 1467 0 0,-51 72-5136 0 0,-3 0-380 0 0,1 0 0 0 0,-1 0 1 0 0,1 1-1 0 0,0-1 0 0 0,-1 1 0 0 0,1 0 0 0 0,0 0 1 0 0,0 0-1 0 0,-4 5 0 0 0,-26 27 238 0 0,21-21-226 0 0,-7 10 59 0 0,0 0 0 0 0,2 2 0 0 0,0 0 0 0 0,-23 50 0 0 0,-38 117 394 0 0,66-159-503 0 0,-83 243 208 0 0,11-30-222 0 0,-14-7 26 0 0,39-132-204 0 0,54-100 19 0 0,5-5-127 0 0,11-12-1211 0 0,15-22-5023 0 0,-11 11-193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37 240 11055 0 0,'-9'-7'1116'0'0,"-8"-6"-1045"0"0,7 9 7369 0 0,31 0-6348 0 0,-9 1-835 0 0,213-63 2540 0 0,-21 5-1907 0 0,-50 32-1120 0 0,161-11 0 0 0,-284 38-291 0 0,26-3-3001 0 0,-38 0 1810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13359 0 0,'0'0'1027'0'0,"0"2"-510"0"0,-123 311 7203 0 0,-3 11-6595 0 0,-32 6-979 0 0,107-239-73 0 0,-94 127-1 0 0,126-193-54 0 0,-17 23 119 0 0,-66 68 0 0 0,113-144-198 0 0,11-4-481 0 0,1 0 0 0 0,53-56 0 0 0,-49 59 169 0 0,-11 12 231 0 0,1 0 1 0 0,1 1-1 0 0,0 0 0 0 0,1 2 1 0 0,0 0-1 0 0,37-19 0 0 0,-53 32 162 0 0,0-1 1 0 0,0 1-1 0 0,0 0 0 0 0,0 0 1 0 0,0 0-1 0 0,0 1 0 0 0,0-1 1 0 0,0 1-1 0 0,0-1 0 0 0,1 1 0 0 0,-1 0 1 0 0,0 0-1 0 0,0 1 0 0 0,5 0 1 0 0,-2 1 54 0 0,0 0 0 0 0,-1 1 1 0 0,1-1-1 0 0,-1 1 0 0 0,1 1 1 0 0,6 5-1 0 0,-5-5-6 0 0,-1 1 0 0 0,0 0-1 0 0,0 1 1 0 0,-1-1 0 0 0,1 1 0 0 0,5 9-1 0 0,-9-12-42 0 0,0 0-1 0 0,0 0 0 0 0,-1 0 0 0 0,1 0 1 0 0,-1 1-1 0 0,0-1 0 0 0,0 0 0 0 0,0 1 1 0 0,0-1-1 0 0,-1 1 0 0 0,1-1 1 0 0,-1 0-1 0 0,0 1 0 0 0,0-1 0 0 0,0 1 1 0 0,-1-1-1 0 0,0 4 0 0 0,-9 28 49 0 0,-2 0 0 0 0,-17 37 0 0 0,-1-1-927 0 0,25-50-741 0 0,4-20 627 0 0,16-2-4457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83 1839 0 0,'28'-27'405'0'0,"-17"17"2622"0"0,0 1 0 0 0,0-1 1 0 0,1 2-1 0 0,17-10 5196 0 0,-28 20-8118 0 0,-1-1 0 0 0,1 1 0 0 0,-1 0-1 0 0,0 0 1 0 0,0-1 0 0 0,0 1-1 0 0,0 0 1 0 0,0 0 0 0 0,0 0-1 0 0,0-1 1 0 0,-1 1 0 0 0,0 2-1 0 0,1-2 30 0 0,-9 36 173 0 0,-2 0 0 0 0,-1-1 1 0 0,-27 56-1 0 0,26-65-248 0 0,-2 5-77 0 0,9-22-180 0 0,1 1 0 0 0,0-1 1 0 0,0 1-1 0 0,1 0 1 0 0,-2 16-1 0 0,5-26-470 0 0,14-5-3428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5063 0 0,'-2'0'14548'0'0,"-2"-1"-14314"0"0,1 1 0 0 0,-1 0 0 0 0,1 0 0 0 0,-1 1 0 0 0,0-1 0 0 0,1 1 0 0 0,-1-1 0 0 0,1 1 0 0 0,-1 0 0 0 0,1 1 0 0 0,-1-1 0 0 0,1 1 0 0 0,0-1 0 0 0,-4 4 0 0 0,-6 4-175 0 0,0 0 0 0 0,-12 13-1 0 0,1-2 207 0 0,-11 7-235 0 0,2 2 0 0 0,0 2-1 0 0,2 1 1 0 0,-45 60 0 0 0,58-60-127 0 0,18-31-7 0 0,13 13-323 0 0,-9-13 343 0 0,1-1 1 0 0,-1 1-1 0 0,1 0 0 0 0,-1-1 1 0 0,1 0-1 0 0,0 0 0 0 0,-1 0 0 0 0,9-2 1 0 0,15 0-160 0 0,-9 2 85 0 0,3 1-83 0 0,1 1 1 0 0,33 6-1 0 0,-50-7 223 0 0,1 1 0 0 0,0 0 0 0 0,-1 1 1 0 0,1 0-1 0 0,-1 0 0 0 0,0 0 0 0 0,0 0 0 0 0,0 1 0 0 0,-1 0 1 0 0,1 1-1 0 0,-1-1 0 0 0,8 9 0 0 0,-6-4 152 0 0,0 0 1 0 0,0 1-1 0 0,-1 0 0 0 0,0 0 1 0 0,-1 1-1 0 0,0 0 0 0 0,0 0 0 0 0,-2 0 1 0 0,1 0-1 0 0,-1 1 0 0 0,-1-1 1 0 0,0 1-1 0 0,1 22 0 0 0,-3-32 130 0 0,-1 0 11 0 0,1 0-183 0 0,0 1 0 0 0,-1 0 0 0 0,1 0 1 0 0,-1-1-1 0 0,0 1 0 0 0,0 0 0 0 0,0-1 0 0 0,0 1 1 0 0,-1-1-1 0 0,1 1 0 0 0,-1-1 0 0 0,1 0 0 0 0,-1 0 1 0 0,0 1-1 0 0,0-1 0 0 0,0 0 0 0 0,0-1 0 0 0,0 1 1 0 0,0 0-1 0 0,0-1 0 0 0,-1 1 0 0 0,1-1 0 0 0,-1 1 1 0 0,1-1-1 0 0,-1 0 0 0 0,-2 0 0 0 0,-232 60 624 0 0,179-53-775 0 0,29-8-1477 0 0,1-6-5589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56 2303 0 0,'-1'-5'738'0'0,"0"1"0"0"0,0 0 0 0 0,0-1 0 0 0,1-7 0 0 0,4 0 3393 0 0,-3 11-3589 0 0,-1 0 1 0 0,0 0-1 0 0,1 0 1 0 0,-1 1-1 0 0,0-1 1 0 0,1 0 0 0 0,-1 0-1 0 0,0 0 1 0 0,0 0-1 0 0,0 0 1 0 0,0 0-1 0 0,0 0 1 0 0,0-1-1 0 0,9 12 310 0 0,-7-6-767 0 0,0 0 0 0 0,0-1-1 0 0,-1 1 1 0 0,1 0 0 0 0,-1 1-1 0 0,0-1 1 0 0,0 0 0 0 0,0 0 0 0 0,-1 0-1 0 0,1 1 1 0 0,-1 6 0 0 0,-1 6 192 0 0,-4 25 1 0 0,4-39-246 0 0,-15 86 169 0 0,-4-2-1 0 0,-4 0 1 0 0,-4-2-1 0 0,-3-1 0 0 0,-63 119 1 0 0,31-96-915 0 0,53-92-126 0 0,-1-1 0 0 0,0 0 0 0 0,-1-1 1 0 0,-26 23-1 0 0,36-35 736 0 0,0 0 0 0 0,1 1 1 0 0,-1-1-1 0 0,0 0 1 0 0,0 0-1 0 0,0 0 0 0 0,0 0 1 0 0,0-1-1 0 0,-3 2 1 0 0,-4-2-287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4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8 540 3679 0 0,'-6'-8'12263'0'0,"5"6"-11464"0"0,1-2-666 0 0,0 0 1 0 0,0 0 0 0 0,0 0-1 0 0,1 0 1 0 0,0 0 0 0 0,-1 0-1 0 0,2 0 1 0 0,-1 0 0 0 0,0 0-1 0 0,1 0 1 0 0,2-4 0 0 0,4-7 119 0 0,15-20 0 0 0,-12 19-117 0 0,14-19-12 0 0,1 1 0 0 0,2 2 0 0 0,1 0 0 0 0,2 2 0 0 0,40-31 0 0 0,-22 25-130 0 0,3 1-1 0 0,108-55 0 0 0,-150 85 23 0 0,0 1 0 0 0,0 0 0 0 0,0 1 0 0 0,0 0 0 0 0,1 0-1 0 0,-1 1 1 0 0,1 1 0 0 0,20-1 0 0 0,-25 2 16 0 0,-1 1-1 0 0,0-1 1 0 0,0 1-1 0 0,0 0 1 0 0,0 0-1 0 0,0 1 1 0 0,0-1-1 0 0,0 1 1 0 0,0 0 0 0 0,0 1-1 0 0,-1-1 1 0 0,1 1-1 0 0,-1 0 1 0 0,0 0-1 0 0,0 0 1 0 0,0 1-1 0 0,0-1 1 0 0,0 1-1 0 0,-1 0 1 0 0,4 5 0 0 0,-2 0-3 0 0,0-1 1 0 0,-1 1 0 0 0,0 0-1 0 0,-1 0 1 0 0,0 0 0 0 0,0 0-1 0 0,-1 0 1 0 0,0 1 0 0 0,-1-1 0 0 0,0 1-1 0 0,-1 18 1 0 0,-1 0 1 0 0,-2 0 1 0 0,-11 50-1 0 0,10-62-19 0 0,-1 1-1 0 0,-1-1 1 0 0,0 0-1 0 0,-13 25 1 0 0,14-33 0 0 0,0 0 0 0 0,0 0 1 0 0,-1 0-1 0 0,0-1 0 0 0,0 0 0 0 0,-1 0 0 0 0,0-1 1 0 0,0 1-1 0 0,0-2 0 0 0,-9 6 0 0 0,-5 0-17 0 0,1-1-1 0 0,-2-1 1 0 0,1-1 0 0 0,-41 10-1 0 0,-95 8-42 0 0,23-4 27 0 0,123-19 19 0 0,-11 2-92 0 0,1-1 1 0 0,-41 2 0 0 0,61-6-202 0 0,2-1-861 0 0,6-7-3585 0 0,4-2-1537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4 368 1839 0 0,'2'-8'1948'0'0,"-2"6"-1187"0"0,0 1 0 0 0,0 0-1 0 0,0-1 1 0 0,0 1-1 0 0,0-1 1 0 0,0 1 0 0 0,1 0-1 0 0,-1-1 1 0 0,1 1-1 0 0,-1 0 1 0 0,1 0 0 0 0,5-2 4330 0 0,-6 3-4977 0 0,6 11 821 0 0,-4-6-763 0 0,-1 0-1 0 0,-1-1 1 0 0,1 1-1 0 0,-1 0 1 0 0,1-1-1 0 0,-1 1 1 0 0,-1 7-1 0 0,-6 34 575 0 0,5-38-625 0 0,-3 17 190 0 0,2-9-121 0 0,0 1 0 0 0,1 0 1 0 0,-1 19-1 0 0,17-52 206 0 0,-8 7-299 0 0,-2 0 0 0 0,1 0 1 0 0,-2 0-1 0 0,1-1 0 0 0,-1 1 1 0 0,2-12-1 0 0,7-61-11 0 0,-1 2-72 0 0,-7 60-14 0 0,-1 4 0 0 0,1-1 0 0 0,8-21 0 0 0,-10 33 0 0 0,1 0 0 0 0,-1 1 0 0 0,1-1 0 0 0,0 0 0 0 0,0 1 0 0 0,0 0 0 0 0,0 0 0 0 0,1 0 0 0 0,0 0 0 0 0,0 0 0 0 0,7-5 0 0 0,20-8-26 0 0,0 1-1 0 0,1 1 1 0 0,0 2-1 0 0,44-12 1 0 0,-31 10 140 0 0,59-27 0 0 0,-95 37-102 0 0,-6 3-15 0 0,-1 1 0 0 0,1-1 1 0 0,0 1-1 0 0,0 0 0 0 0,0 0 0 0 0,0 0 0 0 0,0 0 1 0 0,0 0-1 0 0,4 1 0 0 0,-5-1-165 0 0,-8 12-6677 0 0,-4 0-302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17047 0 0,'0'0'4760'0'0,"1"1"-4409"0"0,-1 5-247 0 0,0-1 0 0 0,0 0 0 0 0,0 0 0 0 0,0 1 0 0 0,-1-1 0 0 0,0 0-1 0 0,0 0 1 0 0,-1 0 0 0 0,-1 5 0 0 0,-22 46 290 0 0,22-48-339 0 0,-35 70 41 0 0,3 2 1 0 0,-23 84-1 0 0,55-155-215 0 0,1-1-1 0 0,0 1 1 0 0,-1 14 0 0 0,3-21-921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29 11519 0 0,'0'0'887'0'0,"-2"0"-382"0"0,-7 4 640 0 0,-1 1 0 0 0,1-1 0 0 0,1 1 0 0 0,-11 8 0 0 0,11-7-1050 0 0,1 1 0 0 0,0 0 1 0 0,0 0-1 0 0,0 0 1 0 0,1 1-1 0 0,0 0 1 0 0,-8 14-1 0 0,8-11-62 0 0,1-1-1 0 0,0 1 1 0 0,0 0-1 0 0,-5 23 1 0 0,9-27-15 0 0,0-1 0 0 0,0 1 0 0 0,1 0 1 0 0,0-1-1 0 0,0 1 0 0 0,1 0 0 0 0,0-1 0 0 0,0 1 1 0 0,0-1-1 0 0,4 10 0 0 0,-3-11 45 0 0,-1 0 1 0 0,1 0-1 0 0,1 1 0 0 0,-1-1 1 0 0,1-1-1 0 0,0 1 1 0 0,0 0-1 0 0,0-1 0 0 0,1 1 1 0 0,5 5-1 0 0,-6-8-8 0 0,0-1-1 0 0,-1 1 1 0 0,1 0 0 0 0,0-1-1 0 0,0 1 1 0 0,0-1-1 0 0,0 0 1 0 0,0 0 0 0 0,0 0-1 0 0,0 0 1 0 0,1-1-1 0 0,-1 1 1 0 0,0-1 0 0 0,0 0-1 0 0,1 0 1 0 0,-1 0-1 0 0,0 0 1 0 0,0-1 0 0 0,5 0-1 0 0,8-3 68 0 0,0 0-1 0 0,0-1 1 0 0,-1 0-1 0 0,0-1 1 0 0,0-1-1 0 0,0-1 1 0 0,0 0-1 0 0,-1-1 1 0 0,-1 0-1 0 0,0-1 1 0 0,0 0-1 0 0,-1-1 1 0 0,0-1-1 0 0,18-23 1 0 0,-25 28-93 0 0,0 0 0 0 0,-1 0 0 0 0,0 0 0 0 0,-1 0 0 0 0,1-1 0 0 0,-1 1 0 0 0,-1-1 0 0 0,2-8 0 0 0,-3 12-35 0 0,0 1 0 0 0,-1-1 0 0 0,0 0 0 0 0,1 0 0 0 0,-2 0 1 0 0,1 0-1 0 0,0 0 0 0 0,-1 0 0 0 0,0 0 0 0 0,0 0 0 0 0,0 0 0 0 0,0 0 0 0 0,-1 1 0 0 0,1-1 0 0 0,-1 1 0 0 0,0-1 0 0 0,0 1 0 0 0,-3-4 0 0 0,-1 0-125 0 0,1 1 1 0 0,-1 0-1 0 0,-1 0 0 0 0,1 1 1 0 0,-1 0-1 0 0,0 0 1 0 0,0 1-1 0 0,-1 0 0 0 0,1 0 1 0 0,-1 0-1 0 0,0 1 1 0 0,0 0-1 0 0,0 1 0 0 0,0 0 1 0 0,0 0-1 0 0,-1 1 0 0 0,1 0 1 0 0,-1 0-1 0 0,1 1 1 0 0,-1 0-1 0 0,1 0 0 0 0,-10 2 1 0 0,12-1-69 0 0,5-1 83 0 0,0 0-1 0 0,0 0 0 0 0,1 0 1 0 0,-1 0-1 0 0,0 0 0 0 0,0 0 1 0 0,0 0-1 0 0,1 0 0 0 0,-1 1 1 0 0,0-1-1 0 0,0 0 0 0 0,0 0 1 0 0,1 1-1 0 0,-1-1 1 0 0,0 1-1 0 0,1-1 0 0 0,-1 0 1 0 0,0 1-1 0 0,1 0 0 0 0,-1-1 1 0 0,0 1-1 0 0,1-1 0 0 0,-1 1 1 0 0,1 0-1 0 0,-1-1 1 0 0,0 2-1 0 0,-1 4-2102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9671 0 0,'0'0'875'0'0,"-1"0"-719"0"0,-4 1 162 0 0,0 1-1 0 0,1 0 1 0 0,0-1-1 0 0,-1 1 1 0 0,1 1 0 0 0,0-1-1 0 0,0 1 1 0 0,0-1-1 0 0,0 1 1 0 0,0 0-1 0 0,1 1 1 0 0,-6 5 0 0 0,-5 8 2037 0 0,-18 27-1 0 0,23-31-2235 0 0,-84 143 1828 0 0,12 9-1081 0 0,54-111-690 0 0,-70 171-79 0 0,-20 38-51 0 0,96-222-57 0 0,-2-1 1 0 0,-1-1-1 0 0,-3-1 0 0 0,-1-2 1 0 0,-56 57-1 0 0,73-84 11 0 0,8-8 0 0 0,3-5 0 0 0,3-7 0 0 0,8-9-35 0 0,0 0 0 0 0,21-28 0 0 0,7-11-156 0 0,128-192-1010 0 0,-165 249 1193 0 0,11-16-61 0 0,23-23 1 0 0,-32 37 65 0 0,-1 0 1 0 0,1 1 0 0 0,0 0 0 0 0,0-1-1 0 0,1 2 1 0 0,-1-1 0 0 0,0 0 0 0 0,1 1-1 0 0,0 0 1 0 0,0 0 0 0 0,0 0-1 0 0,7-1 1 0 0,-9 3 17 0 0,0 0-1 0 0,0 0 0 0 0,0 1 1 0 0,1-1-1 0 0,-1 1 0 0 0,0-1 1 0 0,0 1-1 0 0,0 0 0 0 0,0 1 1 0 0,-1-1-1 0 0,1 0 0 0 0,0 1 1 0 0,0-1-1 0 0,-1 1 0 0 0,1 0 1 0 0,-1 0-1 0 0,0 0 0 0 0,1 0 1 0 0,2 4-1 0 0,5 6 196 0 0,-1 0-1 0 0,14 22 0 0 0,-18-26-116 0 0,24 36 300 0 0,62 109 902 0 0,-89-150-1263 0 0,-1-1 0 0 0,0 1 0 0 0,0-1 0 0 0,0 1 0 0 0,0-1 0 0 0,-1 1 1 0 0,1 0-1 0 0,-1-1 0 0 0,1 1 0 0 0,-1 0 0 0 0,0 0 0 0 0,0-1 0 0 0,0 1 0 0 0,-1 0 0 0 0,1-1 0 0 0,-1 1 0 0 0,1 0 0 0 0,-2 4 0 0 0,-1-3 1 0 0,1 0-1 0 0,-1 0 1 0 0,1 0 0 0 0,-1 0-1 0 0,0 0 1 0 0,-1-1 0 0 0,1 0-1 0 0,-1 1 1 0 0,1-1-1 0 0,-5 3 1 0 0,-22 14 54 0 0,0-1-1 0 0,-1-1 1 0 0,-37 15 0 0 0,-104 32-85 0 0,90-42-349 0 0,72-21 260 0 0,1-1 0 0 0,-1 0 0 0 0,1 0 0 0 0,0-1-1 0 0,-1 0 1 0 0,-18-3 0 0 0,28 3 68 0 0,-1 0 1 0 0,0 0-1 0 0,0 0 0 0 0,1 0 0 0 0,-1 0 0 0 0,0-1 1 0 0,1 1-1 0 0,-1 0 0 0 0,0 0 0 0 0,1-1 0 0 0,-1 1 1 0 0,0 0-1 0 0,1-1 0 0 0,-1 1 0 0 0,1-1 0 0 0,-1 1 1 0 0,1-1-1 0 0,-1 1 0 0 0,1-1 0 0 0,-1 1 1 0 0,1-1-1 0 0,-1 0 0 0 0,1 1 0 0 0,0-1 0 0 0,-1 1 1 0 0,1-1-1 0 0,0 0 0 0 0,-1 1 0 0 0,1-1 0 0 0,0 0 1 0 0,0 0-1 0 0,0 1 0 0 0,0-1 0 0 0,0 0 0 0 0,0 1 1 0 0,0-1-1 0 0,0 0 0 0 0,0 0 0 0 0,0 1 1 0 0,0-1-1 0 0,0 0 0 0 0,0 1 0 0 0,1-1 0 0 0,-1 0 1 0 0,0 0-1 0 0,0 1 0 0 0,1-1 0 0 0,-1 1 0 0 0,1-1 1 0 0,-1 0-1 0 0,1 0 0 0 0,3-5-365 0 0,1 0-1 0 0,-1 0 1 0 0,11-10-1 0 0,-11 12-72 0 0,16-16-1163 0 0,4-1-68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362 268 7831 0 0,'0'0'356'0'0,"-1"1"-6"0"0,-9 14 9271 0 0,23-35-8038 0 0,-5 8-1441 0 0,1 0 0 0 0,-2-1 0 0 0,0 1 0 0 0,0-2 0 0 0,-1 1 0 0 0,-1-1 0 0 0,0 1 0 0 0,-1-2 0 0 0,0 1 0 0 0,2-17 0 0 0,-6 25-124 0 0,1 0 0 0 0,-1 0 1 0 0,0 0-1 0 0,-1 1 0 0 0,1-1 0 0 0,-1 0 0 0 0,0 0 0 0 0,0 0 1 0 0,-4-9-1 0 0,4 13-17 0 0,0 0 1 0 0,0 0-1 0 0,-1 0 1 0 0,1 0 0 0 0,0 0-1 0 0,-1 0 1 0 0,1 1-1 0 0,-1-1 1 0 0,0 0-1 0 0,0 1 1 0 0,1-1 0 0 0,-1 1-1 0 0,0-1 1 0 0,0 1-1 0 0,-1 0 1 0 0,1 0-1 0 0,0 0 1 0 0,0 0 0 0 0,0 0-1 0 0,-1 1 1 0 0,1-1-1 0 0,0 1 1 0 0,-1-1-1 0 0,1 1 1 0 0,0 0 0 0 0,-4 0-1 0 0,-4 1-5 0 0,0 0 0 0 0,-1 1 0 0 0,1 0 0 0 0,0 0-1 0 0,0 1 1 0 0,1 1 0 0 0,-1-1 0 0 0,1 2 0 0 0,-1-1 0 0 0,1 1-1 0 0,-10 8 1 0 0,0 0-13 0 0,1 1 0 0 0,1 1 0 0 0,1 1-1 0 0,-16 18 1 0 0,-42 56 12 0 0,63-73 20 0 0,0 0 0 0 0,1 0-1 0 0,-15 34 1 0 0,23-46-9 0 0,0 0 0 0 0,1 1 0 0 0,-1-1 0 0 0,1 1 0 0 0,0-1 0 0 0,1 1 0 0 0,-1 0 0 0 0,1-1 0 0 0,0 1 0 0 0,2 9 0 0 0,-2-13 4 0 0,1 1 0 0 0,-1-1-1 0 0,1 0 1 0 0,0 0 0 0 0,0 0 0 0 0,0 0 0 0 0,0 0 0 0 0,0 0-1 0 0,0 0 1 0 0,1-1 0 0 0,-1 1 0 0 0,1 0 0 0 0,-1-1 0 0 0,1 1-1 0 0,-1-1 1 0 0,1 1 0 0 0,0-1 0 0 0,0 0 0 0 0,0 0 0 0 0,0 1-1 0 0,0-2 1 0 0,0 1 0 0 0,0 0 0 0 0,0 0 0 0 0,0-1 0 0 0,0 1-1 0 0,0-1 1 0 0,0 1 0 0 0,5-1 0 0 0,1 0 35 0 0,0 0-1 0 0,0 0 1 0 0,0-1 0 0 0,0 0-1 0 0,-1-1 1 0 0,1 0 0 0 0,13-5-1 0 0,53-25 201 0 0,-61 25-214 0 0,4-1-6 0 0,0-1-1 0 0,-1 0 0 0 0,0-2 1 0 0,-1 0-1 0 0,0-1 0 0 0,24-24 1 0 0,-30 27-4 0 0,-1-1 0 0 0,0 0-1 0 0,-1-1 1 0 0,0 0 0 0 0,9-19 0 0 0,-7 8-293 0 0,-61 110-126 0 0,34-58 397 0 0,-29 59 0 0 0,45-85-43 0 0,1 0 1 0 0,-1 0-1 0 0,1 1 0 0 0,0-1 0 0 0,0 0 1 0 0,0 1-1 0 0,1-1 0 0 0,-1 1 0 0 0,1-1 1 0 0,1 9-1 0 0,-1-13-209 0 0,0 1 0 0 0,1-1-1 0 0,-1 1 1 0 0,0-1 0 0 0,1 1 0 0 0,-1-1 0 0 0,0 1 0 0 0,1-1 0 0 0,-1 1-1 0 0,1-1 1 0 0,-1 0 0 0 0,1 1 0 0 0,-1-1 0 0 0,1 0 0 0 0,-1 0-1 0 0,1 1 1 0 0,0-1 0 0 0,-1 0 0 0 0,2 0 0 0 0,-1 1-856 0 0,13 3-5526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8 18743 0 0,'-5'-7'1999'0'0,"2"7"-1965"0"0,0 0 0 0 0,0 0 0 0 0,-1 0 0 0 0,1 1 1 0 0,0-1-1 0 0,0 1 0 0 0,0 0 0 0 0,0 0 0 0 0,0 0 0 0 0,0 0 0 0 0,0 1 0 0 0,1-1 1 0 0,-1 1-1 0 0,0 0 0 0 0,1-1 0 0 0,-1 1 0 0 0,1 1 0 0 0,0-1 0 0 0,-3 3 1 0 0,-7 7 153 0 0,1 1 1 0 0,-11 16 0 0 0,-34 56 363 0 0,-74 154 0 0 0,89-160-448 0 0,-96 208-107 0 0,-72 131-2 0 0,209-418 5 0 0,-20 31 0 0 0,18-28 0 0 0,0 0 0 0 0,0-1 0 0 0,-1 1 0 0 0,1-1 0 0 0,0 0 0 0 0,-1 0 0 0 0,0 0 0 0 0,-5 4 0 0 0,-1-5 11 0 0,8-1-12 0 0,-1-1-1 0 0,0 1 1 0 0,1 0 0 0 0,-1-1 0 0 0,1 0 0 0 0,-1 1-1 0 0,1-1 1 0 0,-1 0 0 0 0,1 0 0 0 0,0 0 0 0 0,-1 0-1 0 0,1 0 1 0 0,0 0 0 0 0,0 0 0 0 0,-1 0 0 0 0,1-1-1 0 0,0 1 1 0 0,0 0 0 0 0,0-1 0 0 0,1 1 0 0 0,-1-1-1 0 0,0 1 1 0 0,1-1 0 0 0,-1 1 0 0 0,0-1 0 0 0,1 1-1 0 0,0-1 1 0 0,-1 0 0 0 0,1-1 0 0 0,-1-2-57 0 0,1-1 0 0 0,-1 1 0 0 0,1 0 1 0 0,0 0-1 0 0,1-1 0 0 0,-1 1 0 0 0,3-10 0 0 0,1 0-29 0 0,1 0-1 0 0,0 1 1 0 0,1 0-1 0 0,0 0 1 0 0,1 0-1 0 0,1 1 0 0 0,0 0 1 0 0,1 0-1 0 0,0 1 1 0 0,1 0-1 0 0,0 1 1 0 0,1 0-1 0 0,22-17 1 0 0,-25 22 123 0 0,1 0 1 0 0,0 0-1 0 0,1 1 1 0 0,-1 1-1 0 0,1 0 0 0 0,0 0 1 0 0,19-4-1 0 0,-23 7 36 0 0,-1 0 1 0 0,1 1-1 0 0,-1 0 0 0 0,1 0 0 0 0,-1 0 0 0 0,1 0 1 0 0,-1 1-1 0 0,1 0 0 0 0,-1 1 0 0 0,0-1 0 0 0,1 1 0 0 0,-1 0 1 0 0,0 0-1 0 0,0 0 0 0 0,0 1 0 0 0,0 0 0 0 0,4 3 0 0 0,2 4 9 0 0,0-1-1 0 0,0 2 1 0 0,-1 0-1 0 0,-1 0 0 0 0,0 0 1 0 0,0 1-1 0 0,6 14 0 0 0,0-3-19 0 0,43 58 221 0 0,-56-80-193 0 0,1 10 567 0 0,-2-9-615 0 0,-1 1 1 0 0,0-1-1 0 0,-1 1 0 0 0,1 0 1 0 0,0-1-1 0 0,-1 0 0 0 0,1 1 0 0 0,-1-1 1 0 0,0 1-1 0 0,0-1 0 0 0,0 0 0 0 0,0 1 1 0 0,0-1-1 0 0,0 0 0 0 0,-1 0 1 0 0,1 0-1 0 0,-1 0 0 0 0,1 0 0 0 0,-1 0 1 0 0,0 0-1 0 0,0-1 0 0 0,0 1 1 0 0,-3 2-1 0 0,-8 4 87 0 0,1 0 0 0 0,-26 12 0 0 0,29-15-83 0 0,4-3-42 0 0,-55 29 70 0 0,-93 32-1 0 0,103-50-326 0 0,46-12 226 0 0,1-1 0 0 0,-1 1 0 0 0,1-1-1 0 0,-1 0 1 0 0,1 0 0 0 0,-1 0 0 0 0,1 0 0 0 0,-1-1 0 0 0,1 1-1 0 0,-1-1 1 0 0,-5-2 0 0 0,8 2-355 0 0,1-12-2578 0 0,1-1 1209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 11255 0 0,'10'-9'11385'0'0,"-10"10"-11245"0"0,4 11 3953 0 0,-3-1-5744 0 0,0 1 1730 0 0,-1 1-1 0 0,-1-1 1 0 0,0 0 0 0 0,0 0-1 0 0,-1 1 1 0 0,-1-1 0 0 0,-7 19 0 0 0,-37 79 135 0 0,40-95-212 0 0,-21 36 317 0 0,2-4-4228 0 0,23-41 2006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2759 0 0,'6'-9'16336'0'0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15175 0 0,'0'0'695'0'0,"-2"2"-18"0"0,-19 18-182 0 0,0 1-1 0 0,2 1 1 0 0,0 1-1 0 0,1 0 1 0 0,2 2-1 0 0,0 0 1 0 0,-15 35-1 0 0,1 6 497 0 0,-37 128 1 0 0,35-78-691 0 0,16-49 0 0 0,-4-1 0 0 0,-39 89 0 0 0,3-20-472 0 0,55-133-80 0 0,0 1 1 0 0,0 0-1 0 0,0 0 0 0 0,1 0 0 0 0,-1 0 0 0 0,1 0 1 0 0,0 0-1 0 0,-1 0 0 0 0,1 0 0 0 0,1 3 1 0 0,2 2-1216 0 0</inkml:trace>
  <inkml:trace contextRef="#ctx0" brushRef="#br0" timeOffset="1">435 747 13359 0 0,'0'0'10135'0'0,"0"2"-9614"0"0,-4 14-270 0 0,-1 0 0 0 0,0 0 0 0 0,0-1 0 0 0,-2 1 0 0 0,-10 17 0 0 0,1 1-102 0 0,-10 19-130 0 0,3 2 0 0 0,-25 87 0 0 0,48-139-99 0 0,-1 0-1 0 0,1 0 0 0 0,0 0 1 0 0,0-1-1 0 0,0 1 1 0 0,0 4-1 0 0,1-7 12 0 0,-1 1-1 0 0,0-1 1 0 0,1 0-1 0 0,-1 0 1 0 0,1 1 0 0 0,-1-1-1 0 0,0 0 1 0 0,1 0-1 0 0,-1 0 1 0 0,1 1 0 0 0,-1-1-1 0 0,1 0 1 0 0,-1 0-1 0 0,1 0 1 0 0,-1 0-1 0 0,1 0 1 0 0,-1 0 0 0 0,0 0-1 0 0,1 0 1 0 0,-1 0-1 0 0,1 0 1 0 0,-1 0-1 0 0,1 0 1 0 0,0-1 0 0 0,0 1-235 0 0,16-5-5405 0 0,6-5-1795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5 20503 0 0,'0'0'464'0'0,"-1"-1"-371"0"0,1 1 0 0 0,0 0 0 0 0,-1-1 0 0 0,1 1 0 0 0,0 0 0 0 0,-1-1 0 0 0,1 1-1 0 0,-1 0 1 0 0,1 0 0 0 0,0-1 0 0 0,-1 1 0 0 0,1 0 0 0 0,-1 0 0 0 0,1 0 0 0 0,-1 0 0 0 0,1-1 0 0 0,-1 1 0 0 0,0 0-1 0 0,-5 4-30 0 0,1 0-1 0 0,0 0 1 0 0,0 1-1 0 0,0-1 0 0 0,1 1 1 0 0,0 0-1 0 0,0 0 0 0 0,0 1 1 0 0,0-1-1 0 0,1 1 0 0 0,0 0 1 0 0,-3 6-1 0 0,-3 12 290 0 0,-12 47-1 0 0,8-23-202 0 0,-30 82 42 0 0,-61 131 0 0 0,-60 36-98 0 0,-24-12 34 0 0,133-204-152 0 0,36-55-406 0 0,-37 44-1 0 0,17-34-7648 0 0,30-27 1179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13823 0 0,'1'-2'6419'0'0,"1"-1"-6055"0"0,0-1 0 0 0,1 0 0 0 0,-1 1 1 0 0,1 0-1 0 0,0-1 0 0 0,0 1 0 0 0,0 0 0 0 0,0 1 0 0 0,1-1 0 0 0,-1 0 1 0 0,1 1-1 0 0,-1 0 0 0 0,9-4 0 0 0,4-1 66 0 0,0 1 1 0 0,19-6-1 0 0,15 1 88 0 0,94-10 1 0 0,-104 16-452 0 0,210-15-1802 0 0,-224 18 1538 0 0,-13 2-1724 0 0,0-1-4036 0 0,-2 0-1777 0 0</inkml:trace>
  <inkml:trace contextRef="#ctx0" brushRef="#br0" timeOffset="1">796 82 7831 0 0,'0'0'603'0'0,"-1"1"-396"0"0,-8 20 1343 0 0,6-15 304 0 0,0 1 0 0 0,0 0 1 0 0,1-1-1 0 0,-2 11 0 0 0,3-14-1533 0 0,1 0-1 0 0,0 1 0 0 0,0-1 0 0 0,0 0 1 0 0,0 0-1 0 0,1 0 0 0 0,-1 1 0 0 0,1-1 1 0 0,0 0-1 0 0,0 0 0 0 0,0 0 0 0 0,0 0 1 0 0,3 4-1 0 0,4 5 13 0 0,0 0-1 0 0,1-1 1 0 0,0 0 0 0 0,1 0 0 0 0,16 14-1 0 0,11 11-346 0 0,-30-29-709 0 0,0 0 0 0 0,0-1 0 0 0,0 0 0 0 0,15 9-1 0 0,-14-11-933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5983 0 0,'0'0'14638'0'0,"0"3"-13661"0"0,-9 24-36 0 0,-1-1 0 0 0,-18 37 0 0 0,2-6-462 0 0,-5 14 7 0 0,-56 140 7 0 0,10-52-424 0 0,30-69-58 0 0,-138 296-11 0 0,167-352-310 0 0,0-1 0 0 0,-2-1 1 0 0,-2 0-1 0 0,-31 35 0 0 0,46-61-1020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45 137 10135 0 0,'-5'-2'155'0'0,"-15"-3"769"0"0,0 1 13156 0 0,23 5-13847 0 0,9 2 24 0 0,1-1-1 0 0,0 0 1 0 0,0-1-1 0 0,1 0 1 0 0,25-2-1 0 0,70-14 194 0 0,-51 5-327 0 0,132-19-61 0 0,387-43 148 0 0,-501 67-386 0 0,-74 5-28 0 0,-13-4-4616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1:5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125 215 5063 0 0,'-2'-6'13276'0'0,"-7"46"-13056"0"0,-1-1 0 0 0,-20 47 0 0 0,-10 33-17 0 0,34-97-157 0 0,-16 70 127 0 0,20-80-149 0 0,0 0-1 0 0,1 0 1 0 0,1 0 0 0 0,0 0 0 0 0,2 19-1 0 0,-2-31-16 0 0,0 0 0 0 0,1 1 0 0 0,-1-1-1 0 0,0 0 1 0 0,1 1 0 0 0,-1-1 0 0 0,0 0-1 0 0,1 1 1 0 0,-1-1 0 0 0,0 0 0 0 0,1 0-1 0 0,-1 1 1 0 0,1-1 0 0 0,-1 0 0 0 0,0 0 0 0 0,1 0-1 0 0,-1 1 1 0 0,1-1 0 0 0,-1 0 0 0 0,1 0-1 0 0,-1 0 1 0 0,1 0 0 0 0,-1 0 0 0 0,1 0 0 0 0,-1 0-1 0 0,1 0 1 0 0,12-1 70 0 0,-7-1 8 0 0,1 0 0 0 0,-2-1-1 0 0,1 1 1 0 0,0-1 0 0 0,0 0-1 0 0,-1-1 1 0 0,9-6 0 0 0,36-36 622 0 0,-28 24-468 0 0,-19 20-234 0 0,276-275 374 0 0,-233 226-444 0 0,54-66-354 0 0,-75 85 246 0 0,37-62 0 0 0,-46 64-521 0 0,-16 29 442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39 10135 0 0,'9'-6'199'0'0,"-5"3"-52"0"0,0 0-1 0 0,-1 0 1 0 0,0 0 0 0 0,1 0-1 0 0,3-6 1 0 0,-1 2 3288 0 0,-13 5 140 0 0,-6 2-2738 0 0,3 1-626 0 0,0 1 1 0 0,0 1 0 0 0,1-1 0 0 0,-1 1 0 0 0,1 1 0 0 0,-11 5 0 0 0,-53 32 570 0 0,-213 165-459 0 0,257-183-317 0 0,22-18-22 0 0,7-5 7 0 0,1 1 0 0 0,-1 0-1 0 0,0 0 1 0 0,0-1 0 0 0,1 1-1 0 0,-1 0 1 0 0,0 0 0 0 0,1-1 0 0 0,-1 1-1 0 0,1 0 1 0 0,-1-1 0 0 0,1 1-1 0 0,-1-1 1 0 0,1 1 0 0 0,0 0 0 0 0,-1-1 7 0 0,8 6-38 0 0,0 0 0 0 0,0 0 0 0 0,0-1 1 0 0,1-1-1 0 0,0 1 0 0 0,13 4 1 0 0,17 8-58 0 0,136 67-77 0 0,-141-68 145 0 0,-33-16 66 0 0,0 0 0 0 0,0 1-1 0 0,-1-1 1 0 0,1 0 0 0 0,0 1 0 0 0,-1-1 0 0 0,1 0-1 0 0,0 1 1 0 0,-1-1 0 0 0,1 1 0 0 0,0-1-1 0 0,-1 1 1 0 0,1-1 0 0 0,-1 1 0 0 0,1-1-1 0 0,-1 1 1 0 0,1 0 0 0 0,-1-1 0 0 0,0 1-1 0 0,1 0 1 0 0,-1-1 0 0 0,0 1 0 0 0,1 0 0 0 0,-1-1-1 0 0,0 1 1 0 0,0 0 0 0 0,0 0 0 0 0,0-1-1 0 0,1 1 1 0 0,-1 0 0 0 0,0 1 0 0 0,-1 0-1 0 0,0-1 1 0 0,0 1 0 0 0,0 0 0 0 0,0-1 0 0 0,0 1-1 0 0,0-1 1 0 0,0 1 0 0 0,0-1 0 0 0,-1 1-1 0 0,1-1 1 0 0,0 0 0 0 0,-3 2 0 0 0,-5 4 9 0 0,0-1 0 0 0,-1 0 0 0 0,0 0 0 0 0,0-1-1 0 0,-14 5 1 0 0,-57 16 201 0 0,68-22-240 0 0,-29 8-5 0 0,4 0-10 0 0,-1-1 0 0 0,-75 9-1 0 0,95-21-223 0 0,18 1 119 0 0,6-8-2839 0 0,15 0-1368 0 0,-8 8-1552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12007 0 0,'0'0'2391'0'0,"-1"2"-1167"0"0,-5 6-322 0 0,2 0 0 0 0,-1 1 0 0 0,1-1 1 0 0,1 1-1 0 0,0 0 0 0 0,-4 14 0 0 0,3 0-116 0 0,-2 38-1 0 0,5-47-717 0 0,1-6-75 0 0,-1 1 0 0 0,0 0 0 0 0,0-1 0 0 0,-1 1 0 0 0,0-1 0 0 0,0 0 0 0 0,-5 10 0 0 0,4-11-1617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134 145 1375 0 0,'-9'22'311'0'0,"-15"28"0"0"0,-38 53 8680 0 0,24-43-2748 0 0,47-80-4635 0 0,4-2-1283 0 0,2 1 0 0 0,19-24-1 0 0,4-3-270 0 0,-15 16 97 0 0,1 1 0 0 0,40-40-1 0 0,-54 61-63 0 0,1 1-1 0 0,0 0 1 0 0,1 0-1 0 0,-1 2 1 0 0,2-1-1 0 0,-1 2 1 0 0,1-1 0 0 0,0 2-1 0 0,0 0 1 0 0,17-4-1 0 0,-22 7-1 0 0,1 0-1 0 0,-1 1 0 0 0,1 1 1 0 0,-1-1-1 0 0,1 1 1 0 0,-1 1-1 0 0,0 0 0 0 0,1 0 1 0 0,-1 0-1 0 0,0 1 0 0 0,11 4 1 0 0,-16-5-48 0 0,1 0 0 0 0,0 1 0 0 0,-1 0 0 0 0,1 0 1 0 0,-1 0-1 0 0,1 0 0 0 0,-1 1 0 0 0,0-1 0 0 0,0 1 0 0 0,0 0 1 0 0,0 0-1 0 0,-1 0 0 0 0,1 0 0 0 0,-1 0 0 0 0,0 1 0 0 0,1-1 0 0 0,-2 1 1 0 0,1-1-1 0 0,0 1 0 0 0,-1 0 0 0 0,0 0 0 0 0,1 0 0 0 0,-2 0 0 0 0,1-1 1 0 0,0 8-1 0 0,-1-3-24 0 0,0 0 0 0 0,-1 0 0 0 0,0 0 0 0 0,0-1 0 0 0,-1 1 0 0 0,0 0 0 0 0,0-1 0 0 0,0 0 0 0 0,-5 9 0 0 0,-6 8-68 0 0,-19 29 0 0 0,19-32-57 0 0,10-17 81 0 0,-27 47-993 0 0,16-15-2862 0 0,12-25-2876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68 13991 0 0,'1'-1'639'0'0,"18"-16"172"0"0,-13 12-318 0 0,0 0 0 0 0,-1 0 0 0 0,0-1 0 0 0,0 1 0 0 0,0-1-1 0 0,7-12 1373 0 0,-14 19-1811 0 0,-9 4-63 0 0,0 1 0 0 0,1 1 0 0 0,0-1 0 0 0,0 2 0 0 0,0-1 0 0 0,-10 12 0 0 0,-51 60-80 0 0,43-46 91 0 0,-4 3-2 0 0,-50 76 0 0 0,79-108 1 0 0,2-3-1 0 0,0 0 1 0 0,0 0 0 0 0,1 0 0 0 0,-1 0 0 0 0,0 1 0 0 0,1-1-1 0 0,-1 0 1 0 0,1 0 0 0 0,-1 0 0 0 0,1 1 0 0 0,0-1-1 0 0,-1 0 1 0 0,1 1 0 0 0,0-1 0 0 0,0 2 0 0 0,1 6 76 0 0,0-9-67 0 0,0 1 1 0 0,0-1-1 0 0,-1 1 0 0 0,1-1 1 0 0,0 0-1 0 0,0 1 0 0 0,0-1 1 0 0,0 0-1 0 0,-1 0 0 0 0,1 0 1 0 0,0 1-1 0 0,0-1 1 0 0,0 0-1 0 0,0 0 0 0 0,0 0 1 0 0,0-1-1 0 0,0 1 0 0 0,-1 0 1 0 0,1 0-1 0 0,0 0 0 0 0,0-1 1 0 0,0 1-1 0 0,0 0 1 0 0,-1-1-1 0 0,2 0 0 0 0,24-13 168 0 0,-23 12-150 0 0,7-4 15 0 0,-1-1 0 0 0,0 0 0 0 0,0-1 0 0 0,-1 0 1 0 0,0 0-1 0 0,0-1 0 0 0,6-10 0 0 0,40-70 25 0 0,-46 75-55 0 0,10-12 189 0 0,1-2-2850 0 0,-15 43 1720 0 0,-3-5 697 0 0,0 1 1 0 0,-1 0-1 0 0,0 0 1 0 0,-1 0-1 0 0,-3 20 1 0 0,-19 55-472 0 0,18-68 532 0 0,-31 92-946 0 0,15-51 509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1839 0 0,'-40'158'391'0'0,"18"-51"3229"0"0,12-52-996 0 0,-16 84 3329 0 0,17-103-3767 0 0,-24 63-1 0 0,2-20-669 0 0,-18 42-724 0 0,47-117-809 0 0,1-1-1 0 0,-1 0 1 0 0,0 0 0 0 0,0 0-1 0 0,0 0 1 0 0,0 0 0 0 0,0-1-1 0 0,0 1 1 0 0,-1-1 0 0 0,0 1-1 0 0,1-1 1 0 0,-1 0 0 0 0,0 0 0 0 0,-6 3-1 0 0,7-4-41 0 0,-1 0 0 0 0,1 0-1 0 0,-1-1 1 0 0,1 1-1 0 0,-1-1 1 0 0,0 1 0 0 0,1-1-1 0 0,-1 0 1 0 0,0 0 0 0 0,1 0-1 0 0,-1-1 1 0 0,0 1 0 0 0,1-1-1 0 0,-1 1 1 0 0,1-1 0 0 0,-1 0-1 0 0,1 0 1 0 0,-1 0 0 0 0,-4-3-1 0 0,1 0-63 0 0,-1 0 1 0 0,1-1-1 0 0,0 0 0 0 0,0-1 0 0 0,1 1 0 0 0,-1-1 1 0 0,-4-7-1 0 0,-31-50-201 0 0,23 35 321 0 0,-45-61-1760 0 0,40 59 839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5063 0 0,'0'0'2211'0'0,"-8"2"1645"0"0,-1 1-3276 0 0,1 0 1 0 0,-1 1-1 0 0,1 0 0 0 0,0 1 1 0 0,0 0-1 0 0,0 0 0 0 0,1 1 1 0 0,0 0-1 0 0,0 0 0 0 0,0 0 1 0 0,1 1-1 0 0,-9 12 0 0 0,-3 7-162 0 0,0 2 0 0 0,-16 37 0 0 0,25-47-100 0 0,-25 58 436 0 0,-35 109 1 0 0,30-72-279 0 0,14-42-245 0 0,-27 67 25 0 0,37-102-195 0 0,-36 60 0 0 0,44-84-74 0 0,-32 47-987 0 0,9-23-2948 0 0,18-23-2700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9671 0 0,'0'0'1291'0'0,"3"1"74"0"0,9 3 144 0 0,0-1-1 0 0,0 0 1 0 0,20 2 0 0 0,-11-3-463 0 0,32-2 1 0 0,-10-3-303 0 0,59-13 0 0 0,185-60 1320 0 0,-119 28-1605 0 0,112-32-2075 0 0,-201 57-1888 0 0,-59 17 1125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 3679 0 0,'16'-2'5934'0'0,"-21"17"-2802"0"0,3-11-1392 0 0,-47 118 4804 0 0,1 1-4635 0 0,-39 96-1379 0 0,55-149-488 0 0,-78 127-1 0 0,96-176-20 0 0,0-2 0 0 0,-1 1 0 0 0,0-2 0 0 0,-2 0 0 0 0,0-1 0 0 0,-24 18 0 0 0,37-33-14 0 0,1 0 1 0 0,-1 0 0 0 0,1 0-1 0 0,-1 0 1 0 0,0-1 0 0 0,-5 2-1 0 0,9-2-9 0 0,-1-1 1 0 0,1 0-1 0 0,0 0 0 0 0,-1 1 1 0 0,1-1-1 0 0,-1 0 0 0 0,1 0 1 0 0,-1 0-1 0 0,1 0 0 0 0,-1 0 1 0 0,0 0-1 0 0,1 0 0 0 0,-1 0 1 0 0,1 0-1 0 0,-1 0 0 0 0,1 0 1 0 0,-1 0-1 0 0,1 0 0 0 0,-1 0 1 0 0,1 0-1 0 0,-1 0 0 0 0,1-1 1 0 0,-1 1-1 0 0,1 0 0 0 0,-1 0 1 0 0,1-1-1 0 0,0 1 0 0 0,-1 0 1 0 0,1-1-1 0 0,-1 1 0 0 0,1 0 1 0 0,0-1-1 0 0,-1 1 0 0 0,1-1 1 0 0,0 1-1 0 0,-1 0 0 0 0,1-1 1 0 0,0 1-1 0 0,0-1 0 0 0,0 1 1 0 0,-1-1-1 0 0,1 1 0 0 0,0-1 0 0 0,1-15-93 0 0,2 8 75 0 0,1-1-1 0 0,-1 1 1 0 0,2 1 0 0 0,-1-1-1 0 0,1 1 1 0 0,0-1 0 0 0,1 1 0 0 0,8-9-1 0 0,6-3-87 0 0,31-23 0 0 0,-31 27 66 0 0,0 2 0 0 0,1 0 0 0 0,1 2 0 0 0,0 0 0 0 0,32-11 0 0 0,-46 20 36 0 0,0-1-1 0 0,1 1 1 0 0,-1 1 0 0 0,0-1-1 0 0,0 1 1 0 0,1 1 0 0 0,-1 0-1 0 0,1 0 1 0 0,9 2 0 0 0,-15-2 13 0 0,0 1 0 0 0,0-1 0 0 0,-1 1 0 0 0,1 0 0 0 0,0 0 1 0 0,-1 0-1 0 0,1 1 0 0 0,-1-1 0 0 0,1 0 0 0 0,-1 1 0 0 0,0 0 1 0 0,0 0-1 0 0,0-1 0 0 0,0 1 0 0 0,0 0 0 0 0,0 1 0 0 0,0-1 1 0 0,0 0-1 0 0,-1 0 0 0 0,1 1 0 0 0,-1-1 0 0 0,0 1 0 0 0,0 0 1 0 0,0-1-1 0 0,0 1 0 0 0,0 0 0 0 0,0-1 0 0 0,-1 1 0 0 0,0 0 1 0 0,1 4-1 0 0,0 9 107 0 0,-1 0 0 0 0,-1 0 0 0 0,0-1 0 0 0,-7 28 0 0 0,1-12 0 0 0,-16 40-1 0 0,-41 76-1026 0 0,63-145-383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0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74 14855 0 0,'0'0'1350'0'0,"2"0"-1110"0"0,20 1 1125 0 0,24 4 1 0 0,14 2 857 0 0,12-9-838 0 0,-46 0-1009 0 0,-4 3-277 0 0,-15-1-85 0 0,0 0 0 0 0,0 0 1 0 0,0 0-1 0 0,0-1 0 0 0,0 0 1 0 0,12-4-1 0 0,-18 5-29 0 0,1-1-1 0 0,-1 1 1 0 0,1-1 0 0 0,0 1-1 0 0,-1-1 1 0 0,0 0 0 0 0,1 0-1 0 0,-1 0 1 0 0,1 0 0 0 0,-1 0-1 0 0,0 0 1 0 0,0 0 0 0 0,1 0-1 0 0,-1 0 1 0 0,0 0-1 0 0,0-1 1 0 0,0 1 0 0 0,0-1-1 0 0,-1 1 1 0 0,1-1 0 0 0,0 1-1 0 0,-1-1 1 0 0,1 1 0 0 0,-1-1-1 0 0,1 1 1 0 0,-1-1 0 0 0,0 0-1 0 0,1 1 1 0 0,-1-1 0 0 0,0 0-1 0 0,0 1 1 0 0,0-1-1 0 0,0 0 1 0 0,-1 1 0 0 0,1-1-1 0 0,0 1 1 0 0,-1-1 0 0 0,1 0-1 0 0,-1 1 1 0 0,0-1 0 0 0,1 1-1 0 0,-1-1 1 0 0,0 1 0 0 0,0 0-1 0 0,0-1 1 0 0,0 1-1 0 0,0 0 1 0 0,0-1 0 0 0,0 1-1 0 0,0 0 1 0 0,-1 0 0 0 0,1 0-1 0 0,0 0 1 0 0,-1 0 0 0 0,1 0-1 0 0,-1 1 1 0 0,1-1 0 0 0,-1 0-1 0 0,1 1 1 0 0,-1-1 0 0 0,-2 0-1 0 0,-5 0-26 0 0,1 1-1 0 0,-1-1 0 0 0,1 1 1 0 0,-1 1-1 0 0,1 0 0 0 0,-1 0 1 0 0,1 0-1 0 0,-1 1 1 0 0,1 0-1 0 0,-14 6 0 0 0,-5 4-78 0 0,-44 26-1 0 0,38-19 90 0 0,1 2-1 0 0,-30 25 1 0 0,51-36 55 0 0,0 0 1 0 0,0 0-1 0 0,1 1 0 0 0,0 0 0 0 0,1 1 0 0 0,1 0 1 0 0,0 1-1 0 0,-9 17 0 0 0,15-26 2 0 0,0 1-1 0 0,0-1 0 0 0,1 1 1 0 0,0-1-1 0 0,-1 1 1 0 0,2-1-1 0 0,-1 1 1 0 0,0 0-1 0 0,1-1 1 0 0,0 1-1 0 0,0 0 0 0 0,0 0 1 0 0,1-1-1 0 0,-1 1 1 0 0,1 0-1 0 0,0-1 1 0 0,1 1-1 0 0,-1-1 1 0 0,1 1-1 0 0,0-1 0 0 0,0 0 1 0 0,0 0-1 0 0,1 0 1 0 0,-1 0-1 0 0,1 0 1 0 0,0 0-1 0 0,0-1 1 0 0,0 1-1 0 0,1-1 1 0 0,-1 0-1 0 0,1 0 0 0 0,7 5 1 0 0,1-2 65 0 0,-1 0-1 0 0,0-1 1 0 0,1 0 0 0 0,0-1 0 0 0,24 5 0 0 0,65 5 212 0 0,-74-11-262 0 0,-8-1-277 0 0,0-1 0 0 0,-1-1 0 0 0,1 0-1 0 0,0-2 1 0 0,-1 0 0 0 0,1-1 0 0 0,-1-1 0 0 0,31-10 0 0 0,-31 6-1005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58 6911 0 0,'50'-58'13815'0'0,"-53"64"-10060"0"0,-21 37-3761 0 0,6-20 139 0 0,-39 37 0 0 0,21-25-75 0 0,12-9-49 0 0,0-2 0 0 0,-2-1 1 0 0,-1-1-1 0 0,0-1 0 0 0,-2-2 0 0 0,-39 21 0 0 0,-107 32-9 0 0,158-66 0 0 0,7-3 0 0 0,0 0 0 0 0,0 1 0 0 0,0 1 0 0 0,1-1 0 0 0,-1 1 0 0 0,1 1 0 0 0,-10 8 0 0 0,14-10-13 0 0,6-3 1 0 0,0 0-1 0 0,0 0 1 0 0,0 0 0 0 0,0 0 0 0 0,0 0-1 0 0,0 0 1 0 0,0-1 0 0 0,1 1 0 0 0,-1-1 0 0 0,0 1-1 0 0,3 0 1 0 0,6 1 17 0 0,1-1 1 0 0,0 0-1 0 0,0-1 1 0 0,-1 0-1 0 0,18-2 0 0 0,-14 0 8 0 0,266-35 1403 0 0,-268 35-1358 0 0,24-4 5 0 0,0 2 0 0 0,0 1 0 0 0,39 2 0 0 0,-44 7-1154 0 0,-29-5 598 0 0,4 4-974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2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3679 0 0,'0'0'328'0'0,"12"-11"-264"0"0,-1-4-64 0 0,3 1 0 0 0,3 0-104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2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58 5871 0 0,'74'-57'6919'0'0,"-74"62"-6638"0"0,-1 0 0 0 0,0 0 0 0 0,0 0 0 0 0,0 0 0 0 0,0-1-1 0 0,-1 1 1 0 0,1 0 0 0 0,-1 0 0 0 0,0-1 0 0 0,-5 8 0 0 0,-4 3 476 0 0,-19 23 0 0 0,7-11 4 0 0,-52 56 529 0 0,15-20-912 0 0,-149 189 164 0 0,196-236-542 0 0,0 1 0 0 0,2 0 0 0 0,-19 35 0 0 0,23-33-55 0 0,8-15 54 0 0,0-2-9 0 0,-1 1-183 0 0,3-4-60 0 0,1 0 1 0 0,-1 0-1 0 0,0 0 0 0 0,1-1 1 0 0,-1 1-1 0 0,0-1 1 0 0,0 1-1 0 0,0-1 0 0 0,5-4 1 0 0,-4 3-58 0 0,18-12-761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2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53 469 10591 0 0,'-9'-2'185'0'0,"-34"-5"4798"0"0,45 5-3685 0 0,12-9-982 0 0,0 0 0 0 0,1 1 1 0 0,0 1-1 0 0,0 1 1 0 0,19-8-1 0 0,-3 0-77 0 0,33-15 30 0 0,0 3 1 0 0,2 2 0 0 0,1 3-1 0 0,107-21 1 0 0,145-7-50 0 0,-247 44-166 0 0,0 3 0 0 0,108 8 1 0 0,-150-2-130 0 0,0-2 0 0 0,0-1 0 0 0,0-2 1 0 0,0 0-1 0 0,-1-2 0 0 0,44-13 1 0 0,-29 4-461 0 0,-2-2 0 0 0,0-2 0 0 0,63-37 0 0 0,-77 37-689 0 0,-2 0-295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15551 0 0,'0'0'2279'0'0,"0"2"-1620"0"0,-6 21-219 0 0,-1 0 0 0 0,-1-1 0 0 0,-1 1 1 0 0,-13 23-1 0 0,7-15-239 0 0,-315 580 74 0 0,304-568-419 0 0,-2 0 0 0 0,-2-2 1 0 0,-2-1-1 0 0,-67 64 0 0 0,74-80 76 0 0,18-16 65 0 0,0 0 1 0 0,-1-1 0 0 0,0 0-1 0 0,-12 7 1 0 0,11-9 16 0 0,8-6-5 0 0,0 0 1 0 0,1 1 0 0 0,0-1 0 0 0,-1 0 0 0 0,1 0 0 0 0,0 1 0 0 0,-1-1 0 0 0,1 0 0 0 0,0 0 0 0 0,0 0 0 0 0,-1 0 0 0 0,1 0-1 0 0,0 1 1 0 0,0-1 0 0 0,0-1 0 0 0,1-3-2 0 0,-1 0-1 0 0,1 0 1 0 0,0 1-1 0 0,0-1 1 0 0,1 0-1 0 0,-1 0 1 0 0,1 1-1 0 0,0-1 1 0 0,0 1-1 0 0,1 0 1 0 0,-1 0-1 0 0,1 0 1 0 0,4-5 0 0 0,6-6 37 0 0,28-26 1 0 0,-25 27-39 0 0,115-104-48 0 0,-100 93 22 0 0,1 1 0 0 0,49-27 0 0 0,-70 45 39 0 0,0 1 1 0 0,1 0 0 0 0,-1 0 0 0 0,20-4 0 0 0,-28 8 18 0 0,-1 0 0 0 0,1 1 0 0 0,0-1 0 0 0,0 1 0 0 0,0 0-1 0 0,0-1 1 0 0,0 1 0 0 0,0 1 0 0 0,-1-1 0 0 0,1 0 0 0 0,0 1 0 0 0,0-1 0 0 0,0 1 0 0 0,0 0 0 0 0,-1 0-1 0 0,1 0 1 0 0,0 0 0 0 0,-1 1 0 0 0,1-1 0 0 0,-1 1 0 0 0,0 0 0 0 0,1-1 0 0 0,-1 1 0 0 0,0 0 0 0 0,3 3 0 0 0,-3-1 7 0 0,0-1 1 0 0,-1 1 0 0 0,1-1 0 0 0,-1 1 0 0 0,1 0 0 0 0,-1 0 0 0 0,0-1 0 0 0,-1 1-1 0 0,1 0 1 0 0,-1 0 0 0 0,0 0 0 0 0,0 0 0 0 0,0 0 0 0 0,0 0 0 0 0,-1-1 0 0 0,-1 8-1 0 0,-1 4 98 0 0,-2 1 0 0 0,-9 22-1 0 0,0-8-54 0 0,-1-2-1 0 0,-23 34 1 0 0,12-21-48 0 0,-4 15-68 0 0,28-44-222 0 0,2-10 197 0 0,-1 1-116 0 0,4-2-1282 0 0,9 2 20 0 0,4-4-66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303 195 6447 0 0,'0'0'15590'0'0,"2"-1"-15332"0"0,1-2-220 0 0,0 1 1 0 0,1-1-1 0 0,-1 0 0 0 0,0 0 1 0 0,0 0-1 0 0,0-1 0 0 0,-1 1 1 0 0,1 0-1 0 0,-1-1 0 0 0,0 0 1 0 0,4-7-1 0 0,-2 1 19 0 0,0 0 0 0 0,0 0 0 0 0,4-19 0 0 0,-8 24-49 0 0,1 0 0 0 0,-1 0 0 0 0,1 0 0 0 0,-1 0 0 0 0,-1-1 0 0 0,1 1 0 0 0,-1 0 0 0 0,0 1 0 0 0,-2-9 0 0 0,2 12-6 0 0,1-1-1 0 0,-1 0 1 0 0,0 1 0 0 0,1-1-1 0 0,-1 0 1 0 0,0 1-1 0 0,0-1 1 0 0,0 1 0 0 0,0 0-1 0 0,-1-1 1 0 0,1 1-1 0 0,0 0 1 0 0,0 0 0 0 0,-1-1-1 0 0,1 1 1 0 0,-1 0-1 0 0,1 0 1 0 0,-1 1 0 0 0,1-1-1 0 0,-1 0 1 0 0,0 0-1 0 0,1 1 1 0 0,-1-1 0 0 0,0 1-1 0 0,1-1 1 0 0,-1 1-1 0 0,0 0 1 0 0,0 0 0 0 0,-3 0-1 0 0,-2 1-11 0 0,0 0-1 0 0,0 1 1 0 0,0 0 0 0 0,0 0 0 0 0,0 0-1 0 0,1 1 1 0 0,-1 0 0 0 0,1 1-1 0 0,0-1 1 0 0,-7 6 0 0 0,-9 7-53 0 0,-24 25 0 0 0,42-37 62 0 0,-22 21-33 0 0,-40 46 0 0 0,56-57 23 0 0,0 0-1 0 0,1 0 1 0 0,1 1 0 0 0,0-1-1 0 0,-11 31 1 0 0,18-41 13 0 0,-1 1 0 0 0,1 0-1 0 0,0 0 1 0 0,1 0 0 0 0,-1 0-1 0 0,1 0 1 0 0,0 0 0 0 0,0 0-1 0 0,0 0 1 0 0,2 5 0 0 0,-2-8-1 0 0,1 0 0 0 0,-1 0 0 0 0,1 0 0 0 0,-1-1 1 0 0,1 1-1 0 0,0 0 0 0 0,0-1 0 0 0,-1 1 0 0 0,1-1 0 0 0,1 1 1 0 0,-1-1-1 0 0,0 1 0 0 0,0-1 0 0 0,0 0 0 0 0,1 0 0 0 0,-1 1 0 0 0,1-1 1 0 0,-1 0-1 0 0,1 0 0 0 0,-1 0 0 0 0,1 0 0 0 0,0-1 0 0 0,-1 1 1 0 0,1 0-1 0 0,0-1 0 0 0,0 1 0 0 0,-1-1 0 0 0,1 0 0 0 0,3 1 0 0 0,4-1 31 0 0,1-1 0 0 0,0 1 0 0 0,-1-1 0 0 0,1-1 0 0 0,-1 0 0 0 0,0 0-1 0 0,1-1 1 0 0,13-6 0 0 0,10-3 17 0 0,-31 12-115 0 0,-1 0-95 0 0,-1 0 155 0 0,1 0 0 0 0,-1 1 0 0 0,1-1 0 0 0,-1 0 0 0 0,1 1 0 0 0,-1-1 0 0 0,1 1 0 0 0,-1-1 0 0 0,0 0 0 0 0,1 1 1 0 0,-1-1-1 0 0,1 1 0 0 0,-1-1 0 0 0,0 1 0 0 0,1-1 0 0 0,-1 1 0 0 0,0 0 0 0 0,0-1 0 0 0,0 1 0 0 0,1-1 0 0 0,-1 1 0 0 0,0-1 0 0 0,0 1 0 0 0,0 1 0 0 0,0-1-81 0 0,0 0 0 0 0,1-1 1 0 0,-1 1-1 0 0,0 0 0 0 0,1 0 1 0 0,-1 0-1 0 0,1 0 0 0 0,-1 0 0 0 0,1 0 1 0 0,-1 0-1 0 0,1-1 0 0 0,-1 1 1 0 0,2 1-1 0 0,0-2-56 0 0,0 1 0 0 0,0-1 0 0 0,0 1 0 0 0,0-1 0 0 0,0 0 0 0 0,0 1 1 0 0,0-1-1 0 0,0 0 0 0 0,0-1 0 0 0,0 1 0 0 0,0 0 0 0 0,0 0 0 0 0,0-1 0 0 0,0 1 0 0 0,0-1 1 0 0,0 0-1 0 0,0 0 0 0 0,0 0 0 0 0,0 0 0 0 0,0 0 0 0 0,-1 0 0 0 0,3-1 0 0 0,10-7-817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27 16007 0 0,'0'0'731'0'0,"0"-2"-10"0"0,-3-14-357 0 0,3 14 46 0 0,-1 1-281 0 0,0 1 1 0 0,0-1 0 0 0,0 0 0 0 0,0 1-1 0 0,0-1 1 0 0,0 1 0 0 0,1-1 0 0 0,-1 1-1 0 0,-1 0 1 0 0,1-1 0 0 0,0 1 0 0 0,0 0-1 0 0,0 0 1 0 0,0 0 0 0 0,-2 0 0 0 0,-4 5 49 0 0,0 0 0 0 0,1 0 0 0 0,-1 1 0 0 0,1 0-1 0 0,0 0 1 0 0,1 1 0 0 0,-1 0 0 0 0,1 0 0 0 0,-6 12 0 0 0,-4 9-42 0 0,-13 37 0 0 0,27-63-118 0 0,-136 392 320 0 0,32-87-142 0 0,50-174-268 0 0,2-6-145 0 0,42-99-1027 0 0,-15 27-1 0 0,20-46-438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98 10591 0 0,'0'0'819'0'0,"-2"1"-534"0"0,1 1 50 0 0,0 0-1 0 0,-1-1 0 0 0,1 1 1 0 0,0 0-1 0 0,0 0 0 0 0,0 0 0 0 0,0 0 1 0 0,0 0-1 0 0,1 0 0 0 0,-1 0 1 0 0,1 1-1 0 0,-1-1 0 0 0,1 0 1 0 0,0 0-1 0 0,0 0 0 0 0,0 1 0 0 0,0-1 1 0 0,0 0-1 0 0,0 0 0 0 0,0 0 1 0 0,1 0-1 0 0,-1 1 0 0 0,1-1 1 0 0,0 0-1 0 0,0 0 0 0 0,0 0 0 0 0,0 0 1 0 0,0 0-1 0 0,0 0 0 0 0,0-1 1 0 0,0 1-1 0 0,1 0 0 0 0,1 1 1 0 0,-1-1-268 0 0,0-1 1 0 0,0 1 0 0 0,0-1 0 0 0,0 0 0 0 0,0 1-1 0 0,1-1 1 0 0,-1 0 0 0 0,0-1 0 0 0,1 1 0 0 0,-1 0-1 0 0,0-1 1 0 0,5 1 0 0 0,9 0 223 0 0,-1-1-1 0 0,0 0 1 0 0,1-2 0 0 0,-1 1-1 0 0,23-7 1 0 0,74-27 294 0 0,-93 29-497 0 0,84-31 77 0 0,127-38-567 0 0,-201 69-135 0 0,42-6 0 0 0,-50 11-2047 0 0,25 0 1 0 0,-26 2-4820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126 107 3679 0 0,'-1'2'5510'0'0,"-11"32"-11"0"0,2 4-3796 0 0,-9 26-829 0 0,-1-12-163 0 0,2 0 1 0 0,3 2 0 0 0,-15 94-1 0 0,30-147-702 0 0,0 1 0 0 0,0-1 0 0 0,0 1 0 0 0,1-1 0 0 0,-1 1 0 0 0,1-1 0 0 0,-1 1 0 0 0,1-1 0 0 0,-1 0 0 0 0,1 1 0 0 0,0-1 0 0 0,0 0 0 0 0,0 1 0 0 0,0-1 0 0 0,0 0 0 0 0,1 1 0 0 0,-1 0 1 0 0,4 0 45 0 0,1-3-33 0 0,0 0 0 0 0,0 0 0 0 0,0 0 0 0 0,0-1 0 0 0,0 0 0 0 0,0 0 0 0 0,-1-1 0 0 0,1 0 0 0 0,-1 1 0 0 0,1-2 1 0 0,-1 1-1 0 0,0-1 0 0 0,0 1 0 0 0,-1-2 0 0 0,1 1 0 0 0,5-7 0 0 0,9-11 31 0 0,-1-1 1 0 0,18-30-1 0 0,-27 40-46 0 0,105-153-19 0 0,-113 166 11 0 0,-1 0 0 0 0,0 0 0 0 0,0 0 0 0 0,0 0 0 0 0,0-1 0 0 0,0 1 0 0 0,0 0 0 0 0,0 0-1 0 0,0 0 1 0 0,0 0 0 0 0,0 0 0 0 0,0-1 0 0 0,0 1 0 0 0,1 0 0 0 0,-1 0 0 0 0,0 0 0 0 0,0 0 0 0 0,0 0 0 0 0,0 0 0 0 0,0 0 0 0 0,0 0-1 0 0,1-1 1 0 0,-1 1 0 0 0,0 0 0 0 0,0 0 0 0 0,0 0 0 0 0,0 0 0 0 0,1 0 0 0 0,-1 0 0 0 0,0 0 0 0 0,0 0 0 0 0,0 0 0 0 0,0 0-1 0 0,1 0 1 0 0,-1 0 0 0 0,0 0 0 0 0,0 0 0 0 0,0 0 0 0 0,0 0 0 0 0,0 0 0 0 0,1 0 0 0 0,-1 0 0 0 0,0 1 0 0 0,0-1 0 0 0,0 0 0 0 0,0 0-1 0 0,0 0 1 0 0,1 0 0 0 0,-1 0 0 0 0,0 0 0 0 0,0 0 0 0 0,0 0 0 0 0,0 1 0 0 0,0-1 0 0 0,0 0 0 0 0,1 0 0 0 0,1 8 15 0 0,-2-7-15 0 0,12 85 285 0 0,-10-65-241 0 0,0 0-1 0 0,2 0 1 0 0,0 0 0 0 0,12 32 0 0 0,-14-48-42 0 0,0 0 1 0 0,1 0 0 0 0,-1 0 0 0 0,1 0 0 0 0,0-1 0 0 0,1 1 0 0 0,-1-1 0 0 0,1 0 0 0 0,-1 0 0 0 0,1 0 0 0 0,1-1-1 0 0,7 7 1 0 0,-7-8 11 0 0,-1 0-1 0 0,1 0 1 0 0,0 0-1 0 0,0 0 1 0 0,0-1-1 0 0,0 0 1 0 0,0 0-1 0 0,0 0 1 0 0,0-1-1 0 0,0 1 1 0 0,0-1-1 0 0,0-1 1 0 0,10 0 0 0 0,-2-2 27 0 0,0-1 1 0 0,0 1 0 0 0,0-2-1 0 0,0 0 1 0 0,-1 0 0 0 0,0-1-1 0 0,0-1 1 0 0,14-10 0 0 0,-3 0 57 0 0,0-1 0 0 0,37-39-1 0 0,-39 33-54 0 0,-1-1 0 0 0,-1-1 0 0 0,30-53 0 0 0,-27 36 107 0 0,30-88-1 0 0,-46 114-203 0 0,1 0 1 0 0,15-29-1 0 0,-21 45-164 0 0,6 8-4187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182 133 7367 0 0,'7'-6'288'0'0,"-1"-1"0"0"0,0 1 0 0 0,-1-2 0 0 0,1 1 0 0 0,-1 0 0 0 0,5-12 0 0 0,-5 8 1374 0 0,0 0 1 0 0,-1 0-1 0 0,-1-1 1 0 0,4-14 1549 0 0,-9 26-2754 0 0,-2-1-381 0 0,1 1 0 0 0,-1 0 0 0 0,1 0 0 0 0,-1 0 0 0 0,1 0 0 0 0,0 1-1 0 0,-1-1 1 0 0,1 1 0 0 0,-1 0 0 0 0,1 0 0 0 0,0 0 0 0 0,-1 0 0 0 0,1 1 0 0 0,0-1 0 0 0,-4 4 0 0 0,-8 4-45 0 0,-23 18 1 0 0,23-15-22 0 0,2 0 1 0 0,0 0-1 0 0,0 2 0 0 0,1 0 1 0 0,-10 16-1 0 0,15-20-2 0 0,1 0 0 0 0,0 0 1 0 0,1 1-1 0 0,0-1 0 0 0,0 1 0 0 0,1 0 0 0 0,1 0 1 0 0,0 1-1 0 0,-1 11 0 0 0,3-19 10 0 0,1 0 0 0 0,0 0 1 0 0,0 0-1 0 0,0-1 0 0 0,0 1 0 0 0,1 0 0 0 0,-1 0 0 0 0,1 0 0 0 0,0 0 0 0 0,0-1 1 0 0,1 1-1 0 0,-1-1 0 0 0,1 1 0 0 0,0-1 0 0 0,-1 1 0 0 0,2-1 0 0 0,-1 0 1 0 0,3 4-1 0 0,-1-4 15 0 0,-1 0 1 0 0,0-1 0 0 0,0 1-1 0 0,1-1 1 0 0,0 0-1 0 0,-1 0 1 0 0,1 0 0 0 0,0 0-1 0 0,0-1 1 0 0,0 0-1 0 0,0 0 1 0 0,0 0 0 0 0,0 0-1 0 0,0 0 1 0 0,0-1 0 0 0,7 0-1 0 0,-1 0 24 0 0,0-1 1 0 0,0 0-1 0 0,-1-1 0 0 0,1 0 0 0 0,-1 0 0 0 0,0-1 0 0 0,0 0 1 0 0,0-1-1 0 0,0 0 0 0 0,0 0 0 0 0,-1-1 0 0 0,1 0 0 0 0,-1-1 1 0 0,-1 0-1 0 0,1 0 0 0 0,-1 0 0 0 0,0-1 0 0 0,0 0 0 0 0,5-9 1 0 0,-7 9-50 0 0,0 0 1 0 0,0 0-1 0 0,-1-1 0 0 0,0 1 1 0 0,-1-1-1 0 0,1 0 1 0 0,-1 0-1 0 0,-1 0 1 0 0,0 0-1 0 0,0-1 1 0 0,-1 1-1 0 0,0-1 1 0 0,0 1-1 0 0,-1-1 1 0 0,0 1-1 0 0,0-1 1 0 0,-1 1-1 0 0,0-1 1 0 0,-1 1-1 0 0,0-1 1 0 0,-5-13-1 0 0,4 14-298 0 0,-3-7 563 0 0,1 7-4759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86 10135 0 0,'0'0'12199'0'0,"0"2"-12047"0"0,-5 14 3 0 0,-3 13-89 0 0,0 0 0 0 0,-6 55 0 0 0,14-79-52 0 0,0 0 0 0 0,0 0 1 0 0,1 0-1 0 0,-1 0 0 0 0,1-1 0 0 0,1 1 0 0 0,-1 0 0 0 0,1 0 0 0 0,-1-1 0 0 0,1 1 0 0 0,0-1 1 0 0,1 0-1 0 0,-1 1 0 0 0,1-1 0 0 0,0 0 0 0 0,0-1 0 0 0,7 8 0 0 0,-7-9 53 0 0,0 1 0 0 0,0-1 1 0 0,0 1-1 0 0,0-1 0 0 0,0 0 0 0 0,1 0 0 0 0,-1-1 0 0 0,1 1 0 0 0,-1-1 0 0 0,1 1 0 0 0,0-1 0 0 0,-1-1 0 0 0,1 1 0 0 0,0 0 0 0 0,0-1 1 0 0,0 0-1 0 0,0 1 0 0 0,-1-2 0 0 0,1 1 0 0 0,0 0 0 0 0,0-1 0 0 0,0 0 0 0 0,4-1 0 0 0,0-1 58 0 0,0-1 1 0 0,0 0-1 0 0,0 0 0 0 0,0-1 0 0 0,0 0 0 0 0,-1 0 1 0 0,0-1-1 0 0,9-8 0 0 0,5-9 80 0 0,20-27-1 0 0,-6 7-309 0 0,38-55-4674 0 0,-28 36 206 0 0,-21 33 2534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15407 0 0,'0'0'4530'0'0,"2"0"-3549"0"0,13 2-103 0 0,1-1 0 0 0,0 0-1 0 0,22-3 1 0 0,51-9 222 0 0,-58 7-713 0 0,149-16 579 0 0,-135 18-692 0 0,0 1-1 0 0,46 6 1 0 0,-81-4-272 0 0,14 2-16 0 0,-23-3-47 0 0,10 5-1330 0 0,6 8-2273 0 0,-7-8 1912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9215 0 0,'0'0'1279'0'0,"-1"2"454"0"0,0 5-768 0 0,0-1 0 0 0,-1 0 0 0 0,0 0 0 0 0,0 0-1 0 0,-1-1 1 0 0,-4 9 0 0 0,-25 36 602 0 0,9-14-1157 0 0,-247 485 2149 0 0,207-390-2293 0 0,-13 37-354 0 0,65-128-7565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171 351 16351 0 0,'0'0'752'0'0,"2"-1"-20"0"0,0 0-613 0 0,1 0-26 0 0,10 2-13 0 0,-10 0-586 0 0,-2-1 713 0 0,0 0 0 0 0,0 0 0 0 0,0 0 0 0 0,0 0 0 0 0,0 0 0 0 0,0 1 0 0 0,0-1 0 0 0,0 0 0 0 0,0 1 0 0 0,0-1 0 0 0,0 1 0 0 0,0-1 0 0 0,0 1 0 0 0,0-1 0 0 0,0 1 0 0 0,0 0 0 0 0,0-1 0 0 0,0 1 0 0 0,-1 0 0 0 0,1 0 0 0 0,0 0 0 0 0,0-1 0 0 0,-1 1 0 0 0,1 0 0 0 0,0 2 0 0 0,0 2-96 0 0,-1-1 0 0 0,0 1 0 0 0,0 0 0 0 0,0 0 0 0 0,0 0 0 0 0,-1 0 0 0 0,0-1 0 0 0,0 1 0 0 0,0 0 0 0 0,-3 7 0 0 0,3-9-93 0 0,0-1 0 0 0,-1 1 0 0 0,1-1 0 0 0,0 0-1 0 0,-1 0 1 0 0,0 1 0 0 0,1-1 0 0 0,-1 0-1 0 0,0-1 1 0 0,0 1 0 0 0,0 0 0 0 0,0 0-1 0 0,0-1 1 0 0,0 1 0 0 0,-1-1 0 0 0,1 0-1 0 0,-1 0 1 0 0,1 0 0 0 0,-1 0 0 0 0,1 0-1 0 0,-5 1 1 0 0,0-1 13 0 0,0-1 0 0 0,1 0 0 0 0,-1 1-1 0 0,0-2 1 0 0,1 1 0 0 0,-1-1 0 0 0,0 0 0 0 0,1-1-1 0 0,-1 1 1 0 0,1-1 0 0 0,0-1 0 0 0,0 1 0 0 0,-1-1-1 0 0,2 0 1 0 0,-1 0 0 0 0,0-1 0 0 0,-7-6 0 0 0,9 7-20 0 0,0 0 0 0 0,1-1 0 0 0,0 0 0 0 0,0 0 0 0 0,0 0 0 0 0,0 0 0 0 0,0 0 0 0 0,1-1 1 0 0,0 1-1 0 0,0-1 0 0 0,0 1 0 0 0,0-1 0 0 0,1 0 0 0 0,0 0 0 0 0,0 1 0 0 0,0-1 0 0 0,0 0 0 0 0,1 0 1 0 0,0 0-1 0 0,0 0 0 0 0,0 0 0 0 0,1 0 0 0 0,-1 0 0 0 0,3-5 0 0 0,0-3-35 0 0,1 1 1 0 0,1 0-1 0 0,0 1 0 0 0,1-1 0 0 0,0 1 0 0 0,1 0 1 0 0,0 0-1 0 0,16-17 0 0 0,0 2-217 0 0,2 2 0 0 0,29-22 0 0 0,-39 34 189 0 0,0 1-1 0 0,0 1 1 0 0,1 1 0 0 0,1 0 0 0 0,-1 1-1 0 0,1 1 1 0 0,1 0 0 0 0,-1 1 0 0 0,1 1 0 0 0,0 1-1 0 0,26-3 1 0 0,-39 7 54 0 0,0 0-1 0 0,0 0 0 0 0,0 0 1 0 0,0 0-1 0 0,0 1 1 0 0,0 0-1 0 0,0 0 0 0 0,-1 0 1 0 0,1 1-1 0 0,0 0 1 0 0,-1 0-1 0 0,1 0 1 0 0,-1 0-1 0 0,0 1 0 0 0,1-1 1 0 0,-1 1-1 0 0,-1 0 1 0 0,1 1-1 0 0,0-1 0 0 0,-1 1 1 0 0,4 3-1 0 0,-3-2 15 0 0,-1 1-1 0 0,0-1 0 0 0,0 1 1 0 0,0-1-1 0 0,0 1 0 0 0,-1 0 1 0 0,0 0-1 0 0,0 0 0 0 0,-1 0 1 0 0,0 1-1 0 0,0-1 0 0 0,0 0 1 0 0,-1 0-1 0 0,1 1 0 0 0,-2-1 1 0 0,0 8-1 0 0,0-5 21 0 0,-1 0-1 0 0,-1 1 1 0 0,1-1 0 0 0,-1 0 0 0 0,-1-1-1 0 0,0 1 1 0 0,0 0 0 0 0,0-1-1 0 0,-1 0 1 0 0,-1 0 0 0 0,-9 10-1 0 0,4-5 13 0 0,-1-1-1 0 0,-1-1 0 0 0,0 0 1 0 0,0-1-1 0 0,-24 13 0 0 0,16-11-126 0 0,-69 37 315 0 0,78-44-708 0 0,0 0 0 0 0,-1-1 0 0 0,0 0 0 0 0,1-1-1 0 0,-25 3 1 0 0,28-7-1876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48 11975 0 0,'1'-7'309'0'0,"0"2"-106"0"0,1 1 0 0 0,-1-1 0 0 0,0 0 0 0 0,1 1 0 0 0,5-13 6803 0 0,-65 119-6692 0 0,-88 121 1 0 0,-1-2-295 0 0,92-131 31 0 0,-61 109 26 0 0,107-182-287 0 0,0 1 0 0 0,2 0 1 0 0,0 0-1 0 0,1 0 0 0 0,1 1 0 0 0,1 0 0 0 0,1 0 1 0 0,-2 26-1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46 428 10943 0 0,'0'0'987'0'0,"-1"1"-810"0"0,-3 5 196 0 0,1-1 0 0 0,1 1 0 0 0,-1 0 0 0 0,1 0 0 0 0,0 0 0 0 0,0 0 0 0 0,-1 10 0 0 0,-3 48 3076 0 0,6-45-2589 0 0,-6 34 1 0 0,-5-14-176 0 0,11-37 312 0 0,2-17-530 0 0,48-197 987 0 0,-39 170-1271 0 0,-5 22-164 0 0,0 0-1 0 0,1 0 1 0 0,1 1 0 0 0,1 1-1 0 0,1-1 1 0 0,0 1 0 0 0,1 1-1 0 0,1 0 1 0 0,1 1 0 0 0,1 0-1 0 0,0 1 1 0 0,0 0 0 0 0,2 1-1 0 0,0 1 1 0 0,0 1 0 0 0,1 0-1 0 0,21-11 1 0 0,-3 6-19 0 0,75-27 0 0 0,-86 37 0 0 0,0 0 0 0 0,0 2 0 0 0,1 1 0 0 0,32-1 0 0 0,-48 4 1 0 0,-1 1 0 0 0,1 1 0 0 0,0 0-1 0 0,-1 0 1 0 0,1 1 0 0 0,-1 0 0 0 0,14 4 0 0 0,-17-3-366 0 0,0-1 0 0 0,1 1 1 0 0,-1 0-1 0 0,0 1 0 0 0,-1-1 0 0 0,1 1 0 0 0,0 0 1 0 0,-1 0-1 0 0,0 0 0 0 0,0 1 0 0 0,6 8 1 0 0,2 6-2603 0 0,-4 0-3536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207 150 11055 0 0,'0'0'1002'0'0,"0"11"2863"0"0,6 16 1092 0 0,-5-25-4269 0 0,10 6 713 0 0,-6-4-1134 0 0,-3-3-182 0 0,1 0 1 0 0,0 0-1 0 0,-1 0 0 0 0,1 0 0 0 0,0-1 0 0 0,0 1 1 0 0,0-1-1 0 0,-1 1 0 0 0,1-1 0 0 0,0 0 1 0 0,0 0-1 0 0,0 0 0 0 0,0-1 0 0 0,0 1 0 0 0,-1-1 1 0 0,4 0-1 0 0,6-3 52 0 0,-1 0 1 0 0,16-8-1 0 0,-19 9-61 0 0,11-6-74 0 0,0-1 0 0 0,32-20-1 0 0,-47 27-35 0 0,1-1 0 0 0,-1 1 0 0 0,0-1 0 0 0,0 1 0 0 0,0-1 0 0 0,0 0 0 0 0,-1-1 0 0 0,0 1 0 0 0,0-1 0 0 0,0 1 0 0 0,0-1 0 0 0,-1 0 0 0 0,0 0 0 0 0,0 0 0 0 0,0 0 0 0 0,1-8 0 0 0,-2 12 6 0 0,-1-1-1 0 0,0 0 1 0 0,0 0 0 0 0,0 1-1 0 0,0-1 1 0 0,0 0-1 0 0,0 0 1 0 0,0 1 0 0 0,-1-1-1 0 0,1 0 1 0 0,-1 1-1 0 0,1-1 1 0 0,-1 0 0 0 0,1 1-1 0 0,-1-1 1 0 0,0 1-1 0 0,0-1 1 0 0,0 1 0 0 0,0-1-1 0 0,-1 0 1 0 0,0 0-12 0 0,-1 0 1 0 0,1 1-1 0 0,0-1 1 0 0,0 1-1 0 0,-1-1 0 0 0,1 1 1 0 0,-1 0-1 0 0,1 0 1 0 0,-1 0-1 0 0,1 1 1 0 0,-6-2-1 0 0,-1 1-38 0 0,1 1 0 0 0,-1-1 0 0 0,1 2 0 0 0,-1-1 0 0 0,0 1-1 0 0,1 0 1 0 0,-10 3 0 0 0,0 2 30 0 0,1 0-1 0 0,0 2 0 0 0,1 0 1 0 0,0 0-1 0 0,0 2 1 0 0,-22 17-1 0 0,0 4 15 0 0,-41 42 0 0 0,22-11 72 0 0,50-53-1 0 0,0 0 1 0 0,1 1-1 0 0,0 0 0 0 0,0 0 0 0 0,-5 13 0 0 0,10-20-27 0 0,0 0 0 0 0,0 1 0 0 0,0-1 0 0 0,1 0-1 0 0,-1 1 1 0 0,1-1 0 0 0,-1 1 0 0 0,1-1-1 0 0,1 1 1 0 0,-1-1 0 0 0,0 1 0 0 0,1-1-1 0 0,-1 1 1 0 0,1-1 0 0 0,2 4 0 0 0,-1-2 0 0 0,0-1 0 0 0,0 0 1 0 0,1 0-1 0 0,0 0 0 0 0,-1 0 0 0 0,1 0 1 0 0,1 0-1 0 0,-1-1 0 0 0,1 0 1 0 0,3 4-1 0 0,2-1-3 0 0,-1-1 0 0 0,1 1 0 0 0,1-2 1 0 0,-1 1-1 0 0,1-1 0 0 0,0 0 0 0 0,-1-1 0 0 0,2 0 1 0 0,14 2-1 0 0,3-3-1250 0 0,0-1-3935 0 0,2-2-1988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815 112 1839 0 0,'44'-42'901'0'0,"-22"22"3940"0"0,0-1 7989 0 0,-22 20-12750 0 0,-1 0-1 0 0,1 0 0 0 0,0 0 1 0 0,0-1-1 0 0,0 1 0 0 0,-1 0 1 0 0,1 0-1 0 0,0 0 0 0 0,-1 0 1 0 0,1-1-1 0 0,-1 1 1 0 0,0 0-1 0 0,1 0 0 0 0,-1 0 1 0 0,0 0-1 0 0,0 0 0 0 0,1 1 1 0 0,-1-1-1 0 0,0 0 0 0 0,0 0 1 0 0,0 0-1 0 0,0 1 0 0 0,0-1 1 0 0,0 0-1 0 0,0 1 1 0 0,0-1-1 0 0,-1 1 0 0 0,1 0 1 0 0,0-1-1 0 0,0 1 0 0 0,0 0 1 0 0,-1-1-1 0 0,0 1 0 0 0,-2 0-53 0 0,-1-1-1 0 0,1 1 1 0 0,0 0-1 0 0,-1 0 0 0 0,1 1 1 0 0,0-1-1 0 0,-1 1 0 0 0,-4 2 1 0 0,-50 19-9 0 0,1 3 1 0 0,-66 40 0 0 0,123-64-18 0 0,-39 20 0 0 0,1 2 0 0 0,1 1 0 0 0,-65 56 0 0 0,100-77 3 0 0,-1 1-1 0 0,1-1 1 0 0,0 1-1 0 0,0 0 1 0 0,1 0 0 0 0,-1 0-1 0 0,-1 4 1 0 0,3-7 2 0 0,1 0 1 0 0,0 0-1 0 0,-1 0 0 0 0,1 0 1 0 0,0 0-1 0 0,-1-1 1 0 0,1 1-1 0 0,0 0 1 0 0,0 0-1 0 0,0 0 1 0 0,0 0-1 0 0,0 0 0 0 0,0 0 1 0 0,0 0-1 0 0,0 0 1 0 0,0 0-1 0 0,1 0 1 0 0,-1 0-1 0 0,0-1 1 0 0,0 1-1 0 0,1 0 0 0 0,-1 0 1 0 0,1 0-1 0 0,-1 0 1 0 0,1-1-1 0 0,-1 1 1 0 0,1 0-1 0 0,-1 0 1 0 0,1-1-1 0 0,0 1 0 0 0,-1 0 1 0 0,1-1-1 0 0,0 1 1 0 0,-1-1-1 0 0,1 1 1 0 0,0-1-1 0 0,0 1 1 0 0,0-1-1 0 0,0 0 0 0 0,-1 1 1 0 0,1-1-1 0 0,2 0 1 0 0,4 2 24 0 0,-1-1 0 0 0,1 0 0 0 0,0 0-1 0 0,0 0 1 0 0,0-1 0 0 0,0-1 0 0 0,12-1 0 0 0,48-12 76 0 0,-37 5-89 0 0,1-1 0 0 0,-1-2 0 0 0,28-15 0 0 0,81-56 27 0 0,-96 50-44 0 0,-36 30 6 0 0,-5 5 8 0 0,-4 4 23 0 0,2-6-34 0 0,-9 22-1 0 0,0 0 0 0 0,-1-1 0 0 0,-1-1 0 0 0,-25 36 0 0 0,-67 70 23 0 0,76-95 5 0 0,-65 77-2 0 0,-258 322-685 0 0,326-395 667 0 0,0 2 1 0 0,3 1-1 0 0,1 0 0 0 0,2 2 0 0 0,-14 41 0 0 0,-11 32 12 0 0,43-112-21 0 0,0-1-1 0 0,-1 0 1 0 0,1 1 0 0 0,0-1 0 0 0,0 0 0 0 0,0 0-1 0 0,0 1 1 0 0,-1-1 0 0 0,1 0 0 0 0,0 1 0 0 0,0-1 0 0 0,0 0-1 0 0,0 1 1 0 0,0-1 0 0 0,0 0 0 0 0,0 1 0 0 0,0-1-1 0 0,0 0 1 0 0,0 1 0 0 0,0-1 0 0 0,0 0 0 0 0,0 1-1 0 0,0-1 1 0 0,0 0 0 0 0,0 1 0 0 0,1-1 0 0 0,-1 0 0 0 0,0 0-1 0 0,0 1 1 0 0,0-1 0 0 0,0 0 0 0 0,1 1 0 0 0,-1-1-1 0 0,0 0 1 0 0,0 0 0 0 0,1 0 0 0 0,-1 1 0 0 0,0-1-1 0 0,0 0 1 0 0,1 0 0 0 0,-1 0 0 0 0,0 1 0 0 0,0-1 0 0 0,1 0-1 0 0,-1 0 1 0 0,0 0 0 0 0,1 0 0 0 0,-1 0 0 0 0,0 0-1 0 0,1 0 1 0 0,-1 0 0 0 0,0 0 0 0 0,1 0 0 0 0,-1 0-1 0 0,0 0 1 0 0,1 0 0 0 0,-1 0 0 0 0,0 0 0 0 0,1 0 0 0 0,-1 0-1 0 0,0 0 1 0 0,1 0 0 0 0,-1 0 0 0 0,1-1 0 0 0,-1 1-1 0 0,5 0 3 0 0,0-1 0 0 0,0 0 1 0 0,1-1-1 0 0,-1 1 0 0 0,0-1 0 0 0,-1 0 0 0 0,8-4 0 0 0,33-21 32 0 0,-31 17-31 0 0,112-78-112 0 0,-14 10-264 0 0,-95 66 114 0 0,130-89-2941 0 0,-96 61 1896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51 17735 0 0,'2'-6'272'0'0,"5"-24"1496"0"0,-25 70 3039 0 0,-14 29-5137 0 0,28-60 338 0 0,-3 11 3 0 0,0 0 0 0 0,-5 28 0 0 0,11-43 21 0 0,0 0 1 0 0,0 0-1 0 0,1 1 1 0 0,0-1-1 0 0,0 0 0 0 0,0 0 1 0 0,0 1-1 0 0,1-1 0 0 0,0 0 1 0 0,0 0-1 0 0,1 0 1 0 0,-1 0-1 0 0,1 0 0 0 0,0 0 1 0 0,3 4-1 0 0,-4-7 1 0 0,1-1 0 0 0,-1 1-1 0 0,1 0 1 0 0,0-1 0 0 0,-1 0 0 0 0,1 1-1 0 0,0-1 1 0 0,0 0 0 0 0,0 0 0 0 0,0 0-1 0 0,0 0 1 0 0,0 0 0 0 0,0 0 0 0 0,0-1-1 0 0,1 1 1 0 0,-1-1 0 0 0,0 0 0 0 0,0 1-1 0 0,0-1 1 0 0,1 0 0 0 0,-1 0 0 0 0,0 0-1 0 0,5-1 1 0 0,3-1 72 0 0,1 0 0 0 0,0-1 1 0 0,15-5-1 0 0,4-3-32 0 0,0-2 0 0 0,0-1 1 0 0,-2-1-1 0 0,30-20 0 0 0,-40 22-298 0 0,-1-1-1 0 0,0 0 1 0 0,-1-2-1 0 0,0 0 1 0 0,-1 0-1 0 0,23-35 1 0 0,-13 12-1954 0 0,-9 13-4123 0 0,-5 8-752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59 132 4607 0 0,'0'0'208'0'0,"2"-1"-9"0"0,-1 1 188 0 0,1 0 0 0 0,-1-1-1 0 0,1 1 1 0 0,0 0 0 0 0,-1 0-1 0 0,1 0 1 0 0,-1 0 0 0 0,1 1-1 0 0,-1-1 1 0 0,1 0 0 0 0,0 1 0 0 0,-1-1-1 0 0,1 1 1 0 0,-1-1 0 0 0,0 1-1 0 0,1 0 1 0 0,-1 0 0 0 0,1-1 0 0 0,-1 1-1 0 0,0 0 1 0 0,0 0 0 0 0,0 0-1 0 0,2 2 1 0 0,0 0 1267 0 0,0 0-1166 0 0,0 0 1 0 0,0 0 0 0 0,0 0-1 0 0,-1 0 1 0 0,0 0 0 0 0,1 1 0 0 0,-1-1-1 0 0,-1 1 1 0 0,1 0 0 0 0,0-1 0 0 0,-1 1-1 0 0,2 5 1 0 0,-2-4-184 0 0,0 1-1 0 0,-1 0 1 0 0,0-1-1 0 0,0 1 1 0 0,0-1-1 0 0,0 1 1 0 0,-3 10-1 0 0,-2 4-211 0 0,-2-2 0 0 0,0 1 0 0 0,-1-1 1 0 0,-10 18-1 0 0,7-16 342 0 0,-2 4-347 0 0,-23 32-1 0 0,13-24-2947 0 0</inkml:trace>
  <inkml:trace contextRef="#ctx0" brushRef="#br0" timeOffset="1">348 1 6479 0 0,'0'0'696'0'0,"-2"10"-696"0"0,0 1 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4 438 8287 0 0,'-4'5'16247'0'0,"20"-26"-15478"0"0,1 1 0 0 0,29-27 0 0 0,-7 8-574 0 0,-36 36-196 0 0,64-70-209 0 0,122-102 0 0 0,-174 164-145 0 0,1 0 0 0 0,28-14 0 0 0,-39 22 26 0 0,1 0 1 0 0,0 1-1 0 0,-1 0 1 0 0,1 0 0 0 0,0 0-1 0 0,0 1 1 0 0,0 0-1 0 0,1 0 1 0 0,-1 0-1 0 0,0 1 1 0 0,12 1 0 0 0,-15-1-18 0 0,-1 1 1 0 0,0-1-1 0 0,0 1 1 0 0,-1 0-1 0 0,1-1 1 0 0,0 1-1 0 0,0 0 1 0 0,0 0 0 0 0,0 1-1 0 0,-1-1 1 0 0,3 2-1 0 0,4 7-6214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3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61 209 6911 0 0,'1'2'10144'0'0,"1"1"-9813"0"0,0 0-1 0 0,1 0 1 0 0,-1 0-1 0 0,0-1 0 0 0,1 1 1 0 0,0 0-1 0 0,0-1 1 0 0,-1 0-1 0 0,1 0 1 0 0,1 0-1 0 0,-1 0 1 0 0,0 0-1 0 0,0 0 1 0 0,5 1-1 0 0,-1-1-105 0 0,-1-1 0 0 0,1 1 0 0 0,-1-1 0 0 0,1-1 1 0 0,0 1-1 0 0,-1-1 0 0 0,11-1 0 0 0,3-2-130 0 0,0-1 1 0 0,0 0-1 0 0,0-2 0 0 0,24-9 1 0 0,-29 9-93 0 0,1-1-1 0 0,-1-1 1 0 0,0 0 0 0 0,-1 0 0 0 0,0-2-1 0 0,-1 0 1 0 0,0 0 0 0 0,0-1 0 0 0,-1-1 0 0 0,0 0-1 0 0,15-21 1 0 0,-25 29-72 0 0,1 0-1 0 0,-1 0 1 0 0,0 0-1 0 0,0 0 1 0 0,-1-1-1 0 0,1 1 0 0 0,-1 0 1 0 0,0-1-1 0 0,0 1 1 0 0,1-10-1 0 0,-2 13 22 0 0,0-1 0 0 0,0 1 1 0 0,0 0-1 0 0,-1-1 0 0 0,1 1 0 0 0,0 0 0 0 0,-1-1 0 0 0,1 1 0 0 0,0 0 0 0 0,-1-1 0 0 0,0 1 0 0 0,1 0 0 0 0,-1 0 0 0 0,0 0 0 0 0,1 0 0 0 0,-3-2 0 0 0,2 2 4 0 0,-1 0 0 0 0,1 0 1 0 0,0 0-1 0 0,-1 1 0 0 0,1-1 0 0 0,0 1 0 0 0,-1-1 0 0 0,1 1 0 0 0,-1-1 1 0 0,1 1-1 0 0,-1 0 0 0 0,1 0 0 0 0,-1-1 0 0 0,0 1 0 0 0,1 0 0 0 0,-1 1 1 0 0,1-1-1 0 0,-3 0 0 0 0,-4 2-25 0 0,-1 1 0 0 0,1-1 0 0 0,-1 1 0 0 0,-10 6 1 0 0,0-1 61 0 0,-1 2 8 0 0,1 0-1 0 0,0 1 0 0 0,0 0 1 0 0,-30 27-1 0 0,-61 65 334 0 0,90-81-183 0 0,0 1 0 0 0,-26 39 0 0 0,36-47-34 0 0,1 1 0 0 0,1 1 0 0 0,0-1 0 0 0,1 1 0 0 0,-6 26 0 0 0,11-37-36 0 0,1-1 0 0 0,0 1 1 0 0,1-1-1 0 0,-1 0 0 0 0,1 1 1 0 0,0-1-1 0 0,1 1 0 0 0,-1-1 1 0 0,1 1-1 0 0,0-1 0 0 0,0 1 1 0 0,1-1-1 0 0,-1 0 0 0 0,1 0 1 0 0,1 0-1 0 0,-1 0 0 0 0,1 0 1 0 0,-1 0-1 0 0,1-1 0 0 0,1 1 1 0 0,-1-1-1 0 0,1 0 0 0 0,-1 0 1 0 0,1 0-1 0 0,0 0 0 0 0,5 2 1 0 0,1 1 76 0 0,0 0 0 0 0,1-1 1 0 0,-1-1-1 0 0,1 0 1 0 0,0 0-1 0 0,0-1 1 0 0,1 0-1 0 0,-1-1 1 0 0,1-1-1 0 0,24 3 0 0 0,-14-4-226 0 0,1-1-1 0 0,0-1 0 0 0,0-1 0 0 0,-1-1 1 0 0,1-1-1 0 0,-1-1 0 0 0,0-1 0 0 0,0-1 0 0 0,-1-1 1 0 0,0-1-1 0 0,24-13 0 0 0,-9 3-2940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18 16439 0 0,'-13'-9'754'0'0,"10"7"1096"0"0,4-5 4087 0 0,-4 17-5927 0 0,0-1-1 0 0,-1-1 0 0 0,0 1 1 0 0,-1 0-1 0 0,0-1 0 0 0,-7 8 0 0 0,-41 47 76 0 0,21-26-64 0 0,-7 10-21 0 0,-62 73 0 0 0,82-94 65 0 0,38-29 70 0 0,51-11-124 0 0,-58 11 25 0 0,0 0-1 0 0,1 1 1 0 0,23-1 0 0 0,0 0 18 0 0,141-9 268 0 0,-59 6-201 0 0,27 3-186 0 0,-91 4-7146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4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530 395 5959 0 0,'0'0'7106'0'0,"11"6"-5268"0"0,-9-6-1628 0 0,-1 1 0 0 0,1-1 0 0 0,0 0 0 0 0,0 1 0 0 0,0-1 0 0 0,0 0 0 0 0,0 0 0 0 0,0 0 0 0 0,0 0 0 0 0,0-1 0 0 0,0 1 0 0 0,0 0 0 0 0,0-1 0 0 0,-1 1 0 0 0,4-2 0 0 0,-4 1 437 0 0,1 0-547 0 0,0-1-1 0 0,0 0 1 0 0,0 0-1 0 0,0 0 1 0 0,0 1 0 0 0,0-2-1 0 0,-1 1 1 0 0,2-2 0 0 0,-1 2-14 0 0,0-2-8 0 0,1-1 1 0 0,-1 1 0 0 0,0 0-1 0 0,0-1 1 0 0,-1 1 0 0 0,1-1-1 0 0,-1 1 1 0 0,0-1 0 0 0,0 0-1 0 0,0-6 1 0 0,0-8 96 0 0,-2-23 0 0 0,0 40-180 0 0,0-23 45 0 0,-1 1 0 0 0,-1 0 1 0 0,-8-28-1 0 0,8 43-47 0 0,0 1 1 0 0,0-1 0 0 0,0 1-1 0 0,-1-1 1 0 0,0 1-1 0 0,-1 1 1 0 0,0-1 0 0 0,0 0-1 0 0,-1 1 1 0 0,0 0 0 0 0,-12-11-1 0 0,14 15-24 0 0,0 0 0 0 0,0 0-1 0 0,0 1 1 0 0,-1 0 0 0 0,1-1-1 0 0,-1 1 1 0 0,1 1 0 0 0,-1-1-1 0 0,0 1 1 0 0,0 0 0 0 0,-5-1-1 0 0,2 1-8 0 0,0 1-1 0 0,-1 0 0 0 0,1 0 0 0 0,0 1 1 0 0,0 0-1 0 0,-10 2 0 0 0,2 2 16 0 0,-1 0 0 0 0,1 1 0 0 0,0 1 0 0 0,0 0-1 0 0,-25 16 1 0 0,19-7 13 0 0,1 0-1 0 0,-38 38 0 0 0,-30 45-13 0 0,71-79 26 0 0,-20 34 0 0 0,33-46 0 0 0,0 0 0 0 0,0 1 0 0 0,1-1 0 0 0,1 1 0 0 0,0 0 0 0 0,0 1 0 0 0,-3 14 0 0 0,6-21 0 0 0,0-1 0 0 0,-1 1 0 0 0,1-1 0 0 0,0 1 0 0 0,0 0 0 0 0,0-1 0 0 0,1 1 0 0 0,-1-1 0 0 0,1 1 0 0 0,-1 0 0 0 0,1-1 0 0 0,0 1 0 0 0,0-1 0 0 0,0 0 0 0 0,0 1 0 0 0,0-1 0 0 0,4 4 0 0 0,-3-4 11 0 0,0 0 1 0 0,0 0-1 0 0,1 0 1 0 0,-1 0-1 0 0,1 0 1 0 0,-1-1-1 0 0,1 1 0 0 0,0-1 1 0 0,0 0-1 0 0,0 0 1 0 0,0 0-1 0 0,-1 0 1 0 0,5 0-1 0 0,4 1 50 0 0,1-1 0 0 0,-1-1 1 0 0,0 0-1 0 0,0 0 0 0 0,1-2 0 0 0,-1 1 0 0 0,13-4 1 0 0,21-6 57 0 0,-1-2 1 0 0,0-3 0 0 0,-1-1 0 0 0,0-2 0 0 0,-1-1-1 0 0,60-41 1 0 0,-96 56-125 0 0,1 0 0 0 0,-1 0 0 0 0,0-1 0 0 0,-1 0-1 0 0,1 0 1 0 0,-1 0 0 0 0,6-10 0 0 0,-9 13 3 0 0,-1 1-1 0 0,1 0 1 0 0,-1-1 0 0 0,0 1 0 0 0,0-1 0 0 0,0 1-1 0 0,-1-1 1 0 0,1 0 0 0 0,0 1 0 0 0,-1-1 0 0 0,0 0-1 0 0,0 1 1 0 0,0-1 0 0 0,0 0 0 0 0,0 1 0 0 0,0-1-1 0 0,-1 0 1 0 0,1 1 0 0 0,-1-1 0 0 0,0 0 0 0 0,1 1-1 0 0,-1-1 1 0 0,-1 1 0 0 0,1-1 0 0 0,-3-3 0 0 0,4 5-2 0 0,-1 0 0 0 0,1 1 0 0 0,-1-1 1 0 0,0 0-1 0 0,1 1 0 0 0,-1-1 1 0 0,0 0-1 0 0,1 1 0 0 0,-1-1 1 0 0,0 1-1 0 0,0-1 0 0 0,0 1 0 0 0,1-1 1 0 0,-1 1-1 0 0,0 0 0 0 0,0-1 1 0 0,0 1-1 0 0,0 0 0 0 0,0 0 1 0 0,0 0-1 0 0,0 0 0 0 0,0 0 1 0 0,0 0-1 0 0,1 0 0 0 0,-1 0 0 0 0,0 0 1 0 0,0 0-1 0 0,0 0 0 0 0,0 0 1 0 0,0 1-1 0 0,0-1 0 0 0,0 0 1 0 0,0 1-1 0 0,0 0 0 0 0,0-1 4 0 0,-1 1-9 0 0,0 1 0 0 0,0-1 0 0 0,-1 1 0 0 0,1 0 0 0 0,1-1 0 0 0,-1 1 0 0 0,0 0 0 0 0,0 0-1 0 0,1 0 1 0 0,-1 1 0 0 0,1-1 0 0 0,-1 0 0 0 0,0 3 0 0 0,-13 35-13 0 0,13-35 21 0 0,-24 74-52 0 0,-47 126 52 0 0,35-128 5 0 0,-2-2-1 0 0,-72 101 1 0 0,103-164 25 0 0,2-1-25 0 0,-2 0 1 0 0,-15 16 0 0 0,23-26-109 0 0,3-10-4436 0 0,3-2 2890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4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7 9671 0 0,'0'0'875'0'0,"-6"-3"-702"0"0,3 2 207 0 0,-1 0 0 0 0,1 1 0 0 0,0-1 0 0 0,-1 1-1 0 0,1 0 1 0 0,-1 0 0 0 0,1 0 0 0 0,0 1 0 0 0,-1-1 0 0 0,1 1-1 0 0,-6 1 1 0 0,-2 2 459 0 0,0 0-1 0 0,-12 6 1 0 0,5 0-652 0 0,1 1 1 0 0,0 0 0 0 0,1 1 0 0 0,0 1 0 0 0,1 1 0 0 0,0 0 0 0 0,1 1 0 0 0,-13 18 0 0 0,7-6-139 0 0,2 0 1 0 0,1 1-1 0 0,2 0 1 0 0,-17 41-1 0 0,29-61 17 0 0,0 0 1 0 0,1-1-1 0 0,0 1 0 0 0,0 0 1 0 0,1 0-1 0 0,0 1 0 0 0,0-1 0 0 0,1 11 1 0 0,0-16-8 0 0,0-1 1 0 0,0 0 0 0 0,1 1 0 0 0,0-1-1 0 0,-1 1 1 0 0,1-1 0 0 0,0 0 0 0 0,0 1-1 0 0,0-1 1 0 0,0 0 0 0 0,0 0 0 0 0,1 0-1 0 0,-1 0 1 0 0,1 0 0 0 0,-1 0-1 0 0,1 0 1 0 0,0 0 0 0 0,0-1 0 0 0,0 1-1 0 0,0 0 1 0 0,0-1 0 0 0,0 0 0 0 0,0 0-1 0 0,0 1 1 0 0,0-1 0 0 0,1 0-1 0 0,-1-1 1 0 0,1 1 0 0 0,-1 0 0 0 0,0-1-1 0 0,4 1 1 0 0,-1-1 22 0 0,0 0-1 0 0,0 0 0 0 0,0 0 1 0 0,0 0-1 0 0,0-1 1 0 0,-1 0-1 0 0,1 0 1 0 0,0-1-1 0 0,0 1 1 0 0,6-4-1 0 0,8-4 201 0 0,19-12 1 0 0,-35 19-261 0 0,5-3 9 0 0,1-1 0 0 0,-1 0 1 0 0,0-1-1 0 0,0 0 0 0 0,-1-1 1 0 0,0 1-1 0 0,0-1 0 0 0,0-1 1 0 0,-1 1-1 0 0,8-17 0 0 0,-7 11-36 0 0,-1 1-1 0 0,-1-1 1 0 0,-1 0-1 0 0,0 0 0 0 0,0 0 1 0 0,-2-1-1 0 0,2-16 1 0 0,0-57-545 0 0,-5 75 189 0 0,0 0 1 0 0,0 1 0 0 0,-1-1-1 0 0,-7-21 1 0 0,8 32-15 0 0,-1 0-208 0 0,2 2 554 0 0,-1 0 1 0 0,1 0-1 0 0,0-1 0 0 0,0 1 1 0 0,0 0-1 0 0,-1 0 1 0 0,1 0-1 0 0,0-1 0 0 0,0 1 1 0 0,0 0-1 0 0,-1 0 1 0 0,1 0-1 0 0,0 0 0 0 0,0 0 1 0 0,-1-1-1 0 0,1 1 1 0 0,0 0-1 0 0,-1 0 0 0 0,1 0 1 0 0,0 0-1 0 0,0 0 0 0 0,-1 0 1 0 0,1 0-1 0 0,0 0 1 0 0,0 0-1 0 0,-1 0 0 0 0,1 0 1 0 0,0 0-1 0 0,-1 0 1 0 0,1 0-1 0 0,0 0 0 0 0,0 0 1 0 0,-1 1-1 0 0,1-1 1 0 0,0 0-1 0 0,0 0 0 0 0,-1 0 1 0 0,1 0-1 0 0,0 1 0 0 0,0-1 1 0 0,-1 0-1 0 0,1 0 1 0 0,0 0-1 0 0,0 1 0 0 0,0-1 1 0 0,-1 0-1 0 0,-13 21-5624 0 0,8-7-254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4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233 141 16095 0 0,'5'-12'463'0'0,"1"-1"-1"0"0,1 1 0 0 0,11-15 3285 0 0,-20 28-3522 0 0,-25 24-169 0 0,2 0-1 0 0,0 2 1 0 0,-36 53 0 0 0,43-55 2 0 0,1-2-59 0 0,2 0 0 0 0,0 2 0 0 0,-12 28-1 0 0,20-37 11 0 0,1 0-1 0 0,0 1 0 0 0,2-1 1 0 0,0 1-1 0 0,0 0 0 0 0,-1 24 1 0 0,5-35 13 0 0,0 0 1 0 0,0 0 0 0 0,0 0 0 0 0,1 0 0 0 0,0 0-1 0 0,0 0 1 0 0,1-1 0 0 0,-1 1 0 0 0,1 0 0 0 0,1 0 0 0 0,3 7-1 0 0,-4-11 25 0 0,-1 1 0 0 0,1-1 0 0 0,0 0-1 0 0,0 1 1 0 0,0-1 0 0 0,1 0 0 0 0,-1 0-1 0 0,1 0 1 0 0,-1-1 0 0 0,1 1 0 0 0,-1 0-1 0 0,1-1 1 0 0,0 0 0 0 0,0 0 0 0 0,-1 0-1 0 0,1 0 1 0 0,0 0 0 0 0,0 0 0 0 0,0-1-1 0 0,0 1 1 0 0,0-1 0 0 0,1 0 0 0 0,-1 0-1 0 0,3 0 1 0 0,4-2 37 0 0,0 1-1 0 0,0-2 0 0 0,0 1 1 0 0,0-1-1 0 0,0-1 1 0 0,-1 0-1 0 0,1 0 1 0 0,-1-1-1 0 0,0 0 1 0 0,-1 0-1 0 0,1-1 0 0 0,9-9 1 0 0,5-5-25 0 0,0-2 1 0 0,34-43-1 0 0,-32 35-13 0 0,-2-2 0 0 0,-1-1 0 0 0,24-46 0 0 0,-40 67-49 0 0,0-1 1 0 0,-1-1-1 0 0,0 1 0 0 0,-1-1 0 0 0,0 0 1 0 0,-2 0-1 0 0,1 0 0 0 0,-2 0 1 0 0,0-1-1 0 0,0 1 0 0 0,-1 0 1 0 0,-4-23-1 0 0,3 33-39 0 0,0-1 1 0 0,0 1-1 0 0,0-1 0 0 0,-1 1 1 0 0,1 0-1 0 0,-1 0 0 0 0,0 0 1 0 0,-1 0-1 0 0,1 0 0 0 0,-1 0 1 0 0,0 1-1 0 0,1-1 0 0 0,-2 1 1 0 0,1 0-1 0 0,0 0 0 0 0,-1 0 1 0 0,1 0-1 0 0,-1 1 0 0 0,-7-5 1 0 0,4 4-35 0 0,1 1 0 0 0,-1-1 0 0 0,0 1 0 0 0,0 1 0 0 0,0-1 0 0 0,0 1 0 0 0,0 1 1 0 0,0-1-1 0 0,0 1 0 0 0,0 0 0 0 0,0 1 0 0 0,-8 1 0 0 0,-6 2-104 0 0,-1 1 0 0 0,1 1 0 0 0,1 1 0 0 0,-1 1 0 0 0,1 0 0 0 0,1 2 0 0 0,-32 20 0 0 0,51-30 175 0 0,-1 0 0 0 0,1 0-1 0 0,-1 0 1 0 0,1 1 0 0 0,0-1-1 0 0,-1 0 1 0 0,1 1 0 0 0,-1-1 0 0 0,1 0-1 0 0,0 1 1 0 0,-1-1 0 0 0,1 0 0 0 0,0 1-1 0 0,0-1 1 0 0,-1 0 0 0 0,1 1-1 0 0,0-1 1 0 0,0 1 0 0 0,-1-1 0 0 0,1 1-1 0 0,0-1 1 0 0,0 1 0 0 0,0-1-1 0 0,0 1 1 0 0,0-1 0 0 0,0 0 0 0 0,0 1-1 0 0,0-1 1 0 0,0 1 0 0 0,0-1-1 0 0,0 1 1 0 0,0-1 0 0 0,0 1 0 0 0,0-1-1 0 0,0 1 1 0 0,0-1 0 0 0,1 1-1 0 0,-1-1 1 0 0,0 1 0 0 0,0-1 0 0 0,0 0-1 0 0,1 1 1 0 0,-1-1 0 0 0,0 1 0 0 0,1-1-1 0 0,-1 0 1 0 0,0 1 0 0 0,1-1-1 0 0,-1 0 1 0 0,1 1 0 0 0,-1-1 0 0 0,0 0-1 0 0,1 0 1 0 0,-1 0 0 0 0,1 1-1 0 0,3 1-244 0 0,0 0-1 0 0,0 0 0 0 0,0-1 1 0 0,0 1-1 0 0,5 0 0 0 0,15 4-1461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4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82 6447 0 0,'0'0'499'0'0,"-2"1"-328"0"0,-20 9 454 0 0,18-8 802 0 0,0 0-1 0 0,1 1 1 0 0,-1 0 0 0 0,0-1 0 0 0,1 1-1 0 0,-6 7 1 0 0,-1 6 2802 0 0,21-11-3360 0 0,-7-4-784 0 0,0 0 0 0 0,0-1-1 0 0,0 0 1 0 0,0 0 0 0 0,0 0 0 0 0,0 0 0 0 0,0 0-1 0 0,0-1 1 0 0,0 0 0 0 0,4-1 0 0 0,41-16 379 0 0,-37 13-369 0 0,87-37 221 0 0,64-24 144 0 0,-140 61-2180 0 0,-17 5 350 0 0,0 0-1 0 0,0 0 0 0 0,0 1 1 0 0,7 0-1 0 0,-4 1-5752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4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56 12031 0 0,'2'-1'554'0'0,"11"-9"170"0"0,5-5 380 0 0,23-14 3478 0 0,-41 31-4131 0 0,1 4-361 0 0,0 0 0 0 0,0 0 0 0 0,-1 0 0 0 0,0 0 0 0 0,-1 0 0 0 0,1 0 0 0 0,-1-1 0 0 0,0 1 0 0 0,-1 0 0 0 0,-2 9 0 0 0,-6 10 129 0 0,-13 26 1 0 0,8-20 64 0 0,-52 108 406 0 0,-2 5-76 0 0,24-34-729 0 0,45-108-488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4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17735 0 0,'0'0'4575'0'0,"-1"1"-4254"0"0,-5 6-256 0 0,0-1 0 0 0,-1 0 0 0 0,1 0 0 0 0,-1-1 0 0 0,0 0 1 0 0,-1 0-1 0 0,1-1 0 0 0,-12 5 0 0 0,-71 25 625 0 0,47-20-566 0 0,-170 61-620 0 0,213-74 493 0 0,-10 2-171 0 0,0 0 1 0 0,-14 2 0 0 0,22-4 114 0 0,0-1 1 0 0,0 1-1 0 0,0-1 1 0 0,0 0-1 0 0,0 0 1 0 0,0 0-1 0 0,0 0 1 0 0,0-1-1 0 0,0 1 1 0 0,0 0-1 0 0,0-1 1 0 0,1 0-1 0 0,-1 1 1 0 0,0-1-1 0 0,0 0 1 0 0,0 0-1 0 0,1 0 1 0 0,-1 0-1 0 0,-1-1 1 0 0,2 0-8 0 0,0 1 0 0 0,0 0 0 0 0,0-1-1 0 0,0 1 1 0 0,1-1 0 0 0,-1 1 0 0 0,0-1 0 0 0,1 1 0 0 0,0-1 0 0 0,-1 1 0 0 0,1-1 0 0 0,0 0-1 0 0,0 1 1 0 0,0-1 0 0 0,0 1 0 0 0,0-4 0 0 0,0 1-109 0 0,1 0 1 0 0,0 1-1 0 0,-1-1 0 0 0,1 0 1 0 0,3-5-1 0 0,-3 7-59 0 0,0-1 1 0 0,0 1-1 0 0,0 0 1 0 0,1 0-1 0 0,-1-1 1 0 0,1 1-1 0 0,0 0 1 0 0,0 0-1 0 0,0 1 1 0 0,0-1-1 0 0,0 0 0 0 0,3-2 1 0 0,-1 15 226 0 0,-4-7 53 0 0,1 0-1 0 0,-1 0 1 0 0,0 0 0 0 0,0 0-1 0 0,0 0 1 0 0,-1 0 0 0 0,1 0-1 0 0,-1 0 1 0 0,0 0-1 0 0,0 0 1 0 0,-1 0 0 0 0,1-1-1 0 0,-1 1 1 0 0,0 0 0 0 0,-4 6-1 0 0,-3 4 196 0 0,-1 0-1 0 0,-16 16 1 0 0,26-30-241 0 0,-23 21 375 0 0,0 0-1 0 0,-1-2 0 0 0,-50 31 1 0 0,42-29 415 0 0,31-20-740 0 0,0 0-1 0 0,0-1 0 0 0,0 1 1 0 0,0 0-1 0 0,0 0 0 0 0,0 0 1 0 0,0 0-1 0 0,0 0 1 0 0,0 0-1 0 0,1 1 0 0 0,-1-1 1 0 0,0 0-1 0 0,1 0 1 0 0,-1 0-1 0 0,1 1 0 0 0,-1-1 1 0 0,1 0-1 0 0,0 1 0 0 0,-1-1 1 0 0,1 0-1 0 0,0 1 1 0 0,0-1-1 0 0,0 0 0 0 0,0 1 1 0 0,0-1-1 0 0,1 3 1 0 0,-1-4-47 0 0,0 1 0 0 0,0-1 0 0 0,0 0 1 0 0,0 1-1 0 0,0-1 0 0 0,0 1 1 0 0,0-1-1 0 0,0 1 0 0 0,1-1 1 0 0,-1 1-1 0 0,0-1 0 0 0,0 1 1 0 0,1-1-1 0 0,-1 0 0 0 0,0 1 1 0 0,0-1-1 0 0,1 1 0 0 0,0-1 1 0 0,0 2-1 0 0,8 8-3 0 0,-4-9 0 0 0,-3-1 0 0 0,3 1 3 0 0,0 0-1 0 0,1-1 1 0 0,-1 0-1 0 0,0 0 1 0 0,0 0 0 0 0,0 0-1 0 0,0-1 1 0 0,8-1-1 0 0,40-14 33 0 0,-30 8-29 0 0,10-3-12 0 0,7-2-32 0 0,54-11-1 0 0,-83 21 35 0 0,1 2 0 0 0,-1 0 0 0 0,1 0 0 0 0,0 1 0 0 0,-1 0 0 0 0,1 1-1 0 0,-1 0 1 0 0,1 1 0 0 0,18 5 0 0 0,-23-4 61 0 0,-1 0 0 0 0,1 0 0 0 0,-1 1 1 0 0,0 0-1 0 0,0 0 0 0 0,0 0 0 0 0,-1 1 0 0 0,1-1 0 0 0,-1 1 0 0 0,0 1 0 0 0,-1-1 0 0 0,1 1 0 0 0,-1 0 0 0 0,0 0 0 0 0,0 0 1 0 0,-1 0-1 0 0,5 14 0 0 0,-4-10 78 0 0,-1 1 0 0 0,0-1 1 0 0,0 1-1 0 0,-1 0 1 0 0,-1 0-1 0 0,0 0 0 0 0,-1 0 1 0 0,0 0-1 0 0,0 0 0 0 0,-1 0 1 0 0,-3 12-1 0 0,3-17-95 0 0,-1-1 0 0 0,0 1 1 0 0,-1 0-1 0 0,1 0 0 0 0,-1-1 0 0 0,0 0 0 0 0,0 1 1 0 0,-1-1-1 0 0,0 0 0 0 0,0-1 0 0 0,0 1 0 0 0,0-1 0 0 0,-10 8 1 0 0,-4 1 187 0 0,-1-1 0 0 0,-30 15 0 0 0,23-14-171 0 0,8-3-121 0 0,-2-2 0 0 0,1-1 0 0 0,-1 0 0 0 0,-1-1 0 0 0,-22 3 0 0 0,39-8 43 0 0,0 0-23 0 0,0 0 0 0 0,-1-1 0 0 0,1 1 0 0 0,0-1 0 0 0,0 0 1 0 0,-1 0-1 0 0,1 0 0 0 0,0-1 0 0 0,0 1 0 0 0,-5-2 0 0 0,8 1-100 0 0,7-10-1288 0 0,-3 6 947 0 0,0 0-1 0 0,0 1 1 0 0,0-1-1 0 0,1 1 1 0 0,5-5-1 0 0,12-9-5489 0 0,-3 4-217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4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16 15807 0 0,'0'0'2868'0'0,"2"0"-2240"0"0,-1-1-461 0 0,1 1 0 0 0,-1 0 0 0 0,1 0 0 0 0,0 0 0 0 0,-1-1 0 0 0,1 2 0 0 0,-1-1 0 0 0,1 0 0 0 0,-1 0 0 0 0,1 0 0 0 0,-1 1 0 0 0,1-1 0 0 0,-1 1 0 0 0,1-1-1 0 0,2 2 1 0 0,-4-1-151 0 0,1 0-1 0 0,0 0 1 0 0,-1-1-1 0 0,1 1 1 0 0,0 0-1 0 0,-1 0 1 0 0,1 0-1 0 0,-1 0 1 0 0,0 0-1 0 0,1 0 0 0 0,-1 0 1 0 0,0 0-1 0 0,1 0 1 0 0,-1 0-1 0 0,0 0 1 0 0,0 0-1 0 0,0 0 1 0 0,0 0-1 0 0,0 0 1 0 0,0 0-1 0 0,0 0 0 0 0,0 0 1 0 0,-1 0-1 0 0,1 0 1 0 0,0 0-1 0 0,-1 0 1 0 0,1 1-1 0 0,-5 8-15 0 0,0 0 0 0 0,0 0 0 0 0,0 0 0 0 0,-1 0 0 0 0,-1-1 0 0 0,0 0 0 0 0,-11 11 0 0 0,0 1 0 0 0,-18 23 5 0 0,12-17 13 0 0,1 1-1 0 0,2 1 0 0 0,-30 54 1 0 0,48-77 24 0 0,1-1 0 0 0,0 1 1 0 0,0-1-1 0 0,0 1 0 0 0,1 0 1 0 0,0-1-1 0 0,0 1 0 0 0,0 0 1 0 0,1 10-1 0 0,0-14-13 0 0,0 0-1 0 0,0 0 1 0 0,1 0 0 0 0,-1 0-1 0 0,1 0 1 0 0,-1 0 0 0 0,1 0-1 0 0,0-1 1 0 0,0 1 0 0 0,0 0-1 0 0,0-1 1 0 0,0 1-1 0 0,0 0 1 0 0,0-1 0 0 0,1 1-1 0 0,-1-1 1 0 0,0 0 0 0 0,1 1-1 0 0,-1-1 1 0 0,1 0 0 0 0,0 0-1 0 0,-1 0 1 0 0,1 0 0 0 0,0 0-1 0 0,0 0 1 0 0,-1-1 0 0 0,1 1-1 0 0,0 0 1 0 0,0-1 0 0 0,0 0-1 0 0,3 1 1 0 0,5 0 120 0 0,1 0-1 0 0,0-1 1 0 0,-1 0 0 0 0,1-1 0 0 0,0 0 0 0 0,11-3-1 0 0,64-20 408 0 0,-73 20-493 0 0,34-13 251 0 0,81-41 0 0 0,-73 24-135 0 0,-7 5-69 0 0,-30 19-102 0 0,1-1 0 0 0,-2-1 0 0 0,26-21 0 0 0,-34 24-4 0 0,0 0 0 0 0,0 0 0 0 0,-1-1 0 0 0,0 0 0 0 0,0-1 0 0 0,-1 0 0 0 0,6-12 0 0 0,-12 20-20 0 0,0 1 0 0 0,1-1 0 0 0,-1 0 1 0 0,0 1-1 0 0,0-1 0 0 0,0 0 0 0 0,-1 0 0 0 0,1 0 0 0 0,-1 0 0 0 0,1 0 1 0 0,-1 0-1 0 0,0 0 0 0 0,0 0 0 0 0,-1 0 0 0 0,1 0 0 0 0,-1 0 0 0 0,1 0 0 0 0,-1 1 1 0 0,0-1-1 0 0,0 0 0 0 0,0 0 0 0 0,0 0 0 0 0,0 1 0 0 0,-1-1 0 0 0,0 1 0 0 0,1-1 1 0 0,-1 1-1 0 0,0 0 0 0 0,0-1 0 0 0,0 1 0 0 0,0 0 0 0 0,0 0 0 0 0,-1 0 1 0 0,1 1-1 0 0,-5-3 0 0 0,-4-2-66 0 0,0 1 0 0 0,0 0 0 0 0,-1 0 0 0 0,1 1 0 0 0,-1 1 0 0 0,0 0 0 0 0,-15-1 0 0 0,-33-5-612 0 0,-79 0-1 0 0,136 9 650 0 0,-1 0 1 0 0,1 1-1 0 0,0-1 0 0 0,-1 0 0 0 0,1 1 0 0 0,0 0 1 0 0,0 0-1 0 0,0 0 0 0 0,-5 2 0 0 0,7-2-491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4 124 5527 0 0,'-3'-8'12416'0'0,"7"4"-12166"0"0,0 1-1 0 0,0-1 0 0 0,1 1 1 0 0,0 0-1 0 0,7-4 0 0 0,1 4 48 0 0,0 1 0 0 0,0 0 1 0 0,0 1-1 0 0,25 1 0 0 0,19-1-140 0 0,-39-2-207 0 0,0-1 0 0 0,-1-1 0 0 0,0 0 0 0 0,0-1-1 0 0,0-1 1 0 0,16-9 0 0 0,-9 4-278 0 0,33-9-4426 0 0,-44 17-1120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4607 0 0,'0'0'12251'0'0,"2"1"-11819"0"0,7 2-161 0 0,0 0-1 0 0,1-1 1 0 0,-1 0 0 0 0,0 0-1 0 0,1-1 1 0 0,18 0 0 0 0,62-6 507 0 0,-65 2-632 0 0,19-2-251 0 0,60-15 0 0 0,-42 3-6773 0 0,-47 12 1256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32 117 7367 0 0,'0'0'334'0'0,"-2"0"-1"0"0,0 1-251 0 0,-25 11 10508 0 0,55-12-10017 0 0,-1 0 1 0 0,1-2 0 0 0,51-10-1 0 0,-53 8-456 0 0,88-16 75 0 0,145-44 0 0 0,-238 57-193 0 0,0 1 0 0 0,1 1 1 0 0,0 1-1 0 0,37-2 1 0 0,-51 6-67 0 0,-7 0-13 0 0,-1 13-60 0 0,-1-8 136 0 0,0 1 0 0 0,0-1-1 0 0,0 0 1 0 0,-1 1 0 0 0,0-1-1 0 0,0 0 1 0 0,-1 0 0 0 0,-4 8 0 0 0,-30 38-30 0 0,22-33 30 0 0,-39 49 8 0 0,-2-3 0 0 0,-100 88 0 0 0,109-107 220 0 0,2 2 0 0 0,-60 81 0 0 0,93-114-183 0 0,8-10-39 0 0,1-1 1 0 0,-1 1 0 0 0,1 0-1 0 0,0 1 1 0 0,-3 4-1 0 0,5-8-70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25 13735 0 0,'4'-7'1246'0'0,"-1"1"-869"0"0,-2 5-18 0 0,0 0-1 0 0,-1 0 1 0 0,1 1 0 0 0,0-1 0 0 0,0 0-1 0 0,0 0 1 0 0,0 0 0 0 0,0 1-1 0 0,0-1 1 0 0,0 0 0 0 0,0 1 0 0 0,0-1-1 0 0,0 1 1 0 0,1 0 0 0 0,-1-1 0 0 0,0 1-1 0 0,0 0 1 0 0,0 0 0 0 0,2-1-1 0 0,-1 1 652 0 0,1 1-810 0 0,-1 0 0 0 0,1-1 0 0 0,-1 1 1 0 0,1 0-1 0 0,-1 0 0 0 0,4 3 0 0 0,-3-2-153 0 0,0 1-1 0 0,-1-1 1 0 0,1 1-1 0 0,-1 0 0 0 0,0 0 1 0 0,0 0-1 0 0,0 0 1 0 0,0 1-1 0 0,0-1 1 0 0,-1 0-1 0 0,1 1 1 0 0,-1-1-1 0 0,0 1 1 0 0,0-1-1 0 0,0 1 1 0 0,-1 0-1 0 0,1-1 1 0 0,-1 1-1 0 0,0 0 1 0 0,0 0-1 0 0,0-1 1 0 0,0 1-1 0 0,-1 0 1 0 0,-1 6-1 0 0,-3 7 51 0 0,-1 0 0 0 0,0 1 0 0 0,-17 30 0 0 0,12-26 25 0 0,-81 148 296 0 0,5-12-175 0 0,69-121-234 0 0,1-5-27 0 0,2 1 1 0 0,1 0-1 0 0,-14 55 1 0 0,39-86-382 0 0,-9-3 216 0 0,1 1-1 0 0,-1 0 1 0 0,0-1-1 0 0,1 0 0 0 0,-1 1 1 0 0,1-1-1 0 0,-1 0 0 0 0,0 0 1 0 0,0 0-1 0 0,1-1 1 0 0,-1 1-1 0 0,0 0 0 0 0,3-4 1 0 0,23-23-2993 0 0,-26 25 2783 0 0,10-11-1157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71 1839 0 0,'15'-11'361'0'0,"0"1"-1"0"0,27-14 0 0 0,-32 19 1400 0 0,-1 1 0 0 0,1 0-1 0 0,1 0 1 0 0,-1 1-1 0 0,20-3 1 0 0,-6 7 1500 0 0,-24 2-3191 0 0,-1-1 1 0 0,1 0-1 0 0,-1 1 0 0 0,1-1 1 0 0,-1 0-1 0 0,0 0 0 0 0,0 0 0 0 0,0 1 1 0 0,0-1-1 0 0,0 0 0 0 0,-1-1 1 0 0,1 1-1 0 0,-1 0 0 0 0,1 0 1 0 0,-1 0-1 0 0,-2 1 0 0 0,-5 5 98 0 0,0-1 0 0 0,-10 5-1 0 0,13-7-55 0 0,-43 23 266 0 0,-1-1 0 0 0,-71 26 0 0 0,72-32-337 0 0,0-1 29 0 0,-92 25 1 0 0,116-39-83 0 0,-1-1 1 0 0,1-1 0 0 0,-1-2 0 0 0,0 0-1 0 0,-45-4 1 0 0,56 0-84 0 0,-22-5-1 0 0,33 6 33 0 0,0 0 0 0 0,-1 0-1 0 0,1-1 1 0 0,0 0 0 0 0,0 0-1 0 0,0 0 1 0 0,1 0 0 0 0,-1 0 0 0 0,-4-5-1 0 0,7 7-6 0 0,0-1 1 0 0,1 0-1 0 0,-1 0 0 0 0,0 0 0 0 0,1 0 0 0 0,-1 0 0 0 0,1 0 1 0 0,0 0-1 0 0,-1 0 0 0 0,1 0 0 0 0,-1-2 0 0 0,-3-8-455 0 0,3 10 503 0 0,1 1-1 0 0,-1 0 1 0 0,1 0-1 0 0,0-1 1 0 0,0 1 0 0 0,-1-1-1 0 0,1 1 1 0 0,0 0-1 0 0,0-1 1 0 0,-1 1-1 0 0,1-1 1 0 0,0 1-1 0 0,0-1 1 0 0,0 1 0 0 0,0 0-1 0 0,0-1 1 0 0,0 1-1 0 0,0-1 1 0 0,0 1-1 0 0,0-1 1 0 0,0 1-1 0 0,0-1 1 0 0,0 1 0 0 0,0-1-1 0 0,0 1 1 0 0,0-1-1 0 0,0 1 1 0 0,0 0-1 0 0,0-1 1 0 0,1 1 0 0 0,-1-1-1 0 0,0 1 1 0 0,0 0-1 0 0,1-1 1 0 0,-1 0-1 0 0,2 0-29 0 0,-1 0 0 0 0,1 0 0 0 0,0-1 0 0 0,-1 1 0 0 0,1 0 0 0 0,0 1 0 0 0,-1-1-1 0 0,1 0 1 0 0,3 0 0 0 0,3-2-102 0 0,0 2-1 0 0,0-1 0 0 0,17 0 1 0 0,-21 2 152 0 0,0 0-1 0 0,0 0 1 0 0,-1 1 0 0 0,1 0-1 0 0,0-1 1 0 0,0 2 0 0 0,0-1-1 0 0,-1 0 1 0 0,6 3 0 0 0,-7-3 48 0 0,-1 0 1 0 0,1 0 0 0 0,-1 0 0 0 0,1 0 0 0 0,-1 0-1 0 0,0 1 1 0 0,1-1 0 0 0,-1 0 0 0 0,0 1-1 0 0,0-1 1 0 0,0 0 0 0 0,0 1 0 0 0,0 0 0 0 0,0-1-1 0 0,-1 1 1 0 0,1-1 0 0 0,0 1 0 0 0,-1 0-1 0 0,1 0 1 0 0,-1-1 0 0 0,0 1 0 0 0,0 0-1 0 0,1 2 1 0 0,-2 6 128 0 0,0 1 0 0 0,-1-1 0 0 0,0 0 0 0 0,-1 0 0 0 0,0 0 0 0 0,0 0 0 0 0,-1-1 0 0 0,0 1 0 0 0,-1-1 1 0 0,0 0-1 0 0,-12 17 0 0 0,-6 3 68 0 0,-51 51 1 0 0,68-73-154 0 0,-1 0 0 0 0,-1-1 1 0 0,1 0-1 0 0,-1 0 1 0 0,0 0-1 0 0,-1-1 1 0 0,1-1-1 0 0,-1 1 1 0 0,-16 4-1 0 0,15-5 40 0 0,8-3-45 0 0,-1 0 0 0 0,0 0-1 0 0,0 0 1 0 0,0-1-1 0 0,-6 2 1 0 0,8-2-12 0 0,0-5 39 0 0,0 4-109 0 0,1 1-1 0 0,0 0 0 0 0,0 0 1 0 0,0-1-1 0 0,0 1 0 0 0,0 0 1 0 0,0 0-1 0 0,0-1 1 0 0,0 1-1 0 0,0 0 0 0 0,0 0 1 0 0,0-1-1 0 0,0 1 0 0 0,0 0 1 0 0,0 0-1 0 0,0-1 0 0 0,0 1 1 0 0,0 0-1 0 0,0 0 0 0 0,0 0 1 0 0,1-1-1 0 0,-1 1 0 0 0,0 0 1 0 0,0 0-1 0 0,0-1 0 0 0,0 1 1 0 0,0 0-1 0 0,1 0 0 0 0,-1 0 1 0 0,0 0-1 0 0,0-1 0 0 0,1 1 1 0 0,2-4-8 0 0,1 1 1 0 0,0 0 0 0 0,0 0-1 0 0,1 0 1 0 0,-1 0-1 0 0,1 0 1 0 0,8-3 0 0 0,38-11-228 0 0,-40 14 174 0 0,90-31-557 0 0,92-26-346 0 0,-164 53 1018 0 0,0 2-1 0 0,1 0 1 0 0,-1 3 0 0 0,54 0-1 0 0,-72 3 38 0 0,0 0 0 0 0,-1 1 0 0 0,1 0 1 0 0,-1 1-1 0 0,0 0 0 0 0,1 1 0 0 0,-1 0 0 0 0,-1 0 0 0 0,1 1 0 0 0,13 8 0 0 0,-19-10-56 0 0,0 0 0 0 0,0 1 0 0 0,0-1 0 0 0,0 1 0 0 0,-1 0 0 0 0,1 0 0 0 0,-1 0 0 0 0,0 0 0 0 0,0 0 0 0 0,-1 1 0 0 0,1-1 0 0 0,-1 1-1 0 0,0 0 1 0 0,0-1 0 0 0,0 1 0 0 0,-1 0 0 0 0,0 0 0 0 0,0 1 0 0 0,0-1 0 0 0,0 0 0 0 0,-1 0 0 0 0,0 0 0 0 0,-1 8 0 0 0,0-8 20 0 0,0 1 1 0 0,0 0-1 0 0,-1-1 1 0 0,0 0-1 0 0,0 1 1 0 0,-1-1-1 0 0,1 0 1 0 0,-1 0-1 0 0,0 0 1 0 0,-1 0-1 0 0,1-1 1 0 0,-1 1-1 0 0,0-1 1 0 0,-6 5-1 0 0,-7 5 134 0 0,-1 0-1 0 0,-26 15 1 0 0,34-23-160 0 0,-33 19-36 0 0,-1-1 1 0 0,-1-3-1 0 0,-1-1 0 0 0,-59 16 0 0 0,103-36-284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13359 0 0,'0'0'3147'0'0,"-2"1"-2212"0"0,-71 69 758 0 0,38-39-1523 0 0,1 2 0 0 0,1 1 1 0 0,-35 50-1 0 0,62-74-149 0 0,-12 15-2 0 0,2 1 0 0 0,-17 35 0 0 0,30-54-15 0 0,0 0-1 0 0,0 1 1 0 0,0-1 0 0 0,1 1-1 0 0,1-1 1 0 0,-1 1 0 0 0,1 0 0 0 0,0-1-1 0 0,1 1 1 0 0,0 0 0 0 0,0 0-1 0 0,0 0 1 0 0,1-1 0 0 0,3 12 0 0 0,-3-16 19 0 0,0 1 1 0 0,1 0 0 0 0,-1-1 0 0 0,1 1-1 0 0,0-1 1 0 0,0 0 0 0 0,0 0 0 0 0,0 0 0 0 0,1 0-1 0 0,-1 0 1 0 0,1 0 0 0 0,0 0 0 0 0,-1-1-1 0 0,7 4 1 0 0,-5-3 56 0 0,1-1 1 0 0,-1 0-1 0 0,1 0 0 0 0,0 0 0 0 0,0-1 0 0 0,0 0 0 0 0,0 0 0 0 0,0 0 0 0 0,9 0 1 0 0,5-2 273 0 0,-1 0 1 0 0,1-2-1 0 0,-1 0 1 0 0,31-9-1 0 0,5-5-37 0 0,-1-2 0 0 0,0-2 0 0 0,-2-3 0 0 0,-1-2 0 0 0,55-37-1 0 0,-83 48-337 0 0,0-1 0 0 0,-1-2 0 0 0,22-21 0 0 0,-33 29-100 0 0,-1-1 1 0 0,0 0 0 0 0,-1-1 0 0 0,0 0-1 0 0,0 0 1 0 0,-1 0 0 0 0,9-24 0 0 0,-15 34 73 0 0,0-1 1 0 0,0 0 0 0 0,-1 1 0 0 0,1-1-1 0 0,-1 0 1 0 0,1 0 0 0 0,-1 1-1 0 0,0-1 1 0 0,0 0 0 0 0,0 0-1 0 0,0 0 1 0 0,-1 1 0 0 0,1-1 0 0 0,-1 0-1 0 0,1 0 1 0 0,-2-2 0 0 0,0 2 16 0 0,1 1 0 0 0,-1 0 0 0 0,1 0 0 0 0,-1 0 0 0 0,0 0 1 0 0,0 0-1 0 0,0 1 0 0 0,0-1 0 0 0,0 0 0 0 0,0 1 1 0 0,0 0-1 0 0,-1-1 0 0 0,1 1 0 0 0,0 0 0 0 0,-1 0 0 0 0,1 0 1 0 0,-5 0-1 0 0,-5-2-46 0 0,0 1 0 0 0,0 0 0 0 0,0 1 0 0 0,0 1 0 0 0,-16 0 0 0 0,-61 11-312 0 0,-169 35-872 0 0,254-45 1114 0 0,-2 0-251 0 0,0 0 1 0 0,0 0-1 0 0,0-1 1 0 0,0 1-1 0 0,-9-2 1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216 109 6911 0 0,'10'-20'426'0'0,"2"0"-1"0"0,0 0 0 0 0,20-23 0 0 0,-23 37 6478 0 0,-9 6-6788 0 0,4 13 1266 0 0,-3 17-1226 0 0,-8 11 786 0 0,-1-1 1 0 0,-25 73 0 0 0,28-98-843 0 0,-9 25-24 0 0,-1 0-1 0 0,-2-1 1 0 0,-2 0 0 0 0,-1-2-1 0 0,-2 0 1 0 0,-2-2 0 0 0,-39 47-1 0 0,55-75-463 0 0,1 1 0 0 0,-1-1-1 0 0,-16 11 1 0 0,22-16-763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68 392 6447 0 0,'-7'3'100'0'0,"1"1"0"0"0,0 0-1 0 0,0 1 1 0 0,0-1-1 0 0,0 1 1 0 0,-9 10 0 0 0,4-3 4504 0 0,10-13-4485 0 0,1 0 1 0 0,-1 0-1 0 0,1 0 1 0 0,-1 0 0 0 0,1 0-1 0 0,0 0 1 0 0,-1 0-1 0 0,1 0 1 0 0,0 0-1 0 0,0 0 1 0 0,0 0 0 0 0,0 0-1 0 0,0 0 1 0 0,0 0-1 0 0,0 0 1 0 0,0 0 0 0 0,0 0-1 0 0,0 0 1 0 0,0 0-1 0 0,1 0 1 0 0,-1 0-1 0 0,1-2 1 0 0,11-22 501 0 0,-11 23-454 0 0,11-16 251 0 0,1 2-1 0 0,0-1 0 0 0,1 2 0 0 0,21-19 1 0 0,-28 27-275 0 0,28-26 565 0 0,1 0 1 0 0,2 3 0 0 0,66-42-1 0 0,13 9 116 0 0,-90 50-639 0 0,1 2 1 0 0,42-12-1 0 0,-64 21-163 0 0,1 1 0 0 0,-1-1-1 0 0,1 2 1 0 0,-1-1 0 0 0,1 1 0 0 0,0 0-1 0 0,-1 0 1 0 0,1 1 0 0 0,0 0 0 0 0,-1 0-1 0 0,1 1 1 0 0,-1-1 0 0 0,9 5 0 0 0,-11-4-24 0 0,0 0 0 0 0,0 0-1 0 0,0 1 1 0 0,0 0 0 0 0,0 0 0 0 0,-1 0 0 0 0,1 0 0 0 0,-1 0 0 0 0,0 1 0 0 0,0-1 0 0 0,0 1 0 0 0,0 0-1 0 0,-1 0 1 0 0,1 0 0 0 0,-1 0 0 0 0,0 0 0 0 0,-1 1 0 0 0,1-1 0 0 0,1 8 0 0 0,-1-3-24 0 0,-1 1 0 0 0,0 0 0 0 0,0 0 0 0 0,-1 0 0 0 0,-1-1 0 0 0,1 1-1 0 0,-2 0 1 0 0,1 0 0 0 0,-1-1 0 0 0,-1 1 0 0 0,0-1 0 0 0,-6 14 0 0 0,5-12 17 0 0,-2-1-1 0 0,1 0 1 0 0,-1 0-1 0 0,-1 0 1 0 0,1-1-1 0 0,-2 0 1 0 0,1-1 0 0 0,-1 0-1 0 0,-1 0 1 0 0,-13 11-1 0 0,-10 1 10 0 0,-1 0 0 0 0,-37 15 0 0 0,-74 24 0 0 0,24-11 0 0 0,99-39-10 0 0,20-8-49 0 0,7-2-101 0 0,1 0 91 0 0,0 0 0 0 0,-1 0 1 0 0,13-5-1 0 0,10-2 12 0 0,44-2-12 0 0,120 0 0 0 0,-132 9 56 0 0,-56 0 9 0 0,63 2 56 0 0,-61-1-39 0 0,1 1 1 0 0,-1 0-1 0 0,1 1 0 0 0,-1 0 0 0 0,0 0 0 0 0,13 5 0 0 0,-18-6 0 0 0,0 0 0 0 0,0 1 0 0 0,0-1 0 0 0,0 0-1 0 0,0 1 1 0 0,0-1 0 0 0,-1 1 0 0 0,1-1 0 0 0,0 1 0 0 0,-1 0 0 0 0,1 0 0 0 0,-1 0-1 0 0,0 0 1 0 0,0 0 0 0 0,0 0 0 0 0,0 0 0 0 0,0 0 0 0 0,0 0 0 0 0,0 1-1 0 0,0-1 1 0 0,-1 0 0 0 0,1 0 0 0 0,-1 1 0 0 0,0-1 0 0 0,0 0 0 0 0,0 1-1 0 0,0 4 1 0 0,-2 2 53 0 0,0 1-1 0 0,-1 0 0 0 0,0 0 1 0 0,0-1-1 0 0,-6 11 1 0 0,5-9-14 0 0,-4 5-16 0 0,0 0-1 0 0,-2 0 0 0 0,1-1 1 0 0,-2 0-1 0 0,0-1 0 0 0,0 0 1 0 0,-2-1-1 0 0,1-1 0 0 0,-2 0 0 0 0,-19 14 1 0 0,-16 8 116 0 0,-93 46 1 0 0,-4-13 250 0 0,118-57-359 0 0,0-1 1 0 0,0-1-1 0 0,-42 6 0 0 0,62-13-26 0 0,1-1 0 0 0,-1 1 1 0 0,1-2-1 0 0,0 1 0 0 0,-1-1 1 0 0,1 0-1 0 0,-12-2 0 0 0,17 2-13 0 0,0 0 0 0 0,0 0-1 0 0,0 1 1 0 0,0-1 0 0 0,0 0-1 0 0,0-1 1 0 0,0 1 0 0 0,0 0-1 0 0,0-1 1 0 0,0 1 0 0 0,1-1-1 0 0,-1 1 1 0 0,0-1 0 0 0,1 0 0 0 0,0 1-1 0 0,-1-1 1 0 0,1 0 0 0 0,0 0-1 0 0,0 0 1 0 0,0 0 0 0 0,0-1-1 0 0,0 1 1 0 0,1 0 0 0 0,-1 0-1 0 0,0 0 1 0 0,1-1 0 0 0,-1-2-1 0 0,1 0-53 0 0,0 0-1 0 0,0 1 1 0 0,0-1 0 0 0,1 0-1 0 0,-1 0 1 0 0,1 1 0 0 0,0-1-1 0 0,1 1 1 0 0,-1-1 0 0 0,1 1-1 0 0,3-8 1 0 0,-4 11 13 0 0,-1 1 1 0 0,1-1-1 0 0,-1 0 0 0 0,0 1 1 0 0,1-1-1 0 0,-1 1 0 0 0,1-1 0 0 0,-1 1 1 0 0,1 0-1 0 0,0-1 0 0 0,-1 1 1 0 0,1-1-1 0 0,-1 1 0 0 0,1 0 0 0 0,0 0 1 0 0,-1-1-1 0 0,1 1 0 0 0,0 0 1 0 0,-1 0-1 0 0,1 0 0 0 0,0 0 1 0 0,0-1-1 0 0,-1 1 0 0 0,1 0 0 0 0,0 0 1 0 0,-1 1-1 0 0,1-1 0 0 0,0 0 1 0 0,0 0-1 0 0,-1 0 0 0 0,2 1 0 0 0,1 0-225 0 0,-1 0 0 0 0,1 0 0 0 0,-1 0 0 0 0,0 0 0 0 0,1 1 0 0 0,1 1 0 0 0,8 8-1313 0 0,-3 3-66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6911 0 0,'0'0'14863'0'0,"-1"2"-14313"0"0,-39 90 1597 0 0,28-60-2137 0 0,-1-1 0 0 0,-32 53-1 0 0,41-80-502 0 0,-3 6 583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125 411 6911 0 0,'0'0'528'0'0,"-2"1"-341"0"0,-6 2 1109 0 0,-1-1 0 0 0,0 0-1 0 0,1-1 1 0 0,-1 0 0 0 0,0 0 0 0 0,-16-1-1 0 0,23 0-917 0 0,-1 0-1 0 0,1-1 1 0 0,-1 1-1 0 0,1-1 1 0 0,0 1-1 0 0,-1-1 1 0 0,1 0-1 0 0,0 0 0 0 0,-1 0 1 0 0,1-1-1 0 0,0 1 1 0 0,-4-3-1 0 0,5 2-343 0 0,0 1 0 0 0,0 0-1 0 0,0-1 1 0 0,0 1 0 0 0,0-1 0 0 0,0 0-1 0 0,0 1 1 0 0,1-1 0 0 0,-1 0-1 0 0,0 1 1 0 0,1-1 0 0 0,0 0-1 0 0,-1 1 1 0 0,1-1 0 0 0,0 0 0 0 0,0 0-1 0 0,0 0 1 0 0,0 1 0 0 0,0-1-1 0 0,1-2 1 0 0,0-2 51 0 0,0 1 0 0 0,1 0 0 0 0,0 0 0 0 0,0 0 0 0 0,0 0 0 0 0,0 0 0 0 0,1 1 0 0 0,3-6 0 0 0,29-35 138 0 0,-25 34-142 0 0,21-26-306 0 0,1 1 0 0 0,2 1 0 0 0,1 2 0 0 0,78-55 0 0 0,-104 83 206 0 0,-1 0-1 0 0,1 0 0 0 0,0 1 1 0 0,0 0-1 0 0,1 1 0 0 0,-1 0 1 0 0,15-3-1 0 0,-21 6 40 0 0,-1-1 0 0 0,1 1 0 0 0,-1 0 0 0 0,1 0 0 0 0,-1 0 0 0 0,1 0 0 0 0,-1 0 0 0 0,1 0 0 0 0,-1 1 0 0 0,1-1 0 0 0,-1 1 0 0 0,0 0 0 0 0,1 0 0 0 0,-1 0 0 0 0,0 0 0 0 0,0 0 0 0 0,1 0 0 0 0,-1 1 0 0 0,0-1 0 0 0,0 1 0 0 0,0-1 0 0 0,-1 1 0 0 0,1 0 0 0 0,0-1 0 0 0,-1 1 0 0 0,1 0 0 0 0,-1 0 0 0 0,1 1 0 0 0,-1-1 0 0 0,0 0 0 0 0,0 0 0 0 0,0 1 0 0 0,0-1 0 0 0,0 4 0 0 0,2 4 22 0 0,-2 0 1 0 0,1 0-1 0 0,-2 0 1 0 0,1 0-1 0 0,-1 1 0 0 0,-1-1 1 0 0,0 0-1 0 0,0 0 1 0 0,-1 0-1 0 0,0 0 1 0 0,-4 11-1 0 0,-7 15 243 0 0,-28 56 1 0 0,27-64-253 0 0,-1 3-115 0 0,0-1-366 0 0,-12 35-1 0 0,26-55-734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9215 0 0,'-2'0'9391'0'0,"0"0"-9233"0"0,-1 1 0 0 0,0-1 1 0 0,0 1-1 0 0,1 0 0 0 0,-1 0 0 0 0,1 0 1 0 0,-1 0-1 0 0,1 1 0 0 0,-1-1 0 0 0,1 1 1 0 0,0-1-1 0 0,0 1 0 0 0,-1 0 0 0 0,1 0 1 0 0,-2 3-1 0 0,-7 7-2 0 0,-12 19-1 0 0,15-21-56 0 0,-43 57-28 0 0,10-14-3 0 0,2 1 0 0 0,-34 64 0 0 0,68-107-62 0 0,0 1 1 0 0,-7 20-1 0 0,11-28-4 0 0,0-1 1 0 0,0 1-1 0 0,1-1 1 0 0,-1 1-1 0 0,1 0 1 0 0,0-1-1 0 0,0 1 1 0 0,0 0-1 0 0,0-1 1 0 0,0 1-1 0 0,1 0 1 0 0,0-1-1 0 0,2 7 1 0 0,-2-8 7 0 0,1 0 1 0 0,-1 0-1 0 0,1 0 1 0 0,0 0 0 0 0,0 0-1 0 0,-1 0 1 0 0,1-1 0 0 0,0 1-1 0 0,0-1 1 0 0,1 0-1 0 0,-1 0 1 0 0,0 1 0 0 0,0-1-1 0 0,1 0 1 0 0,-1-1 0 0 0,1 1-1 0 0,-1 0 1 0 0,0-1-1 0 0,1 1 1 0 0,4-1 0 0 0,1 1 66 0 0,1-1 1 0 0,-1 0 0 0 0,0-1 0 0 0,16-2-1 0 0,-13 1 6 0 0,0-1 0 0 0,-1-1 0 0 0,0 1-1 0 0,0-2 1 0 0,0 1 0 0 0,0-1 0 0 0,-1-1-1 0 0,0 0 1 0 0,0 0 0 0 0,0-1-1 0 0,-1 0 1 0 0,0 0 0 0 0,0-1 0 0 0,-1 0-1 0 0,0 0 1 0 0,-1-1 0 0 0,0 0-1 0 0,0 0 1 0 0,0-1 0 0 0,-1 1 0 0 0,-1-1-1 0 0,0 0 1 0 0,0-1 0 0 0,-1 1-1 0 0,3-13 1 0 0,-3 0-112 0 0,-1 0 0 0 0,0 0 0 0 0,-2 0-1 0 0,-1 0 1 0 0,0 0 0 0 0,-2 0 0 0 0,-7-27 0 0 0,9 45-448 0 0,0 0 1 0 0,-1 0-1 0 0,0 0 1 0 0,0 0-1 0 0,0 1 1 0 0,0-1-1 0 0,-1 1 1 0 0,0 0-1 0 0,0-1 1 0 0,0 1-1 0 0,0 0 1 0 0,-8-6-1 0 0,9 10-863 0 0,-6 1-4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43 431 5063 0 0,'-7'3'451'0'0,"-29"13"16034"0"0,38-17-16194 0 0,164-168 266 0 0,-111 118-557 0 0,90-64 0 0 0,-140 111 26 0 0,0 1 0 0 0,1 0 1 0 0,0 0-1 0 0,-1 0 0 0 0,1 1 0 0 0,0 0 0 0 0,11-2 0 0 0,-17 4-15 0 0,1 0-1 0 0,-1 0 0 0 0,1 0 1 0 0,-1 0-1 0 0,1 0 0 0 0,-1 1 0 0 0,0-1 1 0 0,1 0-1 0 0,-1 0 0 0 0,1 0 1 0 0,-1 1-1 0 0,0-1 0 0 0,1 0 0 0 0,-1 1 1 0 0,1-1-1 0 0,-1 0 0 0 0,0 1 1 0 0,0-1-1 0 0,1 0 0 0 0,-1 1 0 0 0,0-1 1 0 0,0 1-1 0 0,1-1 0 0 0,-1 1 0 0 0,5 10 100 0 0,-4-5-69 0 0,0 0 0 0 0,-1-1-1 0 0,1 1 1 0 0,-1 0 0 0 0,0 0 0 0 0,0-1 0 0 0,-2 8-1 0 0,-10 41 162 0 0,7-34-174 0 0,-4 12 6 0 0,-2-1-1 0 0,-1-1 1 0 0,-25 47 0 0 0,53-115 166 0 0,0 14-288 0 0,22-25 1 0 0,1-1-134 0 0,-33 40 202 0 0,83-109-897 0 0,-73 101 745 0 0,0 0 0 0 0,1 2 0 0 0,1-1-1 0 0,22-15 1 0 0,-38 31 205 0 0,1-1 0 0 0,-1 1 0 0 0,0-1 0 0 0,0 1 0 0 0,1 0 0 0 0,-1 0 1 0 0,1 0-1 0 0,-1 0 0 0 0,1 0 0 0 0,-1 1 0 0 0,1-1 0 0 0,0 1 0 0 0,-1 0 0 0 0,1 0 0 0 0,0-1 0 0 0,-1 2 0 0 0,1-1 0 0 0,-1 0 0 0 0,1 0 0 0 0,0 1 0 0 0,-1 0 0 0 0,1-1 0 0 0,-1 1 0 0 0,1 0 1 0 0,-1 0-1 0 0,3 2 0 0 0,-1 0 73 0 0,0 0 0 0 0,0 0 1 0 0,-1 1-1 0 0,0-1 0 0 0,1 1 1 0 0,-1 0-1 0 0,0-1 1 0 0,-1 1-1 0 0,1 1 0 0 0,-1-1 1 0 0,0 0-1 0 0,0 1 0 0 0,3 7 1 0 0,-2 1-48 0 0,0 0 0 0 0,0 0 0 0 0,-1 0 0 0 0,-1 0 1 0 0,0 1-1 0 0,-1-1 0 0 0,-1 1 0 0 0,0-1 0 0 0,-4 23 0 0 0,-6 8-97 0 0,-24 66-1 0 0,17-59 62 0 0,4-15-494 0 0,14-34 115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19375 0 0,'0'0'1759'0'0,"-1"2"-1359"0"0,-15 25 592 0 0,2 1 0 0 0,1 0 0 0 0,-13 41 0 0 0,7-17-679 0 0,0 2-255 0 0,-23 109 0 0 0,40-147-763 0 0,2-16 645 0 0,0 0 0 0 0,0 0 0 0 0,0 0 0 0 0,0 0 0 0 0,0 0 0 0 0,0 1 0 0 0,0-1 0 0 0,0 0 0 0 0,0 0 0 0 0,0 0 0 0 0,0 0 0 0 0,1 0 0 0 0,-1 0 0 0 0,0 1 0 0 0,0-1 0 0 0,0 0 0 0 0,0 0 0 0 0,0 0 0 0 0,0 0 0 0 0,0 0 1 0 0,0 0-1 0 0,0 0 0 0 0,0 0 0 0 0,1 1 0 0 0,-1-1 0 0 0,0 0 0 0 0,0 0 0 0 0,0 0 0 0 0,0 0 0 0 0,0 0 0 0 0,0 0 0 0 0,1 0 0 0 0,-1 0 0 0 0,0 0 0 0 0,0 0 0 0 0,0 0 0 0 0,0 0 0 0 0,0 0 0 0 0,0 0 0 0 0,1 0 0 0 0,-1 0 0 0 0,0 0 0 0 0,0 0 0 0 0,0 0 0 0 0,3-2-417 0 0,-1 1 1 0 0,0-1 0 0 0,0 0-1 0 0,1 0 1 0 0,-1 0-1 0 0,-1 0 1 0 0,3-2-1 0 0,10-13-1735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8287 0 0,'0'0'736'0'0,"0"-13"-584"0"0,0-1-152 0 0,-1-10 12592 0 0,-3 37-12664 0 0,4 3 0 0 0,2 4-8592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2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16 8551 0 0,'0'0'772'0'0,"7"-3"-619"0"0,-3 2 2732 0 0,23-10 4373 0 0,-16 11-5599 0 0,-11 0-1645 0 0,1 1 1 0 0,0-1-1 0 0,0 1 0 0 0,0 0 1 0 0,-1-1-1 0 0,1 1 1 0 0,0 0-1 0 0,-1 0 0 0 0,1 0 1 0 0,-1-1-1 0 0,1 1 1 0 0,-1 0-1 0 0,1 0 0 0 0,-1 0 1 0 0,1 0-1 0 0,-1 0 0 0 0,0 0 1 0 0,0 0-1 0 0,0 0 1 0 0,1 2-1 0 0,-1 0-3 0 0,0 1 0 0 0,-1-1 0 0 0,1 0 0 0 0,-1 0 0 0 0,1 0 0 0 0,-3 6 0 0 0,-2 4-7 0 0,-1 0-1 0 0,-9 15 0 0 0,13-24 20 0 0,-162 234-48 0 0,119-179-198 0 0,27-35 28 0 0,8-12-80 0 0,0 1 0 0 0,1-1 0 0 0,1 2-1 0 0,-7 14 1 0 0,14-26-169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0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41 12439 0 0,'-3'-2'105'0'0,"-6"-6"736"0"0,-1 2 1 0 0,-17-11 0 0 0,24 16-604 0 0,0 0 0 0 0,1 0 0 0 0,-1 0 0 0 0,0 0 0 0 0,0 0 0 0 0,0 0 0 0 0,1 1 0 0 0,-1 0 0 0 0,0-1 0 0 0,0 1 0 0 0,0 0 0 0 0,0 0 0 0 0,0 1 0 0 0,0-1 0 0 0,0 0 0 0 0,-4 2 0 0 0,6-1-170 0 0,1-1 0 0 0,-1 0 0 0 0,0 1 0 0 0,1-1 0 0 0,-1 1 0 0 0,0-1 0 0 0,0 1 0 0 0,1-1 0 0 0,-1 1-1 0 0,1-1 1 0 0,-1 1 0 0 0,1 0 0 0 0,-1-1 0 0 0,1 1 0 0 0,-1 0 0 0 0,1-1 0 0 0,-1 1 0 0 0,1 0 0 0 0,0 0 0 0 0,-1-1 0 0 0,1 2 0 0 0,0 0-1 0 0,-1 0 0 0 0,1 1 0 0 0,0-1 1 0 0,0 0-1 0 0,0 0 0 0 0,0 0 1 0 0,1 0-1 0 0,-1 3 0 0 0,2 2 4 0 0,0-1 0 0 0,1 1-1 0 0,-1-1 1 0 0,5 8 0 0 0,17 21 32 0 0,-18-28-82 0 0,0 1 1 0 0,-1 0-1 0 0,0 0 0 0 0,-1 0 0 0 0,7 15 0 0 0,33 104 191 0 0,30 96 719 0 0,-57-161-588 0 0,16 107 0 0 0,-33-169-342 0 0,15 148 816 0 0,-14-118-548 0 0,-1-1 0 0 0,-1 1 1 0 0,-5 29-1 0 0,3-46-199 0 0,0-1-1 0 0,-1 0 1 0 0,0 1-1 0 0,-1-2 1 0 0,0 1-1 0 0,-1-1 1 0 0,0 1-1 0 0,-1-1 1 0 0,0-1-1 0 0,-1 0 1 0 0,-16 17-1 0 0,-6 2 125 0 0,-2-1 0 0 0,-42 28 1 0 0,68-51-196 0 0,-123 99 77 0 0,108-84-397 0 0,20-19 146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382 253 14743 0 0,'0'0'672'0'0,"-1"-1"-9"0"0,-2-30 1213 0 0,1-1 0 0 0,2-42 0 0 0,2 41-190 0 0,7-42 0 0 0,-10 73-1632 0 0,1 1-57 0 0,-1 1 0 0 0,1-1-1 0 0,0 1 1 0 0,0 0 0 0 0,-1 0-1 0 0,1-1 1 0 0,-1 1-1 0 0,1 0 1 0 0,0 0 0 0 0,-1-1-1 0 0,1 1 1 0 0,-1 0 0 0 0,1 0-1 0 0,0 0 1 0 0,-1-1-1 0 0,1 1 1 0 0,-1 0 0 0 0,1 0-1 0 0,-1 0 1 0 0,1 0 0 0 0,-1 0-1 0 0,1 0 1 0 0,0 0-1 0 0,-1 0 1 0 0,1 0 0 0 0,-1 0-1 0 0,1 1 1 0 0,-1-1 0 0 0,1 0-1 0 0,-1 0 1 0 0,1 0-1 0 0,0 0 1 0 0,-1 1 0 0 0,1-1-1 0 0,0 0 1 0 0,-1 0 0 0 0,1 1-1 0 0,-1-1 1 0 0,1 0-1 0 0,0 1 1 0 0,-1-1 0 0 0,0 1-25 0 0,-27 19-81 0 0,1 1 1 0 0,-39 40-1 0 0,40-36 84 0 0,3-3 13 0 0,-71 69-88 0 0,74-69 77 0 0,1 0 0 0 0,-23 36 0 0 0,21-22 36 0 0,20-34 170 0 0,13-3-152 0 0,0 0 0 0 0,0 0 0 0 0,-1-1 0 0 0,1-1 0 0 0,0 0 0 0 0,-1-1 0 0 0,0 0 0 0 0,0 0 0 0 0,16-9-1 0 0,140-68-959 0 0,-138 70 823 0 0,-2 3 20 0 0,-27 8 78 0 0,1 0 0 0 0,0 0 0 0 0,-1 0 0 0 0,1 0 1 0 0,0 0-1 0 0,-1 0 0 0 0,1 0 0 0 0,0 1 0 0 0,-1-1 0 0 0,1 0 0 0 0,-1 1 0 0 0,1-1 0 0 0,0 0 0 0 0,-1 1 0 0 0,1-1 1 0 0,-1 0-1 0 0,1 1 0 0 0,-1-1 0 0 0,1 1 0 0 0,-1-1 0 0 0,0 1 0 0 0,1-1 0 0 0,-1 1 0 0 0,1 0 0 0 0,7 14-122 0 0,-7-14 121 0 0,-1 0-1 0 0,1 0 0 0 0,-1 0 1 0 0,1 1-1 0 0,-1-1 1 0 0,0 0-1 0 0,0 0 1 0 0,0 1-1 0 0,0-1 0 0 0,0 0 1 0 0,0 0-1 0 0,0 1 1 0 0,0 0-1 0 0,-1 6-16 0 0,1 0-1 0 0,0 0 1 0 0,1 14-1 0 0,-1-17-3 0 0,1 0-1 0 0,-1 0 1 0 0,1-1-1 0 0,0 1 1 0 0,2 7 0 0 0,-1-7-20 0 0,-1-3-70 0 0,7 10-3089 0 0,0-4 1490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23 12551 0 0,'13'-13'572'0'0,"-10"10"-9"0"0,-2 2-360 0 0,3-5 1785 0 0,-5 8-904 0 0,-33 68 1984 0 0,-5 6-1559 0 0,-22 71 99 0 0,-60 224 0 0 0,101-295-1495 0 0,-2 6 30 0 0,-13 95 1 0 0,34-169-377 0 0,0 0 1 0 0,1 0-1 0 0,0 0 1 0 0,1 0 0 0 0,1 9-1 0 0,-2-16-755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2:5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285 115 6447 0 0,'19'-10'331'0'0,"-1"0"-1"0"0,2 1 1 0 0,0 1-1 0 0,24-7 0 0 0,84-13 2035 0 0,-27 6 870 0 0,-63 10 2688 0 0,-40 13-5715 0 0,-3 5-202 0 0,0-1 0 0 0,-1 0 0 0 0,0 0 0 0 0,0-1 0 0 0,0 1 0 0 0,-9 3 0 0 0,-45 21-117 0 0,36-18 20 0 0,-46 20-133 0 0,-139 72-180 0 0,187-91 419 0 0,-18 11 112 0 0,-49 37 1 0 0,78-52 10 0 0,0 1-1 0 0,1 1 1 0 0,0 0 0 0 0,0 0 0 0 0,1 1 0 0 0,0 0 0 0 0,1 1 0 0 0,-13 24 0 0 0,20-33-84 0 0,0 0 1 0 0,-1 0-1 0 0,1 0 1 0 0,1 0 0 0 0,-1 0-1 0 0,0 1 1 0 0,1-1 0 0 0,-1 0-1 0 0,1 0 1 0 0,0 1 0 0 0,0-1-1 0 0,0 0 1 0 0,1 0-1 0 0,-1 1 1 0 0,1-1 0 0 0,0 0-1 0 0,-1 0 1 0 0,4 6 0 0 0,-2-6-6 0 0,0 1 1 0 0,0-1 0 0 0,1 0 0 0 0,0 1-1 0 0,-1-1 1 0 0,1 0 0 0 0,0-1-1 0 0,0 1 1 0 0,1-1 0 0 0,-1 1 0 0 0,0-1-1 0 0,1 0 1 0 0,0 0 0 0 0,6 3-1 0 0,4-1 56 0 0,0 1-1 0 0,1-2 0 0 0,-1 0 1 0 0,1 0-1 0 0,15-1 0 0 0,76-1 221 0 0,-93-1-293 0 0,34-3 30 0 0,74-12 0 0 0,-11-10-3336 0 0,-85 18-1786 0 0,-2-2-1458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27 2303 0 0,'-2'-1'167'0'0,"-22"-8"2308"0"0,-17 0 5522 0 0,-2 4-1442 0 0,16 3-6642 0 0,20 1 227 0 0,1 1 1 0 0,-1 0-1 0 0,0 1 1 0 0,0 0-1 0 0,1 0 0 0 0,-1 0 1 0 0,0 1-1 0 0,1 0 1 0 0,-1 0-1 0 0,-10 6 1 0 0,7-2-177 0 0,-1 0 1 0 0,2 1 0 0 0,-1 0 0 0 0,1 1-1 0 0,-10 10 1 0 0,-15 15-59 0 0,-42 46-119 0 0,69-70 262 0 0,0 0 1 0 0,0 1 0 0 0,1-1-1 0 0,1 2 1 0 0,0-1-1 0 0,0 0 1 0 0,-5 17 0 0 0,10-25-5 0 0,-1 1 0 0 0,0 0 0 0 0,1-1 0 0 0,-1 1 0 0 0,1 0 0 0 0,0-1 0 0 0,0 1 0 0 0,0 0 0 0 0,0-1 0 0 0,1 1 1 0 0,-1 0-1 0 0,1-1 0 0 0,-1 1 0 0 0,1 0 0 0 0,0-1 0 0 0,0 1 0 0 0,0-1 0 0 0,0 1 0 0 0,1-1 0 0 0,-1 0 1 0 0,1 0-1 0 0,-1 1 0 0 0,1-1 0 0 0,3 3 0 0 0,-2-2 2 0 0,1-1 0 0 0,-1 0 0 0 0,0 0 1 0 0,1 0-1 0 0,-1-1 0 0 0,1 1 0 0 0,0-1 0 0 0,0 1 0 0 0,-1-1 1 0 0,1-1-1 0 0,0 1 0 0 0,0 0 0 0 0,0-1 0 0 0,0 0 0 0 0,0 0 1 0 0,6-1-1 0 0,-1 0-45 0 0,-1 0 0 0 0,0-2 0 0 0,1 1 0 0 0,-1-1 0 0 0,0 0 1 0 0,-1 0-1 0 0,1-1 0 0 0,0 0 0 0 0,-1-1 0 0 0,11-8 0 0 0,-5 3-151 0 0,0-2-1 0 0,-1 0 0 0 0,-1 0 0 0 0,14-19 0 0 0,-13 14-103 0 0,-1 0 0 0 0,0-1 0 0 0,-2 0-1 0 0,13-33 1 0 0,-22 50 306 0 0,-2 2-31 0 0,1 0 0 0 0,-1 1 0 0 0,0-1 0 0 0,1 1 0 0 0,-1-1 1 0 0,1 1-1 0 0,-2 2 0 0 0,1-2 31 0 0,-7 10 66 0 0,0 0 0 0 0,1 1 0 0 0,0 0 0 0 0,-7 16 1 0 0,12-24-112 0 0,1 1 1 0 0,0 0-1 0 0,0-1 1 0 0,0 1-1 0 0,1 0 0 0 0,0 0 1 0 0,0 0-1 0 0,0 0 1 0 0,1 0-1 0 0,0 0 1 0 0,0 0-1 0 0,0 1 1 0 0,2 5-1 0 0,-2-11-13 0 0,0 0-1 0 0,1 0 0 0 0,-1 1 1 0 0,1-1-1 0 0,-1 0 0 0 0,1 0 1 0 0,-1 0-1 0 0,1 1 0 0 0,0-1 1 0 0,-1 0-1 0 0,1 0 0 0 0,0 0 1 0 0,0 0-1 0 0,0-1 0 0 0,0 1 1 0 0,0 0-1 0 0,0 0 0 0 0,0 0 1 0 0,0-1-1 0 0,0 1 0 0 0,0-1 1 0 0,1 1-1 0 0,-1-1 0 0 0,0 1 1 0 0,0-1-1 0 0,0 1 0 0 0,1-1 1 0 0,-1 0-1 0 0,0 0 0 0 0,1 0 1 0 0,-1 0-1 0 0,2 0 0 0 0,1 0-169 0 0,0-1-1 0 0,1 0 0 0 0,-1 0 0 0 0,0 0 0 0 0,0-1 0 0 0,0 1 1 0 0,0-1-1 0 0,5-2 0 0 0,17-12-1391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9215 0 0,'0'0'831'0'0,"0"2"-686"0"0,0 4 99 0 0,-1-1-1 0 0,0 0 0 0 0,0 0 0 0 0,-1 1 0 0 0,1-1 1 0 0,-1 0-1 0 0,-4 7 0 0 0,-21 38 4803 0 0,17-34-3626 0 0,-249 377 4379 0 0,214-328-5570 0 0,-193 338-941 0 0,210-351 655 0 0,25-47-9 0 0,-2 4-218 0 0,0 0 1 0 0,1 1-1 0 0,-1-1 0 0 0,2 1 1 0 0,-4 14-1 0 0,7-24 113 0 0,0 1 1 0 0,0 0-1 0 0,0-1 0 0 0,0 1 1 0 0,0 0-1 0 0,1-1 1 0 0,-1 1-1 0 0,0 0 0 0 0,0-1 1 0 0,1 1-1 0 0,-1-1 0 0 0,0 1 1 0 0,1 0-1 0 0,-1-1 1 0 0,1 1-1 0 0,-1-1 0 0 0,1 1 1 0 0,-1-1-1 0 0,1 1 1 0 0,-1-1-1 0 0,1 0 0 0 0,-1 1 1 0 0,1-1-1 0 0,-1 1 0 0 0,1-1 1 0 0,0 0-1 0 0,-1 0 1 0 0,1 1-1 0 0,0-1 0 0 0,-1 0 1 0 0,1 0-1 0 0,0 0 1 0 0,-1 0-1 0 0,1 0 0 0 0,0 0 1 0 0,0 0-1 0 0,-1 0 1 0 0,1 0-1 0 0,0 0 0 0 0,1 0 412 0 0,18-1-2080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41 12439 0 0,'40'-20'1932'0'0,"-29"14"1009"0"0,22-9 0 0 0,-37 22 1897 0 0,-14 11-4043 0 0,-23 22-1293 0 0,-20 22 460 0 0,-86 114-1 0 0,85-90 38 0 0,55-74 3 0 0,0-1 0 0 0,1 2 1 0 0,1-1-1 0 0,0 0 0 0 0,-7 24 0 0 0,12-34 5 0 0,0-1 0 0 0,-1 1 0 0 0,1-1 0 0 0,0 1 0 0 0,0-1 0 0 0,0 1 0 0 0,0-1 0 0 0,0 1 1 0 0,0-1-1 0 0,0 1 0 0 0,0-1 0 0 0,0 1 0 0 0,1-1 0 0 0,-1 1 0 0 0,1-1 0 0 0,-1 1 0 0 0,1-1 0 0 0,0 1 0 0 0,0-1 0 0 0,-1 0 0 0 0,1 0 0 0 0,1 2 0 0 0,0-2 2 0 0,0 1 0 0 0,0-1 0 0 0,-1 0 0 0 0,1 0 0 0 0,0 0 0 0 0,0-1 0 0 0,0 1 0 0 0,0 0 0 0 0,0-1 0 0 0,0 1 0 0 0,0-1 0 0 0,0 0 0 0 0,1 1 0 0 0,1-1 0 0 0,7-1-39 0 0,1 0 0 0 0,-1 0 0 0 0,0-1 0 0 0,20-6 0 0 0,2-3-1312 0 0,-2-1 0 0 0,0-2 1 0 0,55-31-1 0 0,-50 22-482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4607 0 0,'-1'0'7912'0'0,"-4"7"-5493"0"0,-4 4-136 0 0,1 0-1 0 0,-13 22 1 0 0,-22 61-674 0 0,20-42-1184 0 0,18-40-415 0 0,-1 1-1 0 0,2 0 0 0 0,0 0 0 0 0,0 0 0 0 0,1 0 1 0 0,1 1-1 0 0,0-1 0 0 0,0 25 0 0 0,4-28-9 0 0,4-1 0 0 0,-3-7 28 0 0,-1 0-1 0 0,1 0 1 0 0,0 0-1 0 0,0-1 1 0 0,0 1-1 0 0,0-1 1 0 0,0 0 0 0 0,0 0-1 0 0,0 0 1 0 0,1 0-1 0 0,-1 0 1 0 0,0-1-1 0 0,0 0 1 0 0,1 1-1 0 0,-1-1 1 0 0,0 0-1 0 0,1-1 1 0 0,3 0 0 0 0,8-1 204 0 0,0-1 1 0 0,22-7 0 0 0,-35 9-222 0 0,62-15 1258 0 0,18-7 12 0 0,-72 19-1233 0 0,1 0 1 0 0,0-1-1 0 0,-1 0 1 0 0,0-1-1 0 0,13-9 0 0 0,-1-4-276 0 0,-1 0 0 0 0,-1-1-1 0 0,0-2 1 0 0,-2 1 0 0 0,0-2-1 0 0,-2-1 1 0 0,22-40 0 0 0,-21 35-1163 0 0,1-2-65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14279 0 0,'0'0'1772'0'0,"-1"2"-477"0"0,-51 110 4558 0 0,-32 57-4564 0 0,7-14-865 0 0,51-102-403 0 0,-176 330 53 0 0,176-341-70 0 0,-94 165 67 0 0,116-200-198 0 0,1-1 1 0 0,0 1-1 0 0,1 0 1 0 0,0-1-1 0 0,0 1 1 0 0,0 0-1 0 0,-1 9 1 0 0,4-15 42 0 0,-1-1 0 0 0,1 1 0 0 0,-1-1 1 0 0,0 1-1 0 0,1-1 0 0 0,-1 1 0 0 0,1-1 0 0 0,-1 1 0 0 0,1-1 1 0 0,-1 1-1 0 0,1-1 0 0 0,0 0 0 0 0,-1 0 0 0 0,1 1 1 0 0,-1-1-1 0 0,1 0 0 0 0,0 0 0 0 0,-1 1 0 0 0,1-1 1 0 0,0 0-1 0 0,0 0 0 0 0,0 0-104 0 0,16 1-1619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386 761 6911 0 0,'0'0'14916'0'0,"2"-8"-12832"0"0,-2 6-2048 0 0,0 1-1 0 0,1 0 1 0 0,-1 0-1 0 0,0 0 1 0 0,0 0-1 0 0,0-1 1 0 0,0 1 0 0 0,0 0-1 0 0,0 0 1 0 0,0 0-1 0 0,-1 0 1 0 0,1 0-1 0 0,0-1 1 0 0,-1 1-1 0 0,1 0 1 0 0,-1 0-1 0 0,1 0 1 0 0,-1 0 0 0 0,1 0-1 0 0,-1 0 1 0 0,0 0-1 0 0,1 0 1 0 0,-1 0-1 0 0,0 1 1 0 0,0-1-1 0 0,0 0 1 0 0,0 0-1 0 0,0 1 1 0 0,0-1 0 0 0,0 0-1 0 0,0 1 1 0 0,0-1-1 0 0,0 1 1 0 0,0-1-1 0 0,0 1 1 0 0,0 0-1 0 0,0-1 1 0 0,0 1-1 0 0,-1 0 1 0 0,1 0 0 0 0,-2 0-1 0 0,-2-1-73 0 0,0 1 0 0 0,-1 0 0 0 0,1 1 0 0 0,0-1 0 0 0,0 1 0 0 0,0 0 0 0 0,0 0 0 0 0,-9 4 0 0 0,-5 4-83 0 0,1 0 1 0 0,0 2 0 0 0,1 0-1 0 0,-31 25 1 0 0,17-8 37 0 0,-40 45 1 0 0,56-55 165 0 0,-25 36 1 0 0,36-48-24 0 0,0 1-1 0 0,1-1 1 0 0,0 1 0 0 0,0-1 0 0 0,0 1-1 0 0,1 0 1 0 0,0 0 0 0 0,1 0 0 0 0,-1 0-1 0 0,0 11 1 0 0,2-15-26 0 0,0 0 0 0 0,1-1 0 0 0,-1 1 0 0 0,0-1 0 0 0,1 1 0 0 0,0-1 0 0 0,-1 0 0 0 0,1 1 0 0 0,0-1 0 0 0,0 0 0 0 0,0 1 0 0 0,1-1 0 0 0,-1 0 0 0 0,1 0 0 0 0,-1 0 0 0 0,1 0 0 0 0,-1 0 0 0 0,1 0 0 0 0,0-1 0 0 0,0 1 0 0 0,0 0 0 0 0,0-1 0 0 0,0 0 0 0 0,0 1 0 0 0,1-1 0 0 0,-1 0 0 0 0,0 0 0 0 0,1 0 0 0 0,-1-1 0 0 0,0 1 0 0 0,3 0 0 0 0,6 1 53 0 0,-1 0 1 0 0,0-1-1 0 0,1-1 1 0 0,-1 0-1 0 0,0 0 1 0 0,14-2-1 0 0,10-3-66 0 0,0-1 0 0 0,-1-2 0 0 0,0-1 0 0 0,0-1 0 0 0,-1-2-1 0 0,0-1 1 0 0,-1-2 0 0 0,39-25 0 0 0,-58 32-55 0 0,-2 0 0 0 0,1-1-1 0 0,-1 0 1 0 0,-1 0 0 0 0,9-11 0 0 0,-17 18-40 0 0,-3 4-427 0 0,-11 6 386 0 0,1 2 0 0 0,1-1 0 0 0,-1 2-1 0 0,-10 12 1 0 0,-41 53 143 0 0,43-50 36 0 0,15-20-96 0 0,-21 30 130 0 0,25-34-129 0 0,-1-1 1 0 0,1 1-1 0 0,0 0 0 0 0,1 0 1 0 0,-1 0-1 0 0,0 0 1 0 0,1 0-1 0 0,-1 0 0 0 0,1 0 1 0 0,-1 0-1 0 0,1 0 0 0 0,0 0 1 0 0,0 0-1 0 0,0 0 1 0 0,0 0-1 0 0,0 0 0 0 0,1 3 1 0 0,-1-4-11 0 0,1-1 1 0 0,-1 1 0 0 0,0 0 0 0 0,1-1-1 0 0,-1 1 1 0 0,1-1 0 0 0,-1 1-1 0 0,1-1 1 0 0,-1 1 0 0 0,1-1 0 0 0,0 1-1 0 0,-1-1 1 0 0,1 1 0 0 0,0-1-1 0 0,-1 0 1 0 0,1 1 0 0 0,0-1-1 0 0,-1 0 1 0 0,1 0 0 0 0,0 0 0 0 0,0 1-1 0 0,-1-1 1 0 0,1 0 0 0 0,0 0-1 0 0,0 0 1 0 0,1 0 0 0 0,21-4-722 0 0,-19 4 580 0 0,4-2-267 0 0,0 0 1 0 0,0-1 0 0 0,0 1 0 0 0,0-2-1 0 0,-1 1 1 0 0,1-1 0 0 0,10-7-1 0 0,53-36-1591 0 0,-1-4-8 0 0</inkml:trace>
  <inkml:trace contextRef="#ctx0" brushRef="#br0" timeOffset="1">1610 0 11055 0 0,'0'0'1002'0'0,"-2"0"-440"0"0,0 1 93 0 0,-1 0 0 0 0,0 0 0 0 0,1 0 0 0 0,-1 0 0 0 0,1 1 0 0 0,-1-1 0 0 0,1 1-1 0 0,-1-1 1 0 0,1 1 0 0 0,-4 4 0 0 0,-22 25 3182 0 0,23-24-3618 0 0,-12 14 355 0 0,2 1 1 0 0,-21 40-1 0 0,-19 52 157 0 0,54-113-721 0 0,-223 556 662 0 0,203-499-701 0 0,-35 86-208 0 0,44-118 172 0 0,-1 0-1 0 0,-1 0 1 0 0,-21 28-1 0 0,26-43-281 0 0,-21 22 0 0 0,7-15-2026 0 0,-1-6-4797 0 0,13-10 143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65 7367 0 0,'-1'-1'568'0'0,"-38"-2"1189"0"0,34 4-260 0 0,-1-1-1 0 0,1 1 0 0 0,-1 0 1 0 0,1 1-1 0 0,0-1 0 0 0,-1 1 1 0 0,1 0-1 0 0,-8 4 0 0 0,9-4-1081 0 0,0 1 1 0 0,0-1-1 0 0,1 0 0 0 0,-1 1 0 0 0,1 0 1 0 0,-5 4-1 0 0,7-5 89 0 0,9 8 356 0 0,-6-7-794 0 0,1-1 1 0 0,0 0 0 0 0,0 0 0 0 0,-1 0-1 0 0,1-1 1 0 0,0 1 0 0 0,0-1-1 0 0,1 0 1 0 0,-1 0 0 0 0,0 0 0 0 0,0 0-1 0 0,0 0 1 0 0,6 0 0 0 0,5 0 118 0 0,25 0 0 0 0,37-5 106 0 0,79-15 0 0 0,73-23-313 0 0,-182 32 47 0 0,33-6-172 0 0,133-23-2319 0 0,-203 37 1513 0 0,1 1 1 0 0,-1 1-1 0 0,1 0 1 0 0,11 1-1 0 0,-7 1-1647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2759 0 0,'0'0'14168'0'0,"2"0"-13709"0"0,41-16 59 0 0,1 1 1 0 0,1 3-1 0 0,0 2 0 0 0,59-6 1 0 0,-29 10-543 0 0,-65 6-335 0 0,1 1 0 0 0,-1 0 1 0 0,1 0-1 0 0,-1 1 1 0 0,11 4-1 0 0,-7-3-970 0 0,-3-1-57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101 363 18575 0 0,'0'0'3091'0'0,"1"2"-1895"0"0,2 7-379 0 0,-1 0 1 0 0,0 1-1 0 0,0-1 1 0 0,-1 1-1 0 0,1 16 1 0 0,-3-15-493 0 0,0 1 0 0 0,0-1 1 0 0,-1 1-1 0 0,-4 12 1 0 0,-3 1-325 0 0,0-1 0 0 0,-2 1 0 0 0,-21 34 0 0 0,-8 10-2609 0 0,39-68 1578 0 0</inkml:trace>
  <inkml:trace contextRef="#ctx0" brushRef="#br0" timeOffset="1">487 22 2303 0 0,'-7'-5'3194'0'0,"-12"-12"13503"0"0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15663 0 0,'0'0'1820'0'0,"-1"1"-770"0"0,-14 33 3025 0 0,-12 17-2585 0 0,-6 12-1053 0 0,17-29-237 0 0,-29 68 18 0 0,39-86-194 0 0,1 1 0 0 0,0 0-1 0 0,1 0 1 0 0,-2 22 0 0 0,6-35 6 0 0,-1-1-1 0 0,1 1 1 0 0,0 0-1 0 0,0 0 0 0 0,1-1 1 0 0,-1 1-1 0 0,1 0 1 0 0,0-1-1 0 0,0 1 1 0 0,0 0-1 0 0,2 3 0 0 0,-2-5 21 0 0,0-1-1 0 0,0 0 1 0 0,0 1-1 0 0,0-1 1 0 0,1 1-1 0 0,-1-1 0 0 0,0 0 1 0 0,1 0-1 0 0,-1 0 1 0 0,1 0-1 0 0,-1 0 1 0 0,1 0-1 0 0,-1 0 1 0 0,1-1-1 0 0,-1 1 1 0 0,1 0-1 0 0,0-1 0 0 0,-1 1 1 0 0,1-1-1 0 0,0 0 1 0 0,0 0-1 0 0,-1 1 1 0 0,1-1-1 0 0,0 0 1 0 0,2-1-1 0 0,8 0 124 0 0,-1-1 0 0 0,-1 0-1 0 0,1-1 1 0 0,0 0 0 0 0,0 0-1 0 0,-1-2 1 0 0,0 1 0 0 0,12-8-1 0 0,0-1-6 0 0,-1-1-1 0 0,30-26 1 0 0,-41 31-133 0 0,-1 0 0 0 0,0 0 0 0 0,0-1 1 0 0,10-16-1 0 0,-16 21-33 0 0,0 1 0 0 0,0-1 0 0 0,-1 0 0 0 0,1 0 0 0 0,-1 0 0 0 0,-1-1-1 0 0,1 1 1 0 0,-1 0 0 0 0,0-1 0 0 0,0 1 0 0 0,0-1 0 0 0,-1-10 0 0 0,0 14-59 0 0,-1-1 1 0 0,1 1-1 0 0,-1-1 1 0 0,0 1-1 0 0,0 0 1 0 0,0-1-1 0 0,-1 1 0 0 0,1 0 1 0 0,0 0-1 0 0,-1 0 1 0 0,1 0-1 0 0,-1 0 1 0 0,0 0-1 0 0,0 1 0 0 0,0-1 1 0 0,0 0-1 0 0,0 1 1 0 0,0 0-1 0 0,0-1 1 0 0,0 1-1 0 0,0 0 0 0 0,-1 0 1 0 0,-3-1-1 0 0,-5-2-288 0 0,1 1-1 0 0,-1 0 0 0 0,1 1 1 0 0,-12-1-1 0 0,-1 2-298 0 0,18 1 227 0 0,0 0-1 0 0,1 0 1 0 0,-1 0 0 0 0,0-1-1 0 0,1 0 1 0 0,-1 0-1 0 0,0 0 1 0 0,1-1 0 0 0,-6-2-1 0 0,5 0-1238 0 0,2-2-236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75 257 11975 0 0,'0'2'923'0'0,"-19"31"129"0"0,-12 20 6159 0 0,6-24-3261 0 0,27-30-3606 0 0,12-10-80 0 0,-1-1-1 0 0,13-15 1 0 0,10-9-58 0 0,178-147-115 0 0,-188 164-93 0 0,39-22 0 0 0,-51 33 6 0 0,1 1 0 0 0,1 0-1 0 0,-1 1 1 0 0,24-5 0 0 0,-32 9 20 0 0,0 1 0 0 0,0 1 0 0 0,0-1 0 0 0,0 1 1 0 0,-1 0-1 0 0,10 1 0 0 0,-14-1-1 0 0,1 1 0 0 0,-1-1 1 0 0,1 1-1 0 0,-1 0 0 0 0,1-1 1 0 0,-1 1-1 0 0,0 0 0 0 0,1 0 0 0 0,-1 1 1 0 0,0-1-1 0 0,0 0 0 0 0,0 1 1 0 0,0-1-1 0 0,0 1 0 0 0,0 0 0 0 0,0 0 1 0 0,0 0-1 0 0,-1 0 0 0 0,3 3 0 0 0,-1 2 52 0 0,0 0-1 0 0,0 0 0 0 0,-1 0 0 0 0,-1 0 0 0 0,1 1 1 0 0,-1-1-1 0 0,0 1 0 0 0,0-1 0 0 0,-1 0 0 0 0,0 1 0 0 0,-1-1 1 0 0,0 1-1 0 0,-2 8 0 0 0,-3 12 175 0 0,-2 0 0 0 0,-12 29 0 0 0,11-32-139 0 0,2-7-116 0 0,-10 32 86 0 0,15-45-240 0 0,1 0 1 0 0,1 0-1 0 0,-1-1 1 0 0,0 1 0 0 0,1 0-1 0 0,0 0 1 0 0,0 0-1 0 0,1 5 1 0 0,6 6-2306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361 133 16127 0 0,'7'-11'297'0'0,"1"-3"319"0"0,9-20 0 0 0,-15 30-579 0 0,-1 0 0 0 0,1 0 1 0 0,-1 0-1 0 0,0-1 0 0 0,0 1 0 0 0,0 0 1 0 0,-1-1-1 0 0,0 1 0 0 0,0 0 1 0 0,0-6-1 0 0,0 9 95 0 0,0 0 0 0 0,0 0 0 0 0,-1 0-1 0 0,1 0 1 0 0,0 0 0 0 0,0 0 0 0 0,-1 0 0 0 0,1 0 0 0 0,-1 1 0 0 0,1-1 0 0 0,-1 0-1 0 0,1 0 1 0 0,-1 0 0 0 0,1 0 0 0 0,-1 1 0 0 0,0-1 0 0 0,0 0 0 0 0,1 0 0 0 0,-1 1-1 0 0,0-1 1 0 0,0 1 0 0 0,0-1 0 0 0,-1 0 0 0 0,1 1 26 0 0,-1-1 0 0 0,0 1-1 0 0,0-1 1 0 0,1 1 0 0 0,-1 0 0 0 0,0 0 0 0 0,0 0 0 0 0,1 0-1 0 0,-1 0 1 0 0,0 1 0 0 0,0-1 0 0 0,-2 1 0 0 0,-4 2 195 0 0,-1 0 0 0 0,1 1 0 0 0,-16 8 0 0 0,-26 21 122 0 0,1 2 0 0 0,-52 48-1 0 0,11-9-149 0 0,73-58-297 0 0,16-15 130 0 0,3-1-93 0 0,13 1-19 0 0,1-2 0 0 0,-1 0 0 0 0,0 0 0 0 0,0-1-1 0 0,15-5 1 0 0,-14 3-43 0 0,-1 1-1 0 0,1 1 0 0 0,-1 0 0 0 0,1 1 0 0 0,23 2 1 0 0,-34-1-3 0 0,0 1 0 0 0,-1 1 1 0 0,1-1-1 0 0,-1 0 1 0 0,1 1-1 0 0,-1 0 1 0 0,1 0-1 0 0,-1 0 1 0 0,0 1-1 0 0,0-1 0 0 0,0 1 1 0 0,-1 0-1 0 0,1 0 1 0 0,-1 0-1 0 0,1 1 1 0 0,-1-1-1 0 0,0 1 1 0 0,0 0-1 0 0,-1 0 0 0 0,1 0 1 0 0,-1 0-1 0 0,4 8 1 0 0,-1 1 81 0 0,-1 1 0 0 0,1-1 0 0 0,-2 1 0 0 0,0-1 0 0 0,-1 1 0 0 0,0 0 0 0 0,-1 0 0 0 0,-1 18 0 0 0,-2-4 141 0 0,0-1 0 0 0,-2 0-1 0 0,-9 35 1 0 0,10-52-159 0 0,0 0-1 0 0,0 0 1 0 0,-1 0 0 0 0,-7 14-1 0 0,9-21-37 0 0,0 0 0 0 0,0 0 0 0 0,0-1 0 0 0,0 1 0 0 0,0-1 0 0 0,0 0 0 0 0,-1 1 0 0 0,1-1 0 0 0,-1 0 0 0 0,0 0 0 0 0,0-1 0 0 0,1 1 0 0 0,-1 0 0 0 0,0-1 0 0 0,0 0 0 0 0,-1 0 0 0 0,1 0 0 0 0,-5 1 0 0 0,-3 0 22 0 0,0-1-1 0 0,-1-1 0 0 0,1 0 1 0 0,0 0-1 0 0,-14-3 1 0 0,-55-13-326 0 0,52 9-122 0 0,24 6 230 0 0,1 0-1 0 0,0 0 1 0 0,0 0 0 0 0,0 0 0 0 0,0 0 0 0 0,0-1 0 0 0,0 1 0 0 0,0-1-1 0 0,1 0 1 0 0,-1 0 0 0 0,0 0 0 0 0,1 0 0 0 0,0-1 0 0 0,-1 1 0 0 0,1 0-1 0 0,0-1 1 0 0,-3-4 0 0 0,0-9-1362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0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20271 0 0,'0'0'4737'0'0,"1"1"-3902"0"0,0 0-612 0 0,0-1-151 0 0,-1 0-1 0 0,1 0 0 0 0,-1 0 0 0 0,0 1 0 0 0,1-1 0 0 0,-1 0 0 0 0,1 0 1 0 0,-1 1-1 0 0,0-1 0 0 0,1 0 0 0 0,-1 1 0 0 0,0-1 0 0 0,1 0 0 0 0,-1 1 1 0 0,0-1-1 0 0,0 1 0 0 0,1-1 0 0 0,-1 1 0 0 0,0-1 0 0 0,0 1 0 0 0,1 2-74 0 0,0 0 0 0 0,0-1 0 0 0,-1 1 0 0 0,1 0 0 0 0,-1 0 0 0 0,0 0 0 0 0,0 0 0 0 0,0 0 0 0 0,0 0 0 0 0,-1-1 0 0 0,1 1 0 0 0,-1 0 0 0 0,0 0 0 0 0,1 0 0 0 0,-1-1 0 0 0,-1 1 0 0 0,-1 3 0 0 0,-3 10-1732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13 1839 0 0,'7'-12'12800'0'0,"-7"13"-12726"0"0,0 0 0 0 0,1 0-1 0 0,-1 0 1 0 0,0 0 0 0 0,0 0-1 0 0,0 0 1 0 0,-1 0 0 0 0,1 0-1 0 0,0 0 1 0 0,0 0 0 0 0,0 0-1 0 0,-1 1 1 0 0,0 2 95 0 0,-4 22 522 0 0,-2 1 0 0 0,-1-1 1 0 0,-1 0-1 0 0,-22 46 0 0 0,2-18-369 0 0,-38 54 0 0 0,-4-10-288 0 0,36-52-13 0 0,-53 92 1 0 0,81-125-18 0 0,2-3 0 0 0,0 0 0 0 0,0 0-1 0 0,1 0 1 0 0,1 1 0 0 0,-1-1-1 0 0,2 1 1 0 0,-1 0 0 0 0,0 11 0 0 0,3-20-143 0 0,3-1-240 0 0,0-1 215 0 0,0 0 0 0 0,0 0-1 0 0,0 0 1 0 0,0-1 0 0 0,0 1 0 0 0,0-1-1 0 0,0 1 1 0 0,0-1 0 0 0,3-1 0 0 0,17-10-1458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250 228 1375 0 0,'-2'2'319'0'0,"-3"5"570"0"0,-9 13 1479 0 0,-1 0-1 0 0,-26 26 1 0 0,8-10 5511 0 0,33-38-7254 0 0,0-1-496 0 0,0 1 1 0 0,1 0-1 0 0,-1-1 1 0 0,0 1-1 0 0,1 0 0 0 0,0 0 1 0 0,-1-1-1 0 0,1 1 1 0 0,0 0-1 0 0,0 0 0 0 0,0 0 1 0 0,0 0-1 0 0,1 0 1 0 0,2-3-1 0 0,25-28 230 0 0,-23 27-194 0 0,26-27-106 0 0,1 2 0 0 0,2 1 0 0 0,1 2 0 0 0,1 1 0 0 0,1 2 0 0 0,1 2 0 0 0,52-22 0 0 0,-67 35-59 0 0,0 1 0 0 0,32-6 0 0 0,-49 13 0 0 0,0 1 0 0 0,0 0 0 0 0,0 0 0 0 0,0 0 0 0 0,0 1 0 0 0,0 0 0 0 0,1 1 0 0 0,-1 0 0 0 0,0 0 0 0 0,0 0 0 0 0,0 1 0 0 0,0 0 0 0 0,6 3 0 0 0,-8-2-5 0 0,-1-1 0 0 0,1 1-1 0 0,-1 1 1 0 0,0-1 0 0 0,-1 1 0 0 0,1-1 0 0 0,-1 1-1 0 0,1 0 1 0 0,-1 0 0 0 0,0 1 0 0 0,0-1-1 0 0,-1 0 1 0 0,0 1 0 0 0,1 0 0 0 0,-1 0 0 0 0,1 5-1 0 0,-1-2 0 0 0,1 1 0 0 0,-2-1-1 0 0,1 0 1 0 0,-1 1 0 0 0,-1-1-1 0 0,0 1 1 0 0,0-1 0 0 0,0 1 0 0 0,-2 9-1 0 0,0-12 7 0 0,0 0 0 0 0,0 0 0 0 0,0 1 0 0 0,-1-1 0 0 0,0-1 0 0 0,0 1 0 0 0,-1 0 0 0 0,1-1 0 0 0,-1 0 0 0 0,0 0 0 0 0,-1 0 0 0 0,-7 6 0 0 0,-6 5 0 0 0,-42 27 0 0 0,41-30 0 0 0,-102 62 0 0 0,64-41 0 0 0,-65 50 0 0 0,55-38 54 0 0,56-37-54 0 0,9-7-54 0 0,14-12-202 0 0,-6 5 230 0 0,0 0-1 0 0,0 0 1 0 0,0 1 0 0 0,0 0-1 0 0,1 0 1 0 0,0 0-1 0 0,0 1 1 0 0,0 0 0 0 0,9-2-1 0 0,-6 2 27 0 0,0 1 0 0 0,0 0 0 0 0,0 1 0 0 0,0 0 0 0 0,0 1 0 0 0,0 0 0 0 0,1 0 0 0 0,-1 1 0 0 0,0 1 0 0 0,0-1 0 0 0,0 2 0 0 0,-1-1 0 0 0,1 1 0 0 0,-1 1 0 0 0,1 0 0 0 0,16 10 0 0 0,-8-3-5 0 0,-1 1 0 0 0,25 23 1 0 0,-36-29-2 0 0,-1-1 1 0 0,1 1 0 0 0,-2 0 0 0 0,1 0-1 0 0,-1 0 1 0 0,0 1 0 0 0,0-1 0 0 0,0 1 0 0 0,-1 0-1 0 0,4 13 1 0 0,-6-15 5 0 0,-1 0 0 0 0,1 0-1 0 0,-1 1 1 0 0,0-1 0 0 0,-1 0-1 0 0,1 1 1 0 0,-1-1 0 0 0,0 0-1 0 0,0 0 1 0 0,0 0 0 0 0,-1 0-1 0 0,0 0 1 0 0,-4 8 0 0 0,-4 6 15 0 0,0-1 1 0 0,-15 17-1 0 0,20-27 3 0 0,-7 7 26 0 0,0-1-1 0 0,-1 0 1 0 0,-1 0-1 0 0,0-1 1 0 0,0-1-1 0 0,-2 0 1 0 0,1-2-1 0 0,-26 14 1 0 0,-17 5 396 0 0,-71 23 0 0 0,73-30-84 0 0,38-15-267 0 0,-1 0-1 0 0,0-1 1 0 0,0-1-1 0 0,0-1 1 0 0,0 0-1 0 0,-1-2 1 0 0,-20 1-1 0 0,23-5-65 0 0,4-3 19 0 0,12 4-40 0 0,0 0 0 0 0,-1 0 0 0 0,1 0 0 0 0,0 0 0 0 0,0 0 0 0 0,0-1 0 0 0,0 1 0 0 0,0 0 0 0 0,0-1 0 0 0,0 1 0 0 0,1 0 0 0 0,-1-1 0 0 0,0 1 0 0 0,1-1 0 0 0,-1 1 0 0 0,1-1 0 0 0,0 0 0 0 0,-1 1 0 0 0,1-3 0 0 0,0 1-3 0 0,0 1-1 0 0,1-1 0 0 0,-1 0 0 0 0,1 0 1 0 0,-1 1-1 0 0,1-1 0 0 0,0 0 0 0 0,0 1 1 0 0,0-1-1 0 0,2-2 0 0 0,3-5-45 0 0,1 1 0 0 0,-1 0 0 0 0,2 0 0 0 0,10-10 0 0 0,-2 3-306 0 0,-3 1 70 0 0,23-17 1 0 0,-32 29 2 0 0,-1 0 0 0 0,1 0 0 0 0,0 1 0 0 0,0-1 0 0 0,0 1 0 0 0,1 0 0 0 0,-1 0 0 0 0,0 1 0 0 0,1-1 0 0 0,-1 1 0 0 0,9-1 1 0 0,3 3-1275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 6447 0 0,'3'-4'6925'0'0,"-3"9"-3411"0"0,-2 18-1600 0 0,-6 30-2179 0 0,-12 30 551 0 0,-23 115-134 0 0,39-177-150 0 0,2 0 1 0 0,0 0 0 0 0,1 22-1 0 0,4-28-2 0 0,-3-14 3 0 0,1 0-1 0 0,-1-1 1 0 0,1 1-1 0 0,-1 0 1 0 0,1-1-1 0 0,-1 1 1 0 0,1 0-1 0 0,-1-1 1 0 0,1 1-1 0 0,-1-1 1 0 0,1 1-1 0 0,0-1 1 0 0,-1 1-1 0 0,2 0 1 0 0,1 0 31 0 0,-1-1 0 0 0,1 1 1 0 0,0 0-1 0 0,-1-1 1 0 0,1 0-1 0 0,0 0 1 0 0,-1 0-1 0 0,1 0 1 0 0,0 0-1 0 0,0 0 1 0 0,-1-1-1 0 0,1 1 1 0 0,0-1-1 0 0,-1 0 1 0 0,1 1-1 0 0,2-3 1 0 0,4 0 138 0 0,0-2 1 0 0,-1 1-1 0 0,9-7 1 0 0,-1 0 536 0 0,27-27 1 0 0,-14 12-396 0 0,-6 6-168 0 0,-1-2 0 0 0,-1 0 0 0 0,32-44 1 0 0,-41 47-162 0 0,0 0 0 0 0,-1 0 0 0 0,-1-2 1 0 0,-1 1-1 0 0,13-41 0 0 0,-22 57-248 0 0,1 1-1 0 0,-1-1 1 0 0,0 0 0 0 0,0 0-1 0 0,0-6 1 0 0,-1-1-5840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4607 0 0,'-1'1'3147'0'0,"-2"1"-2109"0"0,0 0 0 0 0,1 0 0 0 0,-1 0 0 0 0,0 1 0 0 0,1 0 0 0 0,0-1 0 0 0,-3 4 0 0 0,-13 24 1718 0 0,7-11-2495 0 0,1-2 87 0 0,1 0 1 0 0,1 0-1 0 0,0 1 0 0 0,-5 22 1 0 0,-16 77 388 0 0,19-71-692 0 0,-13 55 75 0 0,-5 0 0 0 0,-46 108 0 0 0,-95 140-600 0 0,144-304-370 0 0,-60 77 0 0 0,79-115-92 0 0,0-1 1 0 0,-12 10-1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63 117 6447 0 0,'-13'9'801'0'0,"-20"14"-934"0"0,21-9 2810 0 0,11-12-2043 0 0,1-1 0 0 0,-1 0 0 0 0,0 1 1 0 0,1-1-1 0 0,0 0 0 0 0,-1 1 0 0 0,1-1 1 0 0,0 1-1 0 0,-1-1 0 0 0,1 2 1 0 0,13 0 735 0 0,0-2-793 0 0,1-2 0 0 0,-1 1-1 0 0,0-2 1 0 0,0 0 0 0 0,0 0-1 0 0,18-7 1 0 0,-20 6-339 0 0,111-36 1512 0 0,-16 4-851 0 0,156-33 613 0 0,-232 61-1439 0 0,0 1 1 0 0,0 2-1 0 0,35-1 1 0 0,-45 5-4372 0 0,27 3 0 0 0,-35-1-3568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3223 0 0,'2'0'12758'0'0,"7"-1"-11793"0"0,0 0 0 0 0,0-1 0 0 0,0 0 0 0 0,0-1 0 0 0,12-5 0 0 0,10-2 239 0 0,63-22-268 0 0,-66 21-584 0 0,1 1 0 0 0,0 1 0 0 0,0 2 0 0 0,35-5 0 0 0,-40 10-1804 0 0,-1 2 0 0 0,1 0 0 0 0,40 6 0 0 0,-52-4-388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24 17447 0 0,'4'-5'164'0'0,"9"-12"884"0"0,-10 15-512 0 0,-6 11-226 0 0,-8 14-80 0 0,-2-1 0 0 0,-25 35 1 0 0,4-8 142 0 0,-126 239 856 0 0,22 13-846 0 0,36-76-317 0 0,81-179-38 0 0,-71 140 9 0 0,72-150-34 0 0,-3-1 0 0 0,-51 64 1 0 0,-25 7-110 0 0,98-104-152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166 117 10591 0 0,'-10'0'228'0'0,"0"1"-1"0"0,0 0 0 0 0,0 1 1 0 0,0 0-1 0 0,0 1 0 0 0,-17 6 1 0 0,5 1 2846 0 0,-33 20 0 0 0,53-29-1943 0 0,4 0-615 0 0,3 2-361 0 0,-1-1 0 0 0,1 0 0 0 0,0-1 0 0 0,0 1 0 0 0,-1-1 0 0 0,1 0 0 0 0,9 1 0 0 0,38-2 447 0 0,-26 0-352 0 0,39-2 371 0 0,65-11 0 0 0,65-18 184 0 0,38-6-51 0 0,-202 34-732 0 0,112-15 35 0 0,-107 11-377 0 0,67-21 1 0 0,-90 23-192 0 0,1 0 1 0 0,0-1-1 0 0,12-9 0 0 0,6-6-1478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18111 0 0,'0'0'884'0'0,"1"2"-384"0"0,2 2-435 0 0,0 0-1 0 0,-1 1 1 0 0,1 0-1 0 0,-1-1 0 0 0,0 1 1 0 0,0 0-1 0 0,0 0 1 0 0,-1 0-1 0 0,0 1 1 0 0,0-1-1 0 0,0 0 1 0 0,-1 0-1 0 0,1 1 1 0 0,-1-1-1 0 0,-1 7 0 0 0,-2 9 353 0 0,0 0 0 0 0,-11 32 0 0 0,8-28-67 0 0,-20 62 2 0 0,-3-1-1 0 0,-4-1 1 0 0,-58 108-1 0 0,27-80-354 0 0,-136 181 0 0 0,196-288 3 0 0,-131 164-90 0 0,95-124 47 0 0,-70 62 0 0 0,69-68 43 0 0,35-37 0 0 0,5-6 0 0 0,2-4 0 0 0,0 6 0 0 0,2-9-15 0 0,1 0 0 0 0,1 0 0 0 0,0 0-1 0 0,1 0 1 0 0,-1 1 0 0 0,9-10 0 0 0,46-51-152 0 0,-50 60 149 0 0,28-32-146 0 0,80-67 0 0 0,-104 98 164 0 0,0 0-1 0 0,1 1 0 0 0,0 1 0 0 0,1 0 0 0 0,0 2 0 0 0,0 0 0 0 0,1 0 1 0 0,0 1-1 0 0,0 1 0 0 0,20-2 0 0 0,-33 6 26 0 0,1 0-1 0 0,0 1 0 0 0,0 0 1 0 0,0 0-1 0 0,-1 1 0 0 0,1-1 1 0 0,0 1-1 0 0,0 0 1 0 0,-1 0-1 0 0,1 0 0 0 0,8 4 1 0 0,-11-3-7 0 0,0-1 0 0 0,1 1 0 0 0,-1-1 0 0 0,0 1 1 0 0,0 0-1 0 0,0 0 0 0 0,0 0 0 0 0,0 0 0 0 0,0 0 0 0 0,0 0 0 0 0,-1 0 1 0 0,1 1-1 0 0,-1-1 0 0 0,0 1 0 0 0,1-1 0 0 0,-1 1 0 0 0,0 0 1 0 0,-1-1-1 0 0,1 1 0 0 0,0 0 0 0 0,-1 3 0 0 0,1 4 39 0 0,-1 0-1 0 0,0 0 1 0 0,-1 0 0 0 0,0 0-1 0 0,0 0 1 0 0,-1 0-1 0 0,-5 14 1 0 0,0-4 34 0 0,-1-1 0 0 0,-15 29-1 0 0,4-18-43 0 0,-40 53-1 0 0,-31 21-182 0 0,88-102 125 0 0,0 0-234 0 0,-1 2 471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106 149 7831 0 0,'0'0'603'0'0,"0"2"-86"0"0,13 25 6455 0 0,4-5-3312 0 0,-14-19-3465 0 0,1-1 0 0 0,-1 0 0 0 0,0 0 0 0 0,1 1-1 0 0,0-2 1 0 0,-1 1 0 0 0,1 0 0 0 0,0-1-1 0 0,0 0 1 0 0,0 0 0 0 0,0 0 0 0 0,0 0 0 0 0,0-1-1 0 0,0 1 1 0 0,0-1 0 0 0,0 0 0 0 0,0 0 0 0 0,0-1-1 0 0,5 0 1 0 0,16-4-60 0 0,0 0-1 0 0,-1-2 1 0 0,0 0-1 0 0,0-2 1 0 0,-1-1-1 0 0,0 0 1 0 0,0-2-1 0 0,-1-1 1 0 0,-1 0 0 0 0,37-32-1 0 0,-53 40-162 0 0,0 0 0 0 0,-1 0 0 0 0,1 0 0 0 0,4-8 0 0 0,-8 11 17 0 0,0 1-1 0 0,0-1 1 0 0,0 1 0 0 0,-1-1 0 0 0,1 0-1 0 0,0 1 1 0 0,-1-1 0 0 0,1 0 0 0 0,-1 1-1 0 0,0-1 1 0 0,0 0 0 0 0,1 1 0 0 0,-1-1 0 0 0,0 0-1 0 0,0 0 1 0 0,-1 1 0 0 0,1-1 0 0 0,0 0-1 0 0,-1 0 1 0 0,1 1 0 0 0,0-1 0 0 0,-2-2-1 0 0,1 4-11 0 0,1-1-1 0 0,-1 0 0 0 0,0 0 1 0 0,1 0-1 0 0,-1 0 0 0 0,0 1 0 0 0,0-1 1 0 0,0 0-1 0 0,0 1 0 0 0,0-1 1 0 0,1 1-1 0 0,-1-1 0 0 0,0 1 1 0 0,0-1-1 0 0,0 1 0 0 0,-1 0 0 0 0,1 0 1 0 0,0-1-1 0 0,0 1 0 0 0,0 0 1 0 0,0 0-1 0 0,0 0 0 0 0,-2 0 0 0 0,-27 6-337 0 0,28-6 337 0 0,-26 7-126 0 0,0 2 0 0 0,1 1 0 0 0,0 1 0 0 0,0 1 1 0 0,1 1-1 0 0,1 2 0 0 0,-25 18 0 0 0,7 0 137 0 0,-45 43 0 0 0,74-63 28 0 0,1 1-1 0 0,1 0 1 0 0,0 1-1 0 0,1 0 1 0 0,1 1 0 0 0,0 0-1 0 0,-7 19 1 0 0,14-27 29 0 0,0 0-1 0 0,0 0 1 0 0,1 0 0 0 0,0 1 0 0 0,0-1 0 0 0,1 1 0 0 0,0 9-1 0 0,1-14-27 0 0,0-1 0 0 0,0 1-1 0 0,1-1 1 0 0,-1 1-1 0 0,1-1 1 0 0,0 1-1 0 0,0-1 1 0 0,0 1-1 0 0,0-1 1 0 0,1 0-1 0 0,-1 0 1 0 0,1 1-1 0 0,0-1 1 0 0,0 0-1 0 0,0-1 1 0 0,0 1 0 0 0,1 0-1 0 0,-1-1 1 0 0,5 4-1 0 0,1 0-326 0 0,0-1-1 0 0,1-1 0 0 0,-1 1 1 0 0,1-2-1 0 0,0 1 0 0 0,0-1 1 0 0,1 0-1 0 0,-1-1 1 0 0,1 0-1 0 0,-1-1 0 0 0,1 0 1 0 0,0 0-1 0 0,12-1 1 0 0,-1-2-1239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0 780 17391 0 0,'0'0'2851'0'0,"1"-2"-1792"0"0,20-130 3807 0 0,-11 91-4939 0 0,1 0 0 0 0,3 1 0 0 0,1 0 0 0 0,2 1-1 0 0,1 0 1 0 0,2 2 0 0 0,2 0 0 0 0,1 2 0 0 0,2 0 0 0 0,2 2 0 0 0,0 1 0 0 0,46-40-1 0 0,-57 58-745 0 0,0 1 0 0 0,2 1-1 0 0,-1 1 1 0 0,1 1-1 0 0,1 0 1 0 0,0 1-1 0 0,32-10 1 0 0,-27 12-1127 0 0,0 1 0 0 0,1 1 0 0 0,34-2 0 0 0,-35 6-2756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140 287 11951 0 0,'0'0'1083'0'0,"2"2"-891"0"0,2 0 183 0 0,1 1 0 0 0,-1-1 1 0 0,1 0-1 0 0,0 0 0 0 0,0-1 1 0 0,-1 0-1 0 0,1 0 0 0 0,0 0 0 0 0,0 0 1 0 0,1 0-1 0 0,-1-1 0 0 0,0 0 0 0 0,0 0 1 0 0,0-1-1 0 0,0 0 0 0 0,0 1 0 0 0,7-4 1 0 0,8-1 383 0 0,-1-1 0 0 0,0-2 1 0 0,19-9-1 0 0,2-5-297 0 0,-1-1 1 0 0,-1-3 0 0 0,43-36-1 0 0,-71 54-417 0 0,34-31 79 0 0,-40 35-115 0 0,0 0 0 0 0,0 0-1 0 0,-1 0 1 0 0,0-1 0 0 0,0 0 0 0 0,0 1 0 0 0,0-1 0 0 0,2-6-1 0 0,-5 10-15 0 0,1-1 0 0 0,-1 1 0 0 0,0 0 0 0 0,1 0 0 0 0,-1-1 0 0 0,0 1 0 0 0,0 0 0 0 0,1-1 1 0 0,-1 1-1 0 0,0 0 0 0 0,0 0 0 0 0,-1-1 0 0 0,1 1 0 0 0,0 0 0 0 0,0-1 0 0 0,-1 1 0 0 0,1 0 0 0 0,0 0 0 0 0,-1 0 0 0 0,0-2 0 0 0,0 2-18 0 0,0 0 1 0 0,0 0 0 0 0,0 1-1 0 0,0-1 1 0 0,0 0-1 0 0,0 0 1 0 0,0 1 0 0 0,0-1-1 0 0,0 1 1 0 0,0-1 0 0 0,-1 1-1 0 0,1 0 1 0 0,0-1 0 0 0,0 1-1 0 0,0 0 1 0 0,-1 0 0 0 0,0-1-1 0 0,-4 1-66 0 0,1 1 0 0 0,-1-1 0 0 0,1 1 0 0 0,-1 0 0 0 0,1 0 0 0 0,0 0 0 0 0,-1 1 0 0 0,-6 2 0 0 0,-21 14-115 0 0,0 2-1 0 0,1 1 0 0 0,-43 37 0 0 0,7-6 25 0 0,-76 63 110 0 0,120-92 54 0 0,1 0 0 0 0,0 2 0 0 0,-28 42 0 0 0,46-60 20 0 0,1 1 1 0 0,-1-1-1 0 0,1 1 0 0 0,1 0 0 0 0,0 0 1 0 0,-3 10-1 0 0,5-16 0 0 0,1 1 1 0 0,-1-1-1 0 0,1 0 0 0 0,0 1 1 0 0,-1-1-1 0 0,1 0 0 0 0,0 1 1 0 0,1-1-1 0 0,-1 0 0 0 0,0 1 1 0 0,1-1-1 0 0,-1 0 0 0 0,1 1 1 0 0,-1-1-1 0 0,1 0 0 0 0,0 0 1 0 0,0 0-1 0 0,0 0 0 0 0,1 0 1 0 0,-1 0-1 0 0,0 0 0 0 0,1 0 1 0 0,-1 0-1 0 0,1 0 0 0 0,0-1 1 0 0,-1 1-1 0 0,4 1 0 0 0,1 1 51 0 0,1 0 0 0 0,0-1 0 0 0,1 0 0 0 0,-1 0 0 0 0,0-1 0 0 0,1 0 0 0 0,0 0 0 0 0,-1 0-1 0 0,14 0 1 0 0,9-1 132 0 0,34-3 1 0 0,-55 2-151 0 0,32-3 71 0 0,-1-1 0 0 0,0-2 0 0 0,60-18 0 0 0,-89 21-514 0 0,-1 0-1 0 0,1-1 1 0 0,-1-1 0 0 0,0 0-1 0 0,0 0 1 0 0,0-1 0 0 0,-1 0 0 0 0,1-1-1 0 0,-2 0 1 0 0,1 0 0 0 0,9-11-1 0 0,4-10-1925 0 0,-1 3-24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70 5527 0 0,'0'-2'250'0'0,"1"-66"16593"0"0,-1 68-16804 0 0,-1 1 0 0 0,1-1 0 0 0,-1 0 0 0 0,1 1 0 0 0,-1-1 0 0 0,1 0 0 0 0,-1 1 0 0 0,1-1 0 0 0,-1 1 0 0 0,1-1 0 0 0,-1 0 0 0 0,1 1 0 0 0,0-1-1 0 0,-1 1 1 0 0,1-1 0 0 0,0 1 0 0 0,0 0 0 0 0,-1-1 0 0 0,1 1 0 0 0,0-1 0 0 0,0 1 0 0 0,0-1 0 0 0,-1 2 0 0 0,-2 14 181 0 0,-3 18 8 0 0,-12 35 0 0 0,10-39-12 0 0,-9 55 0 0 0,15-57-2083 0 0,4 15-5114 0 0,0-29 149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11 1375 0 0,'19'-5'-361'0'0,"-3"1"1772"0"0,-6 2 6814 0 0,-9 2-7982 0 0,0 1 0 0 0,-1-1 0 0 0,1 0-1 0 0,-1 0 1 0 0,1 0 0 0 0,0 1 0 0 0,-1-1 0 0 0,1 0 0 0 0,-1 0 0 0 0,1 1-1 0 0,-1-1 1 0 0,1 1 0 0 0,-1-1 0 0 0,1 0 0 0 0,-1 1 0 0 0,1-1-1 0 0,-1 1 1 0 0,1-1 0 0 0,-1 1 0 0 0,0-1 0 0 0,1 1 0 0 0,-1 0 0 0 0,0-1-1 0 0,0 1 1 0 0,1-1 0 0 0,-1 1 0 0 0,0 0 0 0 0,1 1-78 0 0,-1-1 1 0 0,0 0-1 0 0,0 0 1 0 0,1 0-1 0 0,-1 1 1 0 0,0-1-1 0 0,0 0 1 0 0,0 0-1 0 0,0 1 1 0 0,-1-1-1 0 0,1 0 1 0 0,0 0 0 0 0,0 0-1 0 0,-1 3 1 0 0,-2 0 129 0 0,0 0 0 0 0,0 1 1 0 0,0-1-1 0 0,0-1 1 0 0,-1 1-1 0 0,1 0 1 0 0,-1-1-1 0 0,0 1 0 0 0,-8 4 1 0 0,-5 2 492 0 0,-23 11 0 0 0,4-3-224 0 0,-6 6-528 0 0,2 2 1 0 0,1 2-1 0 0,1 2 0 0 0,-63 62 0 0 0,98-88-113 0 0,1-3-22 0 0,0 1-1 0 0,1-1 1 0 0,-1 1-1 0 0,1-1 0 0 0,-1 1 1 0 0,1 0-1 0 0,0-1 1 0 0,-2 5-1 0 0,16-5-512 0 0,11-3-219 0 0,-1 0 0 0 0,1-2 0 0 0,34-9 0 0 0,3-1-850 0 0,-54 13 1622 0 0,0 0 1 0 0,1 1-1 0 0,-1 0 0 0 0,0 0 1 0 0,0 1-1 0 0,1 0 0 0 0,11 3 1 0 0,49 19 413 0 0,-65-22-326 0 0,35 16 868 0 0,41 24 0 0 0,-73-38-622 0 0,-1 1 0 0 0,1-1 0 0 0,-1 1 0 0 0,0 0 0 0 0,0 1 0 0 0,0-1 1 0 0,0 1-1 0 0,-1 0 0 0 0,0 0 0 0 0,0 1 0 0 0,0-1 0 0 0,-1 1 0 0 0,4 7 0 0 0,-6-11 305 0 0,-2 0-500 0 0,1 0 0 0 0,-1 0 0 0 0,1 0 1 0 0,-1 1-1 0 0,0-1 0 0 0,0 0 0 0 0,0 0 0 0 0,0 0 1 0 0,0 0-1 0 0,0 0 0 0 0,0 0 0 0 0,-1 0 1 0 0,1-1-1 0 0,-1 1 0 0 0,1 0 0 0 0,-1-1 0 0 0,0 1 1 0 0,0-1-1 0 0,1 0 0 0 0,-1 1 0 0 0,-3 0 0 0 0,-6 4 66 0 0,-1 0 0 0 0,-18 6-1 0 0,22-9-57 0 0,-179 56 193 0 0,38-14-258 0 0,136-41-23 0 0,-50 16 0 0 0,54-18 0 0 0,0 0 0 0 0,-1 0 0 0 0,1-1 0 0 0,-18 0 0 0 0,26-1-58 0 0,-1 0 0 0 0,1 0 0 0 0,0 0 0 0 0,0 0 0 0 0,0 0 0 0 0,0 0 0 0 0,-1-1 0 0 0,1 1-1 0 0,0 0 1 0 0,0-1 0 0 0,0 1 0 0 0,0-1 0 0 0,0 1 0 0 0,0-1 0 0 0,0 1 0 0 0,0-1 0 0 0,0 0 0 0 0,0 1 0 0 0,0-1 0 0 0,0 0 0 0 0,0 0 0 0 0,1 0 0 0 0,-1 0-1 0 0,0 0 1 0 0,0 0 0 0 0,1 0 0 0 0,-1 0 0 0 0,0-1 0 0 0,1-1-252 0 0,0 1-1 0 0,-1-1 1 0 0,1 1 0 0 0,1-1-1 0 0,-1 0 1 0 0,0 1 0 0 0,1-1-1 0 0,-1 1 1 0 0,1-1 0 0 0,-1 1-1 0 0,3-5 1 0 0,4-11-1530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292 154 3223 0 0,'0'0'2064'0'0,"2"2"-86"0"0,17 11 1951 0 0,-19-12-3813 0 0,0 1 0 0 0,0-1 0 0 0,0 0 0 0 0,0 0 0 0 0,0 0 0 0 0,-1 1 0 0 0,1-1 0 0 0,0 0 0 0 0,-1 0 0 0 0,1 0 0 0 0,-1 0 0 0 0,1 1 0 0 0,-1-1 0 0 0,0 0 0 0 0,-1 1 0 0 0,2-1 57 0 0,-10 13 1182 0 0,0 0 1 0 0,-20 21-1 0 0,5-6 49 0 0,-95 107 1049 0 0,90-105-2258 0 0,19-18-127 0 0,-1-1 0 0 0,0 0 0 0 0,-1-1 1 0 0,-20 14-1 0 0,54-54-27 0 0,14-8-142 0 0,2 1 0 0 0,1 1 0 0 0,2 2 0 0 0,2 2-1 0 0,0 2 1 0 0,49-24 0 0 0,62-37 101 0 0,-45 26 0 0 0,-87 52 37 0 0,29-11 0 0 0,-42 19 5 0 0,1 1 0 0 0,0 1 0 0 0,-1-1 1 0 0,1 1-1 0 0,0 1 0 0 0,15-1 1 0 0,-22 2-30 0 0,-1 0 0 0 0,0 0 0 0 0,1 0 1 0 0,-1 0-1 0 0,0 0 0 0 0,1 0 0 0 0,-1 1 1 0 0,0-1-1 0 0,1 0 0 0 0,-1 1 1 0 0,0-1-1 0 0,0 1 0 0 0,0-1 0 0 0,1 1 1 0 0,-1 0-1 0 0,0 0 0 0 0,0-1 0 0 0,0 1 1 0 0,0 0-1 0 0,0 0 0 0 0,0 0 1 0 0,0 0-1 0 0,1 2 0 0 0,-2-1 1 0 0,1 0 1 0 0,0 0-1 0 0,0 0 0 0 0,-1 0 1 0 0,1 0-1 0 0,-1 0 0 0 0,0 1 1 0 0,0-1-1 0 0,0 0 0 0 0,0 0 0 0 0,0 0 1 0 0,-1 5-1 0 0,-1 2 24 0 0,0 0 1 0 0,-1 0-1 0 0,0 0 0 0 0,0 0 1 0 0,-8 12-1 0 0,-59 84 214 0 0,69-104-251 0 0,-52 64 69 0 0,-7 9-9 0 0,37-42-49 0 0,22-30 176 0 0,3-4-135 0 0,74-70 24 0 0,-10 7-26 0 0,-38 41-55 0 0,105-88-198 0 0,-111 95 169 0 0,1 2-1 0 0,0 1 1 0 0,1 0 0 0 0,33-12-1 0 0,-32 17 30 0 0,23-10-30 0 0,55-14 0 0 0,-97 32 110 0 0,-1 1 0 0 0,1-1 0 0 0,-1 1 0 0 0,1 0 0 0 0,-1 0 0 0 0,1 1 0 0 0,-1-1 0 0 0,0 1 0 0 0,1 1 0 0 0,-1-1 0 0 0,0 1 0 0 0,0 0 0 0 0,0 0 0 0 0,0 0 0 0 0,0 0 0 0 0,0 1 0 0 0,0 0 0 0 0,-1 0 0 0 0,0 1 0 0 0,1-1 0 0 0,5 8 0 0 0,-8-9-42 0 0,-1 1 1 0 0,1-1-1 0 0,-1 1 1 0 0,0 0-1 0 0,0-1 0 0 0,0 1 1 0 0,0 0-1 0 0,-1 0 0 0 0,1 0 1 0 0,-1 0-1 0 0,1 0 0 0 0,-1 0 1 0 0,0-1-1 0 0,0 1 0 0 0,0 0 1 0 0,-1 4-1 0 0,-2 5 47 0 0,1 0 1 0 0,-7 16-1 0 0,7-24-66 0 0,-3 10 5 0 0,-1 0-1 0 0,0-1 1 0 0,-1 0 0 0 0,-13 19 0 0 0,-41 45 110 0 0,-3 6-2511 0 0,63-81 1834 0 0,-3 5 11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1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97 1375 0 0,'9'-18'17940'0'0,"-22"30"-16974"0"0,-3 18-895 0 0,-18 49 0 0 0,2-4-71 0 0,17-45 0 0 0,2 1 0 0 0,1 0 0 0 0,-14 56 0 0 0,25-79 20 0 0,1-1-1 0 0,0 0 1 0 0,0 0 0 0 0,1 1-1 0 0,2 13 1 0 0,-3-21-16 0 0,0 1 12 0 0,1 0 0 0 0,-1 0 0 0 0,0-1 0 0 0,1 1 0 0 0,0 0 1 0 0,-1 0-1 0 0,1 0 0 0 0,-1-1 0 0 0,1 1 0 0 0,0 0 0 0 0,-1-1 0 0 0,1 1 1 0 0,0 0-1 0 0,0-1 0 0 0,0 1 0 0 0,0-1 0 0 0,-1 1 0 0 0,1-1 1 0 0,0 0-1 0 0,0 1 0 0 0,2-1 0 0 0,18 5 263 0 0,-15-5-191 0 0,0 0 0 0 0,-1 0-1 0 0,1-1 1 0 0,-1 0 0 0 0,1 0 0 0 0,0 0-1 0 0,-1-1 1 0 0,0 0 0 0 0,1 0 0 0 0,9-5 0 0 0,2-3 207 0 0,28-20 0 0 0,-12 5-96 0 0,0-1 1 0 0,47-50-1 0 0,-67 62-145 0 0,-1-1 1 0 0,-1-1-1 0 0,0 1 1 0 0,-1-2-1 0 0,0 0 1 0 0,-2 0-1 0 0,0 0 1 0 0,6-20-1 0 0,-12 30-44 0 0,0 0-1 0 0,-1 0 1 0 0,0 0-1 0 0,0 1 1 0 0,-1-1 0 0 0,1 0-1 0 0,-2 0 1 0 0,1 0-1 0 0,-1 0 1 0 0,0 0-1 0 0,0 0 1 0 0,-1 1-1 0 0,0-1 1 0 0,0 0 0 0 0,-5-9-1 0 0,4 11-52 0 0,1 1 0 0 0,-1 0 0 0 0,0 0 0 0 0,0 0 0 0 0,0 0 0 0 0,0 1 0 0 0,-1-1 0 0 0,1 1 0 0 0,-1 0 0 0 0,0 0 0 0 0,0 0-1 0 0,0 0 1 0 0,-1 1 0 0 0,1 0 0 0 0,-1 0 0 0 0,1 0 0 0 0,-1 0 0 0 0,0 1 0 0 0,1-1 0 0 0,-1 1 0 0 0,0 1 0 0 0,-8-2 0 0 0,1 2-116 0 0,0 1 1 0 0,0-1-1 0 0,0 2 0 0 0,0 0 1 0 0,-14 4-1 0 0,18-4 62 0 0,0 1 0 0 0,0 0 0 0 0,0 0-1 0 0,1 1 1 0 0,0-1 0 0 0,-1 2 0 0 0,1-1-1 0 0,-9 9 1 0 0,14-11 33 0 0,-1 1 0 0 0,1-1 0 0 0,0 1 0 0 0,-1 0 0 0 0,1 0 0 0 0,1 0-1 0 0,-1 0 1 0 0,0 0 0 0 0,-1 5 0 0 0,2-6-518 0 0,1 0 1 0 0,-1 0-1 0 0,1 0 0 0 0,0 0 1 0 0,0 0-1 0 0,-1 0 0 0 0,1-1 1 0 0,0 1-1 0 0,1 0 0 0 0,-1 0 1 0 0,1 3-1 0 0,2 5-5253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52 6879 0 0,'30'-47'6012'0'0,"-28"42"-1790"0"0,-2 12-2920 0 0,-88 256 1523 0 0,34-113-2700 0 0,37-98-90 0 0,-77 211 94 0 0,72-210-43 0 0,-2-1 1 0 0,-57 89 0 0 0,66-122-45 0 0,-1 0 1 0 0,-1-2 0 0 0,0 0-1 0 0,-36 27 1 0 0,51-42-1 0 0,-2 2-47 0 0,4-3-75 0 0,1-1-113 0 0,31-6-33 0 0,-13 1 29 0 0,-18 5 96 0 0,1 0-834 0 0,5-1 759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6 696 4143 0 0,'-1'-2'18032'0'0,"-1"-9"-17579"0"0,1-1-1 0 0,0 0 1 0 0,0 0-1 0 0,2 0 1 0 0,-1 0-1 0 0,1 0 1 0 0,5-20-1 0 0,6-15-286 0 0,2 1 0 0 0,1 0 0 0 0,3 1 0 0 0,2 1 0 0 0,2 1 0 0 0,1 0 0 0 0,37-48 0 0 0,-44 71-293 0 0,0 1-1 0 0,1 0 1 0 0,1 1-1 0 0,0 1 1 0 0,1 1-1 0 0,1 1 1 0 0,32-19-1 0 0,-48 32 78 0 0,0-1 1 0 0,1 1-1 0 0,-1 1 0 0 0,1-1 0 0 0,0 0 1 0 0,-1 1-1 0 0,1 0 0 0 0,9-1 0 0 0,-12 2-92 0 0,0 0-1 0 0,0 1 1 0 0,0-1-1 0 0,0 0 0 0 0,0 1 1 0 0,-1-1-1 0 0,1 1 1 0 0,0-1-1 0 0,0 1 0 0 0,0 0 1 0 0,0 0-1 0 0,0 0 0 0 0,-1 0 1 0 0,1 0-1 0 0,-1 0 1 0 0,1 0-1 0 0,0 1 0 0 0,-1-1 1 0 0,0 1-1 0 0,1-1 0 0 0,-1 1 1 0 0,0-1-1 0 0,2 4 0 0 0,4 9-1450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61 304 5063 0 0,'0'0'3096'0'0,"11"6"5599"0"0,-5-6-8137 0 0,0 0 1 0 0,0 0-1 0 0,0 0 1 0 0,0-1 0 0 0,0 1-1 0 0,11-4 1 0 0,39-15 1140 0 0,-7 3-467 0 0,-19 8-960 0 0,-3 2-173 0 0,-1-1 1 0 0,0-2 0 0 0,0-1 0 0 0,36-18 0 0 0,-27 8-86 0 0,34-21 13 0 0,-63 37-26 0 0,0 0 1 0 0,-1-1-1 0 0,1 0 0 0 0,-1 0 1 0 0,0 0-1 0 0,-1 0 0 0 0,1-1 1 0 0,5-9-1 0 0,-9 12-25 0 0,1 0 0 0 0,-1 0 0 0 0,0 0 0 0 0,0 0 0 0 0,0 0 0 0 0,0 0 0 0 0,-1 0 0 0 0,1 0 0 0 0,-1 0 0 0 0,1 0 0 0 0,-1-1 0 0 0,-1-4 0 0 0,1 6 6 0 0,-1 1 0 0 0,1-1 0 0 0,-1 0 0 0 0,1 1 1 0 0,-1-1-1 0 0,0 0 0 0 0,1 1 0 0 0,-1-1 0 0 0,0 1 0 0 0,0-1 0 0 0,0 1 0 0 0,-1 0 0 0 0,1-1 0 0 0,0 1 0 0 0,0 0 0 0 0,-1 0 1 0 0,1 0-1 0 0,-1 0 0 0 0,1 0 0 0 0,-1 0 0 0 0,1 0 0 0 0,-1 1 0 0 0,1-1 0 0 0,-3 0 0 0 0,-4-2-130 0 0,0 1 0 0 0,0 1-1 0 0,0-1 1 0 0,0 1 0 0 0,0 1 0 0 0,0-1 0 0 0,0 1-1 0 0,0 1 1 0 0,0-1 0 0 0,-15 5 0 0 0,11-2 82 0 0,0 1 1 0 0,0 0 0 0 0,1 1 0 0 0,0 1-1 0 0,0 0 1 0 0,-15 10 0 0 0,1 3 119 0 0,2 1 0 0 0,0 1 0 0 0,1 2 0 0 0,-34 44 0 0 0,-56 93 538 0 0,93-129-487 0 0,2 1 1 0 0,1 1 0 0 0,-16 46-1 0 0,26-60 3 0 0,-4 26 0 0 0,9-38-56 0 0,0 0 0 0 0,0 0 0 0 0,1 1 0 0 0,0-1 0 0 0,0 0-1 0 0,1 0 1 0 0,1 8 0 0 0,-1-12-16 0 0,0 0 1 0 0,0 0-1 0 0,1-1 0 0 0,-1 1 1 0 0,0-1-1 0 0,1 1 0 0 0,0-1 1 0 0,-1 1-1 0 0,1-1 0 0 0,0 0 1 0 0,0 0-1 0 0,1 0 0 0 0,-1 0 0 0 0,0 0 1 0 0,1 0-1 0 0,-1-1 0 0 0,1 1 1 0 0,-1-1-1 0 0,1 0 0 0 0,0 1 1 0 0,0-1-1 0 0,4 1 0 0 0,6 1 88 0 0,0-1 0 0 0,0 0 0 0 0,22 1 0 0 0,-26-3-78 0 0,42 1 70 0 0,0-2 0 0 0,0-2 0 0 0,0-3-1 0 0,74-17 1 0 0,-29-4-2316 0 0,-2-7-3577 0 0,-74 25-1782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558 520 9815 0 0,'0'7'48'0'0,"-1"1"-1"0"0,0 0 0 0 0,-1-1 1 0 0,-3 10-1 0 0,-2 12 2288 0 0,5-10 4723 0 0,3-21-6883 0 0,-1 0 0 0 0,1 1 0 0 0,0-1 0 0 0,0 1 0 0 0,0-1 1 0 0,0 1-1 0 0,0-1 0 0 0,0 1 0 0 0,2-2 0 0 0,2-4 200 0 0,33-55 77 0 0,54-80 476 0 0,74-100-1371 0 0,-153 221 296 0 0,-1 0-1 0 0,13-32 1 0 0,-24 51 139 0 0,0 1-1 0 0,-1-1 1 0 0,1 0 0 0 0,-1 0 0 0 0,1 0 0 0 0,-1 1-1 0 0,0-1 1 0 0,1 0 0 0 0,-1 0 0 0 0,0 0 0 0 0,0 0 0 0 0,0 1-1 0 0,-1-1 1 0 0,1 0 0 0 0,0 0 0 0 0,-1 0 0 0 0,1 1-1 0 0,-2-4 1 0 0,1 4-6 0 0,0 0-1 0 0,0 0 1 0 0,0 0-1 0 0,1 0 1 0 0,-1 0-1 0 0,-1 1 1 0 0,1-1-1 0 0,0 0 1 0 0,0 0-1 0 0,0 1 1 0 0,0-1-1 0 0,0 1 1 0 0,-1-1-1 0 0,1 1 1 0 0,0 0-1 0 0,0-1 1 0 0,-1 1 0 0 0,1 0-1 0 0,0 0 1 0 0,-1 0-1 0 0,1 0 1 0 0,0 0-1 0 0,0 0 1 0 0,-1 0-1 0 0,1 0 1 0 0,-2 1-1 0 0,-7 1-47 0 0,0 1 0 0 0,0 0 0 0 0,0 0 1 0 0,0 1-1 0 0,-13 7 0 0 0,-44 31-148 0 0,37-20 176 0 0,1 2 0 0 0,1 1 1 0 0,-45 52-1 0 0,-61 96 10 0 0,76-94 28 0 0,-13 14-13 0 0,-62 83 29 0 0,17 10-155 0 0,104-164 68 0 0,2 0 0 0 0,0 1 0 0 0,-7 27 0 0 0,15-43 64 0 0,0 0 0 0 0,1-1 0 0 0,-1 1 0 0 0,1 0 0 0 0,1 0 0 0 0,-1 0 0 0 0,2 0 0 0 0,-1 0 0 0 0,0 0 0 0 0,1 0 0 0 0,1 0 0 0 0,-1-1 0 0 0,1 1 0 0 0,0 0 0 0 0,6 12 0 0 0,-4-14 15 0 0,-1 0 0 0 0,2 0 0 0 0,-1 0 0 0 0,0-1 0 0 0,1 0 0 0 0,0 0 0 0 0,0 0 0 0 0,1 0 0 0 0,-1-1 0 0 0,0 0 0 0 0,1 0 0 0 0,0 0 0 0 0,0 0 0 0 0,12 2 0 0 0,1 0 96 0 0,1 0-1 0 0,0-2 0 0 0,28 2 1 0 0,-21-4 53 0 0,0-2 1 0 0,50-7 0 0 0,48-18 167 0 0,-101 19-247 0 0,-1-1 0 0 0,38-19 0 0 0,-57 25-80 0 0,3-1-181 0 0,-1-1 0 0 0,0 0 1 0 0,0 0-1 0 0,9-8 0 0 0,-1-2-5447 0 0,-4 5-1038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58 9671 0 0,'25'-58'11012'0'0,"-27"59"-10983"0"0,-1 0-1 0 0,1 0 1 0 0,0 0-1 0 0,-1 0 1 0 0,1 0-1 0 0,0 1 1 0 0,0-1-1 0 0,0 1 1 0 0,0 0-1 0 0,0-1 1 0 0,1 1-1 0 0,-1 0 1 0 0,-2 4-1 0 0,-1-1 21 0 0,-97 114-37 0 0,70-83-37 0 0,1 1 1 0 0,2 2-1 0 0,2 1 0 0 0,-26 51 0 0 0,52-89 23 0 0,-1 1 1 0 0,1-1-1 0 0,0 1 0 0 0,0 0 1 0 0,1-1-1 0 0,-1 1 0 0 0,0 0 0 0 0,1 0 1 0 0,0 0-1 0 0,0-1 0 0 0,0 1 1 0 0,0 0-1 0 0,0 0 0 0 0,0 0 0 0 0,2 4 1 0 0,-1-5 14 0 0,-1 0 0 0 0,1 0 1 0 0,0 0-1 0 0,0 0 0 0 0,1-1 1 0 0,-1 1-1 0 0,0 0 1 0 0,1-1-1 0 0,-1 1 0 0 0,1-1 1 0 0,-1 1-1 0 0,1-1 0 0 0,-1 0 1 0 0,1 0-1 0 0,0 0 1 0 0,0 0-1 0 0,0 0 0 0 0,0 0 1 0 0,-1 0-1 0 0,1-1 0 0 0,5 2 1 0 0,1-1 58 0 0,2 0 0 0 0,-1 0-1 0 0,0 0 1 0 0,0-2 0 0 0,0 1 0 0 0,0-1 0 0 0,0 0 0 0 0,0-1 0 0 0,0 0 0 0 0,0 0-1 0 0,-1-1 1 0 0,1 0 0 0 0,-1-1 0 0 0,1 0 0 0 0,13-9 0 0 0,-6 3-36 0 0,0-1 0 0 0,0-1 0 0 0,-2-1-1 0 0,1 0 1 0 0,-2 0 0 0 0,19-25 0 0 0,-27 31-161 0 0,1 0 1 0 0,-2-1-1 0 0,1 0 0 0 0,-1 0 0 0 0,0-1 0 0 0,-1 1 1 0 0,0-1-1 0 0,0 1 0 0 0,-1-1 0 0 0,0 0 1 0 0,0 0-1 0 0,0-10 0 0 0,-2 14-5 0 0,-1-1 0 0 0,1 1-1 0 0,-1-1 1 0 0,1 1 0 0 0,-1-1-1 0 0,-1 1 1 0 0,1 0 0 0 0,-1-1 0 0 0,0 1-1 0 0,0 0 1 0 0,-1 0 0 0 0,1 1 0 0 0,-1-1-1 0 0,0 0 1 0 0,-1 1 0 0 0,1 0 0 0 0,-1-1-1 0 0,0 1 1 0 0,0 1 0 0 0,0-1-1 0 0,-6-3 1 0 0,8 4-66 0 0,-1 1 0 0 0,0 0 0 0 0,-1 0 1 0 0,1 0-1 0 0,0 0 0 0 0,-1 1 0 0 0,1-1 0 0 0,-1 1 0 0 0,1 0 0 0 0,-1 0 0 0 0,1 0 0 0 0,-1 0 0 0 0,0 1 1 0 0,-6-1-1 0 0,-3 3-810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99 502 10135 0 0,'-6'-2'85'0'0,"1"0"1"0"0,-1 0-1 0 0,1-1 0 0 0,0 1 0 0 0,-1-1 0 0 0,1 0 0 0 0,-7-6 0 0 0,8 5 431 0 0,0-1 0 0 0,0 1 0 0 0,0 0-1 0 0,0-1 1 0 0,1 0 0 0 0,0 0-1 0 0,0 0 1 0 0,0 0 0 0 0,1 0-1 0 0,-1-1 1 0 0,-1-7 0 0 0,2 6 143 0 0,0-1 1 0 0,1 1-1 0 0,0-1 1 0 0,0 0-1 0 0,1 1 1 0 0,0-1-1 0 0,0 0 1 0 0,3-11-1 0 0,-2 11-612 0 0,1 0-1 0 0,1-1 1 0 0,-1 1-1 0 0,7-12 0 0 0,-2 7 14 0 0,1 0 0 0 0,0 0 0 0 0,2 0 0 0 0,-1 1 0 0 0,1 1 0 0 0,15-14 0 0 0,-1 4 59 0 0,53-36 1 0 0,-47 37-248 0 0,47-21 0 0 0,-61 34 71 0 0,1 0-1 0 0,0 1 0 0 0,0 1 0 0 0,33-6 0 0 0,-45 10 49 0 0,0 1 0 0 0,1 0 0 0 0,-1 0 0 0 0,0 0 0 0 0,0 0 0 0 0,0 1 0 0 0,0 0 1 0 0,0 0-1 0 0,0 1 0 0 0,0-1 0 0 0,0 1 0 0 0,0 0 0 0 0,5 3 0 0 0,-7-3 3 0 0,0 0-1 0 0,1 1 1 0 0,-1-1-1 0 0,0 1 1 0 0,0 0-1 0 0,-1 0 1 0 0,1 0-1 0 0,-1 0 1 0 0,1 0-1 0 0,-1 0 1 0 0,0 1-1 0 0,0-1 1 0 0,0 1-1 0 0,-1 0 1 0 0,1-1-1 0 0,-1 1 1 0 0,1 5-1 0 0,0 2 4 0 0,0 0 0 0 0,-1 0 0 0 0,-1 0 0 0 0,0 0 0 0 0,0 0 0 0 0,-1 1 0 0 0,-3 10-1 0 0,-22 76 297 0 0,16-67-138 0 0,-7 44 1 0 0,15-65-137 0 0,1-1 0 0 0,0 1 0 0 0,1-1-1 0 0,0 1 1 0 0,1 13 0 0 0,0-18-144 0 0,1-1-1 0 0,-1 1 1 0 0,0 0 0 0 0,1-1-1 0 0,0 1 1 0 0,0-1-1 0 0,1 0 1 0 0,-1 0-1 0 0,1 0 1 0 0,0 0 0 0 0,0 0-1 0 0,5 5 1 0 0,-7-8-2 0 0,6 6-1402 0 0,1 0 0 0 0,10 8 1 0 0,-9-9-266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4 11055 0 0,'-1'-3'2803'0'0,"0"3"-2702"0"0,1 0-1 0 0,0 0 0 0 0,0 0 0 0 0,0 0 0 0 0,0 0 0 0 0,0 0 0 0 0,0 0 0 0 0,-1 0 0 0 0,1 0 0 0 0,0 0 1 0 0,0 0-1 0 0,0 0 0 0 0,0 0 0 0 0,0 0 0 0 0,0 0 0 0 0,-1 0 0 0 0,1 0 0 0 0,-6 6 1643 0 0,-4 14-327 0 0,-123 396 1300 0 0,94-274-2429 0 0,-103 350 61 0 0,129-445-353 0 0,-124 366-306 0 0,89-302-625 0 0,26-65-3347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55 19295 0 0,'-9'2'311'0'0,"0"2"0"0"0,0-1-1 0 0,0 1 1 0 0,0 1 0 0 0,-12 8 0 0 0,18-11-244 0 0,0 0 1 0 0,0 1-1 0 0,0-1 0 0 0,0 1 1 0 0,0 0-1 0 0,1 0 1 0 0,-1 0-1 0 0,1 0 1 0 0,0 0-1 0 0,0 1 1 0 0,0-1-1 0 0,0 1 1 0 0,0-1-1 0 0,1 1 1 0 0,-2 8-1 0 0,3-12-32 0 0,0 1 0 0 0,0-1 1 0 0,0 1-1 0 0,0-1 0 0 0,1 1 0 0 0,-1-1 0 0 0,0 1 0 0 0,1-1 0 0 0,-1 1 0 0 0,0-1 0 0 0,1 1 1 0 0,-1-1-1 0 0,0 0 0 0 0,1 1 0 0 0,-1-1 0 0 0,1 0 0 0 0,-1 1 0 0 0,1-1 0 0 0,-1 0 1 0 0,1 1-1 0 0,-1-1 0 0 0,1 0 0 0 0,0 1 60 0 0,3 1 17 0 0,0 0 0 0 0,1 0 0 0 0,-1-1 0 0 0,0 0 0 0 0,1 1 0 0 0,-1-1 1 0 0,1-1-1 0 0,-1 1 0 0 0,7 0 0 0 0,43-3 498 0 0,-51 1-576 0 0,67-6 245 0 0,-1-4 0 0 0,0-3 0 0 0,77-25 0 0 0,-98 24-343 0 0,157-44 331 0 0,-175 53-584 0 0,0 1-1 0 0,1 1 1 0 0,-1 1 0 0 0,60 4-1 0 0,-82-1-177 0 0,-1 1 0 0 0,0 0 0 0 0,1 1 0 0 0,-1-1 0 0 0,0 1 0 0 0,0 1 0 0 0,12 5 0 0 0,-4 1-1353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12895 0 0,'0'0'998'0'0,"0"2"-358"0"0,-4 16 1911 0 0,-1 0 1 0 0,-1-1-1 0 0,-14 29 1 0 0,6-14-1465 0 0,-73 143 492 0 0,55-115-1740 0 0,18-26-2005 0 0,13-32 1258 0 0,11-12-3384 0 0,5-3 2773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18 441 10591 0 0,'0'0'1495'0'0,"-2"-2"-146"0"0,0 1-1 0 0,0 0 1 0 0,0-1-1 0 0,1 0 1 0 0,-1 1-1 0 0,-1-3 1 0 0,2 0-1140 0 0,0 0 1 0 0,0 0 0 0 0,1 0-1 0 0,0 0 1 0 0,0 0-1 0 0,0 0 1 0 0,0 0 0 0 0,1 1-1 0 0,-1-1 1 0 0,1 0-1 0 0,0 0 1 0 0,2-4-1 0 0,1-5-106 0 0,1 0-1 0 0,8-14 1 0 0,1 3-165 0 0,0 1 1 0 0,2 1 0 0 0,0 0-1 0 0,2 1 1 0 0,33-32-1 0 0,-19 25-76 0 0,2 1 0 0 0,70-43 0 0 0,-92 63 203 0 0,0 0-1 0 0,22-8 0 0 0,-34 15-32 0 0,1 0 0 0 0,0 0 0 0 0,0 0 0 0 0,-1 0 0 0 0,1 0 0 0 0,0 0 0 0 0,0 0-1 0 0,-1 0 1 0 0,1 0 0 0 0,0 0 0 0 0,0 0 0 0 0,-1 1 0 0 0,1-1 0 0 0,0 0-1 0 0,-1 1 1 0 0,1-1 0 0 0,0 0 0 0 0,-1 1 0 0 0,1-1 0 0 0,-1 0 0 0 0,1 1 0 0 0,0-1-1 0 0,-1 1 1 0 0,1-1 0 0 0,0 2 0 0 0,9 15 277 0 0,-6-5-235 0 0,-1 0-1 0 0,0 0 1 0 0,-1 0 0 0 0,0 1 0 0 0,-1-1-1 0 0,-1 1 1 0 0,0 12 0 0 0,0 8 17 0 0,2 8-28 0 0,2-1-1 0 0,16 68 1 0 0,4-29-4455 0 0,-20-70-3520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128 205 9151 0 0,'0'0'422'0'0,"1"-2"-13"0"0,5-14 444 0 0,0-1 1 0 0,4-20-1 0 0,-1 8 7739 0 0,-10 31-8519 0 0,-5 3-47 0 0,0 1 0 0 0,1 0 0 0 0,-1 0 0 0 0,1 1 0 0 0,-7 13 0 0 0,-20 41 71 0 0,28-52-75 0 0,-52 119 181 0 0,50-111-151 0 0,1 1 0 0 0,0-1 0 0 0,2 1 0 0 0,0-1 0 0 0,-2 32-1 0 0,5-45-17 0 0,0 0-1 0 0,1 0 0 0 0,-1 0 0 0 0,0 0 0 0 0,1-1 0 0 0,0 1 0 0 0,0 0 0 0 0,0 0 1 0 0,1-1-1 0 0,-1 1 0 0 0,1 0 0 0 0,3 4 0 0 0,-4-6 3 0 0,1 0 0 0 0,0-1 0 0 0,-1 1 0 0 0,1-1 0 0 0,0 1 0 0 0,0-1 0 0 0,0 0 0 0 0,0 1 0 0 0,0-1 0 0 0,0 0 0 0 0,0-1 0 0 0,0 1 0 0 0,0 0 0 0 0,1 0 0 0 0,-1-1 0 0 0,0 0 0 0 0,0 1 0 0 0,1-1 0 0 0,-1 0 0 0 0,0 0 0 0 0,1 0 0 0 0,2-1 0 0 0,8-1 88 0 0,0 0 1 0 0,-1-1-1 0 0,1 0 0 0 0,-1-1 0 0 0,0-1 0 0 0,0 0 1 0 0,21-13-1 0 0,-6 1-6 0 0,-1-1 1 0 0,25-23-1 0 0,-24 17-98 0 0,-2 0-1 0 0,0-2 0 0 0,-2-1 0 0 0,-1-1 0 0 0,-1-1 0 0 0,-2 0 1 0 0,-1-2-1 0 0,-1 0 0 0 0,-1-1 0 0 0,15-47 0 0 0,-28 69-104 0 0,-1 0 1 0 0,2-21-1 0 0,0-1-1098 0 0,-4 30 240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12 107 3223 0 0,'-12'1'19146'0'0,"23"1"-18384"0"0,17 2-878 0 0,7-8 400 0 0,-1-2 0 0 0,53-15 0 0 0,-43 10-145 0 0,221-56 159 0 0,-258 65-414 0 0,1 1-1 0 0,0 0 0 0 0,10 1 1 0 0,-16 0-635 0 0,2 6-1707 0 0,-4-5 2095 0 0,1-1-1 0 0,-1 1 1 0 0,1-1-1 0 0,-1 1 1 0 0,0-1-1 0 0,1 1 1 0 0,-1 0-1 0 0,0-1 1 0 0,1 1-1 0 0,-1 0 1 0 0,0-1-1 0 0,0 1 1 0 0,0 0-1 0 0,1 0 1 0 0,-3 10-6191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6911 0 0,'-1'2'13960'0'0,"-6"12"-12803"0"0,-1 0-1 0 0,-17 23 1 0 0,-8 11-346 0 0,6 4-615 0 0,15-27-150 0 0,-17 26-1 0 0,6-13-164 0 0,-7 10-1170 0 0,29-47 765 0 0,12-5-8534 0 0,2-4 2808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9 17015 0 0,'0'0'779'0'0,"0"-1"-15"0"0,0 1-754 0 0,0-1 0 0 0,0 1 0 0 0,0 0 0 0 0,0 0 0 0 0,0-1 0 0 0,0 1 0 0 0,0 0 0 0 0,0 0-1 0 0,0-1 1 0 0,0 1 0 0 0,0 0 0 0 0,0 0 0 0 0,0-1 0 0 0,-1 1 0 0 0,1 0 0 0 0,0 0 0 0 0,0-1 0 0 0,0 1 0 0 0,0 0 0 0 0,0 0 0 0 0,-1 0 0 0 0,1-1 0 0 0,0 1 0 0 0,0 0 0 0 0,0 0 0 0 0,-1 0 0 0 0,1 0 0 0 0,0 0 0 0 0,0-1 0 0 0,-1 1-1 0 0,1 0 1 0 0,0 0 0 0 0,0 0 0 0 0,-1 0 0 0 0,1 0 0 0 0,0 0 0 0 0,0 0 0 0 0,-1 0 0 0 0,1 0 0 0 0,0 0 0 0 0,0 0 0 0 0,-1 0 0 0 0,1 0 0 0 0,0 0 0 0 0,0 0 0 0 0,-1 0 0 0 0,1 0 0 0 0,0 0 0 0 0,0 0 0 0 0,-1 1 0 0 0,1-1 0 0 0,0 0-1 0 0,0 0 1 0 0,-1 0 0 0 0,1 0 0 0 0,0 1 0 0 0,0-1 0 0 0,-1 0 44 0 0,-3 3 52 0 0,0-1 1 0 0,0 1 0 0 0,-1 0 0 0 0,2 0 0 0 0,-1 0 0 0 0,0 1 0 0 0,1 0 0 0 0,0-1 0 0 0,-1 1-1 0 0,1 0 1 0 0,1 0 0 0 0,-5 10 0 0 0,-2 5 239 0 0,-12 36-1 0 0,13-32-137 0 0,-74 220 862 0 0,-103 258-538 0 0,42-218-123 0 0,55-112-242 0 0,85-166-253 0 0,2-3-46 0 0,-1 0 0 0 0,1 0 0 0 0,0 1 0 0 0,0-1 0 0 0,0 0 0 0 0,1 0 0 0 0,-1 1 0 0 0,0-1 0 0 0,1 0 0 0 0,0 1 0 0 0,-1-1 0 0 0,1 0 0 0 0,0 4 0 0 0,2 1-998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97 6447 0 0,'-5'-2'151'0'0,"0"0"0"0"0,0 0-1 0 0,0 1 1 0 0,0 0 0 0 0,0 0-1 0 0,-11 0 1 0 0,-4 4 14903 0 0,33-3-14151 0 0,9-2-405 0 0,1 0 0 0 0,-1-2 0 0 0,41-11 0 0 0,-8 1-198 0 0,-17 6-222 0 0,204-35 436 0 0,-227 42-932 0 0,1 0 0 0 0,-1 1 0 0 0,0 1 1 0 0,1 0-1 0 0,24 6 0 0 0,-34-5 133 0 0,0 0 0 0 0,0 0 1 0 0,0 0-1 0 0,0 1 0 0 0,0 0 1 0 0,10 7-1 0 0,-13-7 172 0 0,0-1 0 0 0,0 1 0 0 0,0 0 0 0 0,0 0 0 0 0,-1 0-1 0 0,1 0 1 0 0,-1 0 0 0 0,0 0 0 0 0,0 1 0 0 0,0-1 0 0 0,-1 1 0 0 0,3 5 0 0 0,0 5-1805 0 0</inkml:trace>
  <inkml:trace contextRef="#ctx0" brushRef="#br0" timeOffset="1">706 237 10591 0 0,'0'2'819'0'0,"0"32"2269"0"0,2 0 1 0 0,9 57-1 0 0,-7-76-2154 0 0,0 0 0 0 0,0 0-1 0 0,2 0 1 0 0,8 16 0 0 0,-9-21-843 0 0,0-1 1 0 0,1 0-1 0 0,14 16 1 0 0,-18-24-81 0 0,-1 1 1 0 0,1 0 0 0 0,0-1 0 0 0,0 1-1 0 0,0-1 1 0 0,0 1 0 0 0,0-1-1 0 0,0 0 1 0 0,0 0 0 0 0,1 0-1 0 0,-1 0 1 0 0,0-1 0 0 0,1 1-1 0 0,-1 0 1 0 0,1-1 0 0 0,-1 0-1 0 0,0 0 1 0 0,1 1 0 0 0,-1-1-1 0 0,1-1 1 0 0,2 1 0 0 0,0-1-270 0 0,1-1 1 0 0,-1 1-1 0 0,1-1 1 0 0,-1 0 0 0 0,0 0-1 0 0,0-1 1 0 0,0 1-1 0 0,6-5 1 0 0,5-5-978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500 151 15919 0 0,'0'-2'730'0'0,"0"-13"-356"0"0,1-1 1 0 0,1 1 0 0 0,3-15-1 0 0,-3 22 175 0 0,0-1-1 0 0,1 1 1 0 0,0 1-1 0 0,0-1 1 0 0,0 0-1 0 0,1 1 1 0 0,7-11 1884 0 0,-2 26-1946 0 0,-8-6-484 0 0,0 1 0 0 0,0-1 0 0 0,0 1 0 0 0,0-1 0 0 0,0 1-1 0 0,0-1 1 0 0,0 1 0 0 0,-1 0 0 0 0,0-1 0 0 0,1 1 0 0 0,-1 0 0 0 0,0 0 0 0 0,0-1 0 0 0,-1 1-1 0 0,1 3 1 0 0,-2 6 8 0 0,-7 23-1 0 0,-18 44 242 0 0,-49 97 0 0 0,42-100-171 0 0,-197 482 63 0 0,177-400-275 0 0,-55 264-1 0 0,96-364-1721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527 192 8719 0 0,'0'0'399'0'0,"0"1"-4"0"0,-1 1-324 0 0,-3 13 16 0 0,2 0 1832 0 0,-1-1-1 0 0,-8 23 0 0 0,11-35-1066 0 0,-1 0-20 0 0,-2 10 661 0 0,3-12-1461 0 0,0 0 1 0 0,0 0-1 0 0,0 0 0 0 0,0 0 0 0 0,0 0 1 0 0,0 0-1 0 0,0 0 0 0 0,1 0 0 0 0,-1 0 0 0 0,0 0 1 0 0,0 0-1 0 0,0 0 0 0 0,0 0 0 0 0,0 0 1 0 0,0 0-1 0 0,0 0 0 0 0,0 0 0 0 0,0 0 1 0 0,1 0 547 0 0,-1 0-548 0 0,0 0 0 0 0,0 0 0 0 0,0 0 1 0 0,0 0-1 0 0,0 0 0 0 0,0 0 0 0 0,12-19 3000 0 0,-2 4-3411 0 0,-10 14 385 0 0,70-106 438 0 0,-59 87-483 0 0,0-1 0 0 0,-1 0 0 0 0,9-33 0 0 0,-18 52 2 0 0,-1 1 0 0 0,1-1 0 0 0,-1 0 0 0 0,1 0 0 0 0,-1 1 0 0 0,0-1-1 0 0,0 0 1 0 0,0 0 0 0 0,0 1 0 0 0,0-1 0 0 0,-1 0 0 0 0,1-2-1 0 0,-1 4 18 0 0,1-1-1 0 0,0 1 0 0 0,-1-1 0 0 0,1 0 1 0 0,-1 1-1 0 0,1-1 0 0 0,-1 1 0 0 0,1-1 0 0 0,-1 1 1 0 0,1 0-1 0 0,-1-1 0 0 0,0 1 0 0 0,1 0 1 0 0,-1-1-1 0 0,0 1 0 0 0,1 0 0 0 0,-1 0 1 0 0,0-1-1 0 0,1 1 0 0 0,-1 0 0 0 0,0 0 0 0 0,1 0 1 0 0,-1 0-1 0 0,0 0 0 0 0,1 0 0 0 0,-1 0 1 0 0,0 0-1 0 0,0 0 0 0 0,1 0 0 0 0,-1 0 0 0 0,0 1 1 0 0,1-1-1 0 0,-2 1 0 0 0,-8 2-170 0 0,0 0 1 0 0,1 1-1 0 0,-1 0 0 0 0,-16 10 0 0 0,-35 27-288 0 0,45-30 366 0 0,-219 166-645 0 0,199-145 751 0 0,0 1 0 0 0,2 2 0 0 0,2 1-1 0 0,-30 43 1 0 0,53-65 6 0 0,0 1 0 0 0,-8 17-1 0 0,14-26 22 0 0,1-1 0 0 0,0 1 0 0 0,0 0-1 0 0,1 0 1 0 0,-1 0 0 0 0,1 0-1 0 0,0 0 1 0 0,1 0 0 0 0,0 9 0 0 0,0-12 11 0 0,1 0 1 0 0,0 0-1 0 0,-1 0 1 0 0,1 0-1 0 0,1-1 1 0 0,-1 1 0 0 0,0 0-1 0 0,1-1 1 0 0,-1 1-1 0 0,1-1 1 0 0,0 1 0 0 0,0-1-1 0 0,0 0 1 0 0,0 1-1 0 0,0-1 1 0 0,0-1 0 0 0,1 1-1 0 0,-1 0 1 0 0,1 0-1 0 0,-1-1 1 0 0,6 3 0 0 0,5 1 194 0 0,0 0 0 0 0,0 0 0 0 0,18 3 1 0 0,-27-7-195 0 0,55 9 275 0 0,1-2 0 0 0,0-2 0 0 0,76-4 1 0 0,-105-4-856 0 0,-12-6-2664 0 0,-10 1 1965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227 109 15807 0 0,'0'0'727'0'0,"0"-2"-22"0"0,-6-25-305 0 0,6 26-272 0 0,-1-1-1 0 0,1 1 0 0 0,-1-1 0 0 0,0 1 1 0 0,1 0-1 0 0,-1-1 0 0 0,0 1 0 0 0,0 0 1 0 0,0-1-1 0 0,0 1 0 0 0,0 0 1 0 0,0 0-1 0 0,0 0 0 0 0,0 0 0 0 0,-1 0 1 0 0,1 0-1 0 0,0 0 0 0 0,-1 0 1 0 0,-1 0-1 0 0,1 1-40 0 0,0-1 0 0 0,-1 1 0 0 0,1 0 0 0 0,0 0 1 0 0,-1 0-1 0 0,1 1 0 0 0,0-1 0 0 0,0 0 0 0 0,-1 1 0 0 0,1 0 1 0 0,0-1-1 0 0,-3 3 0 0 0,-5 1-78 0 0,1 1 1 0 0,0 0-1 0 0,0 1 0 0 0,0-1 1 0 0,1 2-1 0 0,0-1 1 0 0,0 1-1 0 0,1 1 1 0 0,-13 14-1 0 0,10-9-15 0 0,0 1 0 0 0,1 0 0 0 0,1 1-1 0 0,0 0 1 0 0,-7 22 0 0 0,12-31 4 0 0,1 0-1 0 0,1 0 1 0 0,-1 1-1 0 0,1-1 1 0 0,0 0-1 0 0,1 1 1 0 0,0-1-1 0 0,0 1 1 0 0,0-1 0 0 0,0 1-1 0 0,1-1 1 0 0,2 8-1 0 0,-2-11 2 0 0,0 0 0 0 0,0 0 0 0 0,0 0 0 0 0,1-1 0 0 0,-1 1 0 0 0,1 0-1 0 0,0-1 1 0 0,-1 0 0 0 0,1 1 0 0 0,0-1 0 0 0,0 0 0 0 0,0 0 0 0 0,1 0 0 0 0,-1 0 0 0 0,1 0 0 0 0,-1 0-1 0 0,1-1 1 0 0,-1 1 0 0 0,1-1 0 0 0,0 0 0 0 0,0 0 0 0 0,-1 0 0 0 0,1 0 0 0 0,0 0 0 0 0,0-1-1 0 0,0 1 1 0 0,0-1 0 0 0,4 0 0 0 0,7 0 33 0 0,-1 0-1 0 0,1-2 0 0 0,-1 1 1 0 0,1-2-1 0 0,14-4 0 0 0,64-25 181 0 0,-82 28-200 0 0,-1 0 1 0 0,0-1-1 0 0,0 0 0 0 0,0-1 1 0 0,-1 0-1 0 0,0 0 0 0 0,0-1 0 0 0,0 0 1 0 0,-1 0-1 0 0,0-1 0 0 0,-1 0 0 0 0,1 0 1 0 0,-2-1-1 0 0,10-16 0 0 0,-12 18-4 0 0,0-1-1 0 0,0 1 1 0 0,0 0 0 0 0,-1-1-1 0 0,0 1 1 0 0,-1-1-1 0 0,0 0 1 0 0,0 1 0 0 0,-1-1-1 0 0,0 0 1 0 0,0 0 0 0 0,0 1-1 0 0,-1-1 1 0 0,0 0-1 0 0,-1 1 1 0 0,0-1 0 0 0,0 1-1 0 0,-1-1 1 0 0,0 1 0 0 0,-5-9-1 0 0,6 12-13 0 0,0 0 1 0 0,0 0-1 0 0,0 1 0 0 0,-1-1 0 0 0,1 1 0 0 0,-1 0 0 0 0,0-1 1 0 0,0 2-1 0 0,0-1 0 0 0,-1 0 0 0 0,1 0 0 0 0,-1 1 0 0 0,1 0 1 0 0,-1 0-1 0 0,0 0 0 0 0,0 0 0 0 0,0 1 0 0 0,0-1 1 0 0,0 1-1 0 0,0 0 0 0 0,0 0 0 0 0,-1 0 0 0 0,1 1 0 0 0,0 0 1 0 0,0-1-1 0 0,-1 2 0 0 0,1-1 0 0 0,0 0 0 0 0,-6 2 1 0 0,-4 1-90 0 0,0 0 1 0 0,0 1 0 0 0,-19 9-1 0 0,6-3-79 0 0,21-8 84 0 0,0 0 1 0 0,0 0-1 0 0,0 0 0 0 0,1 1 1 0 0,-10 6-1 0 0,14-8-104 0 0,19 4-855 0 0,-5 0 219 0 0,-2-3 336 0 0,0 0 0 0 0,-1-1 0 0 0,1 0 1 0 0,14-2-1 0 0,-13 1 156 0 0,42-3-1102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69 547 1375 0 0,'-1'0'13031'0'0,"-4"-7"-10603"0"0,-23-34 2589 0 0,23 32-4634 0 0,0 0 1 0 0,1-1 0 0 0,0 1-1 0 0,1-1 1 0 0,-3-11-1 0 0,3 10-260 0 0,1 0 0 0 0,1 0-1 0 0,0 0 1 0 0,0 1-1 0 0,1-1 1 0 0,1 0 0 0 0,0 0-1 0 0,0 0 1 0 0,1 0-1 0 0,0 0 1 0 0,1 1-1 0 0,0-1 1 0 0,1 1 0 0 0,9-18-1 0 0,-9 20-105 0 0,40-68 37 0 0,-37 65-58 0 0,0 1 0 0 0,1 0 0 0 0,1 1 1 0 0,0 0-1 0 0,10-8 0 0 0,-1 4-34 0 0,0 0 0 0 0,0 1-1 0 0,1 1 1 0 0,37-15 0 0 0,-40 20-652 0 0,1 1-1 0 0,21-5 1 0 0,-24 8-1254 0 0,0 0-1 0 0,0 1 1 0 0,18 1-1 0 0,-13 2-4959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79 568 6911 0 0,'0'0'528'0'0,"-14"0"72"0"0,12 0 126 0 0,-1 0-1 0 0,1 0 0 0 0,-1 0 0 0 0,1-1 0 0 0,0 1 0 0 0,-1-1 0 0 0,1 0 0 0 0,0 1 1 0 0,0-1-1 0 0,0 0 0 0 0,-1 0 0 0 0,1-1 0 0 0,0 1 0 0 0,0 0 0 0 0,0-1 1 0 0,-3-2-1 0 0,3 1-359 0 0,0 0-1 0 0,-1 0 1 0 0,1 0 0 0 0,0 0 0 0 0,1 0 0 0 0,-1-1 0 0 0,1 1 0 0 0,-1 0-1 0 0,1-1 1 0 0,-1-4 0 0 0,1 1-213 0 0,0 0-1 0 0,0 0 1 0 0,0 1-1 0 0,1-1 1 0 0,0 0-1 0 0,1 0 1 0 0,-1 0 0 0 0,1 0-1 0 0,1 0 1 0 0,-1 0-1 0 0,4-8 1 0 0,5-6 55 0 0,0 0 1 0 0,2 1-1 0 0,1 1 1 0 0,26-33-1 0 0,70-61-553 0 0,-75 82-252 0 0,2 2-1 0 0,0 1 1 0 0,77-44 0 0 0,-109 70 191 0 0,0 0 0 0 0,0 0-1 0 0,0 1 1 0 0,0-1 0 0 0,0 1 0 0 0,1 0 0 0 0,-1 0 0 0 0,1 0 0 0 0,4 0 0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33 298 7831 0 0,'0'0'603'0'0,"-10"-16"9201"0"0,10 15-9689 0 0,0 1-1 0 0,0 0 0 0 0,0 0 1 0 0,0 0-1 0 0,1 0 0 0 0,-1 0 0 0 0,0 0 1 0 0,0 0-1 0 0,0 0 0 0 0,17-1 1197 0 0,19 3-1581 0 0,-24 0 400 0 0,1 0 0 0 0,0-2 0 0 0,0 1 0 0 0,0-2 0 0 0,0 1 0 0 0,14-4 1 0 0,-14 1 135 0 0,1-1 1 0 0,0 0-1 0 0,-1-1 1 0 0,0-1 0 0 0,13-7-1 0 0,59-42 962 0 0,-80 51-1166 0 0,9-5 51 0 0,22-16 194 0 0,-1-1-1 0 0,57-54 1 0 0,-79 67-293 0 0,-7 7-61 0 0,0-1 0 0 0,10-12 0 0 0,-25 17-835 0 0,-1 3 625 0 0,-1 1 1 0 0,1 0-1 0 0,0 1 1 0 0,0 0-1 0 0,0 1 1 0 0,-14 6-1 0 0,4-1-26 0 0,-15 6 192 0 0,1 2 1 0 0,0 1-1 0 0,2 1 1 0 0,0 2-1 0 0,-52 47 0 0 0,45-35 135 0 0,-46 53 0 0 0,72-72 29 0 0,2 1 0 0 0,0 0 0 0 0,1 1 0 0 0,0-1 0 0 0,1 2 0 0 0,1 0 0 0 0,-8 22 0 0 0,15-37-55 0 0,0 1 0 0 0,1 0 0 0 0,-1-1 0 0 0,1 1 0 0 0,-1 0 0 0 0,1 0 0 0 0,0 0 0 0 0,0 0-1 0 0,0-1 1 0 0,0 1 0 0 0,1 0 0 0 0,-1 0 0 0 0,1 0 0 0 0,-1-1 0 0 0,1 1 0 0 0,0 0 0 0 0,0-1 0 0 0,0 1 0 0 0,1-1 0 0 0,-1 1 0 0 0,1-1-1 0 0,-1 1 1 0 0,1-1 0 0 0,0 0 0 0 0,3 3 0 0 0,-1-2 11 0 0,0 0 0 0 0,0 0 0 0 0,0 0 0 0 0,1-1 0 0 0,-1 0 0 0 0,1 0 0 0 0,-1 0 0 0 0,1 0 0 0 0,0-1 0 0 0,0 0 0 0 0,0 0 0 0 0,0 0 0 0 0,9 0 0 0 0,11-2-518 0 0,1-1 1 0 0,45-9-1 0 0,-62 9 357 0 0,25-5-790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11519 0 0,'0'0'1468'0'0,"-2"0"0"0"0,-8 2 25 0 0,0 1 0 0 0,0 0-1 0 0,-12 5 1 0 0,6-1-764 0 0,-19 12 0 0 0,-60 47-230 0 0,79-52-449 0 0,1 0-1 0 0,-1 1 1 0 0,2 1 0 0 0,0 0-1 0 0,1 1 1 0 0,1 0-1 0 0,1 1 1 0 0,0 0 0 0 0,-11 28-1 0 0,19-41-44 0 0,1 1-1 0 0,0-1 1 0 0,1 0-1 0 0,-1 0 1 0 0,1 1-1 0 0,0-1 0 0 0,1 1 1 0 0,-1-1-1 0 0,1 1 1 0 0,0-1-1 0 0,0 1 1 0 0,1-1-1 0 0,2 10 1 0 0,-2-12 0 0 0,0 1 1 0 0,1 0-1 0 0,-1 0 1 0 0,1-1-1 0 0,0 1 1 0 0,0-1 0 0 0,0 0-1 0 0,1 1 1 0 0,-1-1-1 0 0,1 0 1 0 0,0 0-1 0 0,0-1 1 0 0,0 1-1 0 0,0 0 1 0 0,0-1-1 0 0,1 0 1 0 0,-1 0-1 0 0,1 0 1 0 0,4 2-1 0 0,7 1 69 0 0,0 0-1 0 0,0 0 1 0 0,0-2-1 0 0,1 0 1 0 0,0-1-1 0 0,-1 0 0 0 0,1-1 1 0 0,16-2-1 0 0,7-2-390 0 0,0-1-1 0 0,40-11 0 0 0,-63 12-1389 0 0,29-12 0 0 0,-13 1-5432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2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29 7111 0 0,'0'0'10786'0'0,"1"1"-10584"0"0,3 7-30 0 0,-3-7 450 0 0,4 10 642 0 0,-7-2 4058 0 0,13-7-5258 0 0,-2-2-70 0 0,-1 0 0 0 0,1 0-1 0 0,-1-1 1 0 0,1 0 0 0 0,-1-1-1 0 0,16-4 1 0 0,-3-2-16 0 0,28-15 0 0 0,-40 20 22 0 0,0 0 0 0 0,0 0 0 0 0,0 1 0 0 0,0 0 0 0 0,10-1 0 0 0,-4 1 0 0 0,-4 0 0 0 0,0 2-11 0 0,0 1-31 0 0,0 0 31 0 0,3 2 11 0 0,-10 1 0 0 0,-3-2 0 0 0,12 9 0 0 0,-10-8 0 0 0,6 11 0 0 0,-4-6 11 0 0,-5-7-12 0 0,0 0 1 0 0,0 0 0 0 0,0 0-1 0 0,0 0 1 0 0,0 0 0 0 0,0 1-1 0 0,0-1 1 0 0,0 0 0 0 0,0 0-1 0 0,-1 0 1 0 0,1 0-1 0 0,0 0 1 0 0,-1 0 0 0 0,1 0-1 0 0,-1 0 1 0 0,1 0 0 0 0,-1 0-1 0 0,0 1 1 0 0,0 0-13 0 0,-4 6-16 0 0,-1 0 0 0 0,1-1 1 0 0,-1 1-1 0 0,-1-1 0 0 0,1-1 0 0 0,-1 1 1 0 0,-15 10-1 0 0,-6 6-20 0 0,17-13-94 0 0,-20 13-1 0 0,-7 3-28 0 0,36-25 130 0 0,-5 2 31 0 0,-16 10 11 0 0,-61 25 0 0 0,68-26 0 0 0,-9 0 0 0 0,22-10 0 0 0,-12 2 0 0 0,0 2 53 0 0,14-5 83 0 0,2-2-189 0 0,10-4 51 0 0,-1 0 1 0 0,1 0-1 0 0,0 1 0 0 0,1 0 0 0 0,-1 1 1 0 0,0 0-1 0 0,1 1 0 0 0,0 0 0 0 0,13 0 1 0 0,6-1 2 0 0,19-2 173 0 0,53 3 0 0 0,-95 3-162 0 0,-1 5-12 0 0,-6-5 0 0 0,0 1 0 0 0,0 0 0 0 0,1 0 0 0 0,-1 0 0 0 0,0 0 0 0 0,0 0 0 0 0,0 1 0 0 0,0-1 0 0 0,-1 0 0 0 0,1 1 0 0 0,0-1 0 0 0,-1 0 0 0 0,0 1 0 0 0,1-1 0 0 0,-1 1 0 0 0,0-1 0 0 0,-1 1 0 0 0,1-1 0 0 0,0 1 0 0 0,-1-1 0 0 0,0 4 0 0 0,-1 4 0 0 0,-4 3 0 0 0,-1 1 0 0 0,6-9 0 0 0,0-3 0 0 0,1 0 0 0 0,-1-1 0 0 0,0 1 0 0 0,1 0 0 0 0,-1-1 0 0 0,0 1 0 0 0,0 0 0 0 0,0-1 0 0 0,0 1 0 0 0,-2 1 0 0 0,-3 4 0 0 0,-24 18 0 0 0,3-3 0 0 0,19-17 0 0 0,-3 1 17 0 0,-1 0-1 0 0,-15 5 1 0 0,7-4-3 0 0,-63 23-14 0 0,16-7 0 0 0,20-5 0 0 0,-2-2 0 0 0,-83 16 0 0 0,130-32 4 0 0,-1 1 0 0 0,0-1 0 0 0,0 0 0 0 0,1 0 0 0 0,-1 0 0 0 0,0 0-1 0 0,1-1 1 0 0,-1 1 0 0 0,0-1 0 0 0,1 0 0 0 0,-1 1 0 0 0,0-1 0 0 0,-4-3 0 0 0,3 1 5 0 0,-1 0-1 0 0,1-1 1 0 0,0 1 0 0 0,0-1 0 0 0,0 0 0 0 0,0 0 0 0 0,-4-7-1 0 0,7 8 4 0 0,-11-7-13 0 0,10 9 2 0 0,0-1-1 0 0,0 1 1 0 0,0-1-1 0 0,0 1 1 0 0,-1 0-1 0 0,1 0 1 0 0,0 0-1 0 0,-1 0 1 0 0,-3-1-1 0 0,3 2-2 0 0,0 0 0 0 0,-1 0-1 0 0,1 0 1 0 0,0 1-1 0 0,0-1 1 0 0,0 1-1 0 0,0-1 1 0 0,0 1 0 0 0,0 0-1 0 0,-5 2 1 0 0,7-2-102 0 0,13-3-2779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10 20591 0 0,'0'0'943'0'0,"0"-2"-23"0"0,-1-4-556 0 0,0 5 17 0 0,0 2-197 0 0,-8 7-34 0 0,0 0 0 0 0,1 1-1 0 0,0 0 1 0 0,0 0 0 0 0,-7 14 0 0 0,-30 56 128 0 0,24-40-159 0 0,-86 162-59 0 0,-83 219 0 0 0,179-392-60 0 0,-77 203-37 0 0,63-157-6 0 0,-16 88-1 0 0,34-113-764 0 0,8-19-3710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90 10591 0 0,'-15'4'620'0'0,"0"0"-1"0"0,0 1 0 0 0,-19 9 0 0 0,4 5 4186 0 0,29-19-4694 0 0,1 0 0 0 0,0 0 0 0 0,0 0 0 0 0,0 0 0 0 0,-1 0 0 0 0,1 0 0 0 0,0 0 0 0 0,0 0 0 0 0,0 0 0 0 0,0 1 0 0 0,-1-1 0 0 0,1 0 0 0 0,0 0 0 0 0,0 0 0 0 0,0 0 0 0 0,0 0 0 0 0,0 0 0 0 0,-1 0 0 0 0,1 1 0 0 0,0-1 0 0 0,0 0 0 0 0,0 0 0 0 0,0 0 0 0 0,0 0 0 0 0,0 1 0 0 0,0-1 0 0 0,0 0 0 0 0,0 0 0 0 0,-1 0 0 0 0,1 0 0 0 0,0 1 0 0 0,0-1 0 0 0,0 0 0 0 0,0 0 0 0 0,0 0 0 0 0,0 1 0 0 0,0-1 0 0 0,0 0 0 0 0,0 0 0 0 0,0 0 0 0 0,1 0 0 0 0,-1 1 1 0 0,0-1-1 0 0,0 0 0 0 0,0 0 0 0 0,0 1 0 0 0,11-1 1202 0 0,20-5-758 0 0,48-12 539 0 0,197-41 99 0 0,-187 41-1060 0 0,-6-1-43 0 0,135-9 0 0 0,-200 26-202 0 0,1 1 0 0 0,-1 1-1 0 0,25 4 1 0 0,-36-4-292 0 0,0 1 0 0 0,0 0 0 0 0,1 0-1 0 0,-1 1 1 0 0,-1 0 0 0 0,1 0 0 0 0,0 1 0 0 0,-1-1 0 0 0,0 2 0 0 0,12 8-1 0 0,-5-1-1380 0 0</inkml:trace>
  <inkml:trace contextRef="#ctx0" brushRef="#br0" timeOffset="1">1038 200 13359 0 0,'0'0'1027'0'0,"0"1"-371"0"0,-4 70 8296 0 0,1-21-7188 0 0,1-4-773 0 0,-14 75 1 0 0,11-101-1479 0 0,0-1 1 0 0,0 0 0 0 0,-2 0-1 0 0,-1 0 1 0 0,0-1 0 0 0,-14 23-1 0 0,20-38 18 0 0,-2 4-2989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2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46 19007 0 0,'-13'-29'1856'0'0,"8"20"-1656"0"0,-4 6-200 0 0,0 1 0 0 0,0 0 160 0 0,0 2-96 0 0,2 4 0 0 0,0 5-64 0 0,3 1 0 0 0,4 3 0 0 0,2 3 0 0 0,0 0-824 0 0,-1 2-152 0 0,3 2-32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3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12439 0 0,'0'0'958'0'0,"-1"2"-408"0"0,-79 86 6407 0 0,53-61-6468 0 0,1 1 0 0 0,-37 54 0 0 0,59-77-435 0 0,-10 18 204 0 0,0 0 1 0 0,-16 39 0 0 0,27-56-196 0 0,1 1 0 0 0,-1-1 0 0 0,2 1 1 0 0,-1-1-1 0 0,1 1 0 0 0,0-1 0 0 0,0 1 0 0 0,1 0 1 0 0,0-1-1 0 0,0 1 0 0 0,0 0 0 0 0,1-1 0 0 0,0 1 1 0 0,1-1-1 0 0,-1 1 0 0 0,3 6 0 0 0,-2-10-6 0 0,0 1 0 0 0,0-1 0 0 0,1 0-1 0 0,-1 1 1 0 0,1-1 0 0 0,-1 0 0 0 0,1 0 0 0 0,0-1 0 0 0,0 1-1 0 0,1-1 1 0 0,-1 1 0 0 0,0-1 0 0 0,1 0 0 0 0,-1 0-1 0 0,1-1 1 0 0,0 1 0 0 0,-1-1 0 0 0,1 0 0 0 0,0 1 0 0 0,7-1-1 0 0,2 1 130 0 0,0 0 0 0 0,1-1-1 0 0,-1-1 1 0 0,26-3-1 0 0,-24 0-93 0 0,0 0-1 0 0,0-1 0 0 0,0 0 1 0 0,-1-1-1 0 0,1-1 0 0 0,14-8 1 0 0,79-50 380 0 0,-107 63-469 0 0,8-4 18 0 0,-1-1-1 0 0,0 0 1 0 0,0 0-1 0 0,0-1 1 0 0,-1 0-1 0 0,0 0 1 0 0,0-1-1 0 0,-1 0 1 0 0,0 0-1 0 0,0-1 0 0 0,-1 1 1 0 0,0-1-1 0 0,0-1 1 0 0,-1 1-1 0 0,-1 0 1 0 0,1-1-1 0 0,-1 0 1 0 0,1-12-1 0 0,-2 13-1 0 0,-1-1-1 0 0,0 0 0 0 0,-1 1 0 0 0,0-1 0 0 0,0 0 0 0 0,-1 0 0 0 0,-1 1 0 0 0,0-1 1 0 0,0 0-1 0 0,-4-10 0 0 0,3 14-49 0 0,1 0 1 0 0,-1 0 0 0 0,0 0-1 0 0,-1 0 1 0 0,1 1-1 0 0,-1 0 1 0 0,-1 0 0 0 0,1 0-1 0 0,0 0 1 0 0,-1 0-1 0 0,0 1 1 0 0,0 0 0 0 0,-1 0-1 0 0,1 1 1 0 0,-1-1-1 0 0,-5-2 1 0 0,0 1-91 0 0,0 1 1 0 0,0 0-1 0 0,-1 1 0 0 0,-11-2 1 0 0,-13 2-1879 0 0,30 3 496 0 0,1 1-1 0 0,0 0 0 0 0,0 0 1 0 0,-8 2-1 0 0,3 1-6016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13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11975 0 0,'0'0'14711'0'0,"0"-1"-14393"0"0,3-6-164 0 0,0 1-1 0 0,0 0 0 0 0,0 0 0 0 0,1 0 0 0 0,8-9 0 0 0,28-29 94 0 0,-25 27-157 0 0,10-8-27 0 0,1 1-1 0 0,31-22 0 0 0,62-37-54 0 0,-102 72-8 0 0,124-75 0 0 0,-111 70 0 0 0,1 2 0 0 0,60-19 0 0 0,-39 21 0 0 0,-51 12 0 0 0,0 0 0 0 0,0 0 0 0 0,0 0 0 0 0,1 0 0 0 0,-1 0 0 0 0,0 0 0 0 0,0 0 0 0 0,0 0 0 0 0,0 0 0 0 0,0 0 0 0 0,0 0 0 0 0,0 1 0 0 0,0-1 0 0 0,0 0 0 0 0,0 1 0 0 0,0-1 0 0 0,1 1 0 0 0,3 9 0 0 0,-5-8 0 0 0,1 3 0 0 0,0-1 0 0 0,0 1 0 0 0,-1-1 0 0 0,0 1 0 0 0,0 0 0 0 0,0-1 0 0 0,0 1 0 0 0,-1 0 0 0 0,0-1 0 0 0,-2 9 0 0 0,-3 6 1 0 0,-11 22 0 0 0,7-18 8 0 0,0 2 1 0 0,1 0 0 0 0,1 1 1 0 0,1 0-1 0 0,-6 41 0 0 0,13-58-7 0 0,-1 1 0 0 0,1 0 0 0 0,1 0 1 0 0,0-1-1 0 0,0 1 0 0 0,5 16 0 0 0,-4-19 8 0 0,0-1 1 0 0,1 1 0 0 0,0-1-1 0 0,0 0 1 0 0,0 0 0 0 0,1-1-1 0 0,0 1 1 0 0,0-1 0 0 0,1 0-1 0 0,8 9 1 0 0,-7-10 56 0 0,0 1 0 0 0,1-1 0 0 0,-1 0 1 0 0,1-1-1 0 0,0 0 0 0 0,0 0 0 0 0,0 0 0 0 0,0-1 0 0 0,0 0 0 0 0,1-1 0 0 0,-1 1 0 0 0,1-1 1 0 0,13 0-1 0 0,8-2 146 0 0,0 0 1 0 0,35-8-1 0 0,-54 8-170 0 0,19-3-78 0 0,0 1 0 0 0,0 2 0 0 0,1 0 0 0 0,40 6-1 0 0,-30 2-3390 0 0,-2 4-3372 0 0,-22-6-1791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1:0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12695 0 0,'0'0'1240'0'0,"2"20"-1104"0"0,0-4-136 0 0,-1 3-5616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1:0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67 179 2615 0 0,'0'0'118'0'0,"0"-2"-4"0"0,-2-10-90 0 0,-2-21 167 0 0,1 17 2175 0 0,-6-20-2963 0 0,8 32 566 0 0,-1-1 1 0 0,1 1-1 0 0,-1 0 0 0 0,0 0 0 0 0,-4-6 0 0 0,1 1 8 0 0,-16-19 1158 0 0,20 26-747 0 0,-7-8 340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1:0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2303 0 0,'0'0'6886'0'0,"2"0"-6804"0"0,1-1-35 0 0,10 1 338 0 0,-1 2-265 0 0,0 2-149 0 0,-6-1-252 0 0,7 5-113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1:0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24 6911 0 0,'0'0'608'0'0,"-16"-3"-480"0"0,-6-5-128 0 0,6 2 0 0 0,5 2 9296 0 0,30 2-19832 0 0</inkml:trace>
  <inkml:trace contextRef="#ctx0" brushRef="#br0" timeOffset="1">67 215 11519 0 0,'-17'0'512'0'0,"3"-2"96"0"0,-6 0-480 0 0,5 0 3408 0 0,32 18-11080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3:1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 5927 0 0,'0'0'3332'0'0,"0"-1"-3256"0"0,2-6-74 0 0,-2 6-72 0 0,0-1-468 0 0,0 1 707 0 0,-1 0 0 0 0,1 0 1 0 0,-1 0-1 0 0,0-1 0 0 0,1 1 1 0 0,-1 0-1 0 0,0 0 0 0 0,0 0 1 0 0,1 0-1 0 0,-1 0 0 0 0,0 1 1 0 0,0-1-1 0 0,0 0 0 0 0,0 0 1 0 0,0 0-1 0 0,0 1 0 0 0,-1-1 1 0 0,1 1-1 0 0,-2-2 0 0 0,-3 4-131 0 0,5 0 112 0 0,7 2 738 0 0,3-1-877 0 0,-2-1 45 0 0,-5-2-23 0 0,0 0-1 0 0,0 0 1 0 0,-1 0 0 0 0,1 0-1 0 0,0 0 1 0 0,0 0 0 0 0,-1 0-1 0 0,1-1 1 0 0,0 1 0 0 0,-1-1-1 0 0,1 1 1 0 0,-1-1 0 0 0,3-1-1 0 0,7-2 860 0 0,-9 4-296 0 0,0-1-450 0 0,0 1 0 0 0,0 0 0 0 0,0 0-1 0 0,0-1 1 0 0,0 1 0 0 0,0-1 0 0 0,0 0-1 0 0,0 1 1 0 0,4-3 0 0 0,-4 2 32 0 0,0-1-151 0 0,13-1 106 0 0,-1 1-122 0 0,20 3-171 0 0,-26-1 96 0 0,-3-1-4 0 0,8 7-44 0 0,-10-5 73 0 0,6 4 39 0 0,0-1 0 0 0,-2-2 14 0 0,-2-1 66 0 0,19-2 234 0 0,-16 1-326 0 0,-6 0-52 0 0,1 1 0 0 0,-1-1 0 0 0,1 1 0 0 0,0 0-1 0 0,-1-1 1 0 0,5 3 0 0 0,16 5-292 0 0,-22-7 957 0 0,0-1-575 0 0,-1-1 1 0 0,0 1-1 0 0,1 0 0 0 0,-1 0 0 0 0,1 0 1 0 0,-1-1-1 0 0,1 1 0 0 0,-1 0 0 0 0,1 0 0 0 0,-1 0 1 0 0,1 0-1 0 0,0 0 0 0 0,-1 0 0 0 0,1 0 1 0 0,-1 0-1 0 0,1 0 0 0 0,0 1 0 0 0,1 2-134 0 0,-1 0-1 0 0,1 0 1 0 0,0 0-1 0 0,-1 0 1 0 0,0 1 0 0 0,0-1-1 0 0,0 1 1 0 0,0-1-1 0 0,0 1 1 0 0,0 5-1 0 0,0 11-4358 0 0,0-6-513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2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 3679 0 0,'0'0'7335'0'0,"2"0"-6578"0"0,25-3 2799 0 0,-25 2-2882 0 0,0 2 9 0 0,-1-1-621 0 0,-1 0 1 0 0,0 0-1 0 0,0 0 1 0 0,0 0 0 0 0,1 0-1 0 0,-1 0 1 0 0,0 0-1 0 0,0 0 1 0 0,0 0 0 0 0,1 0-1 0 0,-1 0 1 0 0,0 0 0 0 0,0 0-1 0 0,0 0 1 0 0,1 0-1 0 0,-1 0 1 0 0,0 0 0 0 0,0 0-1 0 0,0 0 1 0 0,0 0 0 0 0,1 0-1 0 0,-1 0 1 0 0,0 1-1 0 0,0-1 1 0 0,0 0 0 0 0,0 0-1 0 0,1 0 1 0 0,-1 0-1 0 0,0 1 1 0 0,0-1 0 0 0,0 0-1 0 0,0 0 1 0 0,0 0 0 0 0,0 1-1 0 0,0 3-24 0 0,0-2-30 0 0,-1 0 0 0 0,1 0-1 0 0,-1 0 1 0 0,0 0-1 0 0,0 0 1 0 0,0 0 0 0 0,0 0-1 0 0,0-1 1 0 0,0 1-1 0 0,0 0 1 0 0,-2 2 0 0 0,-7 9 20 0 0,0-1 0 0 0,-1 0 1 0 0,-1-1-1 0 0,-15 13 0 0 0,14-12-23 0 0,-55 45-5 0 0,-45 43 0 0 0,85-69-21 0 0,1 1-1 0 0,-23 37 1 0 0,49-67 21 0 0,-21 28 0 0 0,2 1 0 0 0,1 2 0 0 0,1-1 0 0 0,2 2 0 0 0,1 1 0 0 0,-11 40 0 0 0,19-51 0 0 0,3-15 0 0 0,2 0 0 0 0,-1 0 0 0 0,1 0 0 0 0,1 1 0 0 0,-1 17 0 0 0,2-18 122 0 0,0 0-1 0 0,1-1 1 0 0,0 1 0 0 0,1 0-1 0 0,0-1 1 0 0,0 1-1 0 0,1-1 1 0 0,0 0-1 0 0,0 0 1 0 0,1 0 0 0 0,0 0-1 0 0,1 0 1 0 0,-1-1-1 0 0,1 0 1 0 0,7 7 0 0 0,-5-6 147 0 0,-1-1 1 0 0,1 0 0 0 0,1-1 0 0 0,0 1-1 0 0,0-1 1 0 0,0-1 0 0 0,0 0 0 0 0,13 6-1 0 0,-19-10 277 0 0,0 1-397 0 0,2-2-129 0 0,8 7 188 0 0,-6-1-197 0 0,-4-3 31 0 0,4 4-31 0 0,-1 1 0 0 0,-4-7 14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3:2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 1375 0 0,'0'0'7112'0'0,"-1"0"-6992"0"0,-2-1-85 0 0,-8-3 962 0 0,10 5-877 0 0,-5 0-85 0 0,3 0 8 0 0,-4 2 3126 0 0,6-4-2762 0 0,0 1-378 0 0,1 0 0 0 0,-1 0-1 0 0,1 0 1 0 0,-1 0 0 0 0,1 0-1 0 0,-1 0 1 0 0,1-1 0 0 0,-1 1 0 0 0,1 0-1 0 0,-1 0 1 0 0,1 0 0 0 0,-1-1 0 0 0,1 1-1 0 0,-1 0 1 0 0,1 0 0 0 0,0-1-1 0 0,-1 1 1 0 0,1 0 0 0 0,0-1 0 0 0,-1 1-1 0 0,1-1 1 0 0,0 1 0 0 0,-1 0-1 0 0,1-1 1 0 0,0 1 0 0 0,-1-1 0 0 0,-1-2 151 0 0,2 4 197 0 0,16 27 164 0 0,-10-16-276 0 0,-3-10 119 0 0,8 5-249 0 0,-2-1-135 0 0,0-2 0 0 0,1-1 0 0 0,-1 0 0 0 0,1-1 0 0 0,0-1 16 0 0,0-1 32 0 0,4-2 247 0 0,31-8 114 0 0,-35 8-422 0 0,4 0-60 0 0,-12 2 29 0 0,11 0 22 0 0,-10 1 5 0 0,15-3-30 0 0,-17 2 62 0 0,1 0 0 0 0,-1 0-1 0 0,1-1 1 0 0,-1 1 0 0 0,1 0-1 0 0,-1-1 1 0 0,1 1 0 0 0,-1-1-1 0 0,0 1 1 0 0,1-1 0 0 0,-1 0 0 0 0,0 0-1 0 0,1 0 1 0 0,-1 0 0 0 0,0 1-1 0 0,0-2 1 0 0,0 1 0 0 0,0 0-1 0 0,0 0 1 0 0,1-2 0 0 0,0 0 36 0 0,-1 2 57 0 0,0 1-102 0 0,-1 0-1 0 0,0 0 1 0 0,0 0 0 0 0,0 0-1 0 0,0 0 1 0 0,0 0-1 0 0,0 0 1 0 0,0 0 0 0 0,1 0-1 0 0,-1 0 1 0 0,0 0-1 0 0,0 0 1 0 0,0 0-1 0 0,0 0 1 0 0,0 0 0 0 0,0 0-1 0 0,1 0 1 0 0,-1 0-1 0 0,0 0 1 0 0,0 0 0 0 0,0 0-1 0 0,0 0 1 0 0,0 0-1 0 0,0 0 1 0 0,0 0 0 0 0,0 0-1 0 0,1 0 1 0 0,-1-1-1 0 0,0 1 1 0 0,0 0-1 0 0,0 0 1 0 0,0 0 0 0 0,0 0-1 0 0,0 0 1 0 0,0 0-1 0 0,0 0 1 0 0,0 0 0 0 0,0-1-1 0 0,0 1 1 0 0,0 0-1 0 0,1-2 23 0 0,0 1 0 0 0,0-1 0 0 0,0 1 0 0 0,0-1 0 0 0,0 1-1 0 0,0 0 1 0 0,0-1 0 0 0,1 1 0 0 0,-1 0 0 0 0,0 0 0 0 0,1 0-1 0 0,-1 0 1 0 0,1 0 0 0 0,2-1 0 0 0,-2 0-81 0 0,4 0 27 0 0,-3 3-88 0 0,-1 0-1 0 0,1 0 1 0 0,-1 1-1 0 0,0-1 0 0 0,1 1 1 0 0,-1-1-1 0 0,0 1 1 0 0,4 4-1 0 0,-4-4-42 0 0,7 3-1535 0 0,-1-3 160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3:4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1839 0 0,'0'0'4760'0'0,"8"-6"-4453"0"0,-3 1 2077 0 0,-5 5-2372 0 0,0 0-8 0 0,0 0 0 0 0,0 0 0 0 0,0 0 1 0 0,0 0-1 0 0,0 0 0 0 0,1 0 0 0 0,-1-1 1 0 0,0 1-1 0 0,0 0 0 0 0,0 0 0 0 0,0 0 1 0 0,0 0-1 0 0,0 0 0 0 0,0 0 0 0 0,1 0 1 0 0,-1 0-1 0 0,0-1 0 0 0,0 1 0 0 0,0 0 0 0 0,0 0 1 0 0,0 0-1 0 0,0 0 0 0 0,0 0 0 0 0,0 0 1 0 0,0-1-1 0 0,0 1 0 0 0,0 0 0 0 0,0 0 1 0 0,0 0-1 0 0,0 0 0 0 0,0 0 0 0 0,0 0 1 0 0,0-1-1 0 0,0 1 0 0 0,0 0 0 0 0,0 0 0 0 0,0 0 1 0 0,0 0-1 0 0,0 0 0 0 0,0-1 0 0 0,0 1 1 0 0,0 0-1 0 0,0 0 0 0 0,1-15 1361 0 0,0 10-1343 0 0,0-4-103 0 0,-1 9 249 0 0,0-1-1 0 0,0 0 1 0 0,0 0-1 0 0,0 0 1 0 0,0 0-1 0 0,1 0 1 0 0,-1 1-1 0 0,0-1 1 0 0,0 0-1 0 0,1 0 1 0 0,-1 0-1 0 0,0 0 1 0 0,1 1-1 0 0,-1-1 0 0 0,2-1 1 0 0,-1 1 67 0 0,0 0-176 0 0,0 0-1 0 0,0-1 1 0 0,1 1 0 0 0,-1 0 0 0 0,1 0 0 0 0,-1 0 0 0 0,1 0 0 0 0,-1 0 0 0 0,3 0 0 0 0,5-2-46 0 0,1-1-13 0 0,-1 1 0 0 0,0 0 11 0 0,1 2 42 0 0,0 2 1 0 0,-1 1-44 0 0,1 1-10 0 0,0-1 0 0 0,-1 2 0 0 0,1-2 0 0 0,-2-1 14 0 0,1-2 150 0 0,-7 0-84 0 0,-1 0 0 0 0,1 1-1 0 0,-1-1 1 0 0,1 0-1 0 0,0 1 1 0 0,-1-1 0 0 0,1 1-1 0 0,0 0 1 0 0,0-1-1 0 0,-1 1 1 0 0,3 0 0 0 0,5 0-70 0 0,-1 1-26 0 0,-6 0-40 0 0,0 0 0 0 0,0 0 0 0 0,0 0 0 0 0,0 0 0 0 0,0 0 0 0 0,0 1 0 0 0,-1-1-1 0 0,1 1 1 0 0,0-1 0 0 0,-1 1 0 0 0,1 0 0 0 0,2 3 0 0 0,0 0-551 0 0,-3-4 450 0 0,3-6 415 0 0,-4 5-279 0 0,0 0 1 0 0,1-1-1 0 0,-1 1 0 0 0,0-1 1 0 0,0 1-1 0 0,0 0 0 0 0,1-1 1 0 0,-1 1-1 0 0,0-1 1 0 0,1 1-1 0 0,-1 0 0 0 0,0 0 1 0 0,1-1-1 0 0,-1 1 0 0 0,0 0 1 0 0,1-1-1 0 0,-1 1 0 0 0,0 0 1 0 0,1 0-1 0 0,-1 0 1 0 0,1 0-1 0 0,-1-1 0 0 0,1 1 1 0 0,6 1-1276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3:4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10 136 4487 0 0,'0'0'2979'0'0,"-7"-17"-915"0"0,5 13-2067 0 0,1 3-77 0 0,2-1-96 0 0,1-3 198 0 0,-1 3 388 0 0,-1 2-372 0 0,0 0 0 0 0,1 0 0 0 0,-1 0 0 0 0,0 0 0 0 0,1-1-1 0 0,-1 1 1 0 0,0 0 0 0 0,1 0 0 0 0,-1 0 0 0 0,0-1 0 0 0,0 1 0 0 0,1 0-1 0 0,-1 0 1 0 0,0-1 0 0 0,0 1 0 0 0,0 0 0 0 0,1-1 0 0 0,-1 1 0 0 0,0 0-1 0 0,0-1 1 0 0,0 1 0 0 0,0 0 0 0 0,0-1 0 0 0,1 1 0 0 0,-1 0 0 0 0,0-1-1 0 0,0 1 1 0 0,0-2 30 0 0,1 1 1 0 0,-1 0-1 0 0,0 0 0 0 0,1 0 0 0 0,0 0 1 0 0,-1-1-1 0 0,1 1 0 0 0,0 0 0 0 0,0 0 0 0 0,-1 0 1 0 0,1 0-1 0 0,0 0 0 0 0,0 1 0 0 0,0-1 1 0 0,0 0-1 0 0,0 0 0 0 0,2 0 0 0 0,4-2-50 0 0,-6 3 72 0 0,0 0-30 0 0,-1-1 0 0 0,1 1-1 0 0,0 0 1 0 0,0 0 0 0 0,-1-1-1 0 0,1 1 1 0 0,0-1 0 0 0,-1 1-1 0 0,1-1 1 0 0,-1 1 0 0 0,1-1-1 0 0,-1 1 1 0 0,1-1 0 0 0,-1 0-1 0 0,1 1 1 0 0,-1-1 0 0 0,1 1-1 0 0,-1-2 1 0 0,9-7 986 0 0,-8 7-1060 0 0,13-4-209 0 0,-6 4 279 0 0,-4 1 19 0 0,4 0-19 0 0,2-1-46 0 0,0 1-10 0 0,4-2 0 0 0,15 1 0 0 0,-23 1-4 0 0,-3 1-3 0 0,0 0 0 0 0,-1 0 0 0 0,1 0 0 0 0,0 0 0 0 0,-1 0 0 0 0,1 1 0 0 0,0-1 1 0 0,2 1-1 0 0,0 1-63 0 0,0-1 0 0 0,0-1 0 0 0,1 1 1 0 0,-1-1-1 0 0,0 0 0 0 0,1 0 0 0 0,-1-1 1 0 0,0 0-1 0 0,0 0 0 0 0,1 0 0 0 0,-1 0 1 0 0,0-1-1 0 0,0 0 0 0 0,0 0 0 0 0,0 0 1 0 0,-1 0-1 0 0,1-1 0 0 0,7-6 0 0 0,-4 3 17 0 0,7-2-46 0 0,-13 8 59 0 0,0 0-89 0 0,11 12-1099 0 0,-1 14-88 0 0,-11-24 989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1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40 3679 0 0,'7'-10'585'0'0,"1"1"-1"0"0,11-11 6149 0 0,-20 21-6451 0 0,-8 10-39 0 0,-1-1 0 0 0,0-1-1 0 0,-1 1 1 0 0,-16 10-1 0 0,-52 29-16 0 0,53-34-139 0 0,-73 44 102 0 0,-108 67 1144 0 0,157-91-814 0 0,-77 70-1 0 0,4-1-59 0 0,113-97-377 0 0,8-6 0 0 0,17 3 2 0 0,-7-3-75 0 0,-1 0 0 0 0,0-1 0 0 0,0-1 1 0 0,0 1-1 0 0,0-1 0 0 0,0 0 0 0 0,0-1 0 0 0,0 0 0 0 0,8-3 0 0 0,9-4-51 0 0,28-17 0 0 0,9-4-243 0 0,-42 23 223 0 0,1 0 1 0 0,0 1 0 0 0,0 2-1 0 0,1 0 1 0 0,-1 1 0 0 0,25-1-1 0 0,-32 5 54 0 0,0 0-1 0 0,0 1 0 0 0,0 0 1 0 0,0 1-1 0 0,0 1 0 0 0,14 5 1 0 0,-9-1-6 0 0,1 0 1 0 0,-2 1 0 0 0,23 16 0 0 0,-32-20 10 0 0,-1 0 0 0 0,-1 0 0 0 0,1 1 0 0 0,-1 0 0 0 0,9 10 0 0 0,-12-11 10 0 0,0-1 0 0 0,-1 1 0 0 0,1-1 0 0 0,-1 1 0 0 0,0 0 0 0 0,0 0 0 0 0,-1 0 0 0 0,1 0 0 0 0,-1 0 0 0 0,0 7 0 0 0,0-6 74 0 0,-1 0 0 0 0,-1 0 0 0 0,1 0 0 0 0,-1 0 0 0 0,0 0 0 0 0,0 0 0 0 0,-1 0 0 0 0,0 0 0 0 0,0 0 0 0 0,0 0 0 0 0,-1-1 0 0 0,0 1 0 0 0,0-1 0 0 0,0 1 0 0 0,-4 4 0 0 0,-4 4 117 0 0,-1-1 0 0 0,0 0 0 0 0,-1 0 0 0 0,-14 11 0 0 0,-14 8-45 0 0,-74 44-1 0 0,84-59-19 0 0,0-1 0 0 0,-1-2-1 0 0,-45 15 1 0 0,52-24 51 0 0,1 0 0 0 0,-1-1-1 0 0,0-2 1 0 0,1 0 0 0 0,-1-2-1 0 0,0 0 1 0 0,0-2 0 0 0,-30-6 0 0 0,44 6-162 0 0,0-1 0 0 0,0 0 0 0 0,0-1 0 0 0,0 0 0 0 0,1 0 0 0 0,-1-1 0 0 0,-15-11 0 0 0,20 12-76 0 0,0-1 0 0 0,1 1 0 0 0,-1-1 0 0 0,1 0 0 0 0,0-1 0 0 0,0 1 0 0 0,0-1 0 0 0,1 0 0 0 0,0 0 0 0 0,0-1 0 0 0,1 1 0 0 0,-6-13 0 0 0,9 19 19 0 0,0-1 1 0 0,0 1-1 0 0,0 0 0 0 0,0 0 0 0 0,0 0 1 0 0,0 0-1 0 0,0 0 0 0 0,0-1 0 0 0,0 1 1 0 0,0 0-1 0 0,-1 0 0 0 0,1 0 0 0 0,0 0 1 0 0,0-1-1 0 0,0 1 0 0 0,0 0 0 0 0,0 0 1 0 0,0 0-1 0 0,0 0 0 0 0,0-1 0 0 0,0 1 0 0 0,0 0 1 0 0,1 0-1 0 0,-1 0 0 0 0,0 0 0 0 0,0-1 1 0 0,0 1-1 0 0,0 0 0 0 0,0 0 0 0 0,0 0 1 0 0,0 0-1 0 0,0 0 0 0 0,0-1 0 0 0,0 1 1 0 0,1 0-1 0 0,-1 0 0 0 0,0 0 0 0 0,0 0 1 0 0,0 0-1 0 0,0 0 0 0 0,0 0 0 0 0,1 0 0 0 0,-1 0 1 0 0,0-1-1 0 0,0 1 0 0 0,0 0 0 0 0,0 0 1 0 0,0 0-1 0 0,1 0 0 0 0,-1 0 0 0 0,0 0 1 0 0,13 4-604 0 0,13 12-155 0 0,-8-4-381 0 0,1 3-246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1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39 11519 0 0,'-2'-7'1158'0'0,"1"6"-1147"0"0,-1 0-1 0 0,1 1 1 0 0,0-1 0 0 0,0 0 0 0 0,0 1 0 0 0,-1 0 0 0 0,1-1 0 0 0,0 1 0 0 0,0-1 0 0 0,-1 1-1 0 0,1 0 1 0 0,0 0 0 0 0,-1 0 0 0 0,1 0 0 0 0,0 0 0 0 0,-1 0 0 0 0,1 0 0 0 0,-2 1 0 0 0,-1 0 104 0 0,0 0 0 0 0,1 1 0 0 0,0-1 1 0 0,-1 1-1 0 0,1-1 0 0 0,-5 5 1 0 0,-4 3 296 0 0,1 1 1 0 0,-16 16 0 0 0,26-24-423 0 0,-51 63 839 0 0,31-38-483 0 0,15-19-232 0 0,0 0 0 0 0,1 0-1 0 0,1 1 1 0 0,-1 0 0 0 0,1 0 0 0 0,1 0-1 0 0,-6 18 1 0 0,9-23-68 0 0,-1-1 1 0 0,1 1-1 0 0,-1 0 0 0 0,1-1 0 0 0,0 1 0 0 0,1 0 0 0 0,-1 0 0 0 0,0-1 1 0 0,1 1-1 0 0,2 5 0 0 0,-2-6-9 0 0,0-1 1 0 0,0 0-1 0 0,0 0 0 0 0,1 1 1 0 0,-1-1-1 0 0,1 0 1 0 0,-1 0-1 0 0,1 0 0 0 0,0-1 1 0 0,0 1-1 0 0,0 0 0 0 0,0-1 1 0 0,0 1-1 0 0,0-1 0 0 0,0 1 1 0 0,5 1-1 0 0,-3-2 52 0 0,1 1-1 0 0,-1-1 0 0 0,0 0 0 0 0,1 0 1 0 0,0-1-1 0 0,-1 1 0 0 0,9-1 1 0 0,35-5 354 0 0,-33 3-350 0 0,12-3-13 0 0,-1-1 0 0 0,0-2 1 0 0,0 0-1 0 0,-1-2 0 0 0,35-18 0 0 0,-42 20-85 0 0,8-5-61 0 0,40-25 1 0 0,-60 34 56 0 0,0 0 1 0 0,0-1-1 0 0,0 0 0 0 0,-1 0 1 0 0,0 0-1 0 0,0-1 0 0 0,0 0 1 0 0,-1 0-1 0 0,1 0 0 0 0,-1 0 1 0 0,4-11-1 0 0,-6 14 11 0 0,-1 0-1 0 0,-1 0 0 0 0,1 0 1 0 0,0 1-1 0 0,-1-1 0 0 0,1 0 1 0 0,-1 0-1 0 0,0 0 0 0 0,0 0 1 0 0,0 0-1 0 0,0 0 0 0 0,-1 0 1 0 0,1 0-1 0 0,-1 0 0 0 0,0 0 1 0 0,-1-4-1 0 0,0 3-10 0 0,0 0 0 0 0,-1 1 1 0 0,1-1-1 0 0,-1 1 0 0 0,0-1 0 0 0,1 1 1 0 0,-1 0-1 0 0,-1 0 0 0 0,1 0 0 0 0,-5-3 1 0 0,-4-1-28 0 0,0 1 1 0 0,0 0 0 0 0,0 0 0 0 0,-1 1 0 0 0,0 1-1 0 0,-20-4 1 0 0,12 4 30 0 0,0 0 1 0 0,-1 2-1 0 0,0 1 0 0 0,1 0 0 0 0,-1 2 1 0 0,-33 5-1 0 0,47-5-437 0 0,-21 2 544 0 0,27-3-656 0 0,1 0 0 0 0,-1 0 0 0 0,1 0 0 0 0,-1-1-1 0 0,1 1 1 0 0,-1-1 0 0 0,1 1 0 0 0,-1-1 0 0 0,-2-1 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1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5063 0 0,'0'0'10507'0'0,"-14"4"-9175"0"0,11-2-1256 0 0,0 0 1 0 0,0 0-1 0 0,0 0 0 0 0,0 0 0 0 0,0 1 1 0 0,0-1-1 0 0,1 1 0 0 0,-1-1 1 0 0,1 1-1 0 0,0 0 0 0 0,-3 5 1 0 0,-3 5 69 0 0,-8 22 0 0 0,0-2-17 0 0,-6 12-120 0 0,-13 22-2 0 0,34-66-528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1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0,'0'0'288'0'0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44 322 3223 0 0,'0'0'143'0'0,"-1"1"-3"0"0,-12 7-130 0 0,12-7 447 0 0,0 0-1 0 0,0 0 0 0 0,1-1 1 0 0,-1 1-1 0 0,0 0 0 0 0,0-1 0 0 0,0 1 1 0 0,0-1-1 0 0,0 1 0 0 0,0-1 1 0 0,0 1-1 0 0,0-1 0 0 0,0 0 1 0 0,0 1-1 0 0,0-1 0 0 0,0 0 0 0 0,0 0 1 0 0,0 0-1 0 0,0 0 0 0 0,-1 0 1 0 0,1 0-1 0 0,-2 0 0 0 0,-1-19 318 0 0,4 13-693 0 0,1 0 1 0 0,0 0 0 0 0,0 0 0 0 0,1 0-1 0 0,0 0 1 0 0,0 0 0 0 0,0 1 0 0 0,0-1-1 0 0,1 1 1 0 0,4-7 0 0 0,7-8 394 0 0,18-23 1 0 0,-20 29-419 0 0,-11 12-58 0 0,74-86-41 0 0,-63 75 34 0 0,0 2-1 0 0,1-1 0 0 0,0 2 0 0 0,27-17 0 0 0,-36 25 4 0 0,-1 1 0 0 0,0-1 0 0 0,0 1-1 0 0,1 0 1 0 0,-1 0 0 0 0,1 0 0 0 0,-1 0-1 0 0,1 1 1 0 0,0-1 0 0 0,-1 1 0 0 0,1 0-1 0 0,-1 0 1 0 0,5 1 0 0 0,-6-1 1 0 0,-1 1 0 0 0,1-1 0 0 0,0 0 1 0 0,-1 1-1 0 0,1 0 0 0 0,0-1 0 0 0,-1 1 0 0 0,1 0 0 0 0,-1 0 1 0 0,1 0-1 0 0,-1 0 0 0 0,1 0 0 0 0,-1 0 0 0 0,0 1 0 0 0,0-1 1 0 0,1 0-1 0 0,-1 1 0 0 0,0-1 0 0 0,0 1 0 0 0,0-1 0 0 0,0 1 1 0 0,-1-1-1 0 0,1 1 0 0 0,0 0 0 0 0,-1-1 0 0 0,1 1 0 0 0,0 2 1 0 0,0 2 19 0 0,-1 0 0 0 0,1 0 1 0 0,-1 0-1 0 0,0 0 1 0 0,-1 0-1 0 0,1 0 0 0 0,-3 6 1 0 0,-12 42 471 0 0,10-40-395 0 0,1 1-1 0 0,-4 24 1 0 0,7-31-73 0 0,0-1-1 0 0,1 0 1 0 0,0 1-1 0 0,1-1 1 0 0,0 0-1 0 0,0 1 1 0 0,0-1 0 0 0,5 14-1 0 0,-6-20-25 0 0,1 1-1 0 0,0-1 0 0 0,-1 1 0 0 0,1-1 1 0 0,0 1-1 0 0,0-1 0 0 0,0 0 0 0 0,0 1 1 0 0,0-1-1 0 0,0 0 0 0 0,0 0 1 0 0,0 0-1 0 0,0 0 0 0 0,0 0 0 0 0,1 0 1 0 0,-1 0-1 0 0,0 0 0 0 0,1 0 1 0 0,-1 0-1 0 0,1-1 0 0 0,-1 1 0 0 0,1-1 1 0 0,2 1-1 0 0,0 0-90 0 0,9 3-753 0 0,3-3-257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20 10159 0 0,'3'-7'920'0'0,"-2"0"-754"0"0,-1 2-36 0 0,-1 4 450 0 0,-2 2-374 0 0,0-1 0 0 0,-1 1-1 0 0,1-1 1 0 0,0 1-1 0 0,0 0 1 0 0,0 0 0 0 0,0 1-1 0 0,0-1 1 0 0,0 1-1 0 0,0-1 1 0 0,0 1-1 0 0,0 0 1 0 0,1 0 0 0 0,-1 0-1 0 0,1 0 1 0 0,-1 0-1 0 0,-2 5 1 0 0,-4 4-59 0 0,0 1-1 0 0,-11 21 1 0 0,19-30-60 0 0,-26 48 339 0 0,2 1-1 0 0,-24 75 0 0 0,-23 116-84 0 0,58-189-342 0 0,-56 170 137 0 0,55-179-339 0 0,-3-1 0 0 0,-39 75 0 0 0,49-113-2721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82 142 6911 0 0,'-12'-5'211'0'0,"6"3"-78"0"0,1 0 0 0 0,-1 0 1 0 0,-11-2-1 0 0,16 4 94 0 0,-1 0 0 0 0,1 0 0 0 0,0 0-1 0 0,0 0 1 0 0,0 0 0 0 0,0 0 0 0 0,0 0-1 0 0,0 0 1 0 0,0 0 0 0 0,0 1-1 0 0,0-1 1 0 0,0 0 0 0 0,0 1 0 0 0,0-1-1 0 0,0 1 1 0 0,0-1 0 0 0,0 1 0 0 0,0-1-1 0 0,0 1 1 0 0,0 0 0 0 0,1-1 0 0 0,-1 1-1 0 0,0 0 1 0 0,0 0 0 0 0,1 0-1 0 0,-1 0 1 0 0,0-1 0 0 0,1 1 0 0 0,-1 0-1 0 0,1 1 1 0 0,-2 1 12 0 0,1-2-168 0 0,1 0 0 0 0,-1 0 0 0 0,0 0 0 0 0,1 1 0 0 0,-1-1 0 0 0,1 0 0 0 0,-1 0 0 0 0,1 1 0 0 0,0-1-1 0 0,0 0 1 0 0,-1 1 0 0 0,1-1 0 0 0,0 0 0 0 0,0 1 0 0 0,0-1 0 0 0,0 0 0 0 0,1 1 0 0 0,-1-1 0 0 0,0 0 0 0 0,1 1 0 0 0,-1-1-1 0 0,0 0 1 0 0,1 0 0 0 0,0 1 0 0 0,-1-1 0 0 0,1 0 0 0 0,0 0 0 0 0,-1 0 0 0 0,1 0 0 0 0,0 0 0 0 0,0 0 0 0 0,0 0 0 0 0,0 0-1 0 0,0 0 1 0 0,0 0 0 0 0,0 0 0 0 0,0-1 0 0 0,0 1 0 0 0,2 0 0 0 0,3 2 64 0 0,-1 0 1 0 0,0-1-1 0 0,1 0 0 0 0,-1-1 1 0 0,1 1-1 0 0,0-1 0 0 0,-1 0 1 0 0,8 0-1 0 0,4 0 120 0 0,0-2 0 0 0,0 0-1 0 0,1-1 1 0 0,-1-1 0 0 0,26-7 0 0 0,84-35 381 0 0,-77 26-442 0 0,266-91-2257 0 0,-272 93 996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4111 0 0,'0'0'191'0'0,"1"0"-11"0"0,11-1 334 0 0,-1 0-1 0 0,1-1 1 0 0,-1 0-1 0 0,0-1 0 0 0,0 0 1 0 0,0-1-1 0 0,0 0 1 0 0,16-10-1 0 0,-4 4 819 0 0,43-13 0 0 0,-36 14-2090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35 11519 0 0,'0'-8'376'0'0,"0"7"-314"0"0,0-1-1 0 0,0 1 1 0 0,0-1-1 0 0,0 1 1 0 0,0-1-1 0 0,1 1 1 0 0,-1-1-1 0 0,1 1 1 0 0,-1-1-1 0 0,1 1 1 0 0,-1-1-1 0 0,1 1 1 0 0,0 0-1 0 0,0-1 1 0 0,2-3 3785 0 0,-3 8-3808 0 0,-1 0 1 0 0,1 0-1 0 0,-1 0 1 0 0,0 0-1 0 0,0-1 0 0 0,0 1 1 0 0,-1 0-1 0 0,1-1 1 0 0,-3 4-1 0 0,-3 6 99 0 0,-45 109 665 0 0,-40 146 1 0 0,20-53-831 0 0,-17-8 105 0 0,76-180-76 0 0,-44 79 8 0 0,50-93 20 0 0,-2-1 0 0 0,1 1 0 0 0,-2-1 0 0 0,1-1 0 0 0,-1 0 0 0 0,-13 10 0 0 0,21-30 47 0 0,2 4-147 0 0,1-1 0 0 0,0 0 0 0 0,0 0 0 0 0,1 1 1 0 0,0-1-1 0 0,0 0 0 0 0,1 1 0 0 0,3-7 0 0 0,31-49-700 0 0,-36 60 750 0 0,18-26-269 0 0,1 0 0 0 0,41-43-1 0 0,-52 61 219 0 0,1 1 1 0 0,1 0-1 0 0,0 0 0 0 0,0 1 0 0 0,0 1 0 0 0,1 0 1 0 0,0 0-1 0 0,0 2 0 0 0,23-9 0 0 0,-32 13 102 0 0,-1 1 1 0 0,1-1-1 0 0,-1 1 0 0 0,1-1 0 0 0,-1 1 0 0 0,1 0 1 0 0,-1 0-1 0 0,1 0 0 0 0,-1 1 0 0 0,1-1 0 0 0,-1 1 1 0 0,1-1-1 0 0,-1 1 0 0 0,1 0 0 0 0,-1 0 0 0 0,0 0 1 0 0,0 0-1 0 0,1 0 0 0 0,-1 0 0 0 0,0 1 0 0 0,0-1 1 0 0,0 1-1 0 0,0-1 0 0 0,0 1 0 0 0,0 0 0 0 0,-1 0 1 0 0,1 0-1 0 0,-1 0 0 0 0,3 3 0 0 0,-2 0 54 0 0,1 0-1 0 0,-1 0 0 0 0,0 0 0 0 0,0 0 1 0 0,-1 0-1 0 0,1 0 0 0 0,-1 0 1 0 0,0 1-1 0 0,-1-1 0 0 0,1 0 1 0 0,-1 1-1 0 0,-1 10 0 0 0,-9 41 631 0 0,5-34-636 0 0,-2 33-1 0 0,10-20-1579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15 100 5063 0 0,'0'0'232'0'0,"1"1"362"0"0,1 1 4 0 0,0 0 0 0 0,-1 0 0 0 0,1 0-1 0 0,0 0 1 0 0,0-1 0 0 0,0 1 0 0 0,1-1 0 0 0,-1 1 0 0 0,0-1 0 0 0,0 0 0 0 0,1 0 0 0 0,-1 0 0 0 0,1 0 0 0 0,-1 0 0 0 0,1 0 0 0 0,-1-1 0 0 0,4 1 0 0 0,18-3 457 0 0,21-7-98 0 0,0-2-1 0 0,53-21 1 0 0,-97 31-955 0 0,20-6-14 0 0,-1-1-1 0 0,0-1 1 0 0,0-1 0 0 0,36-24 0 0 0,-54 33-307 0 0,-12 1-663 0 0,1 0 683 0 0,0 1-1 0 0,-1 1 1 0 0,1-1-1 0 0,0 1 1 0 0,0 1-1 0 0,0 0 1 0 0,1 0-1 0 0,-13 6 1 0 0,-16 12 328 0 0,0 1 0 0 0,1 1 0 0 0,1 3 0 0 0,-39 36 0 0 0,62-51 129 0 0,1 0 0 0 0,1 0 0 0 0,0 1 0 0 0,-14 20 0 0 0,22-28-105 0 0,-1 0 1 0 0,1 0-1 0 0,-1 0 1 0 0,1 1-1 0 0,0-1 1 0 0,1 1 0 0 0,-1 0-1 0 0,1-1 1 0 0,0 1-1 0 0,0 0 1 0 0,0 0-1 0 0,1 0 1 0 0,0 0-1 0 0,0 0 1 0 0,0-1-1 0 0,0 1 1 0 0,1 0-1 0 0,1 6 1 0 0,0-7 13 0 0,0 0 0 0 0,0-1 0 0 0,0 1 0 0 0,1-1 0 0 0,-1 0 0 0 0,1 0 0 0 0,0 0 0 0 0,0 0 0 0 0,0 0 0 0 0,0 0 0 0 0,0-1 0 0 0,0 0 0 0 0,1 1-1 0 0,-1-1 1 0 0,1-1 0 0 0,0 1 0 0 0,5 2 0 0 0,5 0 123 0 0,0 1-1 0 0,0-2 0 0 0,22 3 1 0 0,-2-3-595 0 0,0-1 0 0 0,0-2 0 0 0,58-8 0 0 0,-64 5-573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462 222 10591 0 0,'-8'0'964'0'0,"0"0"2455"0"0,3 8 179 0 0,5-15-2747 0 0,1-31-717 0 0,0 16-89 0 0,-1 1 1 0 0,-2-26 0 0 0,1 41-91 0 0,0 0 0 0 0,0 0 0 0 0,-1 1 0 0 0,1-1 1 0 0,-1 1-1 0 0,-1-1 0 0 0,1 1 0 0 0,-1 0 0 0 0,0 0 1 0 0,0 0-1 0 0,0 0 0 0 0,-8-8 0 0 0,9 11 4 0 0,0 0 0 0 0,-1 0 0 0 0,1 1-1 0 0,-1-1 1 0 0,1 1 0 0 0,-1 0 0 0 0,1 0-1 0 0,-1 0 1 0 0,0 0 0 0 0,0 0 0 0 0,1 1 0 0 0,-1-1-1 0 0,0 1 1 0 0,0 0 0 0 0,0 0 0 0 0,1 0-1 0 0,-1 0 1 0 0,0 0 0 0 0,0 1 0 0 0,0-1 0 0 0,1 1-1 0 0,-1-1 1 0 0,0 1 0 0 0,-3 2 0 0 0,-5 1-20 0 0,1 1-1 0 0,-1 0 1 0 0,1 1 0 0 0,-16 12 0 0 0,-2 3 138 0 0,1 2 1 0 0,1 2-1 0 0,1 0 0 0 0,-27 36 0 0 0,37-40 26 0 0,0 0 0 0 0,1 1 1 0 0,2 0-1 0 0,0 0 0 0 0,2 2 0 0 0,-14 40 0 0 0,22-56-88 0 0,1-1-1 0 0,-1 1 0 0 0,1-1 1 0 0,1 10-1 0 0,2 2 45 0 0,-1-19-54 0 0,-1 1-1 0 0,1 0 1 0 0,0 0 0 0 0,-1 0-1 0 0,1-1 1 0 0,0 1 0 0 0,0 0-1 0 0,0-1 1 0 0,0 1 0 0 0,0-1-1 0 0,0 1 1 0 0,0-1 0 0 0,0 1 0 0 0,0-1-1 0 0,0 1 1 0 0,0-1 0 0 0,0 0-1 0 0,0 0 1 0 0,0 0 0 0 0,0 0-1 0 0,0 1 1 0 0,0-1 0 0 0,0-1-1 0 0,0 1 1 0 0,0 0 0 0 0,0 0-1 0 0,0 0 1 0 0,2-1 0 0 0,30-9 171 0 0,82-46 51 0 0,-75 35-242 0 0,17-11-24 0 0,58-44 1 0 0,-87 59-104 0 0,-38 40-354 0 0,-1-8 443 0 0,-1 0 0 0 0,-20 20 0 0 0,0 0 138 0 0,20-21-66 0 0,5-7-9 0 0,1 1-1 0 0,-1 0 1 0 0,-6 13 0 0 0,12-20-96 0 0,10 5-493 0 0,-8-5 367 0 0,1 0 1 0 0,-1 0-1 0 0,1 0 0 0 0,0-1 0 0 0,0 1 1 0 0,-1-1-1 0 0,1 1 0 0 0,0-1 1 0 0,0 0-1 0 0,0 0 0 0 0,0 0 1 0 0,-1 0-1 0 0,1 0 0 0 0,0 0 1 0 0,0 0-1 0 0,3-1 0 0 0,8-3-1132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8751 0 0,'0'0'794'0'0,"-1"2"-652"0"0,-35 61 1707 0 0,-10 19 841 0 0,-67 195-1347 0 0,38-89-1078 0 0,-37 56-190 0 0,75-178-49 0 0,-68 97 1 0 0,10-47 90 0 0,78-101-117 0 0,17-15 2 0 0,0 0 0 0 0,0 1 0 0 0,-1-1-1 0 0,1 0 1 0 0,0 0 0 0 0,-1 1 0 0 0,1-1-1 0 0,0 0 1 0 0,-1 0 0 0 0,1 0 0 0 0,0 0-1 0 0,-1 0 1 0 0,1 1 0 0 0,0-1 0 0 0,-1 0-1 0 0,1 0 1 0 0,0 0 0 0 0,-1 0 0 0 0,1 0-1 0 0,0 0 1 0 0,-1 0 0 0 0,1 0 0 0 0,-1 0-1 0 0,1 0 1 0 0,0-1 0 0 0,-1 1 0 0 0,1 0-1 0 0,0 0 1 0 0,-1 0 0 0 0,1 0 0 0 0,0 0-1 0 0,-1-1 1 0 0,1 1 0 0 0,0 0 0 0 0,0 0-1 0 0,-1-1 1 0 0,1 1 0 0 0,-1-1 0 0 0,-4-9 118 0 0,5 10-101 0 0,-2-5 42 0 0,1-1-1 0 0,-1 1 1 0 0,1 0-1 0 0,0 0 1 0 0,1-1-1 0 0,-1 1 1 0 0,1-1-1 0 0,0 1 1 0 0,0 0 0 0 0,0-1-1 0 0,1 1 1 0 0,0 0-1 0 0,3-11 1 0 0,2-2 117 0 0,1-1 1 0 0,13-24 0 0 0,-7 18-107 0 0,1 1-1 0 0,2 0 1 0 0,29-36 0 0 0,-33 47-127 0 0,0 0 0 0 0,1 1 1 0 0,0 0-1 0 0,1 1 1 0 0,1 0-1 0 0,28-16 0 0 0,-37 25 46 0 0,0-1-1 0 0,0 1 0 0 0,1-1 0 0 0,-1 2 1 0 0,0-1-1 0 0,1 1 0 0 0,-1 0 1 0 0,1 0-1 0 0,-1 0 0 0 0,1 1 0 0 0,-1 0 1 0 0,1 1-1 0 0,12 2 0 0 0,-14-2 4 0 0,0 1 0 0 0,0-1 0 0 0,0 1-1 0 0,-1 0 1 0 0,1 1 0 0 0,0-1 0 0 0,-1 1-1 0 0,0 0 1 0 0,0 0 0 0 0,0 0 0 0 0,0 1 0 0 0,0-1-1 0 0,-1 1 1 0 0,1 0 0 0 0,-1 0 0 0 0,0 0-1 0 0,5 10 1 0 0,-3-2 68 0 0,1 0 0 0 0,-1 0 0 0 0,-1 1 0 0 0,0 0 0 0 0,-1 0 0 0 0,0 0 0 0 0,-1 0-1 0 0,0 0 1 0 0,-1 15 0 0 0,-1-17-6 0 0,-1 0 0 0 0,0-1 0 0 0,0 1 1 0 0,-1 0-1 0 0,-1-1 0 0 0,0 0 0 0 0,0 1 0 0 0,-1-1 0 0 0,0 0 0 0 0,-1-1 0 0 0,-10 16 0 0 0,6-13-14 0 0,0-1 0 0 0,0 0 0 0 0,-1-1 0 0 0,-1 0 0 0 0,0-1 0 0 0,0 0 0 0 0,-1-1 0 0 0,0 0 0 0 0,0-1-1 0 0,-1 0 1 0 0,0-1 0 0 0,-17 6 0 0 0,14-7 19 0 0,-1 0 0 0 0,1-1 1 0 0,-1 0-1 0 0,0-2 0 0 0,0 0 0 0 0,0-1 0 0 0,-1 0 0 0 0,1-2 0 0 0,-33-4 0 0 0,28-2-73 0 0,21 6-56 0 0,0 1 0 0 0,1 0 0 0 0,-1-1-1 0 0,0 1 1 0 0,1-1 0 0 0,-1 1-1 0 0,1-1 1 0 0,-1 1 0 0 0,1-1 0 0 0,-1 1-1 0 0,1-1 1 0 0,-1 0 0 0 0,1 1-1 0 0,-1-1 1 0 0,1 0 0 0 0,0 1 0 0 0,-1-1-1 0 0,1 0 1 0 0,0 0 0 0 0,0 1-1 0 0,0-1 1 0 0,0 0 0 0 0,-1 0 0 0 0,1 1-1 0 0,0-1 1 0 0,0 0 0 0 0,0 0-1 0 0,1 0 1 0 0,1-10-1060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12439 0 0,'-1'1'958'0'0,"-264"163"1990"0"0,249-155-2690 0 0,-1 1 1 0 0,2 0 0 0 0,0 1 0 0 0,0 1 0 0 0,1 0 0 0 0,-23 26 0 0 0,31-31-216 0 0,1 0 0 0 0,-1 1 0 0 0,1-1 0 0 0,0 1 0 0 0,1 1 0 0 0,0-1 0 0 0,0 1 0 0 0,0-1 0 0 0,2 1 0 0 0,-1 0 0 0 0,1 0 0 0 0,0 0 0 0 0,1 1 0 0 0,0-1 0 0 0,0 13 0 0 0,1-20-29 0 0,0 0 0 0 0,0 0 1 0 0,0 0-1 0 0,1 0 0 0 0,-1 0 1 0 0,0 0-1 0 0,1 0 0 0 0,0 0 1 0 0,-1 0-1 0 0,1 0 0 0 0,0 0 1 0 0,0-1-1 0 0,0 1 1 0 0,0 0-1 0 0,0-1 0 0 0,1 1 1 0 0,-1 0-1 0 0,0-1 0 0 0,1 1 1 0 0,-1-1-1 0 0,1 0 0 0 0,0 0 1 0 0,-1 1-1 0 0,1-1 0 0 0,0 0 1 0 0,0 0-1 0 0,-1-1 1 0 0,1 1-1 0 0,0 0 0 0 0,0-1 1 0 0,0 1-1 0 0,0-1 0 0 0,0 1 1 0 0,0-1-1 0 0,0 0 0 0 0,0 0 1 0 0,0 0-1 0 0,4 0 0 0 0,3-1 131 0 0,1-1-1 0 0,0 0 0 0 0,-1 0 0 0 0,1 0 0 0 0,-1-1 1 0 0,16-8-1 0 0,-10 4-16 0 0,-1 0 0 0 0,0-1 0 0 0,0 0 0 0 0,-1-1 0 0 0,15-13 0 0 0,-23 17-98 0 0,0 0 1 0 0,0-1-1 0 0,-1 1 1 0 0,0-1-1 0 0,0 0 1 0 0,0 0-1 0 0,0 0 1 0 0,-1 0-1 0 0,0-1 1 0 0,-1 1-1 0 0,1-1 1 0 0,-1 0-1 0 0,-1 1 1 0 0,2-11-1 0 0,-1 4-10 0 0,-2 0 1 0 0,1 0-1 0 0,-2 1 0 0 0,-2-18 0 0 0,2 24-89 0 0,0 0 1 0 0,0-1-1 0 0,-1 1 0 0 0,0 0 0 0 0,0 0 0 0 0,-1 0 0 0 0,1 1 1 0 0,-1-1-1 0 0,-1 1 0 0 0,-6-10 0 0 0,9 14 3 0 0,0 0 0 0 0,0 0 0 0 0,0 0 0 0 0,-1 0 0 0 0,1 1 0 0 0,0-1 0 0 0,0 0 0 0 0,-1 1 0 0 0,1-1 0 0 0,0 1 0 0 0,-1-1 0 0 0,1 1 0 0 0,-1 0 0 0 0,1-1 0 0 0,0 1 0 0 0,-1 0 0 0 0,-2 0 0 0 0,-7 1-5367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8 163 14135 0 0,'-2'-16'1511'0'0,"1"7"530"0"0,-4 38-841 0 0,8 19-382 0 0,2 1 0 0 0,3 0 0 0 0,19 70 0 0 0,-26-118 270 0 0,1-1-992 0 0,1 0-1 0 0,-1-1 1 0 0,1 1 0 0 0,-1-1-1 0 0,0 0 1 0 0,1 1 0 0 0,-1-1-1 0 0,0 0 1 0 0,0-1 0 0 0,0 1-1 0 0,0 0 1 0 0,1-1 0 0 0,-2 1-1 0 0,1-1 1 0 0,0 0 0 0 0,0 1-1 0 0,0-1 1 0 0,1-3 0 0 0,4-4 70 0 0,0-1 1 0 0,8-17 0 0 0,-10 18-61 0 0,105-169 248 0 0,-93 155-851 0 0,1 0 1 0 0,1 1-1 0 0,1 1 1 0 0,2 1-1 0 0,26-20 1 0 0,-42 36-196 0 0,11-9-363 0 0,-8 3-5238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96 8895 0 0,'0'0'407'0'0,"8"3"138"0"0,5 2 647 0 0,0-1-1 0 0,0-1 1 0 0,1 0-1 0 0,-1-1 1 0 0,1 0-1 0 0,0-1 1 0 0,20-1-1 0 0,-9-2-490 0 0,0-1 0 0 0,-1-1 0 0 0,32-9 0 0 0,-8-2-923 0 0,-43 13-31 0 0,0 0-1 0 0,0-1 1 0 0,-1 1 0 0 0,1-1 0 0 0,-1 0 0 0 0,1 0-1 0 0,3-5 1 0 0,-7 7-356 0 0,2-13-1084 0 0,-2 12 1561 0 0,-1 1 1 0 0,0-1 0 0 0,0 1 0 0 0,0 0 0 0 0,0-1 0 0 0,0 1 0 0 0,-1-1-1 0 0,1 1 1 0 0,0 0 0 0 0,0-1 0 0 0,-1 1 0 0 0,1 0 0 0 0,-1-1 0 0 0,0 1 0 0 0,1 0-1 0 0,-1 0 1 0 0,0 0 0 0 0,1-1 0 0 0,-1 1 0 0 0,-2-1 0 0 0,2 1 51 0 0,-1-1 0 0 0,0 1 0 0 0,0 0 0 0 0,1 0 0 0 0,-1 0 1 0 0,0 0-1 0 0,0 1 0 0 0,0-1 0 0 0,0 0 0 0 0,0 1 0 0 0,0 0 0 0 0,-3-1 1 0 0,-2 1 52 0 0,1 0 0 0 0,0 0 0 0 0,0 0 0 0 0,0 1 1 0 0,0 0-1 0 0,0 0 0 0 0,-1 1 0 0 0,-7 3 0 0 0,0 1 36 0 0,1 1 0 0 0,0 1 0 0 0,1 0 0 0 0,-1 1 0 0 0,1 0 0 0 0,-18 19 0 0 0,2 2 425 0 0,-29 41 0 0 0,42-51 229 0 0,-22 40-1 0 0,32-52-452 0 0,1 1 0 0 0,0 0 0 0 0,1 0 0 0 0,0 0 0 0 0,1 0 0 0 0,-1 0 0 0 0,0 18 0 0 0,2-22-126 0 0,1-1 0 0 0,1 0 0 0 0,-1 0 1 0 0,1 0-1 0 0,-1 0 0 0 0,1 0 0 0 0,1 0 0 0 0,-1 0 0 0 0,0 0 0 0 0,1 0 0 0 0,0 0 0 0 0,0 0 0 0 0,0-1 0 0 0,0 1 0 0 0,1-1 0 0 0,-1 0 0 0 0,1 1 1 0 0,0-1-1 0 0,0 0 0 0 0,0-1 0 0 0,0 1 0 0 0,5 2 0 0 0,-2-1 87 0 0,1 0 0 0 0,0 0 0 0 0,0-1 0 0 0,0-1 0 0 0,0 1 0 0 0,1-1 0 0 0,-1 0 0 0 0,0-1 0 0 0,1 0 0 0 0,0 0 0 0 0,9 0 0 0 0,146-11 766 0 0,-56-9-4814 0 0,-85 14 2551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308 261 3679 0 0,'0'0'284'0'0,"-8"1"-26"0"0,-8-1 2632 0 0,3-3-499 0 0,12 3-2070 0 0,0 0 1 0 0,1 0-1 0 0,-1 0 0 0 0,0 0 1 0 0,0 0-1 0 0,1 0 0 0 0,-1 0 1 0 0,0 0-1 0 0,0 1 0 0 0,1-1 1 0 0,-1 0-1 0 0,0 0 0 0 0,1 1 0 0 0,-1-1 1 0 0,0 0-1 0 0,1 1 0 0 0,-1-1 1 0 0,0 0-1 0 0,1 1 0 0 0,-1-1 1 0 0,0 2-1 0 0,1-2-259 0 0,-1 1 0 0 0,1 0 0 0 0,0 0 0 0 0,-1-1 0 0 0,1 1 0 0 0,0 0 0 0 0,0 0 0 0 0,0-1 0 0 0,0 1 0 0 0,0 0 0 0 0,0 0 0 0 0,0 0 0 0 0,0-1 0 0 0,0 1 0 0 0,0 0 0 0 0,0 0 0 0 0,1-1 0 0 0,-1 1 0 0 0,0 0 0 0 0,1 0 0 0 0,-1-1 0 0 0,0 1 0 0 0,1 0 0 0 0,-1-1 0 0 0,1 2 0 0 0,1 0 13 0 0,0 0 0 0 0,0 0 0 0 0,0 0 0 0 0,0 0 0 0 0,0 0 0 0 0,0 0 0 0 0,0-1 0 0 0,1 1 0 0 0,-1-1 0 0 0,1 1 0 0 0,-1-1 0 0 0,1 0 0 0 0,-1 0 0 0 0,1 0 0 0 0,0 0 0 0 0,-1-1 0 0 0,1 1 0 0 0,0-1 0 0 0,0 1 0 0 0,0-1 0 0 0,4 0 0 0 0,4-1 65 0 0,0 0 0 0 0,-1 0 1 0 0,1-1-1 0 0,16-4 0 0 0,8-5-69 0 0,0-2-1 0 0,-1-1 1 0 0,-1-2 0 0 0,41-25-1 0 0,-59 31-119 0 0,0 0 1 0 0,-1-1-1 0 0,-1 0 0 0 0,18-19 0 0 0,-26 25-62 0 0,-1 0 0 0 0,0-1 0 0 0,0 1-1 0 0,0-1 1 0 0,-1 0 0 0 0,1 0 0 0 0,-2 0 0 0 0,1 0-1 0 0,-1 0 1 0 0,0-1 0 0 0,0 1 0 0 0,0-1 0 0 0,-1 1-1 0 0,1-12 1 0 0,-2 16 63 0 0,-1 1 0 0 0,1 0 0 0 0,0-1 0 0 0,0 1 0 0 0,-1 0 0 0 0,1-1-1 0 0,-1 1 1 0 0,1 0 0 0 0,-1-1 0 0 0,1 1 0 0 0,-1 0 0 0 0,0 0 0 0 0,0 0 0 0 0,0 0-1 0 0,1 0 1 0 0,-1 0 0 0 0,0 0 0 0 0,0 0 0 0 0,0 0 0 0 0,-1 0 0 0 0,1 0 0 0 0,0 1 0 0 0,0-1-1 0 0,0 0 1 0 0,-1 1 0 0 0,1-1 0 0 0,0 1 0 0 0,0-1 0 0 0,-1 1 0 0 0,1 0 0 0 0,0 0 0 0 0,-3-1-1 0 0,-4 0-89 0 0,0 1 0 0 0,0-1-1 0 0,0 1 1 0 0,-9 1-1 0 0,-5 2 97 0 0,0 1 1 0 0,0 1-1 0 0,0 0 0 0 0,1 2 0 0 0,0 0 0 0 0,-32 17 1 0 0,-113 74 413 0 0,127-70-332 0 0,2 0 0 0 0,2 3 0 0 0,0 1 0 0 0,2 1 0 0 0,-34 47 0 0 0,60-72 54 0 0,0 1-1 0 0,1 0 0 0 0,0 0 1 0 0,0 1-1 0 0,1 0 0 0 0,-6 15 0 0 0,10-22-39 0 0,0 0-1 0 0,1 0 1 0 0,-1 1-1 0 0,0-1 1 0 0,1 0-1 0 0,0 0 0 0 0,0 0 1 0 0,0 0-1 0 0,0 1 1 0 0,1-1-1 0 0,-1 0 1 0 0,1 0-1 0 0,0 0 1 0 0,-1 0-1 0 0,2 0 0 0 0,-1 0 1 0 0,0 0-1 0 0,0 0 1 0 0,1 0-1 0 0,0-1 1 0 0,-1 1-1 0 0,1 0 0 0 0,0-1 1 0 0,0 0-1 0 0,1 1 1 0 0,-1-1-1 0 0,3 2 1 0 0,4 3 194 0 0,1-1 1 0 0,0 0 0 0 0,0 0 0 0 0,0-1 0 0 0,1-1 0 0 0,0 1 0 0 0,0-2-1 0 0,0 0 1 0 0,15 3 0 0 0,-1-2-19 0 0,1-1 0 0 0,-1-1 0 0 0,29-2-1 0 0,25-6-77 0 0,14-1-3845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8751 0 0,'-1'1'2862'0'0,"-2"2"-2633"0"0,0 1 0 0 0,0 0 0 0 0,0 0 0 0 0,1 0 0 0 0,0 0 0 0 0,0 0 0 0 0,0 1 0 0 0,0-1 0 0 0,1 1 0 0 0,-1-1 0 0 0,1 1 0 0 0,0 0 0 0 0,1-1 0 0 0,-1 1 0 0 0,1 0 0 0 0,0-1 0 0 0,0 1 0 0 0,1 0 0 0 0,-1 0 0 0 0,3 8 0 0 0,0 0 11 0 0,1 0 0 0 0,0 0 0 0 0,1-1 0 0 0,0 1 0 0 0,1-1 0 0 0,9 14 0 0 0,-9-17-74 0 0,0 0 0 0 0,1-1 0 0 0,1 1 1 0 0,0-1-1 0 0,0-1 0 0 0,0 0 0 0 0,1 0 0 0 0,0 0 1 0 0,0-1-1 0 0,20 10 0 0 0,5-2 660 0 0,70 20 0 0 0,-11-3 30 0 0,-18 2-355 0 0,-68-29-601 0 0,0 0 0 0 0,0 1 0 0 0,0 0 0 0 0,-1 0 0 0 0,0 0 0 0 0,0 1 0 0 0,9 10 0 0 0,-7 1-1148 0 0,-6-5-4026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7367 0 0,'-1'0'334'0'0,"-10"3"-104"0"0,1 0 1 0 0,-1 0 0 0 0,1 0-1 0 0,0 1 1 0 0,-10 7-1 0 0,-50 30 4544 0 0,29-15-2623 0 0,13-9-1556 0 0,1 2 1 0 0,1 0-1 0 0,1 2 1 0 0,-28 28-1 0 0,21-13 12 0 0,1 1 0 0 0,-31 49 0 0 0,46-66-916 0 0,0 0 0 0 0,-29 26 0 0 0,34-34-397 0 0,10-11 111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0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58 4143 0 0,'-41'9'326'0'0,"-1"0"2108"0"0,0 5 3649 0 0,9 0 1446 0 0,44-12-6715 0 0,6-2-455 0 0,-1-1 1 0 0,1-1 0 0 0,-1 0 0 0 0,28-9 0 0 0,-18 5-129 0 0,369-70 801 0 0,-367 72-1687 0 0,49 0 1 0 0,-75 4-244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209 276 12607 0 0,'0'0'1143'0'0,"14"-2"-795"0"0,-4-2 414 0 0,0 0 0 0 0,-1 0 1 0 0,1-1-1 0 0,-1 0 0 0 0,10-7 0 0 0,-8 3-653 0 0,-1-1-1 0 0,0 0 1 0 0,0 0-1 0 0,-1-1 1 0 0,0 0 0 0 0,10-19-1 0 0,-15 24-134 0 0,0 0 0 0 0,-1 0 0 0 0,0 0 0 0 0,-1-1 0 0 0,0 0 0 0 0,0 1 0 0 0,0-1 0 0 0,-1 0 0 0 0,1 0 0 0 0,-2 0 0 0 0,1 0 0 0 0,-1 0 0 0 0,0 0 0 0 0,-1 0 0 0 0,0-8 0 0 0,0 13 6 0 0,0 0-1 0 0,1 1 1 0 0,-1-1 0 0 0,0 0-1 0 0,0 0 1 0 0,0 0-1 0 0,0 1 1 0 0,-1-1 0 0 0,1 1-1 0 0,0-1 1 0 0,-1 1-1 0 0,1-1 1 0 0,-1 1 0 0 0,1 0-1 0 0,-1-1 1 0 0,1 1-1 0 0,-1 0 1 0 0,0 0 0 0 0,0 0-1 0 0,0 1 1 0 0,0-1-1 0 0,1 0 1 0 0,-1 1 0 0 0,0-1-1 0 0,0 1 1 0 0,0-1-1 0 0,0 1 1 0 0,0 0 0 0 0,-3 0-1 0 0,-3 0-55 0 0,1 0 0 0 0,-1 1 0 0 0,1 0 0 0 0,-1 0 0 0 0,1 0 0 0 0,-13 5 0 0 0,0 2 179 0 0,1 1-1 0 0,-1 1 0 0 0,1 0 1 0 0,1 2-1 0 0,0 0 1 0 0,1 1-1 0 0,0 1 1 0 0,1 0-1 0 0,1 1 0 0 0,0 1 1 0 0,1 1-1 0 0,0 0 1 0 0,2 0-1 0 0,0 1 0 0 0,-13 28 1 0 0,24-43-69 0 0,0 0 0 0 0,-1 0 1 0 0,1 0-1 0 0,1 0 0 0 0,-1 0 0 0 0,0 0 1 0 0,1 0-1 0 0,0 0 0 0 0,-1 0 0 0 0,2 4 1 0 0,-1-5 7 0 0,0 0 0 0 0,0 0 0 0 0,1-1 0 0 0,-1 1 1 0 0,1 0-1 0 0,-1 0 0 0 0,1 0 0 0 0,0-1 0 0 0,-1 1 1 0 0,1 0-1 0 0,0-1 0 0 0,0 1 0 0 0,0-1 0 0 0,1 1 1 0 0,-1-1-1 0 0,0 1 0 0 0,1-1 0 0 0,1 2 1 0 0,1-1 22 0 0,0 0 0 0 0,0 0 0 0 0,0 0 0 0 0,1 0 0 0 0,-1 0 0 0 0,1-1 0 0 0,-1 0 0 0 0,1 0 0 0 0,0 0 0 0 0,0-1 0 0 0,-1 1-1 0 0,1-1 1 0 0,0 0 0 0 0,0-1 0 0 0,-1 1 0 0 0,1-1 0 0 0,0 0 0 0 0,-1 0 0 0 0,7-2 0 0 0,-2 1-11 0 0,11-1-38 0 0,-17 2-16 0 0,1 0-1 0 0,0 1 1 0 0,-1-1-1 0 0,1 1 1 0 0,0 0 0 0 0,6 1-1 0 0,6-1 1 0 0,-13 0 0 0 0,27 3 0 0 0,-28-3-248 0 0,0 0 0 0 0,0 0 0 0 0,0 0 0 0 0,0 0 1 0 0,0 1-1 0 0,0-1 0 0 0,-1 1 0 0 0,1 0 0 0 0,0-1 0 0 0,0 1 0 0 0,0 0 0 0 0,3 2 0 0 0,1 1-618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9671 0 0,'0'0'10452'0'0,"1"-1"-10169"0"0,99-86 473 0 0,-68 60-975 0 0,-19 17 91 0 0,1-1 1 0 0,0 2-1 0 0,1 0 0 0 0,29-13 1 0 0,-42 21 108 0 0,1 0 1 0 0,0 0-1 0 0,0 0 1 0 0,0 1-1 0 0,0 0 1 0 0,4-1-1 0 0,3 3-46 0 0,-9 0 62 0 0,1-1 1 0 0,-1 1 0 0 0,0 0-1 0 0,1-1 1 0 0,-1 1 0 0 0,0 0-1 0 0,0 0 1 0 0,0 0 0 0 0,0 0-1 0 0,-1 0 1 0 0,1 0 0 0 0,0 0-1 0 0,-1 0 1 0 0,1 0-1 0 0,-1 0 1 0 0,0 4 0 0 0,1 2 81 0 0,-1 0 0 0 0,-1 17 0 0 0,0-21-30 0 0,-4 60 721 0 0,5-64-762 0 0,0 0 0 0 0,0 1 0 0 0,0-1 0 0 0,0 0 0 0 0,0 0 0 0 0,0 1 0 0 0,0-1 0 0 0,0 0 1 0 0,0 0-1 0 0,0 1 0 0 0,1-1 0 0 0,-1 0 0 0 0,0 0 0 0 0,0 1 0 0 0,0-1 0 0 0,0 0 0 0 0,0 0 0 0 0,0 1 0 0 0,1-1 0 0 0,-1 0 0 0 0,0 0 1 0 0,0 0-1 0 0,0 1 0 0 0,1-1 0 0 0,-1 0 0 0 0,0 0 0 0 0,0 0 0 0 0,0 0 0 0 0,1 0 0 0 0,-1 1 0 0 0,0-1 0 0 0,0 0 0 0 0,1 0 0 0 0,-1 0 0 0 0,0 0 1 0 0,0 0-1 0 0,1 0 0 0 0,-1 0 0 0 0,0 0 0 0 0,1 0 0 0 0,-1 0 0 0 0,17-6 114 0 0,-10 2-115 0 0,-1 0 0 0 0,12-10-1 0 0,-11 7 6 0 0,-1 0 0 0 0,0-1 0 0 0,-1 0 0 0 0,0 1 0 0 0,6-14-1 0 0,-7 13-2 0 0,1-1-1 0 0,0 1 1 0 0,0 0-1 0 0,10-10 1 0 0,-13 17-79 0 0,2-4-1 0 0,-4 4 69 0 0,0 0-1 0 0,1 1 1 0 0,-1-1 0 0 0,1 0 0 0 0,-1 1 0 0 0,1-1 0 0 0,-1 0 0 0 0,1 1 0 0 0,-1-1 0 0 0,1 1 0 0 0,0-1 0 0 0,-1 1 0 0 0,1 0 0 0 0,-1-1 0 0 0,1 1-1 0 0,0 0 1 0 0,0-1 0 0 0,-1 1 0 0 0,1 0 0 0 0,0 0 0 0 0,0-1 0 0 0,-1 1 0 0 0,2 0 0 0 0,5-1-11 0 0,0 1 0 0 0,0 0 0 0 0,1 0 0 0 0,-1 0 0 0 0,0 1 0 0 0,7 2 0 0 0,15 0 24 0 0,-22-2 85 0 0,1 0 0 0 0,-1 1 1 0 0,1 0-1 0 0,12 4 0 0 0,-18-5 84 0 0,14 15 347 0 0,-13-13-461 0 0,-1 0 0 0 0,1 1 0 0 0,-1-1 1 0 0,0 1-1 0 0,0-1 0 0 0,0 1 0 0 0,-1 0 0 0 0,1-1 1 0 0,-1 1-1 0 0,1 7 0 0 0,-1-4-50 0 0,-1 0 0 0 0,1 0 1 0 0,-2 0-1 0 0,1 0 0 0 0,-1 0 0 0 0,-3 14 0 0 0,-5 6-3686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10135 0 0,'0'0'4690'0'0,"6"7"-2944"0"0,-4-5-1651 0 0,0 1 0 0 0,-1 0 0 0 0,0 0 0 0 0,0-1 0 0 0,1 1 0 0 0,-2 0-1 0 0,1 0 1 0 0,0 0 0 0 0,-1 0 0 0 0,1 1 0 0 0,-1-1 0 0 0,0 0 0 0 0,0 0 0 0 0,0 0 0 0 0,-1 4-1 0 0,-1 7 401 0 0,-1-1 0 0 0,-4 16 0 0 0,5-24-356 0 0,-120 332 2522 0 0,117-325-2644 0 0,-17 50 66 0 0,-10 20-86 0 0,17-47-6 0 0,1-3-437 0 0,-18 32 0 0 0,31-63-71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13791 0 0,'2'-11'125'0'0,"0"-1"-1"0"0,1 1 1 0 0,0 1 0 0 0,1-1-1 0 0,0 0 1 0 0,0 1-1 0 0,2 0 1 0 0,10-18-1 0 0,-6 15 221 0 0,1 0 1 0 0,0 0-1 0 0,1 1 0 0 0,0 0 0 0 0,17-12 0 0 0,9-2 377 0 0,0 3 0 0 0,1 1 0 0 0,63-25 0 0 0,-86 40-659 0 0,-1 0 0 0 0,1 2 0 0 0,0 0 0 0 0,28-5 0 0 0,-40 10-41 0 0,0-1 1 0 0,0 1-1 0 0,0 0 1 0 0,0 0-1 0 0,1 1 1 0 0,-1-1-1 0 0,0 1 1 0 0,0 0 0 0 0,0 0-1 0 0,6 3 1 0 0,-7-3-12 0 0,-1 1 0 0 0,1 0 0 0 0,-1 0 1 0 0,1 0-1 0 0,-1 0 0 0 0,1 0 1 0 0,-1 0-1 0 0,0 0 0 0 0,0 1 0 0 0,0-1 1 0 0,-1 1-1 0 0,1-1 0 0 0,0 1 0 0 0,-1 0 1 0 0,2 5-1 0 0,0 0 63 0 0,-1 0 1 0 0,0 0 0 0 0,-1 0-1 0 0,0 0 1 0 0,0 0-1 0 0,-1 0 1 0 0,0 0-1 0 0,0 0 1 0 0,-2 13 0 0 0,-4 7 453 0 0,-11 38 0 0 0,2-12-265 0 0,11-36-228 0 0,-1 0-1 0 0,-12 32 1 0 0,13-44-25 0 0,1 0-1 0 0,0 0 1 0 0,-1 0-1 0 0,0 0 0 0 0,-1 0 1 0 0,1-1-1 0 0,-1 0 1 0 0,0 0-1 0 0,-1 0 1 0 0,-8 6-1 0 0,-9 4-17 0 0,0 0 0 0 0,-2-2 0 0 0,-30 12 0 0 0,42-20-248 0 0,0-1 0 0 0,1 0 0 0 0,-1-1 0 0 0,-1 0 0 0 0,1-1-1 0 0,0-1 1 0 0,-1 0 0 0 0,-22-1 0 0 0,34 0 140 0 0,0-1-1 0 0,-1 1 1 0 0,1 0 0 0 0,0-1 0 0 0,0 0 0 0 0,0 1-1 0 0,-1-1 1 0 0,1 0 0 0 0,0 0 0 0 0,0 0-1 0 0,-3-3 1 0 0,4 3-11 0 0,0 0 1 0 0,0 0-1 0 0,0 0 0 0 0,0 0 0 0 0,1 0 0 0 0,-1 0 0 0 0,0-1 0 0 0,1 1 1 0 0,-1 0-1 0 0,1-1 0 0 0,-1 1 0 0 0,1 0 0 0 0,0-1 0 0 0,-1 1 0 0 0,1 0 1 0 0,0-1-1 0 0,0 1 0 0 0,0 0 0 0 0,0-1 0 0 0,0-2 0 0 0,3-13-1197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16271 0 0,'0'0'744'0'0,"-1"1"-18"0"0,-9 10-521 0 0,0 1 0 0 0,1 0 1 0 0,1 0-1 0 0,0 1 0 0 0,-11 22 1 0 0,-25 75 1257 0 0,33-81-1196 0 0,-30 73 398 0 0,-5-3-1 0 0,-111 176 0 0 0,107-193-574 0 0,28-43-287 0 0,-3 0 0 0 0,-42 52 0 0 0,41-66-2960 0 0,13-15 1278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280 133 6447 0 0,'0'0'586'0'0,"6"18"10414"0"0,-3-15-10803 0 0,1-1 1 0 0,0 0-1 0 0,-1 0 1 0 0,1-1 0 0 0,0 1-1 0 0,0-1 1 0 0,0 0-1 0 0,0 0 1 0 0,0 0-1 0 0,0-1 1 0 0,0 1 0 0 0,0-1-1 0 0,0 0 1 0 0,1 0-1 0 0,-1 0 1 0 0,0-1 0 0 0,0 1-1 0 0,8-3 1 0 0,7-3 47 0 0,0-1 1 0 0,30-14-1 0 0,-32 14-140 0 0,19-12-53 0 0,0 0 0 0 0,65-50-1 0 0,-101 69-64 0 0,1-1 1 0 0,0 1-1 0 0,-1-1 0 0 0,1 1 0 0 0,0-1 1 0 0,-1 1-1 0 0,1-1 0 0 0,-1 1 1 0 0,1-1-1 0 0,0 0 0 0 0,-1 1 0 0 0,0-1 1 0 0,1 0-1 0 0,-1 1 0 0 0,1-1 0 0 0,-1-1 1 0 0,0 1-5 0 0,0 1 0 0 0,0 0 0 0 0,0 0 0 0 0,0-1 1 0 0,-1 1-1 0 0,1 0 0 0 0,0 0 0 0 0,0 0 0 0 0,-1-1 1 0 0,1 1-1 0 0,0 0 0 0 0,0 0 0 0 0,-1 0 0 0 0,1 0 0 0 0,0-1 1 0 0,-1 1-1 0 0,1 0 0 0 0,0 0 0 0 0,0 0 0 0 0,-1 0 1 0 0,1 0-1 0 0,0 0 0 0 0,-1 0 0 0 0,1 0 0 0 0,0 0 1 0 0,-1 0-1 0 0,1 0 0 0 0,0 0 0 0 0,-32 4-799 0 0,16 0 743 0 0,0 1-1 0 0,0 0 0 0 0,1 1 1 0 0,-19 11-1 0 0,-56 37 6 0 0,52-29 81 0 0,-58 53-1 0 0,-26 40 459 0 0,104-100-331 0 0,-4 4-4 0 0,-4 2 168 0 0,2 2-1 0 0,-39 53 1 0 0,59-74-272 0 0,2 0-1 0 0,-1 0 1 0 0,0 0 0 0 0,-2 11-1 0 0,4-15-16 0 0,1 0 0 0 0,-1 0 0 0 0,1 0 0 0 0,0 1 0 0 0,0-1 0 0 0,-1 0 0 0 0,1 0 0 0 0,0 1 0 0 0,0-1 0 0 0,0 0 0 0 0,0 0 0 0 0,1 1 0 0 0,-1-1 0 0 0,0 0 0 0 0,0 0 0 0 0,1 0 0 0 0,-1 1 0 0 0,1-1 0 0 0,-1 0 0 0 0,1 0 0 0 0,0 0 0 0 0,-1 0 0 0 0,1 0 0 0 0,0 0 0 0 0,0 0 0 0 0,-1 0 0 0 0,1 0 0 0 0,2 1 0 0 0,2 1 87 0 0,0-1 0 0 0,1 1 1 0 0,-1-1-1 0 0,1 0 0 0 0,-1 0 0 0 0,1-1 0 0 0,0 0 0 0 0,0 0 0 0 0,11 0 1 0 0,8-1 499 0 0,27-3-1 0 0,-9-1-147 0 0,112-7 232 0 0,-121 6-1623 0 0,-32 5 120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2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2759 0 0,'0'0'13767'0'0,"1"2"-13296"0"0,0 9-294 0 0,1-1 0 0 0,0 1 1 0 0,1 0-1 0 0,1-1 0 0 0,-1 1 1 0 0,2-1-1 0 0,-1 0 0 0 0,2 0 1 0 0,-1-1-1 0 0,1 1 0 0 0,9 10 1 0 0,6 1-333 0 0,43 35 1 0 0,-54-48-16 0 0,-9-7 141 0 0,1 0 1 0 0,-1 0 0 0 0,0 1-1 0 0,1-1 1 0 0,-1 0-1 0 0,0 0 1 0 0,0 1 0 0 0,0-1-1 0 0,0 1 1 0 0,0-1-1 0 0,0 1 1 0 0,-1-1-1 0 0,1 1 1 0 0,0-1 0 0 0,-1 1-1 0 0,1 0 1 0 0,-1-1-1 0 0,0 1 1 0 0,0 0 0 0 0,1-1-1 0 0,-1 1 1 0 0,0 0-1 0 0,0-1 1 0 0,0 1 0 0 0,-1 0-1 0 0,1 0 1 0 0,0-1-1 0 0,-1 1 1 0 0,1 0-1 0 0,-1-1 1 0 0,1 1 0 0 0,-1-1-1 0 0,0 1 1 0 0,0-1-1 0 0,0 1 1 0 0,0-1 0 0 0,0 1-1 0 0,0-1 1 0 0,-2 2-1 0 0,-5 6 29 0 0,0-1 0 0 0,-1 0 0 0 0,0-1 0 0 0,-17 11 0 0 0,15-11 105 0 0,-4 3-55 0 0,-1-1 0 0 0,-21 9 0 0 0,1-1 9 0 0,35-16-136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3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3 203 9871 0 0,'0'0'898'0'0,"-3"11"-300"0"0,5 6 81 0 0,0 1-1 0 0,2-1 0 0 0,0 0 1 0 0,10 27-1 0 0,-3-8 144 0 0,-10-34-597 0 0,-1 0-8 0 0,1-1-316 0 0,5 14 913 0 0,-6-15-773 0 0,0 1 1 0 0,0 0-1 0 0,0-1 1 0 0,1 1-1 0 0,-1-1 1 0 0,0 0 0 0 0,1 1-1 0 0,-1-1 1 0 0,0 1-1 0 0,1-1 1 0 0,-1 1-1 0 0,1-1 1 0 0,-1 0-1 0 0,0 1 1 0 0,1-1 0 0 0,-1 0-1 0 0,1 1 1 0 0,-1-1-1 0 0,1 0 1 0 0,-1 0-1 0 0,1 0 1 0 0,-1 1-1 0 0,1-1 1 0 0,1 0 0 0 0,2-1-9 0 0,1 0 0 0 0,0-1 1 0 0,-1 1-1 0 0,1-1 0 0 0,-1 0 1 0 0,0 0-1 0 0,1-1 0 0 0,-1 1 1 0 0,0-1-1 0 0,0 0 0 0 0,-1 0 1 0 0,1-1-1 0 0,5-6 0 0 0,4-6 147 0 0,0 0-1 0 0,10-19 0 0 0,-9 12-121 0 0,8-8-58 0 0,26-32 0 0 0,-41 56 0 0 0,-2 3-12 0 0,-3 4-46 0 0,2 3 75 0 0,0-1 0 0 0,-1 1 0 0 0,1 0 0 0 0,-1 0 0 0 0,0 0 0 0 0,0 1 0 0 0,-1-1 0 0 0,1 1 0 0 0,-1 0 0 0 0,1-1 1 0 0,-1 1-1 0 0,0 0 0 0 0,0 1 0 0 0,1 4 0 0 0,5 9 125 0 0,-5-12-97 0 0,5 10 140 0 0,2 0-1 0 0,14 20 1 0 0,-20-31-119 0 0,0-1 1 0 0,0 1-1 0 0,1-1 0 0 0,-1 0 0 0 0,1 0 0 0 0,0 0 1 0 0,0-1-1 0 0,0 0 0 0 0,1 0 0 0 0,-1 0 0 0 0,7 1 1 0 0,-2 0 97 0 0,0-1 0 0 0,0-1 1 0 0,0 0-1 0 0,1 0 1 0 0,-1-1-1 0 0,12 0 1 0 0,-18-1-87 0 0,-1 0 0 0 0,1-1 0 0 0,0 1 0 0 0,-1 0 0 0 0,1-1 1 0 0,-1 0-1 0 0,1 0 0 0 0,-1 0 0 0 0,0 0 0 0 0,1-1 0 0 0,-1 1 1 0 0,0-1-1 0 0,0 0 0 0 0,0 0 0 0 0,0 0 0 0 0,0 0 0 0 0,0 0 0 0 0,-1-1 1 0 0,1 1-1 0 0,-1-1 0 0 0,3-4 0 0 0,10-19 363 0 0,13-37 0 0 0,-19 42-388 0 0,-8 17-41 0 0,1 0 0 0 0,-1 0 0 0 0,0-1 0 0 0,-1 1 0 0 0,1 0 0 0 0,-1 0 0 0 0,0-1 0 0 0,0-4 0 0 0,0 2 6 0 0,0 5-16 0 0,1 0-1 0 0,-1 0 0 0 0,1 0 0 0 0,-1 0 0 0 0,1 0 0 0 0,0 0 0 0 0,-1 0 0 0 0,1 0 0 0 0,0 0 0 0 0,0 0 0 0 0,2-2 0 0 0,18-21-2 0 0,-9 11 0 0 0,-4 3-183 0 0,2 0 0 0 0,-1 0-1 0 0,1 1 1 0 0,1 0 0 0 0,0 1-1 0 0,0 0 1 0 0,1 1 0 0 0,14-9-1 0 0,-22 15-290 0 0,9-5-1355 0 0,-4 5-2204 0 0,-1 4-2176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3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57 102 8663 0 0,'0'0'4090'0'0,"1"2"-3029"0"0,4 12 900 0 0,-5-12-1397 0 0,7 4 359 0 0,-5-4-749 0 0,1 0 1 0 0,0 0-1 0 0,-1 0 1 0 0,1 0-1 0 0,0-1 0 0 0,0 1 1 0 0,0-1-1 0 0,0 0 1 0 0,0 0-1 0 0,0 0 1 0 0,4 1-1 0 0,39 2 589 0 0,-26-2-554 0 0,-9-2-167 0 0,1 0-1 0 0,0 0 0 0 0,0-1 1 0 0,-1 0-1 0 0,1-1 0 0 0,-1-1 1 0 0,1 0-1 0 0,-1 0 0 0 0,12-6 1 0 0,-16 6-88 0 0,0 0 1 0 0,0-1-1 0 0,0 1 1 0 0,0-2-1 0 0,-1 1 1 0 0,0-1-1 0 0,0 0 1 0 0,0 0-1 0 0,-1-1 0 0 0,0 1 1 0 0,0-1-1 0 0,0 0 1 0 0,0-1-1 0 0,6-11 1 0 0,-11 16 20 0 0,1 1 0 0 0,0 0 0 0 0,-1-1 0 0 0,1 0 0 0 0,-1 1 0 0 0,1-1 0 0 0,-1 1 0 0 0,0-1 0 0 0,0 1 0 0 0,1-1 0 0 0,-1 0 0 0 0,0 1 0 0 0,-1-1 0 0 0,1 1 0 0 0,0-1 0 0 0,-1-2 0 0 0,1 3-12 0 0,-1 0 1 0 0,1 1 0 0 0,-1-1-1 0 0,1 0 1 0 0,-1 0 0 0 0,0 0 0 0 0,1 1-1 0 0,-1-1 1 0 0,0 0 0 0 0,0 1 0 0 0,1-1-1 0 0,-1 0 1 0 0,0 1 0 0 0,0-1 0 0 0,0 1-1 0 0,0 0 1 0 0,0-1 0 0 0,0 1-1 0 0,-1-1 1 0 0,-3 1-39 0 0,1-1 0 0 0,0 1 0 0 0,-1 0 0 0 0,1 0 0 0 0,-1 0 0 0 0,1 0 0 0 0,0 1 0 0 0,-1 0 0 0 0,1 0 0 0 0,-6 2 0 0 0,-16 7 36 0 0,0 1 0 0 0,1 1 0 0 0,0 1 0 0 0,1 1 0 0 0,-22 18 0 0 0,30-20 173 0 0,0 1 0 0 0,0 1 0 0 0,2 1 0 0 0,0 0 0 0 0,1 1-1 0 0,0 0 1 0 0,-15 27 0 0 0,24-36-39 0 0,0 0 0 0 0,1 1 0 0 0,-1-1 0 0 0,2 1 0 0 0,-1 0 1 0 0,1 0-1 0 0,-1 9 0 0 0,2-14-32 0 0,1 1 1 0 0,0-1-1 0 0,0 0 1 0 0,0 1 0 0 0,1-1-1 0 0,-1 0 1 0 0,1 0-1 0 0,0 1 1 0 0,0-1 0 0 0,0 0-1 0 0,0 0 1 0 0,0 0-1 0 0,1 0 1 0 0,-1 0 0 0 0,1-1-1 0 0,0 1 1 0 0,0 0-1 0 0,0-1 1 0 0,0 1 0 0 0,3 2-1 0 0,3 1 95 0 0,0 0 0 0 0,0 0-1 0 0,0-1 1 0 0,1 0 0 0 0,0-1-1 0 0,0 0 1 0 0,0 0 0 0 0,11 2-1 0 0,-3-1 13 0 0,1-1-1 0 0,0 0 0 0 0,28 0 0 0 0,-31-4-372 0 0,1-1-1 0 0,-1 0 1 0 0,1-1-1 0 0,-1-1 1 0 0,1 0-1 0 0,-1-1 1 0 0,0-1 0 0 0,-1 0-1 0 0,1-1 1 0 0,-1-1-1 0 0,15-9 1 0 0,-12 6-1748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3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4607 0 0,'0'0'3946'0'0,"12"0"1826"0"0,-6 0-5730 0 0,-4 0 116 0 0,9-1 574 0 0,-9 0-752 0 0,-1 1 59 0 0,0-1 0 0 0,0 1 0 0 0,-1 0 0 0 0,1 0 0 0 0,0 0 0 0 0,0 0 0 0 0,0 0 0 0 0,0 0 0 0 0,0 0 0 0 0,0 0 0 0 0,0 0 0 0 0,0 0 0 0 0,0 0 0 0 0,0 1 0 0 0,0-1 0 0 0,0 0 0 0 0,0 1 0 0 0,0-1 0 0 0,-1 1 0 0 0,1-1 0 0 0,0 1 0 0 0,0-1 0 0 0,1 2 0 0 0,11 11 423 0 0,-12-12-375 0 0,0-1-28 0 0,4 5-53 0 0,-2 1-1 0 0,0 5-27 0 0,-2-9-90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0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 6911 0 0,'-2'1'528'0'0,"-8"0"20"0"0,1 2-1 0 0,0-1 0 0 0,-10 5 0 0 0,13-5 1325 0 0,1 1 0 0 0,0 0 1 0 0,-9 6 4825 0 0,36 3-4943 0 0,-9-9-1455 0 0,0 0 1 0 0,1-1-1 0 0,-1 0 1 0 0,17-1-1 0 0,56-4 306 0 0,-10-1-192 0 0,-23 4-199 0 0,181-7-150 0 0,-222 5-336 0 0,0-1-1 0 0,1 1 0 0 0,-1-2 0 0 0,13-5 1 0 0,20-13-8276 0 0,-29 12 1383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3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60 9671 0 0,'3'-5'287'0'0,"1"-1"1"0"0,0 1-1 0 0,0 0 0 0 0,0 1 0 0 0,7-7 0 0 0,11-13 4278 0 0,-37 31-3815 0 0,9-2-622 0 0,0 0 0 0 0,1 0 1 0 0,-1 1-1 0 0,1-1 0 0 0,0 1 1 0 0,0 1-1 0 0,1-1 0 0 0,-7 13 1 0 0,4-8-37 0 0,0-1-1 0 0,-9 12 1 0 0,-4-1-41 0 0,0 0 0 0 0,-2-1 0 0 0,0-1 0 0 0,-1-2-1 0 0,-1 0 1 0 0,-1-1 0 0 0,-35 16 0 0 0,46-25 87 0 0,0 0 0 0 0,1 0 1 0 0,0 1-1 0 0,1 1 0 0 0,-19 16 0 0 0,30-24 80 0 0,2 0-187 0 0,0 0 0 0 0,0 1 0 0 0,0-1 1 0 0,0 0-1 0 0,0 0 0 0 0,0 0 1 0 0,0 0-1 0 0,1 0 0 0 0,-1 0 1 0 0,0 0-1 0 0,1 0 0 0 0,-1 0 0 0 0,3 0 1 0 0,-3 0 8 0 0,11 5 142 0 0,0-1-1 0 0,0 0 1 0 0,1-1-1 0 0,-1 0 1 0 0,25 3-1 0 0,67 2 146 0 0,-28-1-275 0 0,-42-4-1898 0 0,1-1-4318 0 0,-19-3 322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3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23 5983 0 0,'0'0'542'0'0,"-2"1"-165"0"0,-31 8 5529 0 0,0 6-3368 0 0,-30 24-2425 0 0,22-13 443 0 0,22-14-376 0 0,-1 1 0 0 0,2 1 0 0 0,-26 26 0 0 0,42-39-145 0 0,1 0 1 0 0,0 0-1 0 0,0 1 0 0 0,0-1 0 0 0,-1 1 0 0 0,1-1 0 0 0,1 1 0 0 0,-1-1 1 0 0,0 1-1 0 0,0-1 0 0 0,1 1 0 0 0,-1 0 0 0 0,0-1 0 0 0,1 1 0 0 0,0 0 1 0 0,-1 0-1 0 0,1-1 0 0 0,0 1 0 0 0,0 0 0 0 0,0 0 0 0 0,0-1 1 0 0,1 4-1 0 0,-1-3 14 0 0,1-1 0 0 0,0 1-1 0 0,0-1 1 0 0,0 1 0 0 0,-1-1 0 0 0,1 0 0 0 0,0 1 0 0 0,1-1 0 0 0,-1 0 0 0 0,0 0 0 0 0,0 1 0 0 0,1-1 0 0 0,-1 0 0 0 0,0 0 0 0 0,1 0-1 0 0,-1-1 1 0 0,1 1 0 0 0,-1 0 0 0 0,1-1 0 0 0,-1 1 0 0 0,1 0 0 0 0,0-1 0 0 0,1 1 0 0 0,9 1 119 0 0,0-1 0 0 0,0 0 1 0 0,0 0-1 0 0,0-1 0 0 0,0 0 0 0 0,0-1 1 0 0,0-1-1 0 0,-1 0 0 0 0,1 0 1 0 0,0-1-1 0 0,-1-1 0 0 0,0 0 0 0 0,1-1 1 0 0,11-6-1 0 0,10-7-111 0 0,-20 12-20 0 0,0-1 1 0 0,0-1-1 0 0,-1 0 0 0 0,15-13 0 0 0,-24 18-32 0 0,0 0 0 0 0,0 0 0 0 0,0 0 0 0 0,-1-1 0 0 0,1 1 0 0 0,-1-1 0 0 0,0 0 0 0 0,0 1 0 0 0,0-1 0 0 0,0 0 0 0 0,-1 0 0 0 0,0 0 0 0 0,1-1 0 0 0,-2 1 1 0 0,1 0-1 0 0,0 0 0 0 0,-1-1 0 0 0,0 1 0 0 0,0-7 0 0 0,-1 8-69 0 0,1 0 0 0 0,-1 0 1 0 0,0-1-1 0 0,0 1 0 0 0,0 0 1 0 0,-1 0-1 0 0,1 0 0 0 0,-1 0 0 0 0,1 1 1 0 0,-1-1-1 0 0,0 0 0 0 0,0 1 1 0 0,0-1-1 0 0,-1 1 0 0 0,1-1 0 0 0,0 1 1 0 0,-1 0-1 0 0,0 0 0 0 0,1 0 1 0 0,-1 1-1 0 0,0-1 0 0 0,0 1 1 0 0,0-1-1 0 0,-4 0 0 0 0,-1-1-85 0 0,-1 0 0 0 0,0 1-1 0 0,1 0 1 0 0,-1 0 0 0 0,0 1 0 0 0,0 0-1 0 0,-15 1 1 0 0,4 1-92 0 0,8-1-37 0 0,-1 0-1 0 0,1 2 1 0 0,0-1-1 0 0,-18 6 1 0 0,29-7 7 0 0,6 15-9785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3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67 229 9559 0 0,'0'0'860'0'0,"-6"6"-573"0"0,3-3 322 0 0,0-1 1 0 0,-1 0-1 0 0,1 0 0 0 0,-1 0 1 0 0,1 0-1 0 0,-1 0 0 0 0,1-1 0 0 0,-7 2 1 0 0,-13 6 2399 0 0,26-24-2617 0 0,1 7-325 0 0,0 1 0 0 0,1 0-1 0 0,-1 0 1 0 0,1 0 0 0 0,1 1-1 0 0,-1-1 1 0 0,1 1 0 0 0,0 0-1 0 0,7-5 1 0 0,2 1-40 0 0,0-1 1 0 0,0 2-1 0 0,20-10 0 0 0,-23 13 9 0 0,1-1 13 0 0,0 1-1 0 0,0 0 1 0 0,1 1 0 0 0,0 0 0 0 0,0 1 0 0 0,25-4 0 0 0,-37 8-49 0 0,0 0 1 0 0,-1 0 0 0 0,1-1 0 0 0,0 2 0 0 0,0-1 0 0 0,-1 0 0 0 0,1 0-1 0 0,0 0 1 0 0,-1 1 0 0 0,1-1 0 0 0,-1 1 0 0 0,1-1 0 0 0,0 1-1 0 0,-1 0 1 0 0,1 0 0 0 0,-1 0 0 0 0,0 0 0 0 0,1 0 0 0 0,-1 0 0 0 0,0 0-1 0 0,3 2 1 0 0,-3 0-3 0 0,1-1 0 0 0,-1 1-1 0 0,0-1 1 0 0,0 1 0 0 0,0 0-1 0 0,0 0 1 0 0,0 0 0 0 0,0 4-1 0 0,2 3-40 0 0,-2-5 40 0 0,0 0-12 0 0,-2 22 85 0 0,1-24-16 0 0,-3 2-33 0 0,3-3 32 0 0,-1-1 1 0 0,-5 2-44 0 0,0-2 1 0 0,3-2 32 0 0,2 1-42 0 0,1 0 0 0 0,-1 0 0 0 0,1 0 0 0 0,-1 0 0 0 0,1 0 0 0 0,-1 0 0 0 0,1-1 0 0 0,-1 1 0 0 0,1 0 0 0 0,-1 0 0 0 0,1-1 0 0 0,0 1 0 0 0,-1 0 0 0 0,1 0 0 0 0,-1-1 0 0 0,1 1 0 0 0,0 0 0 0 0,-1-1 0 0 0,1 1 0 0 0,0-1 0 0 0,-1 1 0 0 0,1 0 0 0 0,0-1 0 0 0,-1 1 0 0 0,1-1 0 0 0,0 1 0 0 0,0-1 0 0 0,-1 0 0 0 0,1-1 20 0 0,0 1-34 0 0,0 0 0 0 0,0 0 0 0 0,0 0-1 0 0,0 0 1 0 0,0 0 0 0 0,0 0 0 0 0,0 0-1 0 0,0 0 1 0 0,0 0 0 0 0,1 0 0 0 0,-1 0 0 0 0,0 0-1 0 0,1 0 1 0 0,-1 0 0 0 0,1 0 0 0 0,-1 0-1 0 0,1 0 1 0 0,-1 0 0 0 0,1 0 0 0 0,0 0 0 0 0,-1 1-1 0 0,2-2 1 0 0,1-1-61 0 0,1-3-49 0 0,1 1 1 0 0,1-1 0 0 0,-1 1 0 0 0,1 0 0 0 0,9-7-1 0 0,37-20-229 0 0,-29 19 214 0 0,-6 2 171 0 0,-1 1-66 0 0,0 0-1 0 0,29-11 1 0 0,-40 19 87 0 0,0 0 0 0 0,1 1 0 0 0,-1-1 0 0 0,0 1 0 0 0,1 0 1 0 0,-1 1-1 0 0,1-1 0 0 0,0 1 0 0 0,-1 0 0 0 0,1 1 0 0 0,-1-1 0 0 0,1 1 0 0 0,7 2 0 0 0,-10-2-24 0 0,0 0 0 0 0,0 1-1 0 0,0-1 1 0 0,0 1 0 0 0,0-1-1 0 0,0 1 1 0 0,-1 0 0 0 0,1 0-1 0 0,-1 0 1 0 0,1 1 0 0 0,-1-1 0 0 0,0 0-1 0 0,0 1 1 0 0,0 0 0 0 0,0-1-1 0 0,0 1 1 0 0,0 0 0 0 0,-1 0-1 0 0,0 0 1 0 0,1 0 0 0 0,-1 0-1 0 0,0 0 1 0 0,-1 0 0 0 0,1 1 0 0 0,0-1-1 0 0,-1 0 1 0 0,0 4 0 0 0,1 1-15 0 0,-2-1 0 0 0,1 0 0 0 0,-1 1 0 0 0,0-1 0 0 0,0 0 1 0 0,-1 0-1 0 0,0 0 0 0 0,0 0 0 0 0,-1 0 0 0 0,0 0 0 0 0,-4 7 1 0 0,0-4-13 0 0,0 0 1 0 0,-10 10-1 0 0,1-1-3 0 0,9-9-39 0 0,8-6 32 0 0,0-4 2 0 0,-1 0 0 0 0,0 0 0 0 0,0 0 0 0 0,0 0 0 0 0,0 0 0 0 0,0 0 0 0 0,0 1 0 0 0,0-1 0 0 0,0 0 1 0 0,0 0-1 0 0,1 0 0 0 0,-1 0 0 0 0,0 0 0 0 0,0 1 0 0 0,0-1 0 0 0,0 0 0 0 0,0 0 0 0 0,0 0 0 0 0,0 0 0 0 0,0 0 0 0 0,0 1 0 0 0,0-1 0 0 0,0 0 0 0 0,0 0 0 0 0,0 0 0 0 0,0 0 1 0 0,0 1-1 0 0,0-1 0 0 0,-1 0 0 0 0,1 0 0 0 0,0 0 0 0 0,0 0 0 0 0,0 0 0 0 0,0 0 0 0 0,0 1 0 0 0,0-1 0 0 0,0 0 0 0 0,0 0 0 0 0,0 0 0 0 0,-1 0 0 0 0,1 0 0 0 0,0 0 1 0 0,-1 1-290 0 0,-2 3 633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5527 0 0,'0'2'7043'0'0,"-8"25"-4319"0"0,-13 32-1 0 0,-39 70-542 0 0,20-47-1372 0 0,-135 261-273 0 0,72-191-2405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43 327 4607 0 0,'-27'-15'208'0'0,"26"14"-199"0"0,0 0-1 0 0,-1-1 0 0 0,1 1 1 0 0,0 0-1 0 0,0 0 0 0 0,0-1 1 0 0,0 1-1 0 0,0-1 0 0 0,0 1 1 0 0,0-1-1 0 0,0 1 0 0 0,1-1 1 0 0,-1 1-1 0 0,1-1 0 0 0,-1 0 1 0 0,1 1-1 0 0,0-1 0 0 0,-1 0 1 0 0,1 0-1 0 0,0 1 0 0 0,0-1 1 0 0,0 0-1 0 0,0 1 0 0 0,0-1 1 0 0,1 0-1 0 0,-1 0 0 0 0,2-2 1 0 0,-1-3 818 0 0,2 0 0 0 0,-1 1 1 0 0,1 0-1 0 0,0-1 0 0 0,5-7 1 0 0,4-4-311 0 0,2 1 1 0 0,0 0-1 0 0,0 1 1 0 0,2 1-1 0 0,0 0 1 0 0,1 1-1 0 0,0 1 0 0 0,1 0 1 0 0,0 2-1 0 0,1 0 1 0 0,0 1-1 0 0,1 0 1 0 0,0 2-1 0 0,1 1 1 0 0,0 0-1 0 0,0 1 1 0 0,23-2-1 0 0,-36 7-488 0 0,-1 0 0 0 0,0 1 0 0 0,0 0 0 0 0,0 0 0 0 0,0 0 0 0 0,1 1 0 0 0,-1 1 0 0 0,0-1 0 0 0,10 4 0 0 0,-14-4-10 0 0,0 1-1 0 0,1 0 1 0 0,-1 0-1 0 0,0 0 1 0 0,0 0 0 0 0,0 0-1 0 0,0 0 1 0 0,-1 1 0 0 0,1-1-1 0 0,0 1 1 0 0,-1 0 0 0 0,0 0-1 0 0,0 0 1 0 0,0 0 0 0 0,0 0-1 0 0,0 0 1 0 0,-1 1 0 0 0,1-1-1 0 0,-1 1 1 0 0,1 3 0 0 0,1 7 150 0 0,0 0 1 0 0,-1 0 0 0 0,0 0 0 0 0,-2 0 0 0 0,1 0 0 0 0,-2 0 0 0 0,0 0 0 0 0,0 0-1 0 0,-5 16 1 0 0,4-21-99 0 0,0-1 1 0 0,-1 1-1 0 0,0-1 0 0 0,0 0 0 0 0,-1 0 1 0 0,0 0-1 0 0,-1 0 0 0 0,0-1 0 0 0,0 0 1 0 0,0 0-1 0 0,-1 0 0 0 0,0 0 0 0 0,0-1 1 0 0,-1 0-1 0 0,-12 9 0 0 0,2-5-4 0 0,-1-1 1 0 0,0-1-1 0 0,0 0 0 0 0,-1-1 1 0 0,-33 7-1 0 0,15-7-188 0 0,1-1-1 0 0,-44 0 1 0 0,75-5 5 0 0,1-1 1 0 0,0 0-1 0 0,-1 0 0 0 0,1-1 0 0 0,0 1 1 0 0,0-1-1 0 0,-1 0 0 0 0,1 0 0 0 0,0 0 1 0 0,-6-3-1 0 0,10 3 30 0 0,0 1 1 0 0,-1 0-1 0 0,1 0 0 0 0,0-1 1 0 0,0 1-1 0 0,0 0 0 0 0,0-1 1 0 0,0 1-1 0 0,0 0 0 0 0,0-1 1 0 0,0 1-1 0 0,0 0 0 0 0,0-1 1 0 0,0 1-1 0 0,0 0 0 0 0,0-1 1 0 0,0 1-1 0 0,0 0 0 0 0,0-1 1 0 0,1 1-1 0 0,-1 0 0 0 0,0-1 1 0 0,0 1-1 0 0,0 0 0 0 0,0-1 1 0 0,1 1-1 0 0,6-11-7272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3679 0 0,'0'0'6474'0'0,"-5"6"-4497"0"0,-1 1-6 0 0,-13 21 1099 0 0,18-27-2967 0 0,0 1-1 0 0,1 0 1 0 0,-1 0 0 0 0,0 0-1 0 0,1 0 1 0 0,-1 0-1 0 0,1 0 1 0 0,0 0-1 0 0,-1 0 1 0 0,1 0 0 0 0,0 1-1 0 0,0-1 1 0 0,1 2-1 0 0,-1-3-44 0 0,0 0-1 0 0,0 0 1 0 0,-1 0-1 0 0,1 0 1 0 0,0 0-1 0 0,0 0 1 0 0,-1 0-1 0 0,1-1 1 0 0,0 1-1 0 0,-1 0 1 0 0,1 0-1 0 0,-1 0 1 0 0,1 0-1 0 0,-1-1 1 0 0,0 1-1 0 0,1 0 1 0 0,-2 1-1 0 0,-17 14 631 0 0,8-7-280 0 0,0 2 26 0 0,1 1 0 0 0,-16 21 0 0 0,23-29-382 0 0,0 1 0 0 0,1 0 0 0 0,-1-1 1 0 0,1 1-1 0 0,0 0 0 0 0,0 0 0 0 0,1 1 0 0 0,-1-1 0 0 0,1 0 1 0 0,0 0-1 0 0,0 7 0 0 0,2-9-12 0 0,0 0-1 0 0,-1 0 1 0 0,1 0 0 0 0,0 1 0 0 0,1-1-1 0 0,-1 0 1 0 0,1-1 0 0 0,-1 1 0 0 0,1 0 0 0 0,0 0-1 0 0,3 3 1 0 0,-4-5 89 0 0,17 7 401 0 0,-15-8-460 0 0,0 0 1 0 0,1 0 0 0 0,-1 0 0 0 0,0-1-1 0 0,0 1 1 0 0,0-1 0 0 0,0 0-1 0 0,0 0 1 0 0,0 0 0 0 0,0 0-1 0 0,0 0 1 0 0,0-1 0 0 0,0 0-1 0 0,0 1 1 0 0,2-3 0 0 0,8-6 116 0 0,18-17 0 0 0,-29 25-170 0 0,19-18 24 0 0,6-7 48 0 0,37-26 0 0 0,-37 34-480 0 0,1 2-1 0 0,58-27 0 0 0,-45 18-6715 0 0,-27 18 685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36 13359 0 0,'-2'-9'1210'0'0,"2"6"-1074"0"0,0 2-124 0 0,0 0-1 0 0,0 0 1 0 0,-1 0 0 0 0,1 0 0 0 0,0 0 0 0 0,-1 0 0 0 0,1 0 0 0 0,0 0 0 0 0,-1 0-1 0 0,1 0 1 0 0,-1 0 0 0 0,0 1 0 0 0,1-1 0 0 0,-1 0 0 0 0,0 0 0 0 0,1 0 0 0 0,-1 1 0 0 0,0-1-1 0 0,0 0 1 0 0,1 1 0 0 0,-1-1 0 0 0,0 1 0 0 0,-1-1 0 0 0,0 0 165 0 0,1 0 0 0 0,0 1 0 0 0,-1 0 0 0 0,1-1 0 0 0,0 1 1 0 0,-1 0-1 0 0,1-1 0 0 0,-1 1 0 0 0,1 0 0 0 0,-1 0 0 0 0,1 0 0 0 0,-1 0 0 0 0,1 0 0 0 0,-1 1 0 0 0,1-1 1 0 0,0 0-1 0 0,-1 1 0 0 0,1-1 0 0 0,-1 1 0 0 0,1-1 0 0 0,0 1 0 0 0,0 0 0 0 0,-2 0 0 0 0,-4 4 259 0 0,0-1 1 0 0,-10 10-1 0 0,16-13-448 0 0,-12 11 201 0 0,0 0 0 0 0,2 2 0 0 0,-1-1 1 0 0,-14 23-1 0 0,-32 66 542 0 0,38-64-565 0 0,-264 490 557 0 0,137-287-723 0 0,41-97-301 0 0,100-135-90 0 0,-1-1 0 0 0,-10 10 1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 8751 0 0,'0'0'674'0'0,"-8"0"5550"0"0,17 5-2774 0 0,-2 1-2868 0 0,2-4-128 0 0,0 1 0 0 0,0-1 0 0 0,0 0 0 0 0,0-1 0 0 0,0 0 0 0 0,10 0 0 0 0,57-6 1068 0 0,-51 3-1147 0 0,169-20 1089 0 0,132-7-3190 0 0,-323 29 1322 0 0,0 1 0 0 0,1-1 0 0 0,-1 0 0 0 0,1 1 1 0 0,-1 0-1 0 0,0 0 0 0 0,0 0 0 0 0,5 2 0 0 0,-7-3 212 0 0,-1 0 1 0 0,0 1-1 0 0,1-1 0 0 0,-1 0 0 0 0,0 0 1 0 0,1 1-1 0 0,-1-1 0 0 0,0 0 0 0 0,0 1 1 0 0,1-1-1 0 0,-1 1 0 0 0,0-1 0 0 0,0 0 1 0 0,0 1-1 0 0,1-1 0 0 0,-1 1 0 0 0,0-1 1 0 0,0 1-1 0 0,0-1 0 0 0,0 0 0 0 0,0 1 1 0 0,0-1-1 0 0,0 1 0 0 0,0-1 0 0 0,0 1 1 0 0,0 0-1 0 0,0 8-2027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 10735 0 0,'1'2'496'0'0,"2"8"122"0"0,0 0 0 0 0,0 0 0 0 0,2 0 0 0 0,-1 0-1 0 0,9 13 1 0 0,-11-21-302 0 0,0 1 0 0 0,0-1 0 0 0,0 1-1 0 0,0-1 1 0 0,0 1 0 0 0,1-1 0 0 0,-1 0-1 0 0,1 0 1 0 0,0 0 0 0 0,0-1 0 0 0,-1 1-1 0 0,1 0 1 0 0,0-1 0 0 0,0 0 0 0 0,0 0-1 0 0,1 0 1 0 0,-1 0 0 0 0,0 0 0 0 0,0-1-1 0 0,0 1 1 0 0,1-1 0 0 0,3 0-1 0 0,7-1-131 0 0,-1 0-1 0 0,1 0 0 0 0,-1-1 0 0 0,0-1 0 0 0,1-1 0 0 0,-1 1 0 0 0,-1-2 0 0 0,1 0 0 0 0,-1-1 0 0 0,0 0 0 0 0,0 0 0 0 0,0-1 0 0 0,-1-1 0 0 0,0 0 0 0 0,-1-1 0 0 0,0 0 0 0 0,0 0 0 0 0,14-18 0 0 0,-24 25-390 0 0,-8 1-545 0 0,0 1 602 0 0,1 1-1 0 0,-1 0 0 0 0,1 0 1 0 0,-1 0-1 0 0,1 1 1 0 0,-1 1-1 0 0,-11 4 0 0 0,-5 1 9 0 0,-113 40-64 0 0,109-35 156 0 0,0 0-1 0 0,-43 29 1 0 0,67-40 51 0 0,0 0 0 0 0,1 1-1 0 0,0 0 1 0 0,0 0 0 0 0,0 0-1 0 0,0 0 1 0 0,0 0 0 0 0,0 1 0 0 0,1-1-1 0 0,0 1 1 0 0,-3 5 0 0 0,4-7-3 0 0,1-1 1 0 0,-1 1-1 0 0,1 0 1 0 0,0 0 0 0 0,0-1-1 0 0,-1 1 1 0 0,1 0-1 0 0,0 0 1 0 0,0 0-1 0 0,1-1 1 0 0,-1 1-1 0 0,0 0 1 0 0,0 0 0 0 0,1-1-1 0 0,0 1 1 0 0,-1 0-1 0 0,1-1 1 0 0,0 1-1 0 0,-1 0 1 0 0,1-1-1 0 0,0 1 1 0 0,0-1 0 0 0,0 1-1 0 0,1-1 1 0 0,-1 0-1 0 0,0 1 1 0 0,0-1-1 0 0,1 0 1 0 0,1 1-1 0 0,3 3-81 0 0,0-2-1 0 0,0 1 0 0 0,1-1 1 0 0,-1 0-1 0 0,1 0 0 0 0,0 0 1 0 0,0-1-1 0 0,12 2 0 0 0,6 0-1302 0 0,26 1 0 0 0,-17-3-158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37 391 10135 0 0,'0'0'12520'0'0,"2"-7"-11321"0"0,-3 1-1060 0 0,1 0 0 0 0,-1 1 0 0 0,0-1 0 0 0,0 0 0 0 0,-1 0 0 0 0,0 1 0 0 0,0-1 1 0 0,0 1-1 0 0,-5-8 0 0 0,3 4 40 0 0,0 0 1 0 0,-3-12-1 0 0,6 13-197 0 0,-1 1 0 0 0,1 0-1 0 0,1 0 1 0 0,0-1 0 0 0,0 1-1 0 0,0 0 1 0 0,1 0 0 0 0,0-1 0 0 0,0 1-1 0 0,1 0 1 0 0,3-10 0 0 0,-1 7-43 0 0,0 1 0 0 0,1 0 0 0 0,0 0 1 0 0,0 0-1 0 0,1 1 0 0 0,0 0 1 0 0,12-13-1 0 0,-7 11-1 0 0,0 0 1 0 0,1 0-1 0 0,0 1 1 0 0,1 0 0 0 0,0 1-1 0 0,0 1 1 0 0,1 0-1 0 0,0 1 1 0 0,0 0-1 0 0,0 1 1 0 0,17-3-1 0 0,-14 5 29 0 0,0 1-1 0 0,34 1 0 0 0,-33 1-3 0 0,41 3 31 0 0,107 17 1 0 0,-159-19 5 0 0,-1 1 0 0 0,1-1 0 0 0,-1 1 0 0 0,1 1 0 0 0,-1-1 0 0 0,0 1 0 0 0,0 0 0 0 0,9 6 0 0 0,-14-9 0 0 0,0 1 0 0 0,0 0 0 0 0,1 0 0 0 0,-1 0 0 0 0,-1 0 0 0 0,1 0 0 0 0,0 0 0 0 0,0 0 0 0 0,0 0 0 0 0,0 0 0 0 0,-1 1 0 0 0,2 1 0 0 0,-3 7 0 0 0,0-7 0 0 0,0 2 2 0 0,0-1 1 0 0,0 1-1 0 0,-1 0 0 0 0,0-1 0 0 0,0 1 0 0 0,0-1 1 0 0,0 1-1 0 0,-1-1 0 0 0,0 0 0 0 0,0 0 1 0 0,-3 3-1 0 0,-8 8 15 0 0,-21 17 1 0 0,24-22-16 0 0,-9 7 15 0 0,0-1 0 0 0,-1-2 0 0 0,-1 0 0 0 0,0-1 1 0 0,-1 0-1 0 0,0-2 0 0 0,-1-1 0 0 0,0-1 0 0 0,0-2 0 0 0,-46 10 0 0 0,38-15-210 0 0,31-2-533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171 160 2759 0 0,'-75'11'1052'0'0,"40"-4"2457"0"0,0-2 3296 0 0,32-5-6330 0 0,1 0 1 0 0,0 0 0 0 0,-1 0 0 0 0,1-1 0 0 0,0 1 0 0 0,0-1 0 0 0,0 1-1 0 0,-6-3 2017 0 0,9-7-1509 0 0,2 7-924 0 0,-1 0 0 0 0,1 1 0 0 0,0 0 0 0 0,0-1 0 0 0,0 1 1 0 0,1 0-1 0 0,-1 1 0 0 0,0-1 0 0 0,1 0 0 0 0,-1 1 0 0 0,8-2 0 0 0,5-1 25 0 0,22-3 0 0 0,233-34 663 0 0,348-42 378 0 0,-565 79-1138 0 0,-1 1-1 0 0,0 3 1 0 0,57 7 0 0 0,-98-4-278 0 0,0-1 0 0 0,0 1 0 0 0,0 1 0 0 0,-1 0 0 0 0,17 8 0 0 0,-25-11-152 0 0,0 1-1 0 0,0-1 0 0 0,0 0 1 0 0,0 0-1 0 0,6 0 0 0 0,-8-1 240 0 0,10 1-1679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1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1080 84 8207 0 0,'2'0'374'0'0,"8"-2"-153"0"0,0-1 0 0 0,0-1 1 0 0,0 0-1 0 0,0 0 1 0 0,-1-1-1 0 0,1 0 0 0 0,7-6 1 0 0,33-17 3697 0 0,-10 10 2925 0 0,-41 20-6797 0 0,1 0-1 0 0,0 0 1 0 0,-1-1 0 0 0,0 1-1 0 0,1 0 1 0 0,-1 0 0 0 0,0 0-1 0 0,0-1 1 0 0,0 1 0 0 0,0-1-1 0 0,0 1 1 0 0,0-1-1 0 0,0 1 1 0 0,-1-1 0 0 0,-2 3-1 0 0,-24 17 139 0 0,26-19-161 0 0,-49 34 133 0 0,27-17-236 0 0,-1-2 0 0 0,0-1-1 0 0,-1-1 1 0 0,-47 20 0 0 0,12-11-54 0 0,-82 45 0 0 0,-50 45-73 0 0,141-83 262 0 0,20-13 35 0 0,2 2 0 0 0,-48 39 1 0 0,63-45 18 0 0,-33 37 39 0 0,44-45-137 0 0,3-5-2 0 0,-1 1-1 0 0,1-1 1 0 0,0 1-1 0 0,-1-1 1 0 0,1 0-1 0 0,-1 1 1 0 0,0-1-1 0 0,1 0 1 0 0,-4 1-1 0 0,-16 7 602 0 0,19-9-405 0 0,-7 0 221 0 0,-15-1 961 0 0,13 0-1388 0 0,11 1 0 0 0,-22 11 0 0 0,13-7 0 0 0,9-4 0 0 0,0 0 1 0 0,0 0-1 0 0,1 0 0 0 0,-1 0 0 0 0,0 0 0 0 0,0 0 0 0 0,0 0 1 0 0,1 0-1 0 0,-1 0 0 0 0,0 0 0 0 0,0 0 0 0 0,0 0 1 0 0,1 0-1 0 0,-1 0 0 0 0,0 0 0 0 0,0 1 0 0 0,0-1 1 0 0,0 0-1 0 0,1 0 0 0 0,-1 0 0 0 0,0 0 0 0 0,0 0 1 0 0,0 0-1 0 0,0 1 0 0 0,0-1 0 0 0,1 0 0 0 0,-1 0 1 0 0,0 0-1 0 0,0 0 0 0 0,0 1 0 0 0,0-1 0 0 0,0 0 1 0 0,0 0-1 0 0,0 0 0 0 0,0 1 0 0 0,0-1 0 0 0,0 0 0 0 0,0 0 1 0 0,0 0-1 0 0,0 0 0 0 0,0 1 0 0 0,0-1 0 0 0,0 0 1 0 0,0 0-1 0 0,0 0 0 0 0,0 1 0 0 0,0-1 0 0 0,0 0 1 0 0,0 0-1 0 0,0 0 0 0 0,0 1 0 0 0,0-1 0 0 0,0 0 1 0 0,-1 0-1 0 0,1 0 0 0 0,0 0 0 0 0,0 0 0 0 0,0 1 1 0 0,0-1-1 0 0,0 0 0 0 0,-1 0 0 0 0,1 0 0 0 0,0 0 0 0 0,0 0 1 0 0,0 0-1 0 0,0 0 0 0 0,-1 1 0 0 0,1-1 0 0 0,8 3 38 0 0,0-1 0 0 0,0 0-1 0 0,1 0 1 0 0,-1 0-1 0 0,12 0 1 0 0,45-2 124 0 0,-35 0-134 0 0,162 15 213 0 0,2 0-23 0 0,-115-16 32 0 0,-14 0-110 0 0,121 12 1 0 0,-177-8-99 0 0,-10 5-31 0 0,1-7-11 0 0,0 0 0 0 0,0-1 0 0 0,0 1 0 0 0,0 0 0 0 0,-1 0 0 0 0,1 0 0 0 0,0 0 0 0 0,-1-1 0 0 0,1 1 0 0 0,-1 0 0 0 0,1 0-1 0 0,-1-1 1 0 0,1 1 0 0 0,-1 0 0 0 0,1-1 0 0 0,-1 1 0 0 0,0 0 0 0 0,-10 7 12 0 0,8-6 8 0 0,1-1 0 0 0,-2 1 0 0 0,1-1 0 0 0,0 0 1 0 0,0 0-1 0 0,-7 1 0 0 0,10-2-20 0 0,-26 9-19 0 0,1 0 0 0 0,-42 21-1 0 0,40-17 14 0 0,-2 3-7 0 0,0 2-1 0 0,2 1 0 0 0,-48 41 1 0 0,26-20 3 0 0,-119 97-163 0 0,117-99 133 0 0,-99 58 0 0 0,111-76 26 0 0,0-2-1 0 0,-1-1 0 0 0,-66 18 0 0 0,94-32 15 0 0,-14 4 5 0 0,-38 14 1 0 0,63-20 240 0 0,1 1-175 0 0,1 0-48 0 0,0 0 0 0 0,-1 0 0 0 0,1 0-1 0 0,0 1 1 0 0,0-1 0 0 0,0 0 0 0 0,1-1 0 0 0,-1 1-1 0 0,0 0 1 0 0,1 0 0 0 0,-1 0 0 0 0,1-1 0 0 0,0 1-1 0 0,0-1 1 0 0,-1 1 0 0 0,1-1 0 0 0,3 2 0 0 0,-3-2-14 0 0,0 1 0 0 0,0-1 0 0 0,0 1 0 0 0,1-1 0 0 0,-1 0 0 0 0,0 0 0 0 0,1 0-1 0 0,-1 0 1 0 0,1 0 0 0 0,-1-1 0 0 0,1 1 0 0 0,2 0 0 0 0,7 1 4 0 0,-1 1 2 0 0,0-1 1 0 0,1-1-1 0 0,-1 0 0 0 0,1 0 0 0 0,-1-1 1 0 0,13-2-1 0 0,8 1 2 0 0,116-8 179 0 0,-76 2-104 0 0,17 0 139 0 0,167-9 118 0 0,-151 9-188 0 0,-54 3-35 0 0,67 2-1 0 0,-117 2-123 0 0,0 0 0 0 0,0 0 0 0 0,0 0 0 0 0,0 1 0 0 0,0-1 0 0 0,0 0 0 0 0,0 0 0 0 0,0 1 0 0 0,0-1 0 0 0,0 0 0 0 0,0 1 0 0 0,0-1 0 0 0,1 2 0 0 0,-2-2-5 0 0,1 0 0 0 0,-1 1 0 0 0,0-1-1 0 0,0 0 1 0 0,1 1 0 0 0,-1-1 0 0 0,0 1 0 0 0,0-1 0 0 0,0 0-1 0 0,1 1 1 0 0,-1-1 0 0 0,0 1 0 0 0,0-1 0 0 0,0 0 0 0 0,0 1-1 0 0,0-1 1 0 0,0 1 0 0 0,0-1 0 0 0,0 1 0 0 0,0 1-21 0 0,-1-1-1 0 0,1 1 1 0 0,0-1 0 0 0,-1 1 0 0 0,0-1 0 0 0,1 0 0 0 0,-1 1 0 0 0,-1 1-1 0 0,1-2 6 0 0,-19 21-529 0 0,19-21 239 0 0,27 2-9676 0 0,-12-4 3659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13703 0 0,'0'0'1518'0'0,"-1"0"-1222"0"0,-4-1-190 0 0,0 1-1 0 0,0 0 1 0 0,0 0 0 0 0,0 1 0 0 0,1-1 0 0 0,-1 1 0 0 0,0 0 0 0 0,0 1 0 0 0,1-1 0 0 0,-1 1 0 0 0,0 0 0 0 0,1 0-1 0 0,0 0 1 0 0,-1 0 0 0 0,-4 4 0 0 0,-2 2 125 0 0,1 1 1 0 0,-1 0-1 0 0,1 0 0 0 0,-11 15 0 0 0,-12 19 589 0 0,2 2 0 0 0,-39 75 0 0 0,26-42-176 0 0,2 2 23 0 0,-45 120 0 0 0,57-125-521 0 0,26-66-354 0 0,0 0 1 0 0,0 0-1 0 0,-1-1 0 0 0,0 0 0 0 0,-7 9 1 0 0,-3-2-1195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7831 0 0,'0'0'8902'0'0,"0"1"-7998"0"0,-7 17-115 0 0,4-9-432 0 0,-1 1 1 0 0,1 1-1 0 0,-1 10 0 0 0,-6 31 97 0 0,-3 0-1 0 0,-19 53 0 0 0,-1-18-411 0 0,-3-2 0 0 0,-73 124 0 0 0,85-169-228 0 0,-53 65 1 0 0,75-103 93 0 0,19-45-1471 0 0,-5 22-3158 0 0,2-3-1554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155 346 2759 0 0,'-10'3'173'0'0,"0"1"-1"0"0,-12 7 1 0 0,-16 13 3993 0 0,-13 6 6110 0 0,56-47-9149 0 0,6-10-901 0 0,2 0 1 0 0,1 1-1 0 0,1 1 1 0 0,1 0-1 0 0,1 1 1 0 0,29-32-1 0 0,-17 26-118 0 0,0 1-1 0 0,56-42 0 0 0,-75 63-40 0 0,1 1 0 0 0,0 1 0 0 0,0-1 0 0 0,1 2 0 0 0,0 0 0 0 0,0 0 0 0 0,0 1 0 0 0,0 0-1 0 0,1 1 1 0 0,0 1 0 0 0,-1 0 0 0 0,25-1 0 0 0,-21 4 8 0 0,-1 0 0 0 0,1 1 1 0 0,-1 0-1 0 0,0 1 0 0 0,0 1 0 0 0,0 1 0 0 0,0 0 0 0 0,-1 0 1 0 0,0 2-1 0 0,19 10 0 0 0,-31-16-74 0 0,0 1 0 0 0,-1-1 0 0 0,1 0 0 0 0,0 1 0 0 0,-1-1-1 0 0,1 1 1 0 0,0 0 0 0 0,-1-1 0 0 0,0 1 0 0 0,1 0 0 0 0,-1 0 0 0 0,0 0 0 0 0,0 0 0 0 0,0 0 0 0 0,0 0 0 0 0,-1 0 0 0 0,1 0 0 0 0,0 0 0 0 0,-1 0 0 0 0,1 1 0 0 0,-1-1 0 0 0,0 0 0 0 0,0 0 0 0 0,0 0-1 0 0,0 1 1 0 0,0-1 0 0 0,0 0 0 0 0,-1 0 0 0 0,1 1 0 0 0,-1-1 0 0 0,0 0 0 0 0,1 0 0 0 0,-2 2 0 0 0,-3 7 3 0 0,-1-1 0 0 0,0 1 0 0 0,-1-1 0 0 0,-15 18 1 0 0,15-19-5 0 0,6-8 0 0 0,-143 172 0 0 0,112-138 0 0 0,-2-1 0 0 0,-66 51 0 0 0,68-65-14 0 0,0-1-1 0 0,-1-2 1 0 0,-1-1 0 0 0,-48 16-1 0 0,68-27-156 0 0,0-1-1 0 0,1-1 1 0 0,-2 0-1 0 0,1 0 0 0 0,-24 0 1 0 0,48-19-12688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8 9215 0 0,'4'-8'11110'0'0,"-16"17"-10353"0"0,-10 11-495 0 0,0 1 0 0 0,2 1 0 0 0,-19 27 1 0 0,13-17-190 0 0,-5 6-41 0 0,2 2-1 0 0,2 1 1 0 0,2 1-1 0 0,2 1 1 0 0,1 1-1 0 0,-28 87 0 0 0,46-117 41 0 0,0 1-1 0 0,1 0 1 0 0,1-1-1 0 0,1 1 0 0 0,0 0 1 0 0,1 1-1 0 0,0-1 1 0 0,4 18-1 0 0,-3-25-119 0 0,1-1 0 0 0,0 0-1 0 0,0-1 1 0 0,0 1 0 0 0,1 0 0 0 0,0-1-1 0 0,1 1 1 0 0,5 8 0 0 0,-6-11-181 0 0,0-1 0 0 0,0 1 0 0 0,1-1 0 0 0,-1 1 0 0 0,1-1 0 0 0,0 0 0 0 0,0-1 0 0 0,0 1 0 0 0,0-1 0 0 0,1 1 0 0 0,-1-1 0 0 0,0 0 0 0 0,9 2 0 0 0,4-1-6871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 7831 0 0,'-10'-9'1199'0'0,"9"9"-752"0"0,0 1 0 0 0,0-1 0 0 0,0 1 0 0 0,0-1 0 0 0,0 1-1 0 0,0-1 1 0 0,1 1 0 0 0,-1 0 0 0 0,0-1 0 0 0,0 1 0 0 0,1 0 0 0 0,-1-1 0 0 0,0 1 0 0 0,1 0-1 0 0,-1 0 1 0 0,0 1 0 0 0,0 1-195 0 0,0 0-1 0 0,0 0 1 0 0,0-1 0 0 0,1 1-1 0 0,-1 0 1 0 0,1 0-1 0 0,-1 0 1 0 0,1 0 0 0 0,0 0-1 0 0,0 0 1 0 0,1 0 0 0 0,-1-1-1 0 0,0 1 1 0 0,1 0-1 0 0,0 0 1 0 0,1 4 0 0 0,2 4-52 0 0,1 0 0 0 0,10 17 1 0 0,-3-9-63 0 0,1 0 0 0 0,1 0-1 0 0,0-2 1 0 0,22 22 0 0 0,73 56 1164 0 0,19 20 271 0 0,-114-101-1469 0 0,-1 2 0 0 0,-1-1 0 0 0,-1 1 0 0 0,0 1 1 0 0,-1 0-1 0 0,14 31 0 0 0,-23-43-109 0 0,20 39-393 0 0,-20-41 351 0 0,1-1 0 0 0,0 1-1 0 0,-1-1 1 0 0,1 1 0 0 0,0-1 0 0 0,0 1 0 0 0,0-1 0 0 0,1 0 0 0 0,-1 0 0 0 0,1 0-1 0 0,-1-1 1 0 0,6 4 0 0 0,-7-5-130 0 0,0 0-1 0 0,1 0 0 0 0,-1 1 1 0 0,0-1-1 0 0,1 0 1 0 0,-1 0-1 0 0,0 0 1 0 0,1-1-1 0 0,-1 1 1 0 0,0 0-1 0 0,1 0 1 0 0,-1-1-1 0 0,0 1 1 0 0,1-1-1 0 0,-1 1 0 0 0,0-1 1 0 0,0 1-1 0 0,0-1 1 0 0,1 0-1 0 0,-1 0 1 0 0,0 0-1 0 0,0 1 1 0 0,1-2-1 0 0,2-2-549 0 0,0 0 1 0 0,-1 0-1 0 0,1 0 0 0 0,3-6 1 0 0,7-15-1444 0 0,-2-4-6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16495 0 0,'0'0'1499'0'0,"-1"2"-1235"0"0,-60 104 1567 0 0,51-89-1495 0 0,-8 11 48 0 0,-1-1 0 0 0,-2-1 0 0 0,-1-1 1 0 0,-28 26-1 0 0,-106 81 61 0 0,151-128-440 0 0,-206 168 150 0 0,204-167-207 0 0,6-3-216 0 0,3-4-87 0 0,9-6-1422 0 0,2-2-5619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9215 0 0,'-52'5'1672'0'0,"18"1"7378"0"0,46 4-8141 0 0,0-2-648 0 0,1 0 0 0 0,-1-1 0 0 0,1 0 0 0 0,17 6 0 0 0,58 17 252 0 0,-38-14-202 0 0,42 18 127 0 0,61 19-268 0 0,-11-24-23 0 0,-139-28-139 0 0,0-1 0 0 0,0 1 0 0 0,0 0 0 0 0,0 0 0 0 0,-1 0 1 0 0,4 1-1 0 0,5 2-1 0 0,-10-3 238 0 0,-1 0-236 0 0,-1-1 1 0 0,1 1-1 0 0,0 0 0 0 0,-1 0 0 0 0,1-1 0 0 0,-1 1 1 0 0,1 0-1 0 0,-1-1 0 0 0,1 1 0 0 0,-1-1 0 0 0,1 1 1 0 0,-1-1-1 0 0,0 1 0 0 0,1-1 0 0 0,-1 1 0 0 0,0-1 1 0 0,1 1-1 0 0,-1-1 0 0 0,0 0 0 0 0,0 1 0 0 0,1-1 1 0 0,-2 0-1 0 0,-18 6 99 0 0,-48 9 307 0 0,-96 33-1 0 0,-17 28 473 0 0,171-71-839 0 0,0 0 1 0 0,1 0-1 0 0,-17 13 0 0 0,36-9-168 0 0,-5-7-320 0 0,1 1 0 0 0,0-1 0 0 0,0 0 0 0 0,0-1 0 0 0,1 1 0 0 0,-1-1-1 0 0,0 0 1 0 0,10 0 0 0 0,3-1-7660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8287 0 0,'0'0'8427'0'0,"1"2"-7320"0"0,0 4-810 0 0,0 0 1 0 0,-1 0 0 0 0,0-1 0 0 0,0 1 0 0 0,0 0-1 0 0,0 0 1 0 0,-1-1 0 0 0,0 1 0 0 0,0 0-1 0 0,-4 10 1 0 0,-4 8 438 0 0,-12 25 0 0 0,17-42-561 0 0,-33 63 728 0 0,-5 11-310 0 0,23-36-464 0 0,2 1 0 0 0,-17 77 0 0 0,20-73-1555 0 0,14-48 218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59 11519 0 0,'59'-42'4322'0'0,"-30"26"3440"0"0,-30 17-7693 0 0,-8 7-57 0 0,0 0-1 0 0,-1-1 0 0 0,1 0 0 0 0,-1-1 0 0 0,-14 7 1 0 0,-60 22 71 0 0,28-12-59 0 0,-8 6-698 0 0,-130 38 0 0 0,155-59-87 0 0,36-8 648 0 0,0 0 0 0 0,0 0 0 0 0,-1 0 0 0 0,1 0 0 0 0,0 0 0 0 0,0 0 0 0 0,0-1 0 0 0,0 0 0 0 0,0 1 0 0 0,-4-3 0 0 0,6 3 54 0 0,0-1 0 0 0,0 0 0 0 0,0 0 0 0 0,0 1 0 0 0,0-1 0 0 0,0 0-1 0 0,1 0 1 0 0,-1 0 0 0 0,0 0 0 0 0,1 0 0 0 0,-1 0 0 0 0,0 0 0 0 0,1 0 0 0 0,-1 0 0 0 0,1 0 0 0 0,0 0-1 0 0,-1 0 1 0 0,1 0 0 0 0,0 0 0 0 0,0-1 0 0 0,0 1 0 0 0,0 0 0 0 0,0 0 0 0 0,0 0 0 0 0,0 0 0 0 0,0 0-1 0 0,0-1 1 0 0,0 1 0 0 0,1 0 0 0 0,-1 0 0 0 0,0 0 0 0 0,1 0 0 0 0,-1 0 0 0 0,2-2 0 0 0,0-3-236 0 0,1 0 1 0 0,1 0-1 0 0,-1 0 0 0 0,6-7 1 0 0,-4 7-31 0 0,1 0 0 0 0,0 0 0 0 0,1 1-1 0 0,12-9 1 0 0,-3 2 124 0 0,-15 11 627 0 0,2 12 62 0 0,-3-6-401 0 0,0-1 0 0 0,0 1 1 0 0,-1-1-1 0 0,1 1 0 0 0,-1-1 1 0 0,0 1-1 0 0,0-1 1 0 0,-1 0-1 0 0,1 0 0 0 0,-1 1 1 0 0,-3 5-1 0 0,-5 7 181 0 0,-15 21-1 0 0,16-26-133 0 0,-30 48 233 0 0,-42 54 419 0 0,65-88 854 0 0,23-16-1460 0 0,-5-7-158 0 0,-2-2-20 0 0,1-1 0 0 0,-1 1 0 0 0,1 0-1 0 0,-1-1 1 0 0,1 1 0 0 0,-1-1 0 0 0,1 1 0 0 0,-1 0 0 0 0,1-1 0 0 0,0 0 0 0 0,-1 1 0 0 0,1-1 0 0 0,0 1 0 0 0,0-1 0 0 0,-1 0-1 0 0,1 1 1 0 0,0-1 0 0 0,0 0 0 0 0,1 0 0 0 0,4 2-44 0 0,1 0-1 0 0,0 0 1 0 0,0-1 0 0 0,0 0-1 0 0,0 0 1 0 0,0-1-1 0 0,0 0 1 0 0,8-1 0 0 0,22 2-117 0 0,-21 0 146 0 0,12 1-10 0 0,0 2-1 0 0,37 9 0 0 0,5 2 324 0 0,8 3 422 0 0,-33-6-58 0 0,19 6 271 0 0,-58-16-825 0 0,1 1-1 0 0,-1 0 0 0 0,-1 0 1 0 0,1 1-1 0 0,0-1 0 0 0,-1 1 1 0 0,9 8-1 0 0,-13-11 324 0 0,-2 1-401 0 0,0 0 0 0 0,0-1 0 0 0,0 1 0 0 0,0 0 0 0 0,0-1 0 0 0,0 1 0 0 0,0-1-1 0 0,-1 1 1 0 0,1-1 0 0 0,-1 0 0 0 0,1 1 0 0 0,-1-1 0 0 0,-3 2 0 0 0,3-1 15 0 0,-16 9 52 0 0,-1 0 0 0 0,-1-1 0 0 0,1-1-1 0 0,-39 13 1 0 0,-5 2 24 0 0,11-3-331 0 0,0-1 0 0 0,-90 20 0 0 0,141-40-192 0 0,5-9-4961 0 0,3-2-1678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 17359 0 0,'0'0'1872'0'0,"-1"1"-1761"0"0,-14 20 119 0 0,-2-2-1 0 0,-26 26 1 0 0,23-25 25 0 0,1 0 0 0 0,-17 24 1 0 0,28-32-208 0 0,0 0 1 0 0,1 1 0 0 0,1-1 0 0 0,0 1 0 0 0,1 1 0 0 0,0-1 0 0 0,-5 25-1 0 0,9-32 17 0 0,0-1-1 0 0,0 0 0 0 0,1 0 0 0 0,0 1 0 0 0,0-1 0 0 0,0 1 0 0 0,0-1 0 0 0,1 0 0 0 0,0 0 0 0 0,0 1 1 0 0,1-1-1 0 0,-1 0 0 0 0,1 0 0 0 0,0 0 0 0 0,1 0 0 0 0,-1-1 0 0 0,1 1 0 0 0,0-1 0 0 0,0 1 0 0 0,0-1 1 0 0,0 0-1 0 0,1 0 0 0 0,7 6 0 0 0,-6-7 19 0 0,-1 0 0 0 0,1-1 1 0 0,-1 1-1 0 0,1-1 0 0 0,0 0 1 0 0,0-1-1 0 0,0 1 0 0 0,8 0 1 0 0,-3 0 76 0 0,1-1 0 0 0,-1 0 0 0 0,14-1 0 0 0,-12 0-138 0 0,1-1 0 0 0,-1-1 0 0 0,0 0 0 0 0,1-1 0 0 0,-1 0 0 0 0,0-1 0 0 0,-1-1 0 0 0,1 1 0 0 0,-1-2 0 0 0,0 0-1 0 0,0 0 1 0 0,0-1 0 0 0,14-11 0 0 0,-21 12-18 0 0,1 1 0 0 0,-1-1 0 0 0,1 1 0 0 0,-2-1 0 0 0,1 0 0 0 0,-1-1 0 0 0,5-8 0 0 0,-1-4 12 0 0,6-27 0 0 0,-10 32-48 0 0,0 1-1 0 0,-1-1 0 0 0,-1 0 1 0 0,-1 0-1 0 0,0 0 1 0 0,0 0-1 0 0,-1 0 1 0 0,-1 0-1 0 0,-1 1 1 0 0,0-1-1 0 0,-8-23 0 0 0,9 33-157 0 0,0-1 0 0 0,0 1 0 0 0,-1 0 0 0 0,0 0 0 0 0,0 0 0 0 0,0 0 0 0 0,0 0 0 0 0,0 1 0 0 0,-1-1-1 0 0,1 1 1 0 0,-1 0 0 0 0,0 0 0 0 0,0 0 0 0 0,0 0 0 0 0,-1 1 0 0 0,1 0 0 0 0,-1 0 0 0 0,1 0-1 0 0,-1 0 1 0 0,0 1 0 0 0,1 0 0 0 0,-1 0 0 0 0,-8-1 0 0 0,8 6-3394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1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0,'0'0'200'0'0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14135 0 0,'0'0'1283'0'0,"0"2"-1055"0"0,1 3-168 0 0,0 0 1 0 0,0-1 0 0 0,1 1-1 0 0,-1-1 1 0 0,1 1-1 0 0,0-1 1 0 0,0 0-1 0 0,1 0 1 0 0,-1 0-1 0 0,1 0 1 0 0,5 6-1 0 0,5 3 423 0 0,25 20-1 0 0,-20-17-292 0 0,146 109 1555 0 0,9-13 138 0 0,-141-92-1445 0 0,-15-9-89 0 0,0 0 0 0 0,0 2 1 0 0,-2 0-1 0 0,1 0 1 0 0,24 30-1 0 0,-35-36-231 0 0,0 0 0 0 0,0 0 0 0 0,-1 0 0 0 0,0 1-1 0 0,0-1 1 0 0,0 1 0 0 0,-1 0 0 0 0,-1 0 0 0 0,1 0 0 0 0,-2 1-1 0 0,1-1 1 0 0,-1 0 0 0 0,0 1 0 0 0,0-1 0 0 0,-1 1 0 0 0,-2 15-1 0 0,-1-9-117 0 0,-1 0 0 0 0,0-1-1 0 0,-1 1 1 0 0,-1-1 0 0 0,0 0-1 0 0,-1 0 1 0 0,0-1 0 0 0,-1 0-1 0 0,-1 0 1 0 0,0 0 0 0 0,0-2-1 0 0,-14 14 1 0 0,-10 7-22 0 0,-1-1 1 0 0,-67 45-1 0 0,-75 46-687 0 0,173-120 412 0 0,-1 2-120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175 273 10591 0 0,'0'0'964'0'0,"-7"1"-776"0"0,0 1 380 0 0,0 1-1 0 0,0 0 0 0 0,0 0 0 0 0,1 1 1 0 0,0 0-1 0 0,-1 0 0 0 0,1 1 0 0 0,1-1 1 0 0,-1 1-1 0 0,-8 10 0 0 0,14-14-359 0 0,-10 28 536 0 0,3-18-626 0 0,0 0 1 0 0,0 0-1 0 0,0 0 0 0 0,-2-1 0 0 0,1 0 0 0 0,-18 15 0 0 0,17-17 83 0 0,15-18-45 0 0,2-4-120 0 0,2 1-1 0 0,-1 0 1 0 0,2 1-1 0 0,12-13 1 0 0,51-41-11 0 0,-65 59-20 0 0,17-13-92 0 0,2 1-1 0 0,45-23 1 0 0,-47 27 48 0 0,-14 9 58 0 0,-1 0 0 0 0,1 0 0 0 0,1 1 0 0 0,-1 0 0 0 0,0 1-1 0 0,1 1 1 0 0,0 0 0 0 0,0 1 0 0 0,17-1 0 0 0,-28 3-5 0 0,0 0 0 0 0,0 0 0 0 0,0 0-1 0 0,0 0 1 0 0,0 0 0 0 0,0 1 0 0 0,0-1 0 0 0,0 1 0 0 0,0-1-1 0 0,-1 1 1 0 0,1 0 0 0 0,0 0 0 0 0,0 0 0 0 0,-1 0-1 0 0,1 0 1 0 0,0 0 0 0 0,-1 0 0 0 0,1 1 0 0 0,-1-1 0 0 0,0 1-1 0 0,1-1 1 0 0,-1 1 0 0 0,0-1 0 0 0,0 1 0 0 0,0-1-1 0 0,0 1 1 0 0,0 0 0 0 0,0 0 0 0 0,-1 0 0 0 0,1-1-1 0 0,-1 1 1 0 0,1 0 0 0 0,-1 0 0 0 0,0 0 0 0 0,1 0 0 0 0,-1 4-1 0 0,0 1-14 0 0,0 1 0 0 0,-1 0-1 0 0,0-1 1 0 0,0 1-1 0 0,-1 0 1 0 0,0-1 0 0 0,0 0-1 0 0,-3 8 1 0 0,0-4 42 0 0,-1-1 0 0 0,0 1 0 0 0,-1-1 0 0 0,1 0 1 0 0,-2-1-1 0 0,0 0 0 0 0,0 0 0 0 0,0-1 0 0 0,-1 0 0 0 0,0 0 1 0 0,-1-1-1 0 0,0 0 0 0 0,0-1 0 0 0,-17 9 0 0 0,31-27 19 0 0,4-1-155 0 0,-1 0-1 0 0,2 1 1 0 0,0 0 0 0 0,12-14-1 0 0,48-41-325 0 0,-38 37 279 0 0,108-91-348 0 0,-113 102 501 0 0,1 1 0 0 0,1 1 0 0 0,50-22 0 0 0,-71 36 63 0 0,0 0 1 0 0,0 1 0 0 0,1 0-1 0 0,-1 1 1 0 0,0-1 0 0 0,1 2-1 0 0,-1-1 1 0 0,1 1-1 0 0,0 0 1 0 0,-1 0 0 0 0,1 1-1 0 0,8 2 1 0 0,-12-2-51 0 0,-1 0 0 0 0,1 0 1 0 0,-1 0-1 0 0,1 1 0 0 0,-1-1 0 0 0,1 1 0 0 0,-1 0 0 0 0,0 0 0 0 0,0 0 1 0 0,0 0-1 0 0,0 1 0 0 0,0-1 0 0 0,-1 1 0 0 0,1 0 0 0 0,-1 0 1 0 0,1 0-1 0 0,-1 0 0 0 0,0 0 0 0 0,0 0 0 0 0,-1 1 0 0 0,1-1 0 0 0,-1 1 1 0 0,1-1-1 0 0,-1 1 0 0 0,0-1 0 0 0,0 5 0 0 0,0 1-19 0 0,0-1 0 0 0,-1 1 1 0 0,0-1-1 0 0,0 1 0 0 0,-1-1 0 0 0,0 1 0 0 0,-1-1 0 0 0,0 1 0 0 0,0-1 1 0 0,-1 0-1 0 0,0 0 0 0 0,0 0 0 0 0,-1-1 0 0 0,0 1 0 0 0,0-1 1 0 0,-10 13-1 0 0,-6 4-8 0 0,-1-1 0 0 0,-1 0 0 0 0,-30 23 1 0 0,42-38 5 0 0,-54 50 25 0 0,63-57-262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296 102 7367 0 0,'0'0'568'0'0,"-1"1"-373"0"0,-11 19 931 0 0,-3 15 8895 0 0,45-30-8188 0 0,-9-9-1402 0 0,-1 0 1 0 0,1-1-1 0 0,37-15 0 0 0,-34 11-211 0 0,3-1-257 0 0,1-2-1 0 0,-2 0 1 0 0,0-2 0 0 0,0-1-1 0 0,28-22 1 0 0,-38 22-431 0 0,-16 15 454 0 0,0-1-1 0 0,0 1 1 0 0,0 0 0 0 0,0 0-1 0 0,0 0 1 0 0,0-1 0 0 0,0 1-1 0 0,0 0 1 0 0,0 0 0 0 0,0 0-1 0 0,0 0 1 0 0,0-1 0 0 0,0 1-1 0 0,0 0 1 0 0,0 0-1 0 0,0 0 1 0 0,0 0 0 0 0,0-1-1 0 0,-1 1 1 0 0,1 0 0 0 0,0 0-1 0 0,0 0 1 0 0,0 0 0 0 0,0-1-1 0 0,0 1 1 0 0,0 0 0 0 0,-1 0-1 0 0,1 0 1 0 0,0 0-1 0 0,0 0 1 0 0,0 0 0 0 0,0 0-1 0 0,-1 0 1 0 0,1 0 0 0 0,0 0-1 0 0,0-1 1 0 0,0 1 0 0 0,0 0-1 0 0,-1 0 1 0 0,1 0 0 0 0,0 0-1 0 0,0 0 1 0 0,0 0-1 0 0,-1 0 1 0 0,1 0 0 0 0,0 0-1 0 0,0 0 1 0 0,0 1 0 0 0,0-1-1 0 0,-1 0 1 0 0,-9-1-234 0 0,-6 4-15 0 0,0 1 0 0 0,1 1 0 0 0,0 1-1 0 0,0 0 1 0 0,-20 11 0 0 0,10-4 86 0 0,-85 44 111 0 0,-113 80-1 0 0,221-136 77 0 0,-22 14 295 0 0,0 1 0 0 0,1 1 1 0 0,0 1-1 0 0,-24 26 0 0 0,46-42-281 0 0,-1-1 0 0 0,1 1 1 0 0,0 0-1 0 0,-1 0 0 0 0,1-1 1 0 0,0 1-1 0 0,0 0 0 0 0,0 0 1 0 0,0 0-1 0 0,0 0 0 0 0,1 0 0 0 0,-1 1 1 0 0,1-1-1 0 0,-1 0 0 0 0,1 0 1 0 0,0 0-1 0 0,0 0 0 0 0,0 1 1 0 0,0-1-1 0 0,0 0 0 0 0,0 0 1 0 0,1 0-1 0 0,-1 1 0 0 0,1-1 0 0 0,-1 0 1 0 0,3 3-1 0 0,-2-2-21 0 0,1 0 0 0 0,0-1-1 0 0,0 1 1 0 0,0-1 0 0 0,1 0-1 0 0,-1 0 1 0 0,0 1 0 0 0,1-2 0 0 0,-1 1-1 0 0,1 0 1 0 0,0 0 0 0 0,0-1 0 0 0,0 0-1 0 0,-1 1 1 0 0,1-1 0 0 0,0 0-1 0 0,7 1 1 0 0,10 1-251 0 0,0 0 0 0 0,0-2 0 0 0,0 0 0 0 0,1-1-1 0 0,-1-1 1 0 0,0-1 0 0 0,24-5 0 0 0,-11 1-6855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4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73 12439 0 0,'-1'-4'133'0'0,"1"1"0"0"0,-1 0 0 0 0,0-1 0 0 0,0 1 0 0 0,-1 0 0 0 0,1 0 0 0 0,-1 0 0 0 0,1 0 0 0 0,-1 0 0 0 0,0 0 0 0 0,0 1 0 0 0,0-1-1 0 0,-4-3 1 0 0,2 3 654 0 0,0 0 0 0 0,0 0-1 0 0,-1 1 1 0 0,1 0 0 0 0,-1 0-1 0 0,1 0 1 0 0,-1 0 0 0 0,-8-1 0 0 0,7 1-675 0 0,-1 1 1 0 0,0 0 0 0 0,0 1 0 0 0,0 0 0 0 0,1 0 0 0 0,-1 0 0 0 0,0 1 0 0 0,0 0 0 0 0,1 0 0 0 0,-1 1 0 0 0,0-1 0 0 0,1 2 0 0 0,0-1 0 0 0,-1 1 0 0 0,1 0 0 0 0,0 0 0 0 0,-8 6 0 0 0,-8 7-285 0 0,1 0 0 0 0,1 2 0 0 0,-20 21 0 0 0,31-30 173 0 0,-130 148-409 0 0,133-150 400 0 0,1 0 0 0 0,-1 1 0 0 0,1 0 0 0 0,0 0 0 0 0,1 1 0 0 0,0-1 0 0 0,-5 16 0 0 0,9-23 12 0 0,0 0 0 0 0,0 0 0 0 0,-1 0 0 0 0,1 0 0 0 0,0 0 0 0 0,0 0 0 0 0,0 1 0 0 0,0-1 0 0 0,0 0 0 0 0,0 0 0 0 0,1 0 0 0 0,-1 1 0 0 0,4 2 37 0 0,-2-3-19 0 0,0 0 0 0 0,0 1 0 0 0,1 0 0 0 0,-1-1 1 0 0,0 0-1 0 0,1 1 0 0 0,-1-1 0 0 0,1 0 0 0 0,0 0 1 0 0,-1-1-1 0 0,1 1 0 0 0,0 0 0 0 0,0-1 0 0 0,-1 0 1 0 0,1 0-1 0 0,0 1 0 0 0,0-2 0 0 0,0 1 0 0 0,-1 0 1 0 0,1-1-1 0 0,3 0 0 0 0,9-2 66 0 0,-1-1 0 0 0,22-10 1 0 0,-25 10-40 0 0,7-4-141 0 0,-1 0 0 0 0,0-1 0 0 0,27-19-1 0 0,41-39-1271 0 0,-22 15-216 0 0,-22 22 464 0 0,-40 29 1010 0 0,-1 3 145 0 0,-5 11 143 0 0,-1-1 0 0 0,-12 19 0 0 0,2-3-79 0 0,9-16-240 0 0,3-4 258 0 0,0-1 1 0 0,-5 14-1 0 0,9-20-272 0 0,-1 1-1 0 0,1 0 0 0 0,-1-1 1 0 0,1 1-1 0 0,0 0 0 0 0,0 0 1 0 0,0-1-1 0 0,0 1 0 0 0,0 0 1 0 0,0 0-1 0 0,0-1 0 0 0,0 1 1 0 0,1 0-1 0 0,-1-1 1 0 0,0 1-1 0 0,1 0 0 0 0,1 3 1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17 294 5063 0 0,'-1'2'2451'0'0,"0"2"-742"0"0,-1 0-1 0 0,0 0 1 0 0,0 0 0 0 0,0 0-1 0 0,-5 5 4399 0 0,8-11-5985 0 0,0 1 0 0 0,0-1 0 0 0,0 0 0 0 0,0 0 0 0 0,0 1 0 0 0,1-1 0 0 0,-1 1 0 0 0,0-1-1 0 0,1 1 1 0 0,1-2 0 0 0,1-1 59 0 0,22-21 163 0 0,40-29 0 0 0,-33 28-323 0 0,111-80-321 0 0,-115 88 180 0 0,1 1 0 0 0,1 2 0 0 0,38-14 0 0 0,-63 26 110 0 0,0 1 0 0 0,0 0 0 0 0,1 1 0 0 0,-1 0 0 0 0,0 0 0 0 0,11 0 0 0 0,-15 1 24 0 0,0 0 1 0 0,-1 0 0 0 0,1 0-1 0 0,-1 1 1 0 0,1-1 0 0 0,-1 0-1 0 0,1 1 1 0 0,-1-1 0 0 0,1 1-1 0 0,-1 0 1 0 0,1 0 0 0 0,-1-1-1 0 0,1 1 1 0 0,-1 0 0 0 0,0 0-1 0 0,0 0 1 0 0,1 0 0 0 0,-1 1-1 0 0,0-1 1 0 0,0 0-1 0 0,0 0 1 0 0,0 1 0 0 0,0-1-1 0 0,-1 0 1 0 0,1 1 0 0 0,0-1-1 0 0,-1 1 1 0 0,1-1 0 0 0,-1 1-1 0 0,1 2 1 0 0,1 4 43 0 0,-1 0 0 0 0,-1-1 0 0 0,0 1 1 0 0,0 0-1 0 0,0 0 0 0 0,-1 0 0 0 0,0 0 0 0 0,-2 9 0 0 0,-22 62 491 0 0,19-61-462 0 0,-23 59-169 0 0,29-75-206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29 13823 0 0,'0'-8'1247'0'0,"0"7"-1088"0"0,0 0 1 0 0,0 0-1 0 0,0-1 0 0 0,0 1 1 0 0,0 0-1 0 0,0 0 1 0 0,-1 0-1 0 0,1-1 0 0 0,0 1 1 0 0,-1 0-1 0 0,1 0 1 0 0,-1 0-1 0 0,1 0 0 0 0,-2-2 1 0 0,2 3 70 0 0,0 0-1 0 0,-1 0 1 0 0,1-1 0 0 0,0 1 0 0 0,0 0 0 0 0,-1 0 0 0 0,1 0-1 0 0,0 0 1 0 0,-1 0 0 0 0,1 0 0 0 0,0 0 0 0 0,-1 0-1 0 0,1 0 1 0 0,0 0 0 0 0,-1 0 0 0 0,1 0 0 0 0,0 0 0 0 0,-1 0-1 0 0,1 0 1 0 0,0 0 0 0 0,-1 0 0 0 0,1 0 0 0 0,0 0-1 0 0,-1 0 1 0 0,1 0 0 0 0,0 1 0 0 0,-1-1 0 0 0,1 0 0 0 0,-1 1-1 0 0,-11 11 5603 0 0,7-5-8191 0 0,-3 5 2390 0 0,2 2 0 0 0,-6 13-1 0 0,-1 4-31 0 0,0-3-125 0 0,-15 50-1 0 0,10-5-3733 0 0,16-53 635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45 165 4143 0 0,'-15'52'206'0'0,"0"2"2230"0"0,12-42 493 0 0,0 0-1 0 0,-6 14 4205 0 0,19-38-5947 0 0,49-70 512 0 0,-38 50-1085 0 0,30-35-1 0 0,-32 46-324 0 0,-1 0-83 0 0,24-22 1 0 0,-36 38-194 0 0,-1 0 1 0 0,1 1 0 0 0,0 0 0 0 0,0 0 0 0 0,0 0 0 0 0,1 1 0 0 0,-1 0-1 0 0,1 0 1 0 0,11-3 0 0 0,-16 6 8 0 0,0-1-1 0 0,0 1 1 0 0,-1 0-1 0 0,1 0 1 0 0,0 0-1 0 0,0 0 1 0 0,0 0 0 0 0,0 0-1 0 0,0 0 1 0 0,-1 1-1 0 0,1-1 1 0 0,0 1-1 0 0,0 0 1 0 0,0-1 0 0 0,-1 1-1 0 0,1 0 1 0 0,2 1-1 0 0,-2 0 19 0 0,1 0 1 0 0,-1 1-1 0 0,1-1 0 0 0,-1 1 0 0 0,0-1 0 0 0,0 1 1 0 0,0-1-1 0 0,-1 1 0 0 0,3 4 0 0 0,1 5 93 0 0,-1 0 0 0 0,0 0 0 0 0,5 25-1 0 0,-9-35-124 0 0,3 15-33 0 0,-1 0 1 0 0,-1 0-1 0 0,-1 0 1 0 0,0 0-1 0 0,-1 0 0 0 0,-1 0 1 0 0,-1 0-1 0 0,-6 23 0 0 0,-11 16-2848 0 0,7-23-327 0 0,10-22 1715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55 12031 0 0,'1'-1'274'0'0,"58"-25"4531"0"0,-58 26-4044 0 0,11-12 1701 0 0,-4-2 132 0 0,-25 12-2378 0 0,13 3-223 0 0,0 1 0 0 0,-1 0 0 0 0,1-1 0 0 0,0 1 0 0 0,0 0 0 0 0,0 1 0 0 0,0-1 0 0 0,0 1 0 0 0,-5 5 0 0 0,-3 1-15 0 0,-3 3 74 0 0,0 1 0 0 0,0 1 0 0 0,-19 25 0 0 0,16-19 40 0 0,15-16-59 0 0,-1 1 0 0 0,1-1 1 0 0,-1 1-1 0 0,-2 5 0 0 0,5-8-28 0 0,1 0 0 0 0,-1 0 0 0 0,0 0 0 0 0,0 0 0 0 0,1 0 0 0 0,0 0 0 0 0,-1 0-1 0 0,1 0 1 0 0,0 0 0 0 0,0 0 0 0 0,0 0 0 0 0,0 0 0 0 0,0 0 0 0 0,1 3 0 0 0,-1-4-10 0 0,0 0-1 0 0,0 0 1 0 0,1 0-1 0 0,-1 0 1 0 0,0 0-1 0 0,1 0 1 0 0,-1 0-1 0 0,1 0 1 0 0,-1 0-1 0 0,1 0 1 0 0,-1-1-1 0 0,1 1 1 0 0,0 0-1 0 0,-1 0 1 0 0,1-1-1 0 0,0 1 1 0 0,0 0-1 0 0,0-1 1 0 0,-1 1-1 0 0,1-1 1 0 0,0 1-1 0 0,0-1 1 0 0,0 1-1 0 0,0-1 1 0 0,0 1-1 0 0,0-1 1 0 0,0 0-1 0 0,0 0 1 0 0,0 0-1 0 0,0 0 1 0 0,0 1-1 0 0,0-1 1 0 0,0 0-1 0 0,0-1 1 0 0,0 1-1 0 0,2 0 1 0 0,-1 0-15 0 0,8-2-180 0 0,1 1 0 0 0,-1-2 0 0 0,0 1 0 0 0,0-2-1 0 0,0 1 1 0 0,0-1 0 0 0,-1-1 0 0 0,1 1 0 0 0,-1-2-1 0 0,0 1 1 0 0,-1-1 0 0 0,14-12 0 0 0,-20 16 173 0 0,0-1 1 0 0,0 1-1 0 0,0 0 0 0 0,0-1 1 0 0,0 1-1 0 0,-1-1 0 0 0,0 0 1 0 0,1 0-1 0 0,-1 1 0 0 0,0-1 1 0 0,0 0-1 0 0,0 0 0 0 0,-1 0 1 0 0,2-6-1 0 0,-2 8-52 0 0,5 14-1850 0 0,0-5 1706 0 0,-1 8 151 0 0,0-1-1 0 0,0 0 1 0 0,-2 1 0 0 0,0 0-1 0 0,0 0 1 0 0,-2-1-1 0 0,0 1 1 0 0,-1 0 0 0 0,-2 17-1 0 0,-6 19 604 0 0,-21 68 0 0 0,-98 417 5003 0 0,121-488-4992 0 0,2-15 33 0 0,-1 0 0 0 0,-1 0 0 0 0,-14 35 1 0 0,19-62-478 0 0,-1-1 0 0 0,0 1 0 0 0,-1-1 0 0 0,0 0 0 0 0,-5 7 0 0 0,8-11-83 0 0,-1 0-1 0 0,1 0 1 0 0,-1-1-1 0 0,1 1 0 0 0,-1-1 1 0 0,0 1-1 0 0,0-1 1 0 0,0 0-1 0 0,0 0 1 0 0,0 0-1 0 0,0 0 1 0 0,0 0-1 0 0,0 0 0 0 0,0 0 1 0 0,-1-1-1 0 0,1 1 1 0 0,0-1-1 0 0,0 1 1 0 0,-5-1-1 0 0,2 0-41 0 0,-1-1 0 0 0,1 0 0 0 0,0 0 1 0 0,-1-1-1 0 0,1 1 0 0 0,0-1 0 0 0,0 0 0 0 0,0-1 0 0 0,0 1 0 0 0,0-1 0 0 0,1 0 1 0 0,-1 0-1 0 0,-4-5 0 0 0,1 1-407 0 0,1-1-1 0 0,0 1 1 0 0,0-2 0 0 0,0 1 0 0 0,-9-19 0 0 0,-2-6-969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88 11055 0 0,'-8'-18'984'0'0,"3"-3"-792"0"0,2 2-192 0 0,4 2 0 0 0,6 9 2176 0 0,7 3 400 0 0,7 5 80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97 5983 0 0,'0'0'542'0'0,"3"0"-446"0"0,0-1 283 0 0,9-3-953 0 0,-2 3 5217 0 0,-15 10-588 0 0,4-7-3454 0 0,-13 30 530 0 0,-20 59 0 0 0,5-11-560 0 0,-34 74-116 0 0,63-153-71 0 0,3-1-311 0 0,-1-1 1 0 0,1 0 0 0 0,-1 0-1 0 0,1 0 1 0 0,-1 0 0 0 0,1 0 0 0 0,-1 0-1 0 0,0-1 1 0 0,0 0 0 0 0,0 1 0 0 0,0-1-1 0 0,0 0 1 0 0,0 0 0 0 0,0 0 0 0 0,2-2-1 0 0,1-1 88 0 0,103-116 1227 0 0,-67 72-1327 0 0,70-64 0 0 0,-106 108-84 0 0,1 0 1 0 0,0 1-1 0 0,0 0 0 0 0,1 0 1 0 0,-1 0-1 0 0,12-4 0 0 0,-17 8-91 0 0,9 28-339 0 0,-8-6 425 0 0,0 0 1 0 0,-1 0 0 0 0,-3 24-1 0 0,1 39 376 0 0,2-76-273 0 0,0 1-1 0 0,0-1 0 0 0,1 0 0 0 0,1 1 0 0 0,-1-1 0 0 0,7 14 0 0 0,-8-21-39 0 0,0 0-1 0 0,1 0 1 0 0,-1 0 0 0 0,0 0 0 0 0,1 0 0 0 0,-1 0-1 0 0,1 0 1 0 0,0-1 0 0 0,0 1 0 0 0,0-1 0 0 0,0 1-1 0 0,0-1 1 0 0,0 1 0 0 0,0-1 0 0 0,0 0 0 0 0,0 0-1 0 0,1 0 1 0 0,-1-1 0 0 0,0 1 0 0 0,1 0 0 0 0,-1-1-1 0 0,1 1 1 0 0,-1-1 0 0 0,0 0 0 0 0,1 0 0 0 0,-1 0-1 0 0,1 0 1 0 0,-1 0 0 0 0,1-1 0 0 0,-1 1 0 0 0,4-2-1 0 0,3 0 117 0 0,0-1 0 0 0,0 0 0 0 0,-1-1 0 0 0,1 0 0 0 0,-1 0-1 0 0,15-11 1 0 0,-7 3 98 0 0,0 0-1 0 0,15-16 1 0 0,-25 21-187 0 0,0 0 0 0 0,0 0 0 0 0,-1 0 0 0 0,0-1 1 0 0,-1 1-1 0 0,1-1 0 0 0,2-9 0 0 0,-1 2 9 0 0,-2-1 0 0 0,5-20 0 0 0,-3 7-26 0 0,-4 22-62 0 0,0 0 0 0 0,1 0 0 0 0,0 1 0 0 0,1-1-1 0 0,-1 1 1 0 0,1-1 0 0 0,0 1 0 0 0,1 0 0 0 0,0 0 0 0 0,0 1-1 0 0,8-8 1 0 0,8-5-964 0 0,41-26-1 0 0,-39 29-315 0 0,2-3-1326 0 0,0 0-4757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1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35 919 0 0,'2'-2'4211'0'0,"1"-2"-2224"0"0,12-19 8416 0 0,-15 23-10319 0 0,0 0 0 0 0,0 0 0 0 0,0-1 0 0 0,0 1 0 0 0,0 0 0 0 0,1 0 1 0 0,-1 0-1 0 0,0 0 0 0 0,0 0 0 0 0,0 0 0 0 0,0 0 0 0 0,0-1 0 0 0,0 1 0 0 0,0 0 0 0 0,0 0 0 0 0,0 0 0 0 0,0 0 0 0 0,0 0 0 0 0,0-1 0 0 0,0 1 0 0 0,0 0 0 0 0,0 0 1 0 0,0 0-1 0 0,0 0 0 0 0,0 0 0 0 0,0-1 0 0 0,0 1 0 0 0,0 0 0 0 0,0 0 0 0 0,0 0 0 0 0,0 0 0 0 0,-1 0 0 0 0,1 0 0 0 0,0-1 0 0 0,0 1 0 0 0,0 0 0 0 0,0 0 1 0 0,0 0-1 0 0,0 0 0 0 0,0 0 0 0 0,-1 0 0 0 0,-10 4 304 0 0,3 2-366 0 0,0 0 0 0 0,1 1-1 0 0,0-1 1 0 0,0 1 0 0 0,-10 14 0 0 0,6-7-6 0 0,-20 23 14 0 0,3 2 0 0 0,1 1 1 0 0,2 1-1 0 0,1 1 0 0 0,-24 64 0 0 0,-2 43-30 0 0,43-123 0 0 0,1 0 0 0 0,2 1 0 0 0,-2 49 0 0 0,6-69 0 0 0,1 0 0 0 0,-1 1-1 0 0,5 12 1 0 0,-3-10 4 0 0,0 1 1 0 0,0 0-1 0 0,-1 21 0 0 0,-1-30 156 0 0,-4 1 57 0 0,3-3-195 0 0,1 1 0 0 0,0-1 0 0 0,0 0 0 0 0,-1 1 0 0 0,1-1 0 0 0,0 0 0 0 0,0 1 1 0 0,-1-1-1 0 0,1 0 0 0 0,0 0 0 0 0,-1 1 0 0 0,1-1 0 0 0,0 0 0 0 0,-1 0 0 0 0,1 0 0 0 0,0 0 0 0 0,-1 0 0 0 0,1 1 0 0 0,0-1 0 0 0,-1 0 1 0 0,1 0-1 0 0,-1 0 0 0 0,0 0 0 0 0,-1 0 62 0 0,-1 0 0 0 0,0 1 0 0 0,1-1 0 0 0,-1 0 0 0 0,0-1 1 0 0,0 1-1 0 0,1 0 0 0 0,-1-1 0 0 0,1 0 0 0 0,-1 1 0 0 0,0-1 0 0 0,1 0 0 0 0,0 0 1 0 0,-1-1-1 0 0,1 1 0 0 0,0 0 0 0 0,-4-3 0 0 0,3 1 16 0 0,0-1 0 0 0,0 1 0 0 0,0-1 0 0 0,0 1 0 0 0,1-1 0 0 0,-1 0 0 0 0,1 0-1 0 0,0 0 1 0 0,-2-7 0 0 0,-2-6 61 0 0,2 0 0 0 0,0-1 0 0 0,1 0-1 0 0,-1-20 1 0 0,-2-54-81 0 0,5 77-80 0 0,-1 6-14 0 0,-2-14-280 0 0,5 18 223 0 0,-1 3-245 0 0,2-4-256 0 0,0-3-213 0 0,13-14-1937 0 0,-6 11 1160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101 175 7831 0 0,'0'0'10475'0'0,"2"-1"-9210"0"0,51-22 532 0 0,70-22-1 0 0,-99 37-1673 0 0,-18 6-155 0 0,0 0-1 0 0,-1-1 1 0 0,0 1 0 0 0,0-1-1 0 0,0 0 1 0 0,0-1 0 0 0,0 0-1 0 0,0 1 1 0 0,-1-1 0 0 0,0-1-1 0 0,0 1 1 0 0,0-1 0 0 0,0 1-1 0 0,4-9 1 0 0,-8 12 10 0 0,0 0 0 0 0,1 1 0 0 0,-1-1 0 0 0,0 0 1 0 0,1 0-1 0 0,-1 0 0 0 0,0 1 0 0 0,0-1 0 0 0,0 0 0 0 0,0 0 0 0 0,0 0 1 0 0,0 0-1 0 0,0 0 0 0 0,0 1 0 0 0,-1-1 0 0 0,1 0 0 0 0,0 0 0 0 0,0 0 1 0 0,-1 1-1 0 0,1-1 0 0 0,0 0 0 0 0,-1 0 0 0 0,0 0 0 0 0,0-1-13 0 0,0 1-1 0 0,0 0 0 0 0,-1 0 0 0 0,1 0 0 0 0,0 0 1 0 0,-1 1-1 0 0,1-1 0 0 0,0 0 0 0 0,-1 0 0 0 0,1 1 1 0 0,-3-1-1 0 0,-3-1-59 0 0,1 1 0 0 0,0 0 0 0 0,-1 0 1 0 0,1 1-1 0 0,-8 0 0 0 0,5 0 62 0 0,-1 1 0 0 0,1 0-1 0 0,0 0 1 0 0,0 1 0 0 0,0 0 0 0 0,0 1 0 0 0,0 0-1 0 0,1 0 1 0 0,-1 1 0 0 0,1 0 0 0 0,0 0-1 0 0,-8 6 1 0 0,-2 5 81 0 0,-1 0-1 0 0,2 2 1 0 0,0 0-1 0 0,1 0 1 0 0,1 2-1 0 0,1 0 1 0 0,-17 29-1 0 0,25-37 3 0 0,0-1 1 0 0,1 1-1 0 0,0 1 0 0 0,1-1 1 0 0,0 1-1 0 0,1-1 0 0 0,0 1 1 0 0,1 0-1 0 0,0 0 0 0 0,0 24 1 0 0,2-30-6 0 0,1 0 1 0 0,-1 1-1 0 0,1-1 1 0 0,0 0 0 0 0,1 0-1 0 0,0 1 1 0 0,0-1 0 0 0,0 0-1 0 0,1-1 1 0 0,-1 1-1 0 0,1 0 1 0 0,1-1 0 0 0,-1 0-1 0 0,1 1 1 0 0,0-1-1 0 0,0-1 1 0 0,1 1 0 0 0,-1-1-1 0 0,1 1 1 0 0,0-1 0 0 0,0-1-1 0 0,9 6 1 0 0,-7-5-16 0 0,1-1 0 0 0,-1 0 0 0 0,1 0 1 0 0,0 0-1 0 0,0-1 0 0 0,0 0 0 0 0,16 1 0 0 0,-10-2-363 0 0,0-1 0 0 0,0-1 0 0 0,25-4 0 0 0,-5-1-479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315 392 3679 0 0,'0'0'284'0'0,"-1"2"-186"0"0,-9 31 2816 0 0,-8 28 3188 0 0,18-60-5962 0 0,0 0-30 0 0,0-1 1 0 0,0 1-1 0 0,-1 0 0 0 0,1-1 1 0 0,0 1-1 0 0,0-1 1 0 0,0 1-1 0 0,0 0 1 0 0,-1-1-1 0 0,1 1 1 0 0,0-1-1 0 0,0 1 1 0 0,-1-1-1 0 0,1 1 0 0 0,-1 0 1 0 0,1-1-1 0 0,0 0 1 0 0,-1 1-1 0 0,1-1 1 0 0,-1 1-1 0 0,1-1 1 0 0,-1 1-1 0 0,0-1 1 0 0,-1 1-15 0 0,1 0 0 0 0,-1-1 0 0 0,0 1 1 0 0,1 0-1 0 0,-1-1 0 0 0,0 0 1 0 0,0 1-1 0 0,-2-1 0 0 0,-2 0 46 0 0,1 0-1 0 0,-1 0 1 0 0,1-1-1 0 0,-9-2 1 0 0,-18-5 937 0 0,-55-24 1 0 0,79 28-873 0 0,0 0 1 0 0,1-1 0 0 0,-1 1 0 0 0,1-1-1 0 0,0-1 1 0 0,1 1 0 0 0,-1-1 0 0 0,1 0-1 0 0,0-1 1 0 0,-8-11 0 0 0,12 14-149 0 0,-1-1 0 0 0,1 1 0 0 0,-1-1 1 0 0,1 1-1 0 0,1-1 0 0 0,-1 0 0 0 0,1 0 0 0 0,-1 1 1 0 0,2-1-1 0 0,-1 0 0 0 0,0 0 0 0 0,1 0 0 0 0,0 0 1 0 0,0 0-1 0 0,0-1 0 0 0,1 1 0 0 0,0 1 0 0 0,0-1 1 0 0,3-8-1 0 0,1-1-110 0 0,2 0 0 0 0,0 0 0 0 0,1 1 0 0 0,0 0 1 0 0,1 1-1 0 0,0 0 0 0 0,1 0 0 0 0,13-12 0 0 0,1 2-206 0 0,0 2-1 0 0,52-34 0 0 0,-61 44 189 0 0,1 1 0 0 0,0 1 1 0 0,1 1-1 0 0,0 0 0 0 0,0 1 0 0 0,29-6 0 0 0,-33 10 106 0 0,0 0 0 0 0,0 1-1 0 0,0 1 1 0 0,0 0 0 0 0,0 0 0 0 0,0 2 0 0 0,-1-1-1 0 0,1 1 1 0 0,0 1 0 0 0,13 5 0 0 0,-21-6-4 0 0,0 0 1 0 0,0 0-1 0 0,0 0 0 0 0,0 1 1 0 0,-1 0-1 0 0,0 0 0 0 0,1 0 1 0 0,-1 0-1 0 0,0 1 0 0 0,-1 0 1 0 0,1-1-1 0 0,3 6 1 0 0,-5-6-24 0 0,0-1 1 0 0,-1 1 0 0 0,1 0 0 0 0,-1 0 0 0 0,0 0 0 0 0,0 0 0 0 0,0 0 0 0 0,0 1 0 0 0,-1-1 0 0 0,1 0 0 0 0,-1 0 0 0 0,0 1 0 0 0,0-1 0 0 0,0 0 0 0 0,0 0 0 0 0,0 1 0 0 0,-1-1 0 0 0,1 0 0 0 0,-1 0 0 0 0,-2 6 0 0 0,-2 2-26 0 0,-1 1-1 0 0,0-1 1 0 0,0 0 0 0 0,-1 0-1 0 0,0 0 1 0 0,-16 15 0 0 0,8-10-36 0 0,-1-1 1 0 0,0 0-1 0 0,-21 13 0 0 0,22-19 31 0 0,-1 0 0 0 0,0-1 0 0 0,0 0 0 0 0,-1-1-1 0 0,-25 6 1 0 0,-90 15-424 0 0,105-27-390 0 0,21-2-49 0 0,5-11-1814 0 0,2-2 1143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14511 0 0,'0'0'1598'0'0,"-2"2"-1326"0"0,-17 15 314 0 0,0 2 0 0 0,-28 34 0 0 0,-28 50 64 0 0,67-90-552 0 0,-282 342 384 0 0,172-218-108 0 0,95-110-299 0 0,1 1 0 0 0,-31 55-1 0 0,52-82-147 0 0,0 0-68 0 0,1 0 0 0 0,-1 0-1 0 0,1 0 1 0 0,-1 0 0 0 0,1-1 0 0 0,-1 1 0 0 0,1 0 0 0 0,0 0 0 0 0,-1 0 0 0 0,1 0 0 0 0,0 0 0 0 0,0 0-1 0 0,0 0 1 0 0,0 0 0 0 0,0 0 0 0 0,0 0 0 0 0,0 2 0 0 0,4 3-1070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4143 0 0,'0'0'191'0'0,"0"2"-11"0"0,1 3 589 0 0,-1 0 0 0 0,0 0-1 0 0,0 1 1 0 0,0-1 0 0 0,-1 0 0 0 0,0 0-1 0 0,0 0 1 0 0,0 0 0 0 0,-1 0-1 0 0,0 0 1 0 0,-2 5 0 0 0,-5 9 770 0 0,-18 26 0 0 0,9-15-710 0 0,-35 72 831 0 0,44-83-1410 0 0,1 0-1 0 0,1 1 0 0 0,-7 29 0 0 0,14-45-201 0 0,-1 0 0 0 0,0 0 0 0 0,1 0 0 0 0,0 0 0 0 0,0-1-1 0 0,0 1 1 0 0,0 0 0 0 0,1 0 0 0 0,0 0 0 0 0,1 4 0 0 0,-2-7-24 0 0,1 0 0 0 0,-1 1 1 0 0,1-1-1 0 0,0 0 0 0 0,0 1 0 0 0,0-1 1 0 0,0 0-1 0 0,0 0 0 0 0,0 0 1 0 0,0 1-1 0 0,0-1 0 0 0,0 0 0 0 0,0-1 1 0 0,1 1-1 0 0,-1 0 0 0 0,0 0 1 0 0,1-1-1 0 0,-1 1 0 0 0,1 0 0 0 0,-1-1 1 0 0,1 1-1 0 0,-1-1 0 0 0,1 0 0 0 0,-1 0 1 0 0,1 1-1 0 0,-1-1 0 0 0,1 0 1 0 0,1 0-1 0 0,11-2 84 0 0,0 0-1 0 0,-1 0 1 0 0,1-2 0 0 0,-1 1-1 0 0,0-2 1 0 0,0 1 0 0 0,0-2-1 0 0,17-10 1 0 0,-12 6-70 0 0,-2 0 1 0 0,1-1-1 0 0,-1-1 1 0 0,-1-1-1 0 0,25-25 0 0 0,-32 28-19 0 0,1-1-1 0 0,-1 1 1 0 0,-1-2 0 0 0,0 1-1 0 0,0-1 1 0 0,-2 0-1 0 0,1 0 1 0 0,-1-1 0 0 0,4-18-1 0 0,-4 13 0 0 0,-3 14-40 0 0,-1 1 0 0 0,0-1 0 0 0,0 0 0 0 0,-1 1-1 0 0,1-1 1 0 0,-1 0 0 0 0,0-4 0 0 0,0 6 7 0 0,0 1-1 0 0,-1-1 1 0 0,1 1 0 0 0,-1-1-1 0 0,1 1 1 0 0,-1-1-1 0 0,0 1 1 0 0,0 0-1 0 0,0-1 1 0 0,0 1-1 0 0,0 0 1 0 0,0 0 0 0 0,0 0-1 0 0,0 0 1 0 0,0 0-1 0 0,0 0 1 0 0,-1 0-1 0 0,1 0 1 0 0,0 0-1 0 0,-1 0 1 0 0,-1 0-1 0 0,-3-2-56 0 0,0 1-1 0 0,1-1 1 0 0,-1 2-1 0 0,-1-1 0 0 0,1 1 1 0 0,0 0-1 0 0,0 0 1 0 0,0 0-1 0 0,-1 1 0 0 0,1 0 1 0 0,-7 1-1 0 0,-10 2-182 0 0,-38 10 1 0 0,21-3-28 0 0,38-10 70 0 0,4-1-319 0 0,85-47-4455 0 0,-46 28 3300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25 235 9671 0 0,'0'0'748'0'0,"-1"2"-492"0"0,-8 34 7827 0 0,3-29-5700 0 0,-2 6-1386 0 0,7-12-749 0 0,2-1-235 0 0,0 0 0 0 0,0 0 0 0 0,-1 0 0 0 0,1-1 0 0 0,0 1 0 0 0,0 0 0 0 0,-1 0 0 0 0,1 0 0 0 0,0-1 0 0 0,-1 1 0 0 0,1 0 0 0 0,0-1 0 0 0,-1 1 0 0 0,1-1 0 0 0,-1 1 0 0 0,1 0 0 0 0,0-1 0 0 0,-1 1 0 0 0,1-1 0 0 0,-1 0 0 0 0,1 1 0 0 0,-1-1 0 0 0,0 1 0 0 0,1-2 0 0 0,5-18 248 0 0,-2 7-42 0 0,0 7-161 0 0,0-1 0 0 0,0 1 0 0 0,1 0 0 0 0,0 0 0 0 0,0 0 0 0 0,0 0 0 0 0,1 1 0 0 0,6-5 0 0 0,14-14 27 0 0,-2-1-84 0 0,1 1 0 0 0,32-23 0 0 0,-41 36-6 0 0,0 0-1 0 0,1 0 0 0 0,1 2 1 0 0,-1 0-1 0 0,24-7 0 0 0,-37 15 4 0 0,0 0 1 0 0,0 0-1 0 0,0 0 0 0 0,0 0 0 0 0,4 1 0 0 0,6 1-51 0 0,-11 2 63 0 0,-3-2-7 0 0,2 0 10 0 0,-2 0-1 0 0,1 1 0 0 0,0-1 0 0 0,0 0 1 0 0,0 1-1 0 0,-1-1 0 0 0,1 1 0 0 0,-1-1 0 0 0,1 1 1 0 0,-1-1-1 0 0,1 1 0 0 0,-1-1 0 0 0,0 1 0 0 0,0 2 1 0 0,0-3 1 0 0,1 5 9 0 0,-1 0 0 0 0,0 1 0 0 0,-1-1 0 0 0,0 0 1 0 0,0 0-1 0 0,0 0 0 0 0,0-1 0 0 0,-4 8 0 0 0,-22 48 255 0 0,14-32-223 0 0,-16 30-12 0 0,-15 36-109 0 0,44-94-383 0 0,7 4-2211 0 0,4-3-5080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27 3223 0 0,'2'-1'240'0'0,"12"-9"-501"0"0,9-5 15002 0 0,-25 27-12790 0 0,-3 0-1491 0 0,0 1 0 0 0,0-1 1 0 0,-1 0-1 0 0,-1 0 0 0 0,-16 21 0 0 0,5-6-73 0 0,0-1-435 0 0,2 1 0 0 0,1 1 1 0 0,1 1-1 0 0,-13 37 0 0 0,26-64-1442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15 6911 0 0,'8'-15'12174'0'0,"-10"18"-11977"0"0,0 0 0 0 0,0 0 0 0 0,0 0 0 0 0,1 0 0 0 0,-1 1 0 0 0,-1 5 0 0 0,-3 6-111 0 0,-72 149 1245 0 0,-8 17-680 0 0,-4-1-387 0 0,-63 123 147 0 0,1-10-238 0 0,144-279-174 0 0,1-3-1918 0 0,3-3-2752 0 0,1 2-2543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5 166 19519 0 0,'-3'-3'1306'0'0,"2"3"-1274"0"0,1 0 1 0 0,0 0-1 0 0,0 0 1 0 0,0 0-1 0 0,0 0 1 0 0,0 0-1 0 0,0 0 1 0 0,0 0-1 0 0,0 0 1 0 0,0 0-1 0 0,0-1 0 0 0,0 1 1 0 0,0 0-1 0 0,0 0 1 0 0,0 0-1 0 0,0 0 1 0 0,0 0-1 0 0,0 0 1 0 0,-1 0-1 0 0,1 0 1 0 0,0 0-1 0 0,0 0 0 0 0,0 0 1 0 0,0 0-1 0 0,0 0 1 0 0,0 0-1 0 0,0-1 1 0 0,0 1-1 0 0,0 0 1 0 0,0 0-1 0 0,0 0 1 0 0,0 0-1 0 0,0 0 1 0 0,0 0-1 0 0,0 0 0 0 0,0 0 1 0 0,0 0-1 0 0,0 0 1 0 0,1 0-1 0 0,-1 0 1 0 0,0-1-1 0 0,0 1 1 0 0,0 0-1 0 0,0 0 1 0 0,0 0-1 0 0,0 0 0 0 0,0 0 1 0 0,0 0-1 0 0,0 0 1 0 0,0 0-1 0 0,0 0 1 0 0,0 0-1 0 0,0 0 1 0 0,0 0-1 0 0,0 0 1 0 0,0 0-1 0 0,0 0 1 0 0,1 0-1 0 0,-1 0 0 0 0,0 0 1 0 0,0 0-1 0 0,0 0 1 0 0,0 0-1 0 0,0 0 1 0 0,0 0-1 0 0,38-3 1403 0 0,63-12-1 0 0,-90 13-1316 0 0,97-19 747 0 0,37-5-633 0 0,39-12 415 0 0,-7 0-1027 0 0,-132 31-1168 0 0,-15 1-5295 0 0,-6 3-1301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63 193 4143 0 0,'-3'1'7225'0'0,"-12"1"-2636"0"0,12 0-4530 0 0,0 1 0 0 0,0-1 1 0 0,0 1-1 0 0,1-1 1 0 0,-1 1-1 0 0,1 0 1 0 0,-1 0-1 0 0,1 1 1 0 0,0-1-1 0 0,0 0 1 0 0,0 1-1 0 0,1-1 0 0 0,-1 1 1 0 0,1-1-1 0 0,0 1 1 0 0,-1 6-1 0 0,-1 8 267 0 0,1-1-1 0 0,0 26 0 0 0,1-24-261 0 0,1 103 736 0 0,1-49-400 0 0,9-78-325 0 0,3-3-42 0 0,-1-1 0 0 0,-1 0 0 0 0,0-1 0 0 0,0 0-1 0 0,13-17 1 0 0,-5 7 43 0 0,52-57 168 0 0,31-32 479 0 0,-97 107-680 0 0,1 8-33 0 0,-3-1-10 0 0,-1 1 0 0 0,1-1 0 0 0,-1 1 0 0 0,-1 0 0 0 0,1 0 0 0 0,-1 0 0 0 0,0 0 0 0 0,0 0 0 0 0,-1 6 0 0 0,0 11 0 0 0,-3 24 0 0 0,0-10 0 0 0,2-17 55 0 0,1-1-1 0 0,0 0 1 0 0,2 0-1 0 0,0 0 0 0 0,8 32 1 0 0,-4-37 74 0 0,-5-13-46 0 0,1-1 77 0 0,2 0-87 0 0,0-1 1 0 0,0 0-1 0 0,0 0 0 0 0,0 0 1 0 0,0 0-1 0 0,0-1 0 0 0,-1 1 1 0 0,1-1-1 0 0,0 0 1 0 0,-1 0-1 0 0,0 0 0 0 0,1-1 1 0 0,-1 1-1 0 0,0-1 0 0 0,3-4 1 0 0,9-8 337 0 0,21-31 1 0 0,-20 26-381 0 0,52-69 117 0 0,44-53-20 0 0,-44 59-67 0 0,38-41-461 0 0,-100 117 289 0 0,1 1 0 0 0,0 0 1 0 0,14-9-1 0 0,-18 12-45 0 0,0 1 1 0 0,1 1 0 0 0,0-1-1 0 0,-1 1 1 0 0,1-1 0 0 0,0 1-1 0 0,0 0 1 0 0,-1 0 0 0 0,1 1 0 0 0,7-1-1 0 0,-10 1-118 0 0,-1 0-1 0 0,1 0 0 0 0,-1 0 1 0 0,1 0-1 0 0,-1 0 0 0 0,1 0 1 0 0,-1 0-1 0 0,1 0 1 0 0,-1 1-1 0 0,1-1 0 0 0,-1 0 1 0 0,1 0-1 0 0,-1 1 0 0 0,1-1 1 0 0,-1 0-1 0 0,0 1 1 0 0,1 0-1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67 12751 0 0,'-3'-13'1362'0'0,"-16"-32"576"0"0,19 44-1908 0 0,0 1 0 0 0,-1-1-1 0 0,1 1 1 0 0,0-1 0 0 0,0 1 0 0 0,-1-1-1 0 0,1 1 1 0 0,-1-1 0 0 0,1 1 0 0 0,-1 0-1 0 0,1-1 1 0 0,0 1 0 0 0,-1-1 0 0 0,1 1-1 0 0,-1 0 1 0 0,1 0 0 0 0,-1-1 0 0 0,0 1-1 0 0,1 0 1 0 0,-1 0 0 0 0,1 0 0 0 0,-1 0-1 0 0,1-1 1 0 0,-1 1 0 0 0,0 0 0 0 0,1 0-1 0 0,-1 0 1 0 0,1 0 0 0 0,-1 0-1 0 0,1 1 1 0 0,-1-1 0 0 0,0 0 0 0 0,1 0-1 0 0,-1 0 1 0 0,1 0 0 0 0,-2 1 0 0 0,-19 10 81 0 0,20-10-49 0 0,-30 22 137 0 0,0 0 1 0 0,2 2-1 0 0,1 2 0 0 0,-44 53 1 0 0,66-72 87 0 0,1 0 0 0 0,0 0 0 0 0,0 0 1 0 0,-4 12-1 0 0,8-18 506 0 0,4-1-725 0 0,0 0 0 0 0,0 0-1 0 0,0-1 1 0 0,0 1-1 0 0,0-1 1 0 0,0 1 0 0 0,0-1-1 0 0,0 0 1 0 0,0 0 0 0 0,0 0-1 0 0,1-1 1 0 0,-1 1 0 0 0,0-1-1 0 0,5-1 1 0 0,5-3 26 0 0,25-11 1 0 0,-28 11-35 0 0,148-82-682 0 0,-157 86 606 0 0,0 0-82 0 0,-7 19-286 0 0,-2 0 166 0 0,6-14 43 0 0,0-1 1 0 0,1 1 0 0 0,-1 0-1 0 0,1 0 1 0 0,-2 6 0 0 0,3-8 112 0 0,0 0 0 0 0,0-1-1 0 0,0 1 1 0 0,0-1 0 0 0,1 1 0 0 0,-1 0 0 0 0,0-1 0 0 0,1 1-1 0 0,-1-1 1 0 0,1 1 0 0 0,-1-1 0 0 0,1 1 0 0 0,0-1 0 0 0,-1 1 0 0 0,1-1-1 0 0,0 0 1 0 0,0 1 0 0 0,2 1 0 0 0,4 4-2146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1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56 19319 0 0,'0'-2'886'0'0,"-3"-25"290"0"0,2 18-1115 0 0,0-9 3232 0 0,3 19-4242 0 0,0 0 336 0 0,4 0 396 0 0,12 18-13412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12 290 3679 0 0,'-1'-1'9795'0'0,"-1"-2"-9295"0"0,1 0 0 0 0,-1 0 0 0 0,1 0 1 0 0,0 1-1 0 0,0-1 0 0 0,0-1 0 0 0,1 1 0 0 0,-1 0 0 0 0,1 0 0 0 0,-1 0 0 0 0,1 0 1 0 0,0-6-1 0 0,1 4-240 0 0,0 0 1 0 0,0 0-1 0 0,1 0 1 0 0,-1 1-1 0 0,1-1 1 0 0,0 0-1 0 0,3-5 1 0 0,4-5-239 0 0,1 0 0 0 0,1 1 0 0 0,18-19 0 0 0,-26 30 61 0 0,16-18-79 0 0,32-25-1 0 0,-41 38-18 0 0,1 0 0 0 0,0 0 0 0 0,1 1 0 0 0,0 0 0 0 0,14-5 1 0 0,-16 10-40 0 0,-1 4-10 0 0,-8-1 60 0 0,1 0 0 0 0,-1 1 1 0 0,0-1-1 0 0,1 0 0 0 0,-1 1 0 0 0,0 0 0 0 0,0-1 0 0 0,0 1 0 0 0,0 0 0 0 0,0-1 1 0 0,0 1-1 0 0,-1 0 0 0 0,1 0 0 0 0,-1 0 0 0 0,1-1 0 0 0,-1 1 0 0 0,1 3 1 0 0,0 38-52 0 0,-1-33 51 0 0,-1 12 3 0 0,-1 1 0 0 0,-2-1 0 0 0,-11 44 0 0 0,10-45-43 0 0,3-16-558 0 0,-1 9 699 0 0,3-4-6469 0 0,1-2-79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13359 0 0,'0'0'1210'0'0,"-1"1"-797"0"0,-3 5 314 0 0,0 0-1 0 0,0 1 1 0 0,0 0 0 0 0,1 0-1 0 0,1 0 1 0 0,-1 0 0 0 0,-2 13-1 0 0,-2 4-384 0 0,-18 54 394 0 0,-19 49-83 0 0,-181 347 241 0 0,174-382-914 0 0,-71 149-2194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19951 0 0,'0'0'1516'0'0,"0"-2"-1028"0"0,1 1-477 0 0,0 0-1 0 0,0-1 1 0 0,0 1 0 0 0,0 0-1 0 0,0 0 1 0 0,0 0 0 0 0,0 0-1 0 0,0 0 1 0 0,0 0 0 0 0,0 0-1 0 0,1 0 1 0 0,-1 1 0 0 0,0-1-1 0 0,1 0 1 0 0,-1 1-1 0 0,0-1 1 0 0,3 0 0 0 0,31-7 305 0 0,-28 7-53 0 0,70-17 1659 0 0,26-4-380 0 0,96 0-446 0 0,-96 11-1031 0 0,-27 3-192 0 0,132-13-4735 0 0,-185 20 3291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1839 0 0,'0'0'7926'0'0,"-8"2"-5408"0"0,3 0-1945 0 0,-1 1-1 0 0,1-1 1 0 0,0 1-1 0 0,1 1 0 0 0,-1-1 1 0 0,0 1-1 0 0,1 0 1 0 0,0 0-1 0 0,0 0 1 0 0,-4 5-1 0 0,-6 9-177 0 0,-14 26 0 0 0,12-18 582 0 0,-91 165 1910 0 0,27-43-1767 0 0,-27 19-350 0 0,-48 84-218 0 0,143-223-602 0 0,1 0-1 0 0,1 0 1 0 0,-7 32-1 0 0,5-14-576 0 0,-1-11-1530 0 0,2-13-2286 0 0,4-14-2453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47 5063 0 0,'-3'0'26'0'0,"-1"-1"0"0"0,1 1 0 0 0,-1 0 0 0 0,0 0 0 0 0,1 1-1 0 0,-1-1 1 0 0,-6 2 0 0 0,-18 6 18919 0 0,50-8-17671 0 0,-9 1-1077 0 0,149-4 391 0 0,214-31 1 0 0,-333 26-926 0 0,26-3-1480 0 0,-61 10 1402 0 0,-1 1 1 0 0,0 0-1 0 0,0 0 1 0 0,0 1-1 0 0,0 0 1 0 0,0 0-1 0 0,10 3 0 0 0,-2 3-7514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3:5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1839 0 0,'0'0'16944'0'0,"1"2"-16178"0"0,-1 3-572 0 0,0 0 1 0 0,0 0-1 0 0,-1 0 1 0 0,1 0-1 0 0,-1 0 1 0 0,0 0-1 0 0,0 0 1 0 0,-1 0-1 0 0,0 0 1 0 0,0 0-1 0 0,-4 8 1 0 0,-6 7 224 0 0,-18 25 0 0 0,16-25-205 0 0,-5 7-34 0 0,-28 46 37 0 0,43-65-209 0 0,0 0 1 0 0,0 0-1 0 0,1 1 0 0 0,0-1 1 0 0,1 1-1 0 0,0-1 1 0 0,-2 15-1 0 0,4-22 2 0 0,0 0 0 0 0,0 0 0 0 0,0 1 0 0 0,0-1 0 0 0,0 0 0 0 0,0 0 0 0 0,1 0 0 0 0,-1 0 0 0 0,0 0 0 0 0,1 0 0 0 0,-1 0-1 0 0,0 0 1 0 0,1 0 0 0 0,0 0 0 0 0,-1-1 0 0 0,1 1 0 0 0,-1 0 0 0 0,1 0 0 0 0,0 0 0 0 0,0-1 0 0 0,0 2 0 0 0,1-1 22 0 0,0 1 0 0 0,1-1 0 0 0,-1 0 0 0 0,0 0 0 0 0,1 0 0 0 0,-1 0 0 0 0,1 0 0 0 0,3 1 0 0 0,4-1 104 0 0,0 0-1 0 0,0 0 1 0 0,15-1-1 0 0,20-4 203 0 0,74-16-1 0 0,-87 14-293 0 0,-17 3-22 0 0,0-1 0 0 0,-1 0 0 0 0,1-2 0 0 0,-1 1 0 0 0,23-14 0 0 0,-32 16-14 0 0,1 0 0 0 0,-1 0-1 0 0,0-1 1 0 0,0 0 0 0 0,-1 0 0 0 0,1 0-1 0 0,-1 0 1 0 0,0-1 0 0 0,0 0 0 0 0,0 0 0 0 0,-1 0-1 0 0,0 0 1 0 0,0 0 0 0 0,0-1 0 0 0,0 0-1 0 0,2-10 1 0 0,-4 12-8 0 0,-1 0 0 0 0,1 0 0 0 0,-1 1 0 0 0,0-1 0 0 0,-1 0 0 0 0,1 0 0 0 0,-1 1 0 0 0,1-1 0 0 0,-1 0 0 0 0,0 1 0 0 0,-1-1 0 0 0,1 0 0 0 0,-1 1 0 0 0,1 0 0 0 0,-1-1 0 0 0,0 1 0 0 0,0 0 0 0 0,0 0 0 0 0,-1 0 0 0 0,1 0 0 0 0,-6-4 0 0 0,-4-4-145 0 0,-1 0 1 0 0,-1 1-1 0 0,-23-13 0 0 0,25 15-116 0 0,9 6 90 0 0,0 0 0 0 0,0 0 0 0 0,1 0 1 0 0,0-1-1 0 0,-1 1 0 0 0,1-1 0 0 0,0 1 0 0 0,0-1 0 0 0,0 0 0 0 0,-1-3 0 0 0,1 2-961 0 0,1 1-1 0 0,-1-1 0 0 0,1 0 0 0 0,-2-7 0 0 0,3 1-5347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1839 0 0,'0'0'17982'0'0,"1"10"-16432"0"0,-13 29-963 0 0,-3-1 0 0 0,0 0 0 0 0,-38 64 0 0 0,-39 51-2062 0 0,85-144 1009 0 0,3-3-1677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0 919 0 0,'0'0'80'0'0,"-6"5"-80"0"0,-2 5 0 0 0,1 3 2184 0 0,2 3 424 0 0,2 0 80 0 0,1 2 24 0 0,1-5-2168 0 0,2 2-440 0 0,3 1-104 0 0,1 0-4728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9 11975 0 0,'0'0'923'0'0,"0"-2"-602"0"0,2-4 2781 0 0,-19 13-1114 0 0,-197 145 622 0 0,148-102-3067 0 0,25-17-422 0 0,40-32 662 0 0,21 8-739 0 0,36 5 923 0 0,-1 2 0 0 0,105 45 0 0 0,-104-26 545 0 0,-55-34-288 0 0,0-1-210 0 0,-1 0-1 0 0,0 0 1 0 0,0 0-1 0 0,1 0 1 0 0,-1 1-1 0 0,0-1 1 0 0,0 0-1 0 0,1 0 0 0 0,-1 0 1 0 0,0 0-1 0 0,0 0 1 0 0,0 1-1 0 0,1-1 1 0 0,-1 0-1 0 0,0 0 1 0 0,0 0-1 0 0,0 1 1 0 0,0-1-1 0 0,0 0 1 0 0,1 0-1 0 0,-1 0 1 0 0,0 1-1 0 0,0-1 0 0 0,0 0 1 0 0,0 0-1 0 0,0 1 1 0 0,0-1-1 0 0,0 0 1 0 0,0 0-1 0 0,0 1 1 0 0,0-1-1 0 0,0 0 1 0 0,0 0-1 0 0,0 1 1 0 0,0-1-1 0 0,0 0 1 0 0,0 0-1 0 0,0 1 1 0 0,0-1-1 0 0,0 0 0 0 0,0 0 1 0 0,0 1-1 0 0,-1-1 1 0 0,1 0-1 0 0,0 0 1 0 0,0 0-1 0 0,0 1 1 0 0,0-1-1 0 0,-1 0 1 0 0,1 0-1 0 0,-8 13 344 0 0,1-9-247 0 0,-1 0 0 0 0,0 0 0 0 0,0-1 0 0 0,0 0 0 0 0,0 0 0 0 0,-1 0 0 0 0,1-2 0 0 0,-16 3 0 0 0,-11 3 32 0 0,-251 54-279 0 0,277-61-928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4607 0 0,'0'1'7279'0'0,"-3"5"-5066"0"0,-9 12 1694 0 0,-10 8-2459 0 0,-6 7-993 0 0,-7 20 250 0 0,-50 105 0 0 0,-11 66-393 0 0,87-203-312 0 0,-75 180 0 0 0,74-175-83 0 0,5-14 99 0 0,1-1-1 0 0,-2 0 0 0 0,-6 11 1 0 0,10-19-160 0 0,0-1 0 0 0,1 1 1 0 0,-1-1-1 0 0,0 0 0 0 0,0 0 0 0 0,-1 0 0 0 0,1 0 1 0 0,0 0-1 0 0,-1 0 0 0 0,1 0 0 0 0,-1-1 1 0 0,1 1-1 0 0,-1-1 0 0 0,0 0 0 0 0,0 0 0 0 0,1 0 1 0 0,-6 1-1 0 0,-4-2-1575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1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 9215 0 0,'-8'5'11960'0'0,"11"-3"-11841"0"0,0 0 0 0 0,1-1 0 0 0,-1 1 0 0 0,0-1-1 0 0,1 0 1 0 0,-1 0 0 0 0,1 0 0 0 0,-1 0 0 0 0,1-1 0 0 0,-1 1 0 0 0,1-1-1 0 0,0 0 1 0 0,-1 0 0 0 0,1 0 0 0 0,4-2 0 0 0,10 0 299 0 0,29-9 0 0 0,-44 10-385 0 0,34-10 188 0 0,0 1-292 0 0,38-6-1 0 0,-75 16-15 0 0,0 0-1 0 0,1-1 1 0 0,-1 1-1 0 0,0 0 0 0 0,1 0 1 0 0,-1 0-1 0 0,0 0 0 0 0,1 0 1 0 0,-1 0-1 0 0,0 0 0 0 0,1 0 1 0 0,-1 0-1 0 0,0 0 0 0 0,1 0 1 0 0,-1 0-1 0 0,0 1 0 0 0,1-1 1 0 0,-1 0-1 0 0,0 0 1 0 0,1 0-1 0 0,-1 0 0 0 0,0 0 1 0 0,1 1-1 0 0,-1-1 0 0 0,0 0 1 0 0,0 0-1 0 0,1 0 0 0 0,-1 1 1 0 0,0-1-1 0 0,0 0 0 0 0,0 1 1 0 0,1-1-1 0 0,-1 1 1 0 0,-3 11-2039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65 206 10135 0 0,'0'0'52'0'0,"-8"0"104"0"0,1 1 0 0 0,0 0 0 0 0,-11 3 1 0 0,17-3-40 0 0,0-1 1 0 0,0 0 0 0 0,-1 1-1 0 0,1-1 1 0 0,0 1-1 0 0,0-1 1 0 0,-1 1 0 0 0,1 0-1 0 0,0-1 1 0 0,0 1 0 0 0,0 0-1 0 0,0 0 1 0 0,0 0 0 0 0,0 0-1 0 0,0 0 1 0 0,0 0 0 0 0,1 0-1 0 0,-1 0 1 0 0,0 0-1 0 0,1 0 1 0 0,-1 0 0 0 0,0 1-1 0 0,1-1 1 0 0,-1 0 0 0 0,1 0-1 0 0,0 1 1 0 0,0-1 0 0 0,-1 2-1 0 0,2-2 166 0 0,1 0 0 0 0,-1 1-1 0 0,0-1 1 0 0,1 0 0 0 0,-1 0-1 0 0,1 0 1 0 0,0-1 0 0 0,-1 1-1 0 0,1 0 1 0 0,0 0 0 0 0,-1-1-1 0 0,1 1 1 0 0,2-1 0 0 0,4 2-97 0 0,0-1 0 0 0,1 0 0 0 0,-1 0 0 0 0,1-1 0 0 0,-1 0 0 0 0,17-3 1 0 0,50-15 649 0 0,-61 15-667 0 0,273-96 2025 0 0,-57 17-911 0 0,-179 67-1413 0 0,1 2 1 0 0,83-10 0 0 0,-127 23-435 0 0,-1 0 0 0 0,0 0 0 0 0,9 2 0 0 0,2-1-1177 0 0,-5 0 423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6 12439 0 0,'0'-4'884'0'0,"0"4"-874"0"0,0 0 1 0 0,0 0-1 0 0,0 0 1 0 0,0 0-1 0 0,0 0 0 0 0,0 0 1 0 0,0 0-1 0 0,0 0 1 0 0,0 0-1 0 0,0 0 0 0 0,0 0 1 0 0,0 0-1 0 0,0 0 0 0 0,0 0 1 0 0,0 0-1 0 0,0 0 1 0 0,0 1-1 0 0,0-1 0 0 0,0 0 1 0 0,-1 0-1 0 0,1 0 0 0 0,0 0 1 0 0,0-1-1 0 0,0 1 1 0 0,0 0-1 0 0,0 0 0 0 0,0 0 1 0 0,0 0-1 0 0,0 0 0 0 0,0 0 1 0 0,0 0-1 0 0,0 0 1 0 0,0 0-1 0 0,0 0 0 0 0,0 0 1 0 0,0 0-1 0 0,0 0 0 0 0,0 0 1 0 0,0 0-1 0 0,0 0 1 0 0,0 0-1 0 0,0 0 0 0 0,-1 0 1 0 0,1 0-1 0 0,0 0 0 0 0,0 0 1 0 0,0 0-1 0 0,0 0 1 0 0,0 0-1 0 0,0 0 0 0 0,0 0 1 0 0,0-1-1 0 0,0 1 1 0 0,0 0-1 0 0,0 0 0 0 0,0 0 1 0 0,0 0-1 0 0,0 0 0 0 0,0 0 1 0 0,0 0-1 0 0,0 0 1 0 0,0 0-1 0 0,0 0 0 0 0,-12 14 1367 0 0,0 0 0 0 0,1 0-1 0 0,0 2 1 0 0,-12 23 0 0 0,-30 72-367 0 0,41-84-573 0 0,-50 123 722 0 0,27-64-905 0 0,-53 97 1 0 0,60-139-229 0 0,-66 76 1 0 0,9-26-27 0 0,71-81 0 0 0,0-1 0 0 0,-1-1 0 0 0,-1 0 0 0 0,-27 15 0 0 0,41-24-1 0 0,0-1 0 0 0,0 0 1 0 0,-1 0-1 0 0,1-1 0 0 0,0 1 0 0 0,0 0 0 0 0,-1-1 1 0 0,1 1-1 0 0,-1-1 0 0 0,1 0 0 0 0,0 1 0 0 0,-4-2 0 0 0,6 1 0 0 0,-1 0 0 0 0,1 0-1 0 0,-1 0 1 0 0,1 0 0 0 0,0 0-1 0 0,-1 0 1 0 0,1 0 0 0 0,-1-1-1 0 0,1 1 1 0 0,0 0 0 0 0,-1 0-1 0 0,1 0 1 0 0,-1-1 0 0 0,1 1-1 0 0,0 0 1 0 0,-1-1 0 0 0,1 1-1 0 0,0 0 1 0 0,0-1 0 0 0,-1 1-1 0 0,1 0 1 0 0,0-1 0 0 0,0 1-1 0 0,-1 0 1 0 0,1-1 0 0 0,0 1-1 0 0,0-1 1 0 0,0 1 0 0 0,0-1-1 0 0,0 1 1 0 0,-1 0-1 0 0,1-1 1 0 0,0 1 0 0 0,0-1-1 0 0,0 1 1 0 0,0-1 0 0 0,0 1-1 0 0,1-1 1 0 0,-1 0 0 0 0,0-3-8 0 0,0 1 0 0 0,0-1 0 0 0,1 0 0 0 0,-1 1 0 0 0,1-1 0 0 0,0 1 0 0 0,0-1 0 0 0,0 1 0 0 0,0-1 0 0 0,1 1 0 0 0,0-1 0 0 0,-1 1 0 0 0,1 0 0 0 0,4-5 0 0 0,6-6-91 0 0,21-22 0 0 0,-21 24 74 0 0,7-7-30 0 0,1 1 1 0 0,0 0-1 0 0,27-16 1 0 0,-35 27 37 0 0,-1 0 1 0 0,1 0 0 0 0,1 2 0 0 0,-1-1-1 0 0,1 1 1 0 0,0 1 0 0 0,0 1 0 0 0,16-3-1 0 0,-27 5 16 0 0,0 1 0 0 0,0 0-1 0 0,0-1 1 0 0,-1 1-1 0 0,1 0 1 0 0,0 0-1 0 0,0 1 1 0 0,0-1-1 0 0,0 0 1 0 0,0 1 0 0 0,0-1-1 0 0,-1 1 1 0 0,1-1-1 0 0,0 1 1 0 0,0 0-1 0 0,-1 0 1 0 0,1 0-1 0 0,0 0 1 0 0,-1 0-1 0 0,1 0 1 0 0,2 3 0 0 0,-3-2-2 0 0,1 0 0 0 0,-1 1 0 0 0,0-1 0 0 0,1 1 1 0 0,-1 0-1 0 0,0 0 0 0 0,-1-1 0 0 0,1 1 1 0 0,0 0-1 0 0,-1 0 0 0 0,0 0 0 0 0,1 0 1 0 0,-2 5-1 0 0,1 9 63 0 0,-2 1-1 0 0,0-1 1 0 0,-1 0 0 0 0,-9 27 0 0 0,-28 65 268 0 0,38-105-327 0 0,-6 15-62 0 0,5-14-38 0 0,0 1 1 0 0,1-1-1 0 0,0 0 1 0 0,0 1-1 0 0,0 0 1 0 0,1-1-1 0 0,-2 11 0 0 0,5-16-1277 0 0,6-3-403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38 16095 0 0,'0'0'1460'0'0,"1"1"-1070"0"0,5 3-183 0 0,1 0 0 0 0,-1 0 1 0 0,1-1-1 0 0,-1 1 0 0 0,1-2 1 0 0,0 1-1 0 0,0-1 1 0 0,0 0-1 0 0,0 0 0 0 0,0-1 1 0 0,1 0-1 0 0,-1 0 0 0 0,0-1 1 0 0,1 1-1 0 0,12-3 1 0 0,10-2 1025 0 0,0-1 1 0 0,44-13-1 0 0,-56 13-1141 0 0,-3 0-162 0 0,0 0 1 0 0,0-1-1 0 0,25-14 0 0 0,-39 19-220 0 0,-10 0-1312 0 0,0 2 1408 0 0,0 0-1 0 0,0 1 0 0 0,0 1 0 0 0,1-1 0 0 0,-1 1 1 0 0,1 1-1 0 0,-12 6 0 0 0,6-4 127 0 0,-33 16 68 0 0,1 2 0 0 0,1 2 0 0 0,2 2 0 0 0,1 1 0 0 0,1 3 0 0 0,-39 38 0 0 0,78-68 0 0 0,-27 31 58 0 0,27-31-56 0 0,0 0 1 0 0,1 0-1 0 0,0 1 1 0 0,-1-1 0 0 0,1 0-1 0 0,0 1 1 0 0,0-1-1 0 0,0 1 1 0 0,0-1-1 0 0,1 1 1 0 0,-1 0-1 0 0,1-1 1 0 0,-1 5-1 0 0,2-5 1 0 0,-1-1 0 0 0,0 0 1 0 0,1 1-1 0 0,-1-1 0 0 0,1 0 0 0 0,0 1 0 0 0,-1-1 0 0 0,1 0 0 0 0,0 0 1 0 0,0 1-1 0 0,0-1 0 0 0,0 0 0 0 0,0 0 0 0 0,0 0 0 0 0,0 0 0 0 0,0 0 0 0 0,0-1 1 0 0,1 1-1 0 0,-1 0 0 0 0,0 0 0 0 0,0-1 0 0 0,1 1 0 0 0,-1-1 0 0 0,1 1 1 0 0,-1-1-1 0 0,2 1 0 0 0,6 1 20 0 0,0 0 0 0 0,17 1-1 0 0,-22-3-17 0 0,44 2-384 0 0,0-2 1 0 0,56-8 0 0 0,-72 5-957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43 3679 0 0,'6'-11'84'0'0,"7"-20"15116"0"0,-16 31-14974 0 0,0 1 0 0 0,0 0-1 0 0,1 0 1 0 0,-1 0 0 0 0,0 0-1 0 0,1 0 1 0 0,-1 1 0 0 0,0-1-1 0 0,1 1 1 0 0,-3 2 0 0 0,-2 1 67 0 0,-84 51 587 0 0,-181 128-700 0 0,213-133-132 0 0,52-44 1 0 0,1 0 1 0 0,0 0 0 0 0,0 0 0 0 0,1 1 0 0 0,0 0-1 0 0,-6 11 1 0 0,10-16-13 0 0,0-1-1 0 0,0 0 1 0 0,1 1 0 0 0,-1-1-1 0 0,1 1 1 0 0,-1-1-1 0 0,1 1 1 0 0,0-1 0 0 0,0 1-1 0 0,0-1 1 0 0,0 1-1 0 0,1-1 1 0 0,-1 1 0 0 0,0-1-1 0 0,1 1 1 0 0,0-1-1 0 0,1 3 1 0 0,-1-1 5 0 0,2 0-1 0 0,-1-1 1 0 0,0 1-1 0 0,1-1 1 0 0,-1 1 0 0 0,1-1-1 0 0,0 0 1 0 0,0 0 0 0 0,5 4-1 0 0,0-2-34 0 0,-1 0 0 0 0,0-1 0 0 0,1 0 0 0 0,0 0 0 0 0,0 0 0 0 0,0-1 0 0 0,0 0 0 0 0,1-1 0 0 0,12 2 0 0 0,-9-2-294 0 0,1-2 1 0 0,-1 0-1 0 0,1 0 0 0 0,-1-1 0 0 0,13-3 0 0 0,-12 1-2191 0 0,0 0 1 0 0,18-7-1 0 0,-2-3-4085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31 7831 0 0,'0'1'2976'0'0,"1"4"-1901"0"0,-1-1 0 0 0,1 0 0 0 0,1 1 0 0 0,-1-1-1 0 0,1 0 1 0 0,0 0 0 0 0,3 7 0 0 0,-3-9-900 0 0,-1 0 0 0 0,1 0 0 0 0,0 0 0 0 0,0 0 0 0 0,0 0 0 0 0,0 0 0 0 0,0-1 0 0 0,0 1 0 0 0,1-1 0 0 0,-1 1 0 0 0,0-1 0 0 0,1 0 0 0 0,-1 0 0 0 0,5 1 0 0 0,6 1-46 0 0,-1-1-1 0 0,1 0 1 0 0,0-1-1 0 0,0 0 1 0 0,0-1 0 0 0,0-1-1 0 0,0 0 1 0 0,-1-1-1 0 0,1 0 1 0 0,0-1 0 0 0,-1 0-1 0 0,0-1 1 0 0,1 0-1 0 0,-2-1 1 0 0,20-11-1 0 0,-29 15-169 0 0,0-1-1 0 0,0 1 1 0 0,-1-1-1 0 0,1 0 1 0 0,0 0-1 0 0,-1 1 0 0 0,0-1 1 0 0,1 0-1 0 0,-1 0 1 0 0,0-1-1 0 0,0 1 1 0 0,0 0-1 0 0,0 0 0 0 0,1-5 1 0 0,-2 6 15 0 0,0 0 1 0 0,1 0-1 0 0,-1 0 1 0 0,0 0 0 0 0,0 0-1 0 0,0 0 1 0 0,0 0-1 0 0,0 0 1 0 0,0 0-1 0 0,0 0 1 0 0,-1 0 0 0 0,1 0-1 0 0,0 1 1 0 0,0-1-1 0 0,-1 0 1 0 0,1 0-1 0 0,0 0 1 0 0,-1 0-1 0 0,1 0 1 0 0,-1 0 0 0 0,0 1-1 0 0,1-1 1 0 0,-1 0-1 0 0,1 0 1 0 0,-1 1-1 0 0,0-1 1 0 0,0 0-1 0 0,1 1 1 0 0,-1-1 0 0 0,0 1-1 0 0,0-1 1 0 0,0 1-1 0 0,0-1 1 0 0,0 1-1 0 0,0 0 1 0 0,1 0 0 0 0,-1-1-1 0 0,0 1 1 0 0,-2 0-1 0 0,-7-2-45 0 0,-1 1 0 0 0,0 1-1 0 0,0 0 1 0 0,1 0 0 0 0,-1 1-1 0 0,0 1 1 0 0,0 0 0 0 0,1 0-1 0 0,-1 1 1 0 0,-14 6 0 0 0,-9 5 51 0 0,-54 32 1 0 0,84-43 10 0 0,-8 3 31 0 0,0 2-1 0 0,0 0 0 0 0,1 0 1 0 0,0 1-1 0 0,-18 19 0 0 0,26-25-16 0 0,0 0 0 0 0,1 0 0 0 0,-1 1 0 0 0,1-1 0 0 0,0 0 0 0 0,0 1 0 0 0,1-1 0 0 0,-1 1-1 0 0,1 0 1 0 0,-1-1 0 0 0,1 1 0 0 0,1 0 0 0 0,-1 0 0 0 0,0 0 0 0 0,1 0 0 0 0,0 0 0 0 0,0 0 0 0 0,0 0 0 0 0,0 0 0 0 0,0 0 0 0 0,1 0-1 0 0,0 0 1 0 0,0-1 0 0 0,0 1 0 0 0,3 6 0 0 0,-2-5-162 0 0,1-1 1 0 0,0 0-1 0 0,0-1 0 0 0,0 1 1 0 0,0 0-1 0 0,0-1 0 0 0,1 0 0 0 0,0 1 1 0 0,-1-1-1 0 0,6 3 0 0 0,4 2-759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28 234 18431 0 0,'-1'-5'549'0'0,"1"1"-1"0"0,-1-1 0 0 0,0 0 1 0 0,0 0-1 0 0,0 0 0 0 0,-1 1 0 0 0,0-1 1 0 0,-4-8-1 0 0,-3-9 1000 0 0,8 21-1474 0 0,0 1-68 0 0,1 0 0 0 0,0-1 0 0 0,0 1 0 0 0,-1-1-1 0 0,1 1 1 0 0,0 0 0 0 0,0-1 0 0 0,0 1 0 0 0,0-1-1 0 0,0 1 1 0 0,0 0 0 0 0,-1-1 0 0 0,1 1 0 0 0,0-1 0 0 0,0 1-1 0 0,0-1 1 0 0,0 1 0 0 0,1-1 0 0 0,-1 1 0 0 0,0 0-1 0 0,0-1 1 0 0,0 1 0 0 0,0-1 0 0 0,0 1 0 0 0,0 0-1 0 0,1-1 1 0 0,-1 0 0 0 0,0 0-6 0 0,0 0 0 0 0,1 0 0 0 0,-1 0 0 0 0,0 0 0 0 0,0 1 0 0 0,1-1 0 0 0,-1 0 0 0 0,0 0 0 0 0,1 0-1 0 0,-1 0 1 0 0,1 0 0 0 0,-1 1 0 0 0,1-1 0 0 0,-1 0 0 0 0,1 0 0 0 0,0 1 0 0 0,-1-1 0 0 0,1 0 0 0 0,0 1 0 0 0,0-1 0 0 0,-1 1 0 0 0,1-1 0 0 0,1 0-1 0 0,1-1-12 0 0,15-9-306 0 0,0 1-1 0 0,31-13 0 0 0,-9 4-138 0 0,-14 6 168 0 0,45-21-156 0 0,-62 30 514 0 0,-1 2 0 0 0,1-1 0 0 0,0 1-1 0 0,0 0 1 0 0,0 1 0 0 0,13-1 0 0 0,-21 2-25 0 0,1 1 0 0 0,0-1 0 0 0,-1 0-1 0 0,1 1 1 0 0,-1 0 0 0 0,1-1 0 0 0,-1 1 0 0 0,1 0 0 0 0,-1 0 0 0 0,0 0 0 0 0,1 0 0 0 0,-1 0 0 0 0,0 0 0 0 0,0 0-1 0 0,1 0 1 0 0,-1 1 0 0 0,0-1 0 0 0,0 0 0 0 0,0 1 0 0 0,0 1 0 0 0,1 0 10 0 0,0 1 0 0 0,0-1 0 0 0,0 1 0 0 0,-1 0 0 0 0,1 0 0 0 0,-1 0 0 0 0,1 6 0 0 0,-1 15 5 0 0,-1-1 0 0 0,-1 1-1 0 0,-9 45 1 0 0,5-38-118 0 0,-1 46 0 0 0,6-76-18 0 0,16 7-355 0 0,-13-9 336 0 0,0 0 1 0 0,-1 0-1 0 0,1 0 1 0 0,0 0-1 0 0,0-1 0 0 0,-1 1 1 0 0,1-1-1 0 0,0 0 0 0 0,-1 0 1 0 0,5-1-1 0 0,23-14-6808 0 0,-29 16 6700 0 0,13-10-6782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9215 0 0,'-17'26'474'0'0,"-21"44"0"0"0,1-2 980 0 0,-10 9 2099 0 0,-71 120 850 0 0,-46 153-2459 0 0,146-305-1907 0 0,-2-1 1 0 0,-2-1 0 0 0,-1-1 0 0 0,-3 0-1 0 0,-37 45 1 0 0,1-8-680 0 0,61-78-206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79 124 9671 0 0,'-54'-7'885'0'0,"42"6"3182"0"0,0 1 4258 0 0,21 0-7699 0 0,-6 0-546 0 0,0 0 0 0 0,0 0 1 0 0,0 0-1 0 0,0-1 0 0 0,0 1 1 0 0,0-1-1 0 0,5-1 0 0 0,245-69 1535 0 0,-189 58-2477 0 0,1 2 0 0 0,66-1 1 0 0,-94 10-4875 0 0,-1-1-1807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50 4607 0 0,'0'0'208'0'0,"0"2"-9"0"0,0 28 10595 0 0,0-30-10496 0 0,16 1 3239 0 0,23-11-3351 0 0,-34 8 807 0 0,14-5-552 0 0,-1 0 1 0 0,17-11-1 0 0,-18 10-344 0 0,1-1 0 0 0,22-6-1 0 0,-20 9-106 0 0,-18 5-96 0 0,-16 11-127 0 0,-269 202-5 0 0,278-208 290 0 0,1 0 0 0 0,-1 0 0 0 0,1 1 0 0 0,0-1 1 0 0,0 1-1 0 0,0 0 0 0 0,1 0 0 0 0,-1 1 1 0 0,1-1-1 0 0,-3 10 0 0 0,5-15-39 0 0,1 1 0 0 0,0 0 0 0 0,0-1 0 0 0,0 1 0 0 0,0 0-1 0 0,0-1 1 0 0,0 1 0 0 0,0 0 0 0 0,0-1 0 0 0,1 1 0 0 0,-1-1 0 0 0,0 1 0 0 0,0 0-1 0 0,0-1 1 0 0,1 1 0 0 0,-1-1 0 0 0,0 1 0 0 0,1 0 0 0 0,-1-1 0 0 0,0 1 0 0 0,1-1 0 0 0,-1 1-1 0 0,1-1 1 0 0,-1 0 0 0 0,1 1 0 0 0,0 0 0 0 0,14 7 119 0 0,-6-6-427 0 0,1-1-1 0 0,-1 0 1 0 0,0 0-1 0 0,17-1 1 0 0,-1-2-604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56 464 17479 0 0,'0'0'1580'0'0,"-13"-10"116"0"0,-24-9 2367 0 0,35 18-3419 0 0,0-7 83 0 0,2 7-689 0 0,0 0 1 0 0,-1 0-1 0 0,1 0 0 0 0,0 0 0 0 0,0 0 1 0 0,0 0-1 0 0,-1 1 0 0 0,1-1 0 0 0,0 0 1 0 0,0 0-1 0 0,0 0 0 0 0,0 0 0 0 0,1 0 0 0 0,-1 0 1 0 0,0 0-1 0 0,1-2 0 0 0,2-2 68 0 0,0-1 1 0 0,0 1-1 0 0,1-1 0 0 0,0 1 1 0 0,0 0-1 0 0,1 1 0 0 0,5-6 1 0 0,38-28 264 0 0,-40 31-301 0 0,65-47 160 0 0,80-58-136 0 0,-118 88-50 0 0,2 2 0 0 0,1 2 0 0 0,72-28 0 0 0,-86 39-322 0 0,1 2 0 0 0,-1 1 0 0 0,1 0 0 0 0,0 2 0 0 0,1 1 0 0 0,-1 1 0 0 0,47 3 0 0 0,-63 0-349 0 0,0 1 0 0 0,1 0 0 0 0,10 4 0 0 0,2 1-1321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1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17647 0 0,'0'0'7267'0'0,"10"-5"-5798"0"0,-2 3-1353 0 0,1-1 0 0 0,-1 1 0 0 0,0 0 0 0 0,1 1 0 0 0,12-1-1 0 0,46 3-282 0 0,-4 0-784 0 0,-22-5-1671 0 0,-19 1 1091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59 8751 0 0,'2'-10'651'0'0,"5"-19"338"0"0,0 9 9175 0 0,-4 33-9434 0 0,-2 3-521 0 0,-2 1 0 0 0,0-1 0 0 0,0 0 1 0 0,-2 0-1 0 0,0-1 0 0 0,-7 24 0 0 0,2-10-56 0 0,1-1-92 0 0,-2 0 0 0 0,-1 0 0 0 0,-2-1 0 0 0,-20 36 0 0 0,11-28-206 0 0,-1-2 1 0 0,-46 52 0 0 0,59-77-310 0 0,0 1 1 0 0,0-2 0 0 0,-1 1-1 0 0,-11 5 1 0 0,9-5-596 0 0,11-7-350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89 8287 0 0,'47'-29'1072'0'0,"26"-8"7273"0"0,-26 15-2418 0 0,-48 23-5798 0 0,-13 12-2 0 0,0-1 0 0 0,-1-1-1 0 0,-20 13 1 0 0,-54 25-5 0 0,59-33-108 0 0,-16 9-19 0 0,-1-3-1 0 0,-50 16 0 0 0,76-31-78 0 0,-1 0 0 0 0,0-2-1 0 0,-1-1 1 0 0,1-1-1 0 0,-1-1 1 0 0,0 0 0 0 0,-24-3-1 0 0,23 1-31 0 0,21 1 48 0 0,-1-1 1 0 0,0 0 0 0 0,0 0 0 0 0,0 0-1 0 0,0 0 1 0 0,0-1 0 0 0,0 0-1 0 0,0 1 1 0 0,0-1 0 0 0,1-1-1 0 0,-7-1 1 0 0,9 2-234 0 0,11-16-626 0 0,-6 12 716 0 0,-1 0 0 0 0,1 0 0 0 0,0 0 0 0 0,8-7 0 0 0,-8 8 120 0 0,-3 3 3 0 0,-3 2 77 0 0,1 0 0 0 0,-1 0 0 0 0,0-1 0 0 0,1 1 0 0 0,-1 0 0 0 0,1 0 0 0 0,-1 1 0 0 0,-1 1 0 0 0,-2 1-13 0 0,-11 8 21 0 0,0 1 1 0 0,1 0-1 0 0,-18 20 0 0 0,15-14 118 0 0,-36 27 1 0 0,39-34 28 0 0,1-1 1 0 0,0 2 0 0 0,1 0-1 0 0,0 0 1 0 0,-15 24 0 0 0,21-27-94 0 0,5-7-50 0 0,1 7 11 0 0,2-9-4 0 0,0 0 1 0 0,0 1 0 0 0,0-1-1 0 0,0 0 1 0 0,0 0 0 0 0,0 0-1 0 0,1 0 1 0 0,-1 0 0 0 0,0-1-1 0 0,1 1 1 0 0,-1 0 0 0 0,0 0-1 0 0,3 0 1 0 0,-3-1-3 0 0,6 3 17 0 0,0-1 0 0 0,1 0 1 0 0,-1 0-1 0 0,1-1 0 0 0,11 1 1 0 0,42-1 92 0 0,-39-1-64 0 0,188 5-42 0 0,-81 2 58 0 0,-107-4-51 0 0,0 1 0 0 0,-1 0 0 0 0,40 15 0 0 0,-57-17-17 0 0,-2-2 0 0 0,-1 0 0 0 0,0 1 0 0 0,0-1 0 0 0,0 1 0 0 0,1-1 0 0 0,-1 1 0 0 0,0 0 0 0 0,0-1 0 0 0,0 1 0 0 0,0 0 0 0 0,0 0 0 0 0,0 0 0 0 0,0 0 0 0 0,0 0 0 0 0,-1 0 0 0 0,1 0 0 0 0,0 0 0 0 0,-1 0 0 0 0,1 0 0 0 0,1 2 0 0 0,-1-1 13 0 0,0 0-1 0 0,0 0 1 0 0,-1-1 0 0 0,1 1-1 0 0,0 0 1 0 0,0 0-1 0 0,-1 0 1 0 0,1 0 0 0 0,-1 0-1 0 0,0 0 1 0 0,0 0-1 0 0,0 0 1 0 0,0 1 0 0 0,0-1-1 0 0,0 0 1 0 0,-1 2-1 0 0,0 0 42 0 0,0-1-1 0 0,0 1 1 0 0,0-1 0 0 0,-1 0-1 0 0,1 0 1 0 0,-1 1-1 0 0,0-1 1 0 0,-4 4-1 0 0,0 0 61 0 0,-1 0 1 0 0,1-1-1 0 0,-1 0 0 0 0,0 0 1 0 0,-1-1-1 0 0,-12 8 0 0 0,-35 14 337 0 0,-95 33 1 0 0,118-49-398 0 0,-1-1 0 0 0,1-2 1 0 0,-49 5-1 0 0,73-12-97 0 0,14-11-435 0 0,0 3 150 0 0,0 2-1 0 0,1-1 1 0 0,11-8 0 0 0,-3 3-878 0 0,10-8-994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86 8287 0 0,'8'-8'646'0'0,"0"1"0"0"0,0 0 0 0 0,0 0 0 0 0,14-8 10786 0 0,-30 27-11152 0 0,-33 43-11 0 0,-17 26-167 0 0,42-54-91 0 0,0 0 1 0 0,-12 35-1 0 0,25-54-9 0 0,0 1-1 0 0,0-1 1 0 0,1 1-1 0 0,0-1 1 0 0,1 1-1 0 0,0 0 1 0 0,0 0-1 0 0,1 0 0 0 0,0 0 1 0 0,0 0-1 0 0,1 0 1 0 0,3 13-1 0 0,-3-19 4 0 0,0 0 0 0 0,0 0 0 0 0,0-1 0 0 0,0 1 0 0 0,0 0 0 0 0,1 0 0 0 0,0-1 0 0 0,-1 1 0 0 0,1-1 0 0 0,0 1 0 0 0,0-1 0 0 0,1 0 0 0 0,-1 0 0 0 0,0 0-1 0 0,1 0 1 0 0,3 2 0 0 0,-2-2 12 0 0,0 0 1 0 0,0 0-1 0 0,1 0 0 0 0,-1-1 0 0 0,0 0 0 0 0,1 0 0 0 0,-1 0 0 0 0,1-1 0 0 0,-1 0 0 0 0,6 0 0 0 0,3 0 25 0 0,0-2 1 0 0,0 0-1 0 0,0-1 0 0 0,-1 0 1 0 0,1-1-1 0 0,21-9 0 0 0,-19 6-9 0 0,0-2 0 0 0,-1 0 0 0 0,0 0 0 0 0,0-1 0 0 0,17-16 0 0 0,54-66 116 0 0,-75 80-128 0 0,-2 0 0 0 0,1-1 1 0 0,-2 1-1 0 0,0-2 0 0 0,0 1 1 0 0,-1-1-1 0 0,-1 0 0 0 0,0 0 1 0 0,-1-1-1 0 0,0 1 0 0 0,-1-1 1 0 0,-1 0-1 0 0,0-22 0 0 0,-2 34-32 0 0,0 0-1 0 0,0-1 0 0 0,0 1 1 0 0,-1 0-1 0 0,1-1 0 0 0,-1 1 1 0 0,0 0-1 0 0,0-1 0 0 0,0 1 1 0 0,0 0-1 0 0,-1 0 0 0 0,1 0 1 0 0,-1 0-1 0 0,0 0 0 0 0,0 0 1 0 0,0 1-1 0 0,0-1 0 0 0,-1 1 1 0 0,-2-4-1 0 0,1 3-96 0 0,0 1 1 0 0,-1-1 0 0 0,1 1-1 0 0,-1 0 1 0 0,1 0 0 0 0,-1 0-1 0 0,0 1 1 0 0,0 0 0 0 0,1 0-1 0 0,-1 0 1 0 0,0 0 0 0 0,-8 1-1 0 0,-7 0-1001 0 0,-1 1-1 0 0,1 1 0 0 0,0 1 1 0 0,-39 11-1 0 0,49-10 233 0 0,3 0-10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3679 0 0,'-2'2'11598'0'0,"-35"49"-6531"0"0,5 5-3927 0 0,-22 63-1227 0 0,12-13-703 0 0,42-104 425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14047 0 0,'0'0'1528'0'0,"7"6"-1528"0"0,1 1-80 0 0,2 1-48 0 0,-1 1 0 0 0,4 1-5984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108 319 4143 0 0,'-4'14'472'0'0,"0"-1"-1"0"0,-13 26 1 0 0,11-27 1490 0 0,-1 0 0 0 0,0-1 0 0 0,-10 11 0 0 0,15-20-1614 0 0,0 0 1 0 0,0-1-1 0 0,0 0 1 0 0,0 0-1 0 0,0 1 1 0 0,0-1-1 0 0,-3 1 1 0 0,5-2-239 0 0,-1 0 0 0 0,0 1 0 0 0,0-1 0 0 0,1 0 0 0 0,-1 1 0 0 0,0-1 0 0 0,0 0 0 0 0,0 0 0 0 0,1 0 0 0 0,-1 0 0 0 0,0 1 0 0 0,0-1 0 0 0,0 0 0 0 0,0-1 0 0 0,1 1 0 0 0,-1 0 0 0 0,0 0 0 0 0,0 0 0 0 0,0 0 0 0 0,1-1 0 0 0,-1 1 1 0 0,-1-1-1 0 0,1-1-7 0 0,0 0 1 0 0,0 0-1 0 0,0-1 1 0 0,0 1-1 0 0,0 0 1 0 0,1 0-1 0 0,-1-1 1 0 0,1 1-1 0 0,0-1 1 0 0,-1 1-1 0 0,1 0 1 0 0,0-1-1 0 0,1 1 1 0 0,-1 0-1 0 0,0-1 1 0 0,1 1 0 0 0,-1-1-1 0 0,1 1 1 0 0,0 0-1 0 0,-1 0 1 0 0,3-5-1 0 0,4-6-40 0 0,-1 0 0 0 0,12-16 0 0 0,-14 23 28 0 0,13-21-102 0 0,1 1 0 0 0,1 1 0 0 0,1 1-1 0 0,2 1 1 0 0,24-22 0 0 0,-35 36 10 0 0,86-71-112 0 0,-73 62 343 0 0,0 2 0 0 0,33-18 0 0 0,-53 33-139 0 0,-1-1-1 0 0,1 1 1 0 0,0-1-1 0 0,-1 1 1 0 0,1 0-1 0 0,0 0 1 0 0,0 0-1 0 0,0 1 1 0 0,0 0-1 0 0,-1-1 1 0 0,1 1-1 0 0,0 1 1 0 0,0-1-1 0 0,0 0 1 0 0,0 1-1 0 0,4 1 1 0 0,-7-1-77 0 0,0-1 1 0 0,0 1-1 0 0,0-1 1 0 0,0 1 0 0 0,0 0-1 0 0,0-1 1 0 0,0 1-1 0 0,-1 0 1 0 0,1 0-1 0 0,0 0 1 0 0,0 0-1 0 0,-1 0 1 0 0,1 0 0 0 0,-1-1-1 0 0,1 2 1 0 0,-1-1-1 0 0,1 2 1 0 0,4 17 12 0 0,-6-9-10 0 0,0-1 1 0 0,-1 1-1 0 0,0-1 0 0 0,-1 1 0 0 0,0-1 1 0 0,-5 12-1 0 0,1-2-6 0 0,-6 12-44 0 0,-16 31 0 0 0,19-43 5 0 0,0 1 0 0 0,1 0 0 0 0,2 0 1 0 0,-10 40-1 0 0,16-58 24 0 0,1 0-1 0 0,-1-1 1 0 0,1 1 0 0 0,0 0 0 0 0,0-1 0 0 0,0 1-1 0 0,0 0 1 0 0,1-1 0 0 0,-1 1 0 0 0,1 0 0 0 0,-1-1-1 0 0,1 1 1 0 0,0-1 0 0 0,0 1 0 0 0,2 3 0 0 0,-1-4-9 0 0,-1 0 0 0 0,1-1 1 0 0,0 1-1 0 0,0 0 1 0 0,0-1-1 0 0,0 1 0 0 0,0-1 1 0 0,0 0-1 0 0,1 0 1 0 0,-1 0-1 0 0,0 0 0 0 0,0 0 1 0 0,1 0-1 0 0,-1-1 1 0 0,1 1-1 0 0,3 0 0 0 0,61 7-3220 0 0,-49-6 1537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15 6911 0 0,'16'-3'14840'0'0,"-16"2"-14555"0"0,-6-4 1388 0 0,4 4-1753 0 0,0 0 1 0 0,0 0-1 0 0,0 1 1 0 0,0-1-1 0 0,0 1 1 0 0,0-1 0 0 0,0 1-1 0 0,-3 0 1 0 0,1 1 78 0 0,0-1 0 0 0,1 2 1 0 0,-1-1-1 0 0,0 0 0 0 0,1 1 0 0 0,0-1 1 0 0,-1 1-1 0 0,1 0 0 0 0,0 0 1 0 0,0 0-1 0 0,0 1 0 0 0,-5 4 0 0 0,-3 4-17 0 0,-17 23-1 0 0,18-22 15 0 0,-12 16-12 0 0,1 0 0 0 0,2 2 0 0 0,0 0 0 0 0,2 1 0 0 0,2 1 0 0 0,1 1 0 0 0,-12 39 0 0 0,25-71 16 0 0,1 0 0 0 0,-1 0 0 0 0,1 0 0 0 0,0 1 0 0 0,0-1 0 0 0,-1 0 0 0 0,1 0 0 0 0,0 0 0 0 0,0 0 0 0 0,0 1 0 0 0,0-1 0 0 0,0 0 0 0 0,1 0 0 0 0,-1 0 0 0 0,0 0 0 0 0,0 0 0 0 0,1 0 0 0 0,-1 1 0 0 0,1-1 0 0 0,0 2 0 0 0,0-3 0 0 0,0 1 0 0 0,-1-1 0 0 0,1 1 0 0 0,0-1 0 0 0,-1 1 0 0 0,1-1 0 0 0,0 0 0 0 0,0 1 0 0 0,0-1 0 0 0,-1 0 0 0 0,1 0 0 0 0,0 1 0 0 0,0-1 0 0 0,1 0 0 0 0,0 0 0 0 0,4 0 23 0 0,0 0 1 0 0,0 0-1 0 0,0 0 0 0 0,-1-1 0 0 0,1 0 0 0 0,0 0 1 0 0,0-1-1 0 0,-1 0 0 0 0,10-4 0 0 0,19-5 158 0 0,129-16 611 0 0,-153 26-769 0 0,-1 1 0 0 0,1 0-1 0 0,0 1 1 0 0,0 0 0 0 0,-1 0-1 0 0,1 1 1 0 0,0 0 0 0 0,-1 1-1 0 0,13 5 1 0 0,-21-8-100 0 0,1 2-5 0 0,2 2-296 0 0,0 0-1 0 0,0 0 0 0 0,6 9 0 0 0,-1-1-1669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11975 0 0,'0'0'923'0'0,"0"9"-403"0"0,-3 8 495 0 0,0 0 1 0 0,0 0-1 0 0,-2-1 0 0 0,-8 22 1 0 0,-32 62-221 0 0,29-67-126 0 0,-106 209 843 0 0,50-91-1341 0 0,-44 96-1527 0 0,110-234 111 0 0,3-3-61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79 5527 0 0,'3'-15'14171'0'0,"-8"28"-13547"0"0,-3 7-227 0 0,-17 27-1 0 0,15-28-208 0 0,0-1 0 0 0,-6 21 0 0 0,12-27-168 0 0,0 1 0 0 0,2 0 0 0 0,-1 0 0 0 0,1 0-1 0 0,1 0 1 0 0,1 0 0 0 0,1 26 0 0 0,0-33-15 0 0,-1 1 1 0 0,2-1-1 0 0,-1 1 0 0 0,1-1 1 0 0,0 0-1 0 0,0 1 0 0 0,0-1 1 0 0,1 0-1 0 0,0 0 0 0 0,0-1 1 0 0,1 1-1 0 0,-1-1 0 0 0,1 1 1 0 0,1-1-1 0 0,-1 0 0 0 0,1-1 1 0 0,7 7-1 0 0,-10-9 18 0 0,-1-1 0 0 0,1 0 1 0 0,0 0-1 0 0,-1 0 0 0 0,1 0 0 0 0,0 0 1 0 0,0 0-1 0 0,0-1 0 0 0,0 1 1 0 0,-1-1-1 0 0,1 1 0 0 0,0-1 0 0 0,0 0 1 0 0,0 1-1 0 0,0-1 0 0 0,0 0 0 0 0,0 0 1 0 0,0-1-1 0 0,0 1 0 0 0,0 0 0 0 0,0-1 1 0 0,0 1-1 0 0,0-1 0 0 0,0 1 1 0 0,0-1-1 0 0,-1 0 0 0 0,1 0 0 0 0,0 0 1 0 0,-1 0-1 0 0,3-2 0 0 0,9-6 198 0 0,-1-1 1 0 0,-1-1-1 0 0,0 0 0 0 0,0 0 0 0 0,-1-1 0 0 0,9-14 1 0 0,-4 7-88 0 0,12-17-141 0 0,-2-2-1 0 0,-2 0 1 0 0,-1-1 0 0 0,-2-1 0 0 0,-1-2-1 0 0,19-66 1 0 0,-36 100-436 0 0,-1 7-649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170 217 15175 0 0,'0'0'695'0'0,"0"2"-18"0"0,5 84 231 0 0,-5-75-652 0 0,-1-1 0 0 0,-1 1 0 0 0,1-1 0 0 0,-1 1 0 0 0,-1-1 0 0 0,-5 14 0 0 0,7-22-24 0 0,-12 0 1003 0 0,3-5-808 0 0,0-1 0 0 0,0 0 0 0 0,0-1 1 0 0,1 0-1 0 0,0 0 0 0 0,0-1 0 0 0,-10-8 0 0 0,14 9-343 0 0,0 0-1 0 0,1 0 0 0 0,-1 0 1 0 0,1 0-1 0 0,0-1 0 0 0,0 0 0 0 0,1 0 1 0 0,0 0-1 0 0,0 0 0 0 0,0 0 0 0 0,1-1 1 0 0,-3-10-1 0 0,3 7-71 0 0,0 0 1 0 0,0 0-1 0 0,1 0 1 0 0,1-1-1 0 0,0-12 1 0 0,1 17-73 0 0,0 1-1 0 0,0-1 1 0 0,0 0 0 0 0,1 1 0 0 0,-1-1 0 0 0,2 0 0 0 0,-1 1 0 0 0,0 0-1 0 0,1 0 1 0 0,7-10 0 0 0,-2 5-50 0 0,1 0 1 0 0,0 0-1 0 0,1 1 0 0 0,0 0 1 0 0,1 1-1 0 0,0 0 0 0 0,0 0 1 0 0,0 1-1 0 0,1 1 0 0 0,0 0 1 0 0,1 1-1 0 0,-1 0 0 0 0,1 1 1 0 0,0 0-1 0 0,21-3 0 0 0,-23 5 132 0 0,1 1-1 0 0,-1 0 1 0 0,1 1-1 0 0,-1 0 1 0 0,1 1-1 0 0,0 0 1 0 0,-1 1-1 0 0,0 0 1 0 0,1 1-1 0 0,-1 0 1 0 0,0 1-1 0 0,0 0 1 0 0,-1 1-1 0 0,1 0 1 0 0,-1 1-1 0 0,0 0 1 0 0,0 0-1 0 0,9 9 0 0 0,-10-6 158 0 0,0-1-1 0 0,-1 1 0 0 0,0 0 1 0 0,7 12-1 0 0,-12-16-135 0 0,0 0 0 0 0,0 0 0 0 0,0 0 0 0 0,-1 1 0 0 0,0-1 0 0 0,0 0 0 0 0,0 1 0 0 0,-1 0 0 0 0,0-1-1 0 0,1 11 1 0 0,-2-12-34 0 0,0 0 0 0 0,-1 0 0 0 0,0 0 0 0 0,1 0 0 0 0,-1-1 0 0 0,-1 1 0 0 0,1 0 0 0 0,0-1 0 0 0,-1 1 0 0 0,0-1 0 0 0,0 0 0 0 0,0 1 0 0 0,0-1 0 0 0,0 0 0 0 0,-1 0 0 0 0,0 0 0 0 0,-4 4 0 0 0,-5 2-22 0 0,0 0 0 0 0,0 0 0 0 0,-18 8 0 0 0,5-3-111 0 0,-64 36-453 0 0,73-43-273 0 0,1 0 1 0 0,-1-2 0 0 0,-1 1-1 0 0,-16 2 1 0 0,21-7-4139 0 0,1 0-1415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1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6911 0 0,'-7'0'366'0'0,"0"1"-1"0"0,0 0 0 0 0,0 0 1 0 0,-7 2-1 0 0,3 1 1732 0 0,0 0-1 0 0,0 0 1 0 0,-17 10 0 0 0,-28 23 4811 0 0,23-11-7710 0 0,14-9 850 0 0,2 0 1 0 0,0 0-1 0 0,0 2 0 0 0,2 0 1 0 0,0 1-1 0 0,2 0 0 0 0,0 1 1 0 0,-13 30-1 0 0,25-48-62 0 0,-14 37-120 0 0,14-37 108 0 0,0 1 0 0 0,1-1 0 0 0,-1 1 0 0 0,1-1-1 0 0,0 1 1 0 0,0-1 0 0 0,0 1 0 0 0,0-1 0 0 0,1 1 0 0 0,1 5 0 0 0,6 10-89 0 0,-4-15 101 0 0,0-2-4 0 0,0 1 20 0 0,0 0 0 0 0,0 0 0 0 0,0 0-1 0 0,0-1 1 0 0,1 1 0 0 0,-1-1 0 0 0,1 0-1 0 0,0 0 1 0 0,0-1 0 0 0,0 1-1 0 0,0-1 1 0 0,0 0 0 0 0,7 0 0 0 0,-3-1 107 0 0,-1 0 1 0 0,0 0-1 0 0,1-1 1 0 0,-1 0-1 0 0,1-1 0 0 0,-1 1 1 0 0,12-6-1 0 0,-12 4-38 0 0,-1 0-1 0 0,0 0 0 0 0,0-1 0 0 0,0-1 0 0 0,0 1 0 0 0,-1-1 1 0 0,0 0-1 0 0,0 0 0 0 0,0-1 0 0 0,-1 0 0 0 0,1 0 0 0 0,-1 0 1 0 0,-1 0-1 0 0,1-1 0 0 0,5-12 0 0 0,-8 15-62 0 0,-1 0-1 0 0,0 0 1 0 0,0 0 0 0 0,0 0 0 0 0,0 0-1 0 0,-1-1 1 0 0,1 1 0 0 0,-2-8-1 0 0,-5-36 88 0 0,0 14-63 0 0,5 25-52 0 0,0 0-1 0 0,0 0 1 0 0,-1 0-1 0 0,-1 0 1 0 0,1 0-1 0 0,-1 1 1 0 0,-8-15-1 0 0,9 19 10 0 0,0 0-1 0 0,-1 1 1 0 0,1 0 0 0 0,-1 0-1 0 0,0 0 1 0 0,0 0-1 0 0,0 0 1 0 0,0 1 0 0 0,-1-1-1 0 0,1 1 1 0 0,-1 0-1 0 0,1 0 1 0 0,-1 0 0 0 0,0 0-1 0 0,0 0 1 0 0,0 1-1 0 0,0 0 1 0 0,0 0 0 0 0,-5-1-1 0 0,4 2-21 0 0,0 0 0 0 0,0 0 0 0 0,1 0 1 0 0,-1 0-1 0 0,0 1 0 0 0,0 0 0 0 0,0 0 0 0 0,1 0 0 0 0,-1 1 0 0 0,-5 2 0 0 0,-16 4-2306 0 0,27-7 1231 0 0,8 2-11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8287 0 0,'-1'2'2678'0'0,"-18"28"3226"0"0,6-10-5101 0 0,1 1 0 0 0,-16 37 0 0 0,-40 138 526 0 0,6-29-735 0 0,-45 113-444 0 0,100-262-96 0 0,-65 144-1443 0 0,56-131-366 0 0,0-2 0 0 0,-3 0-1 0 0,-26 32 1 0 0,37-53-1498 0 0,2-4-954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17135 0 0,'0'0'1712'0'0,"0"2"-1568"0"0,1 1-28 0 0,0-1 1 0 0,0 1-1 0 0,0-1 0 0 0,0 0 0 0 0,1 1 1 0 0,-1-1-1 0 0,1 0 0 0 0,0 0 0 0 0,-1 1 0 0 0,1-1 1 0 0,0-1-1 0 0,0 1 0 0 0,0 0 0 0 0,0 0 1 0 0,0-1-1 0 0,1 1 0 0 0,-1-1 0 0 0,0 0 1 0 0,1 0-1 0 0,-1 0 0 0 0,1 0 0 0 0,0 0 0 0 0,-1 0 1 0 0,1-1-1 0 0,0 1 0 0 0,3 0 0 0 0,4-1 181 0 0,0 0 0 0 0,1-1 0 0 0,-1 0 0 0 0,1 0 0 0 0,10-4 0 0 0,-5 2-170 0 0,4-1 48 0 0,5 1-95 0 0,1-2 0 0 0,-1-1 0 0 0,0-1 0 0 0,0-2 0 0 0,25-11-1 0 0,-45 17-141 0 0,0-1 0 0 0,0 1-1 0 0,0-1 1 0 0,0 0 0 0 0,0-1-1 0 0,-1 1 1 0 0,0-1 0 0 0,0 0-1 0 0,0 0 1 0 0,0 0 0 0 0,-1-1-1 0 0,0 1 1 0 0,0-1 0 0 0,0 0-1 0 0,-1 0 1 0 0,0 0 0 0 0,0 0-1 0 0,-1 0 1 0 0,2-13 0 0 0,-3 17 29 0 0,0 0 1 0 0,0 0 0 0 0,0 0 0 0 0,0 0-1 0 0,0 0 1 0 0,-1 0 0 0 0,1 0-1 0 0,-1 0 1 0 0,1 0 0 0 0,-1 0-1 0 0,0 1 1 0 0,1-1 0 0 0,-1 0-1 0 0,0 0 1 0 0,-1 1 0 0 0,1-1-1 0 0,0 0 1 0 0,0 1 0 0 0,-1-1-1 0 0,1 1 1 0 0,-1 0 0 0 0,1-1-1 0 0,-1 1 1 0 0,1 0 0 0 0,-1 0-1 0 0,0 0 1 0 0,0 0 0 0 0,1 0-1 0 0,-1 1 1 0 0,0-1 0 0 0,0 0 0 0 0,0 1-1 0 0,0-1 1 0 0,0 1 0 0 0,0 0-1 0 0,0 0 1 0 0,-2 0 0 0 0,-3 0-30 0 0,1 0 0 0 0,-1 0 0 0 0,0 1 0 0 0,1 0 0 0 0,-1 1 0 0 0,1 0 0 0 0,0 0 0 0 0,-1 0 0 0 0,1 0 0 0 0,-6 4 1 0 0,-4 4 40 0 0,1 0 0 0 0,1 1 1 0 0,0 0-1 0 0,0 2 1 0 0,1-1-1 0 0,-13 17 0 0 0,4 0 218 0 0,0 0 0 0 0,-18 35 0 0 0,28-42 7 0 0,1-1 0 0 0,-9 28 1 0 0,16-38-121 0 0,1 0 1 0 0,0 1 0 0 0,0-1 0 0 0,2 0 0 0 0,-1 1 0 0 0,1 19 0 0 0,1-28-63 0 0,0 0 1 0 0,0-1-1 0 0,1 1 0 0 0,-1 0 1 0 0,1-1-1 0 0,0 1 1 0 0,0 0-1 0 0,-1-1 0 0 0,2 1 1 0 0,-1-1-1 0 0,0 1 1 0 0,0-1-1 0 0,1 0 1 0 0,-1 0-1 0 0,1 0 0 0 0,0 1 1 0 0,0-1-1 0 0,0-1 1 0 0,0 1-1 0 0,3 2 0 0 0,-1-2 24 0 0,-1 0-1 0 0,1 0 0 0 0,-1-1 1 0 0,1 0-1 0 0,0 1 0 0 0,-1-1 1 0 0,1-1-1 0 0,0 1 0 0 0,0-1 1 0 0,0 1-1 0 0,0-1 0 0 0,0 0 1 0 0,6-1-1 0 0,59-10 739 0 0,121-36 0 0 0,-164 42-1093 0 0,2-1-2803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19 4143 0 0,'0'-2'1407'0'0,"-1"-14"10933"0"0,-22 55-11252 0 0,-27 62 0 0 0,40-77-1083 0 0,-23 52 134 0 0,-29 101 0 0 0,37-64-150 0 0,18-77-521 0 0,7-35-276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47 16127 0 0,'8'-11'283'0'0,"-6"7"-128"0"0,0 0 1 0 0,1 1-1 0 0,-1 0 1 0 0,1 0-1 0 0,0 0 1 0 0,0 0-1 0 0,0 0 1 0 0,0 0-1 0 0,7-4 2579 0 0,-9 8-2691 0 0,-1 0 1 0 0,1 1-1 0 0,-1-1 0 0 0,0 0 0 0 0,0 0 0 0 0,1 0 1 0 0,-1 1-1 0 0,0-1 0 0 0,0 0 0 0 0,0 0 0 0 0,0 0 1 0 0,-1 1-1 0 0,1-1 0 0 0,0 2 0 0 0,-2 1 35 0 0,0 0 0 0 0,-1 0 0 0 0,1 0 0 0 0,-1 0-1 0 0,1 0 1 0 0,-1 0 0 0 0,0 0 0 0 0,-7 5 0 0 0,4-3 4 0 0,-1-1 0 0 0,0 0 0 0 0,-15 9 1 0 0,-8 0-35 0 0,-2-2 1 0 0,1-1 0 0 0,-42 9 0 0 0,28-8-26 0 0,-80 12-179 0 0,91-18 119 0 0,28-5-6 0 0,-7 1-9 0 0,0-1 0 0 0,-15 1 0 0 0,26-2 11 0 0,-1 0-1 0 0,1 0 0 0 0,0 0 0 0 0,-1 0 1 0 0,1 0-1 0 0,0-1 0 0 0,-1 1 0 0 0,1-1 1 0 0,0 0-1 0 0,0 0 0 0 0,0 0 0 0 0,-1 0 1 0 0,1 0-1 0 0,0 0 0 0 0,0 0 0 0 0,1 0 1 0 0,-1-1-1 0 0,0 1 0 0 0,-2-4 1 0 0,3 3-55 0 0,0 1 0 0 0,0-1 0 0 0,1 0 0 0 0,-1 0 1 0 0,1 0-1 0 0,-1 0 0 0 0,1 0 0 0 0,0 0 0 0 0,0 0 1 0 0,0 0-1 0 0,0 0 0 0 0,0 0 0 0 0,0 0 0 0 0,1 0 1 0 0,-1 0-1 0 0,1 0 0 0 0,-1 0 0 0 0,1 0 1 0 0,0 0-1 0 0,0 0 0 0 0,1-2 0 0 0,3-6-199 0 0,1 1 0 0 0,10-14-1 0 0,-14 21 238 0 0,-1 1 506 0 0,-7 12-210 0 0,-49 83 8 0 0,-11 21-268 0 0,58-100 22 0 0,-18 25 0 0 0,5-9 23 0 0,21-31-3 0 0,0 0 0 0 0,0 0 1 0 0,0 0-1 0 0,0 0 0 0 0,-1 0 0 0 0,1 1 1 0 0,0-1-1 0 0,0 0 0 0 0,0 0 0 0 0,0 0 1 0 0,0 0-1 0 0,0 0 0 0 0,0 0 0 0 0,0 0 1 0 0,0 1-1 0 0,0-1 0 0 0,0 0 0 0 0,0 0 1 0 0,0 0-1 0 0,0 0 0 0 0,0 0 0 0 0,0 1 1 0 0,0-1-1 0 0,0 0 0 0 0,0 0 0 0 0,0 0 1 0 0,0 0-1 0 0,0 0 0 0 0,0 0 0 0 0,0 0 1 0 0,0 1-1 0 0,0-1 0 0 0,1 0 0 0 0,-1 0 1 0 0,0 0-1 0 0,0 0 0 0 0,0 0 0 0 0,0 0 1 0 0,0 0-1 0 0,0 0 0 0 0,0 0 0 0 0,0 1 1 0 0,0-1-1 0 0,1 0 0 0 0,-1 0 0 0 0,0 0 1 0 0,0 0-1 0 0,0 0 0 0 0,0 0 0 0 0,0 0 1 0 0,0 0-1 0 0,1 0 0 0 0,-1 0 0 0 0,0 0 1 0 0,0 0-1 0 0,0 0 0 0 0,0 0 0 0 0,1 0 1 0 0,13-1 310 0 0,18-8-137 0 0,-15 1-160 0 0,1 1 1 0 0,1 0-1 0 0,-1 2 1 0 0,1 0 0 0 0,0 1-1 0 0,1 1 1 0 0,-1 1-1 0 0,0 1 1 0 0,31 1-1 0 0,-7 5-88 0 0,-1 2 0 0 0,73 20 0 0 0,-102-23 62 0 0,-1 0 0 0 0,1 0 0 0 0,-1 1 0 0 0,1 1 0 0 0,-1 0 0 0 0,14 11 0 0 0,-23-15 4 0 0,0 0 0 0 0,0 1-1 0 0,0-1 1 0 0,-1 1 0 0 0,1-1-1 0 0,-1 1 1 0 0,0 0 0 0 0,0 0-1 0 0,0 0 1 0 0,0 0 0 0 0,0 0-1 0 0,0 0 1 0 0,-1 1-1 0 0,0-1 1 0 0,0 1 0 0 0,0-1-1 0 0,0 1 1 0 0,0-1 0 0 0,-1 1-1 0 0,1-1 1 0 0,-1 1 0 0 0,0 0-1 0 0,0-1 1 0 0,-1 1 0 0 0,1-1-1 0 0,-1 1 1 0 0,1 0 0 0 0,-3 4-1 0 0,0-1 45 0 0,0 0 0 0 0,0 0 0 0 0,-1 0-1 0 0,0-1 1 0 0,0 1 0 0 0,0-1 0 0 0,-1 0 0 0 0,0 0 0 0 0,0 0-1 0 0,-1-1 1 0 0,0 0 0 0 0,0 0 0 0 0,-8 5 0 0 0,-3 1 79 0 0,-1-1 0 0 0,-1 0 0 0 0,-32 11-1 0 0,25-11 35 0 0,-1-2 0 0 0,-29 5 0 0 0,41-10-96 0 0,-1-1-1 0 0,1 0 1 0 0,0-2 0 0 0,-1 0-1 0 0,-20-2 1 0 0,32 1-83 0 0,1 1 0 0 0,-1-1 0 0 0,1 0 0 0 0,0 0 1 0 0,-1 0-1 0 0,1 0 0 0 0,0-1 0 0 0,0 1 0 0 0,0-1 0 0 0,-4-3 0 0 0,6 4-3 0 0,0 0-1 0 0,0 1 1 0 0,0-1-1 0 0,1 0 1 0 0,-1 0-1 0 0,0 0 1 0 0,1 0-1 0 0,-1-1 1 0 0,1 1-1 0 0,-1 0 1 0 0,1 0 0 0 0,-1 0-1 0 0,1 0 1 0 0,0 0-1 0 0,0-1 1 0 0,-1 1-1 0 0,1 0 1 0 0,0 0-1 0 0,0 0 1 0 0,0-1-1 0 0,1 1 1 0 0,-1 0-1 0 0,0 0 1 0 0,0 0-1 0 0,1-1 1 0 0,-1 1-1 0 0,0 0 1 0 0,1 0 0 0 0,-1 0-1 0 0,1 0 1 0 0,1-2-1 0 0,2-3-794 0 0,0 0-1 0 0,0 0 1 0 0,1 0-1 0 0,0 0 1 0 0,8-7 0 0 0,6-4-5994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94 2303 0 0,'-1'-1'14690'0'0,"-2"0"-14522"0"0,0 0 1 0 0,0 0-1 0 0,0 1 0 0 0,0-1 1 0 0,1 0-1 0 0,-1 1 1 0 0,0 0-1 0 0,0 0 1 0 0,0 0-1 0 0,0 0 1 0 0,0 0-1 0 0,0 0 1 0 0,0 1-1 0 0,0 0 1 0 0,0-1-1 0 0,0 1 1 0 0,1 0-1 0 0,-1 0 1 0 0,0 1-1 0 0,-3 1 1 0 0,-6 3-65 0 0,1 1 1 0 0,0 0 0 0 0,-13 12 0 0 0,12-9-81 0 0,0 1 0 0 0,1 0 0 0 0,0 1 1 0 0,1 1-1 0 0,1-1 0 0 0,0 1 0 0 0,-10 21 1 0 0,13-23-12 0 0,1-1 0 0 0,1 2 0 0 0,0-1 0 0 0,1 0 0 0 0,0 1 0 0 0,0-1 0 0 0,2 1 0 0 0,-1 0 0 0 0,1 0 0 0 0,1 16 0 0 0,1-23-15 0 0,0-1 0 0 0,-1 0 0 0 0,2 1 1 0 0,-1-1-1 0 0,0 0 0 0 0,1 0 0 0 0,0 0 0 0 0,0 0 0 0 0,0 0 0 0 0,0 0 0 0 0,1 0 0 0 0,-1 0 1 0 0,1-1-1 0 0,0 0 0 0 0,0 1 0 0 0,0-1 0 0 0,1 0 0 0 0,6 4 0 0 0,-3-3-1 0 0,-1 0-1 0 0,2 0 0 0 0,-1-1 1 0 0,0 1-1 0 0,1-2 1 0 0,-1 1-1 0 0,1-1 0 0 0,0 0 1 0 0,10 0-1 0 0,-4-1 13 0 0,-1 0 1 0 0,1-1-1 0 0,-1-1 0 0 0,0 0 1 0 0,1-1-1 0 0,-1 0 0 0 0,0-1 1 0 0,0-1-1 0 0,0 0 0 0 0,-1-1 1 0 0,15-7-1 0 0,-19 8 70 0 0,0-1-1 0 0,0 0 1 0 0,0-1-1 0 0,0 1 1 0 0,-1-2 0 0 0,0 1-1 0 0,0-1 1 0 0,-1 0-1 0 0,1 0 1 0 0,-2-1 0 0 0,1 1-1 0 0,-1-1 1 0 0,0-1-1 0 0,-1 1 1 0 0,0-1 0 0 0,5-13-1 0 0,-4 0 11 0 0,0-1 0 0 0,-1 0 0 0 0,-1 0 0 0 0,-1 0-1 0 0,-2 0 1 0 0,0-1 0 0 0,-1 1 0 0 0,-1 0 0 0 0,-1 0 0 0 0,-8-29-1 0 0,9 48-144 0 0,1 0 0 0 0,0-1-1 0 0,-1 1 1 0 0,0 0-1 0 0,0 0 1 0 0,0 0-1 0 0,-1 0 1 0 0,-3-5 0 0 0,4 8-10 0 0,1-1 0 0 0,0 1 1 0 0,-1 0-1 0 0,1 0 1 0 0,-1-1-1 0 0,0 1 1 0 0,1 0-1 0 0,-1 1 0 0 0,0-1 1 0 0,1 0-1 0 0,-1 0 1 0 0,0 1-1 0 0,0-1 1 0 0,0 1-1 0 0,0-1 0 0 0,0 1 1 0 0,1 0-1 0 0,-1 0 1 0 0,0 0-1 0 0,0 0 1 0 0,0 0-1 0 0,-3 1 1 0 0,-4 2-549 0 0,0 0 0 0 0,0 0 0 0 0,0 1 0 0 0,1 0 0 0 0,0 0 0 0 0,-1 1 0 0 0,-9 9 1 0 0,7-7-992 0 0,-2 2-4065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0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2303 0 0,'0'0'20911'0'0,"-1"1"-20959"0"0,-5 4 1149 0 0,5-5-910 0 0,3 0-117 0 0,5 0-386 0 0,13 0-2926 0 0,-10-1-4449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7711 0 0,'0'0'2622'0'0,"-2"10"1534"0"0,1-9-3942 0 0,0 0 0 0 0,0 0 0 0 0,0 0 0 0 0,1 0 1 0 0,-1 1-1 0 0,1-1 0 0 0,-1 0 0 0 0,1 0 0 0 0,-1 1 0 0 0,1-1 1 0 0,0 0-1 0 0,-1 0 0 0 0,1 1 0 0 0,0-1 0 0 0,0 0 1 0 0,0 1-1 0 0,0-1 0 0 0,0 0 0 0 0,0 1 0 0 0,1-1 1 0 0,-1 0-1 0 0,0 1 0 0 0,1-1 0 0 0,-1 0 0 0 0,1 0 0 0 0,-1 1 1 0 0,1 0-1 0 0,0 0 250 0 0,13 2 602 0 0,-13-3-939 0 0,1-1 0 0 0,0 1 0 0 0,-1 0 0 0 0,1-1 0 0 0,0 1 1 0 0,-1-1-1 0 0,1 1 0 0 0,0-1 0 0 0,2 0 0 0 0,-4 0-9 0 0,1 0-1 0 0,0 0 1 0 0,0 0-1 0 0,-1 0 1 0 0,1 0-1 0 0,0 0 1 0 0,-1 0-1 0 0,1 0 1 0 0,0 0 0 0 0,-1 1-1 0 0,1-1 1 0 0,0 0-1 0 0,-1 0 1 0 0,1 1-1 0 0,0-1 1 0 0,-1 0-1 0 0,1 1 1 0 0,0-1-1 0 0,-1 0 1 0 0,1 1 0 0 0,-1-1-1 0 0,1 1 1 0 0,0 0-1 0 0,-1 0-236 0 0,0 0-1 0 0,1 1 1 0 0,-1-1-1 0 0,0 0 1 0 0,0 1-1 0 0,0-1 1 0 0,0 0-1 0 0,0 0 1 0 0,0 1-1 0 0,0 1 1 0 0,-1 10-5946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1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18199 0 0,'0'0'1646'0'0,"2"0"-1356"0"0,27 8 5023 0 0,-27-7-5131 0 0,5 3-13 0 0,-5-3 584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4607 0 0,'0'0'2494'0'0,"-7"7"2150"0"0,-17 19-2846 0 0,1 0 1 0 0,1 2 0 0 0,-20 35 0 0 0,-48 96-1498 0 0,43-72 13 0 0,-50 80-458 0 0,52-97-6445 0 0,33-49 3770 0 0,6-10-977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168 421 5527 0 0,'0'0'423'0'0,"-8"-1"-262"0"0,3-1 625 0 0,1 1 0 0 0,0-1 0 0 0,0 0 0 0 0,-1 0 0 0 0,1 0 0 0 0,1-1 0 0 0,-1 1 0 0 0,-6-6 0 0 0,-2-8-438 0 0,12 14-311 0 0,-1 0 0 0 0,1 0 1 0 0,0 0-1 0 0,0 0 0 0 0,0 0 0 0 0,0 0 1 0 0,0 0-1 0 0,1 0 0 0 0,-1 0 1 0 0,0 0-1 0 0,1 0 0 0 0,0 0 0 0 0,-1 0 1 0 0,1 0-1 0 0,1-2 0 0 0,-1 1 27 0 0,7-11 42 0 0,-1 1 1 0 0,1 0 0 0 0,1 0-1 0 0,1 1 1 0 0,-1 0-1 0 0,20-17 1 0 0,-13 12-97 0 0,14-14 149 0 0,42-34 1 0 0,-54 50 211 0 0,2 2 1 0 0,0 0-1 0 0,40-20 1 0 0,-38 24 46 0 0,1 0 1 0 0,-1 2-1 0 0,1 0 1 0 0,1 2-1 0 0,-1 0 1 0 0,1 1-1 0 0,-1 2 1 0 0,1 0-1 0 0,0 2 0 0 0,0 1 1 0 0,0 0-1 0 0,30 7 1 0 0,-47-7-362 0 0,0 1 0 0 0,0 0 1 0 0,-1 0-1 0 0,1 1 0 0 0,-1 0 0 0 0,1 0 1 0 0,10 8-1 0 0,-15-10-54 0 0,0 1 1 0 0,0-1-1 0 0,-1 1 1 0 0,1 0 0 0 0,0-1-1 0 0,-1 1 1 0 0,0 0-1 0 0,1 0 1 0 0,-1 0-1 0 0,0 0 1 0 0,0 0-1 0 0,0 0 1 0 0,0 0-1 0 0,0 1 1 0 0,-1-1 0 0 0,1 0-1 0 0,-1 0 1 0 0,1 1-1 0 0,-1-1 1 0 0,0 0-1 0 0,0 1 1 0 0,0-1-1 0 0,0 0 1 0 0,0 1 0 0 0,-1-1-1 0 0,1 0 1 0 0,-2 3-1 0 0,0 2-4 0 0,-1 0-1 0 0,0 0 1 0 0,0-1-1 0 0,0 1 0 0 0,-1-1 1 0 0,0 0-1 0 0,-8 9 1 0 0,-38 36-138 0 0,48-49 130 0 0,-58 50-929 0 0,-2-2 0 0 0,-2-4-1 0 0,-125 69 1 0 0,158-99 867 0 0,0-1 0 0 0,-1-1 0 0 0,0-3 0 0 0,-1 0 0 0 0,-1-2 0 0 0,1-1 0 0 0,-1-2 0 0 0,-40 2 0 0 0,69-8 111 0 0,-1 0 0 0 0,1 0 0 0 0,0 0-1 0 0,-1-1 1 0 0,1 0 0 0 0,-12-3 1451 0 0,19 5-1311 0 0,15 11 131 0 0,-1 0 1 0 0,0 2 0 0 0,-1-1 0 0 0,16 19-1 0 0,50 67 810 0 0,-76-93-1078 0 0,11 15 76 0 0,-1 1 1 0 0,-1 0-1 0 0,-2 1 0 0 0,13 30 0 0 0,-11-16 40 0 0,-1 1-1 0 0,8 43 1 0 0,-20-74-233 0 0,1 0-1 0 0,0-1 1 0 0,0 1 0 0 0,6 10-1 0 0,-7-15-850 0 0,1-3-304 0 0,6 0-61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1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30 4143 0 0,'0'0'15608'0'0,"2"0"-15236"0"0,13-1 98 0 0,0 0 0 0 0,22-7-1 0 0,4 0 150 0 0,-21 5-373 0 0,54-5 883 0 0,-65 8-1017 0 0,0 0 0 0 0,1 0 0 0 0,-1 1 1 0 0,0 0-1 0 0,18 5 0 0 0,-17-2-59 0 0,-1 1-42 0 0,-2 3-11 0 0,-7-7 0 0 0,1 1 0 0 0,0-1 0 0 0,-1 1 0 0 0,0 0 0 0 0,1 0 0 0 0,-1-1 0 0 0,0 1 0 0 0,0 0 0 0 0,0 0 0 0 0,0-1 0 0 0,0 1 0 0 0,-1 0 0 0 0,1-1 0 0 0,0 1 0 0 0,-1 0 0 0 0,1-1 0 0 0,-1 1 0 0 0,0 0 0 0 0,1-1 0 0 0,-1 1 0 0 0,0-1 0 0 0,0 1 0 0 0,0-1 0 0 0,0 1 0 0 0,0-1 0 0 0,-1 0 0 0 0,-1 2 0 0 0,-4 4 0 0 0,0-1 0 0 0,-1 0 0 0 0,-13 8 0 0 0,17-11 0 0 0,-37 21-35 0 0,-59 24 0 0 0,84-40 33 0 0,-110 52 2 0 0,176-68 0 0 0,22-4 0 0 0,8 0 0 0 0,-70 11 0 0 0,1 0 0 0 0,-1 1 0 0 0,1 0 0 0 0,0 1 0 0 0,14 3 0 0 0,-23-3 11 0 0,0-1-1 0 0,0 1 1 0 0,0-1 0 0 0,0 1-1 0 0,0 0 1 0 0,-1 0 0 0 0,1 0-1 0 0,0 0 1 0 0,0 0 0 0 0,-1 0-1 0 0,3 2 1 0 0,-2-1 0 0 0,-1 0 1 0 0,1 0-1 0 0,-1 0 0 0 0,0 0 0 0 0,0 0 0 0 0,0 1 1 0 0,0-1-1 0 0,0 0 0 0 0,-1 0 0 0 0,1 1 0 0 0,-1-1 1 0 0,1 1-1 0 0,-1-1 0 0 0,0 3 0 0 0,1 0 42 0 0,-1 0 1 0 0,0 1-1 0 0,-1-1 0 0 0,1 0 1 0 0,-1 0-1 0 0,0 0 1 0 0,-1 0-1 0 0,1 0 0 0 0,-1 0 1 0 0,0 0-1 0 0,0 0 0 0 0,0-1 1 0 0,-6 9-1 0 0,2-5 16 0 0,0 0 1 0 0,-1-1-1 0 0,0 0 0 0 0,0 0 0 0 0,-1-1 1 0 0,-10 8-1 0 0,-23 14 73 0 0,-60 30 1 0 0,76-46-118 0 0,1-1-1 0 0,-2-1 1 0 0,0-2-1 0 0,-29 6 1 0 0,55-13-25 0 0,-4-1 8 0 0,1 1-1 0 0,-1 0 0 0 0,0-1 0 0 0,0 0 1 0 0,0 0-1 0 0,-4 0 0 0 0,2-1 3 0 0,0-1 0 0 0,0 0 0 0 0,0 0 0 0 0,0 0 0 0 0,-7-5 0 0 0,11 6-93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178 124 14999 0 0,'0'0'1742'0'0,"1"2"-972"0"0,11 11 1248 0 0,-11-12-1044 0 0,1 0-267 0 0,6 1-584 0 0,1 0 0 0 0,-1 0 1 0 0,0-1-1 0 0,1 0 0 0 0,0 0 0 0 0,-1-1 0 0 0,1-1 1 0 0,-1 1-1 0 0,1-1 0 0 0,-1-1 0 0 0,0 1 1 0 0,1-1-1 0 0,-1-1 0 0 0,0 0 0 0 0,0 0 0 0 0,0 0 1 0 0,-1-1-1 0 0,14-9 0 0 0,-16 10-185 0 0,1-1 1 0 0,-1 0-1 0 0,0-1 0 0 0,0 1 1 0 0,0-1-1 0 0,-1 0 0 0 0,1 0 1 0 0,3-7-1 0 0,-7 10 11 0 0,0 1 0 0 0,0-1-1 0 0,0-1 1 0 0,0 1 0 0 0,0 0 0 0 0,-1 0 0 0 0,1 0 0 0 0,-1 0 0 0 0,1 0-1 0 0,-1-1 1 0 0,0 1 0 0 0,0 0 0 0 0,0 0 0 0 0,0-1 0 0 0,0 1 0 0 0,0 0 0 0 0,-1 0-1 0 0,1 0 1 0 0,-1-1 0 0 0,0 1 0 0 0,1 0 0 0 0,-1 0 0 0 0,0 0 0 0 0,0 0-1 0 0,0 0 1 0 0,-3-3 0 0 0,3 4 22 0 0,0 0 0 0 0,0 1 0 0 0,0-1-1 0 0,0 1 1 0 0,1-1 0 0 0,-1 1 0 0 0,0-1 0 0 0,0 1-1 0 0,0-1 1 0 0,0 1 0 0 0,0 0 0 0 0,0 0-1 0 0,0-1 1 0 0,-1 1 0 0 0,1 0 0 0 0,0 0 0 0 0,0 0-1 0 0,0 0 1 0 0,-2 0 0 0 0,-19 5-59 0 0,3 2 63 0 0,-1 2 0 0 0,1 0 0 0 0,1 1-1 0 0,-30 21 1 0 0,-62 59-65 0 0,91-73 51 0 0,1 1 1 0 0,1 0-1 0 0,-24 35 0 0 0,36-47 44 0 0,1 0 0 0 0,0 0 0 0 0,1 1 1 0 0,-1 0-1 0 0,1-1 0 0 0,1 1 0 0 0,-1 0 1 0 0,1 1-1 0 0,1-1 0 0 0,-1 0 0 0 0,1 1 0 0 0,0-1 1 0 0,1 0-1 0 0,0 1 0 0 0,0-1 0 0 0,2 15 1 0 0,-1-20 31 0 0,0 1 0 0 0,0 0 0 0 0,0 0 0 0 0,0-1 0 0 0,0 1 1 0 0,1 0-1 0 0,-1-1 0 0 0,1 1 0 0 0,0-1 0 0 0,-1 0 0 0 0,1 0 1 0 0,0 0-1 0 0,1 0 0 0 0,-1 0 0 0 0,0 0 0 0 0,0 0 0 0 0,1 0 1 0 0,-1-1-1 0 0,1 0 0 0 0,0 1 0 0 0,-1-1 0 0 0,1 0 1 0 0,0 0-1 0 0,0 0 0 0 0,0-1 0 0 0,-1 1 0 0 0,1-1 0 0 0,0 1 1 0 0,0-1-1 0 0,3 0 0 0 0,7 0 87 0 0,0-1 1 0 0,0 0-1 0 0,-1-1 0 0 0,1-1 1 0 0,19-5-1 0 0,60-21-1956 0 0,-64 21 688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22 8751 0 0,'15'-21'11558'0'0,"-26"28"-10348"0"0,8-6-740 0 0,-101 59 897 0 0,-23 14-1170 0 0,103-58-198 0 0,1 1 1 0 0,1 0 0 0 0,-24 26-1 0 0,37-34-8 0 0,1-1 0 0 0,1 2 0 0 0,-1-1 0 0 0,2 1 0 0 0,-1 0 0 0 0,-4 12 1 0 0,9-19 7 0 0,0 1 1 0 0,1 0 0 0 0,0 0 0 0 0,0 0 0 0 0,0-1 0 0 0,0 1 0 0 0,1 0 0 0 0,-1 0 0 0 0,1 0 0 0 0,0 0 0 0 0,0 0 0 0 0,1 0 0 0 0,-1 0 0 0 0,1 0 0 0 0,0 0 0 0 0,0 0-1 0 0,0 0 1 0 0,1 0 0 0 0,-1-1 0 0 0,1 1 0 0 0,3 5 0 0 0,-2-5 14 0 0,0 0 0 0 0,0 0 0 0 0,0-1 0 0 0,0 0 0 0 0,0 1 0 0 0,1-1 0 0 0,-1 0 0 0 0,1-1 0 0 0,0 1 0 0 0,0-1 0 0 0,0 1 0 0 0,0-1 0 0 0,0 0 0 0 0,1-1 0 0 0,-1 1 0 0 0,8 1 1 0 0,-2-2-352 0 0,0 0 1 0 0,-1 0 0 0 0,1-1 0 0 0,0 0 0 0 0,-1-1 0 0 0,1 0 0 0 0,10-2 0 0 0,13-5-7278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29 9671 0 0,'1'-1'748'0'0,"16"-17"10519"0"0,-24 13-10065 0 0,4 4-1138 0 0,-1 0 0 0 0,1 0-1 0 0,0 1 1 0 0,-1-1 0 0 0,1 1-1 0 0,0-1 1 0 0,-1 1-1 0 0,1 0 1 0 0,-1 0 0 0 0,1 1-1 0 0,0-1 1 0 0,-1 1 0 0 0,1 0-1 0 0,-4 1 1 0 0,-8 2-25 0 0,-23 12 1 0 0,35-15-30 0 0,-19 10-56 0 0,1 0-1 0 0,1 2 1 0 0,-27 20-1 0 0,-53 53-396 0 0,87-75 383 0 0,5-4 54 0 0,-7 6-53 0 0,-15 18-1 0 0,27-28 54 0 0,-1 1-1 0 0,1 0 0 0 0,1 0 0 0 0,-1 0 1 0 0,1 0-1 0 0,-1 1 0 0 0,1-1 1 0 0,0 1-1 0 0,1-1 0 0 0,-2 7 0 0 0,3-11 6 0 0,0 1 0 0 0,0 0 0 0 0,0 0 0 0 0,0 0 0 0 0,0 0-1 0 0,0 0 1 0 0,0-1 0 0 0,1 1 0 0 0,-1 0 0 0 0,0 0 0 0 0,0 0-1 0 0,1-1 1 0 0,-1 1 0 0 0,1 0 0 0 0,-1-1 0 0 0,1 1-1 0 0,-1 0 1 0 0,1-1 0 0 0,-1 1 0 0 0,1 0 0 0 0,0-1 0 0 0,-1 1-1 0 0,1-1 1 0 0,0 1 0 0 0,-1-1 0 0 0,1 1 0 0 0,1-1 0 0 0,0 2 12 0 0,1-1 1 0 0,-1 0-1 0 0,1 0 1 0 0,-1 0-1 0 0,1-1 1 0 0,4 2-1 0 0,3-2 31 0 0,0 0-1 0 0,0 0 0 0 0,1-1 0 0 0,-1-1 0 0 0,0 1 0 0 0,-1-1 0 0 0,18-7 0 0 0,65-30 287 0 0,-86 36-326 0 0,4-2 0 0 0,-7 4-4 0 0,0-1 0 0 0,0 1 1 0 0,0-1-1 0 0,0 1 0 0 0,0 0 0 0 0,1 0 0 0 0,-1 1 0 0 0,5-2 0 0 0,-7 2-72 0 0,2 31-93 0 0,-4-13 145 0 0,-2 21-3108 0 0,16-36-6030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33 10135 0 0,'23'-32'10784'0'0,"-24"34"-10218"0"0,-1 8-257 0 0,0 0 1 0 0,-1-1 0 0 0,0 1 0 0 0,-7 13 0 0 0,-23 39 113 0 0,28-52-345 0 0,-15 26 117 0 0,-96 190 170 0 0,99-186-440 0 0,-17 42 164 0 0,31-71-318 0 0,-1 0-1 0 0,2 0 1 0 0,0 0 0 0 0,0 1 0 0 0,0 15 0 0 0,2-27 134 0 0,1 1 0 0 0,-1-1 1 0 0,1 0-1 0 0,-1 0 0 0 0,1 1 1 0 0,-1-1-1 0 0,1 0 0 0 0,-1 0 0 0 0,1 0 1 0 0,-1 0-1 0 0,1 1 0 0 0,-1-1 0 0 0,1 0 1 0 0,0 0-1 0 0,-1 0 0 0 0,1 0 1 0 0,-1 0-1 0 0,1 0 0 0 0,-1-1 0 0 0,2 1 1 0 0,-2 0 20 0 0,15-4-1726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3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7831 0 0,'0'2'6344'0'0,"0"4"-4972"0"0,-1 1-1 0 0,1-1 0 0 0,-1 0 1 0 0,-3 7-1 0 0,-18 48 297 0 0,11-35-865 0 0,-145 310 1110 0 0,91-206-1890 0 0,44-89-26 0 0,3 1-1 0 0,-24 78 0 0 0,41-116-25 0 0,0-1-1 0 0,0 1 0 0 0,1-1 0 0 0,-1 1 0 0 0,1 0 1 0 0,0-1-1 0 0,0 1 0 0 0,0 0 0 0 0,1-1 0 0 0,1 7 0 0 0,0-9-890 0 0,4 1-285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15087 0 0,'0'0'3959'0'0,"-7"4"-2630"0"0,-14 7-1106 0 0,1 2 0 0 0,0 1 0 0 0,0 0 0 0 0,2 2-1 0 0,0 0 1 0 0,-17 20 0 0 0,13-10-223 0 0,1 2 0 0 0,2 1 0 0 0,1 0 0 0 0,1 1 0 0 0,-23 59 0 0 0,38-84 0 0 0,0 1 0 0 0,0 0 0 0 0,1 0 0 0 0,0 0 0 0 0,0 0 0 0 0,0 0 0 0 0,1 0 0 0 0,0 0 0 0 0,1 7 0 0 0,-1-11 0 0 0,0 1 0 0 0,0-1 0 0 0,1 0 0 0 0,-1 0 0 0 0,1 0 0 0 0,0 0 0 0 0,0 0 0 0 0,-1 0 0 0 0,1 0 0 0 0,1 0 0 0 0,-1 0 0 0 0,0 0 0 0 0,0 0 0 0 0,1-1 0 0 0,-1 1 0 0 0,1 0 0 0 0,-1-1 0 0 0,1 0 0 0 0,0 1 0 0 0,0-1 0 0 0,-1 0 0 0 0,1 0 0 0 0,0 0 0 0 0,0 0 0 0 0,0 0 0 0 0,0 0 0 0 0,5 1 0 0 0,3-1 8 0 0,1-1-1 0 0,0 0 1 0 0,-1 0-1 0 0,1-1 1 0 0,0 0-1 0 0,-1-1 1 0 0,18-5-1 0 0,-6 2 8 0 0,16-4 28 0 0,-1-1 1 0 0,46-19 0 0 0,-68 23-95 0 0,0-1 1 0 0,-1-1 0 0 0,0 0-1 0 0,0-1 1 0 0,-1 0-1 0 0,0-1 1 0 0,0 0 0 0 0,12-15-1 0 0,-21 20-43 0 0,0 1 0 0 0,-1-1 0 0 0,1 0 0 0 0,-1 0 0 0 0,0 0 0 0 0,0 0 0 0 0,-1-1 0 0 0,1 0 0 0 0,-1 1 0 0 0,0-1 0 0 0,-1 0 0 0 0,1-6 0 0 0,-1 8 33 0 0,-1-1 0 0 0,0 1 0 0 0,0 0 0 0 0,-1 0 0 0 0,1-1 0 0 0,-1 1 0 0 0,0 0 0 0 0,0 0 0 0 0,-1 0 0 0 0,1 0 0 0 0,-1 0 0 0 0,0 0 0 0 0,0 0 0 0 0,0 0 0 0 0,0 1 0 0 0,-1-1 0 0 0,-4-4 0 0 0,-19-20-430 0 0,-30-24 0 0 0,24 23-35 0 0,22 19-1331 0 0,3 2-4026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4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313 727 10135 0 0,'0'0'1384'0'0,"2"-15"5139"0"0,4-10-5732 0 0,1 0 0 0 0,20-47 1 0 0,31-44 1969 0 0,3-7-1331 0 0,-28 43-1439 0 0,27-101 1 0 0,-59 180 2 0 0,3-14-159 0 0,0-1 0 0 0,-1 1-1 0 0,2-27 1 0 0,-14 45-263 0 0,2 4 364 0 0,-1 1-1 0 0,1 1 1 0 0,1-1 0 0 0,-1 1-1 0 0,1 0 1 0 0,1 1 0 0 0,-5 10-1 0 0,0-3 4 0 0,-108 236 125 0 0,99-208-43 0 0,-145 405 61 0 0,39 15-17 0 0,119-442-1523 0 0,0-1 0 0 0,-2 1 0 0 0,-1-1 0 0 0,-1-1 0 0 0,-24 40 0 0 0,24-46-4762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16671 0 0,'-4'3'187'0'0,"0"1"0"0"0,0 0 0 0 0,1 0-1 0 0,-1 0 1 0 0,1 0 0 0 0,0 0 0 0 0,0 1 0 0 0,0 0-1 0 0,-2 5 1 0 0,4-6-114 0 0,0 0-1 0 0,0-1 0 0 0,0 1 1 0 0,1 0-1 0 0,0 0 1 0 0,-1 0-1 0 0,1 0 0 0 0,0-1 1 0 0,1 1-1 0 0,-1 0 0 0 0,1 0 1 0 0,0 0-1 0 0,2 6 1 0 0,-2-6 55 0 0,0 0 1 0 0,1 0 0 0 0,0 0 0 0 0,0-1 0 0 0,0 1-1 0 0,1 0 1 0 0,-1-1 0 0 0,1 0 0 0 0,-1 1-1 0 0,1-1 1 0 0,0 0 0 0 0,1 0 0 0 0,6 4 0 0 0,-4-3-10 0 0,0-1 0 0 0,0 0 1 0 0,1 0-1 0 0,-1-1 1 0 0,1 1-1 0 0,0-2 1 0 0,12 3-1 0 0,5-2 45 0 0,-1-1-1 0 0,1-1 0 0 0,0-1 1 0 0,23-5-1 0 0,70-14-221 0 0,-40 0-6318 0 0,-30 5-799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5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 13647 0 0,'0'0'1239'0'0,"1"-1"-1022"0"0,6-3-91 0 0,-7 4-75 0 0,1 0 0 0 0,-1 0 1 0 0,1 0-1 0 0,-1 1 0 0 0,1-1 1 0 0,-1 0-1 0 0,1 0 0 0 0,-1 0 1 0 0,1 0-1 0 0,-1 0 0 0 0,1 0 0 0 0,-1 1 1 0 0,1-1-1 0 0,-1 0 0 0 0,1 0 1 0 0,-1 1-1 0 0,0-1 0 0 0,1 0 1 0 0,-1 1-1 0 0,1-1 0 0 0,-1 0 1 0 0,0 1-1 0 0,1-1 0 0 0,-1 1 1 0 0,8 10 603 0 0,-7-9-555 0 0,0 1 0 0 0,0-1 0 0 0,-1 1 0 0 0,1-1-1 0 0,-1 1 1 0 0,1 0 0 0 0,-1-1 0 0 0,0 1 0 0 0,0 0 0 0 0,0-1-1 0 0,0 1 1 0 0,-2 4 0 0 0,-9 34 492 0 0,9-34-474 0 0,-23 57 854 0 0,-47 90 0 0 0,23-55-621 0 0,36-71-240 0 0,-187 373 307 0 0,187-378-868 0 0,-49 85 914 0 0,23-35-8379 0 0,34-63 1832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5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76 231 9215 0 0,'-6'2'322'0'0,"-33"15"98"0"0,36-16-208 0 0,0 1 0 0 0,0 0 0 0 0,1 0 1 0 0,-1 0-1 0 0,0 0 0 0 0,1 0 1 0 0,-1 1-1 0 0,1-1 0 0 0,-4 9 4323 0 0,7-9-4363 0 0,0 0 0 0 0,0-1 0 0 0,0 1 0 0 0,0 0 0 0 0,0-1 0 0 0,1 1 0 0 0,-1-1 0 0 0,1 0 0 0 0,-1 1 0 0 0,1-1 0 0 0,-1 0 0 0 0,1 0 0 0 0,0 0 1 0 0,-1 0-1 0 0,1 0 0 0 0,0-1 0 0 0,0 1 0 0 0,0 0 0 0 0,0-1 0 0 0,0 1 0 0 0,0-1 0 0 0,3 1 0 0 0,5 0 1 0 0,0 0-1 0 0,0-1 1 0 0,12-1 0 0 0,24-4 532 0 0,1-2 0 0 0,74-23 0 0 0,-26 6-276 0 0,146-33 303 0 0,-162 35-1820 0 0,77-34 1 0 0,-132 45-214 0 0,-1 0 1 0 0,36-26-1 0 0,-49 31 961 0 0,48-34-1858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1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 19871 0 0,'-1'-17'910'0'0,"0"14"-24"0"0,1-15 82 0 0,1 17-827 0 0,-1 0-1 0 0,0 0 1 0 0,1 0-1 0 0,-1 1 1 0 0,0-1-1 0 0,1 0 1 0 0,-1 0-1 0 0,1 0 1 0 0,0 1-1 0 0,-1-1 1 0 0,1 0-1 0 0,0 0 1 0 0,-1 1 0 0 0,1-1-1 0 0,0 1 1 0 0,0-1-1 0 0,-1 0 1 0 0,1 1-1 0 0,1-1 1 0 0,-1 0-296 0 0,9-4 175 0 0,-1 3-39 0 0,1 2-125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17391 0 0,'0'0'795'0'0,"0"3"-16"0"0,-7 39-94 0 0,-1-1 1 0 0,-17 49-1 0 0,-37 81 2017 0 0,29-85-2186 0 0,-3 9-486 0 0,-5-3 0 0 0,-3-1 0 0 0,-97 146 0 0 0,133-225-60 0 0,-58 77-589 0 0,57-79 528 0 0,0 0 1 0 0,0 0-1 0 0,-1-1 1 0 0,-1 0-1 0 0,1-1 1 0 0,-13 7-1 0 0,21-14 90 0 0,1 0-1 0 0,-1 0 0 0 0,1-1 0 0 0,-1 1 0 0 0,0 0 0 0 0,0-1 0 0 0,1 1 1 0 0,-1-1-1 0 0,0 0 0 0 0,0 1 0 0 0,1-1 0 0 0,-1 0 0 0 0,0 0 0 0 0,0 0 0 0 0,0 0 1 0 0,0-1-1 0 0,1 1 0 0 0,-1 0 0 0 0,-2-1 0 0 0,3-1 17 0 0,1 1-1 0 0,-1 0 1 0 0,1 0-1 0 0,-1 0 1 0 0,1 0 0 0 0,-1-1-1 0 0,1 1 1 0 0,-1 0-1 0 0,1 0 1 0 0,0-1 0 0 0,0 1-1 0 0,0 0 1 0 0,0-1-1 0 0,0 1 1 0 0,0-2-1 0 0,1-2 8 0 0,0 1-1 0 0,0 0 1 0 0,0 0 0 0 0,0 0-1 0 0,1 0 1 0 0,-1 0-1 0 0,1 1 1 0 0,0-1-1 0 0,0 0 1 0 0,1 1-1 0 0,-1-1 1 0 0,4-2-1 0 0,6-8-9 0 0,21-17-1 0 0,-21 20 26 0 0,2-2-33 0 0,1 1-1 0 0,0 0 0 0 0,31-17 1 0 0,-39 25-4 0 0,0 0-1 0 0,1 1 1 0 0,0 0 0 0 0,0 1 0 0 0,0-1-1 0 0,0 2 1 0 0,0-1 0 0 0,0 1 0 0 0,0 0 0 0 0,0 1-1 0 0,14 0 1 0 0,-19 0 12 0 0,0 1 0 0 0,0-1 1 0 0,0 1-1 0 0,-1 0 0 0 0,1-1 0 0 0,0 1 0 0 0,0 1 0 0 0,0-1 0 0 0,-1 0 1 0 0,1 1-1 0 0,0-1 0 0 0,-1 1 0 0 0,0 0 0 0 0,1 0 0 0 0,-1 0 0 0 0,0 0 1 0 0,0 0-1 0 0,0 0 0 0 0,0 1 0 0 0,0-1 0 0 0,-1 1 0 0 0,1-1 1 0 0,-1 1-1 0 0,0 0 0 0 0,1-1 0 0 0,-1 1 0 0 0,0 0 0 0 0,-1 0 0 0 0,1 0 1 0 0,0 0-1 0 0,-1 5 0 0 0,1 4 46 0 0,0 0 1 0 0,-2 0-1 0 0,1 1 0 0 0,-2-1 1 0 0,1 0-1 0 0,-6 17 0 0 0,3-11-30 0 0,3-10-15 0 0,-1 0 0 0 0,-5 13 0 0 0,6-18-140 0 0,0-1 0 0 0,0 1 0 0 0,1-1 0 0 0,-1 1 1 0 0,1-1-1 0 0,-1 1 0 0 0,1-1 0 0 0,0 1 0 0 0,0-1 0 0 0,1 4 0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5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 17447 0 0,'0'0'796'0'0,"0"2"-12"0"0,-11 66 1143 0 0,10-66-1802 0 0,1-1 1 0 0,0 1-1 0 0,0-1 1 0 0,0 1-1 0 0,-1 0 0 0 0,2-1 1 0 0,-1 1-1 0 0,0-1 1 0 0,0 1-1 0 0,0 0 1 0 0,1-1-1 0 0,-1 1 0 0 0,1-1 1 0 0,-1 1-1 0 0,1-1 1 0 0,0 1-1 0 0,-1-1 0 0 0,1 0 1 0 0,0 1-1 0 0,0-1 1 0 0,0 0-1 0 0,0 1 1 0 0,0-1-1 0 0,0 0 0 0 0,0 0 1 0 0,2 1-1 0 0,0 0-81 0 0,0-1-1 0 0,-1 0 0 0 0,1 0 1 0 0,0 0-1 0 0,0-1 1 0 0,0 1-1 0 0,0-1 0 0 0,0 1 1 0 0,0-1-1 0 0,0 0 1 0 0,0 0-1 0 0,-1 0 0 0 0,1-1 1 0 0,4 0-1 0 0,12-3 15 0 0,0-1 1 0 0,0-2-1 0 0,0 1 0 0 0,-1-2 0 0 0,0-1 0 0 0,0 0 1 0 0,-1-1-1 0 0,0-1 0 0 0,-1 0 0 0 0,0-2 1 0 0,22-21-1 0 0,-31 27-141 0 0,-6 6-74 0 0,-15 3-326 0 0,2 1 386 0 0,1 1 1 0 0,-1 0-1 0 0,1 1 0 0 0,-1 0 1 0 0,-20 13-1 0 0,6 0-17 0 0,-27 24 0 0 0,-54 58-32 0 0,92-84 150 0 0,1 1 0 0 0,0 1-1 0 0,2 0 1 0 0,-18 32-1 0 0,28-45 15 0 0,-1 0 0 0 0,1 0-1 0 0,1 0 1 0 0,-1 0 0 0 0,1 0 0 0 0,0 0-1 0 0,0 0 1 0 0,0 1 0 0 0,1-1 0 0 0,0 6-1 0 0,0-10-18 0 0,0 1-1 0 0,1 0 0 0 0,-1-1 1 0 0,1 1-1 0 0,-1 0 0 0 0,1-1 1 0 0,-1 1-1 0 0,1-1 0 0 0,0 1 0 0 0,0-1 1 0 0,0 1-1 0 0,0-1 0 0 0,0 0 1 0 0,0 0-1 0 0,0 1 0 0 0,0-1 1 0 0,0 0-1 0 0,1 0 0 0 0,-1 0 1 0 0,0 0-1 0 0,1 0 0 0 0,-1 0 0 0 0,1-1 1 0 0,-1 1-1 0 0,1 0 0 0 0,-1-1 1 0 0,1 1-1 0 0,0-1 0 0 0,-1 1 1 0 0,1-1-1 0 0,0 0 0 0 0,-1 0 0 0 0,1 0 1 0 0,2 0-1 0 0,15-1 6 0 0,0-1-1 0 0,0 0 1 0 0,0-1 0 0 0,0-2-1 0 0,-1 0 1 0 0,19-7 0 0 0,9-3 45 0 0,25-7-1729 0 0,-51 14 701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5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6911 0 0,'-12'13'8672'0'0,"-23"28"-6380"0"0,3 3-1684 0 0,3 1 0 0 0,-32 65-1 0 0,-35 105 254 0 0,78-175-842 0 0,-58 144 5 0 0,-93 198-27 0 0,148-335 3 0 0,-10 18 0 0 0,31-65 1 0 0,0 0 0 0 0,0 0 0 0 0,0 0-1 0 0,0-1 1 0 0,0 1 0 0 0,0 0 0 0 0,0 0 0 0 0,0 0-1 0 0,0 0 1 0 0,0 0 0 0 0,-1 0 0 0 0,1-1 0 0 0,0 1-1 0 0,0 0 1 0 0,0 0 0 0 0,0 0 0 0 0,0 0 0 0 0,0 0-1 0 0,0 0 1 0 0,-1 0 0 0 0,1 0 0 0 0,0 0 0 0 0,0 0-1 0 0,0 0 1 0 0,0-1 0 0 0,0 1 0 0 0,0 0 0 0 0,-1 0-1 0 0,1 0 1 0 0,0 0 0 0 0,0 0 0 0 0,0 0 0 0 0,0 0-1 0 0,0 0 1 0 0,-1 0 0 0 0,1 0 0 0 0,0 0 0 0 0,0 1-1 0 0,0-1 1 0 0,0 0 0 0 0,0 0 0 0 0,-1 0 0 0 0,1 0-1 0 0,0 0 1 0 0,0 0 0 0 0,0 0 0 0 0,0 0 0 0 0,0 0-1 0 0,0 0 1 0 0,0 0 0 0 0,-1 1 0 0 0,1-1 0 0 0,0 0-1 0 0,0 0 1 0 0,0-12 67 0 0,1-1-42 0 0,1-1-1 0 0,1 1 1 0 0,0 0 0 0 0,1 0-1 0 0,5-14 1 0 0,33-62 25 0 0,-22 48 32 0 0,-15 31-67 0 0,11-25 28 0 0,1 1-1 0 0,41-58 1 0 0,-50 82-40 0 0,0 0-1 0 0,1 0 1 0 0,0 2-1 0 0,0-1 1 0 0,13-8 0 0 0,-15 12-3 0 0,0 1 0 0 0,0 0 1 0 0,0 1-1 0 0,1-1 1 0 0,-1 1-1 0 0,1 1 1 0 0,0 0-1 0 0,0 0 0 0 0,9-1 1 0 0,-11 2 30 0 0,0 1 0 0 0,0 0 0 0 0,0 1 0 0 0,0-1 0 0 0,0 1 0 0 0,0 1 0 0 0,0-1 0 0 0,-1 1 0 0 0,1 0 1 0 0,0 0-1 0 0,-1 1 0 0 0,1-1 0 0 0,-1 1 0 0 0,0 0 0 0 0,0 1 0 0 0,0-1 0 0 0,0 1 0 0 0,-1 0 0 0 0,1 0 0 0 0,-1 1 0 0 0,6 8 0 0 0,-2-4-7 0 0,-1 2-1 0 0,-1-1 0 0 0,0 1 0 0 0,0 0 1 0 0,-1 0-1 0 0,0 0 0 0 0,-1 1 0 0 0,0 0 1 0 0,3 23-1 0 0,-6-28-16 0 0,0 0-1 0 0,-1 0 1 0 0,1 0 0 0 0,-2 0-1 0 0,1 1 1 0 0,-1-1 0 0 0,0 0-1 0 0,-1 0 1 0 0,0-1 0 0 0,0 1-1 0 0,0 0 1 0 0,-1 0 0 0 0,0-1 0 0 0,0 0-1 0 0,-1 0 1 0 0,1 0 0 0 0,-2 0-1 0 0,1 0 1 0 0,0-1 0 0 0,-1 1-1 0 0,0-1 1 0 0,0 0 0 0 0,-1-1-1 0 0,1 1 1 0 0,-8 3 0 0 0,-23 13 50 0 0,0-2 1 0 0,-2-1 0 0 0,-55 18-1 0 0,72-30-25 0 0,1 0 0 0 0,-1-2-1 0 0,0 0 1 0 0,-29 2-1 0 0,48-6-41 0 0,0 0 0 0 0,0 0 0 0 0,1 0 0 0 0,-1 0 0 0 0,0-1-1 0 0,1 1 1 0 0,-1 0 0 0 0,0-1 0 0 0,0 1 0 0 0,1-1 0 0 0,-1 1 0 0 0,1-1 0 0 0,-1 0 0 0 0,1 0-1 0 0,-1 0 1 0 0,-2-2 0 0 0,4 2-20 0 0,-1 1 0 0 0,1-1 0 0 0,-1 0 0 0 0,1 0 0 0 0,-1 1 0 0 0,1-1 1 0 0,0 0-1 0 0,-1 0 0 0 0,1 0 0 0 0,0 0 0 0 0,0 0 0 0 0,-1 0 0 0 0,1 0 0 0 0,0 0 0 0 0,0 1 0 0 0,0-1 0 0 0,0 0 0 0 0,0 0 0 0 0,1 0 0 0 0,-1 0 0 0 0,0 0 0 0 0,0 0 0 0 0,0 0 0 0 0,1 0 0 0 0,-1 0 0 0 0,1 1 0 0 0,-1-1 0 0 0,1 0 0 0 0,-1 0 0 0 0,1 1 0 0 0,-1-1 0 0 0,2-1 1 0 0,9-11-1422 0 0,3-3-422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5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327 156 8751 0 0,'0'0'1170'0'0,"1"-1"203"0"0,4-1-239 0 0,0-1-1 0 0,-1-1 1 0 0,1 1 0 0 0,5-6 0 0 0,29-35 1305 0 0,-38 44-2414 0 0,4-7 369 0 0,0 0-1 0 0,0 0 1 0 0,-1 0-1 0 0,5-10 1 0 0,-8 15-328 0 0,-1 0 0 0 0,1 0 1 0 0,0 0-1 0 0,-1 0 1 0 0,1 0-1 0 0,-1-1 0 0 0,0 1 1 0 0,1 0-1 0 0,-1-4 1 0 0,0 5-61 0 0,-1 0 1 0 0,1 0 0 0 0,0 0 0 0 0,0 1 0 0 0,-1-1 0 0 0,1 0 0 0 0,0 0 0 0 0,-1 0 0 0 0,1 0 0 0 0,-1 1-1 0 0,1-1 1 0 0,-1 0 0 0 0,1 1 0 0 0,-1-1 0 0 0,0 0 0 0 0,1 1 0 0 0,-1-1 0 0 0,0 1 0 0 0,1-1 0 0 0,-1 1 0 0 0,0-1-1 0 0,0 1 1 0 0,0-1 0 0 0,0 1 0 0 0,-2-1-7 0 0,1 1-1 0 0,0-1 1 0 0,0 1 0 0 0,0 0-1 0 0,0 0 1 0 0,0 0 0 0 0,-1 0-1 0 0,1 0 1 0 0,0 0 0 0 0,0 1-1 0 0,0-1 1 0 0,-3 2 0 0 0,-26 10-88 0 0,9-1 57 0 0,1 1 0 0 0,1 1 0 0 0,-38 31 1 0 0,-49 56-83 0 0,80-74 105 0 0,10-10 8 0 0,-31 33 0 0 0,43-44 0 0 0,1 0 0 0 0,1 0 0 0 0,-1 1 0 0 0,1-1 0 0 0,0 1 0 0 0,0-1 0 0 0,0 1 0 0 0,-1 8 0 0 0,3-14 0 0 0,1 1 0 0 0,0 0 0 0 0,0 0 0 0 0,0-1 0 0 0,-1 1 0 0 0,1 0 0 0 0,0 0 0 0 0,0-1 0 0 0,0 1 0 0 0,0 0 0 0 0,1 0 0 0 0,-1 0 0 0 0,0-1 0 0 0,0 1 0 0 0,0 0 0 0 0,0 0 0 0 0,1-1 0 0 0,-1 1 0 0 0,0 0 0 0 0,1-1 0 0 0,-1 1 0 0 0,1 0 0 0 0,-1-1 0 0 0,1 1 0 0 0,-1-1 0 0 0,2 2 0 0 0,-1-1 0 0 0,1-1 0 0 0,-1 1 0 0 0,1 0 0 0 0,-1-1 0 0 0,1 1 0 0 0,0 0 0 0 0,-1-1 0 0 0,1 0 0 0 0,0 1 0 0 0,-1-1 0 0 0,4 0 0 0 0,4 0 0 0 0,1-1 0 0 0,-1 0 0 0 0,13-3 0 0 0,-20 3 0 0 0,16-3 14 0 0,1-2 0 0 0,-1 0 0 0 0,22-11-1 0 0,50-31 85 0 0,-17 8-59 0 0,-73 40-38 0 0,1 0 1 0 0,-1 0-1 0 0,0 0 0 0 0,0-1 0 0 0,0 1 0 0 0,0 0 0 0 0,0 0 1 0 0,1 0-1 0 0,-1 0 0 0 0,0 0 0 0 0,0 0 0 0 0,0-1 1 0 0,0 1-1 0 0,1 0 0 0 0,-1 0 0 0 0,0 0 0 0 0,0 0 1 0 0,0 0-1 0 0,1 0 0 0 0,-1 0 0 0 0,0 0 0 0 0,0 0 0 0 0,0 0 1 0 0,1 0-1 0 0,-1 0 0 0 0,0 0 0 0 0,0 0 0 0 0,0 0 1 0 0,1 0-1 0 0,-1 0 0 0 0,0 0 0 0 0,0 0 0 0 0,0 0 1 0 0,1 0-1 0 0,-1 1 0 0 0,0-1 0 0 0,0 0 0 0 0,0 0 0 0 0,0 0 1 0 0,1 0-1 0 0,-1 0 0 0 0,0 0 0 0 0,0 1 0 0 0,0-1 1 0 0,0 0-1 0 0,0 0 0 0 0,0 0 0 0 0,1 0 0 0 0,-1 1 1 0 0,0-1-1 0 0,0 0 0 0 0,0 0 0 0 0,0 0 0 0 0,0 1 0 0 0,0-1 1 0 0,0 0-1 0 0,0 0 0 0 0,0 0 0 0 0,0 1 0 0 0,0-1 1 0 0,0 0-1 0 0,0 0 0 0 0,0 0 0 0 0,0 1 0 0 0,0-1 1 0 0,0 0-1 0 0,0 0 0 0 0,0 0 0 0 0,0 1 0 0 0,-5 12 77 0 0,5-13-70 0 0,-9 18 196 0 0,-1-2-1 0 0,-1 1 0 0 0,-17 20 0 0 0,15-20 26 0 0,0 1 1 0 0,-15 27 0 0 0,28-45-238 0 0,0 0 1 0 0,0 1-1 0 0,0-1 1 0 0,-1 0 0 0 0,1 1-1 0 0,0-1 1 0 0,0 0-1 0 0,0 1 1 0 0,0-1-1 0 0,0 0 1 0 0,-1 1-1 0 0,1-1 1 0 0,0 0 0 0 0,0 1-1 0 0,0-1 1 0 0,0 0-1 0 0,0 1 1 0 0,0-1-1 0 0,0 1 1 0 0,0-1 0 0 0,0 0-1 0 0,1 1 1 0 0,-1-1-1 0 0,0 0 1 0 0,0 1-1 0 0,0-1 1 0 0,0 0-1 0 0,0 1 1 0 0,1-1 0 0 0,-1 0-1 0 0,0 1 1 0 0,0-1-1 0 0,0 0 1 0 0,1 0-1 0 0,-1 1 1 0 0,1-1-1 0 0,0 1-73 0 0,0-1-1 0 0,0 0 0 0 0,0 1 0 0 0,1-1 0 0 0,-1 0 0 0 0,0 0 0 0 0,0 0 0 0 0,1 0 0 0 0,-1 0 1 0 0,0 0-1 0 0,2 0 0 0 0,33-9-3159 0 0,-15 1-1695 0 0,1 0-1260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4:5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83 333 1839 0 0,'0'0'13432'0'0,"-13"6"-11278"0"0,9-3-1851 0 0,0 1-1 0 0,1 0 1 0 0,-1 0 0 0 0,1 0 0 0 0,0 0 0 0 0,0 1 0 0 0,0-1 0 0 0,0 1 0 0 0,-2 5 0 0 0,-16 48 286 0 0,16-42-486 0 0,3-12-96 0 0,-3 24-1 0 0,4-22-6 0 0,1-5 0 0 0,-1-1 0 0 0,1 0 0 0 0,0 0 0 0 0,0 1 0 0 0,0-1 0 0 0,0 0 0 0 0,0 0 0 0 0,0 1 0 0 0,0-1 0 0 0,0 0 0 0 0,0 1 0 0 0,0-1 0 0 0,0 0 0 0 0,0 0 0 0 0,0 1 0 0 0,1-1 0 0 0,-1 0 0 0 0,0 0 0 0 0,0 1 0 0 0,0-1 0 0 0,0 0 0 0 0,0 0 0 0 0,0 1 0 0 0,1-1 0 0 0,-1 0 0 0 0,0 0 0 0 0,0 0 0 0 0,0 1 0 0 0,1-1 0 0 0,-1 0 0 0 0,0 0 0 0 0,0 0 0 0 0,0 0 0 0 0,1 0 0 0 0,-1 1 0 0 0,0-1 0 0 0,0 0 0 0 0,1 0 0 0 0,-1 0 0 0 0,0 0 0 0 0,1 0 0 0 0,-1 0 0 0 0,0 0 0 0 0,0 0 0 0 0,1 0 0 0 0,-1 0 0 0 0,0 0 0 0 0,0 0 0 0 0,1 0 0 0 0,-1 0 0 0 0,0 0 0 0 0,1 0 0 0 0,-1 0 0 0 0,0-1 0 0 0,0 1 0 0 0,1 0 0 0 0,-1 0 0 0 0,0 0 0 0 0,0 0 0 0 0,0 0 0 0 0,1-1 0 0 0,-1 1 0 0 0,0 0 0 0 0,0 0 0 0 0,5-3 13 0 0,-1 0-1 0 0,0 1 1 0 0,0-1-1 0 0,0-1 0 0 0,0 1 1 0 0,0-1-1 0 0,-1 1 1 0 0,0-1-1 0 0,0 0 1 0 0,0 0-1 0 0,0 0 1 0 0,3-8-1 0 0,3-5 107 0 0,12-35 0 0 0,-3-12 135 0 0,-13 40 35 0 0,14-35 0 0 0,-16 54-265 0 0,-1 1 1 0 0,1 0-1 0 0,-1 0 0 0 0,1 0 0 0 0,0 0 0 0 0,1 0 0 0 0,-1 0 1 0 0,1 1-1 0 0,0 0 0 0 0,6-5 0 0 0,6-2 139 0 0,25-13 1 0 0,-18 11-117 0 0,21-14 61 0 0,12-6 598 0 0,110-46 0 0 0,-162 76-669 0 0,-1 1 0 0 0,1 0-1 0 0,0 0 1 0 0,0 0 0 0 0,-1 0 0 0 0,1 1-1 0 0,0 0 1 0 0,5 0 0 0 0,-8 0-36 0 0,-1 0 1 0 0,0 0-1 0 0,1 1 1 0 0,-1-1-1 0 0,1 0 1 0 0,-1 0-1 0 0,0 1 1 0 0,1-1-1 0 0,-1 0 1 0 0,0 1-1 0 0,1-1 1 0 0,-1 1-1 0 0,0-1 1 0 0,0 0-1 0 0,1 1 1 0 0,-1-1-1 0 0,0 1 1 0 0,0-1-1 0 0,0 1 1 0 0,1-1-1 0 0,-1 1 1 0 0,0-1-1 0 0,0 2 1 0 0,1 9-94 0 0,-3 2-1573 0 0,-2 0-3593 0 0,-4 1-2430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559 266 1839 0 0,'0'0'6171'0'0,"9"-13"-2495"0"0,-3 1-3070 0 0,-1-1 1 0 0,-1 1-1 0 0,0-1 0 0 0,3-21 1 0 0,-2 9-8 0 0,-3 18-419 0 0,0 0 0 0 0,-1 0 0 0 0,-1 0 0 0 0,1 0 0 0 0,-1 0 0 0 0,0 0 0 0 0,-2-10 0 0 0,2 14-155 0 0,-1 1 1 0 0,0-1-1 0 0,1 0 0 0 0,-1 0 0 0 0,0 1 1 0 0,-1-1-1 0 0,1 1 0 0 0,0-1 0 0 0,-1 1 1 0 0,0-1-1 0 0,1 1 0 0 0,-1 0 0 0 0,0 0 0 0 0,0 0 1 0 0,0 0-1 0 0,-1 0 0 0 0,1 0 0 0 0,0 0 1 0 0,-1 1-1 0 0,-4-3 0 0 0,-3-1 19 0 0,0 1-1 0 0,0 0 0 0 0,-1 1 0 0 0,1 0 1 0 0,-1 0-1 0 0,0 1 0 0 0,0 1 0 0 0,1-1 1 0 0,-1 2-1 0 0,0 0 0 0 0,0 0 0 0 0,0 1 1 0 0,0 0-1 0 0,0 1 0 0 0,0 0 0 0 0,1 1 1 0 0,-18 7-1 0 0,16-5 50 0 0,0 0 0 0 0,0 2 0 0 0,0 0 1 0 0,1 0-1 0 0,0 1 0 0 0,0 0 0 0 0,1 0 0 0 0,0 2 0 0 0,1-1 0 0 0,0 1 1 0 0,-13 18-1 0 0,14-15-7 0 0,0 0-1 0 0,1 0 1 0 0,0 0 0 0 0,1 0 0 0 0,1 1-1 0 0,0 0 1 0 0,1 1 0 0 0,0-1 0 0 0,1 1-1 0 0,-1 20 1 0 0,4-29-43 0 0,0-1 0 0 0,0 0-1 0 0,0 0 1 0 0,1 0 0 0 0,0 0-1 0 0,0 1 1 0 0,0-1 0 0 0,1 0-1 0 0,-1 0 1 0 0,1-1 0 0 0,0 1-1 0 0,1 0 1 0 0,-1-1 0 0 0,1 1-1 0 0,0-1 1 0 0,5 6 0 0 0,-6-7-23 0 0,1-1 0 0 0,0 1 1 0 0,-1-1-1 0 0,1 0 0 0 0,0 0 1 0 0,1 0-1 0 0,-1-1 0 0 0,0 1 1 0 0,0-1-1 0 0,1 1 0 0 0,-1-1 0 0 0,1 0 1 0 0,-1-1-1 0 0,1 1 0 0 0,-1 0 1 0 0,1-1-1 0 0,0 0 0 0 0,-1 0 1 0 0,1 0-1 0 0,-1 0 0 0 0,1-1 1 0 0,0 1-1 0 0,-1-1 0 0 0,6-2 1 0 0,2-1 36 0 0,0 0 1 0 0,0-1 0 0 0,-1-1 0 0 0,0 1 0 0 0,0-2 0 0 0,0 0-1 0 0,-1 0 1 0 0,0 0 0 0 0,0-1 0 0 0,13-17 0 0 0,-12 13 28 0 0,0-1 0 0 0,-2 1 1 0 0,1-2-1 0 0,-2 1 0 0 0,0-1 1 0 0,0 0-1 0 0,7-27 0 0 0,-7 7 153 0 0,-7 33-167 0 0,-1 1-69 0 0,0-1 1 0 0,1 1-1 0 0,-1 1 1 0 0,0-1 0 0 0,0 0-1 0 0,1 0 1 0 0,-1 0-1 0 0,0 0 1 0 0,0 0-1 0 0,1 1 1 0 0,-1-1-1 0 0,0 0 1 0 0,1 1-1 0 0,-1-1 1 0 0,0 0-1 0 0,1 1 1 0 0,-1-1-1 0 0,0 1 1 0 0,1-1 0 0 0,-1 1-1 0 0,1-1 1 0 0,-1 2-1 0 0,-5 5-9 0 0,0 1 0 0 0,1-1-1 0 0,0 1 1 0 0,1 0 0 0 0,-6 14 0 0 0,-15 46-43 0 0,21-54 47 0 0,-24 79-443 0 0,-23 152 0 0 0,12 101-673 0 0,34-295 276 0 0,-3 0 0 0 0,-1 0 0 0 0,-3-1 0 0 0,-34 92 0 0 0,34-109 415 0 0,0 0 210 0 0,-1 0 1 0 0,-2 0-1 0 0,-22 34 0 0 0,35-64 354 0 0,-1 0 0 0 0,0 0 0 0 0,1-1 0 0 0,-1 1-1 0 0,0 0 1 0 0,0-1 0 0 0,-1 0 0 0 0,1 0 0 0 0,0 0-1 0 0,-1 0 1 0 0,-5 2 0 0 0,-1 1 705 0 0,9-5-762 0 0,1 0-1 0 0,-1 0 1 0 0,0 0-1 0 0,1-1 0 0 0,-1 1 1 0 0,0 0-1 0 0,1 0 1 0 0,-1 0-1 0 0,1 0 1 0 0,-1-1-1 0 0,0 1 1 0 0,1 0-1 0 0,-1 0 1 0 0,1-1-1 0 0,-1 1 0 0 0,0-1 1 0 0,1 1-1 0 0,-1 0 1 0 0,1-1-1 0 0,-1 0 1 0 0,0 0 119 0 0,-1-1-24 0 0,-1-1-1 0 0,1 1 1 0 0,0-1 0 0 0,0 0-1 0 0,0 1 1 0 0,0-1-1 0 0,1 0 1 0 0,-1 0-1 0 0,1 0 1 0 0,-1 0 0 0 0,1 0-1 0 0,0-1 1 0 0,-1-5-1 0 0,0-5 286 0 0,1 1-1 0 0,0-14 0 0 0,1 24-381 0 0,-1-133 1609 0 0,-5-97-1207 0 0,5 229-692 0 0,0-23 252 0 0,5 9-3136 0 0,0 8 1449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15 7367 0 0,'0'0'12643'0'0,"-9"3"-12014"0"0,-2 1-520 0 0,1 1-1 0 0,-1 0 1 0 0,1 0-1 0 0,0 1 0 0 0,0 1 1 0 0,1 0-1 0 0,0 0 1 0 0,-16 16-1 0 0,16-12 10 0 0,-1 1 0 0 0,1 0-1 0 0,1 0 1 0 0,1 1 0 0 0,-1 0-1 0 0,-7 22 1 0 0,9-21-118 0 0,-18 51 0 0 0,22-59 0 0 0,1 0 0 0 0,0 1 0 0 0,-1-1 0 0 0,2 1 0 0 0,-1-1 0 0 0,1 1 0 0 0,0 0 0 0 0,1 6 0 0 0,0-11 5 0 0,-1-1-1 0 0,0 1 1 0 0,1 0 0 0 0,0 0-1 0 0,-1-1 1 0 0,1 1-1 0 0,0 0 1 0 0,0-1 0 0 0,0 1-1 0 0,0-1 1 0 0,0 1-1 0 0,0-1 1 0 0,0 1 0 0 0,0-1-1 0 0,1 0 1 0 0,-1 1 0 0 0,1-1-1 0 0,-1 0 1 0 0,1 0-1 0 0,-1 0 1 0 0,1 0 0 0 0,0 0-1 0 0,-1-1 1 0 0,1 1-1 0 0,0 0 1 0 0,0-1 0 0 0,-1 0-1 0 0,1 1 1 0 0,0-1-1 0 0,0 0 1 0 0,0 0 0 0 0,0 0-1 0 0,-1 0 1 0 0,1 0 0 0 0,3 0-1 0 0,4-2 31 0 0,0 1 0 0 0,0-1 0 0 0,0 0 0 0 0,0-1 0 0 0,15-7 0 0 0,1-2 88 0 0,-1-1 0 0 0,39-26 0 0 0,-49 28-7 0 0,0 0 0 0 0,0-1 0 0 0,-1-1-1 0 0,-1 0 1 0 0,13-17 0 0 0,-22 26-63 0 0,0 0-1 0 0,-1 0 1 0 0,1-1 0 0 0,-1 1-1 0 0,0-1 1 0 0,0 1 0 0 0,-1-1-1 0 0,1 0 1 0 0,-1 0-1 0 0,0 0 1 0 0,0 0 0 0 0,-1 0-1 0 0,1 0 1 0 0,-1 0 0 0 0,0 0-1 0 0,-1 0 1 0 0,1 0-1 0 0,-2-7 1 0 0,0 7-45 0 0,0 0 0 0 0,0-1-1 0 0,0 2 1 0 0,-1-1 0 0 0,1 0 0 0 0,-1 0-1 0 0,0 1 1 0 0,-1-1 0 0 0,1 1 0 0 0,-1 0 0 0 0,0 0-1 0 0,0 1 1 0 0,0-1 0 0 0,0 1 0 0 0,-1 0-1 0 0,-9-6 1 0 0,7 5-8 0 0,-1 0-238 0 0,1 0 0 0 0,-1 1 0 0 0,-14-6 0 0 0,20 9 76 0 0,-1-1 0 0 0,1 1 0 0 0,-1 0 1 0 0,1 0-1 0 0,0-1 0 0 0,-1 1 0 0 0,1 1 0 0 0,-1-1 0 0 0,1 0 0 0 0,-1 1 0 0 0,1-1 1 0 0,-1 1-1 0 0,1 0 0 0 0,0 0 0 0 0,-1 0 0 0 0,-3 2 0 0 0,5-2-175 0 0,-1 1-117 0 0,2-2 380 0 0,0 0-1 0 0,0 0 0 0 0,0 0 1 0 0,-1 0-1 0 0,1 0 0 0 0,0 0 1 0 0,0 1-1 0 0,0-1 0 0 0,0 0 1 0 0,0 0-1 0 0,0 0 0 0 0,0 0 1 0 0,-1 0-1 0 0,1 1 0 0 0,0-1 1 0 0,0 0-1 0 0,0 0 0 0 0,0 0 1 0 0,0 0-1 0 0,0 0 0 0 0,0 1 1 0 0,0-1-1 0 0,0 0 0 0 0,0 0 1 0 0,0 0-1 0 0,0 0 0 0 0,0 1 1 0 0,0-1-1 0 0,0 0 0 0 0,0 0 1 0 0,0 0-1 0 0,0 0 1 0 0,0 1-1 0 0,0-1 0 0 0,0 0 1 0 0,8 4-6364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87 6911 0 0,'2'-8'623'0'0,"7"-12"-1471"0"0,6 3 3580 0 0,22-10 7575 0 0,-16 13-3970 0 0,-21 15-6235 0 0,0 5-53 0 0,-1 0-1 0 0,0 0 0 0 0,0 0 0 0 0,-1-1 0 0 0,0 1 0 0 0,0 0 1 0 0,0-1-1 0 0,-6 10 0 0 0,-28 41 263 0 0,36-55-308 0 0,-54 73 91 0 0,-34 52-460 0 0,67-95-575 0 0,20-29 25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91 225 8287 0 0,'-17'12'873'0'0,"-15"9"-347"0"0,9-10 3913 0 0,6-5 3074 0 0,16-5-7062 0 0,1-10 138 0 0,1 7-567 0 0,0-1 1 0 0,0 0-1 0 0,0 0 1 0 0,0 1-1 0 0,0-1 1 0 0,1 1-1 0 0,-1-1 1 0 0,1 1-1 0 0,-1 0 1 0 0,3-3-1 0 0,23-21 227 0 0,-7 8-168 0 0,6-10 123 0 0,2 1 1 0 0,59-45-1 0 0,-75 63-142 0 0,0 2 0 0 0,1-1-1 0 0,0 1 1 0 0,0 1 0 0 0,1 0-1 0 0,0 1 1 0 0,0 1 0 0 0,0 0 0 0 0,0 1-1 0 0,28-3 1 0 0,-39 6-43 0 0,1-1 1 0 0,-1 2-1 0 0,0-1 0 0 0,0 0 1 0 0,0 0-1 0 0,0 1 0 0 0,0 0 1 0 0,0 0-1 0 0,0 0 0 0 0,0 0 1 0 0,0 0-1 0 0,0 0 0 0 0,0 1 1 0 0,-1-1-1 0 0,1 1 0 0 0,0 0 1 0 0,-1 0-1 0 0,0 0 0 0 0,1 0 1 0 0,-1 0-1 0 0,0 1 0 0 0,0-1 1 0 0,0 0-1 0 0,0 1 0 0 0,-1 0 1 0 0,1-1-1 0 0,-1 1 0 0 0,1 0 1 0 0,-1 0-1 0 0,0 0 0 0 0,0 0 1 0 0,-1 0-1 0 0,1 0 0 0 0,0 0 1 0 0,-1 0-1 0 0,0 0 0 0 0,0 1 1 0 0,0-1-1 0 0,0 0 0 0 0,0 0 1 0 0,-2 6-1 0 0,-1 6-20 0 0,-2 0 0 0 0,0 0 0 0 0,0 0 0 0 0,-1 0 0 0 0,-1-1 0 0 0,-1 0 0 0 0,0-1 0 0 0,-1 1 0 0 0,-13 15-1 0 0,-5 14-764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678 146 5527 0 0,'0'0'498'0'0,"1"-2"-406"0"0,13-33 8553 0 0,-1 1-1397 0 0,2 3-5795 0 0,-7 17-982 0 0,-6 10-293 0 0,1 0 0 0 0,-1 0-1 0 0,0 0 1 0 0,3-9 0 0 0,-15 12-45 0 0,4 3-131 0 0,-1 0 0 0 0,1 1-1 0 0,0-1 1 0 0,0 1 0 0 0,1 0-1 0 0,-10 7 1 0 0,-32 27-4 0 0,34-26 3 0 0,5-5-1 0 0,-63 56 0 0 0,61-53 0 0 0,1 1 0 0 0,1 0 0 0 0,-1 1 0 0 0,-12 21 0 0 0,20-30 0 0 0,0 0 0 0 0,0 0 0 0 0,0 1 0 0 0,0-1 0 0 0,1 0 0 0 0,-1 0 0 0 0,1 0 0 0 0,-1 3 0 0 0,1-4 0 0 0,0-1 0 0 0,0 1 0 0 0,0-1 0 0 0,0 1 0 0 0,0 0 0 0 0,0-1 0 0 0,0 1 0 0 0,0-1 0 0 0,0 1 0 0 0,0-1 0 0 0,0 1 0 0 0,0 0 0 0 0,0-1 0 0 0,1 1 0 0 0,-1-1 0 0 0,0 1 0 0 0,0-1 0 0 0,1 1 0 0 0,-1-1 0 0 0,0 1 0 0 0,1-1 0 0 0,0 1 0 0 0,5 0 0 0 0,-6-1 0 0 0,6 1-4 0 0,0-1 0 0 0,-1 1 0 0 0,1-1 0 0 0,0 0 0 0 0,-1-1 0 0 0,1 1 0 0 0,0-1 1 0 0,5-2-1 0 0,47-16-275 0 0,-33 10-39 0 0,-12 5 147 0 0,32-12-585 0 0,-42 15 601 0 0,1-1 0 0 0,-1 0 0 0 0,0 1 0 0 0,1-1 0 0 0,-1-1 1 0 0,0 1-1 0 0,0 0 0 0 0,0-1 0 0 0,2-3 0 0 0,-4 5-145 0 0,-3 0-467 0 0,0 1 738 0 0,0-1 0 0 0,0 1 1 0 0,0-1-1 0 0,-1 1 0 0 0,1 0 1 0 0,0 0-1 0 0,0 0 0 0 0,0 0 0 0 0,0 0 1 0 0,-1 1-1 0 0,1-1 0 0 0,0 0 1 0 0,0 1-1 0 0,0 0 0 0 0,0-1 0 0 0,0 1 1 0 0,0 0-1 0 0,0 0 0 0 0,0 0 1 0 0,0 1-1 0 0,1-1 0 0 0,-3 2 0 0 0,-5 4 7 0 0,1 0 0 0 0,0 0 0 0 0,-7 10 0 0 0,14-16 21 0 0,-7 7-22 0 0,1 1 1 0 0,1 0 0 0 0,0 0-1 0 0,0 0 1 0 0,0 1 0 0 0,1 0-1 0 0,1 0 1 0 0,0 0-1 0 0,-5 19 1 0 0,6-11-200 0 0,0 0 0 0 0,1 0-1 0 0,1-1 1 0 0,1 1 0 0 0,2 23 0 0 0,1-3-505 0 0,5 54-453 0 0,-6 113 1 0 0,-4-176 1313 0 0,-1 1 0 0 0,-1-1 1 0 0,-2 1-1 0 0,-1-1 0 0 0,-1-1 0 0 0,-1 1 0 0 0,-26 51 1 0 0,14-43 859 0 0,-1-1 1 0 0,-2-1 0 0 0,-2-1 0 0 0,-1-2 0 0 0,-1 0-1 0 0,-2-2 1 0 0,-58 47 0 0 0,85-75-966 0 0,1-1-1 0 0,0 1 0 0 0,-1 0 1 0 0,1-1-1 0 0,-1 0 0 0 0,1 1 1 0 0,-1-1-1 0 0,0 0 1 0 0,1 0-1 0 0,-1-1 0 0 0,0 1 1 0 0,-5 0-1 0 0,6-1-23 0 0,0 0-1 0 0,0-1 1 0 0,0 1 0 0 0,0-1-1 0 0,1 1 1 0 0,-1-1-1 0 0,0 0 1 0 0,0 0 0 0 0,0 0-1 0 0,1 0 1 0 0,-1 0 0 0 0,1 0-1 0 0,-1 0 1 0 0,1 0-1 0 0,-1-1 1 0 0,1 1 0 0 0,0-1-1 0 0,-1 1 1 0 0,-1-4-1 0 0,-15-22-2 0 0,1 0 0 0 0,-19-42 0 0 0,-21-64-3888 0 0,41 92-461 0 0,0 0-2823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1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418 254 2303 0 0,'-15'1'15672'0'0,"8"8"-14209"0"0,6-8-1299 0 0,0-1-1 0 0,0 1 1 0 0,0 0-1 0 0,0 0 1 0 0,0 0-1 0 0,1 0 1 0 0,-1 0 0 0 0,0 0-1 0 0,1 0 1 0 0,-1 1-1 0 0,1-1 1 0 0,-1 0-1 0 0,1 0 1 0 0,-1 0 0 0 0,1 1-1 0 0,0-1 1 0 0,0 0-1 0 0,-1 3 1 0 0,1-1-118 0 0,3 9 257 0 0,6 5-152 0 0,-4-14-137 0 0,-2-1 6 0 0,0 0-3 0 0,1 0-1 0 0,-1 0 0 0 0,1-1 0 0 0,0 1 0 0 0,-1-1 1 0 0,1 1-1 0 0,0-1 0 0 0,0-1 0 0 0,0 1 0 0 0,0 0 1 0 0,0-1-1 0 0,0 0 0 0 0,0 0 0 0 0,0 0 0 0 0,0 0 0 0 0,0-1 1 0 0,7-1-1 0 0,5-2 53 0 0,0-1 0 0 0,28-13 1 0 0,-41 17-64 0 0,217-111-457 0 0,-218 111 352 0 0,4-8-106 0 0,-4 3 152 0 0,-1-3 42 0 0,-3-27-134 0 0,1 32 65 0 0,1-1 0 0 0,-1 1-1 0 0,1 0 1 0 0,1-1 0 0 0,0-7-1 0 0,0 6-47 0 0,0 1-1 0 0,0-1 0 0 0,-1 0 0 0 0,0 1 0 0 0,0-1 0 0 0,0 0 0 0 0,-1 1 0 0 0,0-1 0 0 0,-2-7 0 0 0,2 11 104 0 0,0 0 0 0 0,1 0 0 0 0,-1 0 0 0 0,-1 0 0 0 0,1 0 0 0 0,0 0 0 0 0,0 0 0 0 0,-1 1 0 0 0,1-1 0 0 0,-1 0 0 0 0,1 1-1 0 0,-1-1 1 0 0,0 1 0 0 0,0-1 0 0 0,1 1 0 0 0,-1 0 0 0 0,0 0 0 0 0,0 0 0 0 0,0 0 0 0 0,-1 0 0 0 0,1 1 0 0 0,0-1 0 0 0,0 0 0 0 0,0 1 0 0 0,0 0 0 0 0,-5-1 0 0 0,-12 0 54 0 0,1 1-1 0 0,-1 1 0 0 0,0 1 1 0 0,1 1-1 0 0,-1 0 0 0 0,1 1 1 0 0,0 1-1 0 0,0 1 0 0 0,0 0 1 0 0,-27 15-1 0 0,22-8-28 0 0,-85 49 0 0 0,-23 32 0 0 0,110-76 0 0 0,0 0 0 0 0,2 2 0 0 0,-31 39 0 0 0,24-23-1 0 0,2 1-1 0 0,-21 41 1 0 0,38-64 3 0 0,1 0 0 0 0,1 0 1 0 0,0 1-1 0 0,0 0 0 0 0,2 0 1 0 0,0 0-1 0 0,0 0 0 0 0,2 0 1 0 0,-1 24-1 0 0,2-35 28 0 0,1 0 1 0 0,0 0 0 0 0,-1 0-1 0 0,1 0 1 0 0,0 0 0 0 0,1 0-1 0 0,-1-1 1 0 0,1 1-1 0 0,0 0 1 0 0,0-1 0 0 0,0 1-1 0 0,0-1 1 0 0,0 0-1 0 0,1 1 1 0 0,-1-1 0 0 0,1-1-1 0 0,0 1 1 0 0,0 0 0 0 0,0-1-1 0 0,1 1 1 0 0,-1-1-1 0 0,0 0 1 0 0,6 3 0 0 0,7 1 177 0 0,0 0 0 0 0,0 0 0 0 0,1-1 1 0 0,21 3-1 0 0,6 2 165 0 0,-22-6-182 0 0,-1 0 0 0 0,1-1 0 0 0,0 0-1 0 0,0-2 1 0 0,0-1 0 0 0,0-1 0 0 0,39-6 0 0 0,-40 4-51 0 0,-10 2 6 0 0,0-1-1 0 0,0 0 0 0 0,18-6 0 0 0,-27 7 46 0 0,-1 1-137 0 0,5-1-83 0 0,-4 0-174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461 893 5527 0 0,'0'0'498'0'0,"-1"-1"-406"0"0,0-1 565 0 0,0 0 0 0 0,0-1 1 0 0,1 1-1 0 0,-1 0 0 0 0,0-1 1 0 0,1 1-1 0 0,0-1 1 0 0,-1 1-1 0 0,1 0 0 0 0,0-1 1 0 0,1 1-1 0 0,-1-1 0 0 0,0 1 1 0 0,0 0-1 0 0,2-5 0 0 0,1 0-91 0 0,0 0 0 0 0,0 0 0 0 0,6-9 0 0 0,-2 5-426 0 0,12-24 37 0 0,263-453 81 0 0,-209 363-773 0 0,-66 110 431 0 0,0-1 1 0 0,-1 0 0 0 0,-1 0 0 0 0,0-1 0 0 0,-1 0-1 0 0,2-24 1 0 0,-5 41 96 0 0,-1-1 0 0 0,0 1 0 0 0,0-1 0 0 0,0 1 0 0 0,0-1 0 0 0,0 1 0 0 0,0-1 0 0 0,0 1 0 0 0,0-1 0 0 0,0 0-1 0 0,0 1 1 0 0,0-1 0 0 0,0 1 0 0 0,0-1 0 0 0,-1 1 0 0 0,1-1 0 0 0,0 1 0 0 0,0-1 0 0 0,0 1 0 0 0,-1-1 0 0 0,1 1 0 0 0,0-1 0 0 0,-1 1 0 0 0,1-1 0 0 0,0 1-1 0 0,-1 0 1 0 0,1-1 0 0 0,-1 1 0 0 0,1 0 0 0 0,-1-1 0 0 0,0 0 0 0 0,0 1 22 0 0,-1 0 0 0 0,1 1 0 0 0,0-1-1 0 0,0 0 1 0 0,-1 0 0 0 0,1 0 0 0 0,0 1 0 0 0,0-1-1 0 0,0 1 1 0 0,-1-1 0 0 0,1 1 0 0 0,0-1 0 0 0,0 1-1 0 0,-2 1 1 0 0,-5 5-23 0 0,-1 0-1 0 0,1 1 0 0 0,1 0 1 0 0,0 0-1 0 0,0 1 1 0 0,0 0-1 0 0,-8 16 0 0 0,-2 1-6 0 0,-3 6-61 0 0,-23 53 0 0 0,23-45 8 0 0,-83 177-272 0 0,-81 220 320 0 0,161-378 98 0 0,-2-2 0 0 0,-3 0 1 0 0,-2-2-1 0 0,-48 66 0 0 0,45-75 192 0 0,2 2 0 0 0,-28 58 1 0 0,57-105-391 0 0,1 1 0 0 0,0-1 0 0 0,-1 0 0 0 0,1 0 1 0 0,-1 0-1 0 0,0 0 0 0 0,1 0 0 0 0,-1 0 0 0 0,0-1 1 0 0,1 1-1 0 0,-1 0 0 0 0,0-1 0 0 0,0 1 1 0 0,0-1-1 0 0,1 0 0 0 0,-4 0 0 0 0,-5 3-477 0 0,5-1 287 0 0,1 0 0 0 0,-1 0 0 0 0,1 0 1 0 0,0 1-1 0 0,0 0 0 0 0,0 0 0 0 0,1 0 0 0 0,-1 0 0 0 0,1 1 0 0 0,0-1 0 0 0,-1 1 0 0 0,1 0 0 0 0,1 0 0 0 0,-1 0 0 0 0,1 0 0 0 0,0 0 0 0 0,0 1 1 0 0,0-1-1 0 0,-1 6 0 0 0,2-9-80 0 0,3 0-99 0 0,2 0 463 0 0,0-1-1 0 0,1 1 1 0 0,-1-1 0 0 0,0 0-1 0 0,0 0 1 0 0,1 0 0 0 0,-1-1-1 0 0,0 1 1 0 0,0-1 0 0 0,0 0-1 0 0,7-3 1 0 0,10-5 79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56 114 7367 0 0,'-3'0'126'0'0,"0"0"0"0"0,0 1-1 0 0,0-1 1 0 0,0 1-1 0 0,0 0 1 0 0,0-1 0 0 0,1 1-1 0 0,-1 0 1 0 0,0 1-1 0 0,0-1 1 0 0,-3 3-1 0 0,-4 5 3391 0 0,4 1 4383 0 0,5-9-7834 0 0,1 0 0 0 0,0 0 1 0 0,0 0-1 0 0,-1 0 1 0 0,1-1-1 0 0,0 1 1 0 0,0 0-1 0 0,0 0 1 0 0,0 0-1 0 0,0 0 1 0 0,0 0-1 0 0,0 0 1 0 0,1 0-1 0 0,-1-1 1 0 0,0 1-1 0 0,0 0 1 0 0,1 0-1 0 0,-1 0 0 0 0,0 0 1 0 0,1-1-1 0 0,-1 1 1 0 0,1 0-1 0 0,-1 0 1 0 0,1-1-1 0 0,-1 1 1 0 0,1 0-1 0 0,0-1 1 0 0,-1 1-1 0 0,1 0 1 0 0,0-1-1 0 0,0 1 1 0 0,-1-1-1 0 0,1 1 1 0 0,0-1-1 0 0,0 0 1 0 0,0 1-1 0 0,-1-1 0 0 0,3 0 1 0 0,1 2 12 0 0,0-1 1 0 0,0 0-1 0 0,1 0 1 0 0,-1 0-1 0 0,0 0 1 0 0,6-1-1 0 0,10-2 62 0 0,0-1 1 0 0,0 0-1 0 0,0-2 0 0 0,0 0 0 0 0,28-13 1 0 0,-13 6-74 0 0,152-49 100 0 0,-135 46-173 0 0,58-9 1 0 0,-51 12-236 0 0,5 3-1377 0 0,-16 2-6338 0 0,-30 4 1618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39 466 8287 0 0,'0'0'382'0'0,"-1"0"-8"0"0,-6 0-240 0 0,-1 2 2491 0 0,7-2-2236 0 0,0 0 1 0 0,1 0-1 0 0,-1 0 1 0 0,0 0-1 0 0,0 0 1 0 0,0-1-1 0 0,0 1 0 0 0,0 0 1 0 0,0 0-1 0 0,0 0 1 0 0,1-1-1 0 0,-1 1 1 0 0,0-1-1 0 0,0 1 0 0 0,0 0 1 0 0,1-1-1 0 0,-1 1 1 0 0,0-1-1 0 0,1 0 1 0 0,-1 1-1 0 0,0-1 0 0 0,1 0 1 0 0,-1 1-1 0 0,0-2 1 0 0,0 0-211 0 0,1 1 0 0 0,-1-1 1 0 0,1 1-1 0 0,0-1 0 0 0,0 1 1 0 0,-1-1-1 0 0,1 1 0 0 0,0-1 1 0 0,0 1-1 0 0,1-1 0 0 0,-1 0 0 0 0,1-2 1 0 0,1-5-391 0 0,1 0 0 0 0,1 0 0 0 0,7-14 0 0 0,-10 19 769 0 0,22-39-211 0 0,2 0-1 0 0,2 2 1 0 0,1 0 0 0 0,57-61-1 0 0,-72 89-232 0 0,0 1-1 0 0,0 0 0 0 0,1 1 0 0 0,1 1 0 0 0,17-11 0 0 0,-21 16-494 0 0,-1 0 0 0 0,1 1 0 0 0,15-5 0 0 0,-15 6-1580 0 0,-1 1-1 0 0,1 1 1 0 0,21-1 0 0 0,-12 2-5210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7 19319 0 0,'0'0'1751'0'0,"-9"-2"-1406"0"0,3 1-193 0 0,-1-1 0 0 0,0 2 0 0 0,0-1-1 0 0,0 1 1 0 0,1 0 0 0 0,-1 0 0 0 0,0 1 0 0 0,0-1-1 0 0,0 2 1 0 0,1-1 0 0 0,-1 1 0 0 0,0 0 0 0 0,1 0-1 0 0,-8 5 1 0 0,1-1-108 0 0,1 0-1 0 0,0 1 1 0 0,1 1-1 0 0,-1 0 1 0 0,2 1-1 0 0,-12 11 0 0 0,14-12-40 0 0,0 1 0 0 0,1 0-1 0 0,1 1 1 0 0,-12 20 0 0 0,15-24-3 0 0,0 2-1 0 0,0-1 1 0 0,0 0 0 0 0,1 1-1 0 0,0-1 1 0 0,0 1 0 0 0,1 0-1 0 0,-1 9 1 0 0,2-15 10 0 0,0 0 0 0 0,0 0 0 0 0,0-1-1 0 0,0 1 1 0 0,0 0 0 0 0,1-1 0 0 0,-1 1 0 0 0,1 0-1 0 0,-1 0 1 0 0,1-1 0 0 0,0 1 0 0 0,-1-1 0 0 0,1 1-1 0 0,0-1 1 0 0,0 1 0 0 0,0-1 0 0 0,0 1 0 0 0,0-1-1 0 0,1 0 1 0 0,-1 0 0 0 0,0 1 0 0 0,1-1 0 0 0,-1 0-1 0 0,0 0 1 0 0,1-1 0 0 0,-1 1 0 0 0,1 0-1 0 0,0 0 1 0 0,-1-1 0 0 0,1 1 0 0 0,0-1 0 0 0,-1 1-1 0 0,1-1 1 0 0,0 0 0 0 0,-1 1 0 0 0,1-1 0 0 0,3 0-1 0 0,4-1 54 0 0,0 1-1 0 0,0-1 0 0 0,0 0 0 0 0,-1-1 0 0 0,1 0 0 0 0,9-4 0 0 0,-2 1 17 0 0,-1-1 0 0 0,-1-1 1 0 0,1 0-1 0 0,-1-1 0 0 0,21-15 0 0 0,-30 19-25 0 0,0 0-1 0 0,0 0 0 0 0,-1-1 1 0 0,0 1-1 0 0,0-1 0 0 0,0 0 1 0 0,0 0-1 0 0,0 0 1 0 0,-1-1-1 0 0,0 1 0 0 0,-1-1 1 0 0,1 0-1 0 0,-1 0 0 0 0,0 0 1 0 0,0 0-1 0 0,-1 0 0 0 0,2-9 1 0 0,-3 12-41 0 0,0 0 0 0 0,0 0 0 0 0,0 0 1 0 0,0 0-1 0 0,-1 0 0 0 0,1 0 0 0 0,-1 0 0 0 0,1 0 0 0 0,-1 0 1 0 0,0 1-1 0 0,0-1 0 0 0,-1 0 0 0 0,1 0 0 0 0,-1 1 1 0 0,1-1-1 0 0,-4-4 0 0 0,2 5-310 0 0,0-1 0 0 0,0 0 1 0 0,0 1-1 0 0,-1 0 0 0 0,1-1 0 0 0,-1 1 0 0 0,1 1 1 0 0,-1-1-1 0 0,1 0 0 0 0,-1 1 0 0 0,-7-2 0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22 232 10591 0 0,'0'0'1320'0'0,"-3"8"1320"0"0,2-6-2210 0 0,1-1 0 0 0,0 1 0 0 0,-1-1 0 0 0,1 1 1 0 0,-1-1-1 0 0,0 1 0 0 0,0-1 0 0 0,1 1 0 0 0,-1-1 0 0 0,-5 5 4452 0 0,2-13-4354 0 0,3 5-511 0 0,1 0 0 0 0,-1 0 0 0 0,1-1 0 0 0,0 1 1 0 0,0 0-1 0 0,0-1 0 0 0,0 1 0 0 0,0 0 0 0 0,0-1 0 0 0,0 1 0 0 0,1 0 1 0 0,0 0-1 0 0,-1-1 0 0 0,1 1 0 0 0,0 0 0 0 0,0 0 0 0 0,0 0 1 0 0,0 0-1 0 0,0 0 0 0 0,0 0 0 0 0,1 0 0 0 0,-1 0 0 0 0,3-2 0 0 0,4-5 79 0 0,1 0-1 0 0,18-14 0 0 0,-6 6-104 0 0,62-45-112 0 0,-74 56 115 0 0,1 1 0 0 0,0 0 0 0 0,0 0 1 0 0,0 1-1 0 0,1 0 0 0 0,-1 1 0 0 0,15-3 0 0 0,-21 6 31 0 0,0 0-1 0 0,-1 0 1 0 0,1 0 0 0 0,-1 1 0 0 0,1-1-1 0 0,-1 1 1 0 0,1 0 0 0 0,-1 0 0 0 0,1 0 0 0 0,-1 1-1 0 0,0-1 1 0 0,1 1 0 0 0,-1 0 0 0 0,0 0-1 0 0,0 0 1 0 0,0 0 0 0 0,0 0 0 0 0,-1 0-1 0 0,1 1 1 0 0,-1 0 0 0 0,1-1 0 0 0,2 6 0 0 0,-2-5-22 0 0,-1 1 0 0 0,1 0 0 0 0,-1 0 0 0 0,1 0 0 0 0,-1 0 0 0 0,-1 1 0 0 0,1-1 0 0 0,-1 0 0 0 0,1 1 0 0 0,-1-1 1 0 0,0 1-1 0 0,-1 0 0 0 0,1-1 0 0 0,-1 1 0 0 0,0 0 0 0 0,0-1 0 0 0,-1 7 0 0 0,-2-1-4 0 0,1 1-3 0 0,-1 0 0 0 0,-6 15 0 0 0,8-24-60 0 0,3-3-377 0 0,1 0 418 0 0,-1 1 1 0 0,0-1 0 0 0,0 0-1 0 0,0 0 1 0 0,0-1 0 0 0,0 1-1 0 0,-1 0 1 0 0,4-3 0 0 0,5-3-31 0 0,108-72-51 0 0,-83 54 46 0 0,0 1 0 0 0,41-19-1 0 0,-66 37 70 0 0,1 1 0 0 0,0 1 0 0 0,1 0 0 0 0,-1 0 0 0 0,1 1 0 0 0,-1 1 0 0 0,1 0 0 0 0,15-1 0 0 0,-26 3 146 0 0,0 0-150 0 0,0 0 0 0 0,-1 1-1 0 0,1-1 1 0 0,0 0-1 0 0,-1 1 1 0 0,1-1-1 0 0,0 1 1 0 0,-1-1 0 0 0,1 0-1 0 0,-1 1 1 0 0,1-1-1 0 0,-1 1 1 0 0,1 0-1 0 0,-1-1 1 0 0,1 1-1 0 0,-1-1 1 0 0,1 1 0 0 0,-1 0-1 0 0,8 13 97 0 0,-5-5-39 0 0,-1 0 0 0 0,0 0-1 0 0,-1 0 1 0 0,0 1-1 0 0,0-1 1 0 0,-1 0-1 0 0,0 1 1 0 0,-1-1-1 0 0,-1 10 1 0 0,-1 25 131 0 0,4-11-175 0 0,1 0-1 0 0,9 48 1 0 0,-10-79-112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 6911 0 0,'-10'-3'16780'0'0,"-5"34"-16733"0"0,2 0 0 0 0,1 1-1 0 0,-15 65 1 0 0,4-13-14 0 0,10-42-52 0 0,-2-1 0 0 0,-1-1 0 0 0,-2-1 0 0 0,-24 39 0 0 0,39-73-63 0 0,-1 0-1 0 0,0 0 0 0 0,0 0 0 0 0,-1 0 1 0 0,1-1-1 0 0,-1 1 0 0 0,0-1 0 0 0,0 0 0 0 0,0-1 1 0 0,-1 1-1 0 0,-6 2 0 0 0,11-6-114 0 0,0 0 0 0 0,0 0 0 0 0,0 0 0 0 0,0 0 0 0 0,0 0 0 0 0,0 0-1 0 0,0 0 1 0 0,0 0 0 0 0,0-1 0 0 0,0 1 0 0 0,0 0 0 0 0,0-1 0 0 0,0 1 0 0 0,0-1 0 0 0,0 1 0 0 0,-2-2 0 0 0,-3-4-1493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237 107 4607 0 0,'15'-21'-128'0'0,"4"-12"5649"0"0,14-20 6958 0 0,-34 59-12436 0 0,1-1 0 0 0,-1 1 1 0 0,0-1-1 0 0,0 1 0 0 0,-1-1 0 0 0,0 0 0 0 0,0 1 0 0 0,-3 5 0 0 0,-26 42 196 0 0,12-23-106 0 0,-1 2-67 0 0,-2 0-1 0 0,-38 42 1 0 0,-58 50-39 0 0,104-109-48 0 0,13-13-86 0 0,-2 1-24 0 0,3-3 118 0 0,0 0-1 0 0,0 0 0 0 0,0 0 0 0 0,0 0 1 0 0,0 0-1 0 0,0 0 0 0 0,0 0 0 0 0,0 0 0 0 0,0 0 1 0 0,1 0-1 0 0,-1 0 0 0 0,0 0 0 0 0,0 1 1 0 0,0-1-1 0 0,0 0 0 0 0,0 0 0 0 0,0 0 0 0 0,0 0 1 0 0,0 0-1 0 0,0 0 0 0 0,0 0 0 0 0,0 0 0 0 0,0 0 1 0 0,0 0-1 0 0,0 0 0 0 0,0 0 0 0 0,0 0 1 0 0,0 0-1 0 0,0 0 0 0 0,0 0 0 0 0,0 0 0 0 0,0 0 1 0 0,0 1-1 0 0,0-1 0 0 0,0 0 0 0 0,0 0 0 0 0,0 0 1 0 0,0 0-1 0 0,0 0 0 0 0,0 0 0 0 0,0 0 1 0 0,0 0-1 0 0,0 0 0 0 0,0 0 0 0 0,0 0 0 0 0,0 0 1 0 0,0 0-1 0 0,0 0 0 0 0,0 0 0 0 0,0 0 0 0 0,0 0 1 0 0,0 0-1 0 0,0 0 0 0 0,-1 1 0 0 0,1-1 1 0 0,0 0-1 0 0,0 0 0 0 0,0 0 0 0 0,0 0 0 0 0,0 0 1 0 0,0 0-1 0 0,0 0 0 0 0,0 0 0 0 0,0 0 0 0 0,85-31 147 0 0,-13 5 41 0 0,-20 8-104 0 0,39-11 196 0 0,-35 10-90 0 0,-46 16-112 0 0,-2 3-76 0 0,-6 0-141 0 0,-3 2-803 0 0,-7 20-2041 0 0,2-11 1243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7 5527 0 0,'-2'-6'12166'0'0,"-11"21"-10461"0"0,1 4-1104 0 0,-13 28-1 0 0,-6 12-200 0 0,13-31-289 0 0,-120 193 686 0 0,19 10 182 0 0,64-99-830 0 0,65-135-580 0 0,0-2-612 0 0,0-2 0 0 0,-1 1 0 0 0,15-14 0 0 0,-12 10-1620 0 0,19-17-4131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377 243 15519 0 0,'0'0'1408'0'0,"1"2"-1162"0"0,2 3 168 0 0,-1-1 1 0 0,1 1 0 0 0,0-1 0 0 0,0 1 0 0 0,0-1-1 0 0,1 0 1 0 0,0 0 0 0 0,-1-1 0 0 0,1 1 0 0 0,1-1-1 0 0,7 5 1 0 0,-9-6-317 0 0,0-1 0 0 0,0 0-1 0 0,0 1 1 0 0,0-1-1 0 0,0-1 1 0 0,0 1 0 0 0,1 0-1 0 0,-1-1 1 0 0,0 0 0 0 0,1 0-1 0 0,-1 0 1 0 0,0 0-1 0 0,0 0 1 0 0,1 0 0 0 0,-1-1-1 0 0,0 0 1 0 0,0 0 0 0 0,0 0-1 0 0,0 0 1 0 0,6-3-1 0 0,-6 3-55 0 0,0-1 0 0 0,0 0 0 0 0,0 0 0 0 0,-1 0 0 0 0,1 0 0 0 0,-1 0 0 0 0,1-1 0 0 0,-1 1-1 0 0,0-1 1 0 0,0 1 0 0 0,0-1 0 0 0,0 0 0 0 0,3-6 0 0 0,-3 4-10 0 0,0 0 0 0 0,-1-1 1 0 0,1 1-1 0 0,-1-1 0 0 0,0 1 1 0 0,0-1-1 0 0,-1-9 0 0 0,-1-1-21 0 0,0 0 0 0 0,-1 0 0 0 0,-1 0 0 0 0,-9-29 0 0 0,9 36-141 0 0,0 1-1 0 0,-1-1 1 0 0,1 1-1 0 0,-1 0 1 0 0,-1 0-1 0 0,-9-12 0 0 0,12 18 78 0 0,0-1 0 0 0,0 1 0 0 0,0 0 0 0 0,0 0-1 0 0,0 0 1 0 0,0 1 0 0 0,-1-1 0 0 0,1 0 0 0 0,-1 1-1 0 0,1 0 1 0 0,-1-1 0 0 0,1 1 0 0 0,-1 0 0 0 0,0 0-1 0 0,0 1 1 0 0,0-1 0 0 0,1 0 0 0 0,-1 1 0 0 0,0 0-1 0 0,0 0 1 0 0,0 0 0 0 0,0 0 0 0 0,0 0 0 0 0,-4 1-1 0 0,-13 5 13 0 0,1 1-1 0 0,0 0 0 0 0,1 2 1 0 0,0 0-1 0 0,0 1 0 0 0,1 1 1 0 0,-23 18-1 0 0,-93 85-62 0 0,116-96 101 0 0,0 0 0 0 0,1 0-1 0 0,1 2 1 0 0,1 0 0 0 0,-13 24-1 0 0,25-39 9 0 0,-1 0 0 0 0,1 0-1 0 0,1 0 1 0 0,-1 0 0 0 0,1 0 0 0 0,-1 0 0 0 0,2 1-1 0 0,-2 6 1 0 0,2-10 4 0 0,0-1-1 0 0,0 1 1 0 0,0-1 0 0 0,1 0 0 0 0,-1 1-1 0 0,0-1 1 0 0,0 0 0 0 0,1 1-1 0 0,-1-1 1 0 0,1 0 0 0 0,-1 1 0 0 0,1-1-1 0 0,0 0 1 0 0,-1 0 0 0 0,1 1-1 0 0,0-1 1 0 0,0 0 0 0 0,0 0 0 0 0,0 0-1 0 0,0 0 1 0 0,0 0 0 0 0,0 0-1 0 0,0 0 1 0 0,0-1 0 0 0,0 1 0 0 0,1 0-1 0 0,-1-1 1 0 0,0 1 0 0 0,0-1-1 0 0,1 1 1 0 0,-1-1 0 0 0,1 1 0 0 0,-1-1-1 0 0,0 0 1 0 0,1 0 0 0 0,1 0-1 0 0,12 0 110 0 0,0-1-1 0 0,-1-1 0 0 0,0 0 0 0 0,1-1 1 0 0,23-9-1 0 0,-15 6 15 0 0,28-9 0 0 0,-1-2-1 0 0,-1-2 0 0 0,0-2 0 0 0,-2-3 1 0 0,0-1-1 0 0,63-47 0 0 0,-103 67-143 0 0,-25 8-149 0 0,3 4 113 0 0,1 2-1 0 0,0 0 1 0 0,1 1 0 0 0,0 1-1 0 0,1-1 1 0 0,-17 21 0 0 0,-7 4 55 0 0,21-21 0 0 0,2 1 0 0 0,-1 1 1 0 0,2-1-1 0 0,0 2 0 0 0,1 0 0 0 0,1 0 0 0 0,0 1 1 0 0,-11 30-1 0 0,11-19 162 0 0,2 1 1 0 0,0 0-1 0 0,2 1 1 0 0,-4 59-1 0 0,-3 43 107 0 0,7-111-123 0 0,3-16-2587 0 0,10-14 1159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18311 0 0,'0'0'9616'0'0,"-5"19"-9288"0"0,3-10-261 0 0,-14 36 245 0 0,15-44-472 0 0,8-1-2303 0 0,-3 0-714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2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56 165 4607 0 0,'0'0'354'0'0,"-1"0"-233"0"0,-23-11 5270 0 0,-4 6 2255 0 0,28 5-7605 0 0,0 0 1 0 0,0 0-1 0 0,0 0 0 0 0,0 0 0 0 0,-1 0 0 0 0,1 0 1 0 0,0 0-1 0 0,0 0 0 0 0,0 0 0 0 0,0 1 0 0 0,0-1 0 0 0,0 0 1 0 0,0 0-1 0 0,-1 0 0 0 0,1 0 0 0 0,0 0 0 0 0,0 0 1 0 0,0 0-1 0 0,0 0 0 0 0,0 0 0 0 0,0 0 0 0 0,0 0 1 0 0,0 1-1 0 0,0-1 0 0 0,0 0 0 0 0,0 0 0 0 0,0 0 0 0 0,0 0 1 0 0,-1 0-1 0 0,1 0 0 0 0,0 0 0 0 0,0 1 0 0 0,0-1 1 0 0,0 0-1 0 0,0 0 0 0 0,0 0 0 0 0,0 0 0 0 0,0 0 1 0 0,0 0-1 0 0,0 1 0 0 0,0-1 0 0 0,0 0 0 0 0,1 0 1 0 0,-1 0-1 0 0,0 0 0 0 0,0 0 0 0 0,0 0 0 0 0,0 0 0 0 0,0 1 1 0 0,0-1-1 0 0,0 0 0 0 0,0 0 0 0 0,0 0 0 0 0,0 0 1 0 0,0 0-1 0 0,1 0 0 0 0,8 8 503 0 0,18 6-394 0 0,-16-12-39 0 0,0 1 0 0 0,1-1 1 0 0,0-1-1 0 0,-1 0 1 0 0,15-1-1 0 0,61-7 340 0 0,-70 5-363 0 0,432-70 1280 0 0,-144 20-649 0 0,249 0-1664 0 0,-524 52-725 0 0,57 9 0 0 0,-59-5-405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 7367 0 0,'0'0'568'0'0,"-13"9"10640"0"0,37-11-10325 0 0,-1-1 0 0 0,0-1-1 0 0,0-1 1 0 0,0 0-1 0 0,27-12 1 0 0,-45 16-950 0 0,1 0-1 0 0,-1 0 1 0 0,1 0-1 0 0,-1 1 1 0 0,1 0-1 0 0,8 0 1 0 0,14 0-2365 0 0,-12-2 944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17935 0 0,'0'0'3560'0'0,"0"2"-3022"0"0,1 4-403 0 0,-1 0 1 0 0,0 0 0 0 0,0 0 0 0 0,-1 0 0 0 0,1 0 0 0 0,-1 0 0 0 0,-1 0-1 0 0,1 0 1 0 0,-1 0 0 0 0,0-1 0 0 0,0 1 0 0 0,-1-1 0 0 0,0 1 0 0 0,0-1 0 0 0,-5 7-1 0 0,2-4-98 0 0,0 0-1 0 0,0-1 0 0 0,-1 0 0 0 0,0 0 0 0 0,0-1 0 0 0,0 0 0 0 0,-1 0 0 0 0,0 0 0 0 0,-11 4 0 0 0,-1 0 0 0 0,-1-2 0 0 0,0-1 0 0 0,-1 0 0 0 0,0-2-1 0 0,-29 4 1 0 0,-115 4-183 0 0,145-12 79 0 0,-1 0 0 0 0,6 1-20 0 0,0-1 0 0 0,0-1 1 0 0,0-1-1 0 0,0 0 0 0 0,-28-6 0 0 0,43 7 58 0 0,0 0-1 0 0,0-1 0 0 0,1 1 0 0 0,-1 0 1 0 0,0-1-1 0 0,0 1 0 0 0,0-1 0 0 0,0 1 1 0 0,0-1-1 0 0,1 1 0 0 0,-1-1 0 0 0,0 1 0 0 0,0-1 1 0 0,1 0-1 0 0,-1 0 0 0 0,0 1 0 0 0,1-1 1 0 0,-1 0-1 0 0,1 0 0 0 0,-1 0 0 0 0,1 1 1 0 0,-1-1-1 0 0,1 0 0 0 0,0 0 0 0 0,-1 0 0 0 0,1 0 1 0 0,0-2-1 0 0,0 2-25 0 0,0-1 1 0 0,0 0-1 0 0,1 0 1 0 0,-1 1-1 0 0,0-1 1 0 0,1 0 0 0 0,0 1-1 0 0,-1-1 1 0 0,1 1-1 0 0,0-1 1 0 0,0 1-1 0 0,0-1 1 0 0,0 1-1 0 0,0 0 1 0 0,2-2-1 0 0,2-2 47 0 0,1 0-1 0 0,-1 1 0 0 0,1 0 1 0 0,0 0-1 0 0,0 0 0 0 0,1 1 1 0 0,-1 0-1 0 0,1 0 0 0 0,0 1 1 0 0,0-1-1 0 0,0 1 0 0 0,0 1 1 0 0,0 0-1 0 0,0 0 0 0 0,0 0 1 0 0,9 1-1 0 0,-15 0 34 0 0,0 0 0 0 0,-1 0 0 0 0,1 0 0 0 0,0 1 0 0 0,0-1 1 0 0,-1 0-1 0 0,1 1 0 0 0,0-1 0 0 0,-1 0 0 0 0,1 1 0 0 0,0-1 0 0 0,-1 1 0 0 0,1-1 0 0 0,-1 1 0 0 0,1-1 0 0 0,-1 1 0 0 0,1-1 0 0 0,-1 1 0 0 0,1-1 0 0 0,-1 1 0 0 0,0 0 0 0 0,1-1 1 0 0,-1 1-1 0 0,0 0 0 0 0,1-1 0 0 0,-1 1 0 0 0,0 0 0 0 0,0 0 0 0 0,0-1 0 0 0,0 1 0 0 0,0 0 0 0 0,0 0 0 0 0,0 0 0 0 0,1 3 13 0 0,-1-1-1 0 0,0 1 0 0 0,0-1 0 0 0,-1 1 1 0 0,0 4-1 0 0,-2 1 23 0 0,0 0 0 0 0,0 1 0 0 0,-1-2-1 0 0,-1 1 1 0 0,-7 11 0 0 0,-31 41 46 0 0,29-43-75 0 0,-13 18-5 0 0,-2-1 0 0 0,-49 46 0 0 0,73-76-5 0 0,-1 0-13 0 0,1-1-1 0 0,-1 0 1 0 0,0 0-1 0 0,0 0 0 0 0,-1-1 1 0 0,-6 3-1 0 0,12-5 118 0 0,4-9-7 0 0,0 5-108 0 0,-1-1 0 0 0,1 1 0 0 0,0 0 0 0 0,0 0 0 0 0,0 1 0 0 0,0-1-1 0 0,1 1 1 0 0,-1-1 0 0 0,1 1 0 0 0,-1 0 0 0 0,7-2 0 0 0,6-3 3 0 0,23-5 0 0 0,-31 9-23 0 0,155-40-945 0 0,-132 36 600 0 0,0 3 0 0 0,0 0-1 0 0,43 1 1 0 0,-53 4 289 0 0,-1 0 0 0 0,0 1-1 0 0,0 1 1 0 0,-1 1 0 0 0,36 12-1 0 0,-48-13 181 0 0,-1 0 0 0 0,1 0 0 0 0,-1 1 0 0 0,1-1 0 0 0,-1 2 0 0 0,0-1 0 0 0,0 1 0 0 0,6 7 0 0 0,-8-9 18 0 0,-1 1 0 0 0,0 1 1 0 0,0-1-1 0 0,-1 0 1 0 0,1 1-1 0 0,-1-1 0 0 0,0 1 1 0 0,0 0-1 0 0,-1 0 1 0 0,1 0-1 0 0,-1 0 0 0 0,0 0 1 0 0,0 7-1 0 0,0-8-91 0 0,-1-1-21 0 0,0-1 0 0 0,0 0 0 0 0,0 0-1 0 0,0 1 1 0 0,-1-1 0 0 0,1 0 0 0 0,-1 0 0 0 0,-1 5-1 0 0,-1 1 41 0 0,0 0 0 0 0,0 0 0 0 0,-1-1 0 0 0,0 1 0 0 0,0-1 0 0 0,-1 1 0 0 0,0-2-1 0 0,0 1 1 0 0,-1 0 0 0 0,0-1 0 0 0,0 0 0 0 0,0 0 0 0 0,-10 6 0 0 0,-7 3 77 0 0,0 0 1 0 0,-46 21 0 0 0,43-24-46 0 0,-1-2 0 0 0,0-1 0 0 0,-1-1 0 0 0,0-1 0 0 0,0-2 0 0 0,-44 4 0 0 0,64-9-59 0 0,0 0-1 0 0,-1 0 1 0 0,1 0-1 0 0,-14-4 1 0 0,21 4-31 0 0,1 0 1 0 0,0 0 0 0 0,-1 0-1 0 0,1 0 1 0 0,-1 0 0 0 0,1 0 0 0 0,-1 0-1 0 0,1 0 1 0 0,0-1 0 0 0,-1 1-1 0 0,1 0 1 0 0,-1 0 0 0 0,1 0-1 0 0,0-1 1 0 0,-1 1 0 0 0,1 0-1 0 0,0-1 1 0 0,-1 1 0 0 0,1 0-1 0 0,0-1 1 0 0,0 1 0 0 0,-1 0-1 0 0,1-1 1 0 0,0 1 0 0 0,0-1-1 0 0,0 1 1 0 0,-1 0 0 0 0,1-1 0 0 0,0 1-1 0 0,0-1 1 0 0,0 1 0 0 0,0 0-1 0 0,0-1 1 0 0,0 1 0 0 0,0-1-1 0 0,0 1 1 0 0,0-1 0 0 0,0 1-1 0 0,0-1 1 0 0,0 0 4 0 0,0-2-86 0 0,1 0-1 0 0,-1 0 1 0 0,1 0-1 0 0,-1 0 0 0 0,1 0 1 0 0,0 0-1 0 0,0 0 1 0 0,0 0-1 0 0,1 0 1 0 0,-1 0-1 0 0,1 1 1 0 0,-1-1-1 0 0,5-4 1 0 0,1-2-799 0 0,1 0 1 0 0,10-10-1 0 0,-5 8-816 0 0,-1 1-59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1839 0 0,'2'0'83'0'0,"22"2"18928"0"0,-37 12-17196 0 0,4-4-1542 0 0,1 0-1 0 0,0 0 1 0 0,0 1-1 0 0,1 0 0 0 0,1 1 1 0 0,-9 19-1 0 0,-23 68 190 0 0,-32 74-220 0 0,-3-16-184 0 0,-23 50-36 0 0,39-81 57 0 0,41-95-188 0 0,-38 55 0 0 0,54-86 154 0 0,-10 12-777 0 0,5-12-456 0 0,2-7-4 0 0,1-7-138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0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 18287 0 0,'-5'1'156'0'0,"1"0"0"0"0,0 0-1 0 0,0 0 1 0 0,0 1 0 0 0,0 0-1 0 0,0 0 1 0 0,0 0 0 0 0,0 1-1 0 0,0-1 1 0 0,1 1 0 0 0,0 0-1 0 0,-1 0 1 0 0,-2 3-1 0 0,4-3-68 0 0,0-1-1 0 0,0 0 0 0 0,1 1 1 0 0,-1-1-1 0 0,1 1 0 0 0,-1-1 0 0 0,1 1 1 0 0,0 0-1 0 0,0-1 0 0 0,0 1 0 0 0,1 0 1 0 0,-1 0-1 0 0,1 0 0 0 0,-1-1 1 0 0,1 1-1 0 0,0 0 0 0 0,0 0 0 0 0,0 0 1 0 0,0 0-1 0 0,1 0 0 0 0,0 3 0 0 0,0-3-10 0 0,0-1-1 0 0,0 0 0 0 0,1 0 0 0 0,-1 0 0 0 0,0 0 0 0 0,1 0 0 0 0,0 0 0 0 0,-1 0 0 0 0,1 0 0 0 0,0-1 0 0 0,0 1 0 0 0,0-1 0 0 0,0 1 0 0 0,0-1 0 0 0,0 0 0 0 0,0 0 0 0 0,0 0 0 0 0,1 0 0 0 0,-1 0 1 0 0,3 1-1 0 0,4 0 135 0 0,1 1 1 0 0,-1-1-1 0 0,18 1 1 0 0,-7-2-4 0 0,1-2 0 0 0,0 0 0 0 0,-1-1 0 0 0,29-6 0 0 0,80-26 335 0 0,-102 26-422 0 0,48-14-6 0 0,89-25 397 0 0,-114 35-1129 0 0,68-7-1 0 0,-83 18-1745 0 0,-12 3-4482 0 0,-8 1-349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10135 0 0,'-2'2'5823'0'0,"-4"8"-3622"0"0,-1 0-1 0 0,-10 13 1 0 0,-42 37-380 0 0,7-8-1122 0 0,37-35-658 0 0,1 0 0 0 0,0 1 0 0 0,1 1 0 0 0,1 0 0 0 0,1 0 0 0 0,-8 23 0 0 0,17-40-29 0 0,1 1-1 0 0,1-1 1 0 0,-1 1-1 0 0,0 0 1 0 0,1-1-1 0 0,-1 1 1 0 0,1 0-1 0 0,0 0 1 0 0,0-1-1 0 0,0 1 1 0 0,0 0-1 0 0,0 0 1 0 0,1-1 0 0 0,-1 1-1 0 0,1 0 1 0 0,1 3-1 0 0,-1-5 2 0 0,0 1-1 0 0,0 0 1 0 0,1 0-1 0 0,-1-1 1 0 0,0 1-1 0 0,1-1 1 0 0,-1 1-1 0 0,1-1 1 0 0,-1 0 0 0 0,1 0-1 0 0,0 1 1 0 0,0-1-1 0 0,-1 0 1 0 0,1 0-1 0 0,0-1 1 0 0,0 1-1 0 0,0 0 1 0 0,0-1-1 0 0,0 1 1 0 0,0-1 0 0 0,4 1-1 0 0,5-1 75 0 0,0 1 0 0 0,1-2 0 0 0,-1 1-1 0 0,0-2 1 0 0,-1 1 0 0 0,20-6 0 0 0,-9 0 2 0 0,-1 0 1 0 0,29-14-1 0 0,-39 16-60 0 0,1-1-1 0 0,-1 0 1 0 0,-1 0-1 0 0,14-11 1 0 0,-21 15-18 0 0,0 0 0 0 0,0 1 0 0 0,0-1 0 0 0,-1 0 1 0 0,1 0-1 0 0,0 0 0 0 0,-1 0 0 0 0,0-1 0 0 0,0 1 0 0 0,1 0 0 0 0,-1 0 1 0 0,0-1-1 0 0,-1 1 0 0 0,1-1 0 0 0,0 1 0 0 0,-1-1 0 0 0,1 1 1 0 0,-1-1-1 0 0,0 1 0 0 0,0-1 0 0 0,0 1 0 0 0,0-1 0 0 0,-1 1 1 0 0,1-1-1 0 0,0 0 0 0 0,-2-3 0 0 0,-2-2 5 0 0,0 0 0 0 0,0 1 0 0 0,-1-1 0 0 0,0 1-1 0 0,0 0 1 0 0,0 0 0 0 0,-11-9 0 0 0,6 5-335 0 0,-14-19-1 0 0,23 29 197 0 0,1 0 0 0 0,-1 0 1 0 0,0 0-1 0 0,1 0 0 0 0,-1 0 0 0 0,1 0 0 0 0,0 0 0 0 0,-1-1 0 0 0,1 1 1 0 0,0-1-1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14 16039 0 0,'-1'-13'5980'0'0,"-5"20"-2644"0"0,0 3-4680 0 0,-33 61 1626 0 0,-32 82 0 0 0,27-44-166 0 0,24-56-21 0 0,-2 0-1 0 0,-40 66 1 0 0,59-114-95 0 0,0-1 0 0 0,-1 0 0 0 0,-7 7 0 0 0,4-4-16 0 0,6-6-99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14 5527 0 0,'0'0'423'0'0,"15"-12"7934"0"0,11 11 2580 0 0,-27 2-10865 0 0,-2 6-62 0 0,-1 0-1 0 0,0 0 0 0 0,0 0 0 0 0,-1-1 0 0 0,0 0 1 0 0,0 0-1 0 0,0 0 0 0 0,-1-1 0 0 0,0 1 0 0 0,-6 4 0 0 0,-13 7 50 0 0,-35 19-1 0 0,37-22-49 0 0,2-3-137 0 0,0 0-1 0 0,-2-1 0 0 0,1-1 1 0 0,-1-1-1 0 0,0-1 0 0 0,0-2 1 0 0,-1 0-1 0 0,0-1 1 0 0,0-1-1 0 0,0-2 0 0 0,0 0 1 0 0,-29-3-1 0 0,47 1 25 0 0,-1 0-1 0 0,1-1 1 0 0,0 1-1 0 0,0-1 1 0 0,-1-1 0 0 0,2 1-1 0 0,-1-1 1 0 0,0 0-1 0 0,-5-4 1 0 0,9 6 54 0 0,0 0 0 0 0,1 0 0 0 0,-1 0 0 0 0,1 0 0 0 0,0-1 0 0 0,-1 1 0 0 0,1-1 0 0 0,0 1 0 0 0,0-1 0 0 0,0 1 0 0 0,0-1 0 0 0,0 0 0 0 0,0 1 0 0 0,0-1 0 0 0,1 0 0 0 0,-1 0 0 0 0,1 0 0 0 0,-1 0 0 0 0,1 0 0 0 0,0 1 0 0 0,-1-1 0 0 0,1 0 0 0 0,0 0 0 0 0,0 0 0 0 0,1 0 0 0 0,-1 0 0 0 0,0 0 0 0 0,0 0 0 0 0,1 0 0 0 0,0 1 0 0 0,-1-1 0 0 0,1 0 0 0 0,1-3 0 0 0,1 0-228 0 0,1-1 0 0 0,-1 1 0 0 0,1 0 0 0 0,7-8 0 0 0,-10 12-36 0 0,10 6 40 0 0,-7-3 366 0 0,1 1 0 0 0,-2 0 0 0 0,1 0 1 0 0,0 0-1 0 0,-1 0 0 0 0,1 1 0 0 0,-1-1 1 0 0,0 1-1 0 0,0 0 0 0 0,0 0 0 0 0,-1 0 1 0 0,3 5-1 0 0,-2-2 32 0 0,0 0-1 0 0,0 0 1 0 0,-1 1 0 0 0,1-1-1 0 0,-2 1 1 0 0,3 13 0 0 0,-4-18-99 0 0,0-1 1 0 0,0 1-1 0 0,0-1 0 0 0,0 1 1 0 0,-1-1-1 0 0,1 1 1 0 0,-1-1-1 0 0,1 1 0 0 0,-1-1 1 0 0,0 0-1 0 0,0 1 1 0 0,0-1-1 0 0,0 0 0 0 0,0 0 1 0 0,-1 0-1 0 0,1 0 0 0 0,-3 2 1 0 0,-1 2 59 0 0,-1-1 0 0 0,0 0 0 0 0,0 0 0 0 0,-8 4 0 0 0,-9 7 250 0 0,16-10-312 0 0,-68 57 668 0 0,65-53-601 0 0,1 0 1 0 0,0 1-1 0 0,0-1 0 0 0,1 2 1 0 0,-7 11-1 0 0,11-14-79 0 0,4-9-6 0 0,1 1 0 0 0,0-1-1 0 0,-1 0 1 0 0,1 0 0 0 0,0 1 0 0 0,-1-1 0 0 0,1 0 0 0 0,0 0 0 0 0,-1 0 0 0 0,1 1 0 0 0,0-1-1 0 0,-1 0 1 0 0,1 0 0 0 0,1 0 0 0 0,5-1 39 0 0,-1 0-1 0 0,1 0 1 0 0,-1 0 0 0 0,1 0-1 0 0,-1-1 1 0 0,12-5 0 0 0,38-21 47 0 0,-26 12-89 0 0,18-8-55 0 0,2 2 0 0 0,1 2 1 0 0,89-22-1 0 0,-135 40 18 0 0,0 2 0 0 0,0-1 0 0 0,0 0 0 0 0,0 1 0 0 0,1 0 0 0 0,-1 0-1 0 0,0 1 1 0 0,0-1 0 0 0,0 1 0 0 0,0 0 0 0 0,0 0 0 0 0,8 4 0 0 0,-9-3 12 0 0,0 0 0 0 0,0 1 1 0 0,0-1-1 0 0,-1 1 0 0 0,1 0 0 0 0,-1 0 1 0 0,1 0-1 0 0,-1 0 0 0 0,0 1 1 0 0,0-1-1 0 0,-1 1 0 0 0,1 0 0 0 0,-1-1 1 0 0,3 8-1 0 0,-3-8 19 0 0,4 10 11 0 0,0 0 1 0 0,0 0-1 0 0,-2 1 0 0 0,4 15 1 0 0,-7-25 33 0 0,0 0 0 0 0,-1 0 0 0 0,0 1 0 0 0,0-1 0 0 0,0 0 0 0 0,0 0 0 0 0,-1 1 0 0 0,1-1 0 0 0,-1 0 0 0 0,0 0 0 0 0,0 0 0 0 0,-1 0 0 0 0,1 0 0 0 0,-1 0 0 0 0,0 0 0 0 0,0 0 0 0 0,0-1 0 0 0,-4 5 0 0 0,-4 4-3 0 0,-1 0 1 0 0,0-2 0 0 0,-1 1-1 0 0,0-1 1 0 0,0-1-1 0 0,-1 0 1 0 0,0-1-1 0 0,-1-1 1 0 0,-21 10-1 0 0,-3-3-36 0 0,0-2-1 0 0,-59 13 0 0 0,74-22 35 0 0,1 0-1 0 0,-1-1 1 0 0,0-1-1 0 0,-36-4 0 0 0,58 3-35 0 0,1 0-1 0 0,0 1 0 0 0,0-1 0 0 0,0 0 1 0 0,-1 0-1 0 0,1 0 0 0 0,0 0 0 0 0,0 0 0 0 0,-1 0 1 0 0,1 0-1 0 0,0 0 0 0 0,0 0 0 0 0,-1 0 1 0 0,1-1-1 0 0,0 1 0 0 0,0 0 0 0 0,-1 0 0 0 0,1 0 1 0 0,0 0-1 0 0,0 0 0 0 0,0 0 0 0 0,-1 0 1 0 0,1-1-1 0 0,0 1 0 0 0,0 0 0 0 0,0 0 0 0 0,0 0 1 0 0,-1 0-1 0 0,1-1 0 0 0,0 1 0 0 0,0 0 1 0 0,0 0-1 0 0,0 0 0 0 0,0-1 0 0 0,0 1 0 0 0,-1 0 1 0 0,1 0-1 0 0,0-1 0 0 0,0 1 0 0 0,0 0 1 0 0,0 0-1 0 0,0 0 0 0 0,0-1 0 0 0,0 1 0 0 0,0 0 1 0 0,0 0-1 0 0,0-1 0 0 0,0 1 0 0 0,0 0 0 0 0,0 0 1 0 0,0-1-1 0 0,1 1 0 0 0,-1 0 0 0 0,0 0 1 0 0,0-1-1 0 0,0 1 0 0 0,0 0 0 0 0,0 0 0 0 0,0 0 1 0 0,1-1-1 0 0,-1 1 0 0 0,0 0 0 0 0,0 0 1 0 0,1 0-1 0 0,0-2-78 0 0,0 0 1 0 0,0 0-1 0 0,0 0 0 0 0,1 0 1 0 0,-1 0-1 0 0,1 1 0 0 0,-1-1 1 0 0,1 1-1 0 0,0-1 0 0 0,-1 1 1 0 0,1-1-1 0 0,0 1 1 0 0,0 0-1 0 0,3-1 0 0 0,31-10-2414 0 0,-32 11 2053 0 0,12-3-1002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12 13823 0 0,'0'0'1247'0'0,"-13"-8"-819"0"0,12 7-189 0 0,-1 0 0 0 0,0 1 0 0 0,0-1 0 0 0,0 1 0 0 0,1 0 0 0 0,-1 0 0 0 0,0-1 1 0 0,0 1-1 0 0,0 0 0 0 0,0 1 0 0 0,0-1 0 0 0,0 0 0 0 0,1 0 0 0 0,-1 1 0 0 0,0-1 0 0 0,0 1 0 0 0,0 0 0 0 0,1-1 0 0 0,-1 1 0 0 0,-2 1 0 0 0,-4 4 38 0 0,-1-1-1 0 0,-12 12 0 0 0,3-3 72 0 0,-15 13-223 0 0,1 2 0 0 0,1 0 0 0 0,1 2-1 0 0,-38 52 1 0 0,62-74-133 0 0,-1 0 0 0 0,1 0-1 0 0,1 0 1 0 0,0 0 0 0 0,0 1 0 0 0,1 0 0 0 0,-5 15-1 0 0,8-23 32 0 0,1 1-1 0 0,-1-1 1 0 0,1 1-1 0 0,-1-1 1 0 0,1 1 0 0 0,0-1-1 0 0,0 1 1 0 0,0 0-1 0 0,1-1 1 0 0,-1 1-1 0 0,1-1 1 0 0,-1 1-1 0 0,1-1 1 0 0,0 1-1 0 0,0-1 1 0 0,0 1-1 0 0,0-1 1 0 0,0 0-1 0 0,0 0 1 0 0,1 1 0 0 0,-1-1-1 0 0,1 0 1 0 0,-1 0-1 0 0,1 0 1 0 0,0-1-1 0 0,0 1 1 0 0,0 0-1 0 0,0-1 1 0 0,0 1-1 0 0,0-1 1 0 0,1 0-1 0 0,-1 0 1 0 0,0 0 0 0 0,1 0-1 0 0,-1 0 1 0 0,4 1-1 0 0,6 1 128 0 0,0 0 0 0 0,0-1 0 0 0,1-1 0 0 0,-1 0-1 0 0,0 0 1 0 0,0-1 0 0 0,1-1 0 0 0,-1 0 0 0 0,0-1 0 0 0,0 0 0 0 0,0 0-1 0 0,13-6 1 0 0,4-2 35 0 0,0-1-1 0 0,0-2 0 0 0,41-26 0 0 0,-60 33-176 0 0,0 0 0 0 0,-1-1-1 0 0,0 0 1 0 0,-1-1 0 0 0,0 1-1 0 0,0-2 1 0 0,0 1-1 0 0,-1-1 1 0 0,-1 0 0 0 0,7-11-1 0 0,-10 15-59 0 0,-1 0-1 0 0,1-1 1 0 0,-1 1-1 0 0,0-1 1 0 0,0 0-1 0 0,-1 1 1 0 0,0-1-1 0 0,0 0 1 0 0,0 0-1 0 0,-1 0 1 0 0,0 0-1 0 0,0 0 1 0 0,0 1-1 0 0,-1-1 1 0 0,0 0-1 0 0,0 0 1 0 0,0 0-1 0 0,-1 1 1 0 0,0-1-1 0 0,-4-9 1 0 0,2 9-163 0 0,0-1 1 0 0,0 1 0 0 0,0 0-1 0 0,-1 0 1 0 0,0 0 0 0 0,0 0-1 0 0,-1 1 1 0 0,1 0-1 0 0,-1 0 1 0 0,-1 1 0 0 0,1-1-1 0 0,0 1 1 0 0,-1 1 0 0 0,0-1-1 0 0,0 1 1 0 0,0 0-1 0 0,0 1 1 0 0,0 0 0 0 0,-1 0-1 0 0,1 0 1 0 0,-1 1 0 0 0,-8 0-1 0 0,10 1 24 0 0,-3-1-31 0 0,0 1 0 0 0,0 1 1 0 0,0-1-1 0 0,0 2 0 0 0,0-1 0 0 0,-14 5 0 0 0,22-6-26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13823 0 0,'0'0'11227'0'0,"-1"1"-10895"0"0,-11 60 1213 0 0,12-60-1469 0 0,0 0-53 0 0,0 1 32 0 0,-3-1-67 0 0,-2 16 263 0 0,5-15-321 0 0,1-3-72 0 0,4-1 134 0 0,0 0 0 0 0,0-1 0 0 0,0 0-1 0 0,-1 0 1 0 0,1 0 0 0 0,5-5-1 0 0,24-18-10 0 0,-34 26 19 0 0,0 0 0 0 0,0 0 0 0 0,0 0 0 0 0,0 0 0 0 0,1 0 0 0 0,-1-1 0 0 0,0 1 0 0 0,0 0 0 0 0,0 0 0 0 0,0 0 0 0 0,1 0 0 0 0,-1 0 0 0 0,0 0 0 0 0,0 0 0 0 0,0 0 0 0 0,1 0 0 0 0,-1 0 0 0 0,0 0 0 0 0,0 0 0 0 0,0-1 0 0 0,0 1 0 0 0,1 0 0 0 0,-1 0 0 0 0,0 1 0 0 0,0-1 0 0 0,0 0 0 0 0,1 0 0 0 0,-1 0 0 0 0,0 0 0 0 0,0 0 0 0 0,0 0 0 0 0,1 0 0 0 0,-1 0 0 0 0,0 0 0 0 0,0 0 0 0 0,0 0 0 0 0,0 0 0 0 0,1 1 0 0 0,-1-1 0 0 0,0 0 0 0 0,0 0 0 0 0,0 0 0 0 0,0 0 0 0 0,0 1 0 0 0,0-1 0 0 0,0 0 0 0 0,1 0 0 0 0,-1 0 0 0 0,0 0 0 0 0,0 1 0 0 0,0-1 0 0 0,0 0 0 0 0,0 0 0 0 0,0 0 0 0 0,0 1 0 0 0,0 9 0 0 0,0-9 0 0 0,-1 4 21 0 0,0 1 0 0 0,0-1-1 0 0,-1 1 1 0 0,1-1 0 0 0,-4 7 0 0 0,-8 25 51 0 0,13-36-136 0 0,0 7-1924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55 5983 0 0,'7'-4'92'0'0,"58"-29"1328"0"0,-29 21 2676 0 0,-31 10-1912 0 0,1 1-1 0 0,0 0 1 0 0,11 0 0 0 0,-16 1-2019 0 0,1 0 1 0 0,-1 0-1 0 0,1 0 1 0 0,-1 0 0 0 0,1 0-1 0 0,-1 0 1 0 0,0 1-1 0 0,1-1 1 0 0,-1 0-1 0 0,1 1 1 0 0,-1-1-1 0 0,0 1 1 0 0,1 0-1 0 0,-1-1 1 0 0,0 1-1 0 0,0 0 1 0 0,0 0 0 0 0,2 1-1 0 0,-2-1-108 0 0,0 0 0 0 0,-1 0 0 0 0,1 0 0 0 0,-1 1 0 0 0,1-1-1 0 0,-1 0 1 0 0,0 0 0 0 0,0 0 0 0 0,1 0 0 0 0,-1 1 0 0 0,0-1 0 0 0,0 0 0 0 0,0 0 0 0 0,0 0-1 0 0,0 1 1 0 0,0-1 0 0 0,-1 2 0 0 0,0 3-13 0 0,-1-1 0 0 0,0 1 0 0 0,-1-1 0 0 0,1 1 0 0 0,-1-1 0 0 0,0 0 0 0 0,-6 8 0 0 0,3-6-2 0 0,-1 1-1 0 0,0-1 0 0 0,-1-1 1 0 0,1 1-1 0 0,-1-1 1 0 0,-1-1-1 0 0,1 1 0 0 0,-1-1 1 0 0,0-1-1 0 0,-11 5 1 0 0,-15 3 49 0 0,-50 12 1 0 0,78-22-83 0 0,-20 5 3 0 0,-52 13 58 0 0,-90 10 0 0 0,158-28-178 0 0,0-1 0 0 0,-1-1 0 0 0,1 0 0 0 0,0-1 1 0 0,0 0-1 0 0,-1 0 0 0 0,1-1 0 0 0,0-1 0 0 0,0 0 0 0 0,0 0 0 0 0,1-1 0 0 0,-1-1 0 0 0,1 0 0 0 0,0 0 0 0 0,0-1 0 0 0,-9-7 0 0 0,-16-16-1536 0 0,34 29 1313 0 0,0 0-771 0 0,0 0 1085 0 0,1 0-1 0 0,-1 0 1 0 0,0 0 0 0 0,1 0-1 0 0,-1 1 1 0 0,1-1 0 0 0,-1 0-1 0 0,0 1 1 0 0,1-1 0 0 0,-1 0-1 0 0,1 1 1 0 0,-1-1-1 0 0,1 1 1 0 0,-1-1 0 0 0,1 0-1 0 0,0 1 1 0 0,-1-1 0 0 0,1 1-1 0 0,-1 0 1 0 0,1-1 0 0 0,0 1-1 0 0,0-1 1 0 0,-1 1 0 0 0,1-1-1 0 0,0 1 1 0 0,0 0-1 0 0,0-1 1 0 0,-1 1 0 0 0,1 0-1 0 0,0 0 1 0 0,-1 24-71 0 0,2-19 66 0 0,0 16 471 0 0,1-1-1 0 0,2 0 1 0 0,0 0 0 0 0,1 0-1 0 0,14 36 1 0 0,-9-29 323 0 0,-8-21-594 0 0,0 1 1 0 0,-1-1-1 0 0,1 1 1 0 0,-2-1-1 0 0,1 1 0 0 0,-1-1 1 0 0,0 1-1 0 0,0-1 0 0 0,-1 1 1 0 0,0-1-1 0 0,-1 0 0 0 0,-2 8 1 0 0,4-13-110 0 0,0-1-12 0 0,0 0-56 0 0,-1-1-1 0 0,1 0 0 0 0,0 1 0 0 0,0-1 0 0 0,0 0 1 0 0,0 1-1 0 0,0-1 0 0 0,0 0 0 0 0,0 1 1 0 0,0-1-1 0 0,0 0 0 0 0,0 1 0 0 0,0-1 0 0 0,0 0 1 0 0,0 1-1 0 0,1-1 0 0 0,-1 0 0 0 0,0 1 0 0 0,0-1 1 0 0,0 0-1 0 0,0 1 0 0 0,1-1 0 0 0,-1 0 1 0 0,0 0-1 0 0,0 1 0 0 0,1-1 0 0 0,-1 0 0 0 0,0 0 1 0 0,0 1-1 0 0,1-1 0 0 0,-1 0 0 0 0,0 0 0 0 0,0 0 1 0 0,1 1-1 0 0,-1-1 0 0 0,0 0 0 0 0,1 0 0 0 0,-1 0 1 0 0,0 0-1 0 0,1 0 0 0 0,-1 0 0 0 0,1 0 1 0 0,-1 0-1 0 0,0 0 0 0 0,1 0 0 0 0,-1 0 0 0 0,0 0 1 0 0,1 0-1 0 0,-1 0 0 0 0,1 0 0 0 0,-1 0 0 0 0,5 0-3 0 0,1 0 0 0 0,-1-1 0 0 0,0 1-1 0 0,1-1 1 0 0,-1 0 0 0 0,0-1 0 0 0,0 1 0 0 0,7-4 0 0 0,40-22-53 0 0,-31 16 35 0 0,4-3-191 0 0,53-19-1 0 0,-68 30 150 0 0,1 0 0 0 0,-1 0-1 0 0,1 1 1 0 0,0 0 0 0 0,-1 1-1 0 0,1 0 1 0 0,0 1-1 0 0,15 2 1 0 0,-22-2 55 0 0,-1 0 0 0 0,0 1 0 0 0,0 0 0 0 0,0 0-1 0 0,0 0 1 0 0,0 0 0 0 0,-1 0 0 0 0,1 1 0 0 0,0-1 0 0 0,0 1 0 0 0,-1-1 0 0 0,1 1 0 0 0,-1 0-1 0 0,0 0 1 0 0,1 0 0 0 0,-1 1 0 0 0,2 2 0 0 0,-1 0 0 0 0,0 0 0 0 0,-1-1-1 0 0,0 1 1 0 0,0 1 0 0 0,0-1 0 0 0,0 0 0 0 0,-1 0-1 0 0,0 0 1 0 0,0 7 0 0 0,2 26 7 0 0,-2-27 29 0 0,-1-1 0 0 0,2 1 0 0 0,-1-1 0 0 0,5 16 0 0 0,-3-18 42 0 0,0 1 0 0 0,-1-1 0 0 0,-1 0 1 0 0,1 1-1 0 0,-1-1 0 0 0,-1 1 0 0 0,1 0 1 0 0,-3 12-1 0 0,2-17-17 0 0,-1 0 1 0 0,0 0-1 0 0,0 0 1 0 0,0 0 0 0 0,-1 0-1 0 0,1-1 1 0 0,-1 1-1 0 0,0 0 1 0 0,0-1 0 0 0,0 0-1 0 0,-1 1 1 0 0,1-1-1 0 0,-1 0 1 0 0,1 0 0 0 0,-1 0-1 0 0,0-1 1 0 0,0 1-1 0 0,-1-1 1 0 0,1 0-1 0 0,-6 3 1 0 0,4-2 13 0 0,-7 4 79 0 0,0-1 0 0 0,0 0-1 0 0,-1-1 1 0 0,0 0 0 0 0,-25 5-1 0 0,2-3-72 0 0,24-4-59 0 0,0-1 1 0 0,0 0 0 0 0,-1-1 0 0 0,1 0 0 0 0,0 0-1 0 0,0-2 1 0 0,-1 0 0 0 0,-12-2 0 0 0,24 3-127 0 0,-1-2-1571 0 0,1 2 1308 0 0,0-1-1 0 0,1 1 0 0 0,-1 0 0 0 0,0 0 0 0 0,0-1 0 0 0,1 1 0 0 0,-1 0 0 0 0,0 0 1 0 0,0 0-1 0 0,-1 0 0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7367 0 0,'0'0'1282'0'0,"10"-16"12323"0"0,-9 15-13277 0 0,-1 0 1 0 0,0 1 0 0 0,1-1-1 0 0,-1 0 1 0 0,1 1 0 0 0,0-1-1 0 0,-1 0 1 0 0,1 1 0 0 0,-1-1-1 0 0,1 1 1 0 0,0-1-1 0 0,0 1 1 0 0,-1-1 0 0 0,1 1-1 0 0,0 0 1 0 0,1-1 0 0 0,-1 1-269 0 0,-1 0 0 0 0,1 0 0 0 0,0 0 0 0 0,0 0 1 0 0,0 0-1 0 0,0 1 0 0 0,0-1 0 0 0,0 0 0 0 0,0 1 1 0 0,-1-1-1 0 0,1 0 0 0 0,0 1 0 0 0,0-1 1 0 0,-1 1-1 0 0,1 0 0 0 0,0-1 0 0 0,0 1 0 0 0,-1-1 1 0 0,1 1-1 0 0,-1 0 0 0 0,1 0 0 0 0,-1-1 0 0 0,1 1 1 0 0,0 1-1 0 0,1 0-18 0 0,2 2-68 0 0,-1 4 602 0 0,-2-6-2515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1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94 5983 0 0,'0'0'10159'0'0,"1"-1"-8906"0"0,9-4-135 0 0,-1 1 0 0 0,18-6 0 0 0,-16 6-442 0 0,-1 0-1 0 0,19-9 0 0 0,10-4-139 0 0,-15 7-376 0 0,42-15 248 0 0,-64 25-344 0 0,-1 0 5 0 0,0 0-56 0 0,0 0-8 0 0,1 0 0 0 0,-1 0 1 0 0,0 0-1 0 0,1 0 0 0 0,-1 1 0 0 0,0-1 0 0 0,1 0 0 0 0,-1 1 0 0 0,0-1 0 0 0,0 1 0 0 0,0 0 0 0 0,1-1 0 0 0,-1 1 0 0 0,0 0 0 0 0,0 0 0 0 0,0-1 0 0 0,0 1 0 0 0,0 0 1 0 0,0 0-1 0 0,-1 0 0 0 0,1 0 0 0 0,0 0 0 0 0,0 1 0 0 0,-1-1 0 0 0,1 0 0 0 0,-1 0 0 0 0,2 3 0 0 0,0-2-5 0 0,-2-1 0 0 0,1 0 0 0 0,-1 0 0 0 0,1 0 0 0 0,-1 0 0 0 0,0 0 0 0 0,1 0 0 0 0,-1 1 0 0 0,0-1 0 0 0,0 0 0 0 0,0 0 0 0 0,0 0 0 0 0,0 0 0 0 0,0 1 0 0 0,0 1 0 0 0,0 2-4 0 0,0 0-1 0 0,-1-1 1 0 0,1 1 0 0 0,-1 0 0 0 0,0 0-1 0 0,-1 0 1 0 0,1-1 0 0 0,-1 1-1 0 0,0 0 1 0 0,0-1 0 0 0,0 0-1 0 0,-1 1 1 0 0,-5 7 0 0 0,-5 4-100 0 0,-29 29 0 0 0,33-36 60 0 0,-167 151-395 0 0,54-52 214 0 0,96-84 236 0 0,25-23 650 0 0,2-1-506 0 0,22-3 132 0 0,0 2 0 0 0,40 3 1 0 0,-8 0-25 0 0,185-18 297 0 0,-218 13-546 0 0,-6 0 2 0 0,0 1 0 0 0,20 1-1 0 0,-34 1-88 0 0,-2 2-730 0 0,-1 0 572 0 0,0 0 0 0 0,1 0 0 0 0,-1 0 0 0 0,0-1 0 0 0,0 1 0 0 0,0 0 0 0 0,0 0 0 0 0,0-1 0 0 0,-1 1 0 0 0,1-1 0 0 0,-3 4 0 0 0,-4 3-5723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11055 0 0,'0'0'15388'0'0,"5"-16"-11322"0"0,-4 10-6361 0 0,-2-1 547 0 0,1-6-7737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0,'0'0'14590'0'0,"9"8"-8452"0"0,3 4-3749 0 0,-10-10-2093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12895 0 0,'0'0'3394'0'0,"4"-11"4648"0"0,0 6-8191 0 0,-4 5 257 0 0,0 0 1 0 0,0 0-1 0 0,0-1 0 0 0,1 1 0 0 0,-1 0 1 0 0,0 0-1 0 0,0 0 0 0 0,0 0 0 0 0,1 0 1 0 0,-1-1-1 0 0,0 1 0 0 0,0 0 1 0 0,0 0-1 0 0,0 0 0 0 0,1-1 0 0 0,-1 1 1 0 0,0 0-1 0 0,0 0 0 0 0,0-1 0 0 0,0 1 1 0 0,0 0-1 0 0,0 0 0 0 0,0 0 0 0 0,0-1 1 0 0,0 1-1 0 0,0 0 0 0 0,0 0 0 0 0,0-1 1 0 0,0 1-1 0 0,0 0 0 0 0,0 0 0 0 0,0-1 1 0 0,0 1-1 0 0,0 0 0 0 0,0 0 0 0 0,0-1 1 0 0,0 1-1 0 0,0 0 0 0 0,0 0 0 0 0,0-1 1 0 0,-1 1-1 0 0,1 0 0 0 0,0 0 1 0 0,0 0-1 0 0,0-1 0 0 0,0 1 0 0 0,0 0 1 0 0,-1 0-1 0 0,1 0 0 0 0,0 0 0 0 0,0-1 1 0 0,-1 1-1 0 0,1 0 0 0 0,0 0 0 0 0,-2-1-656 0 0,2 8-3884 0 0,1-5 3975 0 0,-1 1 0 0 0,1-1-1 0 0,-1 1 1 0 0,1-1 0 0 0,0 0-1 0 0,1 4 1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8207 0 0,'0'0'5555'0'0,"18"1"3635"0"0,-10 1-11567 0 0,2 0-5191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17711 0 0,'0'0'3071'0'0,"1"0"-1791"0"0,1 0-444 0 0,0-1-1 0 0,0 1 1 0 0,0 0 0 0 0,-1-1 0 0 0,1 1 0 0 0,0-1 0 0 0,-1 1-1 0 0,1-1 1 0 0,2-1 0 0 0,-1-1-1174 0 0,-2 2 935 0 0,0 8-927 0 0,-1-6 284 0 0,0 0 0 0 0,0 0 1 0 0,0 0-1 0 0,0 0 0 0 0,0 0 1 0 0,0 0-1 0 0,0 0 0 0 0,0 0 1 0 0,1 0-1 0 0,-1-1 0 0 0,0 1 1 0 0,1 2-1 0 0,0-2-41 0 0,0 0-1 0 0,0 0 1 0 0,1-1-1 0 0,-1 1 1 0 0,0 0-1 0 0,0 0 1 0 0,0-1 0 0 0,1 1-1 0 0,-1-1 1 0 0,0 1-1 0 0,1-1 1 0 0,-1 0-1 0 0,1 1 1 0 0,-1-1-1 0 0,0 0 1 0 0,1 0 0 0 0,-1 0-1 0 0,1 0 1 0 0,-1 0-1 0 0,0 0 1 0 0,1 0-1 0 0,-1-1 1 0 0,1 1 0 0 0,1-1-1 0 0,17-6-2666 0 0,-3-3-3594 0 0,-1-3-1616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0,'0'0'12464'0'0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 13447 0 0,'0'0'3084'0'0,"-1"3"-2190"0"0,-15 92 1656 0 0,6-30-1800 0 0,-31 217 746 0 0,37-223-1477 0 0,2 0 1 0 0,11 107-1 0 0,-4-109-124 0 0,-5-55 25 0 0,2-3-165 0 0,3-5 250 0 0,-1 0 1 0 0,1 0 0 0 0,-1 0 0 0 0,-1 0-1 0 0,1-1 1 0 0,-1 1 0 0 0,3-9 0 0 0,16-54 337 0 0,-18 53-250 0 0,10-26 222 0 0,2 0-1 0 0,2 1 1 0 0,1 1 0 0 0,40-59-1 0 0,-4 18-85 0 0,-47 71-200 0 0,0 1 0 0 0,0 0-1 0 0,1 0 1 0 0,0 1 0 0 0,19-13 0 0 0,-28 21-27 0 0,1 0 0 0 0,0 0 1 0 0,-1 0-1 0 0,1 0 0 0 0,0 0 0 0 0,0 0 1 0 0,0 0-1 0 0,-1 0 0 0 0,1 0 0 0 0,0 0 1 0 0,0 0-1 0 0,-1 0 0 0 0,1 0 0 0 0,0 1 1 0 0,-1-1-1 0 0,1 0 0 0 0,0 1 0 0 0,0-1 1 0 0,-1 0-1 0 0,1 1 0 0 0,0 0 0 0 0,1 0 2 0 0,1 0-4 0 0,0 1 0 0 0,0 0 0 0 0,0 0 0 0 0,0 1 0 0 0,0-1 0 0 0,-1 1 0 0 0,1-1 0 0 0,-1 1 0 0 0,1 0 0 0 0,-1 0 0 0 0,0 0 0 0 0,0 0 0 0 0,0 0 0 0 0,-1 1 0 0 0,1-1 0 0 0,1 7 0 0 0,2 6 0 0 0,-1 0 0 0 0,3 23 0 0 0,-5-31 0 0 0,3 47 4 0 0,-1 0 0 0 0,-8 97 0 0 0,1-27-487 0 0,2-125 483 0 0,1 1-1 0 0,0-1 0 0 0,0 1 0 0 0,0-1 0 0 0,0 1 0 0 0,0-1 0 0 0,0 1 0 0 0,0-1 1 0 0,0 1-1 0 0,0-1 0 0 0,0 1 0 0 0,0-1 0 0 0,1 1 0 0 0,-1-1 0 0 0,0 1 0 0 0,0-1 0 0 0,0 1 1 0 0,1-1-1 0 0,-1 1 0 0 0,0-1 0 0 0,1 1 0 0 0,-1-1 0 0 0,0 0 0 0 0,1 1 0 0 0,-1-1 0 0 0,0 0 1 0 0,1 1-1 0 0,-1-1 0 0 0,1 0 0 0 0,-1 1 0 0 0,0-1 0 0 0,1 0 0 0 0,-1 0 0 0 0,1 0 0 0 0,-1 1 1 0 0,1-1-1 0 0,-1 0 0 0 0,1 0 0 0 0,-1 0 0 0 0,1 0 0 0 0,-1 0 0 0 0,1 0 0 0 0,-1 0 0 0 0,1 0 1 0 0,-1 0-1 0 0,1 0 0 0 0,-1 0 0 0 0,1 0 0 0 0,-1-1 0 0 0,1 1 0 0 0,-1 0 0 0 0,1 0 0 0 0,-1 0 1 0 0,1-1-1 0 0,-1 1 0 0 0,1-1 0 0 0,3-1 64 0 0,0 0-1 0 0,0 0 1 0 0,0-1 0 0 0,6-5-1 0 0,6-7 232 0 0,0-1 0 0 0,-1-1 0 0 0,25-36 0 0 0,61-93 764 0 0,-11 15-340 0 0,140-162-282 0 0,-210 271-585 0 0,-5 3-72 0 0,18-20-434 0 0,-29 35-8 0 0,0 0 0 0 0,0 1 0 0 0,0-1 0 0 0,1 1 0 0 0,-1 0 0 0 0,9-4-1 0 0,0 3-7409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92 202 11055 0 0,'0'0'9444'0'0,"2"1"-9001"0"0,7 2-270 0 0,1-1 0 0 0,0 0 0 0 0,-1 0 1 0 0,1-1-1 0 0,0 0 0 0 0,0-1 0 0 0,0 0 0 0 0,0-1 0 0 0,-1 0 1 0 0,1 0-1 0 0,0-1 0 0 0,13-4 0 0 0,3-3-22 0 0,0 0 0 0 0,-1-2 1 0 0,30-17-1 0 0,-47 24-135 0 0,-1 0 0 0 0,-1-1 0 0 0,1 1 0 0 0,-1-2 0 0 0,1 1 1 0 0,-1 0-1 0 0,-1-1 0 0 0,1 0 0 0 0,-1-1 0 0 0,6-8 0 0 0,-10 13-31 0 0,-1 0 0 0 0,1 1 0 0 0,0-1 0 0 0,0 0 0 0 0,-1 0 0 0 0,1 0 0 0 0,-1 0 0 0 0,0-1 0 0 0,0 1 0 0 0,1 0 0 0 0,-1 0 0 0 0,-1 0 0 0 0,1 0 0 0 0,0 0 0 0 0,0 0 0 0 0,-1 0 0 0 0,1 0 0 0 0,-1 0-1 0 0,0 0 1 0 0,1 0 0 0 0,-1 0 0 0 0,0 0 0 0 0,0 0 0 0 0,0 1 0 0 0,-1-1 0 0 0,1 0 0 0 0,0 1 0 0 0,-4-4 0 0 0,3 3-8 0 0,0 1 1 0 0,0-1-1 0 0,0 0 0 0 0,0 0 1 0 0,0 1-1 0 0,-1 0 0 0 0,1-1 0 0 0,0 1 1 0 0,-1 0-1 0 0,1 0 0 0 0,-1 0 0 0 0,0 1 1 0 0,1-1-1 0 0,-1 0 0 0 0,0 1 1 0 0,1 0-1 0 0,-1 0 0 0 0,0 0 0 0 0,0 0 1 0 0,1 0-1 0 0,-6 1 0 0 0,-3 3-43 0 0,0 0-1 0 0,0 1 1 0 0,1 1-1 0 0,0-1 1 0 0,-12 10-1 0 0,-47 39-130 0 0,58-45 177 0 0,-8 6-11 0 0,-17 15-13 0 0,-46 48 0 0 0,73-69 33 0 0,1 1 0 0 0,0 0 1 0 0,1 0-1 0 0,0 1 1 0 0,0 0-1 0 0,1 0 1 0 0,1 0-1 0 0,0 1 0 0 0,0 0 1 0 0,-3 17-1 0 0,7-25-9 0 0,1 0 0 0 0,-1 0-1 0 0,1 1 1 0 0,0-1 0 0 0,0 0-1 0 0,0 0 1 0 0,1 1 0 0 0,-1-1-1 0 0,1 0 1 0 0,0 0 0 0 0,1 0-1 0 0,-1 0 1 0 0,4 6 0 0 0,-3-5-9 0 0,2 0 1 0 0,-1 0-1 0 0,0 0 1 0 0,1-1 0 0 0,0 1-1 0 0,0-1 1 0 0,1 0 0 0 0,-1 0-1 0 0,6 3 1 0 0,0-1 17 0 0,1 0 0 0 0,0 0 0 0 0,0-1 0 0 0,1 0 0 0 0,-1-1 0 0 0,1 0 0 0 0,0-1 0 0 0,22 3 1 0 0,20-1 383 0 0,1-2 0 0 0,53-5 0 0 0,-67-2-1490 0 0,-23 2 417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1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 5983 0 0,'1'-2'464'0'0,"11"-18"56"0"0,-12 19-98 0 0,5-5 4631 0 0,-5 6-4631 0 0,1 0-1 0 0,-1-1 0 0 0,1 1 0 0 0,-1 0 0 0 0,1-1 0 0 0,-1 1 1 0 0,1 0-1 0 0,-1 0 0 0 0,2 0 0 0 0,-1 0-308 0 0,-1 0 0 0 0,1 0 0 0 0,0 0 0 0 0,-1 0 0 0 0,1 1 0 0 0,-1-1 0 0 0,1 0 0 0 0,-1 0 1 0 0,1 1-1 0 0,-1-1 0 0 0,1 1 0 0 0,-1-1 0 0 0,1 0 0 0 0,-1 1 0 0 0,0-1 0 0 0,1 1 0 0 0,-1-1 0 0 0,1 1 0 0 0,1 2-61 0 0,-1 0 0 0 0,1 1-1 0 0,-1-1 1 0 0,0 0 0 0 0,2 7 0 0 0,-1 3 214 0 0,-2 0 0 0 0,0 0 0 0 0,0 0 0 0 0,-1 0 0 0 0,-1 0 1 0 0,-4 19-1 0 0,1-6-89 0 0,-15 81 349 0 0,-16 123-257 0 0,35-224-261 0 0,0-4-7 0 0,1 0 0 0 0,0 0 1 0 0,0 0-1 0 0,0 1 0 0 0,1-1 0 0 0,-1 0 1 0 0,0 0-1 0 0,1 0 0 0 0,-1 0 1 0 0,2 2-1 0 0,-2-1 58 0 0,2-4-37 0 0,0 0 1 0 0,0 0-1 0 0,0 0 1 0 0,0 0 0 0 0,-1 0-1 0 0,1 0 1 0 0,0-1-1 0 0,-1 1 1 0 0,1-1 0 0 0,-1 1-1 0 0,0-1 1 0 0,1 1-1 0 0,-1-1 1 0 0,0 0 0 0 0,1-2-1 0 0,0 1 32 0 0,31-48 674 0 0,46-101-1 0 0,-48 86-475 0 0,5-17-151 0 0,-35 82 125 0 0,0 3-113 0 0,5 6-28 0 0,0 0 0 0 0,-1 1 0 0 0,0 0-1 0 0,-1 0 1 0 0,6 15 0 0 0,13 53 192 0 0,-20-67-247 0 0,6 23 25 0 0,-4-11-52 0 0,1 0 1 0 0,1 0-1 0 0,1 0 1 0 0,20 37-1 0 0,-26-57 1 0 0,-1 0 0 0 0,1 1 0 0 0,0-1 0 0 0,0 0 0 0 0,-1 0 0 0 0,1 0 0 0 0,1 0 0 0 0,-1 0 0 0 0,0-1 0 0 0,0 1 0 0 0,1-1 0 0 0,-1 1 0 0 0,0-1 1 0 0,1 0-1 0 0,0 0 0 0 0,-1 0 0 0 0,1 0 0 0 0,0 0 0 0 0,-1-1 0 0 0,1 1 0 0 0,0-1 0 0 0,0 0 0 0 0,-1 0 0 0 0,1 0 0 0 0,0 0 0 0 0,0 0 0 0 0,0-1 0 0 0,-1 1 0 0 0,1-1 0 0 0,0 0 0 0 0,-1 1 0 0 0,1-1 0 0 0,0 0 0 0 0,-1-1 0 0 0,1 1 0 0 0,-1 0 0 0 0,0-1 0 0 0,1 0 0 0 0,-1 1 0 0 0,0-1 0 0 0,0 0 0 0 0,0 0 0 0 0,0 0 0 0 0,2-3 0 0 0,11-17 67 0 0,-1-1-1 0 0,-1-1 0 0 0,-1 1 1 0 0,10-30-1 0 0,14-28 246 0 0,-15 41-412 0 0,1 1 0 0 0,2 1 0 0 0,2 1-1 0 0,56-63 1 0 0,-80 98-101 0 0,1-1 0 0 0,-1 1-1 0 0,1 0 1 0 0,0-1 0 0 0,0 1 0 0 0,0 1 0 0 0,0-1-1 0 0,0 0 1 0 0,0 1 0 0 0,0-1 0 0 0,0 1-1 0 0,1 0 1 0 0,-1 0 0 0 0,1 0 0 0 0,-1 1 0 0 0,1-1-1 0 0,-1 1 1 0 0,1 0 0 0 0,-1 0 0 0 0,1 0 0 0 0,-1 0-1 0 0,0 1 1 0 0,8 1 0 0 0,2 2-1262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6911 0 0,'0'0'623'0'0,"-16"0"-502"0"0,11 0 988 0 0,-1 0-1 0 0,1 1 0 0 0,-1 0 0 0 0,1 0 1 0 0,-1 0-1 0 0,1 1 0 0 0,0-1 0 0 0,-7 4 1 0 0,5-1-912 0 0,1 0 1 0 0,0 0 0 0 0,0 0 0 0 0,0 1-1 0 0,0 0 1 0 0,1 0 0 0 0,0 0 0 0 0,0 0-1 0 0,-6 10 1 0 0,-21 27-192 0 0,-23 34-19 0 0,47-62 30 0 0,0-1 0 0 0,1 1 0 0 0,0 0 0 0 0,-4 15 0 0 0,10-26 12 0 0,0 1 1 0 0,0-1-1 0 0,1 0 1 0 0,-1 0 0 0 0,1 0-1 0 0,-1 1 1 0 0,1-1 0 0 0,0 0-1 0 0,0 1 1 0 0,0-1-1 0 0,1 0 1 0 0,-1 0 0 0 0,1 0-1 0 0,0 1 1 0 0,0-1 0 0 0,0 0-1 0 0,0 0 1 0 0,1 0-1 0 0,-1 0 1 0 0,1 0 0 0 0,-1-1-1 0 0,1 1 1 0 0,0 0 0 0 0,0-1-1 0 0,1 1 1 0 0,-1-1-1 0 0,0 0 1 0 0,1 0 0 0 0,3 3-1 0 0,-1-2 44 0 0,0 0-1 0 0,0-1 1 0 0,1 1-1 0 0,-1-1 1 0 0,1 0-1 0 0,0 0 1 0 0,-1-1 0 0 0,1 0-1 0 0,0 0 1 0 0,0 0-1 0 0,0-1 1 0 0,0 1-1 0 0,0-2 1 0 0,0 1-1 0 0,8-2 1 0 0,-6 1-37 0 0,1-1 1 0 0,0 0-1 0 0,0-1 1 0 0,-1 0-1 0 0,1-1 1 0 0,-1 0-1 0 0,0 0 1 0 0,0 0-1 0 0,-1-1 0 0 0,1 0 1 0 0,-1-1-1 0 0,0 0 1 0 0,-1 0-1 0 0,1 0 1 0 0,-1-1-1 0 0,0 0 1 0 0,-1 0-1 0 0,0 0 1 0 0,0-1-1 0 0,0 0 0 0 0,-1 0 1 0 0,0 0-1 0 0,-1 0 1 0 0,0-1-1 0 0,0 1 1 0 0,0-1-1 0 0,-2 0 1 0 0,3-13-1 0 0,-4 21-32 0 0,2-21 87 0 0,1-44 0 0 0,-3 61-91 0 0,-1-1-1 0 0,1 0 1 0 0,-1 1 0 0 0,0-1-1 0 0,-1 1 1 0 0,1-1 0 0 0,-1 1-1 0 0,0 0 1 0 0,0 0 0 0 0,-1-1-1 0 0,1 2 1 0 0,-1-1 0 0 0,-5-6-1 0 0,7 9-44 0 0,-1 1 0 0 0,1 0 0 0 0,-1 0-1 0 0,1 0 1 0 0,-1-1 0 0 0,1 1-1 0 0,-1 1 1 0 0,1-1 0 0 0,-1 0-1 0 0,0 0 1 0 0,0 1 0 0 0,1-1-1 0 0,-1 1 1 0 0,0-1 0 0 0,0 1-1 0 0,-2 0 1 0 0,0 0 71 0 0,1 0-1 0 0,-1 0 1 0 0,1 0 0 0 0,-1 1-1 0 0,1 0 1 0 0,-1 0 0 0 0,1 0 0 0 0,-5 1-1 0 0,3 1-413 0 0,-1 0-1 0 0,0 0 0 0 0,-10 8 0 0 0,12-8-837 0 0,0 1 0 0 0,0-1 0 0 0,0 1 1 0 0,-4 5-1 0 0,2 1-5132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1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271 239 1375 0 0,'0'0'10336'0'0,"18"-10"-5297"0"0,-9 1-3137 0 0,-2 1-1561 0 0,1 0 0 0 0,0 1 1 0 0,0 1-1 0 0,10-7 0 0 0,11-6-161 0 0,-12 8-92 0 0,29-15 0 0 0,47-14-29 0 0,103-31-1 0 0,-187 68-59 0 0,-5 1 0 0 0,1 1 0 0 0,-1 0 0 0 0,1 0-1 0 0,-1 0 1 0 0,1 0 0 0 0,-1 1 0 0 0,7-1 0 0 0,0 4-42 0 0,-2 4 22 0 0,-8-4 19 0 0,0 0 0 0 0,0 0 0 0 0,0 0 0 0 0,0 0 0 0 0,0 0 0 0 0,-1 0 0 0 0,1 0 0 0 0,-1 0 0 0 0,0 0 0 0 0,0 1 0 0 0,0-1 0 0 0,0 0 0 0 0,0 0 1 0 0,-1 0-1 0 0,1 0 0 0 0,-1 0 0 0 0,-1 4 0 0 0,-2 4-3 0 0,0 0 1 0 0,-1 0-1 0 0,-7 13 0 0 0,3-8-29 0 0,-2 0 1 0 0,0 0-1 0 0,-1-1 0 0 0,0 0 0 0 0,-1-1 1 0 0,-1-1-1 0 0,-17 14 0 0 0,9-11-35 0 0,-1 0 0 0 0,-1-1 0 0 0,-1-1-1 0 0,-32 12 1 0 0,-4 2 4 0 0,1 2 0 0 0,1 3 0 0 0,2 3 0 0 0,2 2-1 0 0,1 2 1 0 0,-77 74 0 0 0,95-74 1104 0 0,58-38-558 0 0,34-5-325 0 0,-1-3-1 0 0,59-13 1 0 0,-34 5 41 0 0,-65 12-179 0 0,28-6 203 0 0,1 3 1 0 0,1 1 0 0 0,57 2-1 0 0,-78 5-67 0 0,-20-2-92 0 0,1-1 0 0 0,-1 0 0 0 0,0 1 0 0 0,0-2 0 0 0,0 1 0 0 0,0 0 0 0 0,6-2-1 0 0,-7 1 34 0 0,2-3-38 0 0,-5 4-79 0 0,1 0 0 0 0,-1 0 0 0 0,0-1 0 0 0,0 1 0 0 0,0 0-1 0 0,1-1 1 0 0,-1 1 0 0 0,0 0 0 0 0,0 0 0 0 0,0-1-1 0 0,0 1 1 0 0,0 0 0 0 0,1-1 0 0 0,-1 1 0 0 0,0 0 0 0 0,0-1-1 0 0,0 1 1 0 0,0 0 0 0 0,0-1 0 0 0,0 1 0 0 0,0 0-1 0 0,0-1 1 0 0,0 1 0 0 0,0 0 0 0 0,0-1 0 0 0,-1 1 0 0 0,1 0-1 0 0,0-1 1 0 0,0 1 0 0 0,0 0 0 0 0,0 0 0 0 0,0-1-1 0 0,-1 1 1 0 0,1 0 0 0 0,0-1 0 0 0,0 1 0 0 0,0 0 0 0 0,-1 0-1 0 0,1 0 1 0 0,0-1 0 0 0,0 1 0 0 0,-1 0 0 0 0,1 0-1 0 0,-12-8-2080 0 0,1 4 565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 9671 0 0,'-5'-4'1004'0'0,"-3"0"1192"0"0,-8-1 6048 0 0,14 6-8174 0 0,-1-1 1 0 0,1 0-1 0 0,0 1 0 0 0,-1-1 1 0 0,1 1-1 0 0,0 0 0 0 0,-1 0 1 0 0,1 0-1 0 0,0 0 0 0 0,0 0 1 0 0,0 0-1 0 0,0 1 0 0 0,0-1 0 0 0,0 1 1 0 0,1-1-1 0 0,-1 1 0 0 0,0 0 1 0 0,1-1-1 0 0,-1 1 0 0 0,1 0 1 0 0,-2 3-1 0 0,-3 6-44 0 0,0 0 0 0 0,1 0 0 0 0,-4 13 0 0 0,2-6 36 0 0,-2 4-54 0 0,-29 76-6 0 0,33-82 2 0 0,0 0 1 0 0,1 1-1 0 0,1-1 1 0 0,-1 20-1 0 0,4-33 26 0 0,0 0-1 0 0,0 1 0 0 0,0-1 0 0 0,1 0 0 0 0,-1 0 0 0 0,1 0 0 0 0,-1 0 0 0 0,1 0 0 0 0,0 0 0 0 0,0 0 0 0 0,1 0 0 0 0,-1 0 1 0 0,1-1-1 0 0,-1 1 0 0 0,1 0 0 0 0,3 3 0 0 0,-4-5 10 0 0,1 1 1 0 0,0-1 0 0 0,-1 0-1 0 0,1 0 1 0 0,0 1-1 0 0,0-1 1 0 0,0-1 0 0 0,0 1-1 0 0,0 0 1 0 0,0 0-1 0 0,0-1 1 0 0,0 1-1 0 0,0-1 1 0 0,0 1 0 0 0,0-1-1 0 0,0 0 1 0 0,1 0-1 0 0,-1 0 1 0 0,0 0 0 0 0,0 0-1 0 0,0-1 1 0 0,0 1-1 0 0,0-1 1 0 0,3 0-1 0 0,22-10 229 0 0,-1 0-1 0 0,0-2 0 0 0,0-1 1 0 0,-2-1-1 0 0,25-19 0 0 0,-25 15-215 0 0,-1 0-1 0 0,0-2 0 0 0,-2 0 0 0 0,35-46 0 0 0,-32 35-55 0 0,-23 31-69 0 0,-3 21 16 0 0,0-1 0 0 0,-1 1 0 0 0,-12 37 1 0 0,6-22 27 0 0,3-12 29 0 0,-2 24 0 0 0,7-39 0 0 0,0-1 0 0 0,1 1 0 0 0,0-1 0 0 0,0 1 0 0 0,1-1 0 0 0,0 1 0 0 0,4 11 0 0 0,-5-17-27 0 0,1 0 0 0 0,0-1 0 0 0,0 1 0 0 0,0 0 0 0 0,0 0 0 0 0,0 0 0 0 0,0-1 0 0 0,0 1 0 0 0,0 0 0 0 0,1-1 0 0 0,-1 1 0 0 0,1-1 0 0 0,-1 0 0 0 0,1 0 0 0 0,-1 1 0 0 0,1-1 0 0 0,0 0 0 0 0,0 0 0 0 0,0 0 0 0 0,-1-1 0 0 0,1 1 0 0 0,0 0 0 0 0,0-1 0 0 0,0 1 0 0 0,0-1 0 0 0,0 1 0 0 0,0-1 0 0 0,0 0 0 0 0,0 0 0 0 0,0 0 0 0 0,1 0 0 0 0,-1-1 0 0 0,0 1 0 0 0,2-1 0 0 0,6-1-215 0 0,1-1 0 0 0,-1 0 0 0 0,0-1 0 0 0,0 0 0 0 0,10-6 0 0 0,4-2-1672 0 0,-1-3-3496 0 0,0-1-1565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17 19951 0 0,'7'-14'918'0'0,"-6"12"1244"0"0,2 15-1234 0 0,-3-6-842 0 0,-1 0 0 0 0,1-1 0 0 0,-1 1 1 0 0,0 0-1 0 0,-1-1 0 0 0,-2 7 0 0 0,-16 41 181 0 0,9-28-189 0 0,-139 306 126 0 0,113-256-188 0 0,-122 213-417 0 0,69-134 178 0 0,53-80-2422 0 0,28-56 1274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79 374 5983 0 0,'0'1'4612'0'0,"3"10"1796"0"0,-3-9-5558 0 0,0 1-1 0 0,-1 0 0 0 0,1 0 1 0 0,-1 0-1 0 0,1 0 1 0 0,-3 4-1 0 0,2-5-636 0 0,0 1-1 0 0,0-1 0 0 0,-1 1 1 0 0,1-1-1 0 0,-1 1 1 0 0,0-1-1 0 0,0 0 1 0 0,1 0-1 0 0,-2 0 0 0 0,-3 3 1 0 0,5-4 132 0 0,-15 0 151 0 0,15-1-484 0 0,-1 0-1 0 0,1 0 1 0 0,-1-1 0 0 0,1 1-1 0 0,-1 0 1 0 0,1-1-1 0 0,0 1 1 0 0,-1-1 0 0 0,1 0-1 0 0,0 0 1 0 0,-1 1 0 0 0,1-1-1 0 0,0 0 1 0 0,0 0-1 0 0,0 0 1 0 0,0 0 0 0 0,0 0-1 0 0,-1-2 1 0 0,0 1-10 0 0,1-1-1 0 0,-1 1 1 0 0,1-1 0 0 0,0 0-1 0 0,0 0 1 0 0,0 1 0 0 0,0-1-1 0 0,0-5 1 0 0,0-3-94 0 0,0 0 1 0 0,1 0-1 0 0,3-21 0 0 0,0 4-211 0 0,2 1 0 0 0,1-1-1 0 0,1 1 1 0 0,21-51-1 0 0,-24 69 287 0 0,2-1 0 0 0,-1 1 0 0 0,1 1 0 0 0,1-1 0 0 0,0 1-1 0 0,0 0 1 0 0,0 0 0 0 0,1 1 0 0 0,0 0 0 0 0,1 1 0 0 0,0-1 0 0 0,0 2 0 0 0,0-1 0 0 0,0 1-1 0 0,1 1 1 0 0,0-1 0 0 0,14-3 0 0 0,-12 5 1 0 0,1-1 1 0 0,0 2-1 0 0,0 0 0 0 0,0 0 1 0 0,0 1-1 0 0,0 1 0 0 0,0 0 0 0 0,0 1 1 0 0,0 0-1 0 0,0 1 0 0 0,-1 1 1 0 0,1 0-1 0 0,23 9 0 0 0,-31-10 63 0 0,1 1 0 0 0,-1-1 0 0 0,0 1 0 0 0,0 1 0 0 0,0-1-1 0 0,-1 1 1 0 0,1-1 0 0 0,-1 1 0 0 0,0 1 0 0 0,0-1 0 0 0,0 1 0 0 0,-1-1 0 0 0,0 1-1 0 0,1 0 1 0 0,-2 0 0 0 0,5 10 0 0 0,-5-8 10 0 0,0-1 0 0 0,0 0 0 0 0,-1 1 0 0 0,0-1 0 0 0,-1 1 0 0 0,1 0 0 0 0,-1-1 0 0 0,0 1 0 0 0,-1-1 0 0 0,0 1 0 0 0,0-1 0 0 0,0 1 0 0 0,-1-1 0 0 0,-3 11 0 0 0,-5 5-7 0 0,0-1 1 0 0,-1-1-1 0 0,-1 1 0 0 0,-1-2 0 0 0,-1 0 0 0 0,0 0 1 0 0,-2-1-1 0 0,-27 24 0 0 0,25-26-62 0 0,-2-1 1 0 0,0-1-1 0 0,-26 13 0 0 0,37-22-107 0 0,0 0 1 0 0,-1-1-1 0 0,0 0 0 0 0,0-1 0 0 0,0 0 1 0 0,0-1-1 0 0,0 0 0 0 0,0 0 0 0 0,-1-1 1 0 0,-11 0-1 0 0,20-1 37 0 0,0 0 1 0 0,0 0-1 0 0,0-1 1 0 0,0 1-1 0 0,0 0 1 0 0,1-1-1 0 0,-1 1 1 0 0,0-1-1 0 0,0 0 0 0 0,0 1 1 0 0,0-1-1 0 0,0 0 1 0 0,1 0-1 0 0,-1 0 1 0 0,0-1-1 0 0,1 1 1 0 0,-1 0-1 0 0,1-1 1 0 0,-1 1-1 0 0,-1-3 1 0 0,2 2-126 0 0,0-1 1 0 0,0 1 0 0 0,0 0 0 0 0,0-1 0 0 0,1 1 0 0 0,-1-1 0 0 0,0 0-1 0 0,1 1 1 0 0,0-1 0 0 0,0 0 0 0 0,0 1 0 0 0,0-1 0 0 0,1-3 0 0 0,1-7-681 0 0,1 1 0 0 0,0 0 0 0 0,1 0 1 0 0,11-22-1 0 0,11-15-1288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14743 0 0,'0'0'7412'0'0,"-1"1"-7005"0"0,-11 16 2 0 0,0 0-1 0 0,1 1 1 0 0,-10 21 0 0 0,-22 62 181 0 0,8-19-306 0 0,-250 586-23 0 0,264-613-1274 0 0,9-18-3481 0 0,10-28-2852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10591 0 0,'0'0'964'0'0,"-1"1"-489"0"0,-77 37 8254 0 0,-23 0-8317 0 0,-114 47 424 0 0,194-75-836 0 0,1 1 0 0 0,0 1 0 0 0,1 1 0 0 0,0 1 0 0 0,-32 31 0 0 0,44-39 4 0 0,0 1 0 0 0,1 1 1 0 0,0-1-1 0 0,1 1 0 0 0,0 0 0 0 0,0 0 0 0 0,-7 18 0 0 0,11-24-1 0 0,0 1 0 0 0,0 0-1 0 0,1-1 1 0 0,-1 1 0 0 0,1 0 0 0 0,-1-1-1 0 0,1 1 1 0 0,0 0 0 0 0,0-1 0 0 0,0 1 0 0 0,0 0-1 0 0,1 0 1 0 0,-1-1 0 0 0,1 1 0 0 0,-1-1-1 0 0,1 1 1 0 0,0 0 0 0 0,0-1 0 0 0,0 1-1 0 0,1-1 1 0 0,-1 0 0 0 0,0 1 0 0 0,1-1-1 0 0,0 0 1 0 0,-1 0 0 0 0,1 0 0 0 0,0 0-1 0 0,0 0 1 0 0,0 0 0 0 0,1-1 0 0 0,-1 1-1 0 0,3 1 1 0 0,3 1 39 0 0,0 0 0 0 0,0-1 0 0 0,1 0 0 0 0,-1 0 1 0 0,1-1-1 0 0,0 0 0 0 0,0 0 0 0 0,0-1 0 0 0,0 0 0 0 0,9-1 0 0 0,15-1-87 0 0,43-7-1 0 0,-75 8 45 0 0,38-5-1240 0 0,69-19 1 0 0,-74 13-574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48 12895 0 0,'3'-8'408'0'0,"-1"5"-288"0"0,-1 0 0 0 0,0 1 0 0 0,0-1 1 0 0,0 0-1 0 0,-1 0 0 0 0,1 1 0 0 0,-1-1 0 0 0,1 0 0 0 0,-1 0 0 0 0,0-5 1707 0 0,-9 5 2868 0 0,6 3-4549 0 0,0 0 0 0 0,0 0 0 0 0,0 0 0 0 0,0 0 0 0 0,0 1 0 0 0,1-1 0 0 0,-1 1 0 0 0,0-1 0 0 0,0 1 0 0 0,0 0 0 0 0,0 0 0 0 0,-3 3 0 0 0,-33 21 1139 0 0,22-13-1103 0 0,-6 5-291 0 0,1 1 1 0 0,0 2-1 0 0,1 0 0 0 0,2 1 0 0 0,0 1 1 0 0,-21 31-1 0 0,39-52 96 0 0,-8 12-137 0 0,0 1 0 0 0,-7 16 0 0 0,14-27 136 0 0,1 0 0 0 0,0 1-1 0 0,-1-1 1 0 0,1 1 0 0 0,0-1-1 0 0,0 1 1 0 0,1-1 0 0 0,-1 1-1 0 0,1 0 1 0 0,0-1 0 0 0,0 1-1 0 0,0 0 1 0 0,0-1 0 0 0,1 1-1 0 0,1 4 1 0 0,-1-5 23 0 0,0-1-1 0 0,0 0 1 0 0,0 0 0 0 0,1-1-1 0 0,-1 1 1 0 0,1 0 0 0 0,0 0-1 0 0,-1-1 1 0 0,1 1 0 0 0,0-1 0 0 0,0 1-1 0 0,0-1 1 0 0,0 0 0 0 0,0 0-1 0 0,0 0 1 0 0,0 0 0 0 0,0 0-1 0 0,1 0 1 0 0,-1-1 0 0 0,0 1 0 0 0,1-1-1 0 0,2 1 1 0 0,7 0 160 0 0,1 0 0 0 0,22-1 0 0 0,-30 0-119 0 0,11-1 72 0 0,0-1 0 0 0,0 0 1 0 0,-1-1-1 0 0,1-1 0 0 0,-1-1 0 0 0,28-11 0 0 0,-21 5-46 0 0,-1 0-1 0 0,-1-1 1 0 0,37-29-1 0 0,-51 36-65 0 0,0 0 0 0 0,0-1 0 0 0,0 0-1 0 0,-1 0 1 0 0,0 0 0 0 0,0-1-1 0 0,0 0 1 0 0,-1 0 0 0 0,5-11-1 0 0,-7 14-48 0 0,-1-1 0 0 0,1 1 0 0 0,-1-1 1 0 0,0 0-1 0 0,0 0 0 0 0,-1 0 0 0 0,1 1 0 0 0,-1-1 0 0 0,0 0 0 0 0,-1 0 0 0 0,1 0 0 0 0,-1 0 0 0 0,0 1 0 0 0,0-1 0 0 0,0 0 0 0 0,-4-8 0 0 0,2 8-124 0 0,1 0 1 0 0,-1 0-1 0 0,0 0 0 0 0,0 0 1 0 0,-1 1-1 0 0,1 0 0 0 0,-1 0 0 0 0,0 0 1 0 0,0 0-1 0 0,0 0 0 0 0,-1 1 0 0 0,1 0 1 0 0,-1-1-1 0 0,0 2 0 0 0,0-1 1 0 0,0 1-1 0 0,-9-4 0 0 0,9 5-571 0 0,-1 0-1 0 0,1 0 1 0 0,0 0-1 0 0,-10 0 1 0 0,10 1-534 0 0,-1 1 0 0 0,1-1 1 0 0,0 1-1 0 0,0 0 0 0 0,-6 2 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58 274 8751 0 0,'0'0'674'0'0,"-5"4"1708"0"0,-20 13 4717 0 0,-1-3-2998 0 0,25-15-4087 0 0,1-1 0 0 0,0 1 0 0 0,0-1 0 0 0,0 1-1 0 0,0-1 1 0 0,0 0 0 0 0,0 1 0 0 0,0-1 0 0 0,1-2 0 0 0,2-2-4 0 0,1-1-1 0 0,0 1 1 0 0,0 0 0 0 0,1 0 0 0 0,-1 0-1 0 0,1 1 1 0 0,1 0 0 0 0,10-9 0 0 0,-7 6-20 0 0,8-7-12 0 0,0 0-1 0 0,2 2 1 0 0,-1 0-1 0 0,2 1 1 0 0,0 1-1 0 0,0 0 1 0 0,28-9-1 0 0,-42 18 97 0 0,-1 1 0 0 0,0-1-1 0 0,1 1 1 0 0,-1 0 0 0 0,1 1-1 0 0,-1 0 1 0 0,1-1 0 0 0,8 2-1 0 0,-12 0-33 0 0,0-1 0 0 0,0 0 0 0 0,-1 1 0 0 0,1-1-1 0 0,0 1 1 0 0,-1 0 0 0 0,1 0 0 0 0,-1-1 0 0 0,1 1 0 0 0,-1 0-1 0 0,1 0 1 0 0,-1 0 0 0 0,1 1 0 0 0,-1-1 0 0 0,0 0-1 0 0,0 0 1 0 0,0 1 0 0 0,0-1 0 0 0,0 1 0 0 0,0-1 0 0 0,0 1-1 0 0,0-1 1 0 0,0 1 0 0 0,-1 0 0 0 0,1-1 0 0 0,0 1 0 0 0,-1 0-1 0 0,0-1 1 0 0,1 1 0 0 0,-1 2 0 0 0,0 5-18 0 0,0-1-1 0 0,0 1 1 0 0,-1-1 0 0 0,0 1 0 0 0,0-1 0 0 0,-1 0-1 0 0,-1 1 1 0 0,1-1 0 0 0,-1 0 0 0 0,0 0 0 0 0,-6 9-1 0 0,2-5 4 0 0,0 0-1 0 0,-1 0 1 0 0,0-1 0 0 0,0-1-1 0 0,-1 1 1 0 0,-14 11-1 0 0,-5 0-215 0 0,27-21 118 0 0,1-3-203 0 0,2-4 169 0 0,-1-1-1 0 0,2 1 1 0 0,-1-1 0 0 0,1 1-1 0 0,0 0 1 0 0,0 0 0 0 0,6-7-1 0 0,31-40-323 0 0,-36 48 381 0 0,23-24 5 0 0,0 1 0 0 0,2 2 0 0 0,1 1 0 0 0,2 1 0 0 0,0 1 0 0 0,46-24 0 0 0,-58 36 109 0 0,30-12 0 0 0,-43 21-29 0 0,0-1 0 0 0,0 1 0 0 0,0 0 0 0 0,0 1 0 0 0,0 0 0 0 0,1 0 0 0 0,-1 0 0 0 0,11 1 0 0 0,-16 0-12 0 0,0 1 0 0 0,0-1 0 0 0,0 1 0 0 0,0-1 0 0 0,0 1 0 0 0,0-1 0 0 0,0 1 0 0 0,-1 0 0 0 0,1 0 0 0 0,0 0 0 0 0,0 0 0 0 0,-1 1 0 0 0,1-1 0 0 0,0 0 0 0 0,-1 1 0 0 0,3 2 0 0 0,-2-1 29 0 0,0 0 0 0 0,0 1 1 0 0,0-1-1 0 0,-1 1 0 0 0,1-1 0 0 0,-1 1 0 0 0,0-1 0 0 0,2 7 1 0 0,-2 2 32 0 0,1-1 1 0 0,-2 1 0 0 0,0-1 0 0 0,0 1 0 0 0,-2 13 0 0 0,-4 11-79 0 0,-2 1 1 0 0,-1-1-1 0 0,-21 54 0 0 0,30-89-116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6911 0 0,'0'0'528'0'0,"-1"1"-341"0"0,-9 8 1502 0 0,1 0 0 0 0,0 1 0 0 0,1 0-1 0 0,0 0 1 0 0,-12 22 0 0 0,-5 15 1883 0 0,3 1-3369 0 0,-129 318 2214 0 0,110-270-2588 0 0,-46 105-980 0 0,-16-8 377 0 0,78-153 329 0 0,24-39-58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12439 0 0,'13'-19'583'0'0,"1"0"0"0"0,0 0-1 0 0,2 1 1 0 0,23-22 0 0 0,-27 29 213 0 0,13-14 952 0 0,35-27 1 0 0,-51 45-1435 0 0,1 0 0 0 0,0 1 0 0 0,1 0 0 0 0,-1 1 1 0 0,1 0-1 0 0,0 0 0 0 0,19-4 0 0 0,-26 8-181 0 0,1 0 0 0 0,-1 1 0 0 0,1-1 1 0 0,0 1-1 0 0,-1 0 0 0 0,1 0 0 0 0,-1 1 0 0 0,1-1 0 0 0,-1 1 0 0 0,1 0 0 0 0,-1 1 0 0 0,6 1 1 0 0,-3 0-30 0 0,-1 1-1 0 0,1 0 1 0 0,-1-1 0 0 0,0 2 0 0 0,0-1 0 0 0,-1 1 0 0 0,6 5 0 0 0,5 9 92 0 0,-1 0 0 0 0,-1 0 0 0 0,19 34 0 0 0,-31-50-158 0 0,27 44 265 0 0,22 40 24 0 0,-45-75-312 0 0,-1 0 1 0 0,0 1-1 0 0,0 0 1 0 0,-1-1-1 0 0,2 19 1 0 0,-5-28-26 0 0,0 1 0 0 0,-1-1 1 0 0,0 1-1 0 0,0 0 0 0 0,0-1 0 0 0,0 1 1 0 0,-1-1-1 0 0,1 1 0 0 0,-1-1 0 0 0,0 1 1 0 0,0-1-1 0 0,0 0 0 0 0,0 1 0 0 0,-1-1 1 0 0,1 0-1 0 0,-1 0 0 0 0,-2 4 0 0 0,1-4-2 0 0,-1 0 1 0 0,1 1-1 0 0,-1-1 0 0 0,1-1 0 0 0,-1 1 0 0 0,0 0 0 0 0,0-1 0 0 0,0 0 0 0 0,-1 0 0 0 0,1 0 0 0 0,0 0 0 0 0,-8 1 0 0 0,-11 2 14 0 0,0 0-1 0 0,0-2 1 0 0,-30 1 0 0 0,-72-4 6 0 0,89-1-7 0 0,-50 1-711 0 0,-35-2-949 0 0,120 3 1488 0 0,0-1 0 0 0,0 0 0 0 0,-1 0 0 0 0,1 0 0 0 0,0-1 0 0 0,0 1 0 0 0,-1 0 0 0 0,1 0 0 0 0,0-1 0 0 0,0 1 0 0 0,0 0 0 0 0,-1-1 0 0 0,1 1 0 0 0,0-1 0 0 0,0 0 0 0 0,0 1 0 0 0,0-1 0 0 0,0 0 0 0 0,0 0 0 0 0,-2-1 0 0 0,2-5-1109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7831 0 0,'0'0'706'0'0,"-1"2"-578"0"0,-28 39 5395 0 0,-15 24 3046 0 0,38-55-8273 0 0,1 0 1 0 0,0 0 0 0 0,1 0-1 0 0,0 1 1 0 0,-2 12-1 0 0,3-11-188 0 0,1-1-1 0 0,0 1 0 0 0,1-1 1 0 0,1 1-1 0 0,0 0 0 0 0,0 0 0 0 0,3 16 1 0 0,-2-24-87 0 0,0-1 0 0 0,0 1-1 0 0,0 0 1 0 0,0 0 0 0 0,1-1 0 0 0,-1 1 0 0 0,1-1 0 0 0,0 1 0 0 0,0-1 0 0 0,0 0-1 0 0,1 0 1 0 0,-1 1 0 0 0,1-2 0 0 0,-1 1 0 0 0,1 0 0 0 0,0-1 0 0 0,0 1 0 0 0,1-1 0 0 0,-1 0-1 0 0,0 0 1 0 0,1 0 0 0 0,-1 0 0 0 0,1-1 0 0 0,-1 1 0 0 0,7 1 0 0 0,12 0 213 0 0,-1 0 1 0 0,1-1 0 0 0,-1-1-1 0 0,1-1 1 0 0,0-1 0 0 0,0-1-1 0 0,22-4 1 0 0,-40 5-216 0 0,0 0 0 0 0,0 0-1 0 0,1 0 1 0 0,-1-1 0 0 0,0 0-1 0 0,0 1 1 0 0,-1-1 0 0 0,1 0 0 0 0,0-1-1 0 0,-1 1 1 0 0,1-1 0 0 0,-1 0 0 0 0,4-3-1 0 0,1-3-8 0 0,-1-1-1 0 0,0 0 0 0 0,8-16 0 0 0,-11 19-45 0 0,31-50-1699 0 0,-7 21-5499 0 0,-2 8-996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1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3679 0 0,'0'0'16182'0'0,"-9"0"-15405"0"0,7 1-706 0 0,0-1 0 0 0,0 0 0 0 0,0 1-1 0 0,0 0 1 0 0,0-1 0 0 0,1 1 0 0 0,-1 0 0 0 0,0 0 0 0 0,0 0 0 0 0,1 0 0 0 0,-1 0 0 0 0,-1 2-1 0 0,-21 19-14 0 0,19-16-10 0 0,-16 18 68 0 0,2 0 0 0 0,0 2 1 0 0,2 0-1 0 0,-17 36 1 0 0,17-32-13 0 0,-116 251 610 0 0,126-264-671 0 0,1 0 0 0 0,0 1 0 0 0,-4 24 0 0 0,8-32-46 0 0,1 0 0 0 0,1 1-1 0 0,-1-1 1 0 0,2 0 0 0 0,-1 0 0 0 0,1 0 0 0 0,4 15 0 0 0,-3-16 63 0 0,-2-8 28 0 0,1 1-17 0 0,1 5 16 0 0,-1-5 605 0 0,-5-13-169 0 0,-10-18-242 0 0,-1 0 1 0 0,-1 2-1 0 0,-1 0 0 0 0,-27-32 1 0 0,-8-14-173 0 0,48 67-122 0 0,3 6-27 0 0,1-1 0 0 0,0 1 0 0 0,0 0 0 0 0,0 0 0 0 0,0 0-1 0 0,0-1 1 0 0,0 1 0 0 0,-1 0 0 0 0,1 0 0 0 0,0-1 0 0 0,0 1 0 0 0,0 0-1 0 0,0 0 1 0 0,0-1 0 0 0,0 1 0 0 0,0 0 0 0 0,0 0 0 0 0,0-1-1 0 0,0 1 1 0 0,0 0 0 0 0,0 0 0 0 0,0-1 0 0 0,0 1 0 0 0,1 0-1 0 0,-1 0 1 0 0,0-1 0 0 0,0 1 0 0 0,0 0 0 0 0,0 0 0 0 0,0-1-1 0 0,9-6-809 0 0,18-2-2037 0 0,-20 7 1043 0 0,4-2-5301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56 11055 0 0,'1'-4'236'0'0,"0"-1"1"0"0,1 1-1 0 0,0 0 0 0 0,0 0 0 0 0,3-4 0 0 0,-4 5 611 0 0,1 1 0 0 0,0 0 1 0 0,0 0-1 0 0,0 0 0 0 0,0 0 0 0 0,0 0 0 0 0,0 1 0 0 0,1-1 1 0 0,-1 1-1 0 0,1-1 0 0 0,-1 1 0 0 0,1 0 0 0 0,4-2 0 0 0,-6 3-808 0 0,-1 0-1 0 0,1 0 1 0 0,-1 0-1 0 0,1 0 1 0 0,-1 0-1 0 0,1 0 0 0 0,-1 0 1 0 0,1 0-1 0 0,-1 0 1 0 0,1 0-1 0 0,-1 0 1 0 0,1 1-1 0 0,-1-1 0 0 0,1 0 1 0 0,-1 0-1 0 0,1 0 1 0 0,-1 1-1 0 0,1-1 1 0 0,-1 0-1 0 0,0 1 1 0 0,1-1-1 0 0,-1 0 0 0 0,1 1 1 0 0,-1-1-1 0 0,0 0 1 0 0,1 1-1 0 0,-1-1 1 0 0,0 1-1 0 0,0-1 0 0 0,1 1 1 0 0,-1-1-1 0 0,0 1 1 0 0,0-1-1 0 0,1 1 1 0 0,3 17 337 0 0,-4-10-291 0 0,0 1 0 0 0,0-1 0 0 0,-1 1 1 0 0,0-1-1 0 0,-1 1 0 0 0,0-1 0 0 0,0 0 1 0 0,-4 9-1 0 0,-31 62-47 0 0,34-74-21 0 0,-229 396 95 0 0,127-226-85 0 0,44-75-16 0 0,-104 191 42 0 0,163-287-53 0 0,-9 18-39 0 0,0 1 1 0 0,2 0 0 0 0,0 0-1 0 0,-7 35 1 0 0,17-39-48 0 0,1-6-3035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12895 0 0,'0'0'12740'0'0,"1"0"-12068"0"0,42-16 811 0 0,80-18 0 0 0,48 5-1341 0 0,-170 29-142 0 0,113-10-138 0 0,-103 9-33 0 0,0 2 0 0 0,0-1-1 0 0,-1 2 1 0 0,1-1-1 0 0,0 1 1 0 0,-1 1 0 0 0,1 0-1 0 0,13 6 1 0 0,-19-7-75 0 0,-1 1-1 0 0,0 0 1 0 0,0 0-1 0 0,0 0 1 0 0,0 0-1 0 0,0 0 1 0 0,-1 1-1 0 0,1 0 1 0 0,-1 0 0 0 0,0 0-1 0 0,0 0 1 0 0,3 6-1 0 0,4 11-1165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85 17791 0 0,'0'0'819'0'0,"-1"1"-20"0"0,-43 53 4219 0 0,44-53-4940 0 0,0 0-1 0 0,1-1 1 0 0,-1 1-1 0 0,0 0 0 0 0,0 0 1 0 0,1 0-1 0 0,-1 0 1 0 0,1 0-1 0 0,-1 0 1 0 0,1-1-1 0 0,-1 1 1 0 0,1 0-1 0 0,0 0 1 0 0,-1-1-1 0 0,1 1 1 0 0,0 0-1 0 0,-1-1 1 0 0,1 1-1 0 0,0-1 1 0 0,0 1-1 0 0,0-1 1 0 0,0 1-1 0 0,-1-1 1 0 0,1 0-1 0 0,0 1 0 0 0,0-1 1 0 0,0 0-1 0 0,0 0 1 0 0,0 0-1 0 0,0 1 1 0 0,0-1-1 0 0,1 0 1 0 0,6 0 7 0 0,1 1 0 0 0,14-2 1 0 0,-16 1 142 0 0,16-2-141 0 0,0 0 0 0 0,38-11 0 0 0,45-18-30 0 0,-93 27-39 0 0,7-2-37 0 0,-1 0-1 0 0,0-2 0 0 0,0 0 1 0 0,-1-1-1 0 0,0-1 0 0 0,0 0 1 0 0,23-20-1 0 0,-40 30-5 0 0,-1 0-1 0 0,1-1 1 0 0,-1 1-1 0 0,1 0 1 0 0,-1-1-1 0 0,1 1 1 0 0,-1-1-1 0 0,0 1 1 0 0,1 0-1 0 0,-1-1 1 0 0,1 1-1 0 0,-1-1 1 0 0,0 1 0 0 0,0-1-1 0 0,1 0 1 0 0,-1 1-1 0 0,0-1 1 0 0,0 1-1 0 0,0-1 1 0 0,1 1-1 0 0,-1-1 1 0 0,0 0-1 0 0,0 1 1 0 0,0-1-1 0 0,0 1 1 0 0,0-2-1 0 0,-1 2 7 0 0,1-1-1 0 0,-1 1 0 0 0,1-1 0 0 0,-1 1 0 0 0,1 0 0 0 0,-1-1 0 0 0,1 1 0 0 0,-1-1 1 0 0,0 1-1 0 0,1 0 0 0 0,-1 0 0 0 0,0-1 0 0 0,1 1 0 0 0,-1 0 0 0 0,0 0 0 0 0,1 0 0 0 0,-1 0 1 0 0,-1 0-1 0 0,-34 0-293 0 0,35 0 302 0 0,-16 2 22 0 0,0 0-1 0 0,0 2 1 0 0,0 0 0 0 0,0 1 0 0 0,1 0-1 0 0,-1 2 1 0 0,1 0 0 0 0,1 0 0 0 0,0 2 0 0 0,0 0-1 0 0,0 0 1 0 0,1 2 0 0 0,1 0 0 0 0,0 0 0 0 0,0 1-1 0 0,1 1 1 0 0,1 0 0 0 0,0 0 0 0 0,0 1 0 0 0,2 1-1 0 0,-10 18 1 0 0,17-30 3 0 0,-55 117 604 0 0,51-106-559 0 0,1 1 0 0 0,0 0 0 0 0,1 0 0 0 0,1 0 0 0 0,1 1 0 0 0,-2 23 0 0 0,4-37-51 0 0,0 1 0 0 0,0-1-1 0 0,1 1 1 0 0,-1-1-1 0 0,0 1 1 0 0,1-1 0 0 0,0 0-1 0 0,-1 1 1 0 0,1-1-1 0 0,0 0 1 0 0,0 1 0 0 0,0-1-1 0 0,1 0 1 0 0,-1 0-1 0 0,1 0 1 0 0,-1 0 0 0 0,1 0-1 0 0,-1 0 1 0 0,1 0-1 0 0,3 2 1 0 0,-1-1 4 0 0,0-1 0 0 0,0 0 0 0 0,0 0 1 0 0,1-1-1 0 0,-1 1 0 0 0,0-1 0 0 0,1 0 0 0 0,-1 0 0 0 0,1 0 1 0 0,7 0-1 0 0,17-1-10 0 0,0 0 0 0 0,0-2 0 0 0,38-7 0 0 0,83-25-204 0 0,-136 31 162 0 0,98-28-2416 0 0,-100 26 1199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332 101 1375 0 0,'54'-50'64'0'0,"-27"25"5170"0"0,-14 13 1169 0 0,0-1 3471 0 0,-12 25-8956 0 0,-2-3-810 0 0,0-1 0 0 0,-1 1-1 0 0,0 0 1 0 0,-1-1-1 0 0,0 1 1 0 0,-5 11 0 0 0,-30 49 187 0 0,27-52-213 0 0,-125 203 163 0 0,39-66-146 0 0,-40 66-1002 0 0,136-219 766 0 0,18-21-2116 0 0,-6 4 1162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169 345 10135 0 0,'-27'17'683'0'0,"15"-9"12"0"0,1 0 0 0 0,-2-1 1 0 0,1-1-1 0 0,-1 0 0 0 0,0 0 1 0 0,0-2-1 0 0,-18 5 1 0 0,31-9-621 0 0,-1 1 1 0 0,0-1-1 0 0,0 0 1 0 0,0 0 0 0 0,0 0-1 0 0,0 0 1 0 0,0 0-1 0 0,0 0 1 0 0,0 0 0 0 0,0 0-1 0 0,0 0 1 0 0,0 0 0 0 0,1 0-1 0 0,-1-1 1 0 0,0 1-1 0 0,0 0 1 0 0,0-1 0 0 0,0 1-1 0 0,0-1 1 0 0,1 1-1 0 0,-1-1 1 0 0,-1 0 0 0 0,1 0-9 0 0,1 0 0 0 0,0 0 1 0 0,-1 0-1 0 0,1 1 0 0 0,0-1 1 0 0,0 0-1 0 0,0 0 1 0 0,-1 0-1 0 0,1 0 0 0 0,0 0 1 0 0,0 0-1 0 0,0 0 0 0 0,1 0 1 0 0,-1 0-1 0 0,0 1 0 0 0,0-1 1 0 0,0 0-1 0 0,1-1 0 0 0,2-5 147 0 0,0 0 0 0 0,1 0 0 0 0,0 0 0 0 0,5-6 0 0 0,18-25 0 0 0,2 2 1 0 0,1 1 0 0 0,2 2 0 0 0,42-35 0 0 0,-49 49-95 0 0,0 0 1 0 0,1 2-1 0 0,1 1 0 0 0,55-24 1 0 0,-65 33 62 0 0,-1 2 0 0 0,1 0 0 0 0,0 0 1 0 0,0 2-1 0 0,0 0 0 0 0,1 1 0 0 0,-1 1 1 0 0,1 0-1 0 0,-1 2 0 0 0,24 2 0 0 0,-33-2-149 0 0,0 1-1 0 0,-1-1 0 0 0,1 2 0 0 0,-1-1 1 0 0,1 1-1 0 0,-1 0 0 0 0,0 0 0 0 0,0 1 1 0 0,0 0-1 0 0,-1 0 0 0 0,1 1 0 0 0,-1-1 0 0 0,0 2 1 0 0,0-1-1 0 0,-1 1 0 0 0,0-1 0 0 0,0 1 1 0 0,0 1-1 0 0,0-1 0 0 0,-1 1 0 0 0,0 0 1 0 0,-1 0-1 0 0,0 0 0 0 0,0 0 0 0 0,0 1 1 0 0,3 14-1 0 0,-4-15-29 0 0,-1 1 0 0 0,0 0 0 0 0,0-1 0 0 0,0 1 0 0 0,-1 0 0 0 0,0 0 0 0 0,0-1 0 0 0,-1 1 0 0 0,0 0 0 0 0,-1-1 0 0 0,1 1 0 0 0,-2-1 0 0 0,1 1 0 0 0,-1-1 0 0 0,0 0 1 0 0,0 0-1 0 0,-1 0 0 0 0,0-1 0 0 0,0 1 0 0 0,0-1 0 0 0,-1 0 0 0 0,0 0 0 0 0,-1 0 0 0 0,1-1 0 0 0,-1 0 0 0 0,0 0 0 0 0,0 0 0 0 0,-9 4 0 0 0,-273 137-1051 0 0,129-71 598 0 0,85-40 241 0 0,-26 12-347 0 0,77-30 102 0 0,22-16 11 0 0,17 2-2596 0 0,5-1 1254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13735 0 0,'0'0'1246'0'0,"1"2"-1028"0"0,1-1-129 0 0,0 1-1 0 0,-1 0 1 0 0,1 0-1 0 0,-1 0 1 0 0,0 0-1 0 0,1 0 0 0 0,-1 0 1 0 0,0 0-1 0 0,0 0 1 0 0,-1 1-1 0 0,1-1 1 0 0,0 0-1 0 0,-1 1 1 0 0,1-1-1 0 0,-1 0 1 0 0,0 1-1 0 0,0-1 0 0 0,0 1 1 0 0,0-1-1 0 0,0 0 1 0 0,0 1-1 0 0,-1-1 1 0 0,1 0-1 0 0,-1 1 1 0 0,1-1-1 0 0,-1 0 1 0 0,0 0-1 0 0,0 1 0 0 0,0-1 1 0 0,-3 3-1 0 0,-3 6 343 0 0,-1 0-1 0 0,0-1 1 0 0,-1 0-1 0 0,-14 13 0 0 0,13-13-428 0 0,-113 94 838 0 0,24-23-606 0 0,-58 74 364 0 0,134-129-361 0 0,1 1 0 0 0,1 1 0 0 0,1 1-1 0 0,-20 41 1 0 0,33-55-115 0 0,1-1-1 0 0,0 1 1 0 0,1 0 0 0 0,1 1-1 0 0,0 0 1 0 0,-1 17 0 0 0,4-26-104 0 0,1 0 0 0 0,0 0 0 0 0,0 0 1 0 0,0 0-1 0 0,1 0 0 0 0,0 0 1 0 0,0 0-1 0 0,1 0 0 0 0,0 0 1 0 0,0 0-1 0 0,0-1 0 0 0,1 1 1 0 0,0-1-1 0 0,1 0 0 0 0,-1 1 0 0 0,6 5 1 0 0,-7-10-136 0 0,0 1 0 0 0,1-1 1 0 0,-1 0-1 0 0,1 0 0 0 0,0 0 1 0 0,0 0-1 0 0,0 0 0 0 0,-1 0 1 0 0,2-1-1 0 0,2 2 0 0 0,21 3-6371 0 0,-6-6-559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14743 0 0,'0'0'1136'0'0,"-1"2"-746"0"0,-4 13 617 0 0,0 0 0 0 0,1 0 0 0 0,1 1 0 0 0,0-1 0 0 0,1 1 0 0 0,1 31 0 0 0,2-32-786 0 0,1 0 1 0 0,1 0 0 0 0,1 0-1 0 0,0-1 1 0 0,0 1-1 0 0,2-1 1 0 0,-1 0-1 0 0,2-1 1 0 0,0 1 0 0 0,1-1-1 0 0,0 0 1 0 0,1-1-1 0 0,0 0 1 0 0,15 14 0 0 0,14 10-127 0 0,1-1 0 0 0,79 52 0 0 0,-58-45-18 0 0,15 18-31 0 0,-64-50-40 0 0,-1 0-1 0 0,0 1 1 0 0,-1 0 0 0 0,13 20 0 0 0,-18-25-49 0 0,-1 1 1 0 0,0-1-1 0 0,0 1 0 0 0,-1 0 1 0 0,0 0-1 0 0,0 0 0 0 0,0 0 1 0 0,-1 0-1 0 0,0 9 0 0 0,-1-15-147 0 0,3-3-1400 0 0,-2 1 1394 0 0,1 0 0 0 0,-1-1 0 0 0,0 1 0 0 0,0 0 1 0 0,0-1-1 0 0,0 1 0 0 0,0 0 0 0 0,0-3 1 0 0,1 2-193 0 0,8-13-1085 0 0,-1 0-1 0 0,-1 0 1 0 0,7-19 0 0 0,-5 6-285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5983 0 0,'0'0'274'0'0,"-7"5"90"0"0,-13 14-538 0 0,14-12 1639 0 0,0 1 0 0 0,-8 14 1 0 0,3-1 3330 0 0,-9 27 0 0 0,11-25-3936 0 0,-9 26 628 0 0,-28 52-1 0 0,38-85-1416 0 0,-1-1 0 0 0,-1 0 0 0 0,-1-1 1 0 0,0 0-1 0 0,0-1 0 0 0,-1 0 0 0 0,-19 15 0 0 0,-32 18-136 0 0,-95 51 0 0 0,153-94 56 0 0,-58 31-49 0 0,29-16 43 0 0,1 1-1 0 0,1 2 0 0 0,-41 33 0 0 0,74-54 20 0 0,-1 0-1 0 0,0-1 1 0 0,0 1 0 0 0,1 0-1 0 0,-1 0 1 0 0,0 0-1 0 0,1 0 1 0 0,-1 0 0 0 0,0 0-1 0 0,1 0 1 0 0,-1 0-1 0 0,0 1 1 0 0,0-1 0 0 0,1 0-1 0 0,-1 0 1 0 0,0 0-1 0 0,1 0 1 0 0,-1 0 0 0 0,0 0-1 0 0,0 1 1 0 0,1-1-1 0 0,-1 0 1 0 0,0 0 0 0 0,0 0-1 0 0,0 1 1 0 0,1-1-1 0 0,-1 0 1 0 0,0 0 0 0 0,0 0-1 0 0,0 1 1 0 0,0-1-1 0 0,1 0 1 0 0,-1 0 0 0 0,0 1-1 0 0,0-1 1 0 0,0 0-1 0 0,0 1 1 0 0,0-1 0 0 0,0 0-1 0 0,0 0 1 0 0,0 1-1 0 0,0-1 1 0 0,0 0 0 0 0,0 1-1 0 0,0-1 1 0 0,0 0-1 0 0,0 1 1 0 0,0-1 0 0 0,0 0-1 0 0,0 0 1 0 0,0 1-1 0 0,0-1 1 0 0,0 0 0 0 0,-1 0-1 0 0,1 1 1 0 0,0-1-1 0 0,0 0 1 0 0,0 0 0 0 0,-1 1-1 0 0,1-1 1 0 0,0 0-1 0 0,0 0 1 0 0,0 1-1 0 0,-1-1 1 0 0,1 0 0 0 0,0 0-1 0 0,0 0 1 0 0,-1 0-1 0 0,1 1 1 0 0,25-2-105 0 0,-15-1-393 0 0,0 0 1 0 0,15-7 0 0 0,0-1-422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 1375 0 0,'-16'0'128'0'0,"0"0"1797"0"0,11-1-825 0 0,1 1 0 0 0,0 0 0 0 0,0 0 1 0 0,0 0-1 0 0,0 1 0 0 0,-1-1 0 0 0,1 1 0 0 0,0 0 1 0 0,0 0-1 0 0,-7 3 0 0 0,10-3-683 0 0,-1-1-1 0 0,1 1 1 0 0,0 0 0 0 0,0 0 0 0 0,0-1-1 0 0,0 1 1 0 0,-1 0 0 0 0,1 0-1 0 0,0 0 1 0 0,0 0 0 0 0,1 0 0 0 0,-1 0-1 0 0,0 1 1 0 0,-1 0 0 0 0,2-1-307 0 0,0 0 1 0 0,0 0 0 0 0,0 0 0 0 0,0-1-1 0 0,0 1 1 0 0,0 0 0 0 0,0 0-1 0 0,0 0 1 0 0,0 0 0 0 0,0-1-1 0 0,1 1 1 0 0,-1 0 0 0 0,0 0 0 0 0,1 0-1 0 0,-1-1 1 0 0,0 1 0 0 0,1 0-1 0 0,-1 0 1 0 0,1-1 0 0 0,-1 1-1 0 0,1 0 1 0 0,-1-1 0 0 0,1 1 0 0 0,0-1-1 0 0,-1 1 1 0 0,1-1 0 0 0,0 1-1 0 0,0 0 1 0 0,22 16 195 0 0,0-1-1 0 0,1 0 1 0 0,29 12-1 0 0,82 33 713 0 0,55 7-1163 0 0,-160-59 108 0 0,1-2 0 0 0,0-2 0 0 0,1 0-1 0 0,41 0 1 0 0,-71-5-32 0 0,-15-11-200 0 0,10 9 266 0 0,0 1 1 0 0,0 0-1 0 0,0 0 0 0 0,-1 0 1 0 0,1 0-1 0 0,0 1 1 0 0,0-1-1 0 0,-1 1 0 0 0,1 0 1 0 0,0 0-1 0 0,0 0 1 0 0,-4 1-1 0 0,-7 1-11 0 0,-21 7 1 0 0,8-3 7 0 0,-6 3 14 0 0,-1 0 1 0 0,1 3-1 0 0,1 0 0 0 0,0 2 0 0 0,-38 23 0 0 0,7 2 25 0 0,-81 66 0 0 0,133-96-102 0 0,-1 0 1 0 0,0-2 0 0 0,0 1 0 0 0,-1-1-1 0 0,0-1 1 0 0,0 0 0 0 0,0-1-1 0 0,-25 6 1 0 0,38-11 41 0 0,0 0 0 0 0,0 0-1 0 0,0 0 1 0 0,0 0 0 0 0,0 0 0 0 0,0 0 0 0 0,0 0-1 0 0,0 0 1 0 0,0 0 0 0 0,0-1 0 0 0,0 1-1 0 0,0 0 1 0 0,0 0 0 0 0,0 0 0 0 0,0 0-1 0 0,0 0 1 0 0,0 0 0 0 0,0 0 0 0 0,0 0 0 0 0,0 0-1 0 0,0 0 1 0 0,0 0 0 0 0,0 0 0 0 0,-1 0-1 0 0,1 0 1 0 0,0 0 0 0 0,0 0 0 0 0,0 0 0 0 0,0-1-1 0 0,0 1 1 0 0,0 0 0 0 0,0 0 0 0 0,0 0-1 0 0,0 0 1 0 0,0 0 0 0 0,0 0 0 0 0,0 0-1 0 0,0 0 1 0 0,0 0 0 0 0,-1 0 0 0 0,1 0 0 0 0,0 0-1 0 0,0 0 1 0 0,0 0 0 0 0,0 0 0 0 0,0 0-1 0 0,0 0 1 0 0,0 0 0 0 0,0 0 0 0 0,0 0-1 0 0,0 0 1 0 0,0 0 0 0 0,0 1 0 0 0,-1-1 0 0 0,10-7-802 0 0,13-6-886 0 0,-6 5 408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2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31 11775 0 0,'1'-1'539'0'0,"1"-5"173"0"0,5-5-741 0 0,4-2 5063 0 0,-12 26-3510 0 0,-1 0-1016 0 0,-1 0 1 0 0,0 0-1 0 0,-10 25 0 0 0,-22 37 508 0 0,24-51-684 0 0,-114 189 502 0 0,81-145-475 0 0,-48 101-1 0 0,78-126-327 0 0,13-42-142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20 103 13247 0 0,'0'0'604'0'0,"-2"0"-13"0"0,-16-2 7015 0 0,21 2-7224 0 0,232-12 2089 0 0,-105 4-1982 0 0,457-47 1 0 0,-522 47-642 0 0,81-8-962 0 0,-134 15 350 0 0,-10 1-195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3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66 14887 0 0,'12'-9'704'0'0,"-1"1"0"0"0,1 0 0 0 0,0 1 0 0 0,1 1 0 0 0,-1 0 0 0 0,2 1 0 0 0,-1 0 0 0 0,0 1 0 0 0,16-3 2143 0 0,-30 8-2766 0 0,-7 5 14 0 0,0 0-1 0 0,0-1 1 0 0,-1 1-1 0 0,0-2 1 0 0,0 1-1 0 0,-11 3 1 0 0,-8 4-24 0 0,-37 20-309 0 0,0-4-1 0 0,-121 35 0 0 0,172-60-30 0 0,0 0 0 0 0,0-1 0 0 0,-1 0 0 0 0,1-1 0 0 0,0-1-1 0 0,-1 0 1 0 0,-24-5 0 0 0,36 5 220 0 0,0-1-1 0 0,1 1 1 0 0,-1-1 0 0 0,1 0-1 0 0,-1 0 1 0 0,1 0-1 0 0,-1 0 1 0 0,1 0 0 0 0,0-1-1 0 0,0 1 1 0 0,-1-1-1 0 0,1 1 1 0 0,0-1 0 0 0,0 0-1 0 0,1 0 1 0 0,-1 0-1 0 0,0 0 1 0 0,1 0 0 0 0,-1 0-1 0 0,1 0 1 0 0,-1-1-1 0 0,-1-4 1 0 0,2 4-25 0 0,1 0 1 0 0,-1 0-1 0 0,1 0 1 0 0,0 0-1 0 0,-1 0 0 0 0,1 0 1 0 0,1 0-1 0 0,-1 0 1 0 0,0 0-1 0 0,1 0 0 0 0,-1 0 1 0 0,1 0-1 0 0,0 0 1 0 0,0 0-1 0 0,0 0 1 0 0,0 0-1 0 0,1 1 0 0 0,-1-1 1 0 0,4-3-1 0 0,3-9-716 0 0,-9 16 439 0 0,-14 10 473 0 0,1 0 1 0 0,0 2-1 0 0,0-1 0 0 0,2 2 1 0 0,-20 25-1 0 0,-20 21 501 0 0,41-50-300 0 0,1 1-1 0 0,1 0 0 0 0,0 0 1 0 0,-15 25-1 0 0,1 4 186 0 0,15-29-385 0 0,0 1 0 0 0,2 1 0 0 0,-1-1-1 0 0,2 1 1 0 0,0 1 0 0 0,0-1 0 0 0,-4 24 0 0 0,9-35 37 0 0,13-1-15 0 0,-6-1-125 0 0,0 0-1 0 0,0 0 1 0 0,1-1-1 0 0,-1-1 0 0 0,13-3 1 0 0,37-16 126 0 0,-21 7-105 0 0,24-9-181 0 0,-30 11-38 0 0,1 1-1 0 0,0 1 1 0 0,1 1 0 0 0,43-5-1 0 0,-70 13 180 0 0,0 1 0 0 0,1 0-1 0 0,-1 0 1 0 0,0 1 0 0 0,0-1 0 0 0,1 1-1 0 0,-1 0 1 0 0,0 0 0 0 0,0 1 0 0 0,0 0-1 0 0,0 0 1 0 0,5 3 0 0 0,-4-2 52 0 0,-1 1 1 0 0,0-1 0 0 0,-1 2-1 0 0,1-1 1 0 0,-1 0 0 0 0,1 1-1 0 0,-1 0 1 0 0,-1 0 0 0 0,1 0-1 0 0,2 6 1 0 0,38 73 410 0 0,-32-60-352 0 0,-11-22-37 0 0,0-2-60 0 0,-1 1 0 0 0,0 0 0 0 0,1-1 1 0 0,-1 1-1 0 0,1 0 0 0 0,-1-1 0 0 0,0 1 0 0 0,0 0 0 0 0,1 0 1 0 0,-1-1-1 0 0,0 1 0 0 0,0 0 0 0 0,0-1 0 0 0,0 1 0 0 0,0 0 1 0 0,0 0-1 0 0,0 0 0 0 0,0 0 0 0 0,0 14 149 0 0,-1-13-145 0 0,1-1 0 0 0,-1 1 0 0 0,0 0 0 0 0,1-1 0 0 0,-1 1 0 0 0,0-1 0 0 0,0 1 0 0 0,0-1 0 0 0,0 0 0 0 0,0 1 0 0 0,0-1 0 0 0,-1 0 0 0 0,1 0 0 0 0,-2 2 0 0 0,-22 12 127 0 0,21-12-103 0 0,-19 9 90 0 0,-1-1-1 0 0,0-1 1 0 0,-38 10-1 0 0,-80 12 118 0 0,78-19-106 0 0,-40 11-212 0 0,103-23-48 0 0,15-5-1082 0 0,70-18-1375 0 0,-57 14 843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3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43 3679 0 0,'3'-16'392'0'0,"-4"1"8094"0"0,0 4 275 0 0,-13 23-8720 0 0,-27 30-8 0 0,-47 43 158 0 0,47-50 45 0 0,10-10 175 0 0,-36 37-1 0 0,59-53-300 0 0,1 0-1 0 0,0 0 0 0 0,0 0 1 0 0,1 1-1 0 0,0 0 0 0 0,0 0 1 0 0,1 1-1 0 0,-7 21 0 0 0,11-28-87 0 0,0-1 0 0 0,0 1 0 0 0,1-1 0 0 0,-1 1 0 0 0,1-1 0 0 0,0 0 0 0 0,0 1 0 0 0,0-1 0 0 0,0 1 0 0 0,1-1 0 0 0,-1 1 0 0 0,1-1 0 0 0,0 1 0 0 0,0-1 0 0 0,0 0 0 0 0,1 1 0 0 0,-1-1 0 0 0,1 0 0 0 0,0 0 0 0 0,0 0 0 0 0,0 0 0 0 0,4 4 0 0 0,-2-3-16 0 0,1 0-1 0 0,0 0 1 0 0,-1-1 0 0 0,1 0 0 0 0,1 0-1 0 0,-1 0 1 0 0,0-1 0 0 0,1 0 0 0 0,-1 0-1 0 0,1 0 1 0 0,-1 0 0 0 0,12 0-1 0 0,-1 0 9 0 0,1-1 0 0 0,0 0-1 0 0,0-2 1 0 0,0 0 0 0 0,-1-1-1 0 0,1 0 1 0 0,0-2 0 0 0,-1 0-1 0 0,19-7 1 0 0,-16 4 24 0 0,-1-1-1 0 0,0-1 1 0 0,0 0 0 0 0,-1-2 0 0 0,0 0 0 0 0,-1-1-1 0 0,21-20 1 0 0,-31 27-28 0 0,-1 0 0 0 0,0-1 0 0 0,0 0 1 0 0,0 0-1 0 0,-1-1 0 0 0,0 1 0 0 0,0-1 0 0 0,-1 0 0 0 0,0 0 0 0 0,0 0 0 0 0,-1 0 1 0 0,0 0-1 0 0,0-1 0 0 0,0 1 0 0 0,-1-1 0 0 0,0 0 0 0 0,-1 1 0 0 0,0-1 0 0 0,0 1 0 0 0,0-1 1 0 0,-1 0-1 0 0,0 1 0 0 0,-1-1 0 0 0,0 1 0 0 0,0 0 0 0 0,0-1 0 0 0,-1 1 0 0 0,-6-12 0 0 0,2 6-194 0 0,-1 0 0 0 0,0 1 0 0 0,0-1 0 0 0,-1 1 0 0 0,-21-21 0 0 0,23 27-14 0 0,0 1 0 0 0,0 0 0 0 0,0 0 0 0 0,-1 0 0 0 0,1 1 0 0 0,-1 0 0 0 0,0 0-1 0 0,-1 1 1 0 0,1 0 0 0 0,-1 0 0 0 0,-11-1 0 0 0,13 2-66 0 0,-1 1 0 0 0,1 0 0 0 0,-1 1 0 0 0,1-1 0 0 0,-10 2 0 0 0,16-1-120 0 0,7 8-1930 0 0,2 1 1284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3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 11775 0 0,'13'-9'13271'0'0,"-17"21"-13072"0"0,0 0 0 0 0,0-1 1 0 0,-1 1-1 0 0,0-1 0 0 0,-1 0 0 0 0,0 0 1 0 0,-1-1-1 0 0,-8 11 0 0 0,10-17-1546 0 0,10-11-209 0 0,4-2 195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3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38 16183 0 0,'0'-1'90'0'0,"30"-22"782"0"0,-8 12 1189 0 0,-8 9 3212 0 0,-13 3-5219 0 0,0 0 0 0 0,-1 1 0 0 0,1-1 0 0 0,-1 1 0 0 0,1-1-1 0 0,-1 1 1 0 0,0-1 0 0 0,1 1 0 0 0,-1-1 0 0 0,0 1 0 0 0,0 1 0 0 0,-2 1-8 0 0,1-1 0 0 0,-1 1-1 0 0,0-1 1 0 0,0 0 0 0 0,0 1 0 0 0,-1-1 0 0 0,1 0 0 0 0,-1 0 0 0 0,0-1-1 0 0,1 1 1 0 0,-1 0 0 0 0,-1-1 0 0 0,1 0 0 0 0,0 0 0 0 0,0 0 0 0 0,-7 3-1 0 0,-6 2-3 0 0,0-2 0 0 0,-28 7 0 0 0,9-2 14 0 0,28-8-55 0 0,-196 54-326 0 0,163-47-28 0 0,-1-2 0 0 0,1-2 0 0 0,-48 1 0 0 0,83-6 133 0 0,0-1-1 0 0,-1 1 0 0 0,1-1 1 0 0,0 0-1 0 0,0-1 1 0 0,-1 1-1 0 0,1-1 0 0 0,0 0 1 0 0,0 0-1 0 0,-7-4 0 0 0,11 5 129 0 0,1 1 0 0 0,-1-1 0 0 0,0 0 0 0 0,1 1 0 0 0,-1-1 0 0 0,1 0 0 0 0,-1 1 0 0 0,1-1 0 0 0,-1 0 0 0 0,1 0 0 0 0,-1 1 0 0 0,1-1 0 0 0,-1 0 0 0 0,1 0 0 0 0,0 0 0 0 0,0 0 0 0 0,-1 1-1 0 0,1-1 1 0 0,0 0 0 0 0,0 0 0 0 0,0-2 0 0 0,6-16-1036 0 0,-6 17 1084 0 0,1 1 0 0 0,0-1 1 0 0,-1 1-1 0 0,1-1 0 0 0,-1 1 0 0 0,0-1 0 0 0,1 0 0 0 0,-1 1 0 0 0,0-1 0 0 0,0-3 1 0 0,1 3-59 0 0,4-2 98 0 0,-4 4 56 0 0,-1 0-1 0 0,0-1 1 0 0,0 1 0 0 0,0 0-1 0 0,0 0 1 0 0,1 0-1 0 0,-1-1 1 0 0,0 1-1 0 0,0 0 1 0 0,0 0 0 0 0,1 0-1 0 0,-1 0 1 0 0,0 0-1 0 0,0 0 1 0 0,0-1-1 0 0,1 1 1 0 0,-1 0 0 0 0,0 0-1 0 0,0 0 1 0 0,1 0-1 0 0,-1 0 1 0 0,0 0-1 0 0,0 0 1 0 0,1 0 0 0 0,-1 0-1 0 0,0 0 1 0 0,0 0-1 0 0,1 0 1 0 0,-1 0-1 0 0,0 0 1 0 0,0 0 0 0 0,1 1-1 0 0,-1-1 1 0 0,0 0-1 0 0,1 9 392 0 0,-7 14-259 0 0,-1-10-8 0 0,-1 0 0 0 0,0-1 1 0 0,-12 13-1 0 0,-14 22 351 0 0,5-4 24 0 0,17-25-23 0 0,1-1 1 0 0,-18 38-1 0 0,29-54-508 0 0,-1 3 133 0 0,1-4-132 0 0,1 1-1 0 0,-1-1 1 0 0,0 1 0 0 0,0-1-1 0 0,1 1 1 0 0,-1 0 0 0 0,0-1 0 0 0,0 1-1 0 0,0 0 1 0 0,1-1 0 0 0,-1 1-1 0 0,0-1 1 0 0,0 1 0 0 0,0 0-1 0 0,0-1 1 0 0,0 1 0 0 0,0 0-1 0 0,-1-1 1 0 0,1 2 0 0 0,2-1-5 0 0,-1 0-1 0 0,1-1 1 0 0,0 1 0 0 0,0 0 0 0 0,-1-1 0 0 0,1 1 0 0 0,0-1 0 0 0,4 1-1 0 0,13 1 10 0 0,1-2 0 0 0,0 0 0 0 0,0-1-1 0 0,0-1 1 0 0,31-7 0 0 0,8 0-207 0 0,35-10-300 0 0,-3 0 4 0 0,-79 18 466 0 0,0 0-1 0 0,0 0 1 0 0,1 1 0 0 0,-1 0 0 0 0,17 4 0 0 0,-26-4 25 0 0,0 1 1 0 0,0 0-1 0 0,0 0 0 0 0,0 0 1 0 0,-1 0-1 0 0,1 1 1 0 0,0-1-1 0 0,-1 1 0 0 0,1 0 1 0 0,-1-1-1 0 0,1 1 1 0 0,-1 0-1 0 0,4 5 1 0 0,-2-3-2 0 0,-1 1 0 0 0,-1-1 0 0 0,1 1 0 0 0,0-1 1 0 0,-1 1-1 0 0,0 0 0 0 0,2 8 0 0 0,-1-2 75 0 0,-1 0-1 0 0,-1 0 1 0 0,1 0-1 0 0,-2 1 1 0 0,1-1-1 0 0,-2 0 1 0 0,-1 12-1 0 0,0-7 153 0 0,-1 0 0 0 0,0 0-1 0 0,-8 20 1 0 0,8-29-207 0 0,0 0-1 0 0,0-1 1 0 0,-1 0 0 0 0,0 0 0 0 0,0 0-1 0 0,0 0 1 0 0,-1 0 0 0 0,0-1 0 0 0,0 0-1 0 0,-6 5 1 0 0,-1-1 3 0 0,-1-1 0 0 0,0 0 0 0 0,-1-1 0 0 0,1 0 1 0 0,-1-1-1 0 0,-1 0 0 0 0,1-1 0 0 0,-1-1 0 0 0,0-1 0 0 0,-22 3 0 0 0,-1-2 172 0 0,0-1 1 0 0,-77-6-1 0 0,115 3-204 0 0,-68-8 434 0 0,65 7-373 0 0,-1-1-60 0 0,3 1-93 0 0,2 0-196 0 0,0 0 219 0 0,0 0 0 0 0,0-1-1 0 0,0 1 1 0 0,0 0 0 0 0,0 0 0 0 0,1 0 0 0 0,-1 0 0 0 0,2 0-1 0 0,-1-1-42 0 0,3-1-147 0 0,0 1-1 0 0,0-1 1 0 0,1 1-1 0 0,-1 0 0 0 0,1 1 1 0 0,-1-1-1 0 0,1 1 1 0 0,0 0-1 0 0,7 0 0 0 0,-4 0-534 0 0,8-2-1009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3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23 919 0 0,'-4'-3'308'0'0,"0"0"0"0"0,0 1 0 0 0,0-1 0 0 0,0 1-1 0 0,0 0 1 0 0,0 0 0 0 0,-1 0 0 0 0,1 1-1 0 0,-1 0 1 0 0,1 0 0 0 0,-14 1 7784 0 0,14 7-3752 0 0,1 8-1770 0 0,3-9-2430 0 0,1 1 0 0 0,0-1-1 0 0,0 0 1 0 0,1 0-1 0 0,0 0 1 0 0,0 0 0 0 0,0 0-1 0 0,1 0 1 0 0,0 0 0 0 0,0-1-1 0 0,4 6 1 0 0,8 10 138 0 0,24 26 0 0 0,-26-32-143 0 0,187 222 814 0 0,-137-165-109 0 0,-4 2 0 0 0,77 125 0 0 0,-124-178-538 0 0,0 0 1 0 0,-2 1-1 0 0,0 0 0 0 0,12 43 0 0 0,-20-58-249 0 0,-1 1-1 0 0,0-1 1 0 0,0 1-1 0 0,0 0 1 0 0,-1-1-1 0 0,0 1 0 0 0,-1-1 1 0 0,0 1-1 0 0,0-1 1 0 0,0 1-1 0 0,-1-1 1 0 0,0 0-1 0 0,-1 1 1 0 0,1-1-1 0 0,-1 0 0 0 0,-1-1 1 0 0,1 1-1 0 0,-1 0 1 0 0,-7 8-1 0 0,1-5-24 0 0,1 0 0 0 0,-1 0 0 0 0,-1-1 0 0 0,0-1 0 0 0,0 0-1 0 0,0 0 1 0 0,-1-1 0 0 0,-26 11 0 0 0,-6-1-150 0 0,-58 15 1 0 0,72-23-42 0 0,-12 2-114 0 0,-47 16-1210 0 0,88-26 1053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3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96 100 919 0 0,'-8'3'80'0'0,"-8"0"-1345"0"0,0 1 4665 0 0,-18 3 8532 0 0,20-2-9671 0 0,13-5-1543 0 0,-6 4 4203 0 0,34-7-4381 0 0,0 0 1 0 0,-1-1-1 0 0,33-10 1 0 0,-29 6-319 0 0,143-40 459 0 0,-38 10-1917 0 0,-103 32-2586 0 0,-20 5-3928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3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15319 0 0,'0'0'1386'0'0,"2"0"-1142"0"0,9 6 345 0 0,1-1 1 0 0,0-1 0 0 0,1 0 0 0 0,-1-1-1 0 0,1 0 1 0 0,-1-1 0 0 0,1-1 0 0 0,19 1-1 0 0,3-5 617 0 0,0-1-1 0 0,45-13 1 0 0,-8 2-97 0 0,-47 11-760 0 0,93-13-212 0 0,-117 18-321 0 0,-1-1 0 0 0,1 0-1 0 0,-1 0 1 0 0,1 0-1 0 0,-1 1 1 0 0,0-1 0 0 0,1 0-1 0 0,-1 0 1 0 0,0 1-1 0 0,1-1 1 0 0,-1 0 0 0 0,0 1-1 0 0,1-1 1 0 0,-1 0-1 0 0,0 1 1 0 0,0-1 0 0 0,1 1-1 0 0,-1-1 1 0 0,0 1-1 0 0,2 7-1204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7831 0 0,'0'0'12307'0'0,"2"1"-11975"0"0,-1 0-275 0 0,1 0 0 0 0,-1 0 0 0 0,1 0-1 0 0,-1 0 1 0 0,0 0 0 0 0,1 0 0 0 0,-1 0 0 0 0,0 1 0 0 0,0-1 0 0 0,0 1 0 0 0,0-1 0 0 0,0 1 0 0 0,0-1-1 0 0,0 1 1 0 0,-1-1 0 0 0,1 1 0 0 0,0 0 0 0 0,-1-1 0 0 0,1 1 0 0 0,-1 0 0 0 0,0-1 0 0 0,0 1 0 0 0,1 0-1 0 0,-1 0 1 0 0,0-1 0 0 0,-1 1 0 0 0,1 0 0 0 0,0 0 0 0 0,-1 1 0 0 0,-1 8 231 0 0,-1-1-1 0 0,0 1 1 0 0,-9 17 0 0 0,6-13-132 0 0,-143 292 813 0 0,121-255-919 0 0,-15 25-113 0 0,-14 25-90 0 0,39-67-220 0 0,17-33 81 0 0,2-3-334 0 0,34-50-2152 0 0,45-82 0 0 0,-45 72 681 0 0,0 2-15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163 328 4607 0 0,'-2'2'354'0'0,"-25"26"1391"0"0,13-16 1426 0 0,-1 0 1 0 0,0-2 0 0 0,-24 14-1 0 0,9-10-3069 0 0,30-14-82 0 0,-1 0 0 0 0,1 1-1 0 0,-1-1 1 0 0,0 0 0 0 0,1 0 0 0 0,-1 0 0 0 0,1 1 0 0 0,-1-1 0 0 0,0 0 0 0 0,1 0-1 0 0,-1 0 1 0 0,1 0 0 0 0,-1 0 0 0 0,0 0 0 0 0,1 0 0 0 0,-1-1 0 0 0,0 1 0 0 0,1 0-1 0 0,-1 0 1 0 0,1 0 0 0 0,-1-1 0 0 0,1 1 0 0 0,-1 0 0 0 0,1-1 0 0 0,-1 1 0 0 0,1 0-1 0 0,-1-1 1 0 0,1 1 0 0 0,-1 0 0 0 0,1-1 0 0 0,-1 1 0 0 0,1-1 0 0 0,0 1 0 0 0,-1-1-1 0 0,1 1 1 0 0,0-1 0 0 0,-1 0 0 0 0,1 1 0 0 0,0-1 0 0 0,0 1 0 0 0,0-1 0 0 0,-1 0-1 0 0,1 1 1 0 0,0-1 0 0 0,0 1 0 0 0,0-1 0 0 0,0 0 0 0 0,0 1 0 0 0,0-1-1 0 0,0-1 1 0 0,0-2-11 0 0,0-1-1 0 0,1 0 1 0 0,-1 0-1 0 0,1 0 0 0 0,1-5 1 0 0,5-11 198 0 0,1 0 1 0 0,0 0 0 0 0,2 1-1 0 0,0 1 1 0 0,1-1 0 0 0,1 2-1 0 0,25-31 1 0 0,-19 29-102 0 0,0 1 1 0 0,1 1-1 0 0,1 1 1 0 0,1 1-1 0 0,0 1 1 0 0,30-16-1 0 0,-34 22-42 0 0,1 0-1 0 0,0 2 0 0 0,0 0 0 0 0,1 2 0 0 0,0 0 0 0 0,0 1 0 0 0,20-2 0 0 0,-23 4 79 0 0,-1 1-1 0 0,1 1 1 0 0,0 1 0 0 0,0 0 0 0 0,-1 1 0 0 0,1 0 0 0 0,-1 1-1 0 0,1 1 1 0 0,15 7 0 0 0,-25-9-101 0 0,-1 0 0 0 0,0 1-1 0 0,0-1 1 0 0,-1 1 0 0 0,1 0 0 0 0,0 1-1 0 0,-1-1 1 0 0,0 1 0 0 0,0 0-1 0 0,0 0 1 0 0,6 8 0 0 0,-8-8-22 0 0,0-1-1 0 0,0 1 1 0 0,0 0 0 0 0,-1 0 0 0 0,1 0 0 0 0,-1 0-1 0 0,0 0 1 0 0,0 0 0 0 0,-1 0 0 0 0,1 0-1 0 0,-1 0 1 0 0,0 0 0 0 0,0 1 0 0 0,0-1 0 0 0,-1 0-1 0 0,-1 6 1 0 0,-1 3 12 0 0,-1 0-1 0 0,0 0 1 0 0,-2-1-1 0 0,1 1 1 0 0,-1-1-1 0 0,-1 0 1 0 0,0-1-1 0 0,-1 0 1 0 0,-10 12-1 0 0,-6 4-6 0 0,-1-1-1 0 0,-34 27 1 0 0,34-33-241 0 0,0-2 0 0 0,-1 0 0 0 0,-1-2 0 0 0,0-1 0 0 0,-2-1 0 0 0,1-2 0 0 0,-1 0 0 0 0,-1-2 0 0 0,0-2 0 0 0,-1 0 0 0 0,0-2 0 0 0,0-1 0 0 0,0-2 0 0 0,-34-1 0 0 0,35-3-3442 0 0,18-1-3435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27 16759 0 0,'0'0'763'0'0,"8"-4"260"0"0,0 0-445 0 0,1 0 1 0 0,0 1 0 0 0,0 0 0 0 0,0 1-1 0 0,1 0 1 0 0,-1 0 0 0 0,1 1 0 0 0,-1 0 0 0 0,1 0-1 0 0,11 2 1 0 0,-19-1-228 0 0,-2 0-286 0 0,1 0 1 0 0,-1 0-1 0 0,1 0 1 0 0,-1 0-1 0 0,1 1 1 0 0,-1-1-1 0 0,0 0 1 0 0,1 0-1 0 0,-1 0 1 0 0,1 0-1 0 0,-1 1 1 0 0,1-1-1 0 0,-1 0 1 0 0,0 0-1 0 0,1 1 1 0 0,-1-1-1 0 0,0 0 1 0 0,1 0-1 0 0,-1 1 1 0 0,0-1-1 0 0,1 0 1 0 0,-1 1-1 0 0,0 0 1 0 0,-1 4-52 0 0,0 0 0 0 0,-1 0 0 0 0,1 0 0 0 0,-1 0 0 0 0,-1 0 0 0 0,1 0 0 0 0,-1 0 1 0 0,0-1-1 0 0,-6 9 0 0 0,-38 38 111 0 0,32-36-114 0 0,-146 169-11 0 0,62-66 0 0 0,79-95 0 0 0,1 0 0 0 0,-19 33 0 0 0,33-49 0 0 0,1 0 0 0 0,0 1 0 0 0,0-1 0 0 0,1 1 0 0 0,0 0 0 0 0,0 0 0 0 0,1 0 0 0 0,0 1 0 0 0,1-1 0 0 0,0 0 0 0 0,0 1 0 0 0,1 14 0 0 0,0-19-7 0 0,1 0 0 0 0,0-1 1 0 0,0 1-1 0 0,0-1 0 0 0,0 0 0 0 0,0 1 0 0 0,1-1 0 0 0,-1 0 1 0 0,1 0-1 0 0,0 0 0 0 0,0 0 0 0 0,0 0 0 0 0,0 0 0 0 0,4 3 1 0 0,-2-2-24 0 0,0-1-1 0 0,0 0 1 0 0,1 0 0 0 0,-1-1 0 0 0,1 1 0 0 0,0-1 0 0 0,0 0 0 0 0,9 3 0 0 0,1-2-108 0 0,0 0-1 0 0,0-1 1 0 0,0 0 0 0 0,0-2 0 0 0,27-1-1 0 0,-19-2-830 0 0,-2-2-43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4 1839 0 0,'11'-3'13021'0'0,"-25"8"-7111"0"0,2 2-8337 0 0,5-1 2440 0 0,-1 1 1 0 0,1 0-1 0 0,0 0 0 0 0,1 1 0 0 0,-11 16 1 0 0,-23 47 48 0 0,39-68-57 0 0,-142 325 112 0 0,116-261-399 0 0,-28 116-1 0 0,49-157 212 0 0,1 0 0 0 0,2 0 0 0 0,1 0 0 0 0,0 0 0 0 0,2 0 0 0 0,1 0 0 0 0,2 0 0 0 0,5 27 0 0 0,-4-35-29 0 0,13 67-411 0 0,-15-72 559 0 0,-1-1 0 0 0,0 1 0 0 0,-1 0 0 0 0,-2 18 1 0 0,2-29 247 0 0,-4 1 142 0 0,3-2-399 0 0,1-1 0 0 0,0 1 1 0 0,0-1-1 0 0,-1 1 0 0 0,1-1 0 0 0,0 0 0 0 0,0 1 0 0 0,-1-1 1 0 0,1 1-1 0 0,-1-1 0 0 0,1 0 0 0 0,0 0 0 0 0,-1 1 0 0 0,1-1 1 0 0,-1 0-1 0 0,1 1 0 0 0,0-1 0 0 0,-2 0 0 0 0,-1 1 154 0 0,0 1 0 0 0,-1-2 0 0 0,1 1 0 0 0,-1 0 0 0 0,0-1 0 0 0,1 1 0 0 0,-1-1 0 0 0,1 0 1 0 0,-1 0-1 0 0,0 0 0 0 0,1-1 0 0 0,-1 0 0 0 0,1 1 0 0 0,-1-1 0 0 0,-6-3 0 0 0,5 2 23 0 0,0-1 1 0 0,-1 0 0 0 0,2-1 0 0 0,-1 1-1 0 0,0-1 1 0 0,1 0 0 0 0,-1 0-1 0 0,1 0 1 0 0,-4-6 0 0 0,0 0-46 0 0,1-1 1 0 0,0-1-1 0 0,0 1 1 0 0,2-1-1 0 0,-1 0 0 0 0,1-1 1 0 0,1 1-1 0 0,-4-20 1 0 0,3 4-181 0 0,2 0 1 0 0,1 0 0 0 0,1-1 0 0 0,5-51-1 0 0,0 47-1542 0 0,16-60 0 0 0,-11 53-833 0 0,-7 21 1009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15 13847 0 0,'-2'-1'631'0'0,"-11"-3"126"0"0,9 2-676 0 0,0 0 1 0 0,0 1-1 0 0,0 0 1 0 0,0-1-1 0 0,0 2 1 0 0,-1-1-1 0 0,1 0 1 0 0,0 1-1 0 0,-7 0 1 0 0,3 1 1111 0 0,7-2-1095 0 0,0 1 0 0 0,0 0 0 0 0,0 0 0 0 0,0 0 0 0 0,0 0 0 0 0,0 0 0 0 0,0 0 0 0 0,0 0 1 0 0,0 0-1 0 0,1 1 0 0 0,-1-1 0 0 0,0 0 0 0 0,0 1 0 0 0,0-1 0 0 0,0 0 0 0 0,0 1 0 0 0,1-1 0 0 0,-1 1 1 0 0,0-1-1 0 0,0 1 0 0 0,1-1 0 0 0,-1 1 0 0 0,0 0 0 0 0,1-1 0 0 0,-1 1 0 0 0,1 0 0 0 0,-1 0 0 0 0,1-1 1 0 0,-1 1-1 0 0,1 0 0 0 0,-1 1 0 0 0,0 4-17 0 0,1 0 0 0 0,-1 0 0 0 0,1 0 0 0 0,1 0 0 0 0,-1 0 0 0 0,1 0 0 0 0,0-1-1 0 0,0 1 1 0 0,1 0 0 0 0,2 6 0 0 0,27 60 717 0 0,-24-57-622 0 0,13 26 282 0 0,2 0-1 0 0,1-1 1 0 0,3-1 0 0 0,1-2-1 0 0,1 0 1 0 0,46 44 0 0 0,50 28 91 0 0,-17-15-340 0 0,-91-80-169 0 0,-1 1 0 0 0,-1 1-1 0 0,23 31 1 0 0,-31-36-40 0 0,-1-2-75 0 0,-5-8-315 0 0,-9-2-4801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15 7367 0 0,'5'-15'13506'0'0,"-10"24"-12489"0"0,-167 230-238 0 0,-19-14 233 0 0,62-75-718 0 0,40-54-176 0 0,73-81-93 0 0,-2 0-1 0 0,0-1 0 0 0,-31 19 0 0 0,41-28-60 0 0,6-5-71 0 0,3-2 77 0 0,0 0 0 0 0,0 0 1 0 0,-1 0-1 0 0,2 1 0 0 0,-1-1 0 0 0,0 0 0 0 0,0 0 1 0 0,0 1-1 0 0,1-1 0 0 0,-1 1 0 0 0,1-1 0 0 0,2-1 0 0 0,0-1-101 0 0,12-11-1192 0 0,1 1-1 0 0,21-15 1 0 0,-4 7-5860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2759 0 0,'-60'1'-1130'0'0,"-32"-1"11420"0"0,17-1 2558 0 0,77 2-12636 0 0,47 23 96 0 0,1-2-1 0 0,97 28 1 0 0,15 7-163 0 0,-136-48-134 0 0,1 0-1 0 0,0-2 1 0 0,0-1 0 0 0,0-1-1 0 0,51 3 1 0 0,-73-8-10 0 0,1 0 12 0 0,0 1-1 0 0,0 0 1 0 0,0 0 0 0 0,9 4-1 0 0,-7-2-12 0 0,-2 4 0 0 0,-5-6 0 0 0,0 1 0 0 0,-1 0 0 0 0,1-1 0 0 0,-1 1 0 0 0,0 0 0 0 0,1-1 0 0 0,-1 1 0 0 0,0 0 0 0 0,0 0 0 0 0,0-1 0 0 0,0 1 0 0 0,-1 0 0 0 0,1 0 0 0 0,0-1 0 0 0,-1 1 0 0 0,1 0 0 0 0,-1-1 0 0 0,1 1 0 0 0,-1-1 0 0 0,0 1 0 0 0,0-1 0 0 0,0 1 0 0 0,0-1 0 0 0,0 1 0 0 0,0-1 0 0 0,0 0 0 0 0,0 1 0 0 0,0-1 0 0 0,-1 0 0 0 0,1 0 0 0 0,-3 2 0 0 0,-3 2 0 0 0,0-1 0 0 0,0 1 0 0 0,-1-2 0 0 0,0 1 0 0 0,-8 3 0 0 0,-389 142 664 0 0,384-143-572 0 0,14-4-76 0 0,1 0-1 0 0,-1 0 1 0 0,1 0 0 0 0,0 1-1 0 0,0 0 1 0 0,0 0 0 0 0,-9 7-1 0 0,14-9-69 0 0,0 0-28 0 0,-1 8 78 0 0,1 0 46 0 0,1-1-94 0 0,1-6 45 0 0,-1-1 0 0 0,1 1 0 0 0,-1-1 0 0 0,1 1 0 0 0,-1-1 0 0 0,1 1 0 0 0,0-1 0 0 0,0 0 0 0 0,0 0 0 0 0,0 1 0 0 0,0-1 0 0 0,0 0 0 0 0,0 0 0 0 0,0 0 0 0 0,0 0 0 0 0,0 0 0 0 0,0 0 0 0 0,1 0 0 0 0,-1 0 1 0 0,0-1-1 0 0,1 1 0 0 0,-1 0 0 0 0,1-1 0 0 0,-1 1 0 0 0,1-1 0 0 0,2 1 0 0 0,1 0-86 0 0,1-1 1 0 0,-1 1 0 0 0,0-1-1 0 0,1 0 1 0 0,-1 0-1 0 0,6-2 1 0 0,26-6-1777 0 0,-18 2 74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15 4607 0 0,'12'-14'16687'0'0,"-14"26"-13819"0"0,-3 10-5236 0 0,3-16 3956 0 0,-23 58-1229 0 0,-33 63 0 0 0,-16 38 108 0 0,68-148-466 0 0,-33 99 18 0 0,34-100-27 0 0,2 0 0 0 0,0 0-1 0 0,1 1 1 0 0,0-1 0 0 0,2 23 0 0 0,0-39-17 0 0,0 1 0 0 0,0 0 0 0 0,0-1 0 0 0,0 1 0 0 0,0-1 1 0 0,0 1-1 0 0,0 0 0 0 0,0-1 0 0 0,0 1 0 0 0,1 0 0 0 0,-1-1 0 0 0,0 1 0 0 0,0-1 0 0 0,1 1 1 0 0,-1 0-1 0 0,0-1 0 0 0,1 1 0 0 0,-1-1 0 0 0,1 1 0 0 0,-1-1 0 0 0,1 1 0 0 0,-1-1 1 0 0,1 0-1 0 0,-1 1 0 0 0,1-1 0 0 0,-1 0 0 0 0,1 1 0 0 0,-1-1 0 0 0,1 0 0 0 0,0 1 1 0 0,-1-1-1 0 0,1 0 0 0 0,-1 0 0 0 0,1 0 0 0 0,0 0 0 0 0,-1 0 0 0 0,1 0 0 0 0,1 0 1 0 0,0 0-160 0 0,0 0 1 0 0,0-1 0 0 0,-1 1 0 0 0,1-1 0 0 0,0 1 0 0 0,0-1 0 0 0,0 0-1 0 0,0 0 1 0 0,-1 0 0 0 0,1 0 0 0 0,2-2 0 0 0,9-8-1076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27 6447 0 0,'8'-5'149'0'0,"37"-16"4626"0"0,-44 21-4435 0 0,0 0-1 0 0,-1 0 1 0 0,1 0-1 0 0,-1 0 1 0 0,1 0-1 0 0,-1 0 1 0 0,1 0-1 0 0,-1 0 1 0 0,1 0-1 0 0,0 1 1 0 0,-1-1-1 0 0,1 0 1 0 0,-1 0 0 0 0,1 1-1 0 0,-1-1 1 0 0,0 0-1 0 0,1 1 1 0 0,-1-1-1 0 0,1 0 1 0 0,-1 1-1 0 0,1-1 1 0 0,-1 1-1 0 0,0-1 1 0 0,1 1-1 0 0,-1 0 1 0 0,1 0-122 0 0,-1 1 0 0 0,0-1 0 0 0,1 0 0 0 0,-1 0 0 0 0,0 1 0 0 0,0-1 0 0 0,0 1 1 0 0,0-1-1 0 0,0 0 0 0 0,0 3 0 0 0,-1 0-74 0 0,0 1 1 0 0,0-1 0 0 0,-1 0-1 0 0,1 1 1 0 0,-1-1-1 0 0,-3 5 1 0 0,3-6-37 0 0,-1 0 0 0 0,1-1 1 0 0,-1 1-1 0 0,1-1 0 0 0,-1 0 1 0 0,0 1-1 0 0,1-1 0 0 0,-7 3 0 0 0,-29 12 339 0 0,32-15-383 0 0,-33 13-64 0 0,0-3-1 0 0,-76 15 1 0 0,-83 0-1560 0 0,196-27 1519 0 0,-36 2-584 0 0,37-2 522 0 0,-1 0 1 0 0,0 0-1 0 0,0 0 1 0 0,1 0-1 0 0,-1-1 1 0 0,0 1-1 0 0,1 0 1 0 0,-1-1-1 0 0,0 0 1 0 0,1 1 0 0 0,-1-1-1 0 0,1 0 1 0 0,-1 0-1 0 0,1 0 1 0 0,-1 0-1 0 0,1 0 1 0 0,-2-2-1 0 0,2 2-411 0 0,9-7-218 0 0,7-7 278 0 0,32-24 1 0 0,-9 8 502 0 0,-118 126 2693 0 0,41-45-2585 0 0,25-33-149 0 0,1 1 1 0 0,0 0 0 0 0,1 0-1 0 0,2 2 1 0 0,0-1-1 0 0,1 1 1 0 0,1 0 0 0 0,-7 25-1 0 0,12-32 43 0 0,6-9 16 0 0,-2-3-67 0 0,1 0 1 0 0,0 0 0 0 0,0 0-1 0 0,0-1 1 0 0,0 1 0 0 0,0 0-1 0 0,0-1 1 0 0,1 1 0 0 0,-1-1-1 0 0,0 0 1 0 0,0 0 0 0 0,0 0-1 0 0,0 0 1 0 0,0 0 0 0 0,1 0-1 0 0,2-1 1 0 0,3 0 9 0 0,52-4 46 0 0,-36 2-57 0 0,0 1 0 0 0,44 2 0 0 0,-52 2 70 0 0,0 1 0 0 0,0 0-1 0 0,-1 1 1 0 0,24 10 0 0 0,55 32 963 0 0,-62-31-663 0 0,-24-12-234 0 0,0 1-1 0 0,0 0 0 0 0,0 1 0 0 0,0 0 0 0 0,-1 0 0 0 0,1 0 0 0 0,-1 1 0 0 0,8 9 0 0 0,-14-14-121 0 0,0 0 0 0 0,0 0 1 0 0,-1 0-1 0 0,1 0 0 0 0,-1 1 0 0 0,1-1 0 0 0,-1 0 1 0 0,1 0-1 0 0,-1 1 0 0 0,0-1 0 0 0,1 0 0 0 0,-1 1 0 0 0,0-1 1 0 0,0 0-1 0 0,0 1 0 0 0,0-1 0 0 0,0 0 0 0 0,0 1 1 0 0,-1-1-1 0 0,1 0 0 0 0,0 1 0 0 0,-1-1 0 0 0,1 0 0 0 0,-1 0 1 0 0,1 1-1 0 0,-1-1 0 0 0,0 0 0 0 0,1 0 0 0 0,-1 0 1 0 0,0 0-1 0 0,0 0 0 0 0,0 0 0 0 0,0 0 0 0 0,0 0 0 0 0,-1 1 1 0 0,-4 3 21 0 0,0 0 1 0 0,-1 0-1 0 0,0-1 1 0 0,-9 6-1 0 0,-40 16-84 0 0,-2-1-1 0 0,-1-3 1 0 0,-90 21 0 0 0,143-41-19 0 0,0 0-1 0 0,-1-1 1 0 0,1 0 0 0 0,-1 0-1 0 0,0 0 1 0 0,1-1 0 0 0,-1 0 0 0 0,0 0-1 0 0,-8-2 1 0 0,15 2 46 0 0,0 0 0 0 0,-1 0 0 0 0,1 0 0 0 0,0 0 0 0 0,-1-1 0 0 0,1 1 0 0 0,0 0 0 0 0,-1 0 0 0 0,1 0 0 0 0,0-1 0 0 0,-1 1 0 0 0,1 0 0 0 0,0 0 0 0 0,0-1 0 0 0,-1 1 0 0 0,1 0 0 0 0,0-1 0 0 0,0 1 0 0 0,0 0 0 0 0,-1-1 0 0 0,1 1 0 0 0,0 0 0 0 0,0-1 0 0 0,0 1 0 0 0,0-1 0 0 0,0 1 0 0 0,0 0 0 0 0,0-1 0 0 0,0 1 0 0 0,0 0 0 0 0,0-1 0 0 0,0 1 0 0 0,0-1 0 0 0,0 1 0 0 0,0 0 0 0 0,0-1 0 0 0,0 1 0 0 0,0 0 0 0 0,1-1 0 0 0,-1 1 0 0 0,0 0 0 0 0,0-1 0 0 0,0 1 0 0 0,0 0 0 0 0,1-1 0 0 0,-1 1 0 0 0,0 0 0 0 0,0-1 0 0 0,1 1 0 0 0,15-17-1474 0 0,-14 15 1259 0 0,13-11-2102 0 0,3-1-4901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47 10591 0 0,'32'-14'1466'0'0,"-17"11"4210"0"0,-15 3-5571 0 0,0 1 1 0 0,0-1-1 0 0,0 0 1 0 0,0 0-1 0 0,0 0 0 0 0,0 0 1 0 0,0 0-1 0 0,0 0 0 0 0,0 1 1 0 0,-9 19 6130 0 0,-63 92-6236 0 0,10-17 0 0 0,50-75 0 0 0,2 0 0 0 0,-16 41 0 0 0,23-54-2 0 0,1 0 1 0 0,0 0-1 0 0,1 0 1 0 0,0 1-1 0 0,0-1 0 0 0,0 0 1 0 0,1 13-1 0 0,0-18 3 0 0,1 0 0 0 0,-1 0-1 0 0,1 0 1 0 0,-1 0 0 0 0,1 0 0 0 0,-1 0-1 0 0,1 0 1 0 0,0 0 0 0 0,0 0 0 0 0,0-1-1 0 0,0 1 1 0 0,0 0 0 0 0,1-1 0 0 0,-1 1-1 0 0,0-1 1 0 0,1 1 0 0 0,-1-1 0 0 0,1 0 0 0 0,-1 0-1 0 0,1 1 1 0 0,0-1 0 0 0,-1 0 0 0 0,1 0-1 0 0,0-1 1 0 0,0 1 0 0 0,0 0 0 0 0,0 0-1 0 0,0-1 1 0 0,0 0 0 0 0,0 1 0 0 0,0-1-1 0 0,2 0 1 0 0,5 1 58 0 0,0-1 0 0 0,0-1 0 0 0,-1 1 1 0 0,1-2-1 0 0,0 1 0 0 0,10-4 0 0 0,-3 0 38 0 0,1-1 0 0 0,18-9 0 0 0,-15 4-60 0 0,0-1-1 0 0,-1-1 0 0 0,0 0 1 0 0,-1-2-1 0 0,0 0 0 0 0,-1-1 0 0 0,-1-1 1 0 0,-1 0-1 0 0,26-38 0 0 0,-37 48-16 0 0,0 0 0 0 0,-1-1 0 0 0,0 1-1 0 0,0 0 1 0 0,-1-1 0 0 0,0 0 0 0 0,0 0 0 0 0,-1 1 0 0 0,0-1-1 0 0,0 0 1 0 0,-1-11 0 0 0,-1 8 5 0 0,0 0 1 0 0,0 0-1 0 0,-1-1 0 0 0,0 2 0 0 0,-1-1 1 0 0,-1 0-1 0 0,-6-15 0 0 0,8 23-80 0 0,1-1 0 0 0,-1 1-1 0 0,0 0 1 0 0,0 0 0 0 0,-1 0 0 0 0,1 1 0 0 0,-1-1-1 0 0,1 0 1 0 0,-1 1 0 0 0,0 0 0 0 0,0-1-1 0 0,0 1 1 0 0,0 0 0 0 0,0 1 0 0 0,0-1 0 0 0,-1 0-1 0 0,1 1 1 0 0,-1 0 0 0 0,1 0 0 0 0,-1 0-1 0 0,1 0 1 0 0,-1 1 0 0 0,0-1 0 0 0,1 1 0 0 0,-1 0-1 0 0,0 0 1 0 0,1 0 0 0 0,-1 0 0 0 0,-3 2-1 0 0,-3-1-170 0 0,1 2 0 0 0,-1-1 0 0 0,1 1 0 0 0,0 1 0 0 0,0-1 0 0 0,0 2 0 0 0,0-1 0 0 0,1 1 0 0 0,-15 11 0 0 0,11-6-993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3679 0 0,'-1'3'9012'0'0,"-3"10"-2648"0"0,-1 4-3744 0 0,-10 26-1 0 0,14-41-1999 0 0,-1 2-424 0 0,0 0 1 0 0,0-1 0 0 0,0 1-1 0 0,0 0 1 0 0,-4 2 0 0 0,5-4-244 0 0,-2 1-55 0 0,1 1 0 0 0,-1-1 0 0 0,1 1-1 0 0,-1 0 1 0 0,1 0 0 0 0,1 0 0 0 0,-1 0-1 0 0,0 0 1 0 0,1 0 0 0 0,0 0 0 0 0,0 1-1 0 0,0-1 1 0 0,0 0 0 0 0,1 6 0 0 0,12-11-2677 0 0,2-3-2690 0 0,4-5-1558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5:4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12607 0 0,'0'0'3534'0'0,"-9"16"6308"0"0,-86 13-9746 0 0,-140 50-1635 0 0,-5-20-898 0 0,238-59 2416 0 0,-18 3-238 0 0,-23 2 0 0 0,38-5 228 0 0,0 0-1 0 0,0 0 1 0 0,0 0-1 0 0,0-1 1 0 0,0 0-1 0 0,1 0 1 0 0,-1 0-1 0 0,0 0 1 0 0,0-1-1 0 0,-6-3 1 0 0,10 5 25 0 0,0-1-1 0 0,0 1 1 0 0,0-1 0 0 0,0 0 0 0 0,0 0-1 0 0,0 1 1 0 0,0-1 0 0 0,0 0 0 0 0,0 0 0 0 0,0 0-1 0 0,1 0 1 0 0,-1 0 0 0 0,0 0 0 0 0,1 0-1 0 0,-1 0 1 0 0,1 0 0 0 0,-1 0 0 0 0,1 0-1 0 0,0 0 1 0 0,-1-1 0 0 0,1 1 0 0 0,0-2-1 0 0,0 1 3 0 0,0 0-1 0 0,0 0 0 0 0,1 0 0 0 0,-1 1 1 0 0,1-1-1 0 0,-1 0 0 0 0,1 0 0 0 0,0 0 1 0 0,0 0-1 0 0,0 1 0 0 0,0-1 0 0 0,2-2 0 0 0,2-2-1 0 0,0-1 0 0 0,1 1 0 0 0,0 0 0 0 0,1 1-1 0 0,6-6 1 0 0,-8 9 21 0 0,-1-1 0 0 0,1 1-1 0 0,-1 0 1 0 0,1 0 0 0 0,5-2-1 0 0,-10 4-7 0 0,1 0 0 0 0,-1-1 0 0 0,1 1 0 0 0,0 0 0 0 0,-1 0 0 0 0,1 0 0 0 0,-1 0 0 0 0,1 0-1 0 0,-1 0 1 0 0,1 0 0 0 0,-1-1 0 0 0,1 2 0 0 0,0-1 0 0 0,-1 0 0 0 0,1 0 0 0 0,-1 0 0 0 0,1 0 0 0 0,-1 0 0 0 0,1 0 0 0 0,0 1 0 0 0,1 4 29 0 0,-2-4-15 0 0,1 2 16 0 0,0 1 1 0 0,0 0-1 0 0,0 0 0 0 0,-1 1 1 0 0,1-1-1 0 0,-1 0 1 0 0,0 0-1 0 0,-1 0 1 0 0,1 0-1 0 0,-1 0 0 0 0,1 0 1 0 0,-1 0-1 0 0,0 0 1 0 0,-1 0-1 0 0,-1 4 0 0 0,-5 9 291 0 0,-19 33-1 0 0,21-40-263 0 0,-51 72 450 0 0,21-33-351 0 0,9-13-77 0 0,27-36-86 0 0,0 0 1 0 0,0 0 0 0 0,0 0-1 0 0,0 0 1 0 0,0 1-1 0 0,0-1 1 0 0,0 0 0 0 0,0 0-1 0 0,-1 0 1 0 0,1 0-1 0 0,0 0 1 0 0,0 1 0 0 0,0-1-1 0 0,0 0 1 0 0,0 0-1 0 0,0 0 1 0 0,0 0 0 0 0,0 1-1 0 0,0-1 1 0 0,0 0-1 0 0,0 0 1 0 0,0 0 0 0 0,0 0-1 0 0,0 1 1 0 0,0-1-1 0 0,0 0 1 0 0,0 0 0 0 0,0 0-1 0 0,0 0 1 0 0,1 0-1 0 0,-1 1 1 0 0,0-1 0 0 0,0 0-1 0 0,0 0 1 0 0,0 0-1 0 0,0 0 1 0 0,0 0 0 0 0,0 0-1 0 0,0 1 1 0 0,1-1-1 0 0,-1 0 1 0 0,0 0 0 0 0,0 0-1 0 0,0 0 1 0 0,0 0-1 0 0,0 0 1 0 0,0 0 0 0 0,1 0-1 0 0,-1 0 1 0 0,0 0-1 0 0,0 0 1 0 0,0 0 0 0 0,0 0-1 0 0,1 0 1 0 0,-1 0-1 0 0,7 0 20 0 0,-7 0-20 0 0,16-1 0 0 0,0-1 0 0 0,0 0 0 0 0,0-1 0 0 0,19-7 0 0 0,-13 3 0 0 0,26-3 0 0 0,-20 6 52 0 0,-1 2-1 0 0,1 1 0 0 0,0 1 1 0 0,0 1-1 0 0,0 2 1 0 0,48 10-1 0 0,-53-7-4 0 0,-1 1 0 0 0,0 1 0 0 0,0 1 1 0 0,0 1-1 0 0,-1 1 0 0 0,-1 1 0 0 0,0 0 0 0 0,25 21 0 0 0,-45-33-44 0 0,7 6 103 0 0,-1-1 1 0 0,0 0-1 0 0,0 1 1 0 0,8 12-1 0 0,-13-17-91 0 0,0 1 0 0 0,0-1 0 0 0,0 0 0 0 0,0 1 0 0 0,-1-1 0 0 0,1 1 1 0 0,-1-1-1 0 0,1 1 0 0 0,-1 0 0 0 0,1-1 0 0 0,-1 1 0 0 0,0-1 0 0 0,0 1 0 0 0,0 0 0 0 0,0-1 0 0 0,0 1 0 0 0,0-1 0 0 0,0 1 0 0 0,0 0 0 0 0,-1-1 0 0 0,1 1 0 0 0,-1-1 0 0 0,1 1 0 0 0,-1-1 0 0 0,1 1 0 0 0,-1-1 0 0 0,0 1 0 0 0,0-1 0 0 0,0 0 0 0 0,0 1 0 0 0,-1 1 0 0 0,-8 6 38 0 0,0 0 0 0 0,0 0 1 0 0,-1-1-1 0 0,0-1 0 0 0,-23 13 0 0 0,-65 23 32 0 0,-213 68-73 0 0,286-101-4 0 0,1 1 6 0 0,-1-2 0 0 0,-29 7-1 0 0,54-16-117 0 0,8-9-331 0 0,-4 6 349 0 0,8-8-731 0 0,1 1-1 0 0,25-17 1 0 0,-10 9-1283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24 9703 0 0,'-2'-1'440'0'0,"-40"-8"366"0"0,25 4 592 0 0,-10-1 2776 0 0,8 4 2048 0 0,18 4-6105 0 0,-2 13 4 0 0,6-9-104 0 0,-2-5 0 0 0,2 5 5 0 0,1-1 0 0 0,-1 0 1 0 0,1 0-1 0 0,0 0 0 0 0,0-1 0 0 0,1 1 0 0 0,9 6 0 0 0,39 25 176 0 0,-43-30-189 0 0,58 36 13 0 0,193 127 181 0 0,-239-153-176 0 0,0 2-1 0 0,-2 0 0 0 0,0 1 0 0 0,-2 1 0 0 0,0 0 0 0 0,20 30 0 0 0,-34-42-22 0 0,1-1-1 0 0,-1 0 0 0 0,0 1 1 0 0,-1 0-1 0 0,0 0 1 0 0,0 0-1 0 0,0 0 1 0 0,-1 0-1 0 0,-1 1 0 0 0,1-1 1 0 0,-1 1-1 0 0,-1-1 1 0 0,0 1-1 0 0,0-1 1 0 0,0 1-1 0 0,-1-1 0 0 0,0 1 1 0 0,-1-1-1 0 0,0 1 1 0 0,-6 15-1 0 0,-3 0 1 0 0,-1-1 0 0 0,-1 1 0 0 0,0-2 0 0 0,-18 21 0 0 0,-72 79 36 0 0,29-37-17 0 0,-69 83 41 0 0,134-156-32 0 0,5-7-31 0 0,1 0 1 0 0,-1-1 0 0 0,-7 8-1 0 0,10-11-209 0 0,3-12-1581 0 0,3-4-499 0 0,2-2-4980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74 919 0 0,'-16'3'17087'0'0,"16"-2"-16995"0"0,1 0 1 0 0,0 0-1 0 0,-1 0 1 0 0,1 1-1 0 0,0-1 1 0 0,0 0-1 0 0,0 0 0 0 0,0-1 1 0 0,0 1-1 0 0,0 0 1 0 0,0 0-1 0 0,0 0 1 0 0,0-1-1 0 0,0 1 1 0 0,0 0-1 0 0,0-1 0 0 0,3 2 1 0 0,-1-1 87 0 0,1 0 0 0 0,0-1 1 0 0,0 1-1 0 0,0 0 0 0 0,7-1 0 0 0,4-1 276 0 0,-1 0 1 0 0,18-5-1 0 0,-31 6-425 0 0,240-65 3447 0 0,-181 46-3108 0 0,-55 18-350 0 0,16-3-165 0 0,-19 4-505 0 0,-2 2-219 0 0,0 9-1069 0 0,-4 2-3590 0 0,-3-2-1762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20271 0 0,'0'-7'293'0'0,"-1"1"-1"0"0,1-1 0 0 0,0 1 1 0 0,1-1-1 0 0,0 1 1 0 0,1-9-1 0 0,-1 13-265 0 0,0-1-1 0 0,0 1 1 0 0,0-1-1 0 0,0 1 0 0 0,1-1 1 0 0,-1 1-1 0 0,1 0 1 0 0,-1-1-1 0 0,1 1 0 0 0,0 0 1 0 0,0 0-1 0 0,0 0 1 0 0,0 0-1 0 0,0 1 1 0 0,0-1-1 0 0,1 1 0 0 0,2-2 1 0 0,2-1 178 0 0,14-6 652 0 0,-21 10-866 0 0,1 0 0 0 0,-1 1 0 0 0,0-1 0 0 0,1 1-1 0 0,-1 0 1 0 0,0-1 0 0 0,1 1 0 0 0,-1-1-1 0 0,0 1 1 0 0,1-1 0 0 0,-1 1 0 0 0,0 0 0 0 0,0-1-1 0 0,0 1 1 0 0,0 1 0 0 0,0-2 2 0 0,1 5-212 0 0,0 1 1 0 0,-1-1-1 0 0,0 1 1 0 0,0-1-1 0 0,0 1 1 0 0,-1-1-1 0 0,0 1 0 0 0,-2 8 1 0 0,1-6-364 0 0,-1 8-708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 20503 0 0,'-49'5'2187'0'0,"33"0"-2140"0"0,14-3-52 0 0,-1 1 653 0 0,3-2-570 0 0,0-1 0 0 0,-1 0 0 0 0,1 1-1 0 0,-1-1 1 0 0,1 1 0 0 0,0-1-1 0 0,-1 0 1 0 0,1 1 0 0 0,0-1-1 0 0,-1 1 1 0 0,1-1 0 0 0,0 1-1 0 0,0-1 1 0 0,0 1 0 0 0,-1-1 0 0 0,1 1-1 0 0,0-1 1 0 0,0 1 0 0 0,0-1-1 0 0,0 1 1 0 0,0-1 0 0 0,0 1-1 0 0,0-1 1 0 0,0 1 0 0 0,0-1-1 0 0,0 1 1 0 0,0 0 0 0 0,0-1-1 0 0,0 1 1 0 0,1-1 0 0 0,-1 1 0 0 0,0-1-1 0 0,0 1 1 0 0,1-1 0 0 0,-1 0-1 0 0,0 1 1 0 0,0-1 0 0 0,1 1-1 0 0,-1-1 1 0 0,0 1 0 0 0,2-1-1 0 0,0 3-40 0 0,0-1-1 0 0,0 0 1 0 0,1 0 0 0 0,-1 0-1 0 0,1-1 1 0 0,5 3-1 0 0,-2-1-6 0 0,1-1 1 0 0,-1 0-1 0 0,1 0 1 0 0,0-1-1 0 0,0 0 0 0 0,-1 0 1 0 0,1 0-1 0 0,12-2 0 0 0,56-8 29 0 0,-59 7-38 0 0,196-48-1698 0 0,-165 36-18 0 0,-8 3 318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42 8287 0 0,'-1'0'40'0'0,"-10"-24"682"0"0,10 23-677 0 0,0-1-1 0 0,0 1 1 0 0,-14-13 12946 0 0,15 17-12897 0 0,0-1 0 0 0,-1 0-1 0 0,0 1 1 0 0,1-1 0 0 0,-1 0 0 0 0,0 0 0 0 0,-2 3 0 0 0,-2 8 33 0 0,0 14 43 0 0,-2 31-1 0 0,4-31-143 0 0,-6 28 0 0 0,1-23-15 0 0,-1-1 1 0 0,-2 0-1 0 0,-1-1 0 0 0,-1 0 1 0 0,-2-1-1 0 0,-1-1 0 0 0,-1 0 0 0 0,-1-1 1 0 0,-2-1-1 0 0,-42 45 0 0 0,28-35-94 0 0,-19 19 139 0 0,47-50-340 0 0,0 0 0 0 0,-1-1-1 0 0,1 1 1 0 0,-1-1 0 0 0,0 0-1 0 0,0-1 1 0 0,-9 4 0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150 279 7831 0 0,'0'0'356'0'0,"-2"1"-6"0"0,-28 20-234 0 0,-19 9 5370 0 0,-1 1-2403 0 0,49-30-3029 0 0,1-1 1 0 0,0 1 0 0 0,-1-1-1 0 0,1 1 1 0 0,-1-1-1 0 0,1 1 1 0 0,-1-1-1 0 0,0 0 1 0 0,1 1-1 0 0,-1-1 1 0 0,1 0-1 0 0,-1 0 1 0 0,0 1-1 0 0,1-1 1 0 0,-1 0-1 0 0,0 0 1 0 0,1 0 0 0 0,-1 0-1 0 0,0 0 1 0 0,1 0-1 0 0,-1 0 1 0 0,0 0-1 0 0,1 0 1 0 0,-1 0-1 0 0,-1-1 1 0 0,2 1-26 0 0,0-1 0 0 0,0 0 1 0 0,-1 1-1 0 0,1-1 0 0 0,0 0 0 0 0,0 0 0 0 0,0 1 1 0 0,0-1-1 0 0,0 0 0 0 0,0 0 0 0 0,0 1 1 0 0,0-1-1 0 0,0 0 0 0 0,1 0 0 0 0,-1 1 0 0 0,0-1 1 0 0,0 0-1 0 0,1 0 0 0 0,2-7 119 0 0,0 0-1 0 0,9-13 1 0 0,10-12 231 0 0,1 1 1 0 0,2 1-1 0 0,1 1 1 0 0,36-31-1 0 0,-45 46-139 0 0,1 1 0 0 0,0 1 0 0 0,1 0 0 0 0,1 1 0 0 0,0 1 0 0 0,0 1 0 0 0,1 1 0 0 0,39-11 0 0 0,-43 16-17 0 0,0 1 1 0 0,1 1-1 0 0,-1 0 0 0 0,1 2 0 0 0,-1 0 0 0 0,1 1 0 0 0,34 6 1 0 0,-40-5-167 0 0,0 1 0 0 0,1 0 1 0 0,-1 1-1 0 0,-1 1 1 0 0,1 0-1 0 0,-1 0 1 0 0,0 1-1 0 0,0 1 0 0 0,0-1 1 0 0,-1 2-1 0 0,17 15 1 0 0,-24-20-57 0 0,0 0 1 0 0,-1 0-1 0 0,1 0 1 0 0,-1 1-1 0 0,1-1 1 0 0,-1 1-1 0 0,0 0 0 0 0,-1-1 1 0 0,1 1-1 0 0,-1 0 1 0 0,1 0-1 0 0,-1 0 1 0 0,0 0-1 0 0,-1 0 1 0 0,1 7-1 0 0,-1-6 1 0 0,0 1 1 0 0,-1-1-1 0 0,0 0 0 0 0,0 0 1 0 0,0 1-1 0 0,-1-1 0 0 0,0 0 1 0 0,0 0-1 0 0,0-1 0 0 0,-5 9 0 0 0,-4 2 3 0 0,0-1-1 0 0,0 0 0 0 0,-2 0 0 0 0,1-1 0 0 0,-2-1 0 0 0,-14 11 0 0 0,-16 9-33 0 0,-91 50 0 0 0,-59 14-51 0 0,174-87 77 0 0,-73 32-132 0 0,-28 13-1320 0 0,119-53 954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59 6447 0 0,'38'-26'510'0'0,"-8"5"1972"0"0,-7 10 11166 0 0,-25 13-13522 0 0,1 0 1 0 0,0 0-1 0 0,-1 0 0 0 0,1 0 0 0 0,-1 0 1 0 0,0 0-1 0 0,-2 2 0 0 0,0 0 12 0 0,-71 74 796 0 0,48-51-875 0 0,-44 43-34 0 0,-99 102 25 0 0,140-138-34 0 0,-40 60 0 0 0,57-74-9 0 0,1 1-1 0 0,1 0 0 0 0,1 1 1 0 0,-13 40-1 0 0,20-53-9 0 0,1 0 0 0 0,0 0-1 0 0,1 0 1 0 0,0 0 0 0 0,0 0 0 0 0,1 0-1 0 0,0 1 1 0 0,1-1 0 0 0,0 0 0 0 0,0 0-1 0 0,5 14 1 0 0,-4-18-3 0 0,0 1 1 0 0,0 0-1 0 0,1-1 0 0 0,0 0 0 0 0,0 1 1 0 0,1-1-1 0 0,-1 0 0 0 0,1-1 0 0 0,0 1 1 0 0,0-1-1 0 0,0 1 0 0 0,1-1 1 0 0,0-1-1 0 0,0 1 0 0 0,0-1 0 0 0,0 0 1 0 0,0 0-1 0 0,8 3 0 0 0,-3-2-93 0 0,0-1 1 0 0,0 0-1 0 0,0-1 0 0 0,0 0 1 0 0,1-1-1 0 0,-1 0 0 0 0,17-1 1 0 0,-10 0-1562 0 0,33-7 1 0 0,-14-1-6053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23 14135 0 0,'0'0'647'0'0,"-2"-1"-11"0"0,-22-21 4496 0 0,25 30-4783 0 0,0 0 1 0 0,1 0-1 0 0,0-1 1 0 0,1 1-1 0 0,0-1 1 0 0,0 1-1 0 0,8 12 1 0 0,-6-10-145 0 0,85 142 1073 0 0,-10-20-748 0 0,-66-105-447 0 0,19 36 142 0 0,77 109 0 0 0,-94-150-199 0 0,51 59 46 0 0,-57-70-67 0 0,0-1 1 0 0,0-1 0 0 0,2 0-1 0 0,-1 0 1 0 0,16 8-1 0 0,-11-11-20 0 0,-14-6-23 0 0,0 0 0 0 0,0 0 0 0 0,0 0 0 0 0,0 0 0 0 0,-1-1-1 0 0,1 1 1 0 0,0-1 0 0 0,0 0 0 0 0,0 1 0 0 0,0-1 0 0 0,0 0 0 0 0,0 0-1 0 0,-1 0 1 0 0,1 0 0 0 0,0 0 0 0 0,-1 0 0 0 0,1-1 0 0 0,-1 1-1 0 0,1-1 1 0 0,-1 1 0 0 0,0-1 0 0 0,0 1 0 0 0,0-1 0 0 0,0 0 0 0 0,2-2-1 0 0,0-3-560 0 0,1 0 1 0 0,-2 0-1 0 0,1 0 0 0 0,-1-1 0 0 0,2-10 0 0 0,0-5-1217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14 10135 0 0,'7'-13'11758'0'0,"-6"21"-9687"0"0,-5 19-2516 0 0,1-18 564 0 0,0 1 1 0 0,-1-1-1 0 0,0 0 1 0 0,-1-1-1 0 0,-10 16 0 0 0,-35 38 34 0 0,27-36-69 0 0,-164 170 64 0 0,-16-16-24 0 0,172-153-173 0 0,9-8 37 0 0,-114 104-336 0 0,135-122 124 0 0,12-1-452 0 0,3-4-733 0 0,5-3-410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9671 0 0,'0'0'11827'0'0,"1"1"-11081"0"0,9 2-265 0 0,1 0 0 0 0,-1 0 0 0 0,0-1 0 0 0,1 0 0 0 0,16 1 0 0 0,57-3 518 0 0,-81 0-962 0 0,54-2 192 0 0,0-4 0 0 0,-1-1 0 0 0,96-26 0 0 0,-149 31-370 0 0,4 1-3186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 3223 0 0,'-4'-4'16708'0'0,"6"6"-16650"0"0,-1 1 0 0 0,1-1 0 0 0,-1 1 0 0 0,0 0 0 0 0,0-1 1 0 0,0 1-1 0 0,0 0 0 0 0,-1 0 0 0 0,1-1 0 0 0,-1 1 0 0 0,1 0 0 0 0,-1 0 0 0 0,0 0 0 0 0,0 0 0 0 0,-1 0 0 0 0,1-1 0 0 0,0 1 0 0 0,-1 0 0 0 0,-1 4 0 0 0,-3 8 89 0 0,0-1 0 0 0,-12 22-1 0 0,8-16 75 0 0,-134 340 1257 0 0,116-281-2211 0 0,27-78 355 0 0,3-12-4311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56 12959 0 0,'0'0'1172'0'0,"-18"-3"392"0"0,12 3-1336 0 0,1 1 0 0 0,-1 0 0 0 0,0 0 0 0 0,1 0-1 0 0,-1 1 1 0 0,1 0 0 0 0,-1 0 0 0 0,1 0 0 0 0,-8 5 0 0 0,8-4-155 0 0,-17 5 1451 0 0,15-7 618 0 0,14-8-1371 0 0,9-4-663 0 0,1 2 0 0 0,1-1 0 0 0,0 2 0 0 0,0 1 0 0 0,0 0 0 0 0,1 1 0 0 0,30-5 0 0 0,-35 8-92 0 0,0 1 0 0 0,0 0 0 0 0,1 2 0 0 0,-1-1 0 0 0,0 2 0 0 0,1 0-1 0 0,-1 0 1 0 0,17 5 0 0 0,-28-5-14 0 0,-1 0 1 0 0,1 0-1 0 0,0 0 0 0 0,-1 0 0 0 0,1 0 0 0 0,-1 1 1 0 0,1 0-1 0 0,-1-1 0 0 0,0 1 0 0 0,0 0 0 0 0,0 0 1 0 0,0 0-1 0 0,0 0 0 0 0,0 0 0 0 0,0 0 1 0 0,-1 1-1 0 0,1-1 0 0 0,1 4 0 0 0,-2-3 3 0 0,0 1 1 0 0,0 0-1 0 0,0 0 0 0 0,0 0 1 0 0,-1-1-1 0 0,1 1 0 0 0,-1 0 1 0 0,0 0-1 0 0,0 0 0 0 0,-1 0 1 0 0,1-1-1 0 0,-2 6 0 0 0,0-1 2 0 0,0-1 0 0 0,-1 1 1 0 0,0 0-1 0 0,0-1 0 0 0,-1 0 0 0 0,0 0 0 0 0,0 0 0 0 0,-1 0 1 0 0,0 0-1 0 0,0-1 0 0 0,0 0 0 0 0,-9 7 0 0 0,5-6-41 0 0,-1-1 0 0 0,0 0 0 0 0,0 0 0 0 0,-1-1-1 0 0,1-1 1 0 0,-1 0 0 0 0,-14 4 0 0 0,-83 13-404 0 0,52-12 336 0 0,37-6 64 0 0,13-3 13 0 0,-1 1 0 0 0,1 0-1 0 0,-1 1 1 0 0,1 0 0 0 0,-9 3-1 0 0,26 1-27 0 0,-2-4 53 0 0,0 0 0 0 0,0-1 0 0 0,0 0 0 0 0,0 0 0 0 0,0-1 0 0 0,12-1 0 0 0,12 1 0 0 0,92 6 0 0 0,-93-5-2 0 0,-21-2 4 0 0,0 2 1 0 0,0-1-1 0 0,0 1 0 0 0,0 1 0 0 0,-1 0 0 0 0,16 5 0 0 0,-23-6 13 0 0,-1-1 0 0 0,1 1-1 0 0,-1 1 1 0 0,1-1 0 0 0,-1 0-1 0 0,0 0 1 0 0,1 1-1 0 0,-1-1 1 0 0,0 1 0 0 0,0 0-1 0 0,0 0 1 0 0,0 0-1 0 0,0 0 1 0 0,0 0 0 0 0,-1 0-1 0 0,1 0 1 0 0,-1 0 0 0 0,0 1-1 0 0,1-1 1 0 0,-1 1-1 0 0,0-1 1 0 0,0 1 0 0 0,-1-1-1 0 0,1 1 1 0 0,0 0-1 0 0,-1-1 1 0 0,0 1 0 0 0,1 0-1 0 0,-1-1 1 0 0,0 1-1 0 0,-1 5 1 0 0,0-3-3 0 0,0 1 1 0 0,0-1-1 0 0,-1 0 1 0 0,0 1-1 0 0,0-1 0 0 0,0 0 1 0 0,0 0-1 0 0,-1 0 1 0 0,0 0-1 0 0,0-1 0 0 0,0 1 1 0 0,-1-1-1 0 0,1 0 0 0 0,-6 5 1 0 0,-2-1 7 0 0,1 0 1 0 0,-1-1-1 0 0,-1-1 1 0 0,1 0-1 0 0,-1 0 1 0 0,0-1-1 0 0,-25 7 1 0 0,-92 13 110 0 0,121-24-122 0 0,-18 2 26 0 0,-1 0 0 0 0,0-2 1 0 0,-35-3-1 0 0,59 2-26 0 0,3 0-13 0 0,-1 0 0 0 0,1 0 0 0 0,-1 0 0 0 0,1 0 0 0 0,-1 0 0 0 0,0 0 0 0 0,1-1 0 0 0,-1 1 0 0 0,1 0 0 0 0,-1 0 0 0 0,1 0 0 0 0,-1-1 0 0 0,1 1 0 0 0,-1 0 0 0 0,1-1 0 0 0,-1 1 0 0 0,1 0 0 0 0,-1-1 0 0 0,0 0-332 0 0,3-1-402 0 0,0-1 415 0 0,0 0-1 0 0,1 1 1 0 0,-1 0 0 0 0,0-1-1 0 0,1 1 1 0 0,0 0-1 0 0,-1 0 1 0 0,5-2-1 0 0,0 0-469 0 0,9-7-930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0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67 7831 0 0,'27'-28'667'0'0,"-9"7"4642"0"0,-17 19-4516 0 0,1 1 0 0 0,0-1 0 0 0,0 1 0 0 0,0-1 0 0 0,1 1 0 0 0,-1 0 0 0 0,0 0 0 0 0,0 0 0 0 0,5-1 0 0 0,-3 1-427 0 0,0 0 0 0 0,0 0 0 0 0,0 1 0 0 0,0-1 0 0 0,5 1 0 0 0,0 1-276 0 0,-1 0 0 0 0,0 0 0 0 0,0 1 0 0 0,16 5 0 0 0,-17-4-18 0 0,-6-3 0 0 0,-4 9 16 0 0,2-8-76 0 0,-1 1-1 0 0,0 0 0 0 0,1 0 1 0 0,-1 0-1 0 0,0-1 0 0 0,0 1 1 0 0,0-1-1 0 0,0 1 1 0 0,0-1-1 0 0,-4 1 0 0 0,-26 11 121 0 0,21-9-78 0 0,-53 19 80 0 0,-111 24 1 0 0,128-38-262 0 0,0-3 1 0 0,0-1-1 0 0,-60-3 0 0 0,104-2 104 0 0,-6 0-60 0 0,-1-1 0 0 0,-12-2-1 0 0,20 3 40 0 0,0 0-1 0 0,0-1 0 0 0,0 1 1 0 0,0-1-1 0 0,0 0 0 0 0,1 0 0 0 0,-1 1 1 0 0,0-1-1 0 0,0 0 0 0 0,1 0 1 0 0,-1-1-1 0 0,1 1 0 0 0,-1 0 0 0 0,1 0 1 0 0,0-1-1 0 0,-1 1 0 0 0,1-1 1 0 0,-1-1-1 0 0,2 2-6 0 0,0-1 1 0 0,1 1-1 0 0,-1 0 1 0 0,1 0-1 0 0,-1 0 0 0 0,1 0 1 0 0,0 0-1 0 0,-1 0 1 0 0,1 0-1 0 0,0 0 1 0 0,0 0-1 0 0,0 0 0 0 0,0 0 1 0 0,-1 1-1 0 0,3-2 1 0 0,-3 2 28 0 0,3-2-26 0 0,0 0-1 0 0,0 0 0 0 0,0 0 1 0 0,0 0-1 0 0,0 1 1 0 0,0 0-1 0 0,0 0 0 0 0,1-1 1 0 0,-1 2-1 0 0,0-1 1 0 0,1 0-1 0 0,-1 1 1 0 0,0-1-1 0 0,1 1 0 0 0,-1 0 1 0 0,1 0-1 0 0,-1 1 1 0 0,1-1-1 0 0,-1 1 0 0 0,5 1 1 0 0,-6-1 52 0 0,1-1-1 0 0,-1 1 1 0 0,0 0 0 0 0,0 1 0 0 0,0-1-1 0 0,0 0 1 0 0,0 0 0 0 0,0 1 0 0 0,0-1-1 0 0,0 1 1 0 0,-1 0 0 0 0,1 0 0 0 0,-1-1-1 0 0,1 1 1 0 0,-1 0 0 0 0,0 0 0 0 0,1 0-1 0 0,-1 1 1 0 0,0-1 0 0 0,0 0 0 0 0,-1 0-1 0 0,1 0 1 0 0,0 1 0 0 0,-1-1 0 0 0,0 0-1 0 0,1 1 1 0 0,-1-1 0 0 0,0 1 0 0 0,0-1-1 0 0,0 3 1 0 0,-1 1 38 0 0,0 0 0 0 0,0 0 0 0 0,0 0 0 0 0,0 0 0 0 0,-1-1 0 0 0,0 1 0 0 0,0 0 0 0 0,-1-1 0 0 0,1 0 0 0 0,-1 1 0 0 0,-7 8 0 0 0,3-6 12 0 0,0-1 1 0 0,0 0-1 0 0,-1 0 1 0 0,0 0-1 0 0,0-1 1 0 0,-11 6-1 0 0,-14 14 32 0 0,1-1 43 0 0,51-15-69 0 0,-5-6-67 0 0,1-1 0 0 0,0-1 0 0 0,-1-1 1 0 0,1 0-1 0 0,29-2 0 0 0,-7 0-12 0 0,-10 1 25 0 0,115 3-112 0 0,-116-1 170 0 0,-1 1 0 0 0,1 2 0 0 0,35 10 0 0 0,-53-12 3 0 0,-1 0 0 0 0,0 0 0 0 0,0 1 0 0 0,0 0 0 0 0,0 0 1 0 0,-1 0-1 0 0,1 1 0 0 0,-1 0 0 0 0,0 1 0 0 0,-1-1 0 0 0,1 1 0 0 0,-1 0 0 0 0,5 8 0 0 0,-8-11-53 0 0,0 0 0 0 0,0 1 0 0 0,0-1 0 0 0,-1 0 0 0 0,1 1 0 0 0,-1-1 0 0 0,0 1 0 0 0,0-1 1 0 0,0 1-1 0 0,-1-1 0 0 0,1 1 0 0 0,-1-1 0 0 0,0 1 0 0 0,0 0 0 0 0,0-1 0 0 0,0 1 0 0 0,-1 0 0 0 0,1-1 0 0 0,-1 1 0 0 0,0-1 0 0 0,0 1 0 0 0,0-1 0 0 0,-1 1 0 0 0,1-1 0 0 0,-1 0 0 0 0,0 0 1 0 0,0 0-1 0 0,0 0 0 0 0,0 0 0 0 0,-4 4 0 0 0,-1-1 38 0 0,0 0 1 0 0,0 0-1 0 0,0-1 1 0 0,-1 0 0 0 0,0 0-1 0 0,0-1 1 0 0,0 0-1 0 0,0-1 1 0 0,-18 6-1 0 0,-7-1 70 0 0,-43 5 0 0 0,65-11-98 0 0,-439 44-648 0 0,445-46 169 0 0,-20 1-589 0 0,8-1-5517 0 0,9-1-587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18687 0 0,'0'0'4841'0'0,"-1"3"-4443"0"0,-88 189 1226 0 0,-5 93-1426 0 0,49-140-147 0 0,28-92-436 0 0,-17 89 1 0 0,34-136-78 0 0,-1 0 1 0 0,1-1 0 0 0,0 1-1 0 0,1 11 1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1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199 101 11167 0 0,'-154'21'1339'0'0,"134"-17"-836"0"0,6 0 1074 0 0,4-3 2372 0 0,17 0-3379 0 0,14 2 233 0 0,0-1-1 0 0,23-1 0 0 0,62-6-23 0 0,618-34 1596 0 0,-521 23-1987 0 0,462-41 1304 0 0,-443 39-502 0 0,346 15 1 0 0,-453 13-1364 0 0,137 30 1 0 0,-250-40 96 0 0,-24-3-167 0 0,6 2 56 0 0,-1 0 0 0 0,0 2 0 0 0,0 0 0 0 0,1 0 0 0 0,-27 7-1 0 0,41-7-882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1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 12095 0 0,'8'-7'8630'0'0,"-10"9"-7948"0"0,-39 44 444 0 0,-40 56 0 0 0,61-75-1055 0 0,-15 20-54 0 0,-34 61 0 0 0,60-90-281 0 0,-12 35 0 0 0,20-50-128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1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39 16959 0 0,'0'0'778'0'0,"1"-2"-20"0"0,12-15-454 0 0,-11 15-85 0 0,6-9 292 0 0,-1 8 3199 0 0,-7 3-3699 0 0,1 1 1 0 0,0 0-1 0 0,0 0 0 0 0,0 0 0 0 0,0 0 1 0 0,-1 0-1 0 0,1 0 0 0 0,0 1 0 0 0,0 1 1 0 0,-1-2-13 0 0,5 12 1 0 0,-5 1 0 0 0,-2-5-20 0 0,0 0 0 0 0,-1 1-1 0 0,-1-1 1 0 0,1 0 0 0 0,-2-1 0 0 0,-6 13-1 0 0,-38 46-266 0 0,36-51 224 0 0,0 1 1 0 0,1 0-1 0 0,-14 28 0 0 0,22-37 66 0 0,1 1 0 0 0,0 0 0 0 0,0 0 0 0 0,1 0 0 0 0,0 0 0 0 0,1 0-1 0 0,0 0 1 0 0,0 0 0 0 0,1 12 0 0 0,0-18-1 0 0,0-1 0 0 0,1 1 0 0 0,-1-1 0 0 0,1 1 1 0 0,-1-1-1 0 0,1 1 0 0 0,0-1 0 0 0,0 1 0 0 0,0-1 0 0 0,0 0 0 0 0,0 0 0 0 0,1 1 0 0 0,-1-1 0 0 0,0 0 0 0 0,1 0 0 0 0,0 0 1 0 0,0 0-1 0 0,-1-1 0 0 0,1 1 0 0 0,0 0 0 0 0,0-1 0 0 0,1 0 0 0 0,-1 1 0 0 0,0-1 0 0 0,0 0 0 0 0,1 0 0 0 0,-1 0 0 0 0,0 0 0 0 0,1-1 1 0 0,-1 1-1 0 0,1 0 0 0 0,-1-1 0 0 0,1 0 0 0 0,0 0 0 0 0,-1 0 0 0 0,1 0 0 0 0,4 0 0 0 0,3-2 56 0 0,0 1 0 0 0,0-1 0 0 0,0-1 0 0 0,-1 1 0 0 0,1-2 1 0 0,-1 1-1 0 0,1-2 0 0 0,-1 1 0 0 0,9-7 0 0 0,6-4 77 0 0,43-37 1 0 0,9-18 328 0 0,-72 67-434 0 0,0-1 0 0 0,0 1 0 0 0,-1-1-1 0 0,1-1 1 0 0,-1 1 0 0 0,0 0 0 0 0,0-1 0 0 0,0 1-1 0 0,0-1 1 0 0,1-6 0 0 0,-3 10-20 0 0,0-1-1 0 0,0 0 0 0 0,0 1 1 0 0,-1-1-1 0 0,1 0 1 0 0,-1 0-1 0 0,0 0 0 0 0,1 0 1 0 0,-1 0-1 0 0,0 1 1 0 0,0-1-1 0 0,0 0 0 0 0,0 0 1 0 0,-1-3-1 0 0,0 0 7 0 0,1-2-4 0 0,-1-1 0 0 0,1 1 0 0 0,-1 0-1 0 0,-1-1 1 0 0,-3-11 0 0 0,-21-41 47 0 0,22 51-58 0 0,1 3-7 0 0,0 0 0 0 0,0 1 0 0 0,0-1 0 0 0,-1 1 0 0 0,-5-6 0 0 0,8 10 4 0 0,0 0 0 0 0,0-1 0 0 0,0 1-1 0 0,0 0 1 0 0,-1 0 0 0 0,1 0-1 0 0,0 0 1 0 0,-1 1 0 0 0,1-1 0 0 0,0 0-1 0 0,-1 0 1 0 0,1 1 0 0 0,-1-1-1 0 0,1 1 1 0 0,-1 0 0 0 0,0-1 0 0 0,1 1-1 0 0,-1 0 1 0 0,1 0 0 0 0,-1 0 0 0 0,0 0-1 0 0,1 0 1 0 0,-1 0 0 0 0,1 0-1 0 0,-1 1 1 0 0,-1 0 0 0 0,-6 2-142 0 0,0 1 1 0 0,1 0-1 0 0,0 1 1 0 0,0 0-1 0 0,0 1 1 0 0,0-1-1 0 0,1 1 1 0 0,0 1-1 0 0,0-1 0 0 0,1 1 1 0 0,-1 0-1 0 0,2 1 1 0 0,-1 0-1 0 0,1 0 1 0 0,0 0-1 0 0,1 0 1 0 0,0 1-1 0 0,0 0 1 0 0,1 0-1 0 0,0 0 1 0 0,0 0-1 0 0,1 0 0 0 0,0 0 1 0 0,1 1-1 0 0,-1 18 1 0 0,8 1-6570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1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0 919 0 0,'0'0'24259'0'0,"0"2"-23957"0"0,-12 50 216 0 0,-26 76 0 0 0,38-126-676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1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3223 0 0,'-2'1'143'0'0,"-37"9"26"0"0,4 3 235 0 0,-39 18 10145 0 0,66-26-9147 0 0,0 0 0 0 0,0 0 0 0 0,-7 6 0 0 0,-7 12-757 0 0,5 0 1366 0 0,16-21-1428 0 0,26 5 177 0 0,-9-6-544 0 0,-1-2 0 0 0,1 0 0 0 0,-1-1 0 0 0,23-5 0 0 0,61-23 332 0 0,-18 6-139 0 0,-21 6-247 0 0,-26 8-30 0 0,40-7 1 0 0,-69 16-133 0 0,-1 0 0 0 0,1 1 0 0 0,-1 0 0 0 0,1 0 0 0 0,-1 0 0 0 0,1 0 0 0 0,4 2 0 0 0,1 1 0 0 0,-3 4 0 0 0,-5-5-8 0 0,0 0 1 0 0,-1 1-1 0 0,1-1 0 0 0,-1 1 1 0 0,0-1-1 0 0,0 1 1 0 0,0 0-1 0 0,0-1 0 0 0,-1 1 1 0 0,1 0-1 0 0,0 0 0 0 0,-1-1 1 0 0,0 1-1 0 0,0 0 0 0 0,0 0 1 0 0,0 0-1 0 0,0 0 0 0 0,-1-1 1 0 0,1 1-1 0 0,-1 0 0 0 0,0 0 1 0 0,-1 4-1 0 0,1-4 8 0 0,-1 1 0 0 0,1-1 0 0 0,-1 1 0 0 0,0-1 0 0 0,1 0 0 0 0,-2 1 0 0 0,1-1 0 0 0,0 0 0 0 0,-5 4 0 0 0,6-5 0 0 0,-166 202 152 0 0,150-181-153 0 0,1-1-36 0 0,0 0 0 0 0,-24 48 0 0 0,40-68-176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1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23 7831 0 0,'8'-23'16095'0'0,"0"48"-15570"0"0,-8-16-371 0 0,0 0 0 0 0,-1 0 0 0 0,0 0 0 0 0,-1-1-1 0 0,0 1 1 0 0,0 0 0 0 0,-1-1 0 0 0,-5 12 0 0 0,-37 64 522 0 0,41-77-661 0 0,-30 49 97 0 0,-22 41-636 0 0,30-57-3191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1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57 919 0 0,'-8'2'2218'0'0,"6"-2"-1589"0"0,1 1 1 0 0,-1 0-1 0 0,1 0 1 0 0,-1 0-1 0 0,1 0 1 0 0,-1 0 0 0 0,1 0-1 0 0,0 0 1 0 0,-1 0-1 0 0,0 2 1 0 0,-1 1-387 0 0,1 0 1 0 0,0 0-1 0 0,0 0 1 0 0,-3 9-1 0 0,1-2-2290 0 0,1-2 9816 0 0,15-19-2055 0 0,2-4-5219 0 0,1 0-1 0 0,1 2 1 0 0,32-21-1 0 0,-38 28-376 0 0,0-1-1 0 0,0 2 1 0 0,0-1-1 0 0,1 1 1 0 0,0 1-1 0 0,0 0 1 0 0,0 0 0 0 0,15-1-1 0 0,-24 4-91 0 0,1 0-1 0 0,-1 0 1 0 0,0 0 0 0 0,0 0-1 0 0,0 1 1 0 0,0-1-1 0 0,0 1 1 0 0,0-1 0 0 0,0 1-1 0 0,0 0 1 0 0,0 0 0 0 0,-1-1-1 0 0,4 3 1 0 0,2 5 44 0 0,-6-5-65 0 0,1 1-1 0 0,-1-1 0 0 0,0 1 0 0 0,0 0 0 0 0,0-1 0 0 0,-1 1 0 0 0,1 0 0 0 0,-1 0 0 0 0,0 0 0 0 0,0-1 0 0 0,-1 1 0 0 0,1 0 1 0 0,-1 0-1 0 0,-1 4 0 0 0,-2 10 10 0 0,-12 27 0 0 0,13-36-13 0 0,-2 2-23 0 0,0 0 0 0 0,-1 0-1 0 0,0-1 1 0 0,-1 0 0 0 0,0 0 0 0 0,0-1-1 0 0,-1 0 1 0 0,-11 11 0 0 0,-11 6-144 0 0,-39 27 0 0 0,11-10 71 0 0,-73 80 5 0 0,115-107 87 0 0,16-16 3 0 0,0 0 1 0 0,0 0-1 0 0,0 0 0 0 0,0 0 0 0 0,0 0 1 0 0,0 0-1 0 0,1 0 0 0 0,-1 0 0 0 0,0 0 0 0 0,0 0 1 0 0,0 0-1 0 0,0 0 0 0 0,0 0 0 0 0,0 0 1 0 0,1 1-1 0 0,-1-1 0 0 0,0 0 0 0 0,0 0 1 0 0,0 0-1 0 0,0 0 0 0 0,0 0 0 0 0,0 0 1 0 0,0 0-1 0 0,0 0 0 0 0,1 0 0 0 0,-1 0 0 0 0,0 1 1 0 0,0-1-1 0 0,0 0 0 0 0,0 0 0 0 0,0 0 1 0 0,0 0-1 0 0,0 0 0 0 0,0 0 0 0 0,0 0 1 0 0,0 1-1 0 0,0-1 0 0 0,0 0 0 0 0,0 0 0 0 0,0 0 1 0 0,0 0-1 0 0,0 0 0 0 0,0 0 0 0 0,0 1 1 0 0,0-1-1 0 0,0 0 0 0 0,0 0 0 0 0,0 0 1 0 0,0 0-1 0 0,0 0 0 0 0,0 0 0 0 0,0 1 1 0 0,0-1-1 0 0,0 0 0 0 0,0 0 0 0 0,-1 0 0 0 0,14-3 48 0 0,-12 3-42 0 0,15-4 54 0 0,3-2 123 0 0,0 1-1 0 0,0 1 1 0 0,1 1 0 0 0,0 0-1 0 0,24 1 1 0 0,-35 3-119 0 0,0 1 0 0 0,1 0 0 0 0,-1 0 0 0 0,10 5 1 0 0,-12-4-25 0 0,-1-1 0 0 0,1 0 0 0 0,0 0 0 0 0,0 0 0 0 0,0-1 0 0 0,0 0 0 0 0,0-1 0 0 0,0 1 0 0 0,8-2 0 0 0,129-24-592 0 0,-123 24 75 0 0,-19 1 137 0 0,-9 8-5445 0 0,-1-1 4427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2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7831 0 0,'2'1'4739'0'0,"1"0"-3880"0"0,1-1 1 0 0,0 1-1 0 0,0-1 0 0 0,0 0 0 0 0,-1 0 1 0 0,6-1-1 0 0,4 1 714 0 0,-12 0-1012 0 0,-1 1-218 0 0,2 4-167 0 0,-2-1 1 0 0,1 1-1 0 0,0-1 0 0 0,-1 0 1 0 0,0 1-1 0 0,0-1 1 0 0,-1 7-1 0 0,-7 35 461 0 0,5-30-445 0 0,-5 16-81 0 0,0-1-1 0 0,-23 53 1 0 0,-35 56-177 0 0,23-53-925 0 0,31-63-884 0 0,0-10-2876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2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 16415 0 0,'3'-6'1484'0'0,"-3"5"-1418"0"0,1 1-1 0 0,-1-1 0 0 0,0 0 0 0 0,0 1 1 0 0,0-1-1 0 0,1 1 0 0 0,-1-1 0 0 0,0 0 1 0 0,1 1-1 0 0,-1-1 0 0 0,0 1 1 0 0,1-1-1 0 0,-1 1 0 0 0,1-1 0 0 0,-1 1 1 0 0,1 0-1 0 0,-1-1 0 0 0,1 1 0 0 0,-1-1 1 0 0,1 1-1 0 0,0 0 0 0 0,-1 0 1 0 0,1-1-1 0 0,-1 1 0 0 0,1 0 0 0 0,0 0 1 0 0,-1 0-1 0 0,1 0 0 0 0,0-1 0 0 0,-1 1 1 0 0,1 0-1 0 0,0 0 0 0 0,-1 0 1 0 0,1 1-1 0 0,-1-1 0 0 0,1 0 0 0 0,0 0 1 0 0,-1 0-1 0 0,1 0 0 0 0,0 1 0 0 0,-1-1 1 0 0,1 0-1 0 0,-1 0 0 0 0,1 1 1 0 0,0 0-1 0 0,1 0 46 0 0,-1 0 0 0 0,0 0 0 0 0,1 1 0 0 0,-1-1 0 0 0,0 0 0 0 0,0 1 1 0 0,0-1-1 0 0,0 1 0 0 0,0 0 0 0 0,0-1 0 0 0,0 3 0 0 0,0 3-49 0 0,0-1 1 0 0,-1 1-1 0 0,0 0 0 0 0,0-1 1 0 0,-1 1-1 0 0,0 0 0 0 0,0-1 1 0 0,-1 1-1 0 0,-2 7 0 0 0,-4 9 173 0 0,-12 24-1 0 0,10-25-234 0 0,-2 0 0 0 0,-1-1 0 0 0,0 0 0 0 0,-1-1 0 0 0,-34 36 0 0 0,30-38 0 0 0,18-18 0 0 0,0 0 0 0 0,0 0 0 0 0,-1 0 0 0 0,1 0 0 0 0,0 1 0 0 0,0-1 0 0 0,0 0 0 0 0,0 0 0 0 0,0 0 0 0 0,-1 1 0 0 0,1-1 0 0 0,0 0 0 0 0,0 0 0 0 0,0 1 0 0 0,0-1 0 0 0,0 0 0 0 0,0 0 0 0 0,0 0 0 0 0,0 1 0 0 0,0-1 0 0 0,0 0 0 0 0,0 0 0 0 0,0 1 0 0 0,0-1 0 0 0,0 0 0 0 0,0 0 0 0 0,0 1 0 0 0,0-1 0 0 0,0 0 0 0 0,0 0 0 0 0,0 1 0 0 0,0-1 0 0 0,1 0 0 0 0,-1 0 0 0 0,0 0 0 0 0,0 1 0 0 0,0-1 0 0 0,0 0 0 0 0,0 0 0 0 0,1 0 0 0 0,-1 1 0 0 0,0-1 0 0 0,0 0 0 0 0,0 0 0 0 0,1 0 0 0 0,-1 0 0 0 0,0 0 0 0 0,1 1 0 0 0,10 3 0 0 0,-10-4 0 0 0,5 2 13 0 0,1-1-1 0 0,-1 0 1 0 0,1 0 0 0 0,-1-1-1 0 0,1 1 1 0 0,0-1-1 0 0,-1-1 1 0 0,9-1-1 0 0,3-1 53 0 0,31-10 0 0 0,-20 4-25 0 0,54-19-160 0 0,-54 14-2412 0 0,-27 14 1476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2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10591 0 0,'0'0'10014'0'0,"1"1"-9373"0"0,5 3-18 0 0,1 2-15 0 0,0-1 0 0 0,0 1 0 0 0,7 9 0 0 0,-12-12-547 0 0,0-1 0 0 0,-1 1 0 0 0,1 0 0 0 0,-1-1 0 0 0,1 1 0 0 0,-1 0 1 0 0,0 0-1 0 0,0 0 0 0 0,0 0 0 0 0,-1 0 0 0 0,1 0 0 0 0,-1 0 0 0 0,1 6 0 0 0,-2 3-51 0 0,0 1 0 0 0,-1 0 0 0 0,0 0 0 0 0,-1-1 0 0 0,0 0 0 0 0,-11 24 0 0 0,-39 69 18 0 0,38-78-27 0 0,-171 264-1185 0 0,184-289 36 0 0,13-5-1858 0 0,3-4 1456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12439 0 0,'-8'2'13061'0'0,"9"-4"-12870"0"0,3-5-201 0 0,-3 7 345 0 0,-1 4 591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2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27 14423 0 0,'-6'3'7703'0'0,"7"-2"-7342"0"0,1 1-289 0 0,1-1 1 0 0,-1 0-1 0 0,0 0 0 0 0,0 0 1 0 0,1 0-1 0 0,-1 0 0 0 0,0-1 1 0 0,1 1-1 0 0,-1-1 0 0 0,1 1 1 0 0,-1-1-1 0 0,1 0 0 0 0,-1 0 1 0 0,1 0-1 0 0,-1 0 0 0 0,1 0 1 0 0,-1-1-1 0 0,1 1 0 0 0,-1-1 1 0 0,1 0-1 0 0,-1 1 0 0 0,0-1 0 0 0,0 0 1 0 0,3-2-1 0 0,51-29 1207 0 0,-55 32-1126 0 0,1 0-124 0 0,1 0 0 0 0,-1 0 1 0 0,0 1-1 0 0,1-1 0 0 0,-1 1 0 0 0,0-1 0 0 0,1 1 0 0 0,-1 0 0 0 0,0 0 0 0 0,0 0 1 0 0,4 3-1 0 0,2 1 4 0 0,0 1-1 0 0,10 12 1 0 0,-12-11-33 0 0,-1 0 0 0 0,-5-6 0 0 0,1 0 0 0 0,-1 0 0 0 0,1 0 0 0 0,-1-1 0 0 0,0 1 0 0 0,1 0 0 0 0,-1 0 0 0 0,0 0 0 0 0,0 0 0 0 0,1 0 0 0 0,-1 0 0 0 0,0 0 0 0 0,0 0 0 0 0,0 0 0 0 0,0-1 0 0 0,0 1 0 0 0,-1 0 0 0 0,1 0 0 0 0,0 0 0 0 0,0 0 0 0 0,0 0 0 0 0,-1 0 0 0 0,1 0 0 0 0,-1-1 0 0 0,1 1 0 0 0,0 0 0 0 0,-2 1 0 0 0,1 0 0 0 0,-2 3-32 0 0,0 0 0 0 0,-1 0-1 0 0,0 0 1 0 0,0-1 0 0 0,0 1 0 0 0,0-1 0 0 0,0 0-1 0 0,-1 0 1 0 0,-6 3 0 0 0,-51 29-177 0 0,41-25 159 0 0,-59 30 31 0 0,-31 17-68 0 0,94-48 81 0 0,1 1-1 0 0,1 0 0 0 0,0 1 1 0 0,-19 20-1 0 0,32-30 5 0 0,0 0 1 0 0,1 0-1 0 0,-1 0 0 0 0,1 0 0 0 0,0 0 0 0 0,-1 0 1 0 0,1 0-1 0 0,0 0 0 0 0,0 1 0 0 0,1-1 1 0 0,-1 0-1 0 0,0 1 0 0 0,1-1 0 0 0,-1 3 0 0 0,1-4-128 0 0,20-1 43 0 0,-1-2 0 0 0,1 0 0 0 0,-1-2 0 0 0,23-6 0 0 0,137-31 140 0 0,-175 40-52 0 0,-1 1 0 0 0,0 0 0 0 0,0 0 0 0 0,1 0 0 0 0,-1 0 0 0 0,0 0 0 0 0,0 1 0 0 0,0-1 0 0 0,1 1 0 0 0,-1 0 0 0 0,0 0 0 0 0,5 2 0 0 0,-6-2-5 0 0,0 0 1 0 0,0 1 0 0 0,-1-1 0 0 0,1 0-1 0 0,0 1 1 0 0,-1-1 0 0 0,1 1-1 0 0,-1 0 1 0 0,1-1 0 0 0,-1 1 0 0 0,0 0-1 0 0,0 0 1 0 0,0 0 0 0 0,0 0 0 0 0,0 0-1 0 0,0 0 1 0 0,0 0 0 0 0,-1 0-1 0 0,2 3 1 0 0,-1 5 3 0 0,0-1 0 0 0,-1 0 0 0 0,0 0 0 0 0,-2 19 0 0 0,-1 27 0 0 0,3-45 0 0 0,1-1 0 0 0,1 0 0 0 0,-2-8 0 0 0,0 0 1 0 0,1 0-1 0 0,-1 0 0 0 0,0 1 0 0 0,0-1 0 0 0,0 0 1 0 0,0 0-1 0 0,0 1 0 0 0,0-1 0 0 0,-1 0 0 0 0,1 0 0 0 0,0 0 1 0 0,0 1-1 0 0,-1-1 0 0 0,1 0 0 0 0,-1 0 0 0 0,1 0 1 0 0,-1 0-1 0 0,0 0 0 0 0,1 0 0 0 0,-1 0 0 0 0,0 0 1 0 0,0 0-1 0 0,0 0 0 0 0,0 0 0 0 0,1-1 0 0 0,-3 2 1 0 0,0 1 12 0 0,-4 4 49 0 0,-1-1 0 0 0,0 0 1 0 0,-1 0-1 0 0,1-1 0 0 0,-15 7 1 0 0,-48 16 154 0 0,70-27-214 0 0,-191 60 379 0 0,176-57-342 0 0,-31 4 0 0 0,47-8-45 0 0,-1 0-1 0 0,0 0 1 0 0,1 0 0 0 0,-1 0 0 0 0,1 0 0 0 0,-1 0 0 0 0,0 0 0 0 0,1 0-1 0 0,-1 0 1 0 0,1 0 0 0 0,-1 0 0 0 0,1 0 0 0 0,-1-1 0 0 0,0 1 0 0 0,1 0-1 0 0,-1 0 1 0 0,1-1 0 0 0,-1 1 0 0 0,1 0 0 0 0,-1 0 0 0 0,1-1 0 0 0,-1 1-1 0 0,1-1 1 0 0,0 1 0 0 0,-1-1 0 0 0,1 1 0 0 0,-1 0 0 0 0,1-1-1 0 0,0 1 1 0 0,0-1 0 0 0,-1 1 0 0 0,1-1 0 0 0,0 0 0 0 0,0 1 0 0 0,-1-1-1 0 0,1 1 1 0 0,0-1 0 0 0,0 1 0 0 0,0-1 0 0 0,0 0 0 0 0,0 1 0 0 0,0-1-1 0 0,0 1 1 0 0,0-1 0 0 0,0 0 0 0 0,0 1 0 0 0,0-1 0 0 0,1 1 0 0 0,-1-1-1 0 0,0 1 1 0 0,0-1 0 0 0,1 0 0 0 0,-1 0-46 0 0,9-24-3059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2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 9095 0 0,'0'0'415'0'0,"-1"-1"-7"0"0,-1 0-321 0 0,0 1 0 0 0,0-1 0 0 0,0 0 0 0 0,1 1 0 0 0,-1-1 0 0 0,0 1 0 0 0,0-1 0 0 0,0 1 0 0 0,0 0 0 0 0,-4 0 1 0 0,-2-1 609 0 0,-8-2 750 0 0,0 1 1 0 0,0 1-1 0 0,0 0 1 0 0,0 1 0 0 0,-1 0-1 0 0,-19 4 1634 0 0,40 8-2944 0 0,-3-10-125 0 0,1 1 0 0 0,0 0-1 0 0,0-1 1 0 0,0 1 0 0 0,0-1-1 0 0,0 0 1 0 0,1 0-1 0 0,-1 1 1 0 0,1-1 0 0 0,-1-1-1 0 0,1 1 1 0 0,0 0-1 0 0,-1-1 1 0 0,1 1 0 0 0,6 1-1 0 0,7 2 39 0 0,30 6 0 0 0,-28-7-10 0 0,143 22 43 0 0,-10-3-79 0 0,-125-17-65 0 0,-1 1 1 0 0,0 1 0 0 0,43 19-1 0 0,-61-23-7 0 0,-1 0-1 0 0,1 0 1 0 0,-1 0 0 0 0,0 1-1 0 0,11 10 1 0 0,-14-12 43 0 0,-1 0-1 0 0,1 0 0 0 0,-1 0 1 0 0,0 0-1 0 0,0 0 1 0 0,0 1-1 0 0,0-1 1 0 0,-1 1-1 0 0,1 0 0 0 0,-1-1 1 0 0,0 1-1 0 0,0 0 1 0 0,1 5-1 0 0,-2-8 25 0 0,0-1-1 0 0,0 1 0 0 0,1 0 1 0 0,-1-1-1 0 0,0 1 0 0 0,0 0 1 0 0,0-1-1 0 0,0 1 1 0 0,0 0-1 0 0,0 0 0 0 0,0-1 1 0 0,0 1-1 0 0,0 0 0 0 0,-1-1 1 0 0,1 1-1 0 0,0 0 0 0 0,0-1 1 0 0,0 1-1 0 0,-1 0 1 0 0,1-1-1 0 0,-1 2 0 0 0,0 0-15 0 0,-4 6 6 0 0,-2-2 11 0 0,0-1 0 0 0,4-3 6 0 0,1-1-1 0 0,0 1 1 0 0,-1-1-1 0 0,1 0 1 0 0,0 0-1 0 0,-1 0 1 0 0,1 0-1 0 0,-1 0 1 0 0,0-1-1 0 0,1 1 1 0 0,-1-1-1 0 0,0 0 1 0 0,-4 0-1 0 0,-6 1 1 0 0,-20 7 37 0 0,-1 1 0 0 0,1 2 0 0 0,1 1 0 0 0,0 2 0 0 0,-50 28 0 0 0,-53 42 716 0 0,120-74-675 0 0,5-4-27 0 0,2 0 1 0 0,-13 10-1 0 0,20-15 2 0 0,3 1 11 0 0,-2-1-72 0 0,0-1-1 0 0,0 0 0 0 0,0 0 1 0 0,0 0-1 0 0,0 1 0 0 0,0-1 1 0 0,0 0-1 0 0,0 0 0 0 0,0 0 1 0 0,0 1-1 0 0,0-1 0 0 0,0 0 1 0 0,0 0-1 0 0,1 0 0 0 0,-1 0 1 0 0,0 1-1 0 0,0-1 0 0 0,0 0 1 0 0,0 0-1 0 0,0 0 0 0 0,1 0 1 0 0,-1 0-1 0 0,0 1 0 0 0,0-1 1 0 0,0 0-1 0 0,0 0 0 0 0,1 0 1 0 0,-1 0-1 0 0,0 0 0 0 0,0 0 1 0 0,5 1-423 0 0,-1 0 0 0 0,0-1 0 0 0,0 0 0 0 0,0 0 0 0 0,0 0 1 0 0,0 0-1 0 0,0-1 0 0 0,5-1 0 0 0,1-1-7026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2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5983 0 0,'-7'3'8858'0'0,"2"0"-7054"0"0,2 5-1482 0 0,0 0 0 0 0,0 0 0 0 0,1 0 0 0 0,0 0 0 0 0,1 0 0 0 0,-1 0 0 0 0,2 1 0 0 0,-1 9 0 0 0,-2 16 342 0 0,-1-7-437 0 0,0-1-1 0 0,-2 0 0 0 0,-1 0 1 0 0,-1 0-1 0 0,-1-1 0 0 0,-2 0 1 0 0,0-1-1 0 0,-25 39 0 0 0,-85 121-151 0 0,117-179-80 0 0,3-3 0 0 0,0-1 0 0 0,0 1 0 0 0,0-1-1 0 0,0 1 1 0 0,0 0 0 0 0,0-1-1 0 0,0 1 1 0 0,1 0 0 0 0,-1 0 0 0 0,1-1-1 0 0,-1 1 1 0 0,0 3 0 0 0,16-8-900 0 0,3-3-949 0 0,1-5-5218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2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46 11975 0 0,'14'-7'740'0'0,"38"-16"-56"0"0,-16 13 4423 0 0,-1 5-890 0 0,-34 5-2962 0 0,-1 4-1242 0 0,-1-1 0 0 0,0 1 0 0 0,0 0 0 0 0,0 0 0 0 0,0-1 0 0 0,-1 1 0 0 0,1-1 0 0 0,-1 1 0 0 0,0-1 0 0 0,0 0 0 0 0,0 0 0 0 0,-1 0 0 0 0,1 0 0 0 0,-3 3 0 0 0,-5 4-15 0 0,0-1 0 0 0,-17 14 0 0 0,-5-2-110 0 0,-1-1 0 0 0,0-2 0 0 0,-2-1 0 0 0,-60 21 0 0 0,78-32-48 0 0,0-2-1 0 0,0 1 1 0 0,-1-2 0 0 0,-29 2-1 0 0,37-5 75 0 0,0 0 0 0 0,-1 0 0 0 0,1-1-1 0 0,0-1 1 0 0,0 0 0 0 0,0 0 0 0 0,0-1 0 0 0,0 0-1 0 0,-13-6 1 0 0,19 7-146 0 0,0-1 0 0 0,1 1 0 0 0,-1-1 0 0 0,1 1 0 0 0,0-1-1 0 0,0 0 1 0 0,0 0 0 0 0,0 0 0 0 0,-4-7 0 0 0,6 10-288 0 0,-6 8-412 0 0,4-4 1054 0 0,0 0 0 0 0,1 1 0 0 0,-1-1 0 0 0,1 1 0 0 0,0 0 0 0 0,0-1 0 0 0,0 1 0 0 0,1 0 0 0 0,-2 8 0 0 0,0 4 415 0 0,1 27 0 0 0,-2 6 45 0 0,3-31-374 0 0,0-13-117 0 0,1 0 0 0 0,-1-1 0 0 0,0 1-1 0 0,-1 0 1 0 0,1-1 0 0 0,-1 1 0 0 0,0-1 0 0 0,-1 0 0 0 0,-3 8 0 0 0,5-12-151 0 0,22-7-823 0 0,-4 0 841 0 0,49-9-87 0 0,-34 7 65 0 0,49-5 1 0 0,-70 12 134 0 0,0 1 1 0 0,0 1-1 0 0,-1 0 1 0 0,1 0-1 0 0,-1 1 1 0 0,1 1-1 0 0,-1-1 1 0 0,0 2-1 0 0,1-1 0 0 0,16 10 1 0 0,-22-10-32 0 0,0 0 1 0 0,0 0-1 0 0,0 0 1 0 0,0 0-1 0 0,0 1 1 0 0,-1 0-1 0 0,0 0 1 0 0,0 0-1 0 0,0 1 0 0 0,0-1 1 0 0,-1 1-1 0 0,0 0 1 0 0,0 0-1 0 0,0 0 1 0 0,0 0-1 0 0,-1 0 1 0 0,0 1-1 0 0,0-1 0 0 0,0 1 1 0 0,-1 0-1 0 0,1 7 1 0 0,-1-8-21 0 0,-1 0 1 0 0,-1 0-1 0 0,1 0 0 0 0,-1 0 1 0 0,0 0-1 0 0,0 0 1 0 0,0 0-1 0 0,0 0 0 0 0,-1 0 1 0 0,0-1-1 0 0,-3 7 0 0 0,0-4 11 0 0,1-1 0 0 0,-1 1 0 0 0,0-1-1 0 0,0 0 1 0 0,0-1 0 0 0,-11 9 0 0 0,0-2 15 0 0,0-1 1 0 0,-1-1 0 0 0,0-1-1 0 0,-1 0 1 0 0,-19 6 0 0 0,2-3-21 0 0,0-2 0 0 0,-1-1 0 0 0,0-2 1 0 0,-1-1-1 0 0,-47 1 0 0 0,82-6-29 0 0,-34-2-96 0 0,33 1 56 0 0,1 0 1 0 0,0 0-1 0 0,0-1 1 0 0,-1 1-1 0 0,1-1 1 0 0,0 1-1 0 0,0-1 1 0 0,0 0-1 0 0,0 0 1 0 0,0 0-1 0 0,0 0 1 0 0,-4-3-1 0 0,6 3-97 0 0,0 1-1 0 0,-1-1 1 0 0,1 0-1 0 0,-1 0 0 0 0,1 0 1 0 0,0 1-1 0 0,-1-1 0 0 0,1 0 1 0 0,0 0-1 0 0,0 0 0 0 0,0 0 1 0 0,0 0-1 0 0,0 0 0 0 0,0 1 1 0 0,0-1-1 0 0,0 0 0 0 0,0 0 1 0 0,0 0-1 0 0,0 0 0 0 0,1 0 1 0 0,-1 0-1 0 0,0 1 0 0 0,1-1 1 0 0,-1 0-1 0 0,0 0 0 0 0,1 0 1 0 0,-1 1-1 0 0,1-1 0 0 0,0-1 1 0 0,10-11-6738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15487 0 0,'0'0'1408'0'0,"-7"5"-1136"0"0,-24 17 148 0 0,0 0 470 0 0,-1-1 0 0 0,-34 17 0 0 0,47-29-411 0 0,0 1 0 0 0,-30 21 0 0 0,44-26-442 0 0,-1-1 0 0 0,1 0 0 0 0,1 1 0 0 0,-1 0 0 0 0,1 0 0 0 0,-1 1 0 0 0,2-1 0 0 0,-1 1 0 0 0,0 0 0 0 0,1 0 0 0 0,0 0 0 0 0,-3 11 0 0 0,-12 51-37 0 0,-16 50 0 0 0,29-103 3 0 0,0 1-1 0 0,1-1 0 0 0,0 1 1 0 0,-1 18-1 0 0,5-33 16 0 0,0 0 0 0 0,0 0 1 0 0,0 0-1 0 0,0 0 0 0 0,0 0 0 0 0,0 0 0 0 0,1 0 0 0 0,-1 0 0 0 0,0 1 0 0 0,1-1 1 0 0,-1 0-1 0 0,0 0 0 0 0,1 0 0 0 0,-1 0 0 0 0,1 0 0 0 0,0-1 0 0 0,-1 1 1 0 0,1 0-1 0 0,0 0 0 0 0,-1 0 0 0 0,1 0 0 0 0,0-1 0 0 0,0 1 0 0 0,0 0 0 0 0,0-1 1 0 0,0 1-1 0 0,0-1 0 0 0,0 1 0 0 0,0-1 0 0 0,0 1 0 0 0,0-1 0 0 0,0 0 0 0 0,0 1 1 0 0,0-1-1 0 0,2 0 0 0 0,-1 1 5 0 0,4 0 79 0 0,-1-1 0 0 0,0 1 0 0 0,0-1 0 0 0,1 0 0 0 0,-1 0 0 0 0,0-1 0 0 0,0 0 0 0 0,1 0 0 0 0,-1 0 0 0 0,9-3 0 0 0,4-3 152 0 0,26-14 1 0 0,-22 9-228 0 0,-2 0 0 0 0,0-2 1 0 0,-1-1-1 0 0,0 0 0 0 0,-1-1 1 0 0,-1-1-1 0 0,0 0 0 0 0,-1-2 1 0 0,22-34-1 0 0,-32 44-67 0 0,0 0-1 0 0,-1-1 1 0 0,-1 0-1 0 0,1 0 1 0 0,-2 0-1 0 0,1 0 1 0 0,3-20-1 0 0,-7 26 26 0 0,1-1-1 0 0,-1 1 0 0 0,0 0 0 0 0,0-1 0 0 0,0 1 0 0 0,0 0 0 0 0,-1 0 0 0 0,1-1 0 0 0,-1 1 0 0 0,0 0 1 0 0,-1 0-1 0 0,1 0 0 0 0,-1 0 0 0 0,0 0 0 0 0,0 0 0 0 0,0 0 0 0 0,0 1 0 0 0,-1-1 0 0 0,1 1 1 0 0,-1-1-1 0 0,0 1 0 0 0,-4-3 0 0 0,3 2-13 0 0,-1 1-1 0 0,1 0 1 0 0,-1 1 0 0 0,0-1 0 0 0,0 1-1 0 0,0 0 1 0 0,0 0 0 0 0,-1 1 0 0 0,1-1-1 0 0,0 1 1 0 0,-11-1 0 0 0,-3 1-643 0 0,0 1 0 0 0,-20 3 0 0 0,26-2-121 0 0,-5 2-2766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8751 0 0,'0'0'17191'0'0,"-1"2"-16921"0"0,-20 85 303 0 0,15-48-4183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18 13823 0 0,'0'0'1062'0'0,"7"-18"7984"0"0,-12 19-7183 0 0,-13 3-1060 0 0,-22 7-1404 0 0,-200 71-252 0 0,119-48 183 0 0,101-30 441 0 0,0 0 0 0 0,-1-2 1 0 0,1-1-1 0 0,-23 0 1 0 0,12-9-287 0 0,26-6-1325 0 0,-2 18 1696 0 0,0 1 0 0 0,1-1 0 0 0,-1 1 0 0 0,1 0 0 0 0,0 1 0 0 0,-7 8 0 0 0,-31 42 178 0 0,38-48-46 0 0,5-7 23 0 0,-12 16 181 0 0,2-1 0 0 0,0 1-1 0 0,-17 36 1 0 0,26-49-80 0 0,1 1 0 0 0,0-1 0 0 0,0 1 0 0 0,1-1 0 0 0,-1 1 0 0 0,1 5 0 0 0,1-10-73 0 0,-1 1-1 0 0,0-1 1 0 0,1 1 0 0 0,-1-1-1 0 0,0 0 1 0 0,1 1 0 0 0,-1-1-1 0 0,1 1 1 0 0,-1-1-1 0 0,1 0 1 0 0,-1 1 0 0 0,1-1-1 0 0,-1 0 1 0 0,1 1-1 0 0,0-1 1 0 0,-1 0 0 0 0,1 0-1 0 0,-1 0 1 0 0,1 0 0 0 0,-1 0-1 0 0,2 1 1 0 0,16 2 433 0 0,-16-3-518 0 0,3 1 66 0 0,-1 0 1 0 0,1-1-1 0 0,-1 0 0 0 0,1 0 0 0 0,-1 0 1 0 0,1-1-1 0 0,-1 1 0 0 0,8-3 0 0 0,-9 2-39 0 0,25-5-1459 0 0,42-15 0 0 0,-53 15 844 0 0,1 0-1 0 0,0 1 0 0 0,0 1 0 0 0,0 0 1 0 0,0 1-1 0 0,27 0 0 0 0,-40 4 730 0 0,0-1-1 0 0,0 0 0 0 0,0 1 0 0 0,0 0 1 0 0,0 1-1 0 0,-1-1 0 0 0,1 1 1 0 0,0 0-1 0 0,0 0 0 0 0,-1 0 1 0 0,0 0-1 0 0,1 1 0 0 0,-1 0 0 0 0,0 0 1 0 0,0 0-1 0 0,0 1 0 0 0,-1-1 1 0 0,1 1-1 0 0,-1 0 0 0 0,0 0 1 0 0,0 0-1 0 0,0 0 0 0 0,-1 0 0 0 0,1 1 1 0 0,-1-1-1 0 0,0 1 0 0 0,0 0 1 0 0,2 8-1 0 0,-2-3 173 0 0,4 6 353 0 0,-2 1 0 0 0,0 0-1 0 0,3 23 1 0 0,-7-34-464 0 0,0 0-1 0 0,0-1 1 0 0,-1 1 0 0 0,1-1-1 0 0,-1 1 1 0 0,0 0 0 0 0,-1-1-1 0 0,1 1 1 0 0,-1-1 0 0 0,0 0-1 0 0,0 0 1 0 0,-1 0 0 0 0,0 0-1 0 0,-4 7 1 0 0,0-4-38 0 0,1 0-1 0 0,-1-1 1 0 0,0 0-1 0 0,-1 0 1 0 0,1-1-1 0 0,-1 0 1 0 0,-1-1-1 0 0,1 1 1 0 0,-1-1 0 0 0,0-1-1 0 0,0 0 1 0 0,-12 4-1 0 0,-13 3 104 0 0,-1-1 1 0 0,-40 6-1 0 0,51-11-146 0 0,-49 5 99 0 0,65-9-196 0 0,-1-1-1 0 0,1 0 1 0 0,-1-1-1 0 0,1 0 1 0 0,-1 0 0 0 0,-12-4-1 0 0,20 5-66 0 0,0 0 0 0 0,0-1 0 0 0,0 1 0 0 0,0 0 0 0 0,0-1 0 0 0,-1 1 0 0 0,1-1 0 0 0,0 1 0 0 0,0-1 0 0 0,0 1-1 0 0,0-1 1 0 0,0 0 0 0 0,1 0 0 0 0,-1 1 0 0 0,0-1 0 0 0,0 0 0 0 0,0 0 0 0 0,1 0 0 0 0,-1 0 0 0 0,0 0 0 0 0,1 0 0 0 0,-1 0 0 0 0,1 0 0 0 0,-1 0 0 0 0,1 0 0 0 0,-1 0 0 0 0,1-1-1 0 0,0 1 1 0 0,0 0 0 0 0,-1 0 0 0 0,1 0 0 0 0,0 0 0 0 0,0-2 0 0 0,4-8-1431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6767 0 0,'0'0'608'0'0,"-2"1"-372"0"0,-18 17 3171 0 0,-22 15 0 0 0,41-32-2663 0 0,1-1-649 0 0,0 1 1 0 0,-1-1-1 0 0,1 1 1 0 0,0-1-1 0 0,0 0 1 0 0,0 1-1 0 0,-1-1 1 0 0,1 0-1 0 0,0 1 1 0 0,0-1-1 0 0,-1 0 1 0 0,1 0-1 0 0,0 1 1 0 0,0-1-1 0 0,-1 0 1 0 0,1 0 0 0 0,0 1-1 0 0,-1-1 1 0 0,1 0-1 0 0,-1 0 1 0 0,1 0-1 0 0,0 0 1 0 0,-5 4 4006 0 0,11 0-2355 0 0,-2-2-1589 0 0,-1-1 0 0 0,1 0 0 0 0,0 0 0 0 0,-1 0 0 0 0,1-1 0 0 0,0 0 0 0 0,0 1 0 0 0,0-1 0 0 0,6-1 0 0 0,36-7 680 0 0,-21 3-524 0 0,-15 3-232 0 0,12-1 71 0 0,1-2 0 0 0,-1 0 0 0 0,34-14-1 0 0,-54 19-264 0 0,48 9-1881 0 0,-43-9 1722 0 0,0-1 0 0 0,1 0 0 0 0,-1 0 0 0 0,0 0 0 0 0,0-1 0 0 0,10-4 0 0 0,-16 5-113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27 2303 0 0,'0'0'22615'0'0,"-1"1"-22547"0"0,-4 2-43 0 0,5-3 36 0 0,5-4 19 0 0,-4 3 8 0 0,0 0 3 0 0,4-2-15 0 0,28-11 124 0 0,-26 9-166 0 0,-6 5-32 0 0,-1 0 1 0 0,0 0-1 0 0,0-1 0 0 0,0 1 0 0 0,1 0 1 0 0,-1 0-1 0 0,0 0 0 0 0,0 0 0 0 0,0-1 1 0 0,1 1-1 0 0,-1 0 0 0 0,0 0 0 0 0,0 0 1 0 0,1 0-1 0 0,-1 0 0 0 0,0 0 0 0 0,0 0 1 0 0,1 0-1 0 0,-1 0 0 0 0,0 0 0 0 0,1 0 1 0 0,-1 0-1 0 0,0 0 0 0 0,0 0 0 0 0,1 0 1 0 0,-1 0-1 0 0,0 0 0 0 0,5 14 29 0 0,-5-9-31 0 0,1-1 0 0 0,-1 1 0 0 0,0 0 0 0 0,0 0 0 0 0,-1-1 0 0 0,0 1 0 0 0,-1 7 0 0 0,-12 31 0 0 0,-2-5 0 0 0,-1-1 0 0 0,-30 46 0 0 0,21-37 0 0 0,-20 23 0 0 0,20-32 0 0 0,26-36-1 0 0,-27 36-465 0 0,25-35 417 0 0,-1 1 0 0 0,1-1 0 0 0,0 0 0 0 0,-1 1-1 0 0,1-1 1 0 0,-1 0 0 0 0,1 0 0 0 0,-1-1 0 0 0,0 1 0 0 0,0-1 0 0 0,-4 2 0 0 0,6-3-348 0 0,1 0 312 0 0,0 0 1 0 0,0 1-1 0 0,0-1 1 0 0,0 0 0 0 0,-1 0-1 0 0,1 0 1 0 0,0 0-1 0 0,0 0 1 0 0,0 0-1 0 0,0 0 1 0 0,-1 0-1 0 0,1 0 1 0 0,0 0-1 0 0,0 0 1 0 0,0 0 0 0 0,0 0-1 0 0,0 0 1 0 0,-1 0-1 0 0,1 0 1 0 0,0 0-1 0 0,0 0 1 0 0,0 0-1 0 0,0-1 1 0 0,0 1-1 0 0,-1 0 1 0 0,1 0 0 0 0,0 0-1 0 0,0 0 1 0 0,0 0-1 0 0,0 0 1 0 0,0 0-1 0 0,0 0 1 0 0,-1-1-1 0 0,1 1 1 0 0,0 0-1 0 0,0 0 1 0 0,0 0 0 0 0,0 0-1 0 0,0 0 1 0 0,0 0-1 0 0,0-1 1 0 0,0 1-1 0 0,0 0 1 0 0,-4-6-5183 0 0,2-3-1337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44 4143 0 0,'-13'5'440'0'0,"-24"16"18560"0"0,51-24-18611 0 0,-1-1 0 0 0,25-9 0 0 0,5-3-181 0 0,-31 13-199 0 0,86-22 86 0 0,-86 23-87 0 0,0 1 0 0 0,1-1 0 0 0,-1 2 0 0 0,0 0 1 0 0,1 0-1 0 0,12 3 0 0 0,-22-3-8 0 0,1 1 0 0 0,-1 0 0 0 0,0 0 0 0 0,0 0 0 0 0,0 0 0 0 0,0 0 0 0 0,0 1 0 0 0,0-1 0 0 0,0 1 0 0 0,0 0 0 0 0,0 0 0 0 0,-1 0 0 0 0,1 0 0 0 0,-1 0 0 0 0,0 0 0 0 0,4 5 0 0 0,-5-5 0 0 0,0 0 0 0 0,0 1 0 0 0,0-1 0 0 0,0 0 0 0 0,0 1 0 0 0,-1-1 0 0 0,1 0 0 0 0,-1 1 0 0 0,0-1 0 0 0,1 1 0 0 0,-1-1 0 0 0,0 1 0 0 0,-1-1 0 0 0,1 0 0 0 0,0 1 0 0 0,-1-1 0 0 0,1 1 0 0 0,-1-1 0 0 0,0 0 0 0 0,0 1 0 0 0,0-1 0 0 0,0 0 0 0 0,-2 3 0 0 0,0-1-3 0 0,0 1 1 0 0,0-1-1 0 0,-1 1 1 0 0,1-1-1 0 0,-1 0 0 0 0,0-1 1 0 0,0 1-1 0 0,-1-1 0 0 0,-6 5 1 0 0,-8 3-24 0 0,-21 9 0 0 0,17-9 8 0 0,-15 6-164 0 0,-1-1 0 0 0,-1-2 1 0 0,0-1-1 0 0,-57 9 0 0 0,95-22 115 0 0,22-6-69 0 0,4 1 76 0 0,45-4-1 0 0,-31 5 30 0 0,-29 3 41 0 0,0 1-1 0 0,1-1 0 0 0,-1 2 1 0 0,0-1-1 0 0,0 1 1 0 0,1 1-1 0 0,-1-1 1 0 0,0 2-1 0 0,0-1 1 0 0,0 1-1 0 0,-1 1 0 0 0,1-1 1 0 0,-1 2-1 0 0,0-1 1 0 0,0 1-1 0 0,0 0 1 0 0,0 1-1 0 0,-1-1 1 0 0,0 2-1 0 0,0-1 0 0 0,-1 1 1 0 0,0 0-1 0 0,7 10 1 0 0,-8-11 23 0 0,-1 0 0 0 0,0 0 0 0 0,0 1 0 0 0,-1-1 0 0 0,6 14 1 0 0,-9-17-20 0 0,1-1 1 0 0,-1 0-1 0 0,0 0 1 0 0,1 0-1 0 0,-1 1 1 0 0,0-1-1 0 0,-1 0 1 0 0,1 0-1 0 0,0 1 1 0 0,-1-1 0 0 0,1 0-1 0 0,-1 0 1 0 0,1 0-1 0 0,-1 0 1 0 0,0 0-1 0 0,0 0 1 0 0,0 0-1 0 0,0 0 1 0 0,0 0 0 0 0,-1 0-1 0 0,1 0 1 0 0,-1-1-1 0 0,-2 4 1 0 0,-1 0 24 0 0,-1-1 1 0 0,1 0-1 0 0,-1 0 1 0 0,0 0-1 0 0,0-1 1 0 0,-10 4 0 0 0,-43 14 79 0 0,38-14-61 0 0,-42 14-76 0 0,-1-2-1 0 0,-93 13 0 0 0,154-31-43 0 0,0-1-1 0 0,0 0 1 0 0,0 0 0 0 0,0-1-1 0 0,0 1 1 0 0,-5-2-1 0 0,4 1-146 0 0,2 1-118 0 0,3-1-192 0 0,9-19-2464 0 0,0 9 1253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49 8751 0 0,'-13'1'12368'0'0,"40"-10"-11424"0"0,3 3-796 0 0,30-4-80 0 0,-15 8-18 0 0,51 5-1 0 0,14 0-498 0 0,-91-4-338 0 0,0 0 0 0 0,0-2 1 0 0,34-8-1 0 0,-32 5-916 0 0,1-1-65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4 12895 0 0,'0'0'1552'0'0,"-7"-3"3972"0"0,2 4-5331 0 0,0 0-1 0 0,0 0 0 0 0,1 0 1 0 0,-1 1-1 0 0,1 0 1 0 0,-1 0-1 0 0,1 0 0 0 0,0 0 1 0 0,-1 1-1 0 0,1-1 1 0 0,1 1-1 0 0,-1 0 0 0 0,-4 5 1 0 0,2-3 86 0 0,-1 1 1 0 0,0-1 0 0 0,-15 7-1 0 0,-43 14-238 0 0,-124 32-1 0 0,185-57-58 0 0,-88 20-402 0 0,77-19 228 0 0,0 0-1 0 0,-1-1 0 0 0,1 0 0 0 0,-17-2 0 0 0,30 0 150 0 0,0 1 1 0 0,0 0 0 0 0,0-1-1 0 0,0 0 1 0 0,0 1 0 0 0,0-1-1 0 0,0 0 1 0 0,0 0 0 0 0,0 0-1 0 0,0 0 1 0 0,0 0 0 0 0,0 0-1 0 0,1-1 1 0 0,-1 1-1 0 0,1-1 1 0 0,-1 1 0 0 0,-2-4-1 0 0,4 4 14 0 0,-1 0-1 0 0,1 0 0 0 0,-1 0 0 0 0,1 0 1 0 0,0 0-1 0 0,-1 0 0 0 0,1 0 0 0 0,0-1 1 0 0,0 1-1 0 0,0 0 0 0 0,0 0 0 0 0,0 0 1 0 0,0 0-1 0 0,0 0 0 0 0,0 0 0 0 0,0-1 1 0 0,0 1-1 0 0,1 0 0 0 0,-1 0 0 0 0,0 0 1 0 0,1 0-1 0 0,-1 0 0 0 0,1 0 0 0 0,-1 0 1 0 0,1 0-1 0 0,0 0 0 0 0,-1 0 0 0 0,1 0 1 0 0,0 0-1 0 0,0 1 0 0 0,-1-1 0 0 0,1 0 1 0 0,0 0-1 0 0,0 1 0 0 0,1-1 1 0 0,2-2-44 0 0,-1 1 0 0 0,1-1 0 0 0,0 1 0 0 0,0 0 0 0 0,0 1 0 0 0,0-1 0 0 0,1 1 0 0 0,-1 0 0 0 0,0 0 0 0 0,0 0 0 0 0,1 0 0 0 0,-1 1 0 0 0,1 0 0 0 0,-1 0 0 0 0,5 0 0 0 0,-8 1 86 0 0,1-1 0 0 0,-1 0 0 0 0,0 1 0 0 0,0 0 0 0 0,0-1 1 0 0,1 1-1 0 0,-1 0 0 0 0,0 0 0 0 0,0-1 0 0 0,0 1 0 0 0,0 0 1 0 0,0 0-1 0 0,0 0 0 0 0,-1 0 0 0 0,1 0 0 0 0,0 1 0 0 0,0-1 1 0 0,-1 0-1 0 0,1 0 0 0 0,-1 0 0 0 0,1 1 0 0 0,0 0 1 0 0,0 2 53 0 0,0 0 1 0 0,0 0-1 0 0,0 0 1 0 0,-1 0-1 0 0,1 7 1 0 0,-1-6-11 0 0,-1 1 1 0 0,0 0 0 0 0,0 0 0 0 0,-1-1 0 0 0,1 1-1 0 0,-1-1 1 0 0,0 1 0 0 0,-1-1 0 0 0,0 0 0 0 0,1 1-1 0 0,-8 8 1 0 0,-4 4 61 0 0,-28 28-1 0 0,31-35-58 0 0,-11 13 49 0 0,3-3 182 0 0,-1-1-1 0 0,-24 19 1212 0 0,46-39-1481 0 0,1 1 0 0 0,0-1 0 0 0,0 0-1 0 0,0 0 1 0 0,0 0 0 0 0,0 0 0 0 0,0 0 0 0 0,-1-1-1 0 0,1 0 1 0 0,0 1 0 0 0,0-1 0 0 0,0 0 0 0 0,3-2-1 0 0,1 1 14 0 0,7-3-32 0 0,29-9-45 0 0,-1 2 1 0 0,84-12 0 0 0,-114 22 34 0 0,1 1 0 0 0,0 1 0 0 0,-1 0 0 0 0,1 1 0 0 0,-1 0 0 0 0,1 1 0 0 0,-1 0 0 0 0,0 1 0 0 0,1 1 0 0 0,-2 0 0 0 0,1 0 0 0 0,0 1 0 0 0,-1 1 0 0 0,0 0 0 0 0,11 7 0 0 0,-18-10 35 0 0,-1 0 1 0 0,0-1-1 0 0,0 1 1 0 0,0 0-1 0 0,0 0 0 0 0,-1 1 1 0 0,1-1-1 0 0,-1 1 0 0 0,0-1 1 0 0,0 1-1 0 0,0 0 0 0 0,0 0 1 0 0,2 7-1 0 0,-3-8-6 0 0,-1 0 0 0 0,0 0 0 0 0,1 0 0 0 0,-1-1 0 0 0,0 1 0 0 0,0 0 0 0 0,-1 0 0 0 0,1 0 0 0 0,0 0 0 0 0,-1-1 0 0 0,0 1 0 0 0,0 0 0 0 0,0-1-1 0 0,0 1 1 0 0,0 0 0 0 0,0-1 0 0 0,-1 1 0 0 0,1-1 0 0 0,-1 0 0 0 0,0 1 0 0 0,-2 1 0 0 0,-2 3 87 0 0,-1-2 1 0 0,0 1-1 0 0,0-1 0 0 0,0 0 0 0 0,-1 0 1 0 0,1-1-1 0 0,-1 0 0 0 0,-16 6 0 0 0,-6 0 91 0 0,-36 6-1 0 0,45-12-170 0 0,-265 46-848 0 0,231-42-1139 0 0,29-5-3729 0 0,1-2-1728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2759 0 0,'0'0'13150'0'0,"9"6"-10357"0"0,4-1-2184 0 0,0 0 1 0 0,0-1-1 0 0,0 0 0 0 0,0-1 1 0 0,1-1-1 0 0,15 2 0 0 0,86-2 212 0 0,137-26-447 0 0,-211 18-297 0 0,461-24 178 0 0,-349 25-222 0 0,-9-12-33 0 0,-107 11 0 0 0,0 1 0 0 0,0 1 0 0 0,40 3 0 0 0,-17 5 0 0 0,0 2 0 0 0,58 16 0 0 0,-102-19 0 0 0,1-1 0 0 0,-1 0 0 0 0,0-1 0 0 0,1-1 0 0 0,29-3 0 0 0,83-21 0 0 0,-61 10 0 0 0,-33 7 10 0 0,-19 3 1 0 0,0 1 0 0 0,0 0-1 0 0,0 1 1 0 0,31 1 0 0 0,-1 10-11 0 0,-23-6 0 0 0,1-2 0 0 0,-1-1 0 0 0,31-3 0 0 0,69-15 0 0 0,-84 11 0 0 0,-9 4 32 0 0,47-1 0 0 0,99-5-32 0 0,-157 7 0 0 0,151-3 0 0 0,-157 5 0 0 0,5-1 27 0 0,-1-1-1 0 0,0-1 1 0 0,0-1-1 0 0,22-8 1 0 0,-9 3-21 0 0,0 1 100 0 0,-1 1 0 0 0,1 2 0 0 0,0 0 1 0 0,0 2-1 0 0,35 1 0 0 0,-59 2-106 0 0,4 1 0 0 0,0 0 0 0 0,1 1 0 0 0,15 4 0 0 0,-19-3 0 0 0,-2-1 0 0 0,22 4 0 0 0,-13-4 0 0 0,1-1 0 0 0,0 0 0 0 0,-1-1 0 0 0,1 0 0 0 0,0-1 0 0 0,-1-1 0 0 0,1 0 0 0 0,25-9 0 0 0,-36 12 1 0 0,-1-2-5 0 0,13-11 56 0 0,-36 7-414 0 0,-5 6-1209 0 0,12 1 639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 7367 0 0,'0'0'334'0'0,"3"-2"1967"0"0,-2 2-1809 0 0,-1-1 0 0 0,1 1 1 0 0,0 0-1 0 0,-1 0 0 0 0,1 0 0 0 0,-1-1 0 0 0,1 1 0 0 0,0 0 0 0 0,-1 0 0 0 0,1 0 0 0 0,0 0 0 0 0,-1 0 0 0 0,1 0 0 0 0,1 0 0 0 0,-2 0-389 0 0,0 1-1 0 0,0-1 1 0 0,1 0-1 0 0,-1 0 1 0 0,0 1-1 0 0,0-1 1 0 0,0 0-1 0 0,1 0 1 0 0,-1 1-1 0 0,0-1 0 0 0,0 0 1 0 0,0 1-1 0 0,0-1 1 0 0,0 0-1 0 0,1 0 1 0 0,-1 1-1 0 0,0-1 1 0 0,0 0-1 0 0,0 1 1 0 0,0-1-1 0 0,0 0 0 0 0,0 1 1 0 0,0-1-1 0 0,0 1 1 0 0,-6 21-619 0 0,6-20 1350 0 0,-7 19 80 0 0,-2 0 0 0 0,-20 39-1 0 0,-101 217-279 0 0,93-193-1044 0 0,15-27-2121 0 0,21-55 1084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68 7367 0 0,'-1'-1'6966'0'0,"-6"0"-4961"0"0,3 1-1834 0 0,0-1 1 0 0,0 2-1 0 0,0-1 1 0 0,0 0-1 0 0,0 1 1 0 0,0-1-1 0 0,0 1 1 0 0,0 0-1 0 0,1 1 0 0 0,-1-1 1 0 0,0 1-1 0 0,1-1 1 0 0,-1 1-1 0 0,1 0 1 0 0,-1 0-1 0 0,-3 4 1 0 0,-3 2 116 0 0,1 0 1 0 0,-1 0-1 0 0,2 1 1 0 0,-9 10-1 0 0,-69 101-672 0 0,73-102 349 0 0,-44 62-8 0 0,48-66 48 0 0,1 0 0 0 0,1 0 0 0 0,0 0 0 0 0,-5 18 0 0 0,11-27 30 0 0,-1-1-1 0 0,1 1 1 0 0,0 0-1 0 0,1 0 1 0 0,-1 0 0 0 0,1-1-1 0 0,0 1 1 0 0,0 0 0 0 0,1 0-1 0 0,0 6 1 0 0,0-9-7 0 0,0-1-1 0 0,-1 1 1 0 0,1 0-1 0 0,0 0 1 0 0,0 0-1 0 0,0 0 1 0 0,0-1-1 0 0,0 1 1 0 0,0 0-1 0 0,0-1 1 0 0,1 1-1 0 0,-1-1 1 0 0,1 0-1 0 0,-1 1 1 0 0,1-1 0 0 0,-1 0-1 0 0,1 0 1 0 0,0 0-1 0 0,0 0 1 0 0,-1 0-1 0 0,1 0 1 0 0,0 0-1 0 0,0-1 1 0 0,0 1-1 0 0,0-1 1 0 0,0 1-1 0 0,2-1 1 0 0,6 1 112 0 0,0-1 0 0 0,-1 0 0 0 0,1 0 0 0 0,0-1 0 0 0,0-1 1 0 0,-1 0-1 0 0,1 0 0 0 0,17-6 0 0 0,74-38 405 0 0,-73 32-435 0 0,-8 4-99 0 0,-1 0 1 0 0,0-1-1 0 0,-1-1 1 0 0,-1 0-1 0 0,23-22 0 0 0,-33 28-9 0 0,-1-1-1 0 0,0 0 0 0 0,-1 0 1 0 0,1 0-1 0 0,-1-1 0 0 0,-1 1 0 0 0,1-1 1 0 0,-1-1-1 0 0,-1 1 0 0 0,1-1 1 0 0,-2 1-1 0 0,1-1 0 0 0,-1 0 1 0 0,0 0-1 0 0,0-15 0 0 0,-2 11-10 0 0,0-1 0 0 0,-1 0 0 0 0,-1 1-1 0 0,0-1 1 0 0,-1 1 0 0 0,0-1 0 0 0,-7-14 0 0 0,7 19-56 0 0,-1 1 0 0 0,0 0-1 0 0,0 0 1 0 0,-1 0 0 0 0,0 0 0 0 0,0 1 0 0 0,-1 0 0 0 0,0 0 0 0 0,0 0 0 0 0,0 1 0 0 0,-14-11-1 0 0,17 16 49 0 0,1-1-1 0 0,-1 1 1 0 0,1 0-1 0 0,-1 0 1 0 0,0 0-1 0 0,0 0 1 0 0,1 0-1 0 0,-1 1 1 0 0,0-1-1 0 0,0 1 1 0 0,0 0-1 0 0,0 0 1 0 0,0 0-1 0 0,0 0 0 0 0,0 0 1 0 0,1 0-1 0 0,-1 1 1 0 0,0 0-1 0 0,0-1 1 0 0,0 1-1 0 0,-2 1 1 0 0,2 0-122 0 0,0-1 1 0 0,0 1-1 0 0,0 0 1 0 0,0 0-1 0 0,0 0 1 0 0,0 0-1 0 0,1 0 1 0 0,-1 1-1 0 0,1-1 1 0 0,0 1-1 0 0,0-1 1 0 0,0 1-1 0 0,0 0 1 0 0,0 0-1 0 0,0 0 1 0 0,1 0-1 0 0,-2 4 1 0 0,-1 8-969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10591 0 0,'-1'2'5172'0'0,"0"2"-4385"0"0,0-1 0 0 0,-1 1 0 0 0,0-1-1 0 0,1 0 1 0 0,-1 0 0 0 0,-3 4 0 0 0,-30 31 1487 0 0,26-29-1922 0 0,-15 18-1 0 0,19-20-334 0 0,-7 12 33 0 0,11-18-225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37 165 9671 0 0,'0'0'440'0'0,"-8"3"151"0"0,4-1-3063 0 0,-4 0 4084 0 0,-9 4 12110 0 0,26-8-13110 0 0,136-20 407 0 0,231-84-831 0 0,-364 102-222 0 0,0-1-1 0 0,0-1 1 0 0,0 0-1 0 0,-1 0 1 0 0,18-14-1 0 0,-28 20 28 0 0,-1 0 1 0 0,1 0-1 0 0,-1 0 0 0 0,0 0 0 0 0,1 0 0 0 0,-1 1 0 0 0,0-1 0 0 0,1 0 0 0 0,-1 0 0 0 0,1 1 0 0 0,-1-1 0 0 0,0 0 0 0 0,0 1 0 0 0,1-1 0 0 0,-1 0 0 0 0,0 1 0 0 0,0-1 0 0 0,1 0 0 0 0,-1 1 0 0 0,0-1 0 0 0,0 1 0 0 0,2 3-18 0 0,-1 1 0 0 0,1-1 0 0 0,-1 0 0 0 0,-1 1 0 0 0,1-1 0 0 0,-1 0 0 0 0,1 1 0 0 0,-1-1 0 0 0,0 1 0 0 0,-1-1 0 0 0,1 1 0 0 0,-1-1 0 0 0,0 0 0 0 0,0 1 0 0 0,0-1 0 0 0,-1 0 0 0 0,-3 7 0 0 0,-3 7-371 0 0,-2 0 0 0 0,-17 24 1 0 0,23-36 225 0 0,-12 16-231 0 0,-1-1-1 0 0,-1-1 0 0 0,-25 21 0 0 0,-20 21 352 0 0,37-32 53 0 0,-5 3 17 0 0,2 2 1 0 0,-27 42-1 0 0,48-61-8 0 0,7-14 92 0 0,11-4-6154 0 0,-2-3-696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16671 0 0,'0'0'3076'0'0,"0"15"-1198"0"0,-3 5-1608 0 0,-1 1 0 0 0,0 0 1 0 0,-11 28-1 0 0,-28 59 1051 0 0,23-60-1109 0 0,-17 28-718 0 0,0-1-391 0 0,36-74-254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40 11975 0 0,'0'0'10389'0'0,"2"0"-9987"0"0,9-1-98 0 0,1 0 0 0 0,0-2 0 0 0,22-6 0 0 0,2-1 65 0 0,-15 5-330 0 0,-13 2 7 0 0,0 1 0 0 0,1 0 0 0 0,0 1 0 0 0,-1 0 1 0 0,1 0-1 0 0,0 1 0 0 0,11 0 0 0 0,-19 0-29 0 0,-1 1 0 0 0,1-1 0 0 0,0 1 0 0 0,0-1 0 0 0,0 1 0 0 0,0-1 0 0 0,0 1 0 0 0,-1-1 0 0 0,1 1 0 0 0,0 0 1 0 0,-1-1-1 0 0,1 1 0 0 0,0 0 0 0 0,-1 0 0 0 0,1-1 0 0 0,-1 1 0 0 0,1 0 0 0 0,-1 0 0 0 0,1 0 0 0 0,-1 0 0 0 0,0 0 0 0 0,1 0 0 0 0,-1 1 0 0 0,3 23 13 0 0,-2-22 3 0 0,-1 10-23 0 0,1 0 0 0 0,-1 0 0 0 0,-1 0 0 0 0,-1 0 0 0 0,0 0 0 0 0,0 0 0 0 0,-9 24 0 0 0,7-28-18 0 0,-2 0 1 0 0,1-1-1 0 0,-1 1 0 0 0,0-1 1 0 0,-1 0-1 0 0,0-1 0 0 0,-13 12 1 0 0,-60 41-60 0 0,75-57 67 0 0,-202 148-411 0 0,206-150 358 0 0,3-1 5 0 0,0 0 60 0 0,0 1 0 0 0,0-1 0 0 0,0 0 0 0 0,1 0 0 0 0,3-1 0 0 0,15-3 36 0 0,11-1 448 0 0,64-4 0 0 0,-69 9-266 0 0,-1-1 1 0 0,1-1-1 0 0,-1-1 0 0 0,1-2 0 0 0,49-15 0 0 0,-67 16-567 0 0,1 1 0 0 0,-1 0-1 0 0,1 1 1 0 0,-1 0 0 0 0,1 0-1 0 0,0 1 1 0 0,0 0 0 0 0,17 1-1 0 0,-25 0-615 0 0,0 16-4523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3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8751 0 0,'0'0'10000'0'0,"0"2"-8784"0"0,2 4-828 0 0,-1 1-1 0 0,0 0 1 0 0,0 0-1 0 0,-1 0 1 0 0,0 0-1 0 0,0 0 1 0 0,0 0 0 0 0,-4 13-1 0 0,-2 4 36 0 0,-10 27-1 0 0,1-5-183 0 0,3-7-172 0 0,-28 66 1 0 0,38-101-471 0 0,-31 68 819 0 0,20-43-8974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5063 0 0,'-1'1'16790'0'0,"-9"9"-16477"0"0,0 0 0 0 0,0 1 0 0 0,1 0 0 0 0,1 0 0 0 0,0 1 0 0 0,1 0 0 0 0,0 0 0 0 0,0 1 0 0 0,-5 16 0 0 0,1-4-187 0 0,-2 7-255 0 0,-22 37 1 0 0,29-59-85 0 0,-1-1 0 0 0,1 1 1 0 0,-2-2-1 0 0,1 1 1 0 0,-1-1-1 0 0,0 0 1 0 0,-17 12-1 0 0,15-14-202 0 0,-1 1 1045 0 0,12-5-244 0 0,6-2-232 0 0,79 3 123 0 0,-31-5-136 0 0,95-16 1 0 0,-148 17-205 0 0,-1 1 0 0 0,0 0 0 0 0,1-1 0 0 0,-1 1 0 0 0,0-1 0 0 0,0 0 1 0 0,1 1-1 0 0,-1-1 0 0 0,0 0 0 0 0,0 0 0 0 0,0 0 0 0 0,0 0 0 0 0,1-1 0 0 0,2-6-2949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217 242 2759 0 0,'-1'2'207'0'0,"-16"14"-263"0"0,-21 22 5479 0 0,0 6 1982 0 0,-20 27-5152 0 0,33-44-1737 0 0,20-22-411 0 0,0 0 0 0 0,0 1 0 0 0,-6 8 0 0 0,0-2 513 0 0,9-9 473 0 0,12-8-768 0 0,5-3-266 0 0,0-1 0 0 0,0-1-1 0 0,-1-1 1 0 0,12-12 0 0 0,8-5-15 0 0,48-30 23 0 0,140-74 0 0 0,-159 96-65 0 0,0 0 194 0 0,127-53-1 0 0,-109 62 295 0 0,-67 23-414 0 0,0 1 1 0 0,0 1 0 0 0,0 0-1 0 0,14 0 1 0 0,-25 2-70 0 0,-1 1 0 0 0,1-1 0 0 0,-1 0 0 0 0,1 1 0 0 0,0 0 0 0 0,-1-1 0 0 0,0 1 0 0 0,1 0-1 0 0,-1 0 1 0 0,0 1 0 0 0,1-1 0 0 0,2 2 0 0 0,-5-3-5 0 0,1 1 0 0 0,-1-1 0 0 0,1 0 0 0 0,0 0 0 0 0,-1 1 0 0 0,1-1 0 0 0,-1 0 0 0 0,1 1 0 0 0,-1-1 0 0 0,1 1 0 0 0,-1-1 0 0 0,1 0 0 0 0,-1 1 0 0 0,0-1 0 0 0,1 1 0 0 0,-1-1 0 0 0,0 1 0 0 0,1-1 0 0 0,-1 1 0 0 0,0 0 0 0 0,1-1 0 0 0,-1 1 0 0 0,0-1 0 0 0,0 1 0 0 0,0 0 0 0 0,0-1 0 0 0,0 1 0 0 0,0 1 0 0 0,0 0 0 0 0,1 2 0 0 0,-1 0 0 0 0,1 0 0 0 0,-1 0 0 0 0,0 0 0 0 0,-1 0 0 0 0,1-1 0 0 0,-1 1 0 0 0,0 0 0 0 0,0 0 0 0 0,0 0 0 0 0,0 0 0 0 0,-3 5 0 0 0,-3 6 0 0 0,-16 23 0 0 0,10-16 0 0 0,-118 225 128 0 0,110-205-53 0 0,20-41-113 0 0,11 4-7528 0 0,2-4 959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14367 0 0,'-2'1'662'0'0,"-2"2"-219"0"0,0 0-344 0 0,1 0-1 0 0,0 0 1 0 0,0 0 0 0 0,0 0 0 0 0,-4 6 0 0 0,0 0 6819 0 0,8-7-6301 0 0,2 0-469 0 0,0 0 0 0 0,0-1 0 0 0,0 1 0 0 0,0 0 0 0 0,0-1 0 0 0,0 0 0 0 0,1 0 0 0 0,-1 0 0 0 0,0 0 0 0 0,1 0 0 0 0,-1-1 0 0 0,0 0 0 0 0,1 1 0 0 0,-1-1 0 0 0,5-1 0 0 0,11 0 188 0 0,28-5-1 0 0,-37 5-224 0 0,31-3-23 0 0,50 0-1 0 0,-20 3-1697 0 0,-6-8-1650 0 0,-63 9 3072 0 0,24-5-1864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9671 0 0,'0'0'1427'0'0,"-8"4"3738"0"0,6-2-4281 0 0,-1 0-1 0 0,0 0 0 0 0,1 0 1 0 0,0 0-1 0 0,-1 0 0 0 0,-2 5 1 0 0,-11 20 1097 0 0,9-9-1857 0 0,-6 23-1 0 0,11-34 253 0 0,-6 27 12 0 0,-5 46 0 0 0,5-26-331 0 0,1-11-48 0 0,-10 46-4 0 0,14-74-6 0 0,-2-1 1 0 0,0 0-1 0 0,-1 0 1 0 0,-8 16-1 0 0,-4-3-58 0 0,-1 0 0 0 0,-1-1 0 0 0,-1-2-1 0 0,-30 28 1 0 0,50-51-149 0 0,9-4-4272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34 11519 0 0,'-18'-1'746'0'0,"-1"0"0"0"0,-35 4 0 0 0,44-1 1090 0 0,0 0 0 0 0,0 0 0 0 0,-18 7 1746 0 0,30-8-3507 0 0,2 0-36 0 0,1 0 0 0 0,-1-1 1 0 0,0 1-1 0 0,1-1 0 0 0,-1 0 1 0 0,1 0-1 0 0,-1 0 0 0 0,1-1 0 0 0,7-1 1 0 0,45-15 290 0 0,-33 9-123 0 0,-20 7-179 0 0,74-20 958 0 0,-70 20-832 0 0,-1 0 0 0 0,1 0 0 0 0,0 1 1 0 0,-1 0-1 0 0,1 0 0 0 0,0 1 0 0 0,-1 0 1 0 0,10 2-1 0 0,-16-3-139 0 0,-1 1 0 0 0,1-1 1 0 0,0 1-1 0 0,-1-1 0 0 0,1 1 1 0 0,0-1-1 0 0,-1 1 1 0 0,1-1-1 0 0,-1 1 0 0 0,1 0 1 0 0,-1-1-1 0 0,1 1 0 0 0,-1 0 1 0 0,1 0-1 0 0,-1-1 0 0 0,0 1 1 0 0,1 0-1 0 0,-1 0 0 0 0,0-1 1 0 0,0 1-1 0 0,0 0 0 0 0,0 0 1 0 0,1 1-1 0 0,-1 17 13 0 0,-2-12-23 0 0,0 0 0 0 0,0-1 1 0 0,0 1-1 0 0,-1-1 0 0 0,0 1 1 0 0,0-1-1 0 0,-1 0 0 0 0,0 0 1 0 0,0-1-1 0 0,-5 7 0 0 0,-9 8-9 0 0,-27 22-1 0 0,32-30 9 0 0,4-4-3 0 0,-57 48-18 0 0,58-50-22 0 0,-1 0-1 0 0,0-1 0 0 0,0 0 0 0 0,0 0 0 0 0,-1-1 0 0 0,-11 3 0 0 0,11-3-203 0 0,0-2 0 0 0,-1 1-1 0 0,0-1 1 0 0,-17 0-1 0 0,27-2 40 0 0,1 0 66 0 0,-5 0 101 0 0,4 0 21 0 0,1 0 0 0 0,0 0 0 0 0,0 0 0 0 0,0 0 0 0 0,0 0 0 0 0,0-1 0 0 0,0 1 0 0 0,0 0 0 0 0,0 0 0 0 0,0 0 0 0 0,0-1 0 0 0,0 1 0 0 0,0 0 0 0 0,0 0 0 0 0,0 0 0 0 0,0 0 0 0 0,0-1 0 0 0,0 1 0 0 0,0 0 0 0 0,0 0 0 0 0,0 0 0 0 0,0 0 0 0 0,0-1 0 0 0,0 1 0 0 0,0 0 0 0 0,0 0 0 0 0,0 0 0 0 0,1 0 0 0 0,-1-1 0 0 0,0 1-1 0 0,0 0 1 0 0,0 0 0 0 0,0 0 0 0 0,0 0 0 0 0,0 0 0 0 0,1 0 0 0 0,-1-1 0 0 0,0 1 0 0 0,0 0 0 0 0,0 0 0 0 0,0 0 0 0 0,1 0 0 0 0,-1 0 0 0 0,0 0 0 0 0,0 0 0 0 0,5-5-7 0 0,0 0-1 0 0,0 1 1 0 0,0 0-1 0 0,1 0 1 0 0,-1 0-1 0 0,1 0 1 0 0,10-4-1 0 0,-16 8 24 0 0,6-3-1 0 0,0 0 0 0 0,1 1 0 0 0,-1 0 1 0 0,0 0-1 0 0,1 0 0 0 0,0 1 0 0 0,-1 0 0 0 0,1 0 0 0 0,0 0 0 0 0,-1 1 0 0 0,11 1 0 0 0,-10 0 31 0 0,1 1-1 0 0,-1 1 0 0 0,0-1 0 0 0,0 1 1 0 0,-1 0-1 0 0,1 1 0 0 0,0-1 0 0 0,-1 1 1 0 0,10 8-1 0 0,-4-2 332 0 0,0 1 0 0 0,-1 1 1 0 0,15 19-1 0 0,-22-26-298 0 0,0 0 1 0 0,0 0-1 0 0,-1 1 0 0 0,0 0 1 0 0,0-1-1 0 0,-1 1 0 0 0,1 0 1 0 0,-1 0-1 0 0,-1 1 1 0 0,2 6-1 0 0,-2-10-41 0 0,-1 1 1 0 0,0-1-1 0 0,0 1 0 0 0,-1 0 1 0 0,1-1-1 0 0,0 1 0 0 0,-1-1 1 0 0,0 1-1 0 0,0-1 0 0 0,0 1 1 0 0,-1-1-1 0 0,1 0 0 0 0,-1 1 1 0 0,1-1-1 0 0,-1 0 0 0 0,0 0 1 0 0,0 0-1 0 0,-1-1 0 0 0,-4 6 1 0 0,-2 1 16 0 0,-1-1-1 0 0,-1 0 1 0 0,0 0 0 0 0,-15 7 0 0 0,-51 23 153 0 0,63-32-185 0 0,-42 23-7 0 0,-8 4 0 0 0,52-29 0 0 0,1 0 0 0 0,0-1 0 0 0,-1-1 0 0 0,-20 2 0 0 0,22-4 13 0 0,8-3 14 0 0,0 1-7 0 0,2 1-15 0 0,-1 0 1 0 0,0 1-1 0 0,1-1 0 0 0,-1 1 1 0 0,1-1-1 0 0,-1 0 0 0 0,1 1 1 0 0,-1-1-1 0 0,1 0 0 0 0,-1 0 1 0 0,1 1-1 0 0,0-1 0 0 0,0 0 1 0 0,-1-1-1 0 0,4-16 82 0 0,0 9-74 0 0,0 3-41 0 0,-2 4-113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29 5527 0 0,'-1'-1'423'0'0,"-27"-7"-228"0"0,16 3 1909 0 0,-1 1 1 0 0,-22-4-1 0 0,20 6-438 0 0,-1 1-1 0 0,-21 1 1 0 0,31 0-1429 0 0,1 1 0 0 0,-1 0 0 0 0,1 0 0 0 0,0 0 0 0 0,-1 0 1 0 0,1 1-1 0 0,0 0 0 0 0,0 0 0 0 0,0 1 0 0 0,-6 3 0 0 0,10-5-199 0 0,-1 0-1 0 0,1 0 1 0 0,0 0-1 0 0,0 1 1 0 0,-1-1-1 0 0,1 1 1 0 0,0-1 0 0 0,0 1-1 0 0,1-1 1 0 0,-1 1-1 0 0,0-1 1 0 0,0 1-1 0 0,1 0 1 0 0,-1-1-1 0 0,1 1 1 0 0,0 0-1 0 0,-1 0 1 0 0,1-1 0 0 0,0 1-1 0 0,0 0 1 0 0,0 0-1 0 0,0 0 1 0 0,0-1-1 0 0,0 1 1 0 0,1 0-1 0 0,-1 0 1 0 0,1-1-1 0 0,0 4 1 0 0,3 4 18 0 0,0 0 0 0 0,0 0-1 0 0,10 15 1 0 0,11 12 10 0 0,1-2-1 0 0,2-1 1 0 0,42 39 0 0 0,-7-9-65 0 0,-17-13 349 0 0,-2 2-1 0 0,-3 2 1 0 0,-2 2 0 0 0,58 108-1 0 0,-91-152-91 0 0,-1 1 0 0 0,0-1 0 0 0,-1 1 0 0 0,0 0 0 0 0,-1 0-1 0 0,-1 1 1 0 0,2 21 0 0 0,-4-28-168 0 0,0 0 0 0 0,0 0-1 0 0,-1 0 1 0 0,0 0 0 0 0,0 0-1 0 0,-1 0 1 0 0,0 0 0 0 0,0-1-1 0 0,0 1 1 0 0,-1-1 0 0 0,0 1 0 0 0,0-1-1 0 0,-1 0 1 0 0,0 0 0 0 0,0-1-1 0 0,-7 9 1 0 0,-12 8-39 0 0,-1 0-1 0 0,-2-1 1 0 0,-48 30 0 0 0,-92 41-240 0 0,-13 7-393 0 0,147-82 411 0 0,31-16 95 0 0,11-7-718 0 0,13-7-2308 0 0,-10 5-5019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 5527 0 0,'0'0'498'0'0,"-1"2"-406"0"0,-7 5 479 0 0,-14 20 6511 0 0,21-25-6414 0 0,0-1-475 0 0,0-1 1 0 0,1 1-1 0 0,-1 0 1 0 0,0 0-1 0 0,0 0 0 0 0,1 1 1 0 0,-1-1-1 0 0,1 0 1 0 0,-1 0-1 0 0,1 0 0 0 0,-1 0 1 0 0,1 0-1 0 0,0 2 0 0 0,-1-2 66 0 0,1 0-1 0 0,-1 0 0 0 0,1 0 0 0 0,0 0 0 0 0,0 0 1 0 0,0 0-1 0 0,-1 0 0 0 0,1 0 0 0 0,0 0 0 0 0,0 0 1 0 0,0 0-1 0 0,0 0 0 0 0,1 0 0 0 0,-1 0 0 0 0,0 0 1 0 0,0-1-1 0 0,1 1 0 0 0,0 2 0 0 0,2-2-120 0 0,0 1 0 0 0,0-1 0 0 0,0 0 0 0 0,0 0 0 0 0,1-1 0 0 0,-1 1 0 0 0,0-1 0 0 0,1 1 0 0 0,-1-1-1 0 0,0 0 1 0 0,1 0 0 0 0,-1-1 0 0 0,0 1 0 0 0,6-2 0 0 0,7-2 216 0 0,26-11 0 0 0,-24 9-191 0 0,25-10-195 0 0,2 3 0 0 0,0 1-1 0 0,0 2 1 0 0,61-5 0 0 0,-105 15-108 0 0,0 0 0 0 0,0 0 0 0 0,-1 0 0 0 0,1 0 0 0 0,0 1 0 0 0,0-1 0 0 0,0 0 0 0 0,0 0 0 0 0,0 1 0 0 0,0-1 0 0 0,0 0 1 0 0,0 1-1 0 0,-1-1 0 0 0,1 1 0 0 0,0-1 0 0 0,0 1 0 0 0,-1 0 0 0 0,1-1 0 0 0,1 2 0 0 0,-1-1 94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8751 0 0,'0'0'13831'0'0,"3"-1"-13398"0"0,113-16 2150 0 0,11-1-1286 0 0,-76 14-999 0 0,75-7-517 0 0,-97 7-687 0 0,-17 2-1311 0 0,-2 1-3495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9671 0 0,'0'0'7084'0'0,"0"3"-6181"0"0,1 13-334 0 0,-1 0 1 0 0,-1-1-1 0 0,0 1 0 0 0,-1 0 1 0 0,-6 25-1 0 0,-27 78 1153 0 0,35-119-1715 0 0,-107 248 1177 0 0,60-147-1115 0 0,41-89-163 0 0,-65 137 383 0 0,55-120-1299 0 0,-1-1 1 0 0,-40 50-1 0 0,56-76 17 0 0,-1-6-1341 0 0,1 2 1906 0 0,0 0 0 0 0,0-1-1 0 0,0 1 1 0 0,1 0 0 0 0,-1-4 0 0 0,1-19-1315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99 302 6911 0 0,'-7'7'527'0'0,"0"0"-1"0"0,-1-1 0 0 0,-1 1 0 0 0,1-1 1 0 0,-1-1-1 0 0,-10 5 0 0 0,-1 2 6925 0 0,21-17-7078 0 0,0 0 1 0 0,0 0 0 0 0,1 1-1 0 0,0-1 1 0 0,0 1-1 0 0,0-1 1 0 0,0 1 0 0 0,6-8-1 0 0,-1 1-51 0 0,11-23 195 0 0,3-4-160 0 0,1 1-1 0 0,41-52 0 0 0,-55 79-343 0 0,0 1 1 0 0,0 0-1 0 0,1 1 0 0 0,0 0 0 0 0,1 0 1 0 0,0 1-1 0 0,0 1 0 0 0,0-1 0 0 0,1 2 1 0 0,0-1-1 0 0,0 1 0 0 0,1 1 1 0 0,20-5-1 0 0,-21 7 54 0 0,-1 2 0 0 0,1-1 0 0 0,-1 1 0 0 0,1 1 0 0 0,0 0 0 0 0,-1 0 1 0 0,0 1-1 0 0,1 1 0 0 0,-1 0 0 0 0,0 0 0 0 0,0 0 0 0 0,16 10 0 0 0,-5-2 78 0 0,0 2 1 0 0,0 0-1 0 0,-1 1 0 0 0,25 23 0 0 0,-35-27-80 0 0,0-1-1 0 0,0 2 0 0 0,-1-1 0 0 0,0 1 0 0 0,11 20 0 0 0,-18-28-49 0 0,0 0 0 0 0,-1 1-1 0 0,1 0 1 0 0,-1-1 0 0 0,0 1-1 0 0,0 0 1 0 0,0-1 0 0 0,-1 1-1 0 0,1 0 1 0 0,-1 0-1 0 0,0 3 1 0 0,-1-4-8 0 0,1 0 0 0 0,-1 0 1 0 0,0 0-1 0 0,1-1 0 0 0,-1 1 0 0 0,0 0 0 0 0,-1-1 1 0 0,1 1-1 0 0,0-1 0 0 0,-1 1 0 0 0,0-1 0 0 0,1 0 0 0 0,-1 0 1 0 0,0 0-1 0 0,0 0 0 0 0,-4 3 0 0 0,-1 1 19 0 0,0-2 0 0 0,0 1-1 0 0,0-1 1 0 0,-1 0 0 0 0,-12 5-1 0 0,-45 11 162 0 0,38-13-128 0 0,-327 95 109 0 0,203-64-4135 0 0,149-38 2278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56 19519 0 0,'12'-11'570'0'0,"0"0"1"0"0,0 1-1 0 0,18-10 0 0 0,-25 17 1558 0 0,-6 7-1878 0 0,-2 4-212 0 0,0 1 1 0 0,-1 0-1 0 0,0-1 0 0 0,-1 0 1 0 0,0 0-1 0 0,0 0 0 0 0,-1-1 1 0 0,0 1-1 0 0,-11 10 0 0 0,-9 6 75 0 0,-38 26-1 0 0,7-6-43 0 0,1 6-25 0 0,2 2 0 0 0,-48 59 0 0 0,64-64-8 0 0,2 2 0 0 0,-55 99 0 0 0,85-135-12 0 0,-1 0 0 0 0,2 0-1 0 0,0 0 1 0 0,0 0 0 0 0,1 1 0 0 0,1 0 0 0 0,0 0-1 0 0,1 0 1 0 0,1 0 0 0 0,0 0 0 0 0,1 18-1 0 0,1-27 10 0 0,0 1 0 0 0,0-1 0 0 0,1 1-1 0 0,0-1 1 0 0,0 1 0 0 0,0-1-1 0 0,0 0 1 0 0,1 0 0 0 0,0 0-1 0 0,0-1 1 0 0,0 1 0 0 0,1-1 0 0 0,-1 1-1 0 0,1-1 1 0 0,0 0 0 0 0,0-1-1 0 0,1 1 1 0 0,8 5 0 0 0,-5-4-47 0 0,0-1 0 0 0,1 0 0 0 0,0 0 0 0 0,0-1 0 0 0,0 0 0 0 0,0 0 0 0 0,0-1 0 0 0,1 0 0 0 0,-1-1 0 0 0,11 1 0 0 0,46-4-1630 0 0,-38-1-5603 0 0,-13 0-63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130 106 7367 0 0,'-11'8'11927'0'0,"13"-6"-11718"0"0,0 0 1 0 0,1 0 0 0 0,0 0-1 0 0,0 0 1 0 0,-1 0-1 0 0,1-1 1 0 0,0 1-1 0 0,0-1 1 0 0,1 0-1 0 0,-1 0 1 0 0,0 0 0 0 0,0 0-1 0 0,0-1 1 0 0,7 1-1 0 0,8 1 117 0 0,25-2-1 0 0,-33 0-142 0 0,32-3 194 0 0,0-1 0 0 0,81-19 0 0 0,81-36-46 0 0,-142 39-241 0 0,-35 11-31 0 0,-14 4-34 0 0,1 1 1 0 0,25-5-1 0 0,-37 9-111 0 0,-11 9-195 0 0,-87 76 145 0 0,-39 36-16 0 0,-85 75-160 0 0,133-134 26 0 0,-6 4-231 0 0,51-31 108 0 0,17-16-17 0 0,2 1-1 0 0,0 1 0 0 0,-30 35 1 0 0,52-54 515 0 0,3-1 188 0 0,5 0-128 0 0,-1 1 0 0 0,1-1-1 0 0,-1-1 1 0 0,1 1 0 0 0,0-1-1 0 0,7-1 1 0 0,44-7 688 0 0,-10 2-364 0 0,23 1 276 0 0,0 3 0 0 0,91 10 1 0 0,-130-6-666 0 0,-1-2 0 0 0,0 0 1 0 0,44-7-1 0 0,-63 5-652 0 0,0-1 0 0 0,0 0 0 0 0,0-1 0 0 0,0 0 0 0 0,-1-1 0 0 0,1 0 0 0 0,-1 0 0 0 0,-1-2 0 0 0,20-13 0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6911 0 0,'2'-1'3330'0'0,"0"-2"-2249"0"0,1 0 0 0 0,1 0 0 0 0,-1 1 0 0 0,0 0 0 0 0,1-1 0 0 0,-1 1 0 0 0,5-1 0 0 0,-3 1-676 0 0,0 0 0 0 0,0 1 0 0 0,0 0-1 0 0,0 0 1 0 0,0 0 0 0 0,6 0 0 0 0,39 2 473 0 0,0 1-1 0 0,0 2 1 0 0,0 3 0 0 0,61 16-1 0 0,-102-21-903 0 0,1-1 0 0 0,-1 0 0 0 0,1 0 0 0 0,-1-1 0 0 0,0-1 0 0 0,1 1 0 0 0,-1-1 0 0 0,1-1 0 0 0,-1 0 0 0 0,0 0 0 0 0,10-4 0 0 0,7-5-1174 0 0,-1 0-1 0 0,35-21 1 0 0,-46 23-467 0 0,0 0 0 0 0,22-20 0 0 0,-3-2-4891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346 286 8375 0 0,'0'0'758'0'0,"-2"2"-620"0"0,0 1 568 0 0,-1 0 0 0 0,1 1-1 0 0,0-1 1 0 0,0 0-1 0 0,1 1 1 0 0,-1-1-1 0 0,1 1 1 0 0,0 0 0 0 0,-1 3-1 0 0,3 19 2423 0 0,0-23-2681 0 0,0-2-6 0 0,4 5-364 0 0,0-1-1 0 0,0-1 0 0 0,1 1 1 0 0,-1-1-1 0 0,1 1 0 0 0,0-2 1 0 0,0 1-1 0 0,0-1 1 0 0,1 0-1 0 0,-1 0 0 0 0,1 0 1 0 0,0-1-1 0 0,-1 0 0 0 0,1-1 1 0 0,13 2-1 0 0,-8-2 35 0 0,0-1 1 0 0,0 0-1 0 0,0-1 0 0 0,0 0 1 0 0,0-1-1 0 0,-1 0 0 0 0,1-1 1 0 0,20-7-1 0 0,-3-2-151 0 0,-1 0 0 0 0,-1-2 0 0 0,0-1 0 0 0,-1-1 0 0 0,42-33 0 0 0,-64 44-63 0 0,1 1 0 0 0,-1-1 0 0 0,0 0 1 0 0,0 0-1 0 0,0-1 0 0 0,-1 1 0 0 0,1-1 0 0 0,-1 1 0 0 0,-1-1 0 0 0,4-9 0 0 0,-6 13 21 0 0,0-1-1 0 0,-1 1 0 0 0,1-1 1 0 0,0 1-1 0 0,-1-1 1 0 0,1 1-1 0 0,-1-1 1 0 0,0 1-1 0 0,0 0 0 0 0,0-1 1 0 0,0 1-1 0 0,-1 0 1 0 0,1 0-1 0 0,-3-4 1 0 0,-5-5-96 0 0,-17-17 0 0 0,17 19 76 0 0,0 0 0 0 0,-12-17 0 0 0,-24-38 102 0 0,38 55 0 0 0,-2 2 12 0 0,-2 2 52 0 0,7 4-51 0 0,-1 1 0 0 0,1 0 0 0 0,0 0 0 0 0,0 0 0 0 0,-1 1 0 0 0,1-1 0 0 0,0 1 1 0 0,0 0-1 0 0,0 0 0 0 0,0 1 0 0 0,0-1 0 0 0,0 1 0 0 0,-4 2 0 0 0,-9 5-11 0 0,-24 19 0 0 0,36-24-1 0 0,-96 67-103 0 0,-111 104-1 0 0,193-155 104 0 0,1 0 0 0 0,0 2 0 0 0,2 0 0 0 0,1 1 0 0 0,0 0 0 0 0,-17 39 1 0 0,10-10 66 0 0,2 1 1 0 0,-15 64-1 0 0,34-112-55 0 0,0 0 1 0 0,0 1-1 0 0,0-1 0 0 0,0 0 1 0 0,1 1-1 0 0,0-1 0 0 0,0 1 1 0 0,0-1-1 0 0,2 8 0 0 0,-1-9 28 0 0,0-1-1 0 0,0 0 1 0 0,1 0-1 0 0,-1 0 1 0 0,1 0 0 0 0,0-1-1 0 0,-1 1 1 0 0,1 0-1 0 0,0-1 1 0 0,1 1-1 0 0,-1-1 1 0 0,0 0 0 0 0,1 0-1 0 0,-1 0 1 0 0,1 0-1 0 0,5 3 1 0 0,3 1 136 0 0,-1-1 0 0 0,2-1 0 0 0,-1 0 0 0 0,1 0 0 0 0,-1-1 0 0 0,1-1 0 0 0,0 0 0 0 0,14 1 0 0 0,5-2 236 0 0,61-5 1 0 0,-58 1-258 0 0,0-2 0 0 0,52-15 0 0 0,-67 14-118 0 0,1-1 0 0 0,-1 0 1 0 0,-1-2-1 0 0,1-1 0 0 0,26-18 0 0 0,-34 20 21 0 0,-5 0 9 0 0,-6 5-4 0 0,-1 2-142 0 0,0 0 1 0 0,0-1-1 0 0,0 1 1 0 0,0 0-1 0 0,0 0 1 0 0,0 0-1 0 0,-1 0 1 0 0,1 0-1 0 0,0 0 1 0 0,-1 1-1 0 0,1-1 1 0 0,-1 0-1 0 0,1 1 1 0 0,-1-1-1 0 0,1 1 1 0 0,-1-1-1 0 0,1 1 1 0 0,-1 0-1 0 0,1 0 1 0 0,-1 0-1 0 0,0 0 1 0 0,1 0-1 0 0,-1 0 1 0 0,1 0-1 0 0,-1 0 1 0 0,1 1-1 0 0,-4 0 1 0 0,2-1-534 0 0,-10 4-4600 0 0,2 3-1560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6:4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 8287 0 0,'-14'-9'890'0'0,"12"7"-872"0"0,1 2 3 0 0,0-1 0 0 0,0 0 0 0 0,0 1 0 0 0,0-1 0 0 0,0 1 0 0 0,0-1 1 0 0,0 1-1 0 0,0 0 0 0 0,-1 0 0 0 0,1-1 0 0 0,0 1 0 0 0,0 0 0 0 0,0 0 0 0 0,-2 0 0 0 0,-16-2 14584 0 0,19 3-14434 0 0,1 3-129 0 0,0-1-1 0 0,0 0 1 0 0,1 1-1 0 0,0-1 1 0 0,-1 0-1 0 0,1 0 1 0 0,0 0-1 0 0,0 0 0 0 0,1 0 1 0 0,-1 0-1 0 0,0 0 1 0 0,1-1-1 0 0,0 1 1 0 0,0-1-1 0 0,0 0 1 0 0,0 0-1 0 0,0 0 1 0 0,0 0-1 0 0,5 1 1 0 0,8 4 58 0 0,-1-1 0 0 0,33 7 0 0 0,-37-10-94 0 0,49 9 65 0 0,88 6 0 0 0,-16-3 45 0 0,-100-9-98 0 0,-1 0 0 0 0,35 13 0 0 0,-62-18-50 0 0,0 0 1 0 0,0 1-1 0 0,0 0 0 0 0,0 0 0 0 0,0 0 1 0 0,0 0-1 0 0,-1 0 0 0 0,1 1 1 0 0,-1 0-1 0 0,1-1 0 0 0,-1 1 0 0 0,0 1 1 0 0,0-1-1 0 0,0 0 0 0 0,-1 1 1 0 0,1-1-1 0 0,-1 1 0 0 0,0 0 0 0 0,0 0 1 0 0,0 0-1 0 0,0 0 0 0 0,-1 0 0 0 0,0 0 1 0 0,0 0-1 0 0,0 1 0 0 0,0-1 1 0 0,-1 0-1 0 0,1 6 0 0 0,-1-8-104 0 0,-10 12-336 0 0,3-9 522 0 0,0 0-1 0 0,0-1 1 0 0,0 0-1 0 0,-1 0 1 0 0,0 0 0 0 0,0-1-1 0 0,-8 2 1 0 0,-7 3 41 0 0,-90 32 274 0 0,5-3-66 0 0,95-32-258 0 0,-182 80 618 0 0,189-82-642 0 0,0 1 0 0 0,0 0 0 0 0,0-1-1 0 0,0 2 1 0 0,1-1 0 0 0,-1 1 0 0 0,-5 7 0 0 0,9-11 4 0 0,2 5-521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7:1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85 2303 0 0,'1'-2'167'0'0,"0"0"-137"0"0,4-19 265 0 0,-4 4 1753 0 0,6-25 10346 0 0,-16 65-7745 0 0,-38 81-4064 0 0,-1-1-377 0 0,-35 111 0 0 0,25-70-198 0 0,38-103-316 0 0,3 0 0 0 0,-19 70 0 0 0,35-107 128 0 0,0 1-139 0 0,0 0-1 0 0,0 0 0 0 0,0 0 1 0 0,1 0-1 0 0,0 0 1 0 0,0 9-1 0 0,2-3-1285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7:2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 16927 0 0,'0'0'1536'0'0,"-2"-1"-1262"0"0,1-1-126 0 0,0 0 1 0 0,0 0 0 0 0,-1 0 0 0 0,1 0-1 0 0,-1 1 1 0 0,0-1 0 0 0,0 1 0 0 0,1-1-1 0 0,-1 1 1 0 0,0 0 0 0 0,0-1 0 0 0,0 1-1 0 0,-4-1 1 0 0,2 0 753 0 0,3 1-818 0 0,0 1 1 0 0,1 0-1 0 0,-1 0 1 0 0,0 0-1 0 0,0 0 1 0 0,0 0-1 0 0,0 0 1 0 0,1 0-1 0 0,-1 0 1 0 0,0 0-1 0 0,0 0 1 0 0,0 0-1 0 0,1 0 1 0 0,-1 1 0 0 0,0-1-1 0 0,0 0 1 0 0,1 1-1 0 0,-1-1 1 0 0,0 0-1 0 0,1 1 1 0 0,-1-1-1 0 0,0 1 1 0 0,0 0-1 0 0,-14 12 302 0 0,12-7-374 0 0,-1 0 1 0 0,1 0-1 0 0,0 0 0 0 0,0 0 1 0 0,0 1-1 0 0,1-1 0 0 0,0 1 0 0 0,0 0 1 0 0,0 8-1 0 0,0-4-67 0 0,1 0 0 0 0,1 0 0 0 0,0-1 0 0 0,0 1 0 0 0,3 13 0 0 0,-3-21-55 0 0,1-1-1 0 0,0 1 0 0 0,0-1 0 0 0,0 1 0 0 0,0-1 1 0 0,0 1-1 0 0,1-1 0 0 0,1 2 0 0 0,-2-2-254 0 0,2-1-10 0 0,0 0 170 0 0,0 0 0 0 0,0 0 0 0 0,0-1 0 0 0,1 1 0 0 0,-1-1 0 0 0,0 0 0 0 0,6 0 0 0 0,-7 0-335 0 0,0-1 0 0 0,0 1 0 0 0,-1-1 0 0 0,1 1 0 0 0,0-1 0 0 0,-1 1 0 0 0,1-1 0 0 0,0 0 0 0 0,-1 0 0 0 0,3-2 0 0 0,8-9-5752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7:2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62 3223 0 0,'0'-1'240'0'0,"-1"-13"-1455"0"0,-1-2 5734 0 0,-1-14 12204 0 0,6 51-16491 0 0,-2-1-239 0 0,-1 0 0 0 0,0 0-1 0 0,-2 0 1 0 0,0 0 0 0 0,-1-1 0 0 0,-1 1 0 0 0,-1-1 0 0 0,-1 0 0 0 0,0 0 0 0 0,-2 0 0 0 0,0-1-1 0 0,-1 0 1 0 0,-1-1 0 0 0,-22 31 0 0 0,22-34-123 0 0,8-10 70 0 0,0-1 1 0 0,-1 0 0 0 0,1 1-1 0 0,-1-1 1 0 0,0 0 0 0 0,0 0-1 0 0,0 0 1 0 0,-1-1 0 0 0,1 1-1 0 0,-1-1 1 0 0,-5 3-1 0 0,5-3 18 0 0,-1-1 52 0 0,4-1 554 0 0,2-1-528 0 0,0-1-1 0 0,0 1 1 0 0,0 0-1 0 0,1 0 1 0 0,-1-1-1 0 0,1 1 1 0 0,-1 0-1 0 0,1 0 0 0 0,-1 0 1 0 0,1 1-1 0 0,3-2 1 0 0,8-3 47 0 0,2 2 1 0 0,-1-1 0 0 0,0 2-1 0 0,1 0 1 0 0,24 0-1 0 0,-17 0 41 0 0,82-7 523 0 0,80-4 422 0 0,-173 14-1018 0 0,2-2-243 0 0,-11 0-450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7:2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275 142 3223 0 0,'8'-19'251'0'0,"6"-19"0"0"0,2-6 5769 0 0,-13 37-3295 0 0,1-1 0 0 0,0 1 1 0 0,8-11 2565 0 0,-16 30-4499 0 0,-57 137-190 0 0,16-44-489 0 0,-86 321-34 0 0,118-374-78 0 0,-68 187-1050 0 0,81-237 730 0 0,13-5-3049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7:4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21 2759 0 0,'3'-2'8137'0'0,"10"-7"-5346"0"0,-12 8-2727 0 0,12-7 4483 0 0,-9 8-2200 0 0,-5 7-2105 0 0,-9 19 38 0 0,-1 1 0 0 0,-2-2 0 0 0,-20 31 0 0 0,28-48-272 0 0,-6 12-28 0 0,-17 26-90 0 0,-45 58 0 0 0,55-85-39 0 0,17-18 202 0 0,17-10 108 0 0,-8 3-90 0 0,11-1 275 0 0,0 0 0 0 0,1 1-1 0 0,0 0 1 0 0,36-4 0 0 0,29-7 564 0 0,3-12-1413 0 0,-87 29 231 0 0,5-5-4966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7:4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58 11167 0 0,'0'0'4788'0'0,"10"-14"-3537"0"0,18-15-453 0 0,-12 15 2800 0 0,-18 16-3554 0 0,1 0 0 0 0,0 0 0 0 0,0 0 1 0 0,0 1-1 0 0,0-1 0 0 0,0 0 0 0 0,0 3 1 0 0,-2 4 54 0 0,-37 87 2653 0 0,36-110-1868 0 0,-9 52-894 0 0,-9 40 0 0 0,0 4-30 0 0,-89 224-65 0 0,-16-6-938 0 0,53-127-772 0 0,69-162 1706 0 0,1-1-8 0 0,0 1-1 0 0,-6 21 1 0 0,10-32 116 0 0,0 0-1 0 0,0 0 0 0 0,0 0 1 0 0,0 0-1 0 0,0 0 1 0 0,0 0-1 0 0,0 0 0 0 0,0 0 1 0 0,0 0-1 0 0,0 0 1 0 0,0 0-1 0 0,0 0 1 0 0,0 1-1 0 0,0-1 0 0 0,0 0 1 0 0,0 0-1 0 0,0 0 1 0 0,0 0-1 0 0,0 0 1 0 0,0 0-1 0 0,0 0 0 0 0,0 0 1 0 0,0 0-1 0 0,0 0 1 0 0,0 1-1 0 0,0-1 0 0 0,0 0 1 0 0,0 0-1 0 0,0 0 1 0 0,0 0-1 0 0,0 0 1 0 0,0 0-1 0 0,0 0 0 0 0,0 0 1 0 0,0 0-1 0 0,0 0 1 0 0,0 0-1 0 0,0 0 0 0 0,0 1 1 0 0,0-1-1 0 0,0 0 1 0 0,0 0-1 0 0,0 0 1 0 0,0 0-1 0 0,0 0 0 0 0,1 0 1 0 0,-1 0-1 0 0,0 0 1 0 0,0 0-1 0 0,0 0 0 0 0,0 0 1 0 0,0 0-1 0 0,0 0 1 0 0,0 0-1 0 0,0 0 1 0 0,0 0-1 0 0,0 0 0 0 0,0 0 1 0 0,1 0-1 0 0,4-5 6 0 0,6-8-9 0 0,17-41-724 0 0,-11 21 274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7:4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54 141 4607 0 0,'-2'1'208'0'0,"-49"18"17827"0"0,72-21-17302 0 0,3-3-440 0 0,0-1 0 0 0,0-1 0 0 0,0-1-1 0 0,40-20 1 0 0,37-13-129 0 0,-34 20-62 0 0,117-20 0 0 0,-174 40-104 0 0,-1 1-1 0 0,1 0 1 0 0,0 0 0 0 0,11 2-1 0 0,-19-1-56 0 0,-2 0 5 0 0,1 4 55 0 0,-1-3 227 0 0,0 8-367 0 0,-3-1 122 0 0,0 1-1 0 0,0-1 1 0 0,-1 0-1 0 0,0 1 0 0 0,0-2 1 0 0,-11 16-1 0 0,1 0 13 0 0,-120 196-43 0 0,59-100-62 0 0,42-68-158 0 0,-46 57 1 0 0,63-93 242 0 0,11-11 6 0 0,0-1 0 0 0,1 1 0 0 0,-1 0 0 0 0,1 0 0 0 0,-5 9 0 0 0,8-13-97 0 0,-2 3 295 0 0,2-2-1261 0 0,15-3-9728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7:4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21 8751 0 0,'-4'-2'84'0'0,"1"0"0"0"0,0 1-1 0 0,-1-1 1 0 0,0 1 0 0 0,1 0-1 0 0,-1 0 1 0 0,-4-1 0 0 0,-6-1 1313 0 0,1-2 3722 0 0,13 5-5041 0 0,-1 0 1 0 0,1 0 0 0 0,0 0-1 0 0,0 0 1 0 0,-1 0 0 0 0,1-1-1 0 0,0 1 1 0 0,0 0 0 0 0,-1 0-1 0 0,1 0 1 0 0,0 0 0 0 0,0 0-1 0 0,-1 0 1 0 0,1 0 0 0 0,0 0-1 0 0,0 0 1 0 0,-1 0 0 0 0,1 0-1 0 0,0 0 1 0 0,0 0 0 0 0,-1 0-1 0 0,1 1 1 0 0,0-1 0 0 0,0 0-1 0 0,0 0 1 0 0,-1 0 0 0 0,1 0-1 0 0,0 0 1 0 0,0 0-1 0 0,0 1 1 0 0,-1-1 0 0 0,1 0-1 0 0,0 0 1 0 0,0 0 0 0 0,0 0-1 0 0,0 1 1 0 0,-1-1 0 0 0,1 0-1 0 0,0 0 1 0 0,0 1 0 0 0,0-1-1 0 0,0 0 1 0 0,0 0 0 0 0,0 1-1 0 0,0-1 1 0 0,0 0 0 0 0,0 0-1 0 0,0 0 1 0 0,0 1 0 0 0,0-1-1 0 0,0 0 1 0 0,0 0 0 0 0,0 1-1 0 0,0-1 1 0 0,0 0 0 0 0,0 0-1 0 0,0 1 1 0 0,2 15 485 0 0,4-1-399 0 0,0-1 1 0 0,0 1-1 0 0,1-1 0 0 0,1-1 1 0 0,0 1-1 0 0,1-2 0 0 0,13 16 0 0 0,79 75 192 0 0,7-12-153 0 0,-14-13-67 0 0,-73-59-66 0 0,-1 1 0 0 0,22 29 0 0 0,-35-40-38 0 0,-2-1-1 0 0,1 1 1 0 0,-1 1-1 0 0,0-1 0 0 0,-1 1 1 0 0,0-1-1 0 0,0 1 1 0 0,-1 0-1 0 0,-1 1 0 0 0,0-1 1 0 0,2 19-1 0 0,-4-14 6 0 0,0-1-1 0 0,-1 1 1 0 0,-1-1 0 0 0,0 0-1 0 0,-1 0 1 0 0,0 0 0 0 0,-10 24 0 0 0,2-11 32 0 0,-2-1 1 0 0,-1 0 0 0 0,-18 26 0 0 0,-54 62 262 0 0,14-35-60 0 0,-4-2 1 0 0,-86 65-1 0 0,123-110-190 0 0,20-18 30 0 0,0 1 0 0 0,1 1 0 0 0,-26 30 0 0 0,43-44-143 0 0,4-2-999 0 0,10 1-421 0 0,4-4-4492 0 0,0-3-1598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 5983 0 0,'0'0'8847'0'0,"-8"-3"-7633"0"0,4 4 1683 0 0,1 2-2820 0 0,-1 0 1 0 0,0 1-1 0 0,1 0 1 0 0,0 0 0 0 0,0 0-1 0 0,0 0 1 0 0,0 0-1 0 0,1 1 1 0 0,-1-1 0 0 0,1 1-1 0 0,0-1 1 0 0,1 1-1 0 0,-3 7 1 0 0,-1 10 361 0 0,-5 37 1 0 0,2 61 686 0 0,0-6-936 0 0,6-92-174 0 0,-2 0 0 0 0,-1 0 1 0 0,-8 23-1 0 0,-11 17 13 0 0,14-40-39 0 0,1 0 0 0 0,2 1 0 0 0,-9 41 0 0 0,16-60-46 0 0,2 5-21 0 0,-1-7-64 0 0,8-9-6566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6447 0 0,'2'-2'6483'0'0,"54"-59"3739"0"0,-54 61-10012 0 0,27 2 291 0 0,-20-1-455 0 0,0 0 0 0 0,0-1 0 0 0,16-1 0 0 0,-5-2-66 0 0,0-2 0 0 0,0 0 0 0 0,28-12 0 0 0,55-31-974 0 0,17-6-3010 0 0,-90 47 77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1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433 148 2759 0 0,'-9'-8'4824'0'0,"7"6"-4553"0"0,1 1 0 0 0,0-1 0 0 0,-1 0 0 0 0,1 0 0 0 0,0-1 0 0 0,0 1 0 0 0,0 0 0 0 0,0 0 0 0 0,1 0 0 0 0,-1-1-1 0 0,1 1 1 0 0,-1 0 0 0 0,1-1 0 0 0,0 1 0 0 0,-1 0 0 0 0,1-1 0 0 0,1 1 0 0 0,-1 0 0 0 0,0-1 0 0 0,1-3 3558 0 0,-2 6-3101 0 0,-3 0-549 0 0,1 0 0 0 0,0 1 0 0 0,0 0 0 0 0,0-1 0 0 0,0 1 0 0 0,0 0 0 0 0,0 1 0 0 0,0-1 0 0 0,0 0 0 0 0,0 1 0 0 0,-4 3 0 0 0,-30 26 447 0 0,21-15-332 0 0,-69 61 296 0 0,-46 38-432 0 0,108-97-158 0 0,-48 27 0 0 0,64-43 36 0 0,9-8-16 0 0,7-8-12 0 0,26-25-8 0 0,1 1 0 0 0,45-36 0 0 0,92-54 0 0 0,-160 119 1 0 0,-7 6 0 0 0,0-1 0 0 0,0-1 0 0 0,0 1-1 0 0,-1-1 1 0 0,1 0 0 0 0,-1 0 0 0 0,0-1 0 0 0,-1 1-1 0 0,1-1 1 0 0,-1 0 0 0 0,3-8 0 0 0,-5 12 27 0 0,-2 0-1 0 0,1-1 1 0 0,0 1 0 0 0,0 0 0 0 0,-1-1 0 0 0,1-4 0 0 0,2-4 382 0 0,-2 11-406 0 0,-1 0 1 0 0,1 0-1 0 0,-1 0 1 0 0,0 0-1 0 0,1 0 1 0 0,-1 0 0 0 0,1 0-1 0 0,-1 0 1 0 0,0 0-1 0 0,1 0 1 0 0,-1 0-1 0 0,1 0 1 0 0,-1 0-1 0 0,0 0 1 0 0,1 0 0 0 0,-1 0-1 0 0,1 1 1 0 0,-1-1-1 0 0,0 0 1 0 0,1 0-1 0 0,-1 1 1 0 0,0-1-1 0 0,1 0 1 0 0,-1 0-1 0 0,0 1 1 0 0,0-1 0 0 0,1 0-1 0 0,-1 1 1 0 0,0-1-1 0 0,6 6-12 0 0,-1 0 0 0 0,0 0 0 0 0,-1 0-1 0 0,0 0 1 0 0,0 1 0 0 0,0 0 0 0 0,3 7 0 0 0,12 21 9 0 0,-12-25 11 0 0,1 0 0 0 0,0-1-1 0 0,1 0 1 0 0,0 0 0 0 0,0-1-1 0 0,19 13 1 0 0,66 33 177 0 0,-51-32-73 0 0,-35-17-103 0 0,-2-1 9 0 0,0-1 0 0 0,0 1 0 0 0,0 1 0 0 0,0-1 0 0 0,-1 1 0 0 0,0 0 0 0 0,9 11 0 0 0,-10-13-22 0 0,-2-1 0 0 0,-1-1 0 0 0,1 1 0 0 0,-1-1 0 0 0,1 1 0 0 0,-1 0 0 0 0,0 0 0 0 0,1-1 0 0 0,-1 1 0 0 0,1 4 0 0 0,2 1-405 0 0,0-1-1 0 0,1 1 1 0 0,0-1-1 0 0,0 0 1 0 0,0-1-1 0 0,8 8 1 0 0,0-5-1061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1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61 1839 0 0,'16'-36'368'0'0,"-13"29"2084"0"0,3-5 7494 0 0,-3 9-8294 0 0,1 0 1825 0 0,-11 31-3230 0 0,-14 36-1 0 0,-2 4-34 0 0,0 20-212 0 0,-11 37 0 0 0,13-66-170 0 0,-2-2-1 0 0,-46 81 0 0 0,49-107-224 0 0,13-21-173 0 0,1 0-1 0 0,-8 14 1 0 0,14-22-898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1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0,'0'0'8606'0'0,"1"2"-8282"0"0,-1-1-312 0 0,4 8 130 0 0,-2 1-1 0 0,1 0 1 0 0,-1-1 0 0 0,-1 1-1 0 0,0 0 1 0 0,0 0-1 0 0,-1 10 1 0 0,0-10-1049 0 0,0-7-291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1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 11055 0 0,'-3'-11'12112'0'0,"13"40"-11912"0"0,-9-21-195 0 0,-1-1 0 0 0,0 0-1 0 0,0 0 1 0 0,0 1 0 0 0,-1-1 0 0 0,0 0-1 0 0,-1 0 1 0 0,1 0 0 0 0,-1 0 0 0 0,-1 0-1 0 0,1 0 1 0 0,-1-1 0 0 0,-6 11 0 0 0,-4 4 18 0 0,0-1 0 0 0,-27 32 0 0 0,25-34-5 0 0,5-5-22 0 0,-20 20 1 0 0,23-25-19 0 0,22-10-31 0 0,3-2 53 0 0,-1-1 0 0 0,1-1 0 0 0,18-10 0 0 0,-17 7 0 0 0,1 2 0 0 0,23-7 0 0 0,-32 11 25 0 0,0 1 0 0 0,0 0 0 0 0,0 0 0 0 0,1 1 0 0 0,-1 0-1 0 0,0 1 1 0 0,0 1 0 0 0,0 0 0 0 0,1 0 0 0 0,-1 1 0 0 0,17 5 0 0 0,-24-5-19 0 0,14 5 48 0 0,3 4-114 0 0,17 6-1586 0 0,-36-16 43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1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51 7367 0 0,'0'-12'334'0'0,"0"9"-1"0"0,0 1-213 0 0,-1 1-96 0 0,18-32 15181 0 0,-16 36-14909 0 0,1 3-275 0 0,0 0-1 0 0,-1 0 1 0 0,0 0-1 0 0,0 0 1 0 0,-1 0 0 0 0,1 0-1 0 0,-1 0 1 0 0,-1 0-1 0 0,1 0 1 0 0,-2 8 0 0 0,-3 7 25 0 0,-12 33 1 0 0,6-22 4 0 0,-13 31 32 0 0,-59 112 0 0 0,29-68 132 0 0,45-87-206 0 0,-64 144 7 0 0,62-135-20 0 0,2 1 0 0 0,1 0-1 0 0,-8 53 1 0 0,15-64 4 0 0,3-8-11 0 0,-2-11 3 0 0,1 0-1 0 0,0 1 0 0 0,-1-1 0 0 0,1 0 0 0 0,0 0 0 0 0,-1 0 0 0 0,1 1 0 0 0,0-1 0 0 0,-1 0 0 0 0,1 0 0 0 0,0 0 0 0 0,-1 0 0 0 0,1 0 1 0 0,0 0-1 0 0,-1 0 0 0 0,1 0 0 0 0,0-1 0 0 0,0 1 0 0 0,-1 0 0 0 0,2-1 0 0 0,-2 1-25 0 0,18-7-835 0 0,3-6-286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1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9935 0 0,'0'0'1872'0'0,"-2"1"-1558"0"0,-30 18 657 0 0,0 0-1 0 0,1 2 1 0 0,1 2 0 0 0,-27 26 0 0 0,29-19-962 0 0,1 1 1 0 0,2 1-1 0 0,1 1 0 0 0,2 1 0 0 0,2 1 0 0 0,-20 45 0 0 0,34-68-9 0 0,2 1 0 0 0,-1-1-1 0 0,-2 19 1 0 0,6-27 1 0 0,0 0 0 0 0,0 0 0 0 0,1 1 0 0 0,0-1 0 0 0,0 0 0 0 0,0 0 0 0 0,0 0 0 0 0,0 1 0 0 0,1-1 0 0 0,0 0 0 0 0,0 0 0 0 0,0 0 0 0 0,1 0 0 0 0,2 6 0 0 0,-2-8 32 0 0,0 0 1 0 0,0 0-1 0 0,0 0 1 0 0,0 0 0 0 0,0 0-1 0 0,1 0 1 0 0,-1-1-1 0 0,0 1 1 0 0,1-1 0 0 0,0 0-1 0 0,-1 0 1 0 0,1 0 0 0 0,0 0-1 0 0,-1 0 1 0 0,1 0-1 0 0,0-1 1 0 0,0 1 0 0 0,0-1-1 0 0,0 0 1 0 0,0 0-1 0 0,5 0 1 0 0,4-1 158 0 0,1-1-1 0 0,0 0 0 0 0,18-5 1 0 0,68-22 196 0 0,121-29 561 0 0,-114 34-899 0 0,-83 16-196 0 0,-21 7 64 0 0,-2-6-243 0 0,0 3 291 0 0,0 0 1 0 0,0 0-1 0 0,0 1 0 0 0,0-1 1 0 0,-1 0-1 0 0,0 1 0 0 0,1-1 1 0 0,-2 0-1 0 0,-1-5 0 0 0,-7-10 21 0 0,-1 1 1 0 0,-17-23-1 0 0,14 23 87 0 0,-20-37 0 0 0,22 31-64 0 0,-25-55-31 0 0,36 77-80 0 0,3 4 1 0 0,19 21-1311 0 0,-8-12-76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 6911 0 0,'0'0'1634'0'0,"-1"1"-630"0"0,-7 7-178 0 0,0-1 0 0 0,0 0 0 0 0,0-1 0 0 0,-1 0 1 0 0,0 0-1 0 0,-17 7 0 0 0,12-6-194 0 0,1 1 0 0 0,-24 17 1 0 0,36-24-625 0 0,-35 30 296 0 0,-37 40-1 0 0,64-61-305 0 0,0 0-1 0 0,1 1 1 0 0,0 0 0 0 0,0 1-1 0 0,1 0 1 0 0,1 0 0 0 0,0 0 0 0 0,-7 25-1 0 0,12-34 3 0 0,0 1 0 0 0,0 0 0 0 0,1 0 0 0 0,-1-1 0 0 0,1 1 0 0 0,0 0 0 0 0,0 0 0 0 0,1-1 0 0 0,-1 1 0 0 0,1 0 0 0 0,0 0 0 0 0,-1-1 0 0 0,2 1 0 0 0,-1 0 0 0 0,0-1 0 0 0,4 7 0 0 0,-2-6 0 0 0,0 0 0 0 0,0-1 0 0 0,0 1 0 0 0,0-1 0 0 0,1 0 0 0 0,-1 0 0 0 0,1 0 0 0 0,0 0 0 0 0,0-1 0 0 0,0 1 0 0 0,0-1 0 0 0,0 0 0 0 0,7 2 0 0 0,5 1 28 0 0,0-1 1 0 0,1 0-1 0 0,0-1 0 0 0,-1-1 0 0 0,20 0 0 0 0,85-7 99 0 0,-97 3-107 0 0,0-2 0 0 0,0 0 0 0 0,-1-2-1 0 0,38-14 1 0 0,-25 5 140 0 0,0-2 0 0 0,35-23 0 0 0,-58 32-60 0 0,-1 0 0 0 0,0-1 1 0 0,0 0-1 0 0,-1-1 0 0 0,0 0 0 0 0,10-13 0 0 0,-17 18-63 0 0,-1 1-1 0 0,0-1 0 0 0,1 0 0 0 0,-2 0 0 0 0,1 0 1 0 0,0 0-1 0 0,-1-1 0 0 0,0 1 0 0 0,-1-1 0 0 0,1 1 1 0 0,-1-1-1 0 0,0 0 0 0 0,0 1 0 0 0,-1-1 0 0 0,0 0 1 0 0,0 0-1 0 0,0 0 0 0 0,-2-8 0 0 0,1 6-12 0 0,-2-1 1 0 0,1 1-1 0 0,-1-1 0 0 0,0 1 1 0 0,-1 0-1 0 0,0 0 0 0 0,0 0 1 0 0,-1 1-1 0 0,0 0 0 0 0,0-1 0 0 0,-1 2 1 0 0,0-1-1 0 0,0 1 0 0 0,0 0 1 0 0,-1 0-1 0 0,0 0 0 0 0,0 1 1 0 0,-1 0-1 0 0,1 1 0 0 0,-1 0 0 0 0,0 0 1 0 0,0 0-1 0 0,-1 1 0 0 0,1 0 1 0 0,0 1-1 0 0,-11-2 0 0 0,-3 2-92 0 0,0 0 0 0 0,0 2 0 0 0,0 0-1 0 0,0 2 1 0 0,-42 8 0 0 0,41-7-339 0 0,14-2 466 0 0,0 0 0 0 0,-16 4-1 0 0,22-4-704 0 0,1 0-1 0 0,0 0 1 0 0,-1 0-1 0 0,1 0 1 0 0,0 1-1 0 0,0-1 1 0 0,0 1-1 0 0,-4 2 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10423 0 0,'0'0'5527'0'0,"1"4"-5119"0"0,0 8-196 0 0,0 0 1 0 0,-1 1-1 0 0,0 0 1 0 0,-1-1-1 0 0,0 0 0 0 0,-1 1 1 0 0,-5 16-1 0 0,-32 87 637 0 0,30-92-702 0 0,-26 61 49 0 0,-4-2 1 0 0,-72 115 0 0 0,98-179-490 0 0,-18 22 0 0 0,30-39-30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83 314 7831 0 0,'-2'1'603'0'0,"-4"3"-701"0"0,-6 2 1224 0 0,1 2 0 0 0,0-1 0 0 0,1 1 0 0 0,-14 14 0 0 0,22-20-526 0 0,-3 6 2397 0 0,84-105-1393 0 0,10-22-683 0 0,-66 92-823 0 0,1 1-1 0 0,32-27 1 0 0,-47 46-66 0 0,0 1 1 0 0,1 0 0 0 0,-1 0 0 0 0,1 1-1 0 0,0 1 1 0 0,0-1 0 0 0,1 2 0 0 0,-1-1 0 0 0,1 1-1 0 0,17-2 1 0 0,-11 3 38 0 0,-1 1-1 0 0,1 1 0 0 0,0 0 1 0 0,-1 1-1 0 0,1 0 0 0 0,20 6 1 0 0,-26-2-16 0 0,-9-3-46 0 0,8 7 34 0 0,-8-6-41 0 0,-1 0 1 0 0,1 0 0 0 0,-1 0 0 0 0,0 0 0 0 0,1 0 0 0 0,-2 0 0 0 0,1 1 0 0 0,0-1 0 0 0,0 0 0 0 0,-1 0 0 0 0,0 1 0 0 0,0-1 0 0 0,0 0 0 0 0,0 1 0 0 0,0-1 0 0 0,-1 0-1 0 0,1 1 1 0 0,-1-1 0 0 0,-1 4 0 0 0,-3 7 21 0 0,0 0-1 0 0,-15 25 0 0 0,14-28 14 0 0,-5 9-14 0 0,0-1 0 0 0,-2 0 1 0 0,-1-1-1 0 0,0 0 1 0 0,-1-2-1 0 0,0 1 0 0 0,-26 19 1 0 0,26-24-8 0 0,-1-1 0 0 0,-1 0 0 0 0,1-1 1 0 0,-2 0-1 0 0,1-2 0 0 0,-2 0 1 0 0,1-1-1 0 0,-33 8 0 0 0,45-14-42 0 0,1 0 0 0 0,-1 0 0 0 0,1-1-1 0 0,0 1 1 0 0,-1-1 0 0 0,1 0 0 0 0,-1-1 0 0 0,1 1 0 0 0,-1-1-1 0 0,-5-2 1 0 0,10 2-224 0 0,-4-7-3092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105 359 2759 0 0,'-2'1'207'0'0,"-14"5"1068"0"0,10-4 1369 0 0,0 0 0 0 0,0 0 0 0 0,-9 1 0 0 0,-1-3-1491 0 0,14 0-1004 0 0,1 0 0 0 0,-1 0 0 0 0,1 0 0 0 0,-1-1 0 0 0,0 1 0 0 0,1 0 0 0 0,-1-1 0 0 0,1 1 0 0 0,-1-1 0 0 0,1 0 0 0 0,-1 0 0 0 0,1 1 0 0 0,0-1 0 0 0,-1 0-1 0 0,1 0 1 0 0,0 0 0 0 0,0-1 0 0 0,0 1 0 0 0,-2-2 0 0 0,2 1-21 0 0,0 0-1 0 0,0 0 0 0 0,0 0 1 0 0,0 0-1 0 0,1 0 0 0 0,-1 0 0 0 0,1-1 1 0 0,-1 1-1 0 0,1 0 0 0 0,0 0 1 0 0,0-1-1 0 0,0-2 0 0 0,1-3 66 0 0,0-1-1 0 0,1 1 0 0 0,0 0 0 0 0,0 0 0 0 0,1 0 1 0 0,4-10-1 0 0,1 3-81 0 0,0 1 0 0 0,1 0 1 0 0,0 1-1 0 0,1 0 0 0 0,0 0 1 0 0,15-12-1 0 0,77-62 151 0 0,-88 77-205 0 0,0 1 0 0 0,0 0 1 0 0,1 1-1 0 0,23-9 0 0 0,-31 14-320 0 0,0 1 1 0 0,0-1 0 0 0,1 2-1 0 0,-1-1 1 0 0,1 1-1 0 0,-1 0 1 0 0,1 0-1 0 0,0 1 1 0 0,-1 0-1 0 0,1 0 1 0 0,15 4-1 0 0,-9 0-1225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63 3223 0 0,'-2'1'240'0'0,"-8"4"-3510"0"0,-21 8 20340 0 0,44-20-13932 0 0,114-42-2340 0 0,-113 43-661 0 0,0 1 0 0 0,1 1-1 0 0,0 1 1 0 0,-1 0 0 0 0,1 1 0 0 0,20-1-1 0 0,-33 3 219 0 0,0 18-25 0 0,-1-16-328 0 0,-1 0 0 0 0,1 1 0 0 0,-1-1 0 0 0,0 0 0 0 0,0 0-1 0 0,0 1 1 0 0,0-1 0 0 0,0 0 0 0 0,-1 1 0 0 0,1-1-1 0 0,-2 3 1 0 0,-2 5 3 0 0,-1-1 0 0 0,-1 0 0 0 0,0-1 0 0 0,0 1 0 0 0,0-1 0 0 0,-1 0 0 0 0,-1 0 1 0 0,1-1-1 0 0,-12 8 0 0 0,-17 19 8 0 0,7-6-59 0 0,-55 43-1 0 0,-41 16-138 0 0,0 1 46 0 0,89-61-20 0 0,-4 3 57 0 0,-62 59 0 0 0,101-87 306 0 0,12-3-34 0 0,0 0-1 0 0,-1-1 1 0 0,1 0 0 0 0,17-6-1 0 0,-14 4-25 0 0,0 0 0 0 0,14-1 0 0 0,-10 3-34 0 0,-4 0 33 0 0,1 0 0 0 0,0 1 0 0 0,-1 1-1 0 0,27 3 1 0 0,18 8 106 0 0,-17-2-147 0 0,61 5 0 0 0,-95-14-281 0 0,-1 0-1 0 0,0 0 0 0 0,0-1 1 0 0,1 0-1 0 0,-1 0 0 0 0,0-1 1 0 0,0 0-1 0 0,0 0 0 0 0,0 0 1 0 0,-1-1-1 0 0,9-5 0 0 0,-4 0-1365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56 157 7367 0 0,'0'0'667'0'0,"2"1"-547"0"0,10 14-643 0 0,-7-8 1465 0 0,-1-1 0 0 0,1-1 0 0 0,1 1 1 0 0,-1-1-1 0 0,1 0 0 0 0,0 0 0 0 0,0 0 1 0 0,0-1-1 0 0,0 0 0 0 0,11 5 0 0 0,-8-6-706 0 0,0-1 0 0 0,0 0 0 0 0,0 0 0 0 0,0-1-1 0 0,1 0 1 0 0,-1-1 0 0 0,0 1 0 0 0,0-2 0 0 0,1 0 0 0 0,-1 0-1 0 0,0 0 1 0 0,0-1 0 0 0,15-6 0 0 0,-12 4-133 0 0,-1-1-1 0 0,1 0 1 0 0,-1 0 0 0 0,-1-1 0 0 0,1-1-1 0 0,-1 0 1 0 0,0 0 0 0 0,-1-1 0 0 0,16-17-1 0 0,-20 20-109 0 0,-1-1-1 0 0,0 0 0 0 0,0 0 0 0 0,-1 0 1 0 0,1 0-1 0 0,-1-1 0 0 0,-1 1 0 0 0,1-1 0 0 0,-1 0 1 0 0,2-13-1 0 0,-4 17-30 0 0,1 1 0 0 0,-1-1 0 0 0,0 0 0 0 0,0 1 0 0 0,0-1 1 0 0,0 1-1 0 0,-1-1 0 0 0,1 1 0 0 0,-1-1 0 0 0,0 1 0 0 0,1 0 0 0 0,-1-1 1 0 0,0 1-1 0 0,0 0 0 0 0,-1-1 0 0 0,1 1 0 0 0,0 0 0 0 0,-1 0 0 0 0,1 0 0 0 0,-1 0 1 0 0,0 0-1 0 0,1 0 0 0 0,-1 1 0 0 0,0-1 0 0 0,0 1 0 0 0,0-1 0 0 0,-1 1 0 0 0,1 0 1 0 0,0-1-1 0 0,0 1 0 0 0,-1 0 0 0 0,1 1 0 0 0,-5-2 0 0 0,2 1-1 0 0,0 0-1 0 0,-1 1 1 0 0,1 0-1 0 0,0 0 1 0 0,0 0-1 0 0,-1 0 1 0 0,1 1-1 0 0,0 0 1 0 0,0 0-1 0 0,0 1 1 0 0,0-1-1 0 0,0 1 1 0 0,-5 3 0 0 0,-7 3 16 0 0,0 1 1 0 0,-19 14-1 0 0,6-3 32 0 0,2 2-1 0 0,0 0 1 0 0,1 2-1 0 0,2 2 1 0 0,0 0 0 0 0,-33 48-1 0 0,54-68-8 0 0,0 0 0 0 0,1 0 0 0 0,-1 0 0 0 0,2 1 0 0 0,-1-1 0 0 0,1 1 0 0 0,0 0 0 0 0,0 0 0 0 0,1-1 0 0 0,0 1 0 0 0,0 0 0 0 0,0 10 0 0 0,1-14 0 0 0,1 1 0 0 0,-1 0 0 0 0,1-1 0 0 0,0 1 0 0 0,-1 0 0 0 0,2-1 0 0 0,-1 1 0 0 0,0-1 0 0 0,1 0 0 0 0,0 1 0 0 0,0-1 0 0 0,0 0 0 0 0,0 0 0 0 0,0 0 0 0 0,0 0 0 0 0,1 0 0 0 0,0-1 0 0 0,-1 1 0 0 0,1-1 0 0 0,0 0 0 0 0,0 1 0 0 0,0-2 0 0 0,0 1 0 0 0,7 3 0 0 0,-1-2 23 0 0,1 1-1 0 0,0-2 0 0 0,0 1 0 0 0,0-1 1 0 0,0-1-1 0 0,0 0 0 0 0,0 0 1 0 0,0-1-1 0 0,16-2 0 0 0,-4-1-421 0 0,1 0 0 0 0,-1-2 0 0 0,25-9 0 0 0,-11 2-6412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60 8287 0 0,'0'0'1035'0'0,"-1"2"-119"0"0,-2 0-613 0 0,0 0 0 0 0,1 0 1 0 0,-1 0-1 0 0,1 1 0 0 0,0-1 0 0 0,-1 1 0 0 0,1-1 1 0 0,1 1-1 0 0,-1 0 0 0 0,0 0 0 0 0,1 0 0 0 0,-2 4 1 0 0,1-1-81 0 0,0 0 0 0 0,0 0 1 0 0,1 1-1 0 0,0-1 1 0 0,0 0-1 0 0,1 7 1 0 0,0 5 219 0 0,2 1 1 0 0,0-1-1 0 0,8 30 1 0 0,-7-33-360 0 0,2 0-1 0 0,0 0 1 0 0,0 0-1 0 0,1-1 1 0 0,1 1 0 0 0,1-2-1 0 0,0 1 1 0 0,0-1 0 0 0,2 0-1 0 0,10 12 1 0 0,-18-24-53 0 0,-1 0 0 0 0,1 1 0 0 0,0-1-1 0 0,-1 0 1 0 0,1 0 0 0 0,0 0 0 0 0,0 0 0 0 0,-1 0 0 0 0,1-1 0 0 0,0 1 0 0 0,3 0 0 0 0,-3 0 311 0 0,0-3-150 0 0,-1 1-163 0 0,0 0-1 0 0,0 0 1 0 0,0 0 0 0 0,0 0-1 0 0,0 0 1 0 0,0-1-1 0 0,0 1 1 0 0,0 0 0 0 0,-1-1-1 0 0,1 1 1 0 0,0 0 0 0 0,-1-1-1 0 0,1 1 1 0 0,-1-1-1 0 0,0 1 1 0 0,1-1 0 0 0,-1 1-1 0 0,0-1 1 0 0,0 0-1 0 0,0 1 1 0 0,0-3 0 0 0,-1-2 103 0 0,-1-1 1 0 0,1 1-1 0 0,-6-13 0 0 0,5 12-19 0 0,-1 0-1 0 0,1 0 1 0 0,-1-7 0 0 0,3 7-31 0 0,0 0 1 0 0,0-1-1 0 0,0 1 1 0 0,1 0-1 0 0,0 0 1 0 0,0 0-1 0 0,1 0 1 0 0,0 0-1 0 0,0 1 1 0 0,1-1-1 0 0,0 1 1 0 0,0-1-1 0 0,0 1 1 0 0,1 0-1 0 0,0 0 1 0 0,0 0-1 0 0,1 1 1 0 0,5-7-1 0 0,10-7-1 0 0,0 1-1 0 0,2 0 0 0 0,32-19 1 0 0,-27 18 29 0 0,6-3 26 0 0,55-28-1 0 0,-82 48-340 0 0,0 0-1 0 0,1 0 1 0 0,-1 1 0 0 0,0-1-1 0 0,0 1 1 0 0,0 1 0 0 0,11-1 0 0 0,-16 1 51 0 0,-1 0 1 0 0,1 0 0 0 0,0 1 0 0 0,-1-1-1 0 0,1 0 1 0 0,0 0 0 0 0,-1 0 0 0 0,1 0-1 0 0,0 0 1 0 0,-1 1 0 0 0,1-1 0 0 0,-1 0-1 0 0,1 0 1 0 0,-1 1 0 0 0,1-1 0 0 0,-1 1 0 0 0,2 0-1 0 0,-1 0-343 0 0,1 0-1189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17247 0 0,'0'0'1566'0'0,"-1"2"-1290"0"0,-51 167 3725 0 0,-9 0-4260 0 0,58-163-1101 0 0,0 0 0 0 0,0-1 0 0 0,-7 11 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8287 0 0,'0'0'368'0'0,"3"-15"80"0"0,-3-5-360 0 0,-1 6-88 0 0,-1-9 9320 0 0,15 17-9320 0 0,-2 2-120 0 0,2 4-56 0 0,0 2-16 0 0,4 1-7040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70 12463 0 0,'0'0'1430'0'0,"-2"1"-901"0"0,-4 3-239 0 0,1 1-1 0 0,-1 0 1 0 0,1 0 0 0 0,0 1-1 0 0,1-1 1 0 0,-1 1 0 0 0,1 0-1 0 0,0 1 1 0 0,0-1 0 0 0,-3 9 0 0 0,-13 26-6 0 0,-2-2 1 0 0,-38 51 0 0 0,52-78-285 0 0,0 5 2 0 0,9-13 8 0 0,-1-1 9 0 0,0-1 302 0 0,3-1-153 0 0,0 1-85 0 0,1 0 0 0 0,0 0 0 0 0,0-1 0 0 0,0 1 1 0 0,0-1-1 0 0,0 0 0 0 0,0 0 0 0 0,0-1 0 0 0,0 1 0 0 0,0-1 0 0 0,0 0 0 0 0,0 0 0 0 0,0 0 0 0 0,1-1 0 0 0,6-1 0 0 0,7-2 270 0 0,0-1 0 0 0,22-10 0 0 0,-22 7-266 0 0,-3 1-34 0 0,-6-3-42 0 0,-7 7-8 0 0,-1 0 0 0 0,1 0 0 0 0,-1 0 0 0 0,0 0 1 0 0,0 0-1 0 0,0 0 0 0 0,-1 0 0 0 0,1 0 0 0 0,-1-1 0 0 0,0 1 0 0 0,0 0 1 0 0,0 0-1 0 0,0 0 0 0 0,0-1 0 0 0,-1 1 0 0 0,1 0 0 0 0,-2-4 0 0 0,-3-7-3 0 0,0 1 0 0 0,-11-23 0 0 0,1 5 51 0 0,11 23 32 0 0,1-1 0 0 0,0 0 1 0 0,1 0-1 0 0,0 0 1 0 0,0 0-1 0 0,-1-18 1 0 0,3 23-252 0 0,1 0 0 0 0,-1 1 0 0 0,1-1 0 0 0,-1 1 1 0 0,1-1-1 0 0,0 0 0 0 0,1 1 0 0 0,1-5 0 0 0,-1 4-519 0 0,0 1-1 0 0,0 0 0 0 0,0 0 0 0 0,1 0 0 0 0,-1 1 0 0 0,1-1 0 0 0,-1 1 0 0 0,1-1 0 0 0,5-3 0 0 0,5-2-5280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42 173 1375 0 0,'17'-19'660'0'0,"-1"2"-2412"0"0,-5 6 3934 0 0,11-3 15648 0 0,-25 27-17619 0 0,-2-2-247 0 0,1 0 1 0 0,-2 0-1 0 0,1 0 1 0 0,-15 19-1 0 0,10-16 40 0 0,-11 24-1 0 0,13-20-6 0 0,-10 30 0 0 0,16-41 14 0 0,0 0 0 0 0,1 1 0 0 0,0-1 0 0 0,0 1 0 0 0,0 0 0 0 0,2 13 0 0 0,-1-18 21 0 0,0-1 0 0 0,1 1 0 0 0,-1-1-1 0 0,1 1 1 0 0,-1-1 0 0 0,1 1 0 0 0,0-1 0 0 0,0 0 0 0 0,0 1 0 0 0,0-1 0 0 0,1 0 0 0 0,-1 0-1 0 0,1 0 1 0 0,-1 0 0 0 0,1 0 0 0 0,0 0 0 0 0,-1 0 0 0 0,1 0 0 0 0,0-1 0 0 0,0 1 0 0 0,1-1-1 0 0,-1 0 1 0 0,0 1 0 0 0,0-1 0 0 0,1 0 0 0 0,-1 0 0 0 0,0 0 0 0 0,1-1 0 0 0,-1 1 0 0 0,1-1-1 0 0,-1 1 1 0 0,1-1 0 0 0,-1 0 0 0 0,5 0 0 0 0,3 0 144 0 0,0-1-1 0 0,0 0 1 0 0,0-1 0 0 0,0 0-1 0 0,-1 0 1 0 0,1-1 0 0 0,12-6-1 0 0,-8 2 9 0 0,0 0-1 0 0,-1-1 1 0 0,0-1-1 0 0,0 0 1 0 0,-1-1-1 0 0,0-1 1 0 0,17-17-1 0 0,-10 5 42 0 0,0-1 0 0 0,-1 0 0 0 0,14-28 0 0 0,-25 38-197 0 0,0 0 0 0 0,-1 0 0 0 0,-1-1 0 0 0,0 0 0 0 0,-1 0 0 0 0,3-21 0 0 0,-4 13-3302 0 0,1-38-1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 19207 0 0,'1'-2'878'0'0,"-1"2"-867"0"0,0 0 0 0 0,-1 0 0 0 0,1 0 0 0 0,0 0 0 0 0,0 0 0 0 0,0 0 0 0 0,0 0 0 0 0,0 0 1 0 0,0 0-1 0 0,0 0 0 0 0,0 0 0 0 0,-1 0 0 0 0,1 0 0 0 0,0 0 0 0 0,0 0 0 0 0,0 0 0 0 0,0 0 1 0 0,0 0-1 0 0,0-1 0 0 0,0 1 0 0 0,0 0 0 0 0,0 0 0 0 0,0 0 0 0 0,0 0 0 0 0,-1 0 0 0 0,1 0 1 0 0,0 0-1 0 0,0 0 0 0 0,0 0 0 0 0,0-1 0 0 0,0 1 0 0 0,0 0 0 0 0,0 0 0 0 0,0 0 0 0 0,0 0 1 0 0,0 0-1 0 0,0 0 0 0 0,0 0 0 0 0,0 0 0 0 0,0-1 0 0 0,0 1 0 0 0,0 0 0 0 0,0 0 0 0 0,0 0 1 0 0,0 0-1 0 0,0 0 0 0 0,0 0 0 0 0,0 0 0 0 0,0 0 0 0 0,1-1 0 0 0,-1 1 0 0 0,0 0 1 0 0,0 0-1 0 0,0 0 0 0 0,0 0 0 0 0,0 0 0 0 0,0 0 0 0 0,0 0 0 0 0,0 0 0 0 0,0 0 0 0 0,0 0 1 0 0,0 0-1 0 0,1 0 0 0 0,-1-1 0 0 0,-14 7 970 0 0,-18 14 254 0 0,-6 7-1218 0 0,-36 27 30 0 0,51-37-51 0 0,16-12-4 0 0,0 0 0 0 0,0 0 0 0 0,1 1-1 0 0,-1 0 1 0 0,1 0 0 0 0,1 1 0 0 0,-10 12 0 0 0,15-18-30 0 0,-1 0 0 0 0,1 0 0 0 0,-1 0 0 0 0,1 0 1 0 0,0 0-1 0 0,0 0 0 0 0,-1 0 0 0 0,1 0 0 0 0,0 0 0 0 0,0-1 0 0 0,0 1 1 0 0,0 0-1 0 0,0 0 0 0 0,0 0 0 0 0,0 0 0 0 0,0 0 0 0 0,0 0 1 0 0,1 0-1 0 0,-1 0 0 0 0,0 0 0 0 0,1 0 0 0 0,-1 0 0 0 0,0 0 0 0 0,1-1 1 0 0,-1 1-1 0 0,1 0 0 0 0,0 0 0 0 0,0 1 0 0 0,3 2-109 0 0,0 0 1 0 0,0 0-1 0 0,9 6 0 0 0,-6-4 160 0 0,34 32-34 0 0,-2 1 1 0 0,38 51 0 0 0,-72-84 166 0 0,-1 0 0 0 0,0 1 0 0 0,0 0 0 0 0,0 0 0 0 0,-1 0 0 0 0,0 0 0 0 0,-1 0 0 0 0,0 1 0 0 0,0-1 0 0 0,2 16 0 0 0,-3-2-29 0 0,-3-16-98 0 0,0-1 1 0 0,1-2 10 0 0,1 0-1 0 0,-1 0 1 0 0,0 0-1 0 0,0 0 1 0 0,0 0 0 0 0,0 0-1 0 0,-1 0 1 0 0,1 0-1 0 0,0 0 1 0 0,-1-1-1 0 0,1 1 1 0 0,-1-1-1 0 0,0 1 1 0 0,1-1 0 0 0,-3 2-1 0 0,0-1 22 0 0,1 0 0 0 0,-1-1 0 0 0,0 1 0 0 0,0-1 0 0 0,0 1 0 0 0,0-1 0 0 0,-6 1 0 0 0,-1-1 54 0 0,0-1-1 0 0,0 0 1 0 0,0 0-1 0 0,0-1 1 0 0,-13-2-1 0 0,17 2-50 0 0,1-1 0 0 0,-1 1-1 0 0,0-1 1 0 0,1 0 0 0 0,-1-1-1 0 0,1 0 1 0 0,-12-6 0 0 0,16 7-154 0 0,0 1-1 0 0,0-1 1 0 0,1 0 0 0 0,-1 1-1 0 0,0-1 1 0 0,1 0 0 0 0,0 0-1 0 0,-1 0 1 0 0,1 0 0 0 0,0 0 0 0 0,0 0-1 0 0,0 0 1 0 0,0 0 0 0 0,0 0-1 0 0,1-1 1 0 0,-1 1 0 0 0,1 0-1 0 0,0-1 1 0 0,-1 1 0 0 0,1 0 0 0 0,0-1-1 0 0,0 1 1 0 0,0 0 0 0 0,1-1-1 0 0,-1 1 1 0 0,1 0 0 0 0,0-4-1 0 0,4-11-1340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69 13359 0 0,'5'-10'586'0'0,"0"1"-1"0"0,0-1 1 0 0,-1 0 0 0 0,6-20 5932 0 0,-12 31-6422 0 0,-4 2-94 0 0,1 0 0 0 0,0 0 0 0 0,0 0-1 0 0,1 1 1 0 0,-1 0 0 0 0,1 0-1 0 0,-1 0 1 0 0,1 0 0 0 0,1 1-1 0 0,-1 0 1 0 0,-4 6 0 0 0,-6 12 32 0 0,-12 26 0 0 0,25-48-31 0 0,-180 438 156 0 0,176-425-159 0 0,-30 82-153 0 0,-66 170-654 0 0,89-241 701 0 0,-1 1 0 0 0,0-1 0 0 0,-2-1 0 0 0,-1-1 0 0 0,-1 0 0 0 0,-1-1 0 0 0,-25 24 0 0 0,24-26-1411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5983 0 0,'0'0'464'0'0,"-1"2"68"0"0,-2 49 8565 0 0,3-38-7918 0 0,1-1 0 0 0,2 13-1 0 0,-1-14-873 0 0,1-1-1 0 0,0-1 0 0 0,0 1 0 0 0,1 0 0 0 0,0-1 0 0 0,0 1 1 0 0,1-1-1 0 0,7 9 0 0 0,2 3 24 0 0,-8-12-260 0 0,0 0-1 0 0,0 0 1 0 0,1 0-1 0 0,0-1 0 0 0,1 0 1 0 0,0-1-1 0 0,0 0 1 0 0,0 0-1 0 0,14 8 0 0 0,-10-9-1070 0 0,0 0 1 0 0,0 0-1 0 0,14 3 0 0 0,-11-4-419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2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344 273 9671 0 0,'35'-121'2472'0'0,"-27"101"-797"0"0,1 0 1 0 0,0 0 0 0 0,22-31 0 0 0,-2 10 2721 0 0,-20 79-4001 0 0,-9-24-347 0 0,-1 1-1 0 0,0-1 1 0 0,-6 25-1 0 0,-15 42 22 0 0,19-74-59 0 0,-20 64 145 0 0,-59 119 0 0 0,-55 56-151 0 0,81-152-5 0 0,-62 142 0 0 0,114-225-4 0 0,-15 29-125 0 0,18-38-559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2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11055 0 0,'0'0'3030'0'0,"-2"1"-953"0"0,-9 2-988 0 0,1 0 1 0 0,-1 1-1 0 0,1 0 1 0 0,-18 12-1 0 0,-41 29-1047 0 0,36-22 659 0 0,-9 9-154 0 0,2 1 0 0 0,-57 61 0 0 0,64-61-522 0 0,2 0-22 0 0,1 1 1 0 0,2 2-1 0 0,1 0 1 0 0,2 2 0 0 0,1 1-1 0 0,2 1 1 0 0,2 0-1 0 0,2 2 1 0 0,2 0-1 0 0,1 1 1 0 0,2 1-1 0 0,3 0 1 0 0,1 1 0 0 0,-5 70-1 0 0,12-70 64 0 0,1 1 1 0 0,9 65-1 0 0,-4-83 67 0 0,1 0 0 0 0,1 1 0 0 0,2-2 0 0 0,22 54 0 0 0,-23-66-1 0 0,0-1-1 0 0,1 1 1 0 0,12 14-1 0 0,-16-24-19 0 0,0 0 0 0 0,0 0 0 0 0,0-1 0 0 0,1 0 0 0 0,0 0 0 0 0,0 0 0 0 0,0-1 0 0 0,0 1 0 0 0,0-1 0 0 0,12 5 0 0 0,-4-6 141 0 0,-10-2-209 0 0,0 0 91 0 0,-1 0-9 0 0,8-1-41 0 0,-8 1-47 0 0,3-7-220 0 0,0-3-284 0 0,-9-9-15133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5:4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9 198 8607 0 0,'0'0'1008'0'0,"-3"-12"1704"0"0,-2-18-1700 0 0,5 28-248 0 0,0 2-686 0 0,0-1-1 0 0,1 0 0 0 0,-1 0 0 0 0,0 0 0 0 0,1 1 1 0 0,-1-1-1 0 0,0 0 0 0 0,1 0 0 0 0,-1 1 1 0 0,1-1-1 0 0,-1 0 0 0 0,1 1 0 0 0,-1-1 0 0 0,1 1 1 0 0,0-1-1 0 0,-1 1 0 0 0,1-1 0 0 0,0 1 1 0 0,-1-1-1 0 0,1 1 0 0 0,0-1 0 0 0,0 1 0 0 0,1-1 1 0 0,-2 1-204 0 0,2-1 254 0 0,13-1 400 0 0,14-1 131 0 0,84-10 1266 0 0,52 7-581 0 0,-104 6-1012 0 0,109-14 0 0 0,40-24 196 0 0,-179 32-371 0 0,0 3 0 0 0,0 0 0 0 0,1 2-1 0 0,59 5 1 0 0,42 4 303 0 0,-124-8-456 0 0,48-1 89 0 0,0-2-1 0 0,97-18 0 0 0,-59 7 430 0 0,183-1-1 0 0,-163 11-316 0 0,57 2 126 0 0,-40 12-134 0 0,121 4 358 0 0,-73-17-379 0 0,81-9-129 0 0,-125 4-30 0 0,-79 8 47 0 0,-45 0-64 0 0,7 1-2 0 0,-15 0 2 0 0,15 5 13 0 0,-6-1 29 0 0,0 0-31 0 0,-1-1-11 0 0,-2-2 11 0 0,-8-2 42 0 0,0-1 11 0 0,5-2 3 0 0,-5 2 526 0 0,0 1-510 0 0,4-4-35 0 0,-4 4-132 0 0,5 11-672 0 0,-1 4-1109 0 0,-4 1-3655 0 0,0 4-2446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15 8895 0 0,'1'0'200'0'0,"26"-6"421"0"0,-15 3-207 0 0,1 1 1 0 0,23-2 1899 0 0,-35 11-1781 0 0,-1-6-466 0 0,0 0 0 0 0,0 0 1 0 0,0 0-1 0 0,0 0 0 0 0,0 0 1 0 0,0 0-1 0 0,-1 0 1 0 0,1 0-1 0 0,0-1 0 0 0,0 1 1 0 0,-1 0-1 0 0,1 0 0 0 0,0 0 1 0 0,-1 0-1 0 0,1 0 1 0 0,-1-1-1 0 0,1 1 0 0 0,-1 0 1 0 0,1 0-1 0 0,-1-1 0 0 0,0 1 1 0 0,1 0-1 0 0,-1-1 1 0 0,0 1-1 0 0,-1 0 0 0 0,-54 46 411 0 0,-2-2-1 0 0,-108 62 0 0 0,-165 104-341 0 0,280-179-148 0 0,-20 16-26 0 0,61-40 34 0 0,0 0-1 0 0,0 1 1 0 0,1 0 0 0 0,-12 15-1 0 0,19-21 5 0 0,0-1 0 0 0,0 1-1 0 0,1 0 1 0 0,-1 0 0 0 0,1 0-1 0 0,-1 0 1 0 0,1 0 0 0 0,0 0-1 0 0,0 0 1 0 0,0 0 0 0 0,0 6-1 0 0,1-7 2 0 0,0-1 0 0 0,0 1-1 0 0,0-1 1 0 0,1 1 0 0 0,-1-1 0 0 0,1 1-1 0 0,-1-1 1 0 0,1 1 0 0 0,-1-1-1 0 0,1 0 1 0 0,-1 1 0 0 0,1-1 0 0 0,0 0-1 0 0,0 1 1 0 0,0-1 0 0 0,0 0-1 0 0,0 0 1 0 0,0 0 0 0 0,0 0 0 0 0,0 0-1 0 0,1 0 1 0 0,-1 0 0 0 0,0 0-1 0 0,0-1 1 0 0,1 1 0 0 0,-1 0 0 0 0,3 0-1 0 0,7 2 46 0 0,0 0 0 0 0,1-1 0 0 0,-1 0 0 0 0,0-1 0 0 0,1 0 0 0 0,-1-1 0 0 0,13-1 0 0 0,-1 1 21 0 0,-11-1-262 0 0,1 0 0 0 0,0-1-1 0 0,23-7 1 0 0,-14 3-3823 0 0,-1 1-1266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1375 0 0,'0'0'66'0'0,"-1"2"-8"0"0,-88 75 9976 0 0,-5-6-7164 0 0,46-37-2586 0 0,1 2 0 0 0,-68 69 0 0 0,73-57 876 0 0,53-46-693 0 0,-6-2-373 0 0,1-1 1 0 0,-1 1-1 0 0,1-1 1 0 0,-1 0-1 0 0,1 0 1 0 0,-1-1-1 0 0,6-2 0 0 0,39-17 384 0 0,-34 13-314 0 0,26-11 226 0 0,24-11-268 0 0,65-40 1 0 0,-124 65-109 0 0,0 0 0 0 0,0 0 0 0 0,-1 0 0 0 0,8-9 0 0 0,-12 13-26 0 0,-1 0 0 0 0,0-1 0 0 0,1 1 0 0 0,-1-1-1 0 0,0 0 1 0 0,0 1 0 0 0,0-1 0 0 0,0 0 0 0 0,0 1 0 0 0,-1-1 0 0 0,1 0-1 0 0,0 0 1 0 0,-1 0 0 0 0,1 0 0 0 0,-1 0 0 0 0,0 0 0 0 0,0 0 0 0 0,0 0-1 0 0,0 0 1 0 0,0 0 0 0 0,0 0 0 0 0,0 0 0 0 0,0 0 0 0 0,-1-2 0 0 0,0 3-42 0 0,0-1 1 0 0,-1 0 0 0 0,1 1 0 0 0,0-1 0 0 0,0 1 0 0 0,-1-1 0 0 0,1 1-1 0 0,-1 0 1 0 0,1 0 0 0 0,-1-1 0 0 0,0 1 0 0 0,1 0 0 0 0,-1 0 0 0 0,0 1-1 0 0,0-1 1 0 0,1 0 0 0 0,-1 1 0 0 0,0-1 0 0 0,0 1 0 0 0,0-1 0 0 0,0 1 0 0 0,0 0-1 0 0,0 0 1 0 0,-2 0 0 0 0,-7 0-708 0 0,0 0-1 0 0,-21 4 1 0 0,30-4 635 0 0,-6 1-1327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23 293 6647 0 0,'0'0'300'0'0,"-4"7"108"0"0,4-6-381 0 0,-1 0-1 0 0,1 0 1 0 0,-1-1-1 0 0,1 1 1 0 0,-1 0-1 0 0,0 0 1 0 0,1-1-1 0 0,-1 1 1 0 0,0 0-1 0 0,1-1 1 0 0,-1 1-1 0 0,0-1 1 0 0,0 1-1 0 0,0-1 0 0 0,0 1 1 0 0,0-1-1 0 0,0 0 1 0 0,-4 2 3851 0 0,6-3-3009 0 0,7-13-299 0 0,1 1-1 0 0,1 1 0 0 0,0 0 1 0 0,15-14-1 0 0,-8 8-356 0 0,19-20 85 0 0,61-50-1 0 0,-80 75-275 0 0,0 1 0 0 0,1 0 0 0 0,0 1 0 0 0,1 1 0 0 0,0 1-1 0 0,32-11 1 0 0,-48 19 12 0 0,-1 1 0 0 0,0-1-1 0 0,0 1 1 0 0,1-1 0 0 0,-1 1 0 0 0,0 0-1 0 0,1 0 1 0 0,-1 0 0 0 0,0 0-1 0 0,1 0 1 0 0,-1 1 0 0 0,0-1 0 0 0,1 1-1 0 0,-1-1 1 0 0,0 1 0 0 0,4 1-1 0 0,-4-1-5 0 0,-1 1-1 0 0,0-1 0 0 0,1 0 0 0 0,-1 0 1 0 0,0 1-1 0 0,1-1 0 0 0,-1 1 0 0 0,0-1 0 0 0,0 1 1 0 0,0-1-1 0 0,0 1 0 0 0,-1 0 0 0 0,1-1 0 0 0,0 1 1 0 0,-1 0-1 0 0,1 0 0 0 0,-1-1 0 0 0,1 1 1 0 0,-1 0-1 0 0,0 0 0 0 0,0 2 0 0 0,0 11 21 0 0,0 0-1 0 0,-2 0 0 0 0,0 0 0 0 0,-7 26 1 0 0,3-15 21 0 0,-4 41 1 0 0,11-42-127 0 0,0-23-234 0 0,1 4-494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0 9671 0 0,'0'0'1130'0'0,"-2"1"-457"0"0,-5 2-308 0 0,1 0 0 0 0,-1 1 0 0 0,1 0-1 0 0,0 0 1 0 0,0 0 0 0 0,0 1 0 0 0,0 0 0 0 0,1 0 0 0 0,-8 9-1 0 0,-40 57 395 0 0,52-70-741 0 0,-129 231 794 0 0,103-181-758 0 0,-62 137 50 0 0,-11 20 232 0 0,14-70-167 0 0,20-35-32 0 0,20-22-1425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9671 0 0,'0'0'748'0'0,"2"-1"-329"0"0,27-15 2012 0 0,41-15-1 0 0,-17 8-1931 0 0,-46 20-488 0 0,178-78 1228 0 0,-140 64-887 0 0,0 2-1 0 0,57-11 1 0 0,-66 21-1630 0 0,-22 6-124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1 919 0 0,'1'1'718'0'0,"7"18"12306"0"0,-2-1-6876 0 0,-6-15-6032 0 0,0 0 0 0 0,0 0 0 0 0,0 0 0 0 0,0 0 0 0 0,0 0 0 0 0,-1 0 0 0 0,1 0 0 0 0,-1 0 0 0 0,0-1 0 0 0,1 1 0 0 0,-1 0 0 0 0,-2 3-1 0 0,-32 58 54 0 0,23-45-238 0 0,2 0 0 0 0,0 1 0 0 0,-7 22-1 0 0,16-41 1 0 0,0 1 0 0 0,1-1-1 0 0,0 1 1 0 0,-1-1 0 0 0,1 1-1 0 0,0-1 1 0 0,0 1 0 0 0,0-1-1 0 0,0 1 1 0 0,0-1 0 0 0,0 1-1 0 0,0-1 1 0 0,0 1 0 0 0,0-1-1 0 0,1 1 1 0 0,-1-1-1 0 0,2 3 1 0 0,-2-4-13 0 0,1 1 1 0 0,0 0-1 0 0,-1-1 0 0 0,1 1 0 0 0,0-1 0 0 0,0 1 1 0 0,0-1-1 0 0,0 1 0 0 0,0-1 0 0 0,-1 0 0 0 0,1 1 1 0 0,0-1-1 0 0,0 0 0 0 0,0 0 0 0 0,0 1 0 0 0,0-1 1 0 0,0 0-1 0 0,0 0 0 0 0,0 0 0 0 0,0 0 0 0 0,0-1 1 0 0,0 1-1 0 0,0 0 0 0 0,0 0 0 0 0,0 0 0 0 0,0-1 1 0 0,1 0-1 0 0,14-6-1187 0 0,4-4-133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6447 0 0,'0'0'10015'0'0,"2"-1"-9462"0"0,5-2-295 0 0,-1-1-1 0 0,1-1 1 0 0,-1 1 0 0 0,0-1-1 0 0,9-9 1 0 0,7-5 15 0 0,138-109-76 0 0,-129 108-197 0 0,54-29 0 0 0,-65 39 0 0 0,-18 8 0 0 0,-1 1 0 0 0,0 0 0 0 0,-1 1 0 0 0,1-1 0 0 0,0 1 0 0 0,0 0 0 0 0,-1-1 0 0 0,1 1 0 0 0,0 0 0 0 0,0-1 0 0 0,0 1 0 0 0,-1 0 0 0 0,1 0 0 0 0,0 0 0 0 0,0 0 0 0 0,0-1 0 0 0,0 1 0 0 0,0 1 0 0 0,0-1 0 0 0,-1 0 0 0 0,3 0 0 0 0,-2 0 29 0 0,0 0 0 0 0,1 0-1 0 0,-1 1 1 0 0,0-1 0 0 0,0 0-1 0 0,0 1 1 0 0,0-1 0 0 0,1 0 0 0 0,-1 1-1 0 0,0-1 1 0 0,0 1 0 0 0,0 0-1 0 0,0-1 1 0 0,0 1 0 0 0,0 0 0 0 0,0 0-1 0 0,-1-1 1 0 0,2 2 0 0 0,0 1 15 0 0,0-1 0 0 0,-1 1 0 0 0,1-1 0 0 0,-1 1 0 0 0,1 0-1 0 0,-1-1 1 0 0,1 5 0 0 0,0 1 33 0 0,0 0 1 0 0,-1 0-1 0 0,0 0 0 0 0,1 13 0 0 0,-4 10 97 0 0,-6 37-1 0 0,0-1-248 0 0,8-59-457 0 0,0-6-208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46 4607 0 0,'-1'2'5534'0'0,"-3"12"-726"0"0,-6 8-2806 0 0,7-15-1921 0 0,0-1 0 0 0,0 1 0 0 0,-2 7 0 0 0,3-5 194 0 0,0 1-1 0 0,0-1 1 0 0,1 0-1 0 0,0 0 1 0 0,1 1-1 0 0,0-1 0 0 0,1 0 1 0 0,0 0-1 0 0,0 1 1 0 0,1-1-1 0 0,0 0 1 0 0,5 12-1 0 0,-6-19-218 0 0,-1 0-1 0 0,1 0 1 0 0,1-1 0 0 0,-1 1-1 0 0,0 0 1 0 0,0-1 0 0 0,1 1-1 0 0,-1-1 1 0 0,1 1 0 0 0,-1-1-1 0 0,1 0 1 0 0,-1 0-1 0 0,1 1 1 0 0,0-1 0 0 0,0 0-1 0 0,-1 0 1 0 0,1-1 0 0 0,0 1-1 0 0,0 0 1 0 0,0-1-1 0 0,0 1 1 0 0,0-1 0 0 0,0 0-1 0 0,0 1 1 0 0,0-1 0 0 0,0 0-1 0 0,0 0 1 0 0,1 0 0 0 0,-1-1-1 0 0,3 0 1 0 0,3 0 4 0 0,0-1 0 0 0,-1 0 0 0 0,1 0 0 0 0,0-1 0 0 0,-1 0 0 0 0,9-5 0 0 0,16-10-162 0 0,-1-1 0 0 0,-1-2-1 0 0,-1 0 1 0 0,-1-2-1 0 0,-1-1 1 0 0,44-53-1 0 0,-25 25-3479 0 0</inkml:trace>
  <inkml:trace contextRef="#ctx0" brushRef="#br0" timeOffset="1">650 48 5983 0 0,'0'0'464'0'0,"0"2"-305"0"0,1 3 699 0 0,0 0 0 0 0,-1 1 0 0 0,0-1 0 0 0,-1 0-1 0 0,1 1 1 0 0,-1-1 0 0 0,0 0 0 0 0,0 0 0 0 0,-1 0 0 0 0,1 0 0 0 0,-5 9-1 0 0,-2 3 788 0 0,-2-1 0 0 0,-11 16 0 0 0,-7 13-865 0 0,15-22-812 0 0,1 0 0 0 0,-9 27 0 0 0,20-49-329 0 0,10-2-2502 0 0,3-3 1167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3679 0 0,'-1'1'6747'0'0,"-23"32"182"0"0,-15 17-4178 0 0,-22 30-2466 0 0,-161 291 931 0 0,186-305-976 0 0,4 2 0 0 0,-37 110 0 0 0,64-161-292 0 0,-13 52 160 0 0,16-62-213 0 0,1 1 0 0 0,0-1 0 0 0,0 1-1 0 0,1 0 1 0 0,0-1 0 0 0,2 15 0 0 0,3-15-3095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251 145 5063 0 0,'0'0'232'0'0,"-2"2"-13"0"0,-23 23 4388 0 0,23-24-3130 0 0,-7 7 2863 0 0,11-9-3997 0 0,24-11 89 0 0,-1 0 0 0 0,38-27 0 0 0,4-2-154 0 0,-46 30-104 0 0,1 0-1 0 0,-1 1 1 0 0,2 1 0 0 0,-1 1-1 0 0,1 1 1 0 0,0 1-1 0 0,1 1 1 0 0,-1 1 0 0 0,37-1-1 0 0,-56 5-124 0 0,1 0-1 0 0,-1 1 0 0 0,1-1 1 0 0,-1 1-1 0 0,0 0 0 0 0,5 1 1 0 0,4 7 26 0 0,-10-6-74 0 0,-1 0 0 0 0,0 1 0 0 0,0-1 0 0 0,0 1 1 0 0,0-1-1 0 0,0 1 0 0 0,-1 0 0 0 0,0 0 0 0 0,1 0 1 0 0,-1 0-1 0 0,-1 0 0 0 0,1 0 0 0 0,-1 0 0 0 0,1 0 1 0 0,-1 1-1 0 0,-1-1 0 0 0,1 0 0 0 0,0 0 0 0 0,-1 0 1 0 0,-1 5-1 0 0,0-1-3 0 0,0 0 1 0 0,-1 0-1 0 0,0-1 1 0 0,0 1 0 0 0,-1 0-1 0 0,0-1 1 0 0,-1 0-1 0 0,1 0 1 0 0,-7 8-1 0 0,-4 0 2 0 0,-1-1 0 0 0,0 0 0 0 0,-29 18 0 0 0,11-9 0 0 0,-54 41-29 0 0,-117 89-169 0 0,141-101 132 0 0,-63 66-1 0 0,55-43 90 0 0,86-77 217 0 0,9-4 70 0 0,-1 1 0 0 0,1 1 0 0 0,40-1 0 0 0,72 8 853 0 0,-13-1-341 0 0,-70-2-539 0 0,-16 0-25 0 0,0-2 0 0 0,63-10-1 0 0,-87 9-260 0 0,-10 3-89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95 13415 0 0,'-8'-2'172'0'0,"-1"1"-1"0"0,1 1 0 0 0,0 0 0 0 0,0 0 1 0 0,0 0-1 0 0,0 1 0 0 0,0 0 0 0 0,-14 5 1603 0 0,25-7-1199 0 0,372-63 2906 0 0,-339 57-3868 0 0,8-4-2163 0 0,70-6 1 0 0,-103 17 35 0 0,-1 2-2374 0 0</inkml:trace>
  <inkml:trace contextRef="#ctx0" brushRef="#br0" timeOffset="1">618 40 5815 0 0,'0'0'527'0'0,"1"2"-432"0"0,1 8 658 0 0,0 1 0 0 0,1-1 0 0 0,1 0 1 0 0,-1 0-1 0 0,2-1 0 0 0,-1 1 0 0 0,8 10 1 0 0,47 62 4451 0 0,-48-68-5100 0 0,0-1 469 0 0,-1 0 1 0 0,2-1-1 0 0,0 0 1 0 0,0-1-1 0 0,28 20 1 0 0,-31-26-759 0 0,0 0 1 0 0,0-1 0 0 0,0 0 0 0 0,15 4 0 0 0,-15-5-820 0 0,-1-1 1 0 0,1-1 0 0 0,0 0 0 0 0,0 0-1 0 0,14-1 1 0 0,-7-1-5145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9671 0 0,'0'0'748'0'0,"-8"2"1183"0"0,4-1-1427 0 0,0 0 1 0 0,1 1-1 0 0,-1-1 1 0 0,0 1-1 0 0,1 0 1 0 0,-1 0-1 0 0,1 0 1 0 0,0 0-1 0 0,-1 1 1 0 0,1-1-1 0 0,0 1 1 0 0,-3 4-1 0 0,-6 7-402 0 0,-14 23-1 0 0,13-18 390 0 0,-14 21-273 0 0,1 1 1 0 0,-27 63 0 0 0,-29 96 827 0 0,-5 10-455 0 0,-10-33-545 0 0,44-84-28 0 0,49-87-32 0 0,0 1-98 0 0,0 1 1 0 0,0-1 0 0 0,1 1 0 0 0,-3 8 0 0 0,6-14 87 0 0,-1-1 1 0 0,1 0 0 0 0,0 0-1 0 0,-1 0 1 0 0,1 0 0 0 0,0 1-1 0 0,0-1 1 0 0,0 0 0 0 0,0 0-1 0 0,0 0 1 0 0,0 1 0 0 0,0-1-1 0 0,0 0 1 0 0,1 0-1 0 0,-1 0 1 0 0,0 0 0 0 0,1 1-1 0 0,-1-1 1 0 0,1 0 0 0 0,-1 0-1 0 0,1 0 1 0 0,-1 0 0 0 0,1 0-1 0 0,0 0 1 0 0,0 0-1 0 0,-1 0 1 0 0,1 0 0 0 0,0-1-1 0 0,0 1 1 0 0,0 0 0 0 0,0 0-1 0 0,0-1 1 0 0,0 1 0 0 0,0-1-1 0 0,0 1 1 0 0,2 0 0 0 0,14 2-1244 0 0,5-1-336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33 5063 0 0,'12'-7'171'0'0,"22"-9"-1"0"0,-11 7 9975 0 0,-43 19-8937 0 0,-128 82 33 0 0,113-69-1098 0 0,-24 19 9 0 0,2 3 0 0 0,-94 95 1 0 0,84-63-55 0 0,45-49-44 0 0,-41 40 1 0 0,48-55-47 0 0,-49 47 35 0 0,54-50-18 0 0,1 1 1 0 0,1 0 0 0 0,0 0 0 0 0,-8 15 0 0 0,15-23 9 0 0,-1-1 0 0 0,1 0 1 0 0,0 0-1 0 0,1 0 1 0 0,-1 0-1 0 0,0 1 1 0 0,1-1-1 0 0,-1 0 0 0 0,1 1 1 0 0,0-1-1 0 0,0 0 1 0 0,0 1-1 0 0,0-1 1 0 0,0 1-1 0 0,0-1 1 0 0,1 0-1 0 0,-1 1 0 0 0,2 3 1 0 0,-1-3 30 0 0,1 0 1 0 0,0 0-1 0 0,0 0 1 0 0,0 0-1 0 0,0-1 1 0 0,0 1-1 0 0,1-1 0 0 0,-1 1 1 0 0,1-1-1 0 0,0 0 1 0 0,4 3-1 0 0,6 3 77 0 0,1-1 0 0 0,0-1-1 0 0,0 0 1 0 0,22 5 0 0 0,-35-10-146 0 0,12 2-92 0 0,0 0 1 0 0,0-1-1 0 0,0 0 1 0 0,1-1-1 0 0,-1-1 1 0 0,1 0-1 0 0,-1-1 1 0 0,0 0-1 0 0,1-1 0 0 0,17-4 1 0 0,-12 0-925 0 0,0 0 0 0 0,-1-1 0 0 0,0-1 0 0 0,0 0 1 0 0,0-2-1 0 0,22-15 0 0 0,-21 11-728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 3679 0 0,'0'0'284'0'0,"5"-2"57"0"0,7-3 6969 0 0,-11 5-7158 0 0,-1 0-1 0 0,0-1 1 0 0,0 1 0 0 0,1 0-1 0 0,-1 0 1 0 0,0 0 0 0 0,0 0 0 0 0,1 0-1 0 0,-1 0 1 0 0,0 0 0 0 0,0 0-1 0 0,1 0 1 0 0,-1 0 0 0 0,0 0-1 0 0,0 0 1 0 0,1 0 0 0 0,-1 0-1 0 0,0 0 1 0 0,0 0 0 0 0,1 0 0 0 0,-1 0-1 0 0,0 0 1 0 0,0 0 0 0 0,1 0-1 0 0,-1 0 1 0 0,0 1 0 0 0,0-1-1 0 0,0 0 1 0 0,1 0 0 0 0,-1 0 0 0 0,0 0-1 0 0,0 1 1 0 0,0-1 0 0 0,1 0-1 0 0,-1 0 1 0 0,0 1 0 0 0,1 10 865 0 0,-2-7-1053 0 0,0-1 1 0 0,0 1 0 0 0,0-1 0 0 0,-1 1 0 0 0,-2 4 0 0 0,-7 8 273 0 0,-1-1 1 0 0,-20 21-1 0 0,-12 14 345 0 0,33-35-414 0 0,1-3 71 0 0,-13 21 0 0 0,21-30-193 0 0,1 0 0 0 0,-1 0 0 0 0,1 0 0 0 0,0 0 0 0 0,0 0 0 0 0,0 0 1 0 0,0 0-1 0 0,0 1 0 0 0,1-1 0 0 0,-1 0 0 0 0,1 1 0 0 0,0-1 0 0 0,0 5 0 0 0,0-8-22 0 0,1 1 1 0 0,-1 0-1 0 0,0-1 0 0 0,0 1 0 0 0,1 0 0 0 0,-1-1 0 0 0,1 1 1 0 0,-1 0-1 0 0,1-1 0 0 0,-1 1 0 0 0,1-1 0 0 0,-1 1 1 0 0,1-1-1 0 0,-1 1 0 0 0,1-1 0 0 0,-1 1 0 0 0,1-1 0 0 0,0 0 1 0 0,-1 1-1 0 0,1-1 0 0 0,0 0 0 0 0,0 1 0 0 0,-1-1 1 0 0,1 0-1 0 0,1 0 0 0 0,17 2 296 0 0,-8-3-253 0 0,0-1 0 0 0,0 1 0 0 0,0-2-1 0 0,0 0 1 0 0,-1 0 0 0 0,1-1 0 0 0,-1 0-1 0 0,0-1 1 0 0,0 0 0 0 0,0 0 0 0 0,-1-1 0 0 0,0 0-1 0 0,0-1 1 0 0,0 0 0 0 0,-1-1 0 0 0,0 0 0 0 0,-1 0-1 0 0,9-11 1 0 0,-5 4-86 0 0,-1-1 1 0 0,10-21-1 0 0,-19 35-26 0 0,0-1-1 0 0,-1 1 1 0 0,1-1 0 0 0,-1 1-1 0 0,1-1 1 0 0,-1 1 0 0 0,0-1-1 0 0,0 1 1 0 0,0-1 0 0 0,0 1-1 0 0,0-1 1 0 0,0 1 0 0 0,-1-1 0 0 0,1 1-1 0 0,-1-1 1 0 0,-1-2 0 0 0,1 1-302 0 0,-1 0 1 0 0,0 0 0 0 0,0 0-1 0 0,0 0 1 0 0,-1 0 0 0 0,1 1-1 0 0,-7-7 1 0 0,8 9 138 0 0,0 1 1 0 0,-1 0 0 0 0,1 0-1 0 0,0 0 1 0 0,0 0 0 0 0,0 0-1 0 0,-1 0 1 0 0,1 0-1 0 0,0 0 1 0 0,0 0 0 0 0,-1 1-1 0 0,1-1 1 0 0,-2 1-1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3679 0 0,'0'0'284'0'0,"2"1"-186"0"0,20 16 1378 0 0,20 2 11384 0 0,-40-18-12609 0 0,0 0-1 0 0,0 0 1 0 0,1 0 0 0 0,-1 0 0 0 0,0 0 0 0 0,1 0 0 0 0,-1-1 0 0 0,4 1 0 0 0,-2-1-184 0 0,-1-1 0 0 0,0 1 0 0 0,0-1-1 0 0,0 0 1 0 0,1 0 0 0 0,-1 0 0 0 0,0 0 0 0 0,0-1-1 0 0,0 1 1 0 0,-1-1 0 0 0,1 0 0 0 0,4-3 0 0 0,4-4 288 0 0,15-17 1 0 0,-22 22-287 0 0,58-72 854 0 0,-12 15-639 0 0,-3 0-226 0 0,-33 41-56 0 0,0 2-1 0 0,1 0 1 0 0,20-18-1 0 0,-34 35-55 0 0,-1 1 1 0 0,1-1-1 0 0,0 1 0 0 0,-1-1 1 0 0,1 1-1 0 0,0 0 0 0 0,0-1 1 0 0,0 1-1 0 0,-1 0 0 0 0,1 0 1 0 0,0 0-1 0 0,0 0 0 0 0,0-1 0 0 0,-1 1 1 0 0,1 0-1 0 0,0 0 0 0 0,0 1 1 0 0,0-1-1 0 0,-1 0 0 0 0,1 0 1 0 0,0 0-1 0 0,0 0 0 0 0,0 1 0 0 0,-1-1 1 0 0,2 1-1 0 0,1 0-399 0 0,-1 1-1 0 0,0-1 1 0 0,0 1 0 0 0,1-1 0 0 0,-1 1-1 0 0,3 3 1 0 0,1 3-1362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66 405 7831 0 0,'0'0'706'0'0,"0"3"-316"0"0,-2 10 6996 0 0,2-13-7274 0 0,0 1 0 0 0,0-1 1 0 0,-1 0-1 0 0,1 1 1 0 0,0-1-1 0 0,0 1 1 0 0,-1-1-1 0 0,1 0 1 0 0,0 1-1 0 0,0-1 1 0 0,-1 0-1 0 0,1 1 0 0 0,0-1 1 0 0,-1 0-1 0 0,1 0 1 0 0,-1 1-1 0 0,1-1 1 0 0,0 0-1 0 0,-1 0 1 0 0,1 0-1 0 0,-1 0 1 0 0,1 1-1 0 0,0-1 0 0 0,-1 0 1 0 0,1 0-1 0 0,-1 0 1 0 0,1 0-1 0 0,-1 0 1 0 0,1 0-1 0 0,-1 0 1 0 0,1 0-1 0 0,-1 0 0 0 0,0-1 12 0 0,-1 1 0 0 0,1-1 0 0 0,0 0 0 0 0,-1 0 0 0 0,1 1 0 0 0,0-1 0 0 0,0 0 0 0 0,-1 0 0 0 0,-1-2 0 0 0,-2-3 196 0 0,0 0-1 0 0,-7-12 1 0 0,10 14-305 0 0,0 0-1 0 0,0 0 1 0 0,0 0 0 0 0,1 0-1 0 0,0 0 1 0 0,-1 0 0 0 0,1 0-1 0 0,1 0 1 0 0,-1-1 0 0 0,1 1 0 0 0,0 0-1 0 0,0 0 1 0 0,1-8 0 0 0,0 5 20 0 0,0 0 1 0 0,1 1-1 0 0,0-1 1 0 0,1 1-1 0 0,-1-1 1 0 0,1 1-1 0 0,8-12 0 0 0,-3 6 10 0 0,1 1 0 0 0,0 0 0 0 0,1 0 0 0 0,1 1 0 0 0,0 0 0 0 0,0 1 0 0 0,19-13 0 0 0,130-68-847 0 0,-121 71 328 0 0,1 2 0 0 0,54-15 0 0 0,-69 27-3211 0 0,-14 5-2718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5983 0 0,'2'1'6835'0'0,"3"1"-6356"0"0,0 0-1 0 0,0-1 1 0 0,0 0 0 0 0,0 0 0 0 0,1 0-1 0 0,-1 0 1 0 0,0-1 0 0 0,1 0-1 0 0,-1 0 1 0 0,0-1 0 0 0,1 1 0 0 0,8-4-1 0 0,1 1-240 0 0,-1-1-1 0 0,-1-1 1 0 0,23-10-1 0 0,-17 4-212 0 0,0-1 1 0 0,18-15-1 0 0,-12 8-39 0 0,-12 9-579 0 0,-13 7-495 0 0,-7 4 621 0 0,-4 2 418 0 0,0 1 0 0 0,1 1 0 0 0,0 0 0 0 0,0 0 0 0 0,-14 10 0 0 0,-43 37-139 0 0,60-46 262 0 0,0 0 1 0 0,0 1-1 0 0,1 0 0 0 0,-1 0 0 0 0,1 0 1 0 0,1 1-1 0 0,-8 13 0 0 0,12-19-53 0 0,0 0-1 0 0,0 1 1 0 0,0-1-1 0 0,0 1 0 0 0,0-1 1 0 0,1 1-1 0 0,-1 0 1 0 0,1-1-1 0 0,-1 1 1 0 0,1 0-1 0 0,0-1 0 0 0,0 1 1 0 0,1 0-1 0 0,-1-1 1 0 0,0 1-1 0 0,1 0 1 0 0,0-1-1 0 0,-1 1 1 0 0,1-1-1 0 0,0 1 0 0 0,0-1 1 0 0,1 1-1 0 0,-1-1 1 0 0,0 0-1 0 0,1 0 1 0 0,-1 1-1 0 0,1-1 0 0 0,0 0 1 0 0,0-1-1 0 0,0 1 1 0 0,3 3-1 0 0,0-2 43 0 0,0 0 1 0 0,0 0-1 0 0,0 0 0 0 0,0-1 0 0 0,0 0 1 0 0,0 0-1 0 0,8 2 0 0 0,2 0-1055 0 0,23 2 0 0 0,-23-6-146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7367 0 0,'-2'0'7515'0'0,"-2"1"-6998"0"0,0-1 0 0 0,0 1 1 0 0,0-1-1 0 0,0 1 0 0 0,0 1 1 0 0,-4 0-1 0 0,-42 23-24 0 0,39-19-166 0 0,-12 8-185 0 0,1 1-1 0 0,0 0 1 0 0,1 2 0 0 0,-36 38-1 0 0,55-53-137 0 0,-1 1 0 0 0,1-1 0 0 0,0 1 0 0 0,0-1 0 0 0,0 1 0 0 0,1 0-1 0 0,-1 0 1 0 0,0 0 0 0 0,1 0 0 0 0,0 0 0 0 0,0 0 0 0 0,-1 4 0 0 0,2-5-2 0 0,0 0 1 0 0,0-1-1 0 0,0 1 1 0 0,0-1-1 0 0,1 1 1 0 0,-1-1-1 0 0,1 1 1 0 0,-1 0-1 0 0,1-1 1 0 0,-1 0-1 0 0,1 1 0 0 0,0-1 1 0 0,-1 1-1 0 0,1-1 1 0 0,0 0-1 0 0,0 1 1 0 0,0-1-1 0 0,0 0 1 0 0,0 0-1 0 0,1 0 1 0 0,-1 0-1 0 0,0 0 1 0 0,1 0-1 0 0,-1 0 1 0 0,0 0-1 0 0,3 1 1 0 0,2 0 17 0 0,0 1 0 0 0,0 0 0 0 0,1-1-1 0 0,-1 0 1 0 0,1-1 0 0 0,-1 0 0 0 0,11 1 0 0 0,49 0 63 0 0,-46-2-99 0 0,0-1-402 0 0,36-4 1 0 0,-5-7-3118 0 0,-28 4-2407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13415 0 0,'0'0'1216'0'0,"-2"-1"-896"0"0,0 1-170 0 0,-1 0 0 0 0,1 1 0 0 0,-1-1 1 0 0,1 1-1 0 0,-1-1 0 0 0,1 1 0 0 0,-1 0 0 0 0,1-1 0 0 0,0 1 0 0 0,0 1 0 0 0,-1-1 0 0 0,1 0 0 0 0,0 0 0 0 0,0 1 0 0 0,0-1 0 0 0,0 1 0 0 0,0 0 1 0 0,-2 2-1 0 0,-5 6 227 0 0,0 0 1 0 0,-8 12-1 0 0,-79 135 845 0 0,43-65-884 0 0,-50 93 96 0 0,-20 30-217 0 0,96-174-224 0 0,-49 81 45 0 0,57-88-135 0 0,-25 60 0 0 0,40-83-190 0 0,1 1 0 0 0,-3 19 0 0 0,6-30 238 0 0,0-1-58 0 0,0 1 1 0 0,1-1-1 0 0,-1 1 1 0 0,0-1-1 0 0,0 1 1 0 0,0-1-1 0 0,1 1 1 0 0,-1-1 0 0 0,0 0-1 0 0,1 1 1 0 0,-1-1-1 0 0,0 1 1 0 0,1-1-1 0 0,-1 0 1 0 0,0 1 0 0 0,1-1-1 0 0,-1 0 1 0 0,1 1-1 0 0,-1-1 1 0 0,1 0-1 0 0,-1 0 1 0 0,0 0-1 0 0,1 1 1 0 0,-1-1 0 0 0,1 0-1 0 0,-1 0 1 0 0,1 0-1 0 0,-1 0 1 0 0,1 0-1 0 0,-1 0 1 0 0,1 0 0 0 0,0 0-1 0 0,-1 0 1 0 0,1 0-1 0 0,9-1-1225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85 12871 0 0,'-8'-1'397'0'0,"5"1"-283"0"0,1 0-1 0 0,-1 0 1 0 0,1 0 0 0 0,-1-1 0 0 0,1 1 0 0 0,-1-1 0 0 0,1 0-1 0 0,0 0 1 0 0,-6-2 4992 0 0,8 3-5052 0 0,0 1 1 0 0,1-1-1 0 0,-1 1 1 0 0,0-1-1 0 0,1 1 1 0 0,-1-1-1 0 0,0 1 1 0 0,1-1-1 0 0,-1 0 1 0 0,1 1-1 0 0,-1-1 1 0 0,1 0-1 0 0,-1 1 1 0 0,1-1-1 0 0,-1 0 1 0 0,1 0-1 0 0,-1 1 0 0 0,1-1 1 0 0,-1 0-1 0 0,1 0 1 0 0,0 0-1 0 0,14 4 356 0 0,2-3-45 0 0,1 1 0 0 0,0-2 0 0 0,0-1 1 0 0,22-3-1 0 0,73-18 301 0 0,-82 15-506 0 0,-8 2-237 0 0,178-34 520 0 0,-156 33-2278 0 0,1 1 0 0 0,66 3 0 0 0,-94 3-181 0 0</inkml:trace>
  <inkml:trace contextRef="#ctx0" brushRef="#br0" timeOffset="1">803 130 4607 0 0,'1'1'2387'0'0,"0"2"-1673"0"0,0 0 1 0 0,0-1-1 0 0,-1 1 1 0 0,1 0-1 0 0,-1 0 0 0 0,0 0 1 0 0,1-1-1 0 0,-1 1 1 0 0,0 0-1 0 0,-1 0 1 0 0,1 0-1 0 0,-1 4 0 0 0,-1-3-245 0 0,1-1 0 0 0,-1 1 0 0 0,1-1 0 0 0,-1 0 0 0 0,-5 7 0 0 0,-1 2 509 0 0,1 1 0 0 0,-11 26 0 0 0,-2 2-171 0 0,13-28-764 0 0,-5 8-154 0 0,1 0 1 0 0,1 1-1 0 0,-14 42 0 0 0,24-63 31 0 0,0 0 0 0 0,0-1-1 0 0,-1 1 1 0 0,1 0-1 0 0,0 0 1 0 0,0 0-1 0 0,0-1 1 0 0,0 1-1 0 0,0 0 1 0 0,0 0-1 0 0,0-1 1 0 0,0 1-1 0 0,0 0 1 0 0,0 0-1 0 0,1 0 1 0 0,-1-1-1 0 0,0 1 1 0 0,0 0-1 0 0,1 1 1 0 0,0-2-53 0 0,0 1 1 0 0,-1-1-1 0 0,1 0 0 0 0,0 1 1 0 0,-1-1-1 0 0,1 0 0 0 0,0 0 0 0 0,0 0 1 0 0,-1 1-1 0 0,1-1 0 0 0,0 0 1 0 0,0 0-1 0 0,-1 0 0 0 0,1 0 1 0 0,0 0-1 0 0,0 0 0 0 0,-1 0 1 0 0,1-1-1 0 0,0 1 0 0 0,1 0 1 0 0,9-4-1510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6911 0 0,'0'0'528'0'0,"-2"0"-341"0"0,-30 13 704 0 0,-46 23 3524 0 0,68-31-3840 0 0,0 1 0 0 0,0 0 1 0 0,1 1-1 0 0,0 0 0 0 0,-13 14 0 0 0,6-4-34 0 0,-39 45 454 0 0,51-56-951 0 0,0 0 0 0 0,0-1 0 0 0,1 2 0 0 0,-1-1 0 0 0,1 0 0 0 0,1 1 0 0 0,-1-1 0 0 0,1 1 0 0 0,-1 8 0 0 0,2-13-8 0 0,1 0-1 0 0,1 0 1 0 0,-1 0-1 0 0,0 0 1 0 0,0 0-1 0 0,1 0 1 0 0,-1 0-1 0 0,1 0 1 0 0,0 0 0 0 0,-1-1-1 0 0,1 1 1 0 0,0 0-1 0 0,0 0 1 0 0,0 0-1 0 0,0-1 1 0 0,1 1-1 0 0,-1 0 1 0 0,0-1-1 0 0,1 0 1 0 0,-1 1-1 0 0,1-1 1 0 0,-1 0-1 0 0,1 1 1 0 0,0-1-1 0 0,-1 0 1 0 0,1 0 0 0 0,3 1-1 0 0,2 1 129 0 0,0 0 1 0 0,0 0-1 0 0,1-1 1 0 0,-1 0-1 0 0,14 2 1 0 0,-7-2 94 0 0,-1-2 0 0 0,0 0 1 0 0,1 0-1 0 0,-1-1 1 0 0,22-5-1 0 0,-25 4-140 0 0,0 0 0 0 0,0-1 0 0 0,-1 0 0 0 0,0-1 0 0 0,0 0 0 0 0,0-1-1 0 0,0 0 1 0 0,9-7 0 0 0,-15 10-103 0 0,0 0 0 0 0,0-1 0 0 0,-1 1 0 0 0,1-1 0 0 0,-1 0-1 0 0,0 0 1 0 0,0 0 0 0 0,0 0 0 0 0,0 0 0 0 0,0-1 0 0 0,-1 1 0 0 0,1 0 0 0 0,-1-1 0 0 0,0 1-1 0 0,0-1 1 0 0,0 0 0 0 0,-1 1 0 0 0,1-1 0 0 0,-1 0 0 0 0,0 1 0 0 0,0-1 0 0 0,0 0 0 0 0,0 1-1 0 0,-2-8 1 0 0,0 5-36 0 0,0-1-1 0 0,-1 0 0 0 0,1 0 0 0 0,-1 1 0 0 0,-1-1 1 0 0,1 1-1 0 0,-1 0 0 0 0,0 0 0 0 0,0 1 1 0 0,-1-1-1 0 0,-10-9 0 0 0,10 11-60 0 0,-6-7-305 0 0,-17-17 0 0 0,27 26 131 0 0,-3-2 115 0 0,1-1-3325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4607 0 0,'0'0'1728'0'0,"-7"5"-256"0"0,-1-2 40 0 0,2 4 16 0 0,0-1-1240 0 0,1 4-288 0 0,2-1 0 0 0,-1 3-4440 0 0</inkml:trace>
  <inkml:trace contextRef="#ctx0" brushRef="#br0" timeOffset="1">197 261 6447 0 0,'0'0'586'0'0,"-3"9"-476"0"0,-6 8 3379 0 0,-21 31-1 0 0,21-35-2885 0 0,0 0 1 0 0,1 1 0 0 0,1 0-1 0 0,-7 19 1 0 0,12-29-518 0 0,-5 14 341 0 0,1 1 0 0 0,1 1 0 0 0,1-1 0 0 0,-4 42 2064 0 0,9-61-2455 0 0,0 0 0 0 0,1-1-1 0 0,-1 1 1 0 0,0 0 0 0 0,0 0-1 0 0,1 0 1 0 0,-1-1 0 0 0,0 1-1 0 0,0-1 1 0 0,1 1 0 0 0,-1-1-1 0 0,0 1 1 0 0,0-1 0 0 0,0 0-1 0 0,0 0 1 0 0,0 1 0 0 0,0-1-1 0 0,0 0 1 0 0,2-2 0 0 0,-2 1-12 0 0,0 0 0 0 0,0 0 1 0 0,1 0-1 0 0,-1-1 0 0 0,-1 1 0 0 0,1 0 1 0 0,0-1-1 0 0,0 1 0 0 0,0-5 0 0 0,-1-4-5 0 0,1 1-1 0 0,-2-1 1 0 0,-2-19-1 0 0,3 28 0 0 0,-1-3-59 0 0,1 1 0 0 0,0 0 0 0 0,0 0 1 0 0,0-1-1 0 0,1 1 0 0 0,-1 0 0 0 0,1 0 0 0 0,0-1 0 0 0,0 1 0 0 0,4-7 0 0 0,-4 8-981 0 0,0 0 0 0 0,1 1 1 0 0,0-1-1 0 0,-1 1 0 0 0,5-5 0 0 0,6-4-5805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12151 0 0,'-1'2'555'0'0,"0"10"48"0"0,-1-1-296 0 0,1-1-1 0 0,0 1 1 0 0,1 0-1 0 0,1 15 1 0 0,-1-25 444 0 0,13 10 1767 0 0,-9-11-2264 0 0,0 1 1 0 0,0-1-1 0 0,0 0 0 0 0,-1-1 0 0 0,1 1 1 0 0,0-1-1 0 0,0 1 0 0 0,0-1 0 0 0,-1 0 0 0 0,1-1 1 0 0,4-1-1 0 0,40-21 1266 0 0,15-17-962 0 0,-33 22-180 0 0,51-27 0 0 0,-76 43-369 0 0,0 1-1 0 0,1 0 0 0 0,-1 0 0 0 0,1 0 1 0 0,-1 0-1 0 0,1 1 0 0 0,0 0 0 0 0,0 0 1 0 0,-1 1-1 0 0,7 0 0 0 0,-4 4-8 0 0,-6-2 3 0 0,0 0 0 0 0,0 0 0 0 0,-1 0 0 0 0,1 1 0 0 0,-1-1 0 0 0,0 0 0 0 0,1 1 0 0 0,-1-1 1 0 0,0 1-1 0 0,0 0 0 0 0,-1-1 0 0 0,2 5 0 0 0,3 38 66 0 0,-2-13-82 0 0,-2-26 2 0 0,0 0 0 0 0,1 0 0 0 0,-1 0 0 0 0,1-1-1 0 0,0 1 1 0 0,1-1 0 0 0,0 1 0 0 0,0-1 0 0 0,0 0 0 0 0,0 0 0 0 0,1 0-1 0 0,-1-1 1 0 0,1 1 0 0 0,1-1 0 0 0,-1 0 0 0 0,9 7 0 0 0,-6-7-1389 0 0,-1 0 1 0 0,1-1 0 0 0,0 1 0 0 0,11 3 0 0 0,2-1-5912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4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110 262 7279 0 0,'56'-120'2476'0'0,"-54"115"-2191"0"0,6-14 966 0 0,1 0 0 0 0,1 1 0 0 0,0 0 0 0 0,15-18 0 0 0,-9 14 300 0 0,-16 21-1078 0 0,0 1-399 0 0,1-1-1 0 0,-1 1 0 0 0,0 0 1 0 0,0 0-1 0 0,0-1 0 0 0,1 1 1 0 0,-1 0-1 0 0,0 0 1 0 0,0 0-1 0 0,0 0 0 0 0,1-1 1 0 0,-1 1-1 0 0,0 0 1 0 0,0 0-1 0 0,1 0 0 0 0,-1 0 1 0 0,0 0-1 0 0,0 0 0 0 0,1 0 1 0 0,-1 0-1 0 0,0-1 1 0 0,1 1-1 0 0,-1 0 0 0 0,0 0 1 0 0,0 0-1 0 0,1 0 0 0 0,-1 1 1 0 0,1-1-1 0 0,1 4 3 0 0,0 0-1 0 0,0 1 1 0 0,-1-1-1 0 0,1 1 0 0 0,-1-1 1 0 0,0 1-1 0 0,0 0 1 0 0,-1 0-1 0 0,1-1 1 0 0,-1 1-1 0 0,0 0 1 0 0,0 0-1 0 0,-2 7 0 0 0,-1 11 183 0 0,-11 33 0 0 0,10-42-176 0 0,-26 85 327 0 0,-78 168 0 0 0,105-262-409 0 0,-94 190-16 0 0,92-189-1333 0 0,6-15-283 0 0,3-7 197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22 563 10679 0 0,'0'0'971'0'0,"-2"-1"-800"0"0,1 1-83 0 0,0 0 1 0 0,0-1 0 0 0,0 1 0 0 0,0-1-1 0 0,-1 1 1 0 0,2-1 0 0 0,-1 0 0 0 0,0 1-1 0 0,0-1 1 0 0,0 0 0 0 0,0 0 0 0 0,0 0-1 0 0,1 0 1 0 0,-1 1 0 0 0,0-1 0 0 0,1 0-1 0 0,-1 0 1 0 0,0 0 0 0 0,1-1 0 0 0,-1 1-1 0 0,1 0 1 0 0,0 0 0 0 0,-1 0 0 0 0,1 0-1 0 0,0 0 1 0 0,0 0 0 0 0,0-1 0 0 0,0 1-1 0 0,0 0 1 0 0,0 0 0 0 0,0 0 0 0 0,0 0-1 0 0,0-1 1 0 0,0 1 0 0 0,1 0 0 0 0,-1 0-1 0 0,0 0 1 0 0,1 0 0 0 0,1-2 0 0 0,-2 2-43 0 0,6-14 514 0 0,0-1 1 0 0,2 1 0 0 0,16-26 0 0 0,35-40-79 0 0,-49 67-449 0 0,13-13 163 0 0,0 1 1 0 0,1 1-1 0 0,34-26 0 0 0,87-58 404 0 0,-130 98-585 0 0,-14 11-14 0 0,26-20 312 0 0,49-26 0 0 0,-68 42-225 0 0,-1 0-1 0 0,1 1 0 0 0,0 0 0 0 0,0 1 0 0 0,0-1 0 0 0,1 1 0 0 0,-1 1 1 0 0,0 0-1 0 0,1 0 0 0 0,-1 0 0 0 0,0 1 0 0 0,11 1 0 0 0,-15 0-46 0 0,0 0 0 0 0,0 0 0 0 0,0 0 0 0 0,-1 1 0 0 0,1-1 0 0 0,-1 1 0 0 0,1-1 0 0 0,-1 1 0 0 0,0 0 0 0 0,1 1 0 0 0,-1-1 0 0 0,0 1 0 0 0,5 5 0 0 0,-5-4-13 0 0,1 1-1 0 0,-1 0 1 0 0,0 0-1 0 0,0 0 1 0 0,-1 0-1 0 0,1 0 1 0 0,-1 1 0 0 0,2 8-1 0 0,-1 0 11 0 0,-1 1 0 0 0,0 0 0 0 0,-1-1 0 0 0,-1 1 0 0 0,0 0 0 0 0,-3 21 0 0 0,-1-14 14 0 0,-1-1-1 0 0,0 1 1 0 0,-2-1 0 0 0,0 0-1 0 0,-13 26 1 0 0,-2-6 50 0 0,-39 57 1 0 0,48-81-94 0 0,-1 0 0 0 0,0-1 0 0 0,-1-1 0 0 0,-1 0 0 0 0,-1-1 0 0 0,0-1 0 0 0,-24 15 0 0 0,-137 65-199 0 0,137-73 33 0 0,-13 3-9 0 0,33-15-471 0 0,-1 2 0 0 0,-28 17 0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50 13991 0 0,'0'-2'639'0'0,"2"0"-559"0"0,0-1-1 0 0,0 0 1 0 0,1 0-1 0 0,-1 1 1 0 0,0 0 0 0 0,1-1-1 0 0,0 1 1 0 0,-1 0-1 0 0,1 0 1 0 0,6-3 0 0 0,20-14 1681 0 0,-28 29-723 0 0,-2-4-874 0 0,-1-1 0 0 0,0 1-1 0 0,0-1 1 0 0,0 0 0 0 0,-1 1 0 0 0,0-1 0 0 0,0 0 0 0 0,0 0 0 0 0,-6 6 0 0 0,-4 7 66 0 0,-182 300 229 0 0,194-316-458 0 0,-12 20 128 0 0,0 0-1 0 0,2 1 0 0 0,0 0 0 0 0,-8 30 0 0 0,17-46-84 0 0,1 0 0 0 0,0 1 0 0 0,0-1 0 0 0,0 1 0 0 0,1-1 0 0 0,0 1 0 0 0,0 0 0 0 0,2 7 0 0 0,-1-10-31 0 0,1 1 1 0 0,-1-1-1 0 0,1 0 1 0 0,0 1 0 0 0,1-1-1 0 0,-1 0 1 0 0,1 0-1 0 0,0-1 1 0 0,0 1-1 0 0,0-1 1 0 0,1 1 0 0 0,4 3-1 0 0,1 1-265 0 0,0-2 1 0 0,0 1-1 0 0,1-1 0 0 0,0-1 0 0 0,0 0 0 0 0,1 0 0 0 0,17 6 1 0 0,-14-7-879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15031 0 0,'0'21'2222'0'0,"5"17"-1698"0"0,8 30 1151 0 0,29 92 0 0 0,-32-133-1428 0 0,1 1-1 0 0,1-2 1 0 0,1 0-1 0 0,1 0 1 0 0,2-1-1 0 0,18 22 0 0 0,15 12 289 0 0,4-3 0 0 0,97 83-1 0 0,-132-126-1242 0 0,17 16 1456 0 0,-26-18-4118 0 0,-1 0-3697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11255 0 0,'0'0'1300'0'0,"0"1"-785"0"0,2 6-234 0 0,-1 0 0 0 0,0-1 1 0 0,0 1-1 0 0,-1 0 0 0 0,0 0 0 0 0,0 0 1 0 0,-1-1-1 0 0,1 1 0 0 0,-1 0 0 0 0,-1 0 1 0 0,1-1-1 0 0,-1 1 0 0 0,-1-1 0 0 0,-3 10 0 0 0,-3 2 159 0 0,-1 1 0 0 0,-1-1 0 0 0,-20 26-1 0 0,-22 20 281 0 0,-71 65 0 0 0,67-73-114 0 0,-74 95-1 0 0,112-122-469 0 0,12-16-5743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11519 0 0,'0'0'7058'0'0,"0"2"-6860"0"0,-2 7-10 0 0,0-1 1 0 0,0 0-1 0 0,-1 1 0 0 0,0-1 0 0 0,-1 0 0 0 0,-7 12 1 0 0,-33 46 396 0 0,8-18-485 0 0,-2-2 0 0 0,-2-2 1 0 0,-2-1-1 0 0,-2-2 0 0 0,-56 41 0 0 0,-30 1-100 0 0,123-79 1 0 0,-20 13 62 0 0,21-12-63 0 0,2 0-13 0 0,3-4-30 0 0,28-3 279 0 0,0-1-1 0 0,0-2 1 0 0,-1 0-1 0 0,43-16 1 0 0,-47 14-78 0 0,111-27 552 0 0,-116 31-735 0 0,1 0 1 0 0,-1 2-1 0 0,1 0 0 0 0,0 1 0 0 0,29 4 0 0 0,-44-4 347 0 0,11 2-2221 0 0,4-3-6707 0 0,-10-2 2988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6911 0 0,'1'-1'2907'0'0,"4"-3"-1667"0"0,-1 1 0 0 0,0-1-1 0 0,1 1 1 0 0,0 0 0 0 0,0 0 0 0 0,5-2 0 0 0,1 0-273 0 0,0 1 0 0 0,15-3 0 0 0,5 1-88 0 0,36-3-1 0 0,49-1 557 0 0,-67 7-1178 0 0,50 3 0 0 0,-35 1-1571 0 0,-29-4-3437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5527 0 0,'0'0'10110'0'0,"0"2"-9516"0"0,2 6-205 0 0,-1 0 1 0 0,0 0-1 0 0,-1 0 0 0 0,0 0 0 0 0,0 0 0 0 0,-1 0 0 0 0,0-1 1 0 0,-2 10-1 0 0,-1 3 360 0 0,-2 0 0 0 0,-8 20 1 0 0,-12 24-402 0 0,-3-1 0 0 0,-2-2 1 0 0,-3-1-1 0 0,-55 71 0 0 0,76-112-527 0 0,12-18 75 0 0,9-6-5073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56 6447 0 0,'-140'41'1840'0'0,"9"-3"6991"0"0,150-34-8363 0 0,0-2-1 0 0,1 0 1 0 0,-1-1-1 0 0,1-1 1 0 0,24-3 0 0 0,-11 1-89 0 0,457-48 1375 0 0,-333 31-1616 0 0,-63 8 18 0 0,243-26 564 0 0,-265 30-912 0 0,40-3 326 0 0,-37 6-8354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61 137 5063 0 0,'0'0'7347'0'0,"-2"5"-4531"0"0,2-5-2779 0 0,-1 0-1 0 0,1 0 0 0 0,0 0 1 0 0,0 0-1 0 0,0 0 1 0 0,0 0-1 0 0,0 0 1 0 0,0 0-1 0 0,0 0 0 0 0,0 0 1 0 0,0 0-1 0 0,0 0 1 0 0,0 0-1 0 0,0 0 1 0 0,0 0-1 0 0,0 1 0 0 0,0-1 1 0 0,0 0-1 0 0,0 0 1 0 0,0 0-1 0 0,0 0 1 0 0,0 0-1 0 0,0 0 0 0 0,0 0 1 0 0,0 0-1 0 0,0 0 1 0 0,0 0-1 0 0,0 0 1 0 0,0 1-1 0 0,0-1 0 0 0,0 0 1 0 0,0 0-1 0 0,0 0 1 0 0,0 0-1 0 0,0 0 0 0 0,0 0 1 0 0,0 0-1 0 0,0 0 1 0 0,0 0-1 0 0,0 0 1 0 0,0 0-1 0 0,0 0 0 0 0,0 0 1 0 0,0 0-1 0 0,0 1 1 0 0,0-1-1 0 0,0 0 1 0 0,0 0-1 0 0,1 0 0 0 0,-1 0 1 0 0,0 0-1 0 0,0 0 1 0 0,0 0-1 0 0,0 0 1 0 0,0 0-1 0 0,0 0 0 0 0,0 0 1 0 0,0 0-1 0 0,22-8 630 0 0,0-1-1 0 0,-1-1 0 0 0,0-1 0 0 0,24-17 1 0 0,-16 10-18 0 0,33-16 1 0 0,-49 28-458 0 0,28-11 383 0 0,-38 16-532 0 0,-1 1 1 0 0,1-1-1 0 0,-1 1 1 0 0,1-1-1 0 0,0 1 1 0 0,-1 0-1 0 0,1 0 1 0 0,0 0 0 0 0,-1 0-1 0 0,1 0 1 0 0,0 0-1 0 0,-1 1 1 0 0,5 1-1 0 0,-6-1-32 0 0,0-1-1 0 0,1 1 1 0 0,-1 0-1 0 0,0 0 1 0 0,1 0-1 0 0,-1 1 1 0 0,0-1-1 0 0,0 0 1 0 0,0 0-1 0 0,0 1 1 0 0,0-1-1 0 0,0 0 1 0 0,-1 1-1 0 0,1-1 1 0 0,0 1-1 0 0,-1-1 1 0 0,1 1 0 0 0,-1 0-1 0 0,0-1 1 0 0,1 1-1 0 0,-1-1 1 0 0,0 1-1 0 0,0 0 1 0 0,0-1-1 0 0,0 1 1 0 0,0 0-1 0 0,0-1 1 0 0,-1 3-1 0 0,0 4-3 0 0,-1 1 0 0 0,0-1 1 0 0,0 0-1 0 0,-4 9 0 0 0,-4 5 7 0 0,-1 0 0 0 0,-1 0 0 0 0,0-1 0 0 0,-2-1 0 0 0,0 0 0 0 0,-2-1 0 0 0,0-1 0 0 0,-36 32 0 0 0,43-41-13 0 0,-159 154 0 0 0,123-120-109 0 0,44-40 92 0 0,6-3 49 0 0,8-5 54 0 0,10-2 111 0 0,1 0 0 0 0,42-6-1 0 0,50 0 206 0 0,-52 7-317 0 0,12 0-83 0 0,19-3-663 0 0,-32-2-3422 0 0,-44 5 1303 0 0,-9 1 1137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30 8287 0 0,'7'-6'637'0'0,"-1"1"-1"0"0,1 1 1 0 0,0-1-1 0 0,11-4 2424 0 0,-4 10-1922 0 0,-7 0 1960 0 0,-7-1-3006 0 0,0 1 0 0 0,1-1-1 0 0,-1 0 1 0 0,0 0 0 0 0,0 0 0 0 0,1 1 0 0 0,-1-1 0 0 0,0 0 0 0 0,1 0 0 0 0,-1 1 0 0 0,0-1 0 0 0,0 0 0 0 0,0 1 0 0 0,1-1 0 0 0,-1 0 0 0 0,0 1 0 0 0,0-1 0 0 0,0 0 0 0 0,0 1 0 0 0,0-1 0 0 0,0 1 0 0 0,0-1 0 0 0,0 0 0 0 0,1 1 0 0 0,-1-1 0 0 0,0 0 0 0 0,-1 1 0 0 0,1-1 0 0 0,0 1 0 0 0,0-1 0 0 0,0 1 0 0 0,-9 13 664 0 0,-21 8-753 0 0,-10 1 14 0 0,-1-3 0 0 0,-64 23 0 0 0,46-20-148 0 0,47-18 68 0 0,-15 7-375 0 0,-2-2 1 0 0,-57 14-1 0 0,86-24 370 0 0,-1 0 0 0 0,0 1 0 0 0,1-1-1 0 0,-1 0 1 0 0,0 0 0 0 0,1 0 0 0 0,-1 0 0 0 0,0 0-1 0 0,1 0 1 0 0,-1-1 0 0 0,0 1 0 0 0,1 0 0 0 0,-1 0-1 0 0,0 0 1 0 0,1-1 0 0 0,-1 1 0 0 0,1 0 0 0 0,-1 0-1 0 0,1-1 1 0 0,-1 1 0 0 0,0-1 0 0 0,1 1 0 0 0,-1 0-1 0 0,1-1 1 0 0,-1 0 0 0 0,0-1-13 0 0,1 1 1 0 0,-1 0-1 0 0,1 0 0 0 0,-1-1 1 0 0,1 1-1 0 0,-1 0 0 0 0,1 0 1 0 0,0-1-1 0 0,0 1 0 0 0,0 0 1 0 0,0-1-1 0 0,0-1 1 0 0,1-2-66 0 0,-1 0 1 0 0,1 1-1 0 0,0-1 1 0 0,1 0-1 0 0,-1 0 1 0 0,3-4-1 0 0,8-11-151 0 0,-11 19 476 0 0,0 2-154 0 0,0 1 0 0 0,0-1 0 0 0,0 0 0 0 0,0 0 0 0 0,0 1 0 0 0,-1-1 0 0 0,1 1 0 0 0,0-1 0 0 0,-1 1 0 0 0,1 2 1 0 0,0 0-7 0 0,-1-1 0 0 0,1 1 0 0 0,-1 0 0 0 0,0 0 1 0 0,0 0-1 0 0,-1-1 0 0 0,1 1 0 0 0,-1 0 1 0 0,1 0-1 0 0,-1-1 0 0 0,-1 1 0 0 0,1 0 1 0 0,0-1-1 0 0,-3 5 0 0 0,-3 5 192 0 0,-1 0-1 0 0,-12 14 1 0 0,10-14 57 0 0,-16 23 1034 0 0,25-35-998 0 0,-3 17 739 0 0,21 2-912 0 0,-17-19-129 0 0,1 0 1 0 0,-1-1-1 0 0,1 1 1 0 0,-1-1 0 0 0,1 1-1 0 0,0-1 1 0 0,-1 1 0 0 0,1-1-1 0 0,-1 1 1 0 0,1-1-1 0 0,0 1 1 0 0,0-1 0 0 0,-1 0-1 0 0,1 1 1 0 0,0-1 0 0 0,0 0-1 0 0,-1 0 1 0 0,1 0 0 0 0,0 1-1 0 0,0-1 1 0 0,1 0-1 0 0,1 0 11 0 0,46 10 23 0 0,94 9-1 0 0,9 0 161 0 0,-142-17-130 0 0,1 1 0 0 0,-1 0 0 0 0,0 1-1 0 0,11 5 1 0 0,-17-7-4 0 0,1 1 0 0 0,-1-1 0 0 0,0 1 0 0 0,0 0 0 0 0,0 0 0 0 0,-1 0 0 0 0,1 0 0 0 0,-1 1 0 0 0,0 0 0 0 0,0-1 0 0 0,4 7 0 0 0,-5-7-33 0 0,-1-1 0 0 0,0 1 0 0 0,0 0-1 0 0,0 0 1 0 0,-1 0 0 0 0,1 0 0 0 0,-1-1 0 0 0,1 1 0 0 0,-1 0-1 0 0,0 0 1 0 0,0 0 0 0 0,0 0 0 0 0,0 0 0 0 0,-1 0 0 0 0,1 0-1 0 0,-1 0 1 0 0,0-1 0 0 0,0 1 0 0 0,0 0 0 0 0,0 0 0 0 0,0-1-1 0 0,-1 1 1 0 0,-1 2 0 0 0,-1 1 27 0 0,0-1 0 0 0,0 0 0 0 0,0 0 0 0 0,-1 0 0 0 0,0-1 0 0 0,0 1 0 0 0,0-1 0 0 0,0 0 0 0 0,-7 3 0 0 0,1-1-51 0 0,-1-1 1 0 0,0 0-1 0 0,-1 0 1 0 0,1-1-1 0 0,-16 2 0 0 0,-65 6-280 0 0,83-11 177 0 0,-1-1-1 0 0,-18-1 0 0 0,25 1 54 0 0,1-1 1 0 0,0 0 0 0 0,-1 1-1 0 0,1-1 1 0 0,0 0 0 0 0,0 0-1 0 0,0-1 1 0 0,-1 1 0 0 0,1-1-1 0 0,1 0 1 0 0,-1 1-1 0 0,-5-5 1 0 0,8 5 11 0 0,-1 1 1 0 0,1-1-1 0 0,-1 1 0 0 0,1-1 1 0 0,0 1-1 0 0,-1-1 0 0 0,1 0 0 0 0,0 1 1 0 0,-1-1-1 0 0,1 0 0 0 0,0 1 0 0 0,0-1 1 0 0,0 0-1 0 0,0 1 0 0 0,0-1 0 0 0,-1 0 1 0 0,1 1-1 0 0,0-1 0 0 0,0 0 1 0 0,1 0-1 0 0,-1 1 0 0 0,0-1 0 0 0,0-1 1 0 0,9-15-2135 0 0,-1 5 711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0,'0'2'134'0'0,"8"31"509"0"0,-6-28 70 0 0,0 0 0 0 0,0 0 0 0 0,1 0 0 0 0,0 0 0 0 0,0 0 0 0 0,0 0 1 0 0,5 5-1 0 0,11 10 173 0 0,0-1 1 0 0,1 0-1 0 0,1-2 0 0 0,30 19 1 0 0,99 52 1064 0 0,-20-13 816 0 0,-111-62-2325 0 0,113 76 2471 0 0,-112-74-2448 0 0,0 2 0 0 0,-1 0-1 0 0,-1 2 1 0 0,17 21 0 0 0,-27-30-350 0 0,-1 0 0 0 0,-1 1 1 0 0,0 0-1 0 0,0 0 1 0 0,-1 0-1 0 0,0 0 0 0 0,-1 1 1 0 0,4 16-1 0 0,-7-19-91 0 0,1 0-1 0 0,-1 0 1 0 0,-1 0-1 0 0,0 0 1 0 0,0 0 0 0 0,-1 0-1 0 0,0 0 1 0 0,0 0 0 0 0,-1 0-1 0 0,-1 0 1 0 0,1-1-1 0 0,-5 10 1 0 0,-1-1 10 0 0,-1-1 1 0 0,0 0-1 0 0,-1-1 0 0 0,-22 26 0 0 0,-56 48 123 0 0,-7-14-7 0 0,28-23-2073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7:5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53 2303 0 0,'7'-5'443'0'0,"36"-26"8558"0"0,-13 16-5754 0 0,-30 15-3074 0 0,1 0 0 0 0,-1-1 0 0 0,1 1 0 0 0,-1 0 0 0 0,1 0 0 0 0,-1 0 0 0 0,1 0 0 0 0,-1 0 0 0 0,1 0-1 0 0,-1 0 1 0 0,1 0 0 0 0,-1 0 0 0 0,1 0 0 0 0,-1 0 0 0 0,1 0 0 0 0,-1 0 0 0 0,1 0 0 0 0,-1 0 0 0 0,1 0 0 0 0,-1 1 0 0 0,1-1 0 0 0,-1 0 0 0 0,1 0 0 0 0,-1 1 0 0 0,0-1 0 0 0,1 0 0 0 0,-1 0 0 0 0,1 1 0 0 0,0 0-1 0 0,-1 0-48 0 0,1 1-1 0 0,0-1 1 0 0,0 1-1 0 0,-1-1 0 0 0,1 1 1 0 0,-1-1-1 0 0,1 1 0 0 0,-1-1 1 0 0,1 4-1 0 0,0 2-5 0 0,-1 1 0 0 0,0 0-1 0 0,-1 10 1 0 0,-6 17 254 0 0,0-1 0 0 0,-15 40 0 0 0,11-38-256 0 0,-24 55 94 0 0,11-29-193 0 0,1-5 26 0 0,12-29-25 0 0,0-1 1 0 0,2 2 0 0 0,-11 55-1 0 0,19-74-18 0 0,1-3-15 0 0,1-7-128 0 0,0 0-1 0 0,1-1 0 0 0,-1 1 0 0 0,0 0 0 0 0,1 0 0 0 0,-1-1 0 0 0,1 1 0 0 0,-1-1 0 0 0,0 1 1 0 0,0-1-1 0 0,1 1 0 0 0,1-2 0 0 0,6-8-2073 0 0,1-2-4897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0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2303 0 0,'0'0'102'0'0,"14"-10"2782"0"0,-2 4-2426 0 0,0 0 0 0 0,0 1 0 0 0,1 1 0 0 0,0 0-1 0 0,24-4 1 0 0,-1 0-1207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0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293 191 4751 0 0,'0'0'216'0'0,"-2"0"-10"0"0,-10 7 228 0 0,-1-2 1 0 0,-1 1 0 0 0,-21 4-1 0 0,29-8-4 0 0,-1 0-1 0 0,1 0 1 0 0,0 1-1 0 0,-11 5 1 0 0,-12 6-11 0 0,-29 7 4 0 0,49-18 95 0 0,-1 0 0 0 0,-15 3 0 0 0,-6 1 878 0 0,18-3 491 0 0,19-5 1152 0 0,21-9-1273 0 0,-7-1-1663 0 0,-2 0 0 0 0,31-26 0 0 0,19-13 66 0 0,120-51-5 0 0,-149 84-190 0 0,2 2 0 0 0,81-21 0 0 0,-112 34 19 0 0,0 1 1 0 0,1 0-1 0 0,-1 1 0 0 0,1 0 0 0 0,-1 1 0 0 0,0 0 0 0 0,1 0 1 0 0,-1 1-1 0 0,0 0 0 0 0,0 1 0 0 0,0 1 0 0 0,0-1 0 0 0,-1 1 1 0 0,0 1-1 0 0,1 0 0 0 0,12 9 0 0 0,29 12 7 0 0,-51-26 2 0 0,1 0 0 0 0,0 1 0 0 0,0-1 0 0 0,-1 1 0 0 0,1-1 0 0 0,-1 1 0 0 0,1-1 0 0 0,0 1 0 0 0,-1-1 0 0 0,1 1 0 0 0,-1 0 0 0 0,1-1 0 0 0,-1 1-1 0 0,1 0 1 0 0,-1-1 0 0 0,0 1 0 0 0,1 0 0 0 0,-1 0 0 0 0,0-1 0 0 0,0 1 0 0 0,0 0 0 0 0,1 0 0 0 0,-1 0 0 0 0,0-1 0 0 0,0 1 0 0 0,0 0 0 0 0,0 0 0 0 0,0 0 0 0 0,0-1 0 0 0,0 1 0 0 0,-1 0 0 0 0,1 1-1 0 0,0-1 11 0 0,-1 1 5 0 0,1 0-1 0 0,-1 0 1 0 0,0 0-1 0 0,1 0 1 0 0,-1 0-1 0 0,0 0 1 0 0,0 0-1 0 0,0 0 1 0 0,-1-1-1 0 0,1 1 1 0 0,0 0-1 0 0,-1-1 1 0 0,-1 3-1 0 0,-4 4 68 0 0,-34 46 129 0 0,-91 94-1 0 0,121-137-204 0 0,0-1-1 0 0,-1-1 1 0 0,0 0-1 0 0,0-1 1 0 0,-1 0-1 0 0,0-1 0 0 0,-1 0 1 0 0,1-1-1 0 0,-27 8 1 0 0,-24 3 512 0 0,-99 14 0 0 0,141-28-556 0 0,8 0-502 0 0,0-1 0 0 0,-14-1 1 0 0,36-5-1667 0 0,4-1-4354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0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18 14047 0 0,'13'-9'1503'0'0,"-11"7"-1483"0"0,13-4 88 0 0,-13 6 421 0 0,3 2 3874 0 0,-7 3-4318 0 0,2-4-149 0 0,-5 6 216 0 0,0 1 1 0 0,0-1-1 0 0,0 0 0 0 0,-1-1 0 0 0,0 1 1 0 0,0-1-1 0 0,-1 0 0 0 0,1-1 0 0 0,-9 6 1 0 0,-11 10 60 0 0,-168 165 343 0 0,144-132-550 0 0,-70 100 0 0 0,111-141-10 0 0,0 1 0 0 0,1 0 1 0 0,1 0-1 0 0,0 1 0 0 0,-9 29 0 0 0,15-39-28 0 0,-1 0 0 0 0,1 1 0 0 0,0-1 0 0 0,1 0 0 0 0,-1 0 0 0 0,1 1 0 0 0,0-1 0 0 0,1 0 0 0 0,-1 0 0 0 0,1 0 0 0 0,0 1 0 0 0,0-1-1 0 0,1 0 1 0 0,-1 0 0 0 0,1 0 0 0 0,0 0 0 0 0,1-1 0 0 0,-1 1 0 0 0,1-1 0 0 0,0 1 0 0 0,6 7 0 0 0,-2-5-47 0 0,0-1 0 0 0,0 0 0 0 0,1 0-1 0 0,0-1 1 0 0,0 0 0 0 0,0 0 0 0 0,13 5 0 0 0,4-1-1856 0 0,35 9 1 0 0,-46-15 276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0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8751 0 0,'0'0'794'0'0,"-1"1"-652"0"0,-2 6 276 0 0,-1 0 0 0 0,1 0 0 0 0,1 0-1 0 0,-1 0 1 0 0,1 1 0 0 0,0-1 0 0 0,1 1-1 0 0,0 0 1 0 0,0-1 0 0 0,0 1 0 0 0,1 0 0 0 0,1 10-1 0 0,2 7 856 0 0,0 1-1 0 0,10 34 0 0 0,-7-37-986 0 0,1-1-1 0 0,1 0 1 0 0,0 0-1 0 0,2-1 1 0 0,1 0-1 0 0,0-1 1 0 0,2 0-1 0 0,0-1 1 0 0,1 0-1 0 0,1-1 1 0 0,1-1-1 0 0,0 0 1 0 0,1-1-1 0 0,1-1 1 0 0,28 18-1 0 0,30 15 132 0 0,-30-21-117 0 0,67 55-1 0 0,-97-69-264 0 0,-1 1 0 0 0,22 27 0 0 0,-32-35-38 0 0,-1 0 0 0 0,0 0 0 0 0,0 0 0 0 0,-1 0-1 0 0,0 1 1 0 0,0-1 0 0 0,0 1 0 0 0,-1-1 0 0 0,0 1 0 0 0,0 0 0 0 0,1 11 0 0 0,-3-14-62 0 0,-1 0 1 0 0,1 1-1 0 0,-1-1 0 0 0,0 0 0 0 0,0 1 1 0 0,-1 3-1 0 0,-5 4-5996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0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15 10999 0 0,'-2'-8'1172'0'0,"2"7"-1047"0"0,0 1 0 0 0,0 0 0 0 0,0 0 0 0 0,0-1-1 0 0,0 1 1 0 0,0 0 0 0 0,0 0 0 0 0,0-1 0 0 0,0 1-1 0 0,0 0 1 0 0,0 0 0 0 0,-1-1 0 0 0,1 1 0 0 0,0 0-1 0 0,0 0 1 0 0,0-1 0 0 0,0 1 0 0 0,-1 0 0 0 0,1 0-1 0 0,0 0 1 0 0,0-1 0 0 0,0 1 0 0 0,-1 0 0 0 0,1 0-1 0 0,0 0 1 0 0,0 0 0 0 0,-1 0 0 0 0,1 0 0 0 0,0-1-1 0 0,0 1 1 0 0,-1 0 0 0 0,1 0 0 0 0,0 0 0 0 0,0 0-1 0 0,-1 0 1 0 0,1 0 0 0 0,-12 6 1267 0 0,-9 16-751 0 0,-50 69 418 0 0,-75 87 126 0 0,141-172-1172 0 0,-129 130 227 0 0,108-113-215 0 0,-105 89 43 0 0,103-92-41 0 0,0 0 0 0 0,-1-2-1 0 0,-32 15 1 0 0,10-11 22 0 0,-54 30 118 0 0,99-48-207 0 0,5-4-162 0 0,21-5-1171 0 0,-12 2 756 0 0,10-3-735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0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31 6447 0 0,'2'-1'298'0'0,"1"0"-194"0"0,-1 1-74 0 0,1-1-1 0 0,0 0 1 0 0,-1-1-1 0 0,1 1 0 0 0,-1 0 1 0 0,1-1-1 0 0,-1 1 1 0 0,0-1-1 0 0,4-3 0 0 0,-4-1 1225 0 0,16 0 5532 0 0,-18 6-6694 0 0,0 0 0 0 0,1-1 0 0 0,-1 1 0 0 0,1 0 0 0 0,-1 0 1 0 0,0 1-1 0 0,1-1 0 0 0,-1 0 0 0 0,0 0 0 0 0,1 0 0 0 0,-1 0 0 0 0,0 0 0 0 0,1 0 0 0 0,-1 0 0 0 0,0 0 0 0 0,1 1 0 0 0,-1-1 0 0 0,0 0 0 0 0,0 0 0 0 0,1 0 0 0 0,-1 1 0 0 0,0-1 0 0 0,0 0 0 0 0,1 0 0 0 0,-1 1 0 0 0,0-1 0 0 0,0 0 0 0 0,0 1 0 0 0,1-1 0 0 0,-1 0 1 0 0,0 1-1 0 0,0-1 0 0 0,0 0 0 0 0,0 1 0 0 0,0-1 0 0 0,0 2 10 0 0,0-1 0 0 0,0 1 1 0 0,0-1-1 0 0,0 0 0 0 0,-1 1 1 0 0,1-1-1 0 0,0 0 0 0 0,-1 1 0 0 0,-1 1 1 0 0,-1 3 33 0 0,0 0-1 0 0,-1 0 1 0 0,-6 7 0 0 0,-17 15 201 0 0,-36 30 0 0 0,6-7-320 0 0,-4 5-458 0 0,-115 82-1 0 0,149-120 189 0 0,-37 28-96 0 0,56-39 306 0 0,8-7 43 0 0,0 0 1 0 0,0 0-1 0 0,0 0 0 0 0,0 0 1 0 0,0 0-1 0 0,-1 0 1 0 0,1 0-1 0 0,0 1 0 0 0,0-1 1 0 0,0 0-1 0 0,0 0 0 0 0,0 0 1 0 0,0 0-1 0 0,0 0 1 0 0,0 0-1 0 0,0 0 0 0 0,0 0 1 0 0,0 0-1 0 0,0 0 0 0 0,0 0 1 0 0,0 0-1 0 0,0 0 1 0 0,0 0-1 0 0,0 0 0 0 0,0 0 1 0 0,0 0-1 0 0,0 0 1 0 0,0 0-1 0 0,0 0 0 0 0,0 1 1 0 0,0-1-1 0 0,0 0 0 0 0,0 0 1 0 0,0 0-1 0 0,0 0 1 0 0,0 0-1 0 0,0 0 0 0 0,0 0 1 0 0,0 0-1 0 0,0 0 0 0 0,0 0 1 0 0,0 0-1 0 0,0 0 1 0 0,0 0-1 0 0,0 0 0 0 0,0 0 1 0 0,0 0-1 0 0,0 1 1 0 0,0-1-1 0 0,0 0 0 0 0,0 0 1 0 0,0 0-1 0 0,0 0 0 0 0,0 0 1 0 0,0 0-1 0 0,0 0 1 0 0,0 0-1 0 0,0 0 0 0 0,0 0 1 0 0,0 0-1 0 0,0 0 0 0 0,1 0 1 0 0,-1 0-1 0 0,6 1 18 0 0,9-2 8 0 0,283-53 1139 0 0,-149 26-425 0 0,-114 21-629 0 0,-19 3-375 0 0,0 1-1 0 0,30-2 1 0 0,-44 5-182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12815 0 0,'0'0'1158'0'0,"-2"1"-954"0"0,-10 3 205 0 0,0 0 0 0 0,0 1 1 0 0,0 1-1 0 0,1 0 0 0 0,-1 0 1 0 0,1 1-1 0 0,1 1 0 0 0,-13 10 1 0 0,-193 183-313 0 0,198-183-216 0 0,9-10 80 0 0,1 0 0 0 0,-1 1 0 0 0,2 0 0 0 0,-1 0 0 0 0,1 0 0 0 0,1 1-1 0 0,0 1 1 0 0,-8 15 0 0 0,11-11 39 0 0,2-12 13 0 0,1 0-1 0 0,0 0 1 0 0,0 0-1 0 0,0 0 1 0 0,0 1 0 0 0,0-1-1 0 0,1 0 1 0 0,-1 0-1 0 0,1 0 1 0 0,0 0-1 0 0,0 0 1 0 0,0 0 0 0 0,1 0-1 0 0,-1-1 1 0 0,0 1-1 0 0,1 0 1 0 0,0-1-1 0 0,0 1 1 0 0,0-1 0 0 0,0 1-1 0 0,0-1 1 0 0,0 0-1 0 0,0 0 1 0 0,1 0-1 0 0,-1 0 1 0 0,1 0-1 0 0,0-1 1 0 0,-1 1 0 0 0,1-1-1 0 0,0 0 1 0 0,0 1-1 0 0,4 0 1 0 0,2 0 43 0 0,1 0 0 0 0,0 0 1 0 0,-1-1-1 0 0,1 0 0 0 0,0 0 0 0 0,0-1 1 0 0,0-1-1 0 0,0 1 0 0 0,10-3 1 0 0,14-5 187 0 0,-1-1 1 0 0,32-12 0 0 0,64-32 731 0 0,-100 40-629 0 0,-4 3 152 0 0,-1-2-1 0 0,0 0 1 0 0,-1-1-1 0 0,35-26 1 0 0,-54 36-419 0 0,0-1-1 0 0,0 0 1 0 0,-1 1-1 0 0,0-1 1 0 0,1 0-1 0 0,-1-1 1 0 0,-1 1-1 0 0,1 0 1 0 0,-1-1-1 0 0,1 0 1 0 0,1-6-1 0 0,-3 9-61 0 0,-1-1-1 0 0,1 1 1 0 0,-1-1-1 0 0,0 0 1 0 0,0 1 0 0 0,0-1-1 0 0,0 1 1 0 0,0-1-1 0 0,-1 1 1 0 0,1-1-1 0 0,-1 1 1 0 0,1-1-1 0 0,-1 1 1 0 0,0 0-1 0 0,0-1 1 0 0,0 1-1 0 0,0 0 1 0 0,-1-1-1 0 0,1 1 1 0 0,0 0-1 0 0,-1 0 1 0 0,0 0-1 0 0,1 0 1 0 0,-4-2-1 0 0,-5-5-36 0 0,-1 1 0 0 0,0 0 0 0 0,-1 0 0 0 0,-24-11 0 0 0,-55-18-223 0 0,13 6 131 0 0,74 29 103 0 0,-19-8-340 0 0,-23-8-1 0 0,45 18 320 0 0,0 0-1 0 0,0-1 1 0 0,0 1 0 0 0,-1 0 0 0 0,1 0 0 0 0,0 0 0 0 0,0 0-1 0 0,0 0 1 0 0,0 1 0 0 0,0-1 0 0 0,0 0 0 0 0,0 1-1 0 0,0-1 1 0 0,0 0 0 0 0,0 1 0 0 0,0-1 0 0 0,0 1-1 0 0,0-1 1 0 0,0 1 0 0 0,0 0 0 0 0,0-1 0 0 0,0 1 0 0 0,1 0-1 0 0,-1 0 1 0 0,0 0 0 0 0,1 0 0 0 0,-1-1 0 0 0,0 1-1 0 0,1 0 1 0 0,-1 0 0 0 0,1 0 0 0 0,-1 2 0 0 0,-7 18-2034 0 0,6-10-2598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0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6911 0 0,'0'0'10643'0'0,"2"0"-9687"0"0,9-5-186 0 0,0 1-1 0 0,0 0 1 0 0,1 1 0 0 0,-1 0-1 0 0,1 0 1 0 0,0 2-1 0 0,17-1 1 0 0,339-28-918 0 0,-355 29-934 0 0,-1 0 1 0 0,16 2-1 0 0,-12 1-513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5527 0 0,'0'0'9564'0'0,"-1"2"-8309"0"0,-59 130 3403 0 0,-31 58-3143 0 0,61-139-1315 0 0,-68 85 0 0 0,62-88-948 0 0,-33 58 0 0 0,68-104 36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140 116 8751 0 0,'0'0'10986'0'0,"1"0"-10768"0"0,4-1-112 0 0,-1 0 0 0 0,0 0 0 0 0,1-1 0 0 0,-1 1 0 0 0,0-1-1 0 0,0 0 1 0 0,0 0 0 0 0,0 0 0 0 0,0-1 0 0 0,-1 1 0 0 0,6-6 0 0 0,-2 3 89 0 0,-1 1 1 0 0,1-1 0 0 0,10-4-1 0 0,20-6 157 0 0,0 2 0 0 0,48-11 0 0 0,-70 20-250 0 0,29-5 207 0 0,-42 9-279 0 0,1-1-1 0 0,0 1 1 0 0,0 0 0 0 0,-1 0 0 0 0,1 0 0 0 0,0 1-1 0 0,-1-1 1 0 0,1 1 0 0 0,0-1 0 0 0,-1 1-1 0 0,1 0 1 0 0,3 1 0 0 0,-6-1-22 0 0,1 0 1 0 0,0-1-1 0 0,0 1 1 0 0,0 0 0 0 0,-1 0-1 0 0,1 0 1 0 0,0 0-1 0 0,-1 0 1 0 0,1 0-1 0 0,-1 0 1 0 0,1 0-1 0 0,-1 0 1 0 0,0 0 0 0 0,1 0-1 0 0,-1 0 1 0 0,0 0-1 0 0,0 0 1 0 0,1 0-1 0 0,-1 0 1 0 0,0 1-1 0 0,-1 1 1 0 0,-3 22-9 0 0,1-16 5 0 0,0 1-1 0 0,-1-1 1 0 0,0-1 0 0 0,-1 1 0 0 0,0-1 0 0 0,0 0-1 0 0,-1 0 1 0 0,0 0 0 0 0,-12 11 0 0 0,-6 3-78 0 0,-40 30-1 0 0,38-32-8 0 0,-122 95-444 0 0,91-71 315 0 0,40-32 166 0 0,1 0 0 0 0,1 1-1 0 0,0 0 1 0 0,-25 30 0 0 0,29-30 23 0 0,10-10-20 0 0,3 3 31 0 0,5-1 11 0 0,2-1 26 0 0,1 0 0 0 0,0 0 0 0 0,0-2 0 0 0,0 1 0 0 0,0-1 0 0 0,20 1 0 0 0,64-3 229 0 0,-69-1-231 0 0,43-3 360 0 0,-6 1-1445 0 0,-21 2-7597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27 3223 0 0,'3'-1'25'0'0,"15"-6"405"0"0,26-8 0 0 0,-13 11 3246 0 0,3 7 7126 0 0,-34-3-10765 0 0,0 0-1 0 0,0 0 1 0 0,1 0-1 0 0,-1 1 1 0 0,0-1 0 0 0,0 0-1 0 0,0 0 1 0 0,1 0 0 0 0,-1 0-1 0 0,0 0 1 0 0,0 1 0 0 0,0-1-1 0 0,0 0 1 0 0,1 0 0 0 0,-1 0-1 0 0,0 0 1 0 0,0 1 0 0 0,0-1-1 0 0,0 0 1 0 0,0 0 0 0 0,0 1-1 0 0,1-1 1 0 0,-1 0-1 0 0,0 0 1 0 0,0 0 0 0 0,0 1-1 0 0,0-1 1 0 0,0 0 0 0 0,0 0-1 0 0,0 1 1 0 0,0-1 0 0 0,0 0-1 0 0,0 0 1 0 0,0 1 0 0 0,0-1-1 0 0,0 0 1 0 0,0 0 0 0 0,-1 1-1 0 0,1-1 1 0 0,0 0 0 0 0,-2 10 496 0 0,0-7-415 0 0,0 0 0 0 0,0 0 1 0 0,-1 0-1 0 0,1 0 0 0 0,-1 0 1 0 0,1-1-1 0 0,-1 1 0 0 0,0-1 1 0 0,-6 4-1 0 0,-32 16 370 0 0,23-13-415 0 0,-28 14 54 0 0,-56 19 0 0 0,-53 9-140 0 0,129-42 9 0 0,-13 4-137 0 0,18-5-124 0 0,0-1-1 0 0,-29 5 1 0 0,46-11 87 0 0,-1-1 0 0 0,1 0 0 0 0,0 1 0 0 0,0-1 0 0 0,-8-1 0 0 0,11 0-189 0 0,-1-10-505 0 0,2 11 793 0 0,0-1 1 0 0,-1 0-1 0 0,1 0 1 0 0,0 0 0 0 0,0 0-1 0 0,0 0 1 0 0,0 0 0 0 0,0 0-1 0 0,0 0 1 0 0,0 0 0 0 0,1 0-1 0 0,-1 0 1 0 0,0 0 0 0 0,0 0-1 0 0,1 1 1 0 0,-1-1-1 0 0,0 0 1 0 0,1 0 0 0 0,-1 0-1 0 0,1 0 1 0 0,-1 1 0 0 0,1-1-1 0 0,1-1 1 0 0,-2 2 70 0 0,0 0 1 0 0,0 0-1 0 0,0-1 1 0 0,0 1-1 0 0,1 0 0 0 0,-1 0 1 0 0,0 0-1 0 0,0-1 1 0 0,0 1-1 0 0,0 0 0 0 0,0 0 1 0 0,0 0-1 0 0,0-1 1 0 0,0 1-1 0 0,0 0 0 0 0,0 0 1 0 0,0-1-1 0 0,1 1 1 0 0,-1 0-1 0 0,0 0 0 0 0,-1 0 1 0 0,1-1-1 0 0,0 1 1 0 0,0 0-1 0 0,0 0 1 0 0,0-1-1 0 0,0 1 0 0 0,0 0 1 0 0,0 0-1 0 0,0-1 1 0 0,0 1-1 0 0,0 0 0 0 0,0 0 1 0 0,-1 0-1 0 0,1 0 1 0 0,0-1-1 0 0,0 1 0 0 0,0 0 1 0 0,0 0-1 0 0,-1 0 1 0 0,1 0-1 0 0,0-1 0 0 0,0 1 1 0 0,0 0-1 0 0,-1 0 1 0 0,1 0-1 0 0,0 0 1 0 0,0 0-1 0 0,-1 0 0 0 0,1 0 1 0 0,0 0-1 0 0,0 0 1 0 0,0 0-1 0 0,-1 0 0 0 0,1 0 1 0 0,0 0-1 0 0,0 0 1 0 0,-1 0-1 0 0,1 0 0 0 0,0 0 1 0 0,0 0-1 0 0,-1 0 1 0 0,1 0-1 0 0,-19 2 27 0 0,8 3 162 0 0,0 0-1 0 0,0 0 1 0 0,1 1-1 0 0,-1 0 0 0 0,1 1 1 0 0,-9 8-1 0 0,0 2 231 0 0,-31 33-1 0 0,42-42-334 0 0,2-1-22 0 0,0 0-1 0 0,0 0 1 0 0,-8 14 0 0 0,14-20 691 0 0,1-1-574 0 0,7 2-96 0 0,0-1 0 0 0,0 1-1 0 0,0-2 1 0 0,0 1 0 0 0,0-1 0 0 0,10-1 0 0 0,52-10-96 0 0,-30 4 10 0 0,-12 3-35 0 0,0 1-1 0 0,0 1 1 0 0,47 3 0 0 0,-67-1 49 0 0,0 1-1 0 0,-1 0 1 0 0,1 1 0 0 0,0 0 0 0 0,-1 0 0 0 0,1 1-1 0 0,-1 0 1 0 0,0 0 0 0 0,0 0 0 0 0,0 1 0 0 0,0 0-1 0 0,0 1 1 0 0,-1 0 0 0 0,0-1 0 0 0,0 2 0 0 0,0-1-1 0 0,8 12 1 0 0,-11-13 69 0 0,-1-1 0 0 0,1 0 0 0 0,-1 1-1 0 0,0-1 1 0 0,-1 1 0 0 0,1 0 0 0 0,-1 0 0 0 0,1 0-1 0 0,-1-1 1 0 0,-1 1 0 0 0,1 0 0 0 0,0 7 0 0 0,-1-9-29 0 0,-1-1 0 0 0,1 1 1 0 0,-1-1-1 0 0,0 1 0 0 0,1-1 1 0 0,-1 1-1 0 0,0-1 0 0 0,0 0 1 0 0,0 1-1 0 0,0-1 0 0 0,0 0 1 0 0,0 0-1 0 0,-1 0 0 0 0,0 1 1 0 0,-3 3 88 0 0,-1 1-45 0 0,0-1-1 0 0,0 0 0 0 0,0 0 1 0 0,-1-1-1 0 0,1 1 1 0 0,-11 4-1 0 0,-47 17 131 0 0,33-15-172 0 0,8-1-17 0 0,-16 5-32 0 0,0 1 1 0 0,-42 27-1 0 0,77-40-111 0 0,0 0-1 0 0,-1 0 0 0 0,1 0 1 0 0,0 1-1 0 0,-3 4 1 0 0,6-7-387 0 0,3-1-1003 0 0,10-3-431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12439 0 0,'-1'2'4680'0'0,"0"1"-4364"0"0,0 0 1 0 0,0 0-1 0 0,0 0 0 0 0,-1 0 0 0 0,1-1 0 0 0,-1 1 0 0 0,0 0 0 0 0,0-1 1 0 0,0 1-1 0 0,0-1 0 0 0,0 0 0 0 0,-5 4 0 0 0,-2 2 303 0 0,1 1-1 0 0,1-1 1 0 0,-11 15-1 0 0,14-15-633 0 0,2-1-161 0 0,1-6-441 0 0,11 5-6932 0 0,1 1 930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5063 0 0,'1'0'390'0'0,"22"-1"12395"0"0,-87 18-10852 0 0,17-5-1205 0 0,-50 20 0 0 0,-217 98-1153 0 0,312-129-67 0 0,8-8-1052 0 0,0 1 1136 0 0,1 0 0 0 0,-1 1 1 0 0,2 0-1 0 0,12-8 0 0 0,7-4-86 0 0,35-19-357 0 0,-61 35 912 0 0,-3 1-9 0 0,-1 1 0 0 0,1-1-1 0 0,0 1 1 0 0,0 0-1 0 0,0 0 1 0 0,0 0 0 0 0,-4 2-1 0 0,1 0 36 0 0,-53 29 473 0 0,1 2 0 0 0,-84 67 0 0 0,105-66-64 0 0,35-34-401 0 0,0 0-59 0 0,-1 0-1 0 0,1 0 1 0 0,0 0 0 0 0,0 0-1 0 0,0 1 1 0 0,0-1 0 0 0,0 0-1 0 0,0 0 1 0 0,0 1 0 0 0,0-1-1 0 0,0 1 1 0 0,0-1 0 0 0,1 0-1 0 0,-1 1 1 0 0,1 0 0 0 0,-1-1-1 0 0,1 1 1 0 0,-1-1 0 0 0,1 3-1 0 0,0-3-35 0 0,0-1 0 0 0,-1 1 0 0 0,1-1 0 0 0,0 0 0 0 0,0 1 0 0 0,0-1 0 0 0,0 1 0 0 0,0-1 0 0 0,0 1 0 0 0,0-1 0 0 0,0 1 0 0 0,0-1 0 0 0,0 1 0 0 0,0-1 0 0 0,0 1 0 0 0,0-1 0 0 0,0 1 0 0 0,0-1 0 0 0,0 1 0 0 0,0-1 0 0 0,1 1 0 0 0,-1-1 0 0 0,0 1 0 0 0,0-1 0 0 0,1 0 0 0 0,-1 1 0 0 0,0-1 0 0 0,1 1 0 0 0,-1-1 0 0 0,0 0 0 0 0,1 1 0 0 0,0-1 0 0 0,0 1 0 0 0,0 0-1 0 0,1 1 0 0 0,-1-1 0 0 0,1 0 0 0 0,0 1 0 0 0,-1-1-1 0 0,1 0 1 0 0,0 0 0 0 0,0-1 0 0 0,0 1 0 0 0,0 0 0 0 0,0 0 0 0 0,0-1 0 0 0,0 0-1 0 0,0 1 1 0 0,0-1 0 0 0,0 0 0 0 0,4 0 0 0 0,5 0-12 0 0,0-1-1 0 0,12-2 1 0 0,-17 2 7 0 0,251-41-352 0 0,-246 40 363 0 0,1 1 0 0 0,0 0 1 0 0,-1 1-1 0 0,1 1 0 0 0,0-1 0 0 0,-1 2 0 0 0,15 3 0 0 0,-20-4 92 0 0,0 1 1 0 0,0 0-1 0 0,0 1 1 0 0,-1-1-1 0 0,1 1 1 0 0,-1 0-1 0 0,1 1 1 0 0,-1-1-1 0 0,0 1 1 0 0,-1 0-1 0 0,1 0 0 0 0,-1 1 1 0 0,1-1-1 0 0,-1 1 1 0 0,4 6-1 0 0,-5-7-6 0 0,0 1-1 0 0,-1-1 0 0 0,1 0 1 0 0,-1 1-1 0 0,0 0 0 0 0,0-1 1 0 0,-1 1-1 0 0,1 0 0 0 0,-1 0 1 0 0,0 0-1 0 0,0 0 0 0 0,-1 0 1 0 0,0 0-1 0 0,0 0 0 0 0,0 0 1 0 0,-1 8-1 0 0,0-7-59 0 0,-1-1 0 0 0,0 1 0 0 0,0-1 0 0 0,0 0 1 0 0,0 0-1 0 0,-1 0 0 0 0,0 0 0 0 0,0 0 0 0 0,0-1 0 0 0,0 1 0 0 0,-1-1 0 0 0,0 0 0 0 0,0 0 0 0 0,0 0 0 0 0,-9 5 0 0 0,-5 4 173 0 0,-1-2 0 0 0,-35 16 1 0 0,25-13-147 0 0,2-2-49 0 0,-1-2 0 0 0,0-1 1 0 0,-1-1-1 0 0,1-1 0 0 0,-2-1 0 0 0,-57 3 0 0 0,79-8-5 0 0,4-1-9 0 0,1 0-1 0 0,-1 0 1 0 0,1 0 0 0 0,-1 0-1 0 0,1 0 1 0 0,-7-2 0 0 0,8 1-163 0 0,5-1-2179 0 0,-1 1 1763 0 0,0 1 0 0 0,-1-1 0 0 0,1 0 0 0 0,0 0 0 0 0,0 1 0 0 0,-1-1 0 0 0,1 1 0 0 0,2-1 0 0 0,14-2-6404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0,'0'0'284'0'0,"2"2"120"0"0,32 28 6132 0 0,3-2-3915 0 0,23 20-1532 0 0,192 142 1587 0 0,-87-71-556 0 0,-149-107-1836 0 0,0 2 0 0 0,-1-1 0 0 0,-1 2 0 0 0,-1 0 0 0 0,0 1 0 0 0,-1 0 0 0 0,0 1 0 0 0,-2 0 0 0 0,14 29 0 0 0,-18-34-134 0 0,-2 2-1 0 0,1-1 0 0 0,-2 0 1 0 0,0 1-1 0 0,0 0 1 0 0,-1-1-1 0 0,-1 1 0 0 0,-1 0 1 0 0,1 0-1 0 0,-2 0 0 0 0,0 0 1 0 0,-1 0-1 0 0,0-1 0 0 0,-8 24 1 0 0,2-15 15 0 0,0-1 1 0 0,-2 0 0 0 0,-21 33-1 0 0,-46 55 139 0 0,47-69-276 0 0,-213 266 127 0 0,223-285-299 0 0,-26 18-1 0 0,-7 8-158 0 0,51-45 154 0 0,-1 0-162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1 919 0 0,'-1'1'9790'0'0,"-12"12"-6724"0"0,-19 28 1 0 0,17-18-2385 0 0,1 1 1 0 0,1 0 0 0 0,1 1-1 0 0,-8 28 1 0 0,-82 208 935 0 0,16-43-1720 0 0,76-192-11 0 0,5-16-253 0 0,1 1 0 0 0,-5 19-1 0 0,9-29-129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77 405 8663 0 0,'-1'1'398'0'0,"-24"15"157"0"0,17-9-73 0 0,0-2 0 0 0,-1 1 1 0 0,-10 4 1315 0 0,18-11-1703 0 0,0 1 1 0 0,1-1-1 0 0,-1 0 1 0 0,1 0 0 0 0,-1 1-1 0 0,1-1 1 0 0,0 0-1 0 0,-1 0 1 0 0,1 0-1 0 0,0 0 1 0 0,-1 1 0 0 0,1-1-1 0 0,0 0 1 0 0,0 0-1 0 0,0 0 1 0 0,0 0-1 0 0,0 0 1 0 0,0-1 0 0 0,1-4 70 0 0,1 1 1 0 0,0-1 0 0 0,0 0 0 0 0,1 1 0 0 0,0 0 0 0 0,-1-1-1 0 0,2 1 1 0 0,-1 0 0 0 0,1 1 0 0 0,6-8 0 0 0,-1 0 79 0 0,24-32 253 0 0,3 2 0 0 0,1 1 1 0 0,63-53-1 0 0,-79 78-335 0 0,0 0 1 0 0,1 1-1 0 0,1 1 0 0 0,0 1 0 0 0,1 1 1 0 0,0 2-1 0 0,0 0 0 0 0,1 1 1 0 0,38-7-1 0 0,-58 14-137 0 0,0 2 0 0 0,0-1-1 0 0,0 1 1 0 0,0-1 0 0 0,0 2 0 0 0,0-1 0 0 0,0 0 0 0 0,0 1 0 0 0,0 0-1 0 0,0 0 1 0 0,7 3 0 0 0,-10-3-15 0 0,1 0 1 0 0,-1 0-1 0 0,0 1 0 0 0,0-1 1 0 0,0 1-1 0 0,0 0 0 0 0,0-1 1 0 0,0 1-1 0 0,0 0 0 0 0,0 0 0 0 0,-1 0 1 0 0,1 0-1 0 0,-1 1 0 0 0,0-1 1 0 0,0 0-1 0 0,1 1 0 0 0,-1-1 0 0 0,-1 1 1 0 0,1-1-1 0 0,0 1 0 0 0,-1-1 1 0 0,1 1-1 0 0,-1 4 0 0 0,1 3 18 0 0,-1 0-1 0 0,-1 0 1 0 0,1 0 0 0 0,-2 0-1 0 0,1 0 1 0 0,-2 0 0 0 0,1-1-1 0 0,-1 1 1 0 0,-1-1 0 0 0,1 1-1 0 0,-2-1 1 0 0,1 0 0 0 0,-7 8-1 0 0,-4 5 99 0 0,0-1 1 0 0,-2-1-1 0 0,-33 33 0 0 0,-69 51 6 0 0,15-14-60 0 0,42-26-38 0 0,-9 8-552 0 0,65-68-1640 0 0,5-8 1215 0 0,6-10-1818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50 7367 0 0,'38'-49'7515'0'0,"-39"57"-7151"0"0,0 0 0 0 0,0 0 0 0 0,-1 0-1 0 0,0 0 1 0 0,0 0 0 0 0,-1 0 0 0 0,0 0 0 0 0,0-1 0 0 0,-1 0 0 0 0,-7 12-1 0 0,-8 8-268 0 0,-29 32-1 0 0,40-49 144 0 0,-120 119 612 0 0,19-20-181 0 0,83-81-421 0 0,-39 59 0 0 0,58-78-212 0 0,2 1 1 0 0,-1 0-1 0 0,1 0 1 0 0,1 0-1 0 0,0 0 1 0 0,0 1-1 0 0,1 0 1 0 0,1 0-1 0 0,0 0 1 0 0,-2 21-1 0 0,5-25-153 0 0,0 0 0 0 0,0 0 0 0 0,0-1 0 0 0,1 1 1 0 0,0-1-1 0 0,0 1 0 0 0,1-1 0 0 0,0 0 0 0 0,0 0 0 0 0,0 0 0 0 0,1 0 0 0 0,0-1 0 0 0,0 1 0 0 0,0-1 0 0 0,1 0 0 0 0,0 0 0 0 0,0-1 0 0 0,0 1 0 0 0,9 5 1 0 0,4 0-1602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7 919 0 0,'7'-7'17426'0'0,"-5"12"-17116"0"0,-1 0 1 0 0,1 1 0 0 0,-1-1 0 0 0,0 0 0 0 0,0 1 0 0 0,-1-1 0 0 0,0 0 0 0 0,1 1 0 0 0,-2-1 0 0 0,1 1 0 0 0,-2 6 0 0 0,-3 14 48 0 0,-8 24 0 0 0,11-41-179 0 0,-36 108 336 0 0,-55 117 1 0 0,79-197-643 0 0,2 1 0 0 0,1 0 0 0 0,-7 49 0 0 0,14-62-165 0 0,4-23 85 0 0,1 0-9 0 0,3 10-1738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13591 0 0,'0'0'1231'0'0,"1"2"-1014"0"0,8 32 411 0 0,2 0-1 0 0,1-1 0 0 0,2 0 0 0 0,19 33 1 0 0,-19-43-245 0 0,0 0 0 0 0,1-1 0 0 0,2-1 0 0 0,0-1 1 0 0,1 0-1 0 0,24 20 0 0 0,-23-26-130 0 0,0 0 0 0 0,1-1 0 0 0,35 17 0 0 0,71 23 318 0 0,-36-17-708 0 0,-64-25-50 0 0,19 8-429 0 0,-41-17 399 0 0,0 0 1 0 0,0 1-1 0 0,0-1 1 0 0,0 1-1 0 0,-1 0 1 0 0,1 0-1 0 0,-1 0 1 0 0,3 4 0 0 0,-1 3-966 0 0,-3-1-38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5983 0 0,'-2'2'464'0'0,"-16"21"1534"0"0,2 0-1 0 0,-18 33 1 0 0,-23 57 2253 0 0,-27 43-2879 0 0,61-121-1292 0 0,-2-1 0 0 0,-2-2 0 0 0,-1-1 0 0 0,-34 30-1 0 0,-137 96 834 0 0,197-156-1018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11 12895 0 0,'0'0'986'0'0,"2"-1"-676"0"0,40-8 2228 0 0,-42 9-2386 0 0,0 0 0 0 0,1 0 0 0 0,-1 0 0 0 0,1 0 0 0 0,-1 0 0 0 0,1 0 0 0 0,-1 0 1 0 0,1 0-1 0 0,-1 0 0 0 0,0 0 0 0 0,1 0 0 0 0,-1 0 0 0 0,1 0 0 0 0,-1 0 1 0 0,0 1-1 0 0,1-1 0 0 0,-1 0 0 0 0,1 0 0 0 0,-1 1 0 0 0,-6 9 61 0 0,-1 1-1 0 0,0-1 1 0 0,0 0-1 0 0,-2-1 1 0 0,-13 13 0 0 0,4-3 3 0 0,-248 232 424 0 0,16-51-512 0 0,205-173-139 0 0,44-26-21 0 0,2-2 64 0 0,3-3-24 0 0,0 1 0 0 0,0 0 0 0 0,0 0 0 0 0,0 0-1 0 0,0 0 1 0 0,1 0 0 0 0,0 1 0 0 0,-1 0-1 0 0,1 0 1 0 0,6-1 0 0 0,1 0 103 0 0,0 1 1 0 0,20-1-1 0 0,-8 1 32 0 0,50-4 515 0 0,0 3 0 0 0,115 9-1 0 0,-163-3-563 0 0,-1 1-1 0 0,1 1 0 0 0,-1 1 1 0 0,40 16-1 0 0,-61-21-167 0 0,0 0 1 0 0,0 0-1 0 0,0 0 1 0 0,0 0-1 0 0,0-1 0 0 0,1 1 1 0 0,-1-1-1 0 0,0 0 0 0 0,0-1 1 0 0,0 1-1 0 0,1-1 0 0 0,-1 0 1 0 0,0 0-1 0 0,0 0 1 0 0,0 0-1 0 0,0-1 0 0 0,-1 0 1 0 0,8-3-1 0 0,0 0-119 0 0,0 0-1142 0 0,19-13 1 0 0,-18 10-453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87 919 0 0,'2'-4'2'0'0,"-1"1"4"0"0,1-1 1 0 0,0 1-1 0 0,0 0 1 0 0,0-1 0 0 0,1 1-1 0 0,-1 0 1 0 0,1 0-1 0 0,-1 1 1 0 0,1-1-1 0 0,0 0 1 0 0,5-3-1 0 0,-6 6 80 0 0,3-3-7 0 0,0 0 0 0 0,1 0 0 0 0,8-8 0 0 0,-12 8 1270 0 0,1 1 1 0 0,-1-1-1 0 0,12-12 11009 0 0,-14 15-12207 0 0,3 10 1501 0 0,-2 14-1824 0 0,-5-1 459 0 0,-2 0 0 0 0,-1-1 1 0 0,0 1-1 0 0,-2-2 0 0 0,-1 1 0 0 0,-13 22 0 0 0,-83 113-80 0 0,80-122-145 0 0,22-29-91 0 0,-3 3-276 0 0,0 1 1 0 0,1 0 0 0 0,-5 10 0 0 0,11-19-128 0 0,0 1-754 0 0,0-2 1002 0 0,0 1 0 0 0,1-1-1 0 0,-1 1 1 0 0,0-1 0 0 0,0 0-1 0 0,0 1 1 0 0,1-1 0 0 0,-1 1 0 0 0,0-1-1 0 0,0 0 1 0 0,1 1 0 0 0,-1-1 0 0 0,0 0-1 0 0,1 1 1 0 0,-1-1 0 0 0,1 1 0 0 0,10 1-1394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128 179 919 0 0,'0'0'7491'0'0,"-8"3"-5082"0"0,-24 8 6201 0 0,33-12-8170 0 0,1-4-275 0 0,0 1 0 0 0,1-1 0 0 0,0 1 0 0 0,0 0 1 0 0,0 0-1 0 0,0 0 0 0 0,4-4 0 0 0,31-25 113 0 0,-18 16-120 0 0,-4 4-73 0 0,1 1 1 0 0,0 0 0 0 0,1 1-1 0 0,0 1 1 0 0,0 1 0 0 0,1 0-1 0 0,0 1 1 0 0,37-9-1 0 0,-33 15 17 0 0,-23 2-100 0 0,1 0 1 0 0,-1 1-1 0 0,1-1 0 0 0,-1 0 1 0 0,1 0-1 0 0,-1 1 0 0 0,0-1 1 0 0,1 1-1 0 0,-1-1 1 0 0,0 0-1 0 0,1 1 0 0 0,-1-1 1 0 0,0 1-1 0 0,1-1 0 0 0,-1 1 1 0 0,0-1-1 0 0,0 1 0 0 0,0-1 1 0 0,1 1-1 0 0,-1-1 1 0 0,0 1-1 0 0,0 0 0 0 0,2 11 13 0 0,-2-12-15 0 0,0 5 0 0 0,0 0 0 0 0,0 0 0 0 0,0-1 0 0 0,-1 1 0 0 0,0 0 0 0 0,0 0 0 0 0,-1-1 0 0 0,1 1 0 0 0,-1-1 0 0 0,0 1 0 0 0,-4 7 0 0 0,-3 3 0 0 0,-20 24 0 0 0,13-20 20 0 0,-2-1 0 0 0,0-1 0 0 0,0-1 0 0 0,-25 16 0 0 0,-18 15 16 0 0,53-40-40 0 0,-45 38-398 0 0,-61 67 0 0 0,115-112 404 0 0,-1 0-1 0 0,0 0 1 0 0,0 0-1 0 0,0 0 1 0 0,0 0-1 0 0,0 0 1 0 0,1 0-1 0 0,-1 0 1 0 0,0 0-1 0 0,0 0 1 0 0,0 0-1 0 0,0 0 1 0 0,0 0-1 0 0,1 0 1 0 0,-1 0 0 0 0,0 0-1 0 0,0 0 1 0 0,0 0-1 0 0,0 0 1 0 0,0 0-1 0 0,0 1 1 0 0,0-1-1 0 0,1 0 1 0 0,-1 0-1 0 0,0 0 1 0 0,0 0-1 0 0,0 0 1 0 0,0 0-1 0 0,0 0 1 0 0,0 0-1 0 0,0 1 1 0 0,0-1-1 0 0,0 0 1 0 0,1 0-1 0 0,-1 0 1 0 0,0 0-1 0 0,0 0 1 0 0,0 1 0 0 0,0-1-1 0 0,0 0 1 0 0,0 0-1 0 0,0 0 1 0 0,0 0-1 0 0,0 0 1 0 0,0 0-1 0 0,0 1 1 0 0,0-1-1 0 0,0 0 1 0 0,0 0-1 0 0,0 0 1 0 0,0 0-1 0 0,-1 0 1 0 0,1 1-1 0 0,0-1 1 0 0,0 0-1 0 0,0 0 1 0 0,0 0-1 0 0,0 0 1 0 0,0 0-1 0 0,0 0 1 0 0,0 0 0 0 0,0 1-1 0 0,0-1 1 0 0,-1 0-1 0 0,1 0 1 0 0,0 0-1 0 0,0 0 1 0 0,0 0-1 0 0,10-1 188 0 0,-10 1-170 0 0,47-8 464 0 0,100-12-23 0 0,6 12-278 0 0,-24 3-1544 0 0,-89 1-2183 0 0,-31 1 1646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1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26 10591 0 0,'85'-25'9610'0'0,"-102"40"-8484"0"0,9-9-897 0 0,0-1 0 0 0,0 0 0 0 0,-1-1 0 0 0,1 0 0 0 0,-11 3 0 0 0,7-2 20 0 0,-21 11 0 0 0,-35 23-1074 0 0,-77 32 1 0 0,139-68 483 0 0,-1 0 1 0 0,0-1 0 0 0,0 0-1 0 0,0 0 1 0 0,0 0 0 0 0,-12 0-1 0 0,-3-6-1352 0 0,20 3 1608 0 0,-1 1 0 0 0,0-1 0 0 0,0 0 0 0 0,1 1 0 0 0,-1 0 0 0 0,-3 0 0 0 0,-20 2 42 0 0,0 2 0 0 0,1 0 0 0 0,0 2-1 0 0,0 1 1 0 0,0 1 0 0 0,-33 15 0 0 0,-4 13 580 0 0,36-21-228 0 0,19-10-133 0 0,0 0 0 0 0,0 0 0 0 0,-8 8 0 0 0,14-12 0 0 0,-1 5 247 0 0,2-6-417 0 0,0 0 0 0 0,0 0 0 0 0,0 0 0 0 0,0 0 0 0 0,0 1 0 0 0,0-1 0 0 0,0 0 0 0 0,0 0 0 0 0,0 0 0 0 0,-1 1-1 0 0,1-1 1 0 0,0 0 0 0 0,0 0 0 0 0,0 0 0 0 0,0 0 0 0 0,1 1 0 0 0,-1-1 0 0 0,0 0 0 0 0,0 0 0 0 0,0 0 0 0 0,0 1 0 0 0,0-1 0 0 0,0 0 0 0 0,0 0 0 0 0,0 0 0 0 0,0 0 0 0 0,0 0-1 0 0,0 1 1 0 0,1-1 0 0 0,-1 0 0 0 0,0 0 0 0 0,0 0 0 0 0,0 0 0 0 0,0 0 0 0 0,0 0 0 0 0,0 1 0 0 0,1-1 0 0 0,-1 0 0 0 0,0 0 0 0 0,0 0 0 0 0,0 0 0 0 0,1 0 0 0 0,-1 0 0 0 0,0 0-1 0 0,0 0 1 0 0,0 0 0 0 0,0 0 0 0 0,1 0 0 0 0,-1 0 0 0 0,2 1 22 0 0,1 0 0 0 0,-1 0 0 0 0,1 0-1 0 0,-1 0 1 0 0,1-1 0 0 0,-1 1 0 0 0,1-1-1 0 0,0 1 1 0 0,-1-1 0 0 0,5 0 0 0 0,29-4 206 0 0,-24 2-142 0 0,5-1 3 0 0,130-11 235 0 0,-129 14-266 0 0,0 1-1 0 0,0 0 1 0 0,0 1-1 0 0,0 1 1 0 0,-1 1-1 0 0,22 7 1 0 0,-19-4 159 0 0,0 1 1 0 0,-1 1-1 0 0,0 1 1 0 0,19 13-1 0 0,-31-18-145 0 0,0 0 0 0 0,0 0 0 0 0,0 1 0 0 0,-1 0 0 0 0,0 1 0 0 0,0-1 0 0 0,-1 1 0 0 0,0 0 0 0 0,0 0-1 0 0,0 1 1 0 0,-1 0 0 0 0,6 13 0 0 0,-9-17-66 0 0,0 0-1 0 0,0-1 0 0 0,0 1 1 0 0,-1 0-1 0 0,1 0 1 0 0,-1 0-1 0 0,0 0 1 0 0,0 0-1 0 0,0 0 0 0 0,-1 0 1 0 0,1 0-1 0 0,-1-1 1 0 0,0 1-1 0 0,0 0 1 0 0,-1 0-1 0 0,1-1 0 0 0,-1 1 1 0 0,1 0-1 0 0,-1-1 1 0 0,0 0-1 0 0,0 1 1 0 0,-1-1-1 0 0,1 0 0 0 0,-1 0 1 0 0,0 0-1 0 0,-4 3 1 0 0,-7 5 61 0 0,0 0-1 0 0,-1-1 1 0 0,-1-1 0 0 0,-26 12 0 0 0,13-7-42 0 0,-23 12-122 0 0,-1-2 1 0 0,-87 26-1 0 0,135-49-47 0 0,-36 9-174 0 0,39-10 173 0 0,0 1 1 0 0,-1-1-1 0 0,1 0 0 0 0,0 0 1 0 0,0 0-1 0 0,-1 0 0 0 0,1 0 0 0 0,0-1 1 0 0,0 1-1 0 0,-1-1 0 0 0,1 1 1 0 0,0-1-1 0 0,0 0 0 0 0,0 0 1 0 0,-3-1-1 0 0,0-5-1494 0 0,4-1-65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2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12815 0 0,'-4'0'102'0'0,"-1"1"1"0"0,1-1-1 0 0,0 1 0 0 0,0 0 0 0 0,0 0 0 0 0,1 1 0 0 0,-1-1 1 0 0,0 1-1 0 0,0 0 0 0 0,1 0 0 0 0,-1 0 0 0 0,1 1 0 0 0,0-1 1 0 0,-1 1-1 0 0,-2 3 0 0 0,5-5 161 0 0,1 1-194 0 0,0 0 0 0 0,1 0 0 0 0,-1 0 1 0 0,1 0-1 0 0,-1 0 0 0 0,1-1 0 0 0,0 1 1 0 0,0 0-1 0 0,0 0 0 0 0,0-1 1 0 0,2 3-1 0 0,16 18 277 0 0,-16-18-253 0 0,22 19 553 0 0,1-1 0 0 0,35 25 0 0 0,19 15 528 0 0,-42-29-548 0 0,-2 2 1 0 0,-2 2-1 0 0,-1 0 0 0 0,-1 3 1 0 0,-3 0-1 0 0,39 70 0 0 0,-61-96-531 0 0,-1 0 0 0 0,-1 0 0 0 0,0 0 0 0 0,-1 1 0 0 0,0 0-1 0 0,-1-1 1 0 0,-1 1 0 0 0,0 0 0 0 0,-1 20 0 0 0,-2-16-35 0 0,-1-1-1 0 0,0 0 1 0 0,-1 0 0 0 0,-2 0 0 0 0,1 0-1 0 0,-2-1 1 0 0,-10 22 0 0 0,2-9 58 0 0,-2-1 1 0 0,-1-1 0 0 0,-1-1-1 0 0,-39 45 1 0 0,-99 87-1022 0 0,134-139 445 0 0,-4 8-3127 0 0,18-17-3993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2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5983 0 0,'0'0'9824'0'0,"-2"1"-9274"0"0,-6 10-213 0 0,-1 0 0 0 0,1 1 0 0 0,1 0 0 0 0,-12 25 0 0 0,7-13-105 0 0,-44 94 263 0 0,5 2 0 0 0,-38 139 0 0 0,86-251-496 0 0,1 0-1 0 0,-1 1-1 0 0,1-1 1 0 0,0 1-1 0 0,-1 12 1 0 0,3-19-69 0 0,1-3-89 0 0,1 1 102 0 0,-1-1-1 0 0,1 0 1 0 0,-1 0-1 0 0,0 0 1 0 0,1 0-1 0 0,-1 0 1 0 0,0 0-1 0 0,0 0 1 0 0,0-1-1 0 0,0 1 1 0 0,1-2-1 0 0,0 0-192 0 0,3-2-834 0 0,-1-1 0 0 0,1 0 0 0 0,-2-1 0 0 0,1 1 1 0 0,4-11-1 0 0,0-5-4121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3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74 437 7599 0 0,'-14'4'811'0'0,"-10"-1"-626"0"0,22-2 707 0 0,0-2 93 0 0,-1 0-1 0 0,1 0 1 0 0,-1 0 0 0 0,1 0-1 0 0,-1 0 1 0 0,-2-3-1 0 0,3 2-814 0 0,1 1-1 0 0,0-1 1 0 0,-1 1 0 0 0,1-1-1 0 0,0 1 1 0 0,0-1-1 0 0,1 0 1 0 0,-1 0 0 0 0,0 1-1 0 0,0-1 1 0 0,1 0-1 0 0,-1 0 1 0 0,1 0 0 0 0,0 0-1 0 0,-1 0 1 0 0,1-2 0 0 0,0 0 5 0 0,1 1 1 0 0,-1-1 0 0 0,1 0 0 0 0,0 1 0 0 0,-1-1 0 0 0,2 0 0 0 0,2-6 0 0 0,1 0 15 0 0,0 0 0 0 0,1 1 0 0 0,1 0 1 0 0,12-15-1 0 0,21-17 129 0 0,85-70 0 0 0,-10 29-247 0 0,-92 67-72 0 0,2 2 0 0 0,-1 1 0 0 0,31-11 0 0 0,-50 21 1 0 0,-1 1-1 0 0,1 0 1 0 0,-1 0-1 0 0,1 0 1 0 0,0 0-1 0 0,-1 1 1 0 0,1 0-1 0 0,0 0 1 0 0,0 0 0 0 0,-1 0-1 0 0,9 2 1 0 0,-11-1 2 0 0,1 0 1 0 0,-1 0 0 0 0,1 0-1 0 0,0 1 1 0 0,-1-1 0 0 0,0 0 0 0 0,1 1-1 0 0,-1 0 1 0 0,0 0 0 0 0,0-1-1 0 0,0 1 1 0 0,0 0 0 0 0,0 1 0 0 0,0-1-1 0 0,-1 0 1 0 0,1 0 0 0 0,-1 1-1 0 0,0-1 1 0 0,1 1 0 0 0,0 4-1 0 0,1 2 18 0 0,-1 0 0 0 0,0-1 0 0 0,0 1-1 0 0,-1 0 1 0 0,0 0 0 0 0,-1 0-1 0 0,-1 12 1 0 0,-11 64 136 0 0,8-63-111 0 0,2-9-27 0 0,-1 0 1 0 0,0 0-1 0 0,-1 0 0 0 0,-1 0 0 0 0,-6 14 1 0 0,7-21 16 0 0,0 1 1 0 0,0-1 0 0 0,0 0-1 0 0,-1 0 1 0 0,0 0 0 0 0,0-1-1 0 0,-1 0 1 0 0,1 0 0 0 0,-1 0-1 0 0,-11 7 1 0 0,-173 82 341 0 0,128-66-433 0 0,-81 48 0 0 0,138-73-859 0 0,9-12-5585 0 0,3 1 414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3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53 1839 0 0,'5'-5'22'0'0,"-1"1"0"0"0,1 0 0 0 0,1 0 0 0 0,-1 1 0 0 0,0 0 0 0 0,1-1 0 0 0,6-1 0 0 0,22-16 19016 0 0,-36 22-18678 0 0,-6 3-140 0 0,-1 1 1 0 0,1 0 0 0 0,-10 7 0 0 0,-6 5-126 0 0,0-2-60 0 0,0 2 0 0 0,2 1 0 0 0,-24 24 0 0 0,-56 68 65 0 0,-38 59-100 0 0,116-137 0 0 0,2 1 0 0 0,2 1 0 0 0,-25 55 0 0 0,42-81 0 0 0,0 0 0 0 0,1 0 0 0 0,0 0 0 0 0,0 0 0 0 0,0 0 0 0 0,1 0 0 0 0,1 0 0 0 0,-1 1 0 0 0,1-1 0 0 0,1 0 0 0 0,2 15 0 0 0,-2-17 0 0 0,1 1 0 0 0,0-1 0 0 0,0 0 0 0 0,1 0 0 0 0,0 0 0 0 0,0 0 0 0 0,0 0 0 0 0,1-1 0 0 0,0 1 0 0 0,0-1 0 0 0,0 0 0 0 0,1 0 0 0 0,0 0 0 0 0,10 7 0 0 0,1 0-173 0 0,0-1-1 0 0,22 10 0 0 0,-30-17 10 0 0,0 0-1 0 0,0-1 1 0 0,0-1-1 0 0,1 1 1 0 0,-1-1-1 0 0,1-1 0 0 0,13 2 1 0 0,2-3-1519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48 10591 0 0,'8'-8'222'0'0,"-1"1"0"0"0,1 1 0 0 0,1-1 0 0 0,-1 1 0 0 0,13-8 4710 0 0,-26 15-2740 0 0,-13 3-1059 0 0,-20 7-1361 0 0,5 2 267 0 0,-40 22 0 0 0,5-1-24 0 0,25-14 28 0 0,1 2 0 0 0,1 1-1 0 0,1 2 1 0 0,2 2 0 0 0,-41 36-1 0 0,62-48-9 0 0,-44 43 328 0 0,57-52-147 0 0,3-4 152 0 0,1-2-336 0 0,0 0 1 0 0,-1 1 0 0 0,1-1 0 0 0,0 1 0 0 0,0-1 0 0 0,0 1-1 0 0,0-1 1 0 0,0 1 0 0 0,0-1 0 0 0,0 1 0 0 0,0-1 0 0 0,1 1 0 0 0,-1-1-1 0 0,0 0 1 0 0,0 1 0 0 0,0-1 0 0 0,0 1 0 0 0,1-1 0 0 0,-1 1-1 0 0,0-1 1 0 0,1 1 0 0 0,8 4 141 0 0,0 1 0 0 0,0-2-1 0 0,1 1 1 0 0,0-2 0 0 0,0 1-1 0 0,0-1 1 0 0,11 1-1 0 0,76 10 436 0 0,-64-10-509 0 0,219 14-451 0 0,-219-22-2629 0 0,-20 1-2715 0 0,-3 0-681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2303 0 0,'-11'7'15871'0'0,"36"-12"-6222"0"0,-28 6-9606 0 0,0 0 1 0 0,0 1-1 0 0,0 0 0 0 0,0-1 1 0 0,0 1-1 0 0,1 0 0 0 0,-1 0 1 0 0,1 1-1 0 0,-5 3 0 0 0,6-5-25 0 0,-2 2 24 0 0,-4 5-31 0 0,-1 1-26 0 0,7-7-59 0 0,10-1-1811 0 0,-7-1 1609 0 0,-1 0 1 0 0,1 0-1 0 0,-1 1 0 0 0,1-1 0 0 0,-1 0 0 0 0,0 0 0 0 0,1 0 0 0 0,-1 0 0 0 0,1-1 1 0 0,-1 1-1 0 0,1 0 0 0 0,-1-1 0 0 0,1 1 0 0 0,1-2 0 0 0,9-4-7900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3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10 919 0 0,'0'0'312'0'0,"-14"-7"7295"0"0,9 6-8001 0 0,4 1 903 0 0,0 0 0 0 0,-1-1 0 0 0,1 1 0 0 0,0 0-1 0 0,0 0 1 0 0,-1 0 0 0 0,1 0 0 0 0,0 0 0 0 0,0 0 0 0 0,-2 0-1 0 0,2 1-339 0 0,1-1 0 0 0,-1 0 0 0 0,1 1 0 0 0,-1-1-1 0 0,0 1 1 0 0,1-1 0 0 0,-1 1 0 0 0,1-1 0 0 0,0 1-1 0 0,-1-1 1 0 0,1 1 0 0 0,-1 0 0 0 0,1-1 0 0 0,0 1-1 0 0,-1 0 1 0 0,1-1 0 0 0,0 1 0 0 0,0 0 0 0 0,-1-1-1 0 0,1 1 1 0 0,0 0 0 0 0,0-1 0 0 0,0 2 0 0 0,-1 6 2 0 0,0 1 1 0 0,1 0 0 0 0,0-1-1 0 0,1 1 1 0 0,0-1 0 0 0,0 1-1 0 0,5 15 1 0 0,22 58 501 0 0,-14-50-514 0 0,1 0 0 0 0,2 0-1 0 0,1-2 1 0 0,1 0 0 0 0,31 36 0 0 0,-18-31 95 0 0,1-1 1 0 0,1-1 0 0 0,57 41 0 0 0,-58-49 54 0 0,39 28 411 0 0,-70-51-645 0 0,1 5-59 0 0,-3-7-36 0 0,1 0 0 0 0,-1 1-1 0 0,0-1 1 0 0,0 0 0 0 0,0 1 0 0 0,0-1 0 0 0,0 0-1 0 0,1 1 1 0 0,-1-1 0 0 0,0 0 0 0 0,0 1-1 0 0,0-1 1 0 0,0 0 0 0 0,0 1 0 0 0,0-1 0 0 0,0 0-1 0 0,0 1 1 0 0,0-1 0 0 0,0 0 0 0 0,-1 1-1 0 0,1-1 1 0 0,0 0 0 0 0,0 1 0 0 0,0-1-1 0 0,0 0 1 0 0,0 1 0 0 0,-1-1 0 0 0,1 0 0 0 0,0 0-1 0 0,0 1 1 0 0,0-1 0 0 0,-1 0 0 0 0,1 0-1 0 0,0 1 1 0 0,-1-1 0 0 0,1 0 0 0 0,0 0 0 0 0,0 0-1 0 0,-1 1 1 0 0,1-1 0 0 0,0 0 0 0 0,-1 0-1 0 0,1 0 1 0 0,0 0 0 0 0,-1 0 0 0 0,0 0-1 0 0,-16 5-3289 0 0,6-5-3685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3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0 11575 0 0,'0'0'2468'0'0,"-1"1"-1800"0"0,-151 173 4485 0 0,73-81-4115 0 0,-31 28-429 0 0,37-49-515 0 0,5-5 20 0 0,58-56-103 0 0,0 0 1 0 0,2 1-1 0 0,-1 0 0 0 0,-8 18 0 0 0,13-20-11 0 0,4-10-13 0 0,0 0 0 0 0,0 1 0 0 0,0-1 0 0 0,-1 1 0 0 0,1-1 0 0 0,0 0-1 0 0,0 1 1 0 0,0-1 0 0 0,0 1 0 0 0,0-1 0 0 0,0 1 0 0 0,0-1 0 0 0,0 1 0 0 0,0-1 0 0 0,0 0-1 0 0,0 1 1 0 0,0-1 0 0 0,1 1 0 0 0,-1-1 0 0 0,0 0 0 0 0,0 1 0 0 0,0-1 0 0 0,1 1 0 0 0,-1-1 0 0 0,0 0-1 0 0,0 1 1 0 0,1-1 0 0 0,-1 0 0 0 0,0 1 0 0 0,0-1 0 0 0,1 0 0 0 0,-1 1 0 0 0,1-1 0 0 0,-1 0-1 0 0,0 0 1 0 0,1 0 0 0 0,-1 1 0 0 0,0-1 0 0 0,1 0 0 0 0,-1 0 0 0 0,1 0 0 0 0,-1 0 0 0 0,1 0 0 0 0,11 0-1008 0 0,2-2 121 0 0,3-2-11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9503 0 0,'0'0'5430'0'0,"-1"2"-4900"0"0,-4 13-142 0 0,0-1 0 0 0,-1 1-1 0 0,-1-1 1 0 0,0-1 0 0 0,-1 1 0 0 0,-1-1-1 0 0,0-1 1 0 0,0 0 0 0 0,-20 20 0 0 0,-12 6-309 0 0,6-3-19 0 0,-78 58 1 0 0,36-47 7 0 0,31-20 2 0 0,40-22-59 0 0,36-16 118 0 0,-21 8-75 0 0,-1 0 0 0 0,1 1-1 0 0,0 0 1 0 0,1 0 0 0 0,-1 1 0 0 0,0 0-1 0 0,13-1 1 0 0,70 2 1224 0 0,-7 1-584 0 0,-48-6-636 0 0,0 0 1 0 0,40-14 0 0 0,-15 3-17 0 0,-27 6-250 0 0,9-1-444 0 0,-42 11-352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4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42 3679 0 0,'2'0'284'0'0,"16"-5"-293"0"0,-12 4 623 0 0,0 0 1 0 0,0-1 0 0 0,0 0-1 0 0,-1 0 1 0 0,1-1 0 0 0,0 0 0 0 0,5-3-1 0 0,-6 3 74 0 0,-1 1 0 0 0,1 0 0 0 0,-1 0 0 0 0,1 0-1 0 0,-1 1 1 0 0,8-2 0 0 0,4 1 4376 0 0,-15 3-5010 0 0,0 0-1 0 0,0 0 1 0 0,0 0 0 0 0,0 0-1 0 0,0 0 1 0 0,0 0 0 0 0,0 1-1 0 0,-1-1 1 0 0,1 0 0 0 0,0 0-1 0 0,-1 1 1 0 0,1-1 0 0 0,-1 0 0 0 0,1 3-1 0 0,0 0-7 0 0,0-1 0 0 0,-1 1-1 0 0,0-1 1 0 0,0 1 0 0 0,0 0 0 0 0,0 0-1 0 0,0-1 1 0 0,-1 1 0 0 0,1 0 0 0 0,-1-1-1 0 0,0 1 1 0 0,0-1 0 0 0,-1 1 0 0 0,-1 2-1 0 0,-3 7 53 0 0,-1-1 0 0 0,-12 16 0 0 0,-3 4 54 0 0,-12 31 20 0 0,-26 42-18 0 0,-8-4-50 0 0,-39 64 74 0 0,105-162-1023 0 0,1-3 604 0 0,1 1 0 0 0,-1-1 0 0 0,1 1 0 0 0,-1-1 0 0 0,1 1 0 0 0,-1 0 0 0 0,1-1 0 0 0,-1 1 0 0 0,1 0 0 0 0,0 0 0 0 0,-1-1 0 0 0,1 1 0 0 0,0 0 0 0 0,0 0 1 0 0,-1-1-1 0 0,1 1 0 0 0,0 1 0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4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224 170 8607 0 0,'-2'1'396'0'0,"-1"2"-304"0"0,-1-1-1 0 0,1 0 1 0 0,-1 0-1 0 0,1 0 0 0 0,-1-1 1 0 0,-5 2 6714 0 0,21-8-5813 0 0,2-2-698 0 0,0 0 0 0 0,24-19-1 0 0,1 1-26 0 0,-6 6-176 0 0,1 2 0 0 0,1 1-1 0 0,1 2 1 0 0,49-13 0 0 0,-62 20-37 0 0,-11 3 31 0 0,-1 0-1 0 0,18-3 1 0 0,-26 7-65 0 0,-1 0 0 0 0,1-1-1 0 0,-1 1 1 0 0,1 0 0 0 0,0 0 0 0 0,-1 0 0 0 0,1 1 0 0 0,0-1 0 0 0,-1 1-1 0 0,1-1 1 0 0,-1 1 0 0 0,1 0 0 0 0,-1 0 0 0 0,1 0 0 0 0,-1 0 0 0 0,4 3 0 0 0,-5-3-12 0 0,0 0 1 0 0,1 1-1 0 0,-1-1 1 0 0,0 1-1 0 0,0 0 1 0 0,0-1-1 0 0,0 1 1 0 0,0 0-1 0 0,-1-1 1 0 0,1 1-1 0 0,0 0 0 0 0,-1 0 1 0 0,1 0-1 0 0,-1 0 1 0 0,0-1-1 0 0,0 1 1 0 0,0 0-1 0 0,1 0 1 0 0,-2 0-1 0 0,1 0 1 0 0,0 0-1 0 0,0 0 1 0 0,-1 0-1 0 0,1 0 1 0 0,-2 2-1 0 0,0 4 17 0 0,-1 0-1 0 0,0 0 0 0 0,-1 0 1 0 0,-5 9-1 0 0,-7 6 14 0 0,-1-1 1 0 0,-1-1-1 0 0,0-1 1 0 0,-39 32-1 0 0,23-20-27 0 0,-78 61 48 0 0,72-61-6 0 0,30-24-55 0 0,-135 102 62 0 0,45-39-377 0 0,33-25 198 0 0,61-41 118 0 0,6-5 0 0 0,-1 0 0 0 0,1 1 0 0 0,0-1 0 0 0,0 0 0 0 0,0 0 0 0 0,0 0 0 0 0,0 0 0 0 0,-1 1 0 0 0,1-1 0 0 0,0 0 0 0 0,0 0 0 0 0,0 0 0 0 0,0 1 0 0 0,0-1 0 0 0,0 0 0 0 0,0 0 0 0 0,0 1 0 0 0,0-1 0 0 0,0 0 0 0 0,0 0 0 0 0,0 0 0 0 0,0 1 0 0 0,0-1 0 0 0,0 0 0 0 0,0 0 0 0 0,0 1 0 0 0,0-1 0 0 0,0 0 0 0 0,0 0 0 0 0,0 0 0 0 0,0 1 0 0 0,0-1 0 0 0,0 0 0 0 0,0 0 0 0 0,0 0 0 0 0,1 1 0 0 0,-1-1 0 0 0,0 0 0 0 0,0 0 0 0 0,0 0 0 0 0,0 0 0 0 0,1 1 0 0 0,-1-1 0 0 0,0 0 0 0 0,0 0 0 0 0,0 0 0 0 0,0 0 0 0 0,1 0 0 0 0,-1 0 0 0 0,0 0 0 0 0,0 0 0 0 0,1 1 0 0 0,-1-1 0 0 0,0 0 0 0 0,0 0 0 0 0,1 0 0 0 0,9 2 0 0 0,-2-2 21 0 0,-1-1 0 0 0,1 0 0 0 0,-1-1 0 0 0,1 1 0 0 0,-1-1 0 0 0,9-4 0 0 0,1 0 38 0 0,-6 3-18 0 0,39-13 664 0 0,1 2 1 0 0,71-9-1 0 0,-87 18-409 0 0,-20 3-165 0 0,1 0 0 0 0,23 0 0 0 0,-24 1-89 0 0,-12 0-42 0 0,0 1 1 0 0,0-1-1 0 0,0 1 1 0 0,0 0-1 0 0,0 0 1 0 0,-1 0-1 0 0,1 1 1 0 0,0-1 0 0 0,0 1-1 0 0,0-1 1 0 0,3 2-1 0 0,-4-1-61 0 0,4 7-916 0 0,2 3-4682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4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33 3679 0 0,'0'0'4771'0'0,"13"-8"-1771"0"0,28-12 1357 0 0,-40 19-3717 0 0,1 0 270 0 0,-2 1-832 0 0,0 0 1 0 0,0 0 0 0 0,0 0 0 0 0,1-1-1 0 0,-1 1 1 0 0,0 0 0 0 0,0 0 0 0 0,0 0-1 0 0,0 0 1 0 0,0 0 0 0 0,0 0 0 0 0,1 0 0 0 0,-1-1-1 0 0,0 1 1 0 0,0 0 0 0 0,0 0 0 0 0,0 0-1 0 0,1 0 1 0 0,-1 0 0 0 0,0 0 0 0 0,0 0 0 0 0,0 0-1 0 0,1 0 1 0 0,-1 0 0 0 0,0 0 0 0 0,0 0-1 0 0,0 0 1 0 0,0 0 0 0 0,1 0 0 0 0,-1 0-1 0 0,0 0 1 0 0,0 0 0 0 0,0 0 0 0 0,0 0 0 0 0,1 0-1 0 0,-1 1 1 0 0,0-1 0 0 0,1 4-77 0 0,-1 0 0 0 0,1 0 0 0 0,-1 0 0 0 0,-1 0 0 0 0,1 0 0 0 0,0 0 0 0 0,-1 0 0 0 0,0 1 0 0 0,0-2 0 0 0,0 1 0 0 0,0 0 0 0 0,-1 0 0 0 0,-3 6 0 0 0,-4 7-5 0 0,-19 27 1 0 0,12-20 4 0 0,-58 93-2 0 0,62-99 5 0 0,6-8 4 0 0,-1 0-1 0 0,0 0 1 0 0,-1 0-1 0 0,0-1 0 0 0,-1 0 1 0 0,-9 7-1 0 0,-8 4-8 0 0,21-15 11 0 0,4-4 106 0 0,12-3 1 0 0,30-8-112 0 0,50-19 1 0 0,-57 16-8 0 0,1 2 0 0 0,47-9 0 0 0,-51 10-203 0 0,-30 9-50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4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32 7831 0 0,'5'-7'810'0'0,"-1"0"-1139"0"0,8-11 8784 0 0,-12 20-8092 0 0,-5 21 407 0 0,-1-1 1 0 0,-16 41-1 0 0,16-49-604 0 0,-6 16-9 0 0,-2-1 0 0 0,-2 0 1 0 0,0-1-1 0 0,-34 44 0 0 0,-93 92 346 0 0,121-140-354 0 0,-16 18 130 0 0,2 1 0 0 0,-49 77 0 0 0,77-107-254 0 0,1 0 1 0 0,0 1-1 0 0,1 0 0 0 0,1 1 1 0 0,-6 20-1 0 0,11-34-23 0 0,0-1 0 0 0,-1 1 0 0 0,1-1 0 0 0,0 1 0 0 0,0-1 0 0 0,0 1 0 0 0,0 0 0 0 0,0-1 0 0 0,0 1 0 0 0,0-1 0 0 0,0 1 0 0 0,0-1 0 0 0,1 1 0 0 0,-1 0 0 0 0,0-1 0 0 0,0 1 0 0 0,0-1 0 0 0,1 1 0 0 0,0 0 0 0 0,2 0-115 0 0,-3 0 41 0 0,1-1 0 0 0,0 0 0 0 0,-1 1 0 0 0,1-1 0 0 0,0 0 0 0 0,-1 0 0 0 0,1 0 1 0 0,0 0-1 0 0,-1 0 0 0 0,1 1 0 0 0,0-1 0 0 0,-1 0 0 0 0,1-1 0 0 0,0 1 0 0 0,-1 0 1 0 0,1 0-1 0 0,1 0 0 0 0,0-1-169 0 0,15-1-1844 0 0,1-2-4657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4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10135 0 0,'0'0'8151'0'0,"0"11"-7172"0"0,-17 68 454 0 0,16-77-1473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4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22 16671 0 0,'1'-1'382'0'0,"3"-3"-86"0"0,-4 3-230 0 0,1 0 1 0 0,1 0-1 0 0,-1 0 1 0 0,0 0-1 0 0,0 0 1 0 0,0 0-1 0 0,1 0 1 0 0,-1 0-1 0 0,0 0 1 0 0,1 1-1 0 0,-1-1 1 0 0,1 0-1 0 0,-1 1 1 0 0,0-1-1 0 0,1 1 1 0 0,0 0-1 0 0,1-1 1 0 0,5 0 152 0 0,-6 1 353 0 0,-2-1-476 0 0,0 1 1 0 0,0 0-1 0 0,1 0 1 0 0,-1 0-1 0 0,0 0 1 0 0,1 0 0 0 0,-1 0-1 0 0,0 0 1 0 0,0-1-1 0 0,1 1 1 0 0,-1 0 0 0 0,0 0-1 0 0,0 0 1 0 0,1 0-1 0 0,-1 0 1 0 0,0 0-1 0 0,1 0 1 0 0,-1 1 0 0 0,0-1-1 0 0,0 0 1 0 0,1 0-1 0 0,-1 0 1 0 0,0 0 0 0 0,1 0-1 0 0,-11 9 45 0 0,1 0-1 0 0,-1-1 1 0 0,-1 0-1 0 0,1-1 0 0 0,-1 0 1 0 0,-21 9-1 0 0,9-4-80 0 0,-97 49 25 0 0,94-51-222 0 0,1 0 1 0 0,-52 11 0 0 0,76-21 96 0 0,-1 1 1 0 0,1-1-1 0 0,0 0 1 0 0,-1 1-1 0 0,1-1 1 0 0,0 0-1 0 0,-1 0 1 0 0,1 0-1 0 0,0 0 1 0 0,-1 0 0 0 0,1-1-1 0 0,0 1 1 0 0,0 0-1 0 0,-1-1 1 0 0,1 1-1 0 0,0-1 1 0 0,0 1-1 0 0,-1-1 1 0 0,1 1-1 0 0,0-1 1 0 0,0 0-1 0 0,0 0 1 0 0,0 1-1 0 0,0-1 1 0 0,-1-1-1 0 0,0-2-177 0 0,0 1-1 0 0,0 0 0 0 0,1-1 0 0 0,-1 1 1 0 0,1-1-1 0 0,0 0 0 0 0,-1-4 0 0 0,1 4 60 0 0,1 3-224 0 0,-1 1-377 0 0,0 0 738 0 0,0 0 0 0 0,0 0 1 0 0,0 1-1 0 0,0-1 0 0 0,0 0 0 0 0,0 0 0 0 0,0 1 0 0 0,0-1 0 0 0,0 1 0 0 0,0-1 0 0 0,0 1 0 0 0,0-1 0 0 0,1 1 1 0 0,-1 0-1 0 0,0-1 0 0 0,0 1 0 0 0,0 1 0 0 0,-14 14-51 0 0,14-15 64 0 0,-78 111 28 0 0,35-47 137 0 0,38-57-106 0 0,0 1 0 0 0,0 0 0 0 0,1 0 0 0 0,0 0-1 0 0,0 0 1 0 0,1 1 0 0 0,-5 18 0 0 0,9-26 52 0 0,1-1 134 0 0,1 1-201 0 0,0-1 0 0 0,1 0 1 0 0,-1 1-1 0 0,1-1 0 0 0,-1 0 1 0 0,1 0-1 0 0,-1-1 0 0 0,1 1 0 0 0,-1-1 1 0 0,1 1-1 0 0,-1-1 0 0 0,1 0 1 0 0,0 0-1 0 0,-1 0 0 0 0,1 0 0 0 0,0 0 1 0 0,-1 0-1 0 0,6-2 0 0 0,5-2 251 0 0,-1 0 1 0 0,21-10-1 0 0,-9 4-141 0 0,8-4-138 0 0,-17 7 9 0 0,26-7 0 0 0,-35 12-14 0 0,0 1 0 0 0,0 0 0 0 0,1 0-1 0 0,-1 1 1 0 0,1 0 0 0 0,-1 0-1 0 0,11 1 1 0 0,-11 1 33 0 0,0-1 0 0 0,0 1-1 0 0,-1 0 1 0 0,1 1 0 0 0,-1-1 0 0 0,1 1-1 0 0,-1 0 1 0 0,0 0 0 0 0,0 1 0 0 0,0 0-1 0 0,-1 0 1 0 0,8 8 0 0 0,1 2 149 0 0,0 1 1 0 0,16 28 0 0 0,-25-36-65 0 0,1 0 1 0 0,-2 0 0 0 0,1 1-1 0 0,-1-1 1 0 0,0 1 0 0 0,0 0-1 0 0,-1 0 1 0 0,2 15 0 0 0,-3-19-80 0 0,-1-1-1 0 0,0 0 1 0 0,0 1 0 0 0,-1-1 0 0 0,1 1 0 0 0,-1-1-1 0 0,1 1 1 0 0,-1-1 0 0 0,0 0 0 0 0,-1 1 0 0 0,1-1-1 0 0,0 0 1 0 0,-1 0 0 0 0,0 0 0 0 0,0 0 0 0 0,0 0-1 0 0,0-1 1 0 0,0 1 0 0 0,0 0 0 0 0,-1-1 0 0 0,0 0 0 0 0,1 1-1 0 0,-5 2 1 0 0,-8 3-42 0 0,0 0 0 0 0,-1-1 0 0 0,0 0 0 0 0,0-1 0 0 0,-33 7 0 0 0,22-6 0 0 0,-27 11 0 0 0,-152 60-496 0 0,205-78 359 0 0,0 1-1 0 0,-1-1 0 0 0,1 1 1 0 0,0-1-1 0 0,0 1 1 0 0,-1-1-1 0 0,1 0 0 0 0,0 0 1 0 0,-1 0-1 0 0,1 1 1 0 0,0-1-1 0 0,-1-1 1 0 0,1 1-1 0 0,0 0 0 0 0,-3-1 1 0 0,4 1 56 0 0,-1 0 1 0 0,1 0-1 0 0,0 0 0 0 0,0-1 1 0 0,0 1-1 0 0,-1 0 1 0 0,1 0-1 0 0,0 0 0 0 0,0-1 1 0 0,0 1-1 0 0,0 0 1 0 0,-1 0-1 0 0,1-1 0 0 0,0 1 1 0 0,0 0-1 0 0,0 0 1 0 0,0-1-1 0 0,0 1 1 0 0,0 0-1 0 0,0 0 0 0 0,0-1 1 0 0,0 1-1 0 0,0 0 1 0 0,0-1-1 0 0,0 1 0 0 0,0-1 1 0 0,6-12-1537 0 0,2 2-125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8:4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6447 0 0,'0'0'499'0'0,"-1"0"-328"0"0,-12 4 8099 0 0,15-1-9306 0 0,1 4 1313 0 0,0 0 1 0 0,1-1-1 0 0,-1 0 0 0 0,2 1 0 0 0,-1-1 1 0 0,1-1-1 0 0,8 9 0 0 0,42 34 652 0 0,-27-26-537 0 0,25 23 158 0 0,82 71 1018 0 0,-98-81-565 0 0,48 59 1 0 0,-79-87-883 0 0,-1 1-1 0 0,0 0 0 0 0,0 1 1 0 0,-1-1-1 0 0,0 1 0 0 0,0 0 1 0 0,-1 0-1 0 0,0 0 0 0 0,0 0 1 0 0,-1 0-1 0 0,-1 1 0 0 0,0-1 1 0 0,0 1-1 0 0,0-1 0 0 0,-1 1 1 0 0,-2 12-1 0 0,0-6-27 0 0,-2 0-1 0 0,1 0 1 0 0,-2-1 0 0 0,0 1-1 0 0,-1-1 1 0 0,0 0 0 0 0,-1-1-1 0 0,-17 26 1 0 0,-12 10-34 0 0,-2-1-1 0 0,-2-2 1 0 0,-73 67 0 0 0,39-54 33 0 0,44-37-39 0 0,-29 29-1 0 0,56-50-49 0 0,-7 11-22 0 0,10-12-192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69 2303 0 0,'-3'1'167'0'0,"-52"16"15921"0"0,58-16-15488 0 0,6 2-361 0 0,0 0-1 0 0,1-1 1 0 0,-1 0 0 0 0,0 0-1 0 0,1-1 1 0 0,-1 0 0 0 0,1-1 0 0 0,0 0-1 0 0,14-2 1 0 0,15-3 268 0 0,37-11 1 0 0,-61 13-389 0 0,88-24 557 0 0,-55 13-331 0 0,0 3 1 0 0,1 1-1 0 0,57-3 0 0 0,-99 12-550 0 0,0 1 0 0 0,0 0-1 0 0,1 1 1 0 0,-1 0 0 0 0,0 0-1 0 0,0 0 1 0 0,0 1 0 0 0,0 0-1 0 0,8 4 1 0 0,-13-5-1559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0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4055 0 0,'0'0'10315'0'0,"-2"1"-9798"0"0,-1 0-415 0 0,1 1 1 0 0,-1-1-1 0 0,0 1 0 0 0,1 0 0 0 0,-1-1 1 0 0,1 1-1 0 0,0 1 0 0 0,-1-1 0 0 0,1 0 0 0 0,0 0 1 0 0,0 1-1 0 0,1-1 0 0 0,-1 1 0 0 0,0 0 0 0 0,-2 5 1 0 0,-1 6-6 0 0,-1 0-1 0 0,-3 15 1 0 0,8-24-32 0 0,-125 372 422 0 0,-24-65-398 0 0,13-28-164 0 0,129-262-97 0 0,-3 5-4733 0 0,4-15-390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0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111 335 1839 0 0,'-20'37'175'0'0,"-23"54"1096"0"0,37-79 115 0 0,0-1 1 0 0,0 0-1 0 0,-11 14 0 0 0,6-9 4798 0 0,10-29-4868 0 0,1 9-1216 0 0,-1 1 0 0 0,1 0 0 0 0,0 0 0 0 0,1 0 0 0 0,-1 0 0 0 0,0 0 0 0 0,1 0 0 0 0,1-4 0 0 0,7-17 172 0 0,1 1 0 0 0,1 0 1 0 0,1 0-1 0 0,1 2 0 0 0,26-35 0 0 0,7-6-272 0 0,-30 38 0 0 0,1 0 0 0 0,39-38 0 0 0,-37 45-6 0 0,1 1 0 0 0,0 1 0 0 0,1 1 0 0 0,1 0 0 0 0,1 2 0 0 0,0 1 0 0 0,0 0 0 0 0,1 2 0 0 0,0 1 0 0 0,1 0 0 0 0,33-4 0 0 0,-47 10 24 0 0,0 1 0 0 0,1 0 0 0 0,-1 1 0 0 0,0 0 0 0 0,1 1 0 0 0,-1 0 0 0 0,0 1 0 0 0,0 0 0 0 0,13 5 0 0 0,-18-5-6 0 0,-1 0 0 0 0,1 0 0 0 0,-1 1 0 0 0,1 0 0 0 0,-1 0 0 0 0,0 1 0 0 0,0-1 0 0 0,-1 1 0 0 0,1 0 0 0 0,-1 0 0 0 0,0 1 0 0 0,0-1 0 0 0,0 1 0 0 0,0 0 0 0 0,-1 0 0 0 0,0 0 0 0 0,0 1 0 0 0,4 9 0 0 0,-5-9 8 0 0,0 0-1 0 0,-1 0 0 0 0,1 1 1 0 0,-1-1-1 0 0,-1 1 0 0 0,1-1 1 0 0,-1 1-1 0 0,0 0 1 0 0,0-1-1 0 0,-3 13 0 0 0,1-10 5 0 0,-1 1-1 0 0,0-1 1 0 0,-1 0-1 0 0,0 0 1 0 0,0 0-1 0 0,-9 13 0 0 0,-3 0 43 0 0,-1-1-1 0 0,-1-1 1 0 0,-1 0-1 0 0,-29 23 0 0 0,8-10 24 0 0,-64 39-1 0 0,-51 17 43 0 0,43-25-103 0 0,39-26-189 0 0,71-38 26 0 0,6-11-3369 0 0,8-11 1638 0 0,6-1-20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0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34 12607 0 0,'6'-6'227'0'0,"-4"3"-123"0"0,1 0-1 0 0,-1 1 1 0 0,1-1-1 0 0,0 1 1 0 0,0 0 0 0 0,0 0-1 0 0,0 0 1 0 0,0 0-1 0 0,0 0 1 0 0,1 1-1 0 0,6-3 2602 0 0,-16 14-2049 0 0,-57 55-85 0 0,31-32-527 0 0,22-23-36 0 0,-192 201 171 0 0,14 13-25 0 0,47-24-48 0 0,125-172-94 0 0,1-1 0 0 0,1 2 0 0 0,2 0 0 0 0,0 0 1 0 0,-12 55-1 0 0,23-76-8 0 0,-1 0 1 0 0,1 1 0 0 0,1-1 0 0 0,-1 1 0 0 0,1-1 0 0 0,1 0-1 0 0,0 1 1 0 0,0-1 0 0 0,1 1 0 0 0,-1-1 0 0 0,2 0 0 0 0,-1 0 0 0 0,6 10-1 0 0,-4-10 43 0 0,1-1 0 0 0,0 1-1 0 0,0 0 1 0 0,1-1 0 0 0,0 0-1 0 0,0-1 1 0 0,0 1 0 0 0,1-1-1 0 0,0 0 1 0 0,1-1 0 0 0,-1 0 0 0 0,9 5-1 0 0,1-2 80 0 0,0 0-1 0 0,0-1 0 0 0,1-1 1 0 0,0 0-1 0 0,19 2 0 0 0,-9-3 94 0 0,1-1 0 0 0,44 0-1 0 0,-21-2-1838 0 0,-50-2 950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0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 3223 0 0,'6'-1'7987'0'0,"-8"11"-7344"0"0,-2 0 0 0 0,1 0 0 0 0,-1-1 0 0 0,-7 14 0 0 0,-5 8 226 0 0,-94 219 1891 0 0,38-115-2378 0 0,-9 18-77 0 0,76-142-239 0 0,4-7 1 0 0,0 4-896 0 0,14-2-9425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0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81 5063 0 0,'1'-2'390'0'0,"-1"2"-405"0"0,24-34 1048 0 0,-20 28-202 0 0,1 1-1 0 0,0-1 0 0 0,1 1 1 0 0,-1 0-1 0 0,1 0 0 0 0,10-6 0 0 0,-16 11-750 0 0,0 0 0 0 0,0 0-1 0 0,0 0 1 0 0,1 0 0 0 0,-1 0 0 0 0,0-1-1 0 0,0 1 1 0 0,0 0 0 0 0,0 0-1 0 0,1 0 1 0 0,-1 0 0 0 0,0 0-1 0 0,0 0 1 0 0,0 0 0 0 0,1 0 0 0 0,-1 0-1 0 0,0 0 1 0 0,0 0 0 0 0,0 0-1 0 0,0 0 1 0 0,1 0 0 0 0,-1 0-1 0 0,0 0 1 0 0,0 0 0 0 0,0 0 0 0 0,1 0-1 0 0,-1 0 1 0 0,0 0 0 0 0,0 0-1 0 0,0 0 1 0 0,1 0 0 0 0,-1 1-1 0 0,0-1 1 0 0,0 0 0 0 0,0 0 0 0 0,0 0-1 0 0,0 0 1 0 0,1 0 0 0 0,-1 1-1 0 0,0-1 1 0 0,0 0 0 0 0,0 0-1 0 0,0 0 1 0 0,0 0 0 0 0,0 1 0 0 0,1 13 965 0 0,-7 19-370 0 0,-14 38 697 0 0,-44 100 0 0 0,-32 14-638 0 0,42-88-563 0 0,41-76-133 0 0,8-14-73 0 0,1-1 0 0 0,0 1 0 0 0,0 0 0 0 0,-3 8 0 0 0,7-13-785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0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14 7831 0 0,'1'2'4074'0'0,"-1"0"-3769"0"0,0 1 0 0 0,0 0 1 0 0,-1 0-1 0 0,1 0 0 0 0,-1-1 1 0 0,1 1-1 0 0,-1 0 0 0 0,0 0 1 0 0,0-1-1 0 0,0 1 0 0 0,0-1 1 0 0,0 1-1 0 0,-4 4 0 0 0,-26 33-560 0 0,23-29 520 0 0,-88 102-191 0 0,-20 25 350 0 0,111-132-371 0 0,0 1 0 0 0,0 0 0 0 0,1 0-1 0 0,0 1 1 0 0,0-1 0 0 0,1 1 0 0 0,0-1-1 0 0,-3 14 1 0 0,5-19-9 0 0,1 1 0 0 0,-1-1-1 0 0,1 1 1 0 0,0-1 0 0 0,0 1-1 0 0,0-1 1 0 0,0 1 0 0 0,0-1-1 0 0,1 1 1 0 0,-1-1-1 0 0,1 1 1 0 0,0-1 0 0 0,0 1-1 0 0,-1-1 1 0 0,2 1 0 0 0,-1-1-1 0 0,0 0 1 0 0,0 0 0 0 0,1 0-1 0 0,-1 0 1 0 0,1 0 0 0 0,-1 0-1 0 0,1 0 1 0 0,0 0 0 0 0,0 0-1 0 0,0-1 1 0 0,0 1 0 0 0,0-1-1 0 0,0 0 1 0 0,1 1 0 0 0,2 0-1 0 0,3 1 45 0 0,0 0 0 0 0,-1 0-1 0 0,1 0 1 0 0,1-1 0 0 0,-1-1 0 0 0,0 0-1 0 0,0 0 1 0 0,1 0 0 0 0,-1-1 0 0 0,0 0-1 0 0,1 0 1 0 0,-1-1 0 0 0,0-1-1 0 0,0 1 1 0 0,1-1 0 0 0,-1 0 0 0 0,0-1-1 0 0,-1 0 1 0 0,1 0 0 0 0,-1-1 0 0 0,1 0-1 0 0,-1 0 1 0 0,0-1 0 0 0,7-6 0 0 0,14-12 204 0 0,40-46 1 0 0,-56 55-293 0 0,-1-1 1 0 0,0-1 0 0 0,-1 0-1 0 0,16-34 1 0 0,-21 40-114 0 0,-1 0 1 0 0,-1 0-1 0 0,0-1 1 0 0,3-14-1 0 0,-5 19 18 0 0,-1 0-1 0 0,0 0 1 0 0,0 0-1 0 0,0-1 1 0 0,-1 1-1 0 0,0 0 1 0 0,0 0-1 0 0,-1 0 1 0 0,-2-7-1 0 0,0 2 29 0 0,-1 1 0 0 0,0-1 0 0 0,-1 1 0 0 0,-1 0 0 0 0,1 0 0 0 0,-2 0 1 0 0,1 1-1 0 0,-1 0 0 0 0,0 1 0 0 0,-1 0 0 0 0,0 0 0 0 0,0 1 0 0 0,-14-8 0 0 0,22 14 71 0 0,0 0 0 0 0,1 1 0 0 0,-1-1 0 0 0,0 1 0 0 0,0-1 0 0 0,-1 1 0 0 0,1-1 1 0 0,0 1-1 0 0,0 0 0 0 0,0-1 0 0 0,0 1 0 0 0,0 0 0 0 0,0 0 0 0 0,0 0 0 0 0,-1 0 0 0 0,1 0 0 0 0,0 0 0 0 0,0 0 1 0 0,0 0-1 0 0,0 0 0 0 0,0 1 0 0 0,0-1 0 0 0,0 0 0 0 0,-1 1 0 0 0,1-1 0 0 0,0 1 0 0 0,0-1 0 0 0,0 1 0 0 0,0 0 0 0 0,1-1 1 0 0,-1 1-1 0 0,0 0 0 0 0,0 0 0 0 0,0-1 0 0 0,0 1 0 0 0,1 0 0 0 0,-1 0 0 0 0,0 0 0 0 0,1 0 0 0 0,-1 0 0 0 0,1 0 0 0 0,-1 0 1 0 0,0 2-1 0 0,0 3-201 0 0,-1 0 1 0 0,1-1 0 0 0,0 1-1 0 0,0 0 1 0 0,0 0 0 0 0,1 0 0 0 0,0 6-1 0 0,2 9-6067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0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 4607 0 0,'0'0'690'0'0,"11"-1"7760"0"0,-10 1-8310 0 0,-1 0 0 0 0,0 0 0 0 0,0 0 0 0 0,1 0 0 0 0,-1 0 0 0 0,0 0-1 0 0,1 0 1 0 0,-1 0 0 0 0,0 0 0 0 0,0 0 0 0 0,1 0 0 0 0,-1 0 0 0 0,0 1 0 0 0,0-1 0 0 0,1 0-1 0 0,-1 0 1 0 0,0 0 0 0 0,0 0 0 0 0,0 1 0 0 0,1-1 0 0 0,-1 0 0 0 0,0 0 0 0 0,0 1-1 0 0,0-1 1 0 0,0 0 0 0 0,1 0 0 0 0,-1 1 0 0 0,0-1 0 0 0,0 0 0 0 0,0 0 0 0 0,0 1-1 0 0,0-1 1 0 0,0 0 0 0 0,0 0 0 0 0,0 1 0 0 0,0-1 0 0 0,0 0 0 0 0,0 1 0 0 0,-3 15 930 0 0,-14 17-1188 0 0,0-10 182 0 0,-1 0 1 0 0,-42 39-1 0 0,15-16-45 0 0,-41 38 16 0 0,26-27-6 0 0,18-13-28 0 0,-27 26 62 0 0,64-67-66 0 0,-13 19-84 0 0,42-20-27 0 0,21 3 40 0 0,58 9 178 0 0,-62-8 274 0 0,0-1 0 0 0,0-1 1 0 0,0-3-1 0 0,1-1 1 0 0,52-8-1 0 0,-49 5-717 0 0,-44 3 134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0,'0'0'13120'0'0,"0"1"-12408"0"0,1 15-158 0 0,2-1 1 0 0,0 0-1 0 0,0 0 0 0 0,2 0 0 0 0,0-1 1 0 0,7 16-1 0 0,-4-9-266 0 0,9 21 60 0 0,2-1 0 0 0,2-1-1 0 0,29 43 1 0 0,-35-62-204 0 0,1-2-1 0 0,0 0 1 0 0,1 0 0 0 0,38 29-1 0 0,-23-24 128 0 0,1-1-1 0 0,47 24 0 0 0,84 39 1058 0 0,-164-86-1332 0 0,1 1-1 0 0,-1-1 1 0 0,0 0 0 0 0,1 1-1 0 0,-1-1 1 0 0,0 1 0 0 0,1-1-1 0 0,-1 1 1 0 0,0-1-1 0 0,0 1 1 0 0,0-1 0 0 0,1 1-1 0 0,-1-1 1 0 0,0 1 0 0 0,0-1-1 0 0,0 1 1 0 0,0-1-1 0 0,0 1 1 0 0,0 0 0 0 0,0-1-1 0 0,0 1 1 0 0,0-1 0 0 0,0 1-1 0 0,0-1 1 0 0,-1 1-1 0 0,-2 12-642 0 0,1-11 236 0 0,0 0 1 0 0,1 0 0 0 0,-1 0-1 0 0,0 0 1 0 0,0 0-1 0 0,0 0 1 0 0,0 0 0 0 0,0-1-1 0 0,-1 1 1 0 0,1-1 0 0 0,0 0-1 0 0,-1 0 1 0 0,1 0-1 0 0,-5 2 1 0 0,-5-1-5697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0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97 5063 0 0,'5'-7'528'0'0,"3"-3"649"0"0,1 0 0 0 0,0 0 0 0 0,0 1 0 0 0,1 0-1 0 0,0 1 1 0 0,0 0 0 0 0,22-13 0 0 0,-31 21-1046 0 0,-1-1 0 0 0,1 1 0 0 0,0-1 0 0 0,-1 1 0 0 0,1 0 0 0 0,-1-1 0 0 0,1 1-1 0 0,0 0 1 0 0,-1-1 0 0 0,1 1 0 0 0,0 0 0 0 0,0 0 0 0 0,-1-1 0 0 0,1 1 0 0 0,0 0 0 0 0,-1 0 0 0 0,1 0 0 0 0,0 0 0 0 0,0 0 0 0 0,-1 0 0 0 0,1 0 0 0 0,0 1 0 0 0,0-1 0 0 0,0 0 0 0 0,0 2-53 0 0,-1-1 1 0 0,0 0-1 0 0,0 1 0 0 0,0-1 1 0 0,0 0-1 0 0,0 1 1 0 0,0-1-1 0 0,0 0 1 0 0,0 1-1 0 0,0-1 1 0 0,-1 0-1 0 0,1 1 1 0 0,0-1-1 0 0,-1 0 1 0 0,0 2-1 0 0,-3 8 63 0 0,-1 0-1 0 0,-1 0 1 0 0,1 0-1 0 0,-2-1 1 0 0,1 0-1 0 0,-16 18 1 0 0,-56 52 222 0 0,62-66-303 0 0,-233 202 367 0 0,203-177-381 0 0,-9 4-46 0 0,21-17-7 0 0,-43 42 0 0 0,80-71-457 0 0,0 1 1 0 0,0 0-1 0 0,0 0 1 0 0,8-3-1 0 0,1-2-332 0 0,8-5-292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1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13 5983 0 0,'2'0'464'0'0,"8"-4"-82"0"0,10-4-475 0 0,-8 8 6620 0 0,-14 10-6052 0 0,1-6-362 0 0,0-1 0 0 0,-1 0 1 0 0,1 0-1 0 0,-1 0 0 0 0,0-1 0 0 0,0 1 1 0 0,0 0-1 0 0,0-1 0 0 0,0 1 0 0 0,-3 2 1 0 0,-30 21 1255 0 0,8-7-387 0 0,-70 80 411 0 0,26-25-1474 0 0,-13 18 151 0 0,65-70-60 0 0,16-18-9 0 0,-6 6 23 0 0,0 0 1 0 0,1 1-1 0 0,0 0 0 0 0,1 0 1 0 0,-9 18-1 0 0,14-22-11 0 0,2 0-33 0 0,0-6-77 0 0,27-3-32 0 0,0 0 212 0 0,35-9-1 0 0,-23 3-65 0 0,6 0-4 0 0,1 1 0 0 0,-1 3-1 0 0,91 2 1 0 0,-128 3-307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6447 0 0,'0'0'14735'0'0,"0"4"-14294"0"0,1 15-179 0 0,-1 0-1 0 0,-1 1 0 0 0,0-1 0 0 0,-2 0 1 0 0,0 0-1 0 0,-1 0 0 0 0,-1-1 1 0 0,-13 33-1 0 0,-6 5-24 0 0,10-25-225 0 0,1 0-1 0 0,-16 62 1 0 0,28-89-8 0 0,0 0 0 0 0,0 0 0 0 0,1 0-1 0 0,0 0 1 0 0,0 0 0 0 0,0 0 0 0 0,0 0 0 0 0,0 0-1 0 0,1 0 1 0 0,0 0 0 0 0,0 0 0 0 0,0 0 0 0 0,2 5-1 0 0,3 2 8 0 0,7 6-5 0 0,-12-12-147 0 0,15-6-8266 0 0,-1-3 1605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1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0 455 0 0,'-5'11'17076'0'0,"14"-9"-17501"0"0,-6-1-1332 0 0,14 3 2046 0 0,0-2 1 0 0,1 0-1 0 0,-1-1 1 0 0,1-1-1 0 0,-1 0 1 0 0,21-4-1 0 0,-1 1 183 0 0,-7 2-173 0 0,0 1-1 0 0,0 1 0 0 0,0 1 1 0 0,31 7-1 0 0,-29-4-3336 0 0,-24-5 1160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1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2303 0 0,'1'2'9923'0'0,"-1"4"-9255"0"0,0-1 0 0 0,0 1 0 0 0,0 0 0 0 0,-1 0 0 0 0,1-1 0 0 0,-2 1 0 0 0,1 0 0 0 0,-4 10 0 0 0,-21 45-85 0 0,23-56-317 0 0,-46 80 698 0 0,26-49-681 0 0,-93 134 194 0 0,23-37-345 0 0,45-62-284 0 0,47-70-64 0 0,6-1-971 0 0,-1-1 904 0 0,1 0 0 0 0,-1 0 0 0 0,1 0 0 0 0,-1 0 0 0 0,0-1 0 0 0,0 0 0 0 0,0 0-1 0 0,0 0 1 0 0,0 0 0 0 0,0-1 0 0 0,4-3 0 0 0,5-2-362 0 0,41-26-839 0 0,6-2-11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1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184 175 4143 0 0,'0'0'1958'0'0,"-15"6"9412"0"0,29-21-10903 0 0,1 2-1 0 0,0 0 1 0 0,1 1-1 0 0,0 0 0 0 0,18-8 1 0 0,-12 6-217 0 0,57-32 397 0 0,-65 39-535 0 0,0 0-1 0 0,1 1 1 0 0,25-7 0 0 0,-37 12-93 0 0,0 1 0 0 0,0-1 0 0 0,0 1 1 0 0,0 0-1 0 0,0-1 0 0 0,1 1 0 0 0,-1 1 1 0 0,0-1-1 0 0,0 0 0 0 0,0 1 0 0 0,0 0 0 0 0,5 1 1 0 0,-6-1-8 0 0,0 0 0 0 0,-1 0 0 0 0,1 0 0 0 0,0 0 0 0 0,-1 0 1 0 0,1 1-1 0 0,-1-1 0 0 0,0 0 0 0 0,1 1 0 0 0,-1-1 1 0 0,0 1-1 0 0,0 0 0 0 0,0-1 0 0 0,0 1 0 0 0,0 0 0 0 0,0-1 1 0 0,0 1-1 0 0,-1 0 0 0 0,1 0 0 0 0,0 4 0 0 0,0 1-8 0 0,-1 0 0 0 0,0 1-1 0 0,0-1 1 0 0,0 0 0 0 0,-1 1 0 0 0,0-1-1 0 0,-1 0 1 0 0,1 0 0 0 0,-2 0-1 0 0,1 0 1 0 0,-1 0 0 0 0,0 0 0 0 0,0-1-1 0 0,0 1 1 0 0,-8 9 0 0 0,-7 9 20 0 0,-1 0 1 0 0,-30 28-1 0 0,44-48-29 0 0,-21 20-17 0 0,-2-2-1 0 0,0-1 0 0 0,-2-1 1 0 0,-32 17-1 0 0,-29 20-16 0 0,-40 30 39 0 0,123-83 0 0 0,2-2 11 0 0,5-2 170 0 0,21-5 43 0 0,14 0-147 0 0,0 1-1 0 0,63 4 1 0 0,67 18 681 0 0,-154-17-753 0 0,4 1 1 0 0,1-1 0 0 0,0-1 0 0 0,0 0 0 0 0,27-2 0 0 0,-40 1-258 0 0,11-11-3799 0 0,-9 6 2379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1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13559 0 0,'0'0'1510'0'0,"0"2"-1172"0"0,-14 18 434 0 0,-1 0 0 0 0,-1-1 0 0 0,-31 29 0 0 0,39-39-669 0 0,-9 10 89 0 0,1 0 1 0 0,0 1-1 0 0,-23 43 0 0 0,33-52-98 0 0,0 1 1 0 0,1-1-1 0 0,0 1 0 0 0,1 0 0 0 0,1 0 0 0 0,-3 15 0 0 0,5-20 3 0 0,0-1 0 0 0,1 0 0 0 0,0 0 0 0 0,0 1 0 0 0,0-1 0 0 0,0 0 0 0 0,1 0 0 0 0,0 0 0 0 0,1 1 0 0 0,-1-1 0 0 0,1-1 0 0 0,1 1 0 0 0,-1 0 0 0 0,5 8-1 0 0,-5-11-17 0 0,0-1 0 0 0,1 1 0 0 0,-1-1 0 0 0,1 1 0 0 0,0-1 0 0 0,-1 0 0 0 0,1 0 0 0 0,0 0 0 0 0,0 0-1 0 0,0-1 1 0 0,0 1 0 0 0,1-1 0 0 0,-1 0 0 0 0,0 0 0 0 0,1 0 0 0 0,-1 0 0 0 0,0 0 0 0 0,1-1 0 0 0,4 1 0 0 0,7-1 106 0 0,0 0 0 0 0,0-1 0 0 0,15-2 0 0 0,-30 3-185 0 0,18-3 37 0 0,-1 0 0 0 0,1-1 0 0 0,-1 0 0 0 0,-1-2 0 0 0,1 0 0 0 0,20-11-1 0 0,-30 14-32 0 0,0-1-1 0 0,-1-1 0 0 0,1 1 1 0 0,-1-1-1 0 0,0 0 0 0 0,0 0 1 0 0,0-1-1 0 0,-1 0 0 0 0,0 0 1 0 0,0 0-1 0 0,0-1 0 0 0,-1 0 1 0 0,0 1-1 0 0,0-1 0 0 0,-1-1 0 0 0,3-8 1 0 0,-2 0-23 0 0,-1 0 1 0 0,0 0 0 0 0,-2 0 0 0 0,0 0-1 0 0,0 0 1 0 0,-2 0 0 0 0,0 0-1 0 0,-1 0 1 0 0,0 0 0 0 0,-6-18-1 0 0,7 31-51 0 0,0-1-1 0 0,0 1 0 0 0,-1-1 1 0 0,1 1-1 0 0,-1-1 0 0 0,0 1 1 0 0,0 0-1 0 0,0 0 0 0 0,0-1 1 0 0,0 2-1 0 0,-1-1 0 0 0,1 0 1 0 0,-1 0-1 0 0,0 1 0 0 0,0 0 1 0 0,0-1-1 0 0,0 1 0 0 0,0 0 1 0 0,0 0-1 0 0,-1 1 0 0 0,1-1 1 0 0,-1 1-1 0 0,1 0 0 0 0,-1 0 1 0 0,0 0-1 0 0,1 0 0 0 0,-7 0 1 0 0,7 1-364 0 0,0 1 0 0 0,0 0 0 0 0,0 0 1 0 0,0 0-1 0 0,0 0 0 0 0,0 0 0 0 0,0 0 0 0 0,1 1 1 0 0,-1-1-1 0 0,0 1 0 0 0,-2 2 0 0 0,-3 1-2268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1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11055 0 0,'-5'1'280'0'0,"-1"0"1"0"0,1 0-1 0 0,0 0 0 0 0,0 0 0 0 0,0 1 0 0 0,0 0 0 0 0,0 0 0 0 0,0 0 0 0 0,0 0 0 0 0,1 1 1 0 0,-8 5-1 0 0,11-7-124 0 0,1-1-131 0 0,-1 0-1 0 0,1 0 0 0 0,0 1 0 0 0,-1-1 1 0 0,1 0-1 0 0,-1 0 0 0 0,1 1 0 0 0,0-1 1 0 0,-1 1-1 0 0,1-1 0 0 0,0 0 1 0 0,-1 1-1 0 0,1-1 0 0 0,0 1 0 0 0,-1-1 1 0 0,1 1-1 0 0,0-1 0 0 0,0 1 0 0 0,0-1 1 0 0,-1 0-1 0 0,1 1 0 0 0,0-1 1 0 0,0 1-1 0 0,0 0 0 0 0,0-1 0 0 0,0 1 1 0 0,0-1-1 0 0,0 1 0 0 0,0-1 0 0 0,0 1 1 0 0,1 0-1 0 0,-2 0-5 0 0,2 1 0 0 0,-1-1 0 0 0,0 1 0 0 0,0-1 0 0 0,0 1 0 0 0,1 0 0 0 0,-1-1 0 0 0,1 0 0 0 0,-1 1-1 0 0,1-1 1 0 0,0 1 0 0 0,-1-1 0 0 0,1 1 0 0 0,0-1 0 0 0,0 0 0 0 0,0 0 0 0 0,0 0 0 0 0,0 1 0 0 0,0-1 0 0 0,0 0 0 0 0,0 0 0 0 0,3 1 0 0 0,2 2 140 0 0,1 0-1 0 0,0 0 1 0 0,10 3 0 0 0,-6-2-37 0 0,113 48 1208 0 0,58 28 788 0 0,-160-68-1703 0 0,-1 0 0 0 0,0 1 0 0 0,0 1 1 0 0,-2 1-1 0 0,34 35 0 0 0,-37-33-318 0 0,-1 0 0 0 0,-2 1 0 0 0,0 1 0 0 0,0 0 0 0 0,-2 1 0 0 0,-1 0 0 0 0,0 1 0 0 0,-2 0 0 0 0,0 0 0 0 0,6 34-1 0 0,-12-42-50 0 0,0 0-1 0 0,0 0 0 0 0,-2 0 0 0 0,1 0 0 0 0,-2 1 1 0 0,0-1-1 0 0,-1 0 0 0 0,0 0 0 0 0,-1 0 0 0 0,-1-1 1 0 0,0 1-1 0 0,0-1 0 0 0,-2 0 0 0 0,0 0 0 0 0,0 0 1 0 0,-1-1-1 0 0,0 0 0 0 0,-15 18 0 0 0,-8 2-115 0 0,-1-2-1 0 0,-1-1 1 0 0,-1-1 0 0 0,-40 24-1 0 0,69-49-290 0 0,0 0 0 0 0,0 0 0 0 0,0 0 1 0 0,0 0-1 0 0,-3 6 0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1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8951 0 0,'0'0'6292'0'0,"1"1"-6128"0"0,1 1-121 0 0,-1-1 0 0 0,1 1 0 0 0,-1 0 0 0 0,1 0 0 0 0,-1 0 0 0 0,0 0 0 0 0,0 0 0 0 0,0 1 0 0 0,0-1 0 0 0,0 0 0 0 0,0 0 0 0 0,-1 1 0 0 0,1-1 0 0 0,-1 0 0 0 0,0 1 0 0 0,1-1 0 0 0,-1 0 0 0 0,0 1 0 0 0,-1 4 0 0 0,0 5 112 0 0,-1 1 0 0 0,-6 19 0 0 0,6-24-128 0 0,-13 48 77 0 0,-4-1 0 0 0,-28 61 0 0 0,-64 100 52 0 0,110-214-152 0 0,0-1 0 0 0,0 0-1 0 0,0 1 1 0 0,1 0 0 0 0,-1-1-1 0 0,0 1 1 0 0,1-1 0 0 0,-1 1-1 0 0,0 0 1 0 0,1 0 0 0 0,0-1-1 0 0,0 1 1 0 0,-1 0 0 0 0,1 0-1 0 0,0 2 1 0 0,1-1-3 0 0,-1-2-1 0 0,-1-1 0 0 0,1 1 0 0 0,0 0 0 0 0,0-1 0 0 0,0 1 0 0 0,0 0 0 0 0,0 0 0 0 0,1-1 0 0 0,-1 1 0 0 0,0 0 0 0 0,0-1 0 0 0,0 1 0 0 0,1 0 0 0 0,-1-1 0 0 0,0 1 0 0 0,1 0 0 0 0,-1-1 0 0 0,0 1 0 0 0,1 0 0 0 0,-1-1 0 0 0,1 1 0 0 0,0 0 0 0 0,1 1 0 0 0,3 4 0 0 0,-4-4-48 0 0,-1-1-1 0 0,1 0 1 0 0,0 0-1 0 0,0 0 1 0 0,0 0-1 0 0,0 0 0 0 0,0 0 1 0 0,0 0-1 0 0,0-1 1 0 0,0 1-1 0 0,1 0 1 0 0,-1 0-1 0 0,0-1 1 0 0,0 1-1 0 0,1-1 1 0 0,-1 1-1 0 0,0-1 0 0 0,1 0 1 0 0,-1 0-1 0 0,0 1 1 0 0,1-1-1 0 0,-1 0 1 0 0,1 0-1 0 0,-1 0 1 0 0,0 0-1 0 0,1 0 1 0 0,-1-1-1 0 0,0 1 0 0 0,1 0 1 0 0,-1-1-1 0 0,0 1 1 0 0,1-1-1 0 0,-1 1 1 0 0,0-1-1 0 0,0 0 1 0 0,1 1-1 0 0,-1-1 1 0 0,0 0-1 0 0,0 0 0 0 0,0 0 1 0 0,0 0-1 0 0,0 0 1 0 0,1-1-1 0 0,7-9-1511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1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217 409 5151 0 0,'0'0'234'0'0,"-2"0"-10"0"0,-25 9-86 0 0,-58 18 2804 0 0,84-27-2312 0 0,-8 2 545 0 0,3-1-492 0 0,-1 0 0 0 0,1 1 0 0 0,-10 3 0 0 0,11-3-333 0 0,-1 0 1 0 0,1 0-1 0 0,-1-1 1 0 0,0 0-1 0 0,-9 1 1 0 0,14-2-323 0 0,1 0 0 0 0,-1 0 1 0 0,0 0-1 0 0,1 0 1 0 0,-1-1-1 0 0,0 1 1 0 0,1 0-1 0 0,-1 0 1 0 0,1-1-1 0 0,-1 1 0 0 0,0 0 1 0 0,1-1-1 0 0,-1 1 1 0 0,1-1-1 0 0,-1 1 1 0 0,1-1-1 0 0,0 1 0 0 0,-1-1 1 0 0,1 1-1 0 0,-1-1 1 0 0,1 1-1 0 0,0-1 1 0 0,-1 1-1 0 0,1-1 1 0 0,0 0-1 0 0,0 1 0 0 0,-1-1 1 0 0,1 1-1 0 0,0-1 1 0 0,0 0-1 0 0,0 1 1 0 0,0-1-1 0 0,0 0 1 0 0,0-1-1 0 0,2-21 711 0 0,2 14-569 0 0,0-1 1 0 0,0 1-1 0 0,1 0 0 0 0,0 1 0 0 0,1-1 0 0 0,0 1 1 0 0,13-14-1 0 0,-7 7-132 0 0,8-8 6 0 0,0 2 0 0 0,2 0 0 0 0,42-31 0 0 0,79-43 132 0 0,-108 74-58 0 0,1 2 0 0 0,50-20 0 0 0,-66 31-56 0 0,0 2-1 0 0,0 0 0 0 0,0 1 1 0 0,1 1-1 0 0,0 1 1 0 0,28 0-1 0 0,-41 3-11 0 0,0 0-1 0 0,0 1 0 0 0,0-1 1 0 0,0 2-1 0 0,-1-1 0 0 0,1 1 1 0 0,0 1-1 0 0,13 5 1 0 0,-17-6-41 0 0,-1 1 0 0 0,1-1 0 0 0,0 1 0 0 0,-1 0 0 0 0,1-1 1 0 0,-1 2-1 0 0,0-1 0 0 0,0 0 0 0 0,0 1 0 0 0,0-1 0 0 0,-1 1 0 0 0,1 0 1 0 0,-1 0-1 0 0,0 0 0 0 0,0 0 0 0 0,2 8 0 0 0,0-1 4 0 0,-1 1 0 0 0,-1 0-1 0 0,0-1 1 0 0,-1 1 0 0 0,0 0-1 0 0,-1 13 1 0 0,-1-19-5 0 0,1 1 0 0 0,-1-1-1 0 0,0 0 1 0 0,-1 0 0 0 0,0 1-1 0 0,0-1 1 0 0,0 0 0 0 0,0 0 0 0 0,-1-1-1 0 0,0 1 1 0 0,0-1 0 0 0,-8 10 0 0 0,3-6 38 0 0,0-1 1 0 0,-1 0-1 0 0,1-1 1 0 0,-2 0-1 0 0,1-1 1 0 0,-12 7-1 0 0,-65 26 137 0 0,65-30-190 0 0,-93 35 154 0 0,-73 33-137 0 0,186-76-208 0 0,4-1-684 0 0,8-1-194 0 0,-1-1 0 0 0,1 0 0 0 0,12-4 0 0 0,-1-2-524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59 7831 0 0,'43'-21'839'0'0,"11"-4"2139"0"0,-17 12 2995 0 0,-38 23-5388 0 0,-1-6-508 0 0,0 0 1 0 0,0 0-1 0 0,-1 0 0 0 0,0-1 1 0 0,0 1-1 0 0,0-1 0 0 0,0 1 1 0 0,0-1-1 0 0,-5 3 0 0 0,-7 8 135 0 0,-33 32 199 0 0,-61 45 0 0 0,57-49-243 0 0,-55 54 0 0 0,60-46-69 0 0,-73 101 1 0 0,105-130-60 0 0,2 1 0 0 0,0 0 0 0 0,2 1-1 0 0,0 0 1 0 0,1 1 0 0 0,2 1 0 0 0,0-1 0 0 0,-4 29 0 0 0,11-44 7 0 0,0 0 0 0 0,0-1-1 0 0,1 1 1 0 0,1 0 0 0 0,-1-1-1 0 0,1 1 1 0 0,1 0 0 0 0,-1-1 0 0 0,1 1-1 0 0,1-1 1 0 0,0 0 0 0 0,0 0-1 0 0,0 0 1 0 0,1 0 0 0 0,1 0 0 0 0,-1-1-1 0 0,1 1 1 0 0,0-1 0 0 0,1-1-1 0 0,-1 1 1 0 0,2-1 0 0 0,-1 0 0 0 0,0 0-1 0 0,1-1 1 0 0,0 0 0 0 0,1 0-1 0 0,10 6 1 0 0,15 3 170 0 0,0-1 1 0 0,1-1-1 0 0,47 10 0 0 0,38 0-417 0 0,-117-22 27 0 0,8 2-2032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2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9 919 0 0,'7'-8'13598'0'0,"-15"16"-11378"0"0,-9 18-2050 0 0,-5 23 175 0 0,-3-1-1 0 0,-31 47 0 0 0,-69 83-350 0 0,41-60 31 0 0,78-110-63 0 0,5-6-158 0 0,13-8-1410 0 0,2-3-4202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2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4143 0 0,'4'-6'13267'0'0,"-15"16"-12951"0"0,-1 2 0 0 0,1 0 1 0 0,1 0-1 0 0,0 1 0 0 0,1 0 0 0 0,-10 20 0 0 0,-40 93 698 0 0,40-83-1028 0 0,-96 239 222 0 0,109-268-287 0 0,0 0 0 0 0,-1 0 0 0 0,0 0 0 0 0,-15 19 1 0 0,18-26-160 0 0,3-6-155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1375 0 0,'0'0'16954'0'0,"0"2"-16384"0"0,5 34 867 0 0,-3-21-1048 0 0,0 0 0 0 0,0-1 0 0 0,-2 1 0 0 0,-1 21-1 0 0,-2-16-298 0 0,-1 0-1 0 0,-1-1 0 0 0,-10 25 0 0 0,-28 56 116 0 0,26-61-139 0 0,-111 246 116 0 0,110-250-135 0 0,12-23-36 0 0,0-1 0 0 0,0 1 0 0 0,2 0 0 0 0,-7 24 0 0 0,10-34-201 0 0,4-2-508 0 0,10-2-212 0 0,5-4-45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2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17 2303 0 0,'-1'2'167'0'0,"-6"9"1941"0"0,0-1 0 0 0,-15 16 1 0 0,-44 36-146 0 0,-1 0-1362 0 0,55-47-233 0 0,1 0-1 0 0,-15 26 1 0 0,0 1-112 0 0,4-14-198 0 0,-13 22 71 0 0,32-45-16 0 0,-1 1 0 0 0,1 0 0 0 0,1 0-1 0 0,-1 0 1 0 0,1 1 0 0 0,-2 11 0 0 0,3-17-35 0 0,1 0-1 0 0,0 1 0 0 0,0-1 1 0 0,0 0-1 0 0,0 0 1 0 0,0 0-1 0 0,0 0 0 0 0,0 1 1 0 0,0-1-1 0 0,0 0 1 0 0,1 0-1 0 0,-1 0 0 0 0,0 0 1 0 0,1 0-1 0 0,-1 0 0 0 0,1 0 1 0 0,-1 0-1 0 0,1 0 1 0 0,0 0-1 0 0,-1 0 0 0 0,1 0 1 0 0,0 0-1 0 0,1 1 1 0 0,-1-1 6 0 0,1 0 1 0 0,0 0 0 0 0,-1 0 0 0 0,1-1-1 0 0,0 1 1 0 0,0 0 0 0 0,0-1 0 0 0,0 1-1 0 0,-1-1 1 0 0,1 0 0 0 0,0 0 0 0 0,3 0-1 0 0,4 0 164 0 0,0-1 1 0 0,0 0-1 0 0,-1 0 0 0 0,17-6 0 0 0,0-2 142 0 0,0-1 0 0 0,0-1 0 0 0,-1-1-1 0 0,-1-1 1 0 0,41-29 0 0 0,-61 40-374 0 0,30-23 395 0 0,52-50 0 0 0,-77 67-378 0 0,-1 0 0 0 0,1-1 0 0 0,-2 0 1 0 0,1 0-1 0 0,-1 0 0 0 0,0-1 1 0 0,-1 0-1 0 0,0 0 0 0 0,-1-1 1 0 0,0 1-1 0 0,4-19 0 0 0,-8 24-82 0 0,1 0 0 0 0,-1 0 0 0 0,0 0 0 0 0,0 0 1 0 0,0 0-1 0 0,-1 1 0 0 0,0-1 0 0 0,0 0 0 0 0,0 0 0 0 0,0 0 0 0 0,-1 1 0 0 0,0-1 0 0 0,0 1 0 0 0,0-1 0 0 0,-1 1 0 0 0,1 0 1 0 0,-1 0-1 0 0,-6-7 0 0 0,6 8-24 0 0,0 0 1 0 0,0 0 0 0 0,0 0 0 0 0,-1 1-1 0 0,1-1 1 0 0,-1 1 0 0 0,0 0-1 0 0,0 0 1 0 0,1 0 0 0 0,-1 1 0 0 0,0 0-1 0 0,-1-1 1 0 0,1 1 0 0 0,0 0-1 0 0,0 1 1 0 0,0-1 0 0 0,-1 1 0 0 0,1 0-1 0 0,0 0 1 0 0,0 0 0 0 0,-1 1-1 0 0,-4 1 1 0 0,2-1-14 0 0,1 1 1 0 0,0 0-1 0 0,0 1 0 0 0,0-1 0 0 0,-10 7 1 0 0,13-7 48 0 0,1 0 0 0 0,-1 0 0 0 0,1 0 1 0 0,-1 0-1 0 0,1 0 0 0 0,-1 1 1 0 0,1-1-1 0 0,0 1 0 0 0,0-1 0 0 0,0 1 1 0 0,1 0-1 0 0,-3 5 0 0 0,4-8-151 0 0,-1 1 0 0 0,1-1 0 0 0,0 1 0 0 0,0-1 0 0 0,0 1-1 0 0,0-1 1 0 0,0 0 0 0 0,0 1 0 0 0,0-1 0 0 0,0 1 0 0 0,0-1 0 0 0,1 0 0 0 0,-1 1-1 0 0,0-1 1 0 0,0 1 0 0 0,0-1 0 0 0,0 0 0 0 0,1 1 0 0 0,-1-1 0 0 0,0 0 0 0 0,0 1-1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2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2759 0 0,'8'8'8259'0'0,"-7"0"-3986"0"0,-1-7-4075 0 0,0 0 0 0 0,0 0 0 0 0,0 1 1 0 0,1-1-1 0 0,-1 0 0 0 0,-1 0 1 0 0,1 1-1 0 0,0-1 0 0 0,0 0 0 0 0,0 0 1 0 0,-1 2-1 0 0,-3 5 364 0 0,0-1-1 0 0,-1 1 1 0 0,0-1 0 0 0,0 0-1 0 0,-10 11 1 0 0,8-11-259 0 0,1 1 1 0 0,-1 1-1 0 0,-8 14 1 0 0,-27 44-359 0 0,42-66-174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2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10 5527 0 0,'1'-1'2599'0'0,"10"-8"5751"0"0,-11 9-8240 0 0,0 0 1 0 0,0 1-1 0 0,0-1 1 0 0,1 0-1 0 0,-1 0 1 0 0,0 0-1 0 0,0 0 1 0 0,0 0-1 0 0,0 1 0 0 0,0-1 1 0 0,0 0-1 0 0,0 0 1 0 0,1 0-1 0 0,-1 0 1 0 0,0 1-1 0 0,0-1 0 0 0,0 0 1 0 0,0 0-1 0 0,0 0 1 0 0,0 1-1 0 0,0-1 1 0 0,0 0-1 0 0,0 0 1 0 0,0 0-1 0 0,0 1 0 0 0,0-1 1 0 0,0 0-1 0 0,0 0 1 0 0,0 0-1 0 0,0 0 1 0 0,0 1-1 0 0,0-1 1 0 0,0 0-1 0 0,-1 0 0 0 0,1 0 1 0 0,0 1-1 0 0,0-1 1 0 0,0 0-1 0 0,-1 3-42 0 0,1 1 0 0 0,-1-1 0 0 0,0 0 1 0 0,0 0-1 0 0,0 1 0 0 0,-1-1 0 0 0,1 0 0 0 0,-1 0 0 0 0,1 0 0 0 0,-1-1 0 0 0,0 1 0 0 0,0 0 0 0 0,0-1 1 0 0,-1 1-1 0 0,1-1 0 0 0,-1 0 0 0 0,1 0 0 0 0,-1 0 0 0 0,0 0 0 0 0,1 0 0 0 0,-1 0 0 0 0,0-1 0 0 0,0 1 0 0 0,-1-1 1 0 0,1 0-1 0 0,0 0 0 0 0,-5 1 0 0 0,-6 0-77 0 0,1-1 1 0 0,-1 0 0 0 0,1-1-1 0 0,-1 0 1 0 0,-18-4-1 0 0,-83-13-967 0 0,103 16 645 0 0,0 1 0 0 0,0-1 0 0 0,0 2-1 0 0,-22 3 1 0 0,31-3 155 0 0,-2 2 15 0 0,4-2 62 0 0,0 0 42 0 0,-4 3 46 0 0,-24 29 195 0 0,2-8-148 0 0,-6 5 52 0 0,-88 64 458 0 0,120-93-545 0 0,0-1 1 0 0,1 1-1 0 0,-1-1 1 0 0,1 1-1 0 0,-1-1 1 0 0,0 1 0 0 0,1-1-1 0 0,0 1 1 0 0,-1 0-1 0 0,1-1 1 0 0,-1 1 0 0 0,1-1-1 0 0,0 1 1 0 0,-1 0-1 0 0,1 0 1 0 0,0-1-1 0 0,0 1 1 0 0,-1 0 0 0 0,1 1-1 0 0,0-2 1 0 0,0 1 0 0 0,1-1 0 0 0,-1 1 0 0 0,0-1 0 0 0,0 0 0 0 0,1 1-1 0 0,-1-1 1 0 0,0 0 0 0 0,1 1 0 0 0,-1-1 0 0 0,0 0 0 0 0,1 0 0 0 0,-1 1 0 0 0,0-1 0 0 0,1 0 0 0 0,-1 0-1 0 0,0 1 1 0 0,1-1 0 0 0,-1 0 0 0 0,1 0 0 0 0,-1 0 0 0 0,1 0 0 0 0,24 2 53 0 0,6-3-49 0 0,45-10-1 0 0,-57 7 2 0 0,0 1 0 0 0,1 1 0 0 0,-1 1 0 0 0,35 2 0 0 0,-43 0-6 0 0,0 0 1 0 0,0 1 0 0 0,0 1-1 0 0,-1 0 1 0 0,0 0 0 0 0,1 1-1 0 0,-1 0 1 0 0,0 1 0 0 0,-1 0-1 0 0,10 6 1 0 0,73 55-2 0 0,-71-52 103 0 0,-14-9 34 0 0,1 1 1 0 0,-1 0-1 0 0,0 0 0 0 0,7 7 0 0 0,-12-11-103 0 0,0 1 0 0 0,0 0 0 0 0,0 0 0 0 0,0 0-1 0 0,-1 0 1 0 0,1 0 0 0 0,-1 0 0 0 0,0 0-1 0 0,0 0 1 0 0,0 1 0 0 0,0-1 0 0 0,-1 0 0 0 0,1 1-1 0 0,-1 6 1 0 0,0-5 10 0 0,1 0 0 0 0,-2 0 0 0 0,1 0 0 0 0,-1 0 0 0 0,0 0 0 0 0,0 0 0 0 0,0 0 0 0 0,0 0 0 0 0,-1 0 0 0 0,0 0 0 0 0,0 0 0 0 0,0-1 0 0 0,-1 1 0 0 0,0-1 0 0 0,0 0 0 0 0,0 0 0 0 0,0 0 0 0 0,0 0 0 0 0,-1 0 0 0 0,0-1 0 0 0,0 0 0 0 0,0 0 0 0 0,0 0 0 0 0,0 0 0 0 0,-8 4 0 0 0,0-2 58 0 0,1 0 0 0 0,-1-1 0 0 0,-1-1 0 0 0,-22 5 0 0 0,-52 1 195 0 0,53-6-216 0 0,6-1-22 0 0,0-1-1 0 0,0-1 1 0 0,-42-5 0 0 0,62 4-35 0 0,7 1-103 0 0,11-13-1072 0 0,-8 10 849 0 0,1 0 0 0 0,0 1 1 0 0,0 0-1 0 0,0-1 0 0 0,0 1 0 0 0,0 0 0 0 0,1 1 0 0 0,-1-1 0 0 0,1 1 0 0 0,-1-1 0 0 0,1 1 0 0 0,-1 0 0 0 0,1 0 0 0 0,0 1 0 0 0,-1-1 0 0 0,1 1 0 0 0,7 0 0 0 0,2 0-1220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2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3 8087 0 0,'8'-3'8916'0'0,"-19"19"-7488"0"0,-49 55-567 0 0,-73 66 1 0 0,87-92-801 0 0,13-13-68 0 0,-2-1 0 0 0,-1-2 1 0 0,-2-1-1 0 0,-1-2 0 0 0,-82 41 0 0 0,104-58-101 0 0,16-8 28 0 0,21-12-227 0 0,-7 5 307 0 0,0 2 0 0 0,0 0 0 0 0,1 0 0 0 0,18-2 0 0 0,-2 1 0 0 0,20-4-142 0 0,1 2-1 0 0,93 0 0 0 0,-141 7-938 0 0,5-1-50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1375 0 0,'-2'12'2126'0'0,"2"-9"-1209"0"0,0 1 0 0 0,1 0 0 0 0,0 0 0 0 0,-1 0 1 0 0,1 0-1 0 0,0-1 0 0 0,3 7 0 0 0,-1-4-50 0 0,0 0 1 0 0,1-1-1 0 0,7 11 0 0 0,3 0 167 0 0,30 26-1 0 0,-27-27-82 0 0,102 84 3378 0 0,-43-38-2268 0 0,-15-5-1237 0 0,12 9-526 0 0,-59-54-293 0 0,0-1-1 0 0,1-1 1 0 0,25 13-1 0 0,-38-20-141 0 0,1-1 0 0 0,0 0 0 0 0,-1 0 0 0 0,1 0 0 0 0,0 0 0 0 0,0 0 0 0 0,0 0 0 0 0,0-1 0 0 0,0 1-1 0 0,0-1 1 0 0,0 0 0 0 0,0 0 0 0 0,0 0 0 0 0,0 0 0 0 0,0-1 0 0 0,0 1 0 0 0,0-1 0 0 0,0 0 0 0 0,5-2 0 0 0,6-3-1026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13791 0 0,'0'0'1247'0'0,"-1"1"-986"0"0,-105 97 1654 0 0,16-15-48 0 0,40-35-1012 0 0,-74 56 0 0 0,33-43-764 0 0,44-25-127 0 0,45-35-169 0 0,5-1-1457 0 0,10-3 682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25 15199 0 0,'4'-8'1379'0'0,"-2"0"-1136"0"0,-1 0 4767 0 0,8 16-4442 0 0,-9-7-557 0 0,1 1 0 0 0,0-1-1 0 0,-1 1 1 0 0,1-1 0 0 0,-1 1 0 0 0,1-1 0 0 0,-1 1-1 0 0,0 0 1 0 0,0-1 0 0 0,0 1 0 0 0,0-1-1 0 0,0 1 1 0 0,0 0 0 0 0,0-1 0 0 0,0 1-1 0 0,-1 1 1 0 0,0 1 32 0 0,0 0 0 0 0,-1 0 0 0 0,0 0 0 0 0,1 0-1 0 0,-1 0 1 0 0,-3 3 0 0 0,-5 6 102 0 0,1-1 0 0 0,-18 16 0 0 0,25-26-143 0 0,-112 102-78 0 0,-1 0 0 0 0,99-87 76 0 0,16-17 0 0 0,0 0 0 0 0,-1 0 0 0 0,1 0 0 0 0,0 0 0 0 0,0 1 0 0 0,0-1 0 0 0,0 0 0 0 0,0 0-1 0 0,-1 0 1 0 0,1 0 0 0 0,0 0 0 0 0,0 1 0 0 0,0-1 0 0 0,0 0 0 0 0,0 0 0 0 0,0 0 0 0 0,0 0 0 0 0,0 1 0 0 0,0-1 0 0 0,-1 0 0 0 0,1 0 0 0 0,0 0-1 0 0,0 0 1 0 0,0 1 0 0 0,0-1 0 0 0,0 0 0 0 0,0 0 0 0 0,0 0 0 0 0,0 1 0 0 0,0-1 0 0 0,0 0 0 0 0,0 0 0 0 0,1 0 0 0 0,-1 0 0 0 0,0 1 0 0 0,0-1-1 0 0,0 0 1 0 0,0 0 0 0 0,0 0 0 0 0,0 0 0 0 0,0 1 0 0 0,0-1 0 0 0,0 0 0 0 0,1 0 0 0 0,-1 0 0 0 0,0 0 0 0 0,0 0 0 0 0,0 1 0 0 0,0-1 0 0 0,1 0-1 0 0,-1 0 1 0 0,0 0 0 0 0,0 0 0 0 0,0 0 0 0 0,0 0 0 0 0,1 0 0 0 0,-1 0 0 0 0,0 0 0 0 0,0 0 0 0 0,12 2 15 0 0,-12-2-9 0 0,10 0 41 0 0,-1-1 0 0 0,0 0-1 0 0,0 0 1 0 0,0-1-1 0 0,12-4 1 0 0,11-2-3 0 0,97-18 394 0 0,101-19 567 0 0,-206 41-1325 0 0,-1 0-1331 0 0,42-2 0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13415 0 0,'0'0'1216'0'0,"2"-1"-858"0"0,10-4 422 0 0,-1 0-1 0 0,1 0 1 0 0,0 1 0 0 0,0 0 0 0 0,0 1 0 0 0,0 0 0 0 0,21-1 0 0 0,93 2 1642 0 0,-74 3-1673 0 0,-2 1-617 0 0,33-2 354 0 0,-72-1-2888 0 0,0-1-1 0 0,22-5 1 0 0,-15 1-5257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2759 0 0,'-1'2'10109'0'0,"-3"10"-9342"0"0,0-6-422 0 0,0-1 1 0 0,0 0-1 0 0,0 0 0 0 0,-9 8 0 0 0,8-8-15 0 0,0 0-1 0 0,0 1 1 0 0,-7 10-1 0 0,-3 10 210 0 0,2 2-1 0 0,-14 39 1 0 0,17-39-490 0 0,-2 0 1 0 0,-23 42-1 0 0,3-24 11 0 0,-50 57 0 0 0,63-79 8 0 0,37-30 56 0 0,-9 2-537 0 0,-1-1 0 0 0,0 0-1 0 0,0 0 1 0 0,10-9 0 0 0,1-4-765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219 147 3679 0 0,'0'0'13603'0'0,"0"1"-13523"0"0,0-1 1 0 0,0 0 0 0 0,0 0-1 0 0,0 0 1 0 0,0 0-1 0 0,0 0 1 0 0,-1 0 0 0 0,1 0-1 0 0,0 0 1 0 0,0-1-1 0 0,0 1 1 0 0,0 0 0 0 0,0 0-1 0 0,0 0 1 0 0,-1 0-1 0 0,1 0 1 0 0,0 0 0 0 0,0 0-1 0 0,0 0 1 0 0,0 0-1 0 0,0 0 1 0 0,0 0 0 0 0,0 0-1 0 0,-1 0 1 0 0,1-1-1 0 0,0 1 1 0 0,0 0-1 0 0,0 0 1 0 0,0 0 0 0 0,0 0-1 0 0,0 0 1 0 0,0 0-1 0 0,0 0 1 0 0,0-1 0 0 0,0 1-1 0 0,8-6 231 0 0,4-3-65 0 0,0 0 1 0 0,0 1-1 0 0,15-7 0 0 0,41-19 204 0 0,-44 20-268 0 0,2 1 0 0 0,53-18 0 0 0,-74 29-152 0 0,0 1-1 0 0,0 0 1 0 0,1 0-1 0 0,-1 1 1 0 0,1-1-1 0 0,-1 1 1 0 0,1 1 0 0 0,-1-1-1 0 0,1 1 1 0 0,5 1-1 0 0,-9-2-21 0 0,-1 1-1 0 0,1-1 1 0 0,-1 1-1 0 0,1 0 1 0 0,-1-1-1 0 0,1 1 1 0 0,-1 0-1 0 0,0 0 1 0 0,1 0 0 0 0,-1 0-1 0 0,0 0 1 0 0,0 0-1 0 0,1 1 1 0 0,-1-1-1 0 0,0 0 1 0 0,0 1-1 0 0,0-1 1 0 0,-1 0-1 0 0,1 1 1 0 0,0-1 0 0 0,0 1-1 0 0,-1-1 1 0 0,1 1-1 0 0,-1 0 1 0 0,0-1-1 0 0,1 1 1 0 0,-1 0-1 0 0,0-1 1 0 0,0 1-1 0 0,0 0 1 0 0,0-1-1 0 0,0 1 1 0 0,0 0 0 0 0,0-1-1 0 0,-1 1 1 0 0,0 2-1 0 0,-2 6-14 0 0,0 1 1 0 0,-1-1-1 0 0,0 1 0 0 0,-1-1 1 0 0,0 0-1 0 0,0 0 0 0 0,-1-1 1 0 0,-11 14-1 0 0,1-5-24 0 0,0 0 1 0 0,-36 30-1 0 0,10-17-253 0 0,-1-2-1 0 0,-54 27 0 0 0,6-4-229 0 0,45-25 219 0 0,7-5-159 0 0,-42 34 1 0 0,80-55 534 0 0,24 7 456 0 0,-4-7-368 0 0,0 0 0 0 0,0-1-1 0 0,0-1 1 0 0,0-1-1 0 0,22-5 1 0 0,-38 6-163 0 0,213-27-96 0 0,-209 28-438 0 0,1 0 0 0 0,-1 0 0 0 0,13 1 0 0 0,-19 0-309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44 4143 0 0,'0'0'319'0'0,"1"-2"-210"0"0,3-7 749 0 0,7-10 10056 0 0,-7 14-9274 0 0,-3 2-16 0 0,0 1-726 0 0,2-2-574 0 0,-2 6 203 0 0,-6 15 834 0 0,-9 25 457 0 0,-2 0-1809 0 0,-72 199 242 0 0,17 4-47 0 0,67-232-204 0 0,1-1 0 0 0,1 1 0 0 0,0 0 0 0 0,1 0 0 0 0,0 0 0 0 0,1 0 0 0 0,0 0 0 0 0,4 19 0 0 0,-1-19-15 0 0,-2-11-57 0 0,4 3 147 0 0,-5-5-201 0 0,1 0 0 0 0,-1 0 0 0 0,0 1 0 0 0,0-1 0 0 0,1 0 0 0 0,-1 0 0 0 0,0 0 0 0 0,0 0 0 0 0,0 1 0 0 0,1-1 0 0 0,-1 0 0 0 0,0 0 0 0 0,0 0 0 0 0,0 1 0 0 0,0-1 0 0 0,1 0 0 0 0,-1 0 0 0 0,0 1 0 0 0,0-1 0 0 0,0 0 0 0 0,0 0 0 0 0,0 1 0 0 0,0-1 0 0 0,0 0 0 0 0,0 1 0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21 5983 0 0,'0'0'8802'0'0,"-1"1"-8382"0"0,-27 17 217 0 0,1 2 0 0 0,0 1 1 0 0,2 2-1 0 0,-38 42 0 0 0,45-46-613 0 0,0 0 13 0 0,1 1-1 0 0,0 0 1 0 0,2 1 0 0 0,-20 34 0 0 0,27-29-26 0 0,7-25-4 0 0,1 1 1 0 0,0 0 0 0 0,0 0-1 0 0,0-1 1 0 0,-1 1-1 0 0,1 0 1 0 0,1-1-1 0 0,-1 1 1 0 0,0 0 0 0 0,1 1-1 0 0,5 5 94 0 0,-4-6-32 0 0,1 0-13 0 0,0 1 0 0 0,-1-1 0 0 0,1-1 0 0 0,0 1 0 0 0,0 0 0 0 0,0-1 0 0 0,1 0-1 0 0,-1 1 1 0 0,0-1 0 0 0,0-1 0 0 0,1 1 0 0 0,-1 0 0 0 0,1-1 0 0 0,-1 1 0 0 0,5-1 0 0 0,6 0 188 0 0,0-1 1 0 0,18-2-1 0 0,-8-1-83 0 0,0-1-1 0 0,-1-1 0 0 0,0-1 1 0 0,0-1-1 0 0,-1-1 0 0 0,37-21 1 0 0,-49 24-143 0 0,0-1-1 0 0,-1 0 1 0 0,0-1 0 0 0,0 0-1 0 0,-1 0 1 0 0,0-1 0 0 0,11-15-1 0 0,-14 17-7 0 0,-1 0 0 0 0,0 0-1 0 0,0 0 1 0 0,-1-1 0 0 0,0 1-1 0 0,0-1 1 0 0,0 0 0 0 0,-1 0-1 0 0,-1 0 1 0 0,1 0 0 0 0,0-14-1 0 0,-2 14-60 0 0,0 0-1 0 0,-1 0 0 0 0,0 0 1 0 0,0 0-1 0 0,-1 0 0 0 0,0 0 1 0 0,-4-11-1 0 0,4 15 20 0 0,0 0-1 0 0,0 1 1 0 0,0-1-1 0 0,-1 1 1 0 0,1-1 0 0 0,-1 1-1 0 0,0 0 1 0 0,0 0-1 0 0,0 0 1 0 0,0 0-1 0 0,0 1 1 0 0,-1-1-1 0 0,0 1 1 0 0,1 0 0 0 0,-8-3-1 0 0,1 1-69 0 0,1 1 0 0 0,-1 0 0 0 0,1 1 0 0 0,-1 0 0 0 0,0 0 0 0 0,0 1 0 0 0,0 1-1 0 0,0-1 1 0 0,-11 2 0 0 0,14 0 28 0 0,-1 0-1 0 0,1 0 1 0 0,0 1 0 0 0,-1 0-1 0 0,1 0 1 0 0,0 0 0 0 0,0 1-1 0 0,0 1 1 0 0,0-1-1 0 0,1 1 1 0 0,0 0 0 0 0,-10 8-1 0 0,14-11-22 0 0,1 0 0 0 0,-1 1-1 0 0,1-1 1 0 0,0 1 0 0 0,-1-1-1 0 0,1 1 1 0 0,0 0 0 0 0,0-1-1 0 0,0 1 1 0 0,1 0 0 0 0,-2 3-1 0 0,1 6-2836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16495 0 0,'0'0'1499'0'0,"1"2"-1235"0"0,0 2-138 0 0,0-1 0 0 0,0 1 0 0 0,-1 0 0 0 0,1 0 0 0 0,-1 0 0 0 0,0 0 0 0 0,0 0 0 0 0,0-1 0 0 0,-2 7 1 0 0,-10 35 677 0 0,7-29-578 0 0,-6 26 0 0 0,11-40-328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8287 0 0,'0'0'6934'0'0,"7"5"-4700"0"0,-1 2 3459 0 0,-19-1-5687 0 0,-1 1-1 0 0,0-2 1 0 0,1 0-1 0 0,-21 4 1 0 0,16-5-156 0 0,0 2 1 0 0,-22 9-1 0 0,8-1-612 0 0,-60 16 1 0 0,58-20 252 0 0,32-9 403 0 0,-1-1 0 0 0,0 0 0 0 0,1 1 0 0 0,-1-1-1 0 0,0 0 1 0 0,1 0 0 0 0,-1-1 0 0 0,0 1 0 0 0,-4-2 0 0 0,-11 0-410 0 0,17 2 253 0 0,-5-4-1053 0 0,1 7 1292 0 0,-1 1 13 0 0,0 0-1 0 0,0 0 1 0 0,1 1 0 0 0,0 0-1 0 0,-10 11 1 0 0,-3 3 134 0 0,-29 23 1065 0 0,45-40-1060 0 0,0 1 0 0 0,-1-1 0 0 0,2 1 0 0 0,-1-1 0 0 0,0 1 0 0 0,0 0 0 0 0,1-1 0 0 0,-2 5 0 0 0,3-7-128 0 0,-1 2 64 0 0,0-1-61 0 0,1 0 1 0 0,0 0 0 0 0,0 0-1 0 0,-1 0 1 0 0,1-1 0 0 0,0 1-1 0 0,0 0 1 0 0,0 0 0 0 0,0 0-1 0 0,0 0 1 0 0,0 0 0 0 0,0 0-1 0 0,1 0 1 0 0,-1-1 0 0 0,0 1 0 0 0,0 0-1 0 0,1 0 1 0 0,-1 0 0 0 0,1 1-1 0 0,4 7-3 0 0,-3-6 4 0 0,0-1-1 0 0,1 0 1 0 0,0 0-1 0 0,-1 0 1 0 0,1 0-1 0 0,0 0 1 0 0,0 0-1 0 0,0-1 1 0 0,0 1-1 0 0,1-1 1 0 0,-1 0-1 0 0,0 0 1 0 0,0 0-1 0 0,1-1 1 0 0,-1 1-1 0 0,1-1 1 0 0,-1 1-1 0 0,4-1 0 0 0,9 0 18 0 0,0-1 0 0 0,21-3-1 0 0,30-10-60 0 0,-53 10 25 0 0,1 1 0 0 0,-1 0 0 0 0,1 1 1 0 0,0 0-1 0 0,0 1 0 0 0,21 2 0 0 0,-33-1 29 0 0,1 1-1 0 0,-1 0 1 0 0,0 0-1 0 0,1 0 0 0 0,-1 1 1 0 0,0-1-1 0 0,0 1 1 0 0,0-1-1 0 0,0 1 1 0 0,0 0-1 0 0,0 0 0 0 0,-1 1 1 0 0,1-1-1 0 0,-1 1 1 0 0,1-1-1 0 0,-1 1 1 0 0,0 0-1 0 0,0-1 1 0 0,0 1-1 0 0,0 0 0 0 0,-1 0 1 0 0,1 1-1 0 0,-1-1 1 0 0,0 0-1 0 0,0 0 1 0 0,0 1-1 0 0,1 6 1 0 0,-1-5 8 0 0,0 0 0 0 0,-1 0 0 0 0,1 1 0 0 0,-1-1 1 0 0,0 0-1 0 0,-1 0 0 0 0,1 0 0 0 0,-1 1 1 0 0,0-1-1 0 0,0 0 0 0 0,-1 0 0 0 0,1 0 0 0 0,-1 0 1 0 0,0-1-1 0 0,-1 1 0 0 0,1 0 0 0 0,-1-1 1 0 0,-3 5-1 0 0,-1-3 31 0 0,1 0 1 0 0,-1 0-1 0 0,0 0 0 0 0,-1-1 1 0 0,0 0-1 0 0,0 0 0 0 0,0-1 1 0 0,-16 6-1 0 0,-6 0 0 0 0,-37 7-1 0 0,-150 15 121 0 0,175-28-100 0 0,39-3-74 0 0,-1-1 1 0 0,0 0 0 0 0,0 0 0 0 0,0 0-1 0 0,-6-1 1 0 0,9 1-22 0 0,1-1-1 0 0,0 1 1 0 0,0 0-1 0 0,0 0 1 0 0,0-1-1 0 0,0 1 1 0 0,0 0-1 0 0,0 0 1 0 0,-1 0-1 0 0,1-1 1 0 0,0 1-1 0 0,0 0 1 0 0,0 0-1 0 0,0-1 1 0 0,0 1-1 0 0,0 0 1 0 0,0 0-1 0 0,0-1 1 0 0,0 1-1 0 0,0 0 1 0 0,0 0-1 0 0,1-1 1 0 0,-1 1-1 0 0,0 0 1 0 0,0 0-1 0 0,0 0 1 0 0,0-1-1 0 0,0 1 1 0 0,0 0-1 0 0,0 0 1 0 0,1 0-1 0 0,-1-1 1 0 0,0 1-1 0 0,0 0 1 0 0,0 0-1 0 0,1 0 1 0 0,5-9-840 0 0,2 4 98 0 0,-1 1 0 0 0,1-1 0 0 0,0 1 0 0 0,0 1 0 0 0,17-6 0 0 0,-6 3-706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3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 12031 0 0,'-5'-5'168'0'0,"1"1"80"0"0,0 1 0 0 0,0 0 0 0 0,0 0 0 0 0,-7-4 0 0 0,9 6 288 0 0,-7 1 2783 0 0,8 1-3266 0 0,0 0-1 0 0,0 1 1 0 0,0-1-1 0 0,0 1 1 0 0,0 0 0 0 0,0-1-1 0 0,1 1 1 0 0,-1 0 0 0 0,1-1-1 0 0,-1 1 1 0 0,1 0 0 0 0,-1 0-1 0 0,1-1 1 0 0,0 1 0 0 0,0 0-1 0 0,0 0 1 0 0,0 0-1 0 0,0-1 1 0 0,0 1 0 0 0,1 0-1 0 0,-1 0 1 0 0,0-1 0 0 0,1 1-1 0 0,0 0 1 0 0,-1 0 0 0 0,1-1-1 0 0,0 1 1 0 0,0-1-1 0 0,2 4 1 0 0,0 0 31 0 0,1 1-1 0 0,0-1 0 0 0,1 0 1 0 0,-1 0-1 0 0,1 0 1 0 0,0 0-1 0 0,7 4 1 0 0,16 8 10 0 0,1-1 0 0 0,1-2 0 0 0,54 20 0 0 0,33 15-17 0 0,-93-37-15 0 0,-1 1-1 0 0,0 1 1 0 0,-1 1 0 0 0,-1 1-1 0 0,-1 1 1 0 0,0 1 0 0 0,20 23-1 0 0,-33-32-10 0 0,-1-1 0 0 0,0 1-1 0 0,0 0 1 0 0,-1 1 0 0 0,0-1-1 0 0,-1 1 1 0 0,0 0 0 0 0,5 20-1 0 0,-7-22-18 0 0,-1 0 0 0 0,-1 0 0 0 0,1 1 0 0 0,-1-1 0 0 0,-1 0 0 0 0,1 0-1 0 0,-2 0 1 0 0,1 1 0 0 0,-1-1 0 0 0,0-1 0 0 0,0 1 0 0 0,-8 15 0 0 0,3-9 57 0 0,-1-1 0 0 0,-1 0 0 0 0,0 0 0 0 0,-1 0 0 0 0,0-1 0 0 0,-15 14 0 0 0,-77 59 506 0 0,100-84-583 0 0,-185 132 146 0 0,174-124-123 0 0,4-4-26 0 0,0 0 0 0 0,1 1 0 0 0,0 0 0 0 0,1 0 0 0 0,-9 9 0 0 0,15-14-90 0 0,2 0-141 0 0,0-1 132 0 0,0 1 0 0 0,0 0 0 0 0,0-1 0 0 0,0 1 0 0 0,0-1 0 0 0,0 1 0 0 0,0-1 0 0 0,0 0 0 0 0,0 1 0 0 0,0-1 0 0 0,0 0 0 0 0,0 0 0 0 0,2 0 1 0 0,9 2-1102 0 0,3-2-52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4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42 5527 0 0,'1'-2'423'0'0,"15"-24"579"0"0,-9 12 8371 0 0,-7 14-9355 0 0,0 0 1 0 0,0 1 0 0 0,1-1 0 0 0,-1 0-1 0 0,0 0 1 0 0,0 0 0 0 0,0 1-1 0 0,0-1 1 0 0,0 0 0 0 0,1 0 0 0 0,-1 0-1 0 0,0 0 1 0 0,0 0 0 0 0,0 1 0 0 0,0-1-1 0 0,1 0 1 0 0,-1 0 0 0 0,0 0 0 0 0,0 0-1 0 0,0 0 1 0 0,1 0 0 0 0,-1 0-1 0 0,0 0 1 0 0,0 0 0 0 0,0 0 0 0 0,1 0-1 0 0,-1 0 1 0 0,0 0 0 0 0,1 0 0 0 0,-1 0-1 0 0,0 0 0 0 0,1 0 0 0 0,-1 0 0 0 0,0 0 0 0 0,1 0 1 0 0,-1 0-1 0 0,0 0 0 0 0,1 0 0 0 0,-1 0 0 0 0,0 1 0 0 0,1-1 0 0 0,-1 0 1 0 0,0 0-1 0 0,1 0 0 0 0,-1 0 0 0 0,0 1 0 0 0,0-1 0 0 0,1 0 1 0 0,-1 0-1 0 0,0 0 0 0 0,0 1 0 0 0,1-1 0 0 0,-1 0 0 0 0,0 0 0 0 0,0 1 1 0 0,0-1-1 0 0,0 0 0 0 0,1 1 0 0 0,-1 0 0 0 0,2 5 153 0 0,0 0-1 0 0,0 0 1 0 0,0 1 0 0 0,-1-1-1 0 0,0 0 1 0 0,0 1-1 0 0,-1-1 1 0 0,0 1 0 0 0,0 0-1 0 0,0-1 1 0 0,-3 13-1 0 0,-3 9 43 0 0,-13 38 0 0 0,15-54-136 0 0,-89 234 206 0 0,68-194-209 0 0,-3 0 1 0 0,-51 71-1 0 0,5-14-120 0 0,62-89-2488 0 0,11-19 1197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4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106 487 1839 0 0,'-2'2'134'0'0,"-58"36"2511"0"0,16-11 7951 0 0,47-37-9700 0 0,4-4-672 0 0,1 0 0 0 0,1 1 0 0 0,0 0 0 0 0,16-18 0 0 0,-12 15-143 0 0,175-199-9 0 0,-153 179-66 0 0,2 3 0 0 0,1 0 0 0 0,72-46 0 0 0,-99 72 16 0 0,1 1-1 0 0,0 0 0 0 0,0 1 1 0 0,1 0-1 0 0,-1 0 1 0 0,1 1-1 0 0,24-3 1 0 0,-32 6-14 0 0,0 1 0 0 0,1-1 1 0 0,-1 1-1 0 0,0 1 0 0 0,0-1 0 0 0,1 1 1 0 0,-1 0-1 0 0,0 0 0 0 0,0 0 1 0 0,0 1-1 0 0,0 0 0 0 0,0 0 1 0 0,0 0-1 0 0,-1 0 0 0 0,1 1 1 0 0,-1 0-1 0 0,1 0 0 0 0,-1 0 1 0 0,0 0-1 0 0,0 1 0 0 0,0 0 1 0 0,4 5-1 0 0,-3-2 31 0 0,0 0 1 0 0,-1 0 0 0 0,0 0-1 0 0,0 1 1 0 0,0-1-1 0 0,-1 1 1 0 0,0 0 0 0 0,0 0-1 0 0,-1 0 1 0 0,0 1-1 0 0,-1-1 1 0 0,0 0 0 0 0,0 1-1 0 0,-1-1 1 0 0,0 1-1 0 0,0-1 1 0 0,-1 1 0 0 0,0-1-1 0 0,0 0 1 0 0,-1 1-1 0 0,0-1 1 0 0,-6 14 0 0 0,-1 0 54 0 0,-2-1 1 0 0,0-1 0 0 0,-1 0 0 0 0,-1 0 0 0 0,0-2 0 0 0,-2 1 0 0 0,0-2 0 0 0,-1 0 0 0 0,-1-1 0 0 0,-1 0 0 0 0,0-1 0 0 0,-1-2 0 0 0,-38 23 0 0 0,-24 6 74 0 0,-136 64-14 0 0,216-106-1279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4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52 10135 0 0,'7'-9'635'0'0,"0"1"-1"0"0,1 1 0 0 0,0 0 0 0 0,1 0 0 0 0,11-7 3290 0 0,-20 15-3918 0 0,1 0 1 0 0,-1 0 0 0 0,1 1-1 0 0,-1-1 1 0 0,0 0-1 0 0,0 0 1 0 0,0 0 0 0 0,0 0-1 0 0,0 0 1 0 0,0 1-1 0 0,0-1 1 0 0,0 0-1 0 0,0 0 1 0 0,0 0 0 0 0,-1 1-1 0 0,-2 6-13 0 0,-1-1 0 0 0,1 0 1 0 0,-1-1-1 0 0,-1 1 0 0 0,1-1 0 0 0,-1 0 0 0 0,-7 7 0 0 0,1 0 16 0 0,1-2 44 0 0,-255 314 940 0 0,238-287-707 0 0,2 0 0 0 0,2 2 0 0 0,2 1 0 0 0,-27 69 0 0 0,43-96-269 0 0,0 1 0 0 0,1-1 0 0 0,1 1-1 0 0,0 0 1 0 0,1-1 0 0 0,-1 30 0 0 0,3-39-40 0 0,0 0-1 0 0,1 0 0 0 0,-1-1 1 0 0,1 1-1 0 0,0 0 0 0 0,0-1 1 0 0,1 1-1 0 0,-1 0 0 0 0,1-1 0 0 0,0 0 1 0 0,0 1-1 0 0,1-1 0 0 0,-1 0 1 0 0,1 0-1 0 0,0 0 0 0 0,0-1 1 0 0,0 1-1 0 0,0-1 0 0 0,1 1 0 0 0,0-1 1 0 0,-1 0-1 0 0,1-1 0 0 0,0 1 1 0 0,0-1-1 0 0,7 4 0 0 0,1-2-432 0 0,0 0 1 0 0,-1 0-1 0 0,2-2 0 0 0,-1 1 0 0 0,19 0 1 0 0,4-1-5567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4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7367 0 0,'0'0'1962'0'0,"-1"3"-646"0"0,-1 4-987 0 0,1 1 0 0 0,0 0 0 0 0,0 0 0 0 0,1-1 0 0 0,0 1 0 0 0,0 0 1 0 0,0 0-1 0 0,1 0 0 0 0,1 0 0 0 0,-1-1 0 0 0,1 1 0 0 0,1 0 0 0 0,-1-1 0 0 0,6 11 1 0 0,6 10 462 0 0,0-1 0 0 0,25 34 0 0 0,-17-31-179 0 0,1-1 1 0 0,27 27-1 0 0,58 47 178 0 0,-32-33-525 0 0,98 95-58 0 0,-152-149-337 0 0,-21-15-538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4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7831 0 0,'0'0'1002'0'0,"-6"6"1347"0"0,-24 25 935 0 0,-9 25-2602 0 0,11-15-311 0 0,-90 109 617 0 0,45-59-488 0 0,-105 134 448 0 0,169-213-871 0 0,0 1 0 0 0,-2-2-1 0 0,1 1 1 0 0,-2-1 0 0 0,-17 13-1 0 0,27-23 68 0 0,-3-12-88 0 0,4 7-126 0 0,0 1 0 0 0,1-1-1 0 0,0 1 1 0 0,0-1 0 0 0,0 1-1 0 0,0-1 1 0 0,1 0 0 0 0,-1 1-1 0 0,1-1 1 0 0,0 1 0 0 0,0 0 0 0 0,0-1-1 0 0,2-3 1 0 0,0-1-1238 0 0,1 1 1 0 0,0 0-1 0 0,1-1 0 0 0,7-9 1 0 0,1 4-3491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4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 4607 0 0,'-10'1'537'0'0,"-1"-2"-1"0"0,1 1 0 0 0,-17-4 0 0 0,19 2 524 0 0,-1 1 0 0 0,1 0 1 0 0,0 1-1 0 0,-1-1 0 0 0,1 2 1 0 0,-17 1-1 0 0,-6 4 579 0 0,17-6 1859 0 0,15 2-3338 0 0,2 1-86 0 0,0-1-1 0 0,0 1 1 0 0,0 0-1 0 0,1-1 1 0 0,-1 0-1 0 0,1 0 1 0 0,-1 0-1 0 0,1 0 1 0 0,0-1-1 0 0,6 3 1 0 0,47 9 375 0 0,-38-9-331 0 0,71 16 174 0 0,120 43 0 0 0,-80-20-260 0 0,-107-37-24 0 0,0-2 0 0 0,0 0 0 0 0,42 0 0 0 0,-57-4-3 0 0,17 3 62 0 0,-16-1-17 0 0,-22 9-92 0 0,-7 0 64 0 0,-1-2 1 0 0,-38 12-1 0 0,-47 6 22 0 0,27-8 27 0 0,69-17-73 0 0,-145 45 526 0 0,125-37-406 0 0,1 2 0 0 0,0 2 0 0 0,-29 18 0 0 0,55-31-119 0 0,0 1-1 0 0,0 1 1 0 0,0-1-1 0 0,0 1 0 0 0,0-1 0 0 0,-3 5 1 0 0,5-6-1 0 0,1 0-17 0 0,0-1 0 0 0,0 1 1 0 0,1-1-1 0 0,-1 1 0 0 0,0-1 0 0 0,1 1 1 0 0,-1-1-1 0 0,0 0 0 0 0,1 1 1 0 0,-1-1-1 0 0,1 1 0 0 0,-1-1 0 0 0,1 0 1 0 0,-1 0-1 0 0,1 1 0 0 0,0-1 1 0 0,-1 0 8 0 0,5 2-205 0 0,-1 0 0 0 0,1 0 0 0 0,0-1 1 0 0,0 0-1 0 0,0 0 0 0 0,0 0 0 0 0,0-1 1 0 0,0 1-1 0 0,9-2 0 0 0,-13 1 159 0 0,20 0-1415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2759 0 0,'-3'2'207'0'0,"-1"0"2"0"0,-24 13 21871 0 0,51-24-21271 0 0,-20 8 895 0 0,-4 4-1626 0 0,-5 8-24 0 0,1 0-66 0 0,4-9-96 0 0,15-7-10114 0 0,-1-2 2639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2303 0 0,'0'0'8962'0'0,"1"2"-8877"0"0,0 6 109 0 0,0-1 0 0 0,-1 1 0 0 0,0-1 0 0 0,0 1 0 0 0,0 0-1 0 0,-1-1 1 0 0,0 1 0 0 0,-4 13 0 0 0,-2 15 518 0 0,3-11-343 0 0,-1 1-1 0 0,-2-1 0 0 0,-13 37 1 0 0,-37 69 445 0 0,-28 72-159 0 0,75-176-600 0 0,-12 38 174 0 0,25-67-165 0 0,3-2-1000 0 0,0 0-1 0 0,0 0 1 0 0,0-1 0 0 0,8-7 0 0 0,11-17-4394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182 164 1375 0 0,'0'0'10784'0'0,"-8"4"-8873"0"0,-5 4 1329 0 0,13-8-3110 0 0,-1 0 0 0 0,1 0 0 0 0,0 1 0 0 0,-1-1 0 0 0,1 0 0 0 0,-1 0 0 0 0,1 0 1 0 0,-1 1-1 0 0,1-1 0 0 0,-1 0 0 0 0,1 0 0 0 0,-1 0 0 0 0,1 0 0 0 0,-1 0 0 0 0,0 0 0 0 0,0-2-121 0 0,1 1 0 0 0,0-1 0 0 0,0 1 0 0 0,-1-1 0 0 0,1 1 0 0 0,0-1-1 0 0,0 0 1 0 0,1 1 0 0 0,-1-1 0 0 0,0 1 0 0 0,0-1 0 0 0,1 1 0 0 0,-1-1 0 0 0,1 1 0 0 0,0-1 0 0 0,-1 1-1 0 0,1 0 1 0 0,0-1 0 0 0,0 1 0 0 0,-1 0 0 0 0,1-1 0 0 0,0 1 0 0 0,0 0 0 0 0,2-1 0 0 0,5-7 65 0 0,0 1 1 0 0,11-8 0 0 0,-13 12-66 0 0,10-8-9 0 0,1 2 0 0 0,0 0 0 0 0,1 0 0 0 0,0 2 0 0 0,1 0 0 0 0,31-8 0 0 0,-29 9 12 0 0,0 1-1 0 0,1 1 0 0 0,0 1 1 0 0,-1 1-1 0 0,1 1 1 0 0,23 0-1 0 0,-42 2 8 0 0,-2 0-14 0 0,0-1 0 0 0,-1 1 0 0 0,1 0 1 0 0,0 0-1 0 0,0 0 0 0 0,0 0 0 0 0,-1 0 0 0 0,1 1 1 0 0,0-1-1 0 0,0 0 0 0 0,0 0 0 0 0,-1 0 1 0 0,1 1-1 0 0,0-1 0 0 0,0 1 0 0 0,-1-1 0 0 0,1 0 1 0 0,0 1-1 0 0,0-1 0 0 0,-1 1 0 0 0,2 0 1 0 0,4 6 4 0 0,-5-5-10 0 0,-1 1 0 0 0,1-1 0 0 0,-1 1 0 0 0,0-1 0 0 0,0 1 0 0 0,1 0 0 0 0,-2-1 0 0 0,1 1 0 0 0,0-1 0 0 0,0 1 0 0 0,-1-1 0 0 0,0 0 0 0 0,1 1 0 0 0,-1-1 0 0 0,0 1 0 0 0,-2 3 0 0 0,-2 3 0 0 0,0 0 0 0 0,-10 15 0 0 0,-4 0-11 0 0,-1-2-1 0 0,0 0 1 0 0,-34 27 0 0 0,-76 51-257 0 0,71-57 141 0 0,10-7 127 0 0,-42 33 0 0 0,80-60 0 0 0,1 1 0 0 0,0 1 0 0 0,0 0 0 0 0,1 1 0 0 0,0 0 0 0 0,1 0 0 0 0,-8 16 0 0 0,13-19 0 0 0,2-9 0 0 0,1 0 0 0 0,0 0 0 0 0,0 1 0 0 0,0-1 0 0 0,0 0 0 0 0,-1 1 0 0 0,1-1 0 0 0,0 0 0 0 0,0 0 0 0 0,0 1 0 0 0,0-1 0 0 0,0 0 0 0 0,0 1 0 0 0,0-1 0 0 0,0 0 0 0 0,0 1 0 0 0,0-1 0 0 0,0 0 0 0 0,0 1 0 0 0,0-1 0 0 0,0 0 0 0 0,0 1 0 0 0,0-1 0 0 0,0 0 0 0 0,1 1 0 0 0,-1-1 0 0 0,0 0 0 0 0,0 1 0 0 0,0-1 0 0 0,0 0 0 0 0,1 0 0 0 0,-1 1 0 0 0,0-1 0 0 0,0 0 0 0 0,0 0 0 0 0,1 0 0 0 0,-1 1 0 0 0,0-1 0 0 0,1 0 0 0 0,-1 0 0 0 0,0 0 0 0 0,0 1 0 0 0,1-1 0 0 0,-1 0 0 0 0,0 0 0 0 0,1 0 0 0 0,-1 0 0 0 0,0 0 0 0 0,1 0 0 0 0,-1 0 0 0 0,0 0 0 0 0,1 0 0 0 0,-1 0 0 0 0,0 0 0 0 0,1 0 0 0 0,-1 0 0 0 0,8 1 16 0 0,-1-1-1 0 0,0 0 1 0 0,0 0-1 0 0,1-1 1 0 0,-1 1-1 0 0,0-2 0 0 0,0 1 1 0 0,12-5-1 0 0,-2 2 2 0 0,7-2 77 0 0,-3 0 15 0 0,0 1 0 0 0,0 1 1 0 0,1 1-1 0 0,-1 1 0 0 0,34 1 1 0 0,-12 6-128 0 0,25 1 67 0 0,-60-6-197 0 0,0 0 0 0 0,0 0 0 0 0,1-1 0 0 0,-1 0 0 0 0,15-5 1 0 0,-20 5-363 0 0,0 0 1 0 0,0 0 0 0 0,0-1 0 0 0,-1 1 0 0 0,1-1 0 0 0,0 0-1 0 0,2-2 1 0 0,2-3-5299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5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10303 0 0,'0'0'506'0'0,"-2"1"-220"0"0,-66 52 351 0 0,19-17 864 0 0,-51 51 0 0 0,72-59-1075 0 0,2 1 1 0 0,1 1-1 0 0,-34 54 0 0 0,56-80-323 0 0,1 1-1 0 0,-1 0 1 0 0,1 0-1 0 0,0 0 1 0 0,1 1-1 0 0,-1-1 0 0 0,1 0 1 0 0,0 1-1 0 0,0-1 1 0 0,1 1-1 0 0,-1-1 1 0 0,2 9-1 0 0,-1-12-34 0 0,0 1 0 0 0,1-1 0 0 0,-1 0 0 0 0,1 1 0 0 0,0-1-1 0 0,0 0 1 0 0,0 1 0 0 0,0-1 0 0 0,0 0 0 0 0,0 0 0 0 0,0 0 0 0 0,1 0-1 0 0,-1 0 1 0 0,1 0 0 0 0,0 0 0 0 0,-1 0 0 0 0,1-1 0 0 0,0 1 0 0 0,0-1 0 0 0,0 1-1 0 0,0-1 1 0 0,0 0 0 0 0,1 0 0 0 0,-1 0 0 0 0,0 0 0 0 0,0 0 0 0 0,1 0-1 0 0,-1-1 1 0 0,5 1 0 0 0,0 0 81 0 0,1 0 0 0 0,-1-1 0 0 0,1 0-1 0 0,-1 0 1 0 0,1-1 0 0 0,-1 0 0 0 0,1 0 0 0 0,13-5 0 0 0,3-2 199 0 0,29-16 1 0 0,-30 14-180 0 0,13-7 10 0 0,0-2 1 0 0,47-32 0 0 0,-68 40-183 0 0,-1 0 1 0 0,-1 0-1 0 0,0-1 1 0 0,0-1 0 0 0,-1 0-1 0 0,-1-1 1 0 0,0 0-1 0 0,9-16 1 0 0,-19 28-24 0 0,0 0 0 0 0,0 0 1 0 0,0 0-1 0 0,0 0 0 0 0,-1 0 0 0 0,1 0 1 0 0,0-1-1 0 0,-1 1 0 0 0,0 0 1 0 0,1 0-1 0 0,-1 0 0 0 0,0-1 0 0 0,0 1 1 0 0,0 0-1 0 0,-1 0 0 0 0,1 0 0 0 0,0-1 1 0 0,-1 1-1 0 0,0 0 0 0 0,-1-3 1 0 0,1 2-16 0 0,-1 1 0 0 0,1-1 0 0 0,-1 1 0 0 0,0 0 0 0 0,0 0 0 0 0,0 0 0 0 0,0 0 0 0 0,0 0 0 0 0,0 0 0 0 0,-1 1 0 0 0,1-1 0 0 0,-1 1 0 0 0,1-1 0 0 0,-1 1 0 0 0,1 0 0 0 0,-4-1 0 0 0,-18-5-269 0 0,0 1 0 0 0,-43-4 1 0 0,43 7 168 0 0,1-1 1 0 0,0 0-1 0 0,-28-10 1 0 0,49 13 32 0 0,0 1 0 0 0,1-1 0 0 0,-1 1 0 0 0,0-1 0 0 0,1 0 0 0 0,-1 0 0 0 0,0 0 0 0 0,1 0 0 0 0,-1 0 0 0 0,1 0 0 0 0,-1 0 0 0 0,1 0 0 0 0,0-1 0 0 0,-1 1 0 0 0,1 0 0 0 0,0-1 0 0 0,0 1 0 0 0,0-1 0 0 0,0 0 0 0 0,0 1 0 0 0,1-1 0 0 0,-1 0 0 0 0,0 1 0 0 0,1-1 0 0 0,-1 0 0 0 0,1 0 0 0 0,-1-1 0 0 0,2-8-1087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5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11055 0 0,'0'0'852'0'0,"-2"0"-560"0"0,2-1-212 0 0,-1 1 1 0 0,0 0-1 0 0,0 0 0 0 0,0 0 0 0 0,1 0 0 0 0,-1 0 0 0 0,0 0 0 0 0,0 1 0 0 0,0-1 1 0 0,1 0-1 0 0,-1 0 0 0 0,0 0 0 0 0,0 1 0 0 0,0-1 0 0 0,1 0 0 0 0,-1 1 0 0 0,0-1 1 0 0,1 1-1 0 0,-1-1 0 0 0,0 1 0 0 0,1-1 0 0 0,-1 1 0 0 0,1 0 0 0 0,-1-1 1 0 0,1 1-1 0 0,-1-1 0 0 0,1 1 0 0 0,-1 0 0 0 0,1 0 0 0 0,0-1 0 0 0,-1 1 0 0 0,1 0 1 0 0,0 0-1 0 0,-1-1 0 0 0,1 1 0 0 0,0 0 0 0 0,0 0 0 0 0,0 0 0 0 0,0 1 0 0 0,0 0 51 0 0,0 1-1 0 0,1-1 0 0 0,-1 0 1 0 0,1 1-1 0 0,-1-1 0 0 0,1 0 1 0 0,0 0-1 0 0,0 0 0 0 0,0 1 1 0 0,2 1-1 0 0,1 2 4 0 0,1-1 1 0 0,0 1-1 0 0,0-1 0 0 0,0-1 1 0 0,1 1-1 0 0,9 5 0 0 0,39 21 545 0 0,56 23 72 0 0,-53-28-169 0 0,104 66 0 0 0,-145-82-509 0 0,-1 2 0 0 0,0 0 0 0 0,-1 0-1 0 0,-1 2 1 0 0,0-1 0 0 0,-1 2 0 0 0,0 0-1 0 0,-1 0 1 0 0,-1 1 0 0 0,16 32 0 0 0,-20-32-56 0 0,0 1 0 0 0,-1-1 1 0 0,-1 1-1 0 0,-1 0 1 0 0,0 0-1 0 0,-2 0 1 0 0,1 1-1 0 0,-2-1 1 0 0,-1 0-1 0 0,0 0 1 0 0,-1 1-1 0 0,0-1 0 0 0,-8 25 1 0 0,1-16 6 0 0,0 1-1 0 0,-1-2 1 0 0,-2 0 0 0 0,0 0 0 0 0,-2-1 0 0 0,-1-1-1 0 0,-29 37 1 0 0,6-17 16 0 0,-1-3 0 0 0,-3-1 0 0 0,-68 51 0 0 0,84-70 6 0 0,25-19-146 0 0,3-2-516 0 0,23-10-1552 0 0,-8 2 886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5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12031 0 0,'0'0'1762'0'0,"1"1"-1266"0"0,8 8 96 0 0,-6-6-425 0 0,0-1-1 0 0,0 1 1 0 0,0 0-1 0 0,0 0 1 0 0,0 0-1 0 0,-1 0 1 0 0,0 0-1 0 0,0 1 1 0 0,0-1-1 0 0,0 1 1 0 0,0-1-1 0 0,0 1 1 0 0,-1 0-1 0 0,0 0 0 0 0,0-1 1 0 0,0 1-1 0 0,0 5 1 0 0,-1 3-54 0 0,0 0 0 0 0,-1 1 1 0 0,-1-1-1 0 0,0 0 0 0 0,0 0 1 0 0,-8 19-1 0 0,-32 69 24 0 0,28-70-34 0 0,-157 303 844 0 0,172-332-948 0 0,-1-1 0 0 0,1 0 0 0 0,-1 1 1 0 0,1-1-1 0 0,-1 0 0 0 0,1 0 0 0 0,-1 0 0 0 0,1 0 0 0 0,-1 1 1 0 0,1-1-1 0 0,-1 0 0 0 0,1 0 0 0 0,0 0 0 0 0,-1 0 0 0 0,1 0 1 0 0,2-1-94 0 0,-1 1 0 0 0,0-1 0 0 0,0 0 0 0 0,0 0 0 0 0,0 1 0 0 0,0-1 0 0 0,0 0 0 0 0,0-1 0 0 0,0 1 0 0 0,2-2 0 0 0,-3 2-26 0 0,16-11-1132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5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39 465 9383 0 0,'-8'4'450'0'0,"6"-4"-410"0"0,1 1 1 0 0,-1-1-1 0 0,1 0 1 0 0,-1 1-1 0 0,1-1 1 0 0,-1 0-1 0 0,1 0 1 0 0,-1 0-1 0 0,1 0 1 0 0,-1 0-1 0 0,1 0 1 0 0,-3-1-1 0 0,3 0-14 0 0,0 0 0 0 0,0 0 0 0 0,0 0 0 0 0,1 0 0 0 0,-1-1 1 0 0,1 1-1 0 0,-1 0 0 0 0,1 0 0 0 0,-1 0 0 0 0,1-1 0 0 0,-1 1 0 0 0,1 0 0 0 0,0-1 0 0 0,0 1 0 0 0,0 0 0 0 0,0-1 0 0 0,0 1 0 0 0,0 0 0 0 0,0-1 0 0 0,0 1 0 0 0,0 0 0 0 0,1 0 0 0 0,-1-1 0 0 0,0 1 0 0 0,1 0 0 0 0,0-2 0 0 0,2-5 265 0 0,1 1-1 0 0,-1 1 1 0 0,6-9 0 0 0,11-14 401 0 0,1 0 0 0 0,2 1 0 0 0,1 1 1 0 0,36-31-1 0 0,-19 20-286 0 0,2 2 0 0 0,95-61 1 0 0,-121 88-241 0 0,1 0 1 0 0,0 1 0 0 0,1 1-1 0 0,38-10 1 0 0,-43 15-17 0 0,0 0 0 0 0,0 0 0 0 0,0 1 0 0 0,0 1 0 0 0,1 0 0 0 0,-1 2 0 0 0,27 4 0 0 0,-29-3-135 0 0,0 0 1 0 0,0 0-1 0 0,-1 1 0 0 0,1 1 1 0 0,-1 0-1 0 0,0 0 0 0 0,-1 1 1 0 0,1 1-1 0 0,-1 0 1 0 0,0 0-1 0 0,-1 1 0 0 0,1 0 1 0 0,-2 1-1 0 0,1 0 0 0 0,-1 0 1 0 0,10 15-1 0 0,-16-20-11 0 0,1 0-1 0 0,-1 0 1 0 0,1 0-1 0 0,-1 1 1 0 0,-1-1 0 0 0,1 0-1 0 0,-1 1 1 0 0,2 5-1 0 0,-3-7-1 0 0,0-1 0 0 0,0 1 0 0 0,0 0 0 0 0,0 0 0 0 0,-1-1 0 0 0,1 1 0 0 0,-1 0 0 0 0,0 0 0 0 0,0-1 0 0 0,0 1 0 0 0,0 0 0 0 0,0-1 0 0 0,0 1 0 0 0,-1-1 0 0 0,-1 3 0 0 0,-4 5 2 0 0,-1-1-1 0 0,0 1 1 0 0,0-2-1 0 0,-1 1 1 0 0,-13 9 0 0 0,-53 34 30 0 0,31-24-26 0 0,-13 10 19 0 0,-74 38 0 0 0,-10-14 375 0 0,138-61-571 0 0,-5 2 205 0 0,2-2-3269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39:5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29 14479 0 0,'6'-5'407'0'0,"0"1"-1"0"0,0 0 1 0 0,13-5-1 0 0,-5 2 98 0 0,-10 17 52 0 0,-4-8-546 0 0,0 0 0 0 0,0 0 0 0 0,0 0 0 0 0,0 0 0 0 0,0 1 0 0 0,-1-1 0 0 0,1 0 0 0 0,-1 0 1 0 0,1 0-1 0 0,-1 0 0 0 0,0 0 0 0 0,0 0 0 0 0,0 0 0 0 0,0 0 0 0 0,0 0 0 0 0,-2 2 0 0 0,-23 28 195 0 0,23-29-139 0 0,-67 73 709 0 0,-192 224-54 0 0,237-267-693 0 0,2 1-1 0 0,-25 47 1 0 0,39-63-10 0 0,1 0 1 0 0,0 1-1 0 0,1 0 1 0 0,1 1-1 0 0,1 0 1 0 0,-4 32-1 0 0,9-37 133 0 0,0-1 0 0 0,1 1-1 0 0,0-1 1 0 0,1 1 0 0 0,1-1 0 0 0,0 1-1 0 0,1-1 1 0 0,0 0 0 0 0,1-1 0 0 0,1 1-1 0 0,0-1 1 0 0,1 0 0 0 0,0 0 0 0 0,1-1-1 0 0,18 22 1 0 0,-18-25-1 0 0,1 0-1 0 0,0-1 0 0 0,0 0 0 0 0,1 0 1 0 0,0-1-1 0 0,19 11 0 0 0,-28-18-209 0 0,9 0-4541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6447 0 0,'0'0'586'0'0,"-1"2"-486"0"0,-2 14 1011 0 0,1 1 0 0 0,1 0 0 0 0,0-1 0 0 0,1 1 0 0 0,1 0 0 0 0,0-1 0 0 0,5 19 0 0 0,0-8-895 0 0,1-1 1 0 0,1 0 0 0 0,1 0-1 0 0,2-1 1 0 0,0 0 0 0 0,2-1 0 0 0,0-1-1 0 0,2 0 1 0 0,0 0 0 0 0,2-2-1 0 0,1 0 1 0 0,0-1 0 0 0,1 0 0 0 0,27 19-1 0 0,-14-15-136 0 0,1-2-1 0 0,40 20 0 0 0,75 29 171 0 0,-78-39-210 0 0,-58-23-484 0 0,-11-9 398 0 0,-1 0 0 0 0,0 0 0 0 0,0 1 0 0 0,0-1 0 0 0,1 0 1 0 0,-1 1-1 0 0,0-1 0 0 0,0 0 0 0 0,0 0 0 0 0,0 1 1 0 0,0-1-1 0 0,1 0 0 0 0,-1 1 0 0 0,0-1 0 0 0,0 1 0 0 0,0-1 1 0 0,0 0-1 0 0,0 1 0 0 0,0-1 0 0 0,0 0 0 0 0,0 1 0 0 0,0-1 1 0 0,-1 2-88 0 0,0-1 0 0 0,0 0 0 0 0,0 0 0 0 0,0 0 0 0 0,0 0 0 0 0,0 0 1 0 0,0-1-1 0 0,0 1 0 0 0,0 0 0 0 0,0 0 0 0 0,0-1 0 0 0,0 1 0 0 0,-1 0 1 0 0,1-1-1 0 0,0 1 0 0 0,-3-1 0 0 0,-8 3-1452 0 0,-1-2-57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11975 0 0,'0'0'2980'0'0,"-1"2"-2054"0"0,-62 55 1267 0 0,-102 121-1386 0 0,-69 72 343 0 0,221-238-1145 0 0,-90 87 126 0 0,80-81-321 0 0,-46 30 0 0 0,67-47-158 0 0,17-6-11452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 7831 0 0,'-3'-2'166'0'0,"0"1"0"0"0,0 0 0 0 0,0-1 0 0 0,0 1 0 0 0,0 0 0 0 0,0 1 0 0 0,-1-1 0 0 0,1 0 0 0 0,0 1 0 0 0,-6 0 0 0 0,-17 2 4026 0 0,26-2-4137 0 0,-1 0 1 0 0,0 0-1 0 0,1 0 1 0 0,-1 0 0 0 0,1 0-1 0 0,-1 0 1 0 0,1 0 0 0 0,-1 0-1 0 0,1 0 1 0 0,-1 1-1 0 0,1-1 1 0 0,-1 0 0 0 0,1 0-1 0 0,-1 1 1 0 0,1-1 0 0 0,-1 0-1 0 0,1 1 1 0 0,-1-1-1 0 0,1 1 1 0 0,0-1 0 0 0,-1 0-1 0 0,1 1 1 0 0,0-1 0 0 0,-1 1-1 0 0,1-1 1 0 0,0 1-1 0 0,0-1 1 0 0,-1 1 0 0 0,1-1-1 0 0,0 1 1 0 0,0-1 0 0 0,0 1-1 0 0,0-1 1 0 0,0 1-1 0 0,0-1 1 0 0,0 1 0 0 0,0 0-1 0 0,0-1 1 0 0,0 1 0 0 0,0-1-1 0 0,0 1 1 0 0,0-1-1 0 0,0 1 1 0 0,0-1 0 0 0,0 1-1 0 0,1-1 1 0 0,-1 1 0 0 0,0-1-1 0 0,0 1 1 0 0,1-1-1 0 0,-1 1 1 0 0,0-1 0 0 0,1 1-1 0 0,1 2 24 0 0,0-1-1 0 0,0 0 0 0 0,0 1 0 0 0,0-1 1 0 0,0 0-1 0 0,0 0 0 0 0,1-1 1 0 0,-1 1-1 0 0,3 1 0 0 0,12 4 245 0 0,0 0-1 0 0,0-2 1 0 0,26 6-1 0 0,57 4 23 0 0,-51-9-194 0 0,140 25 70 0 0,-4 17-112 0 0,-103-18-98 0 0,-68-21 44 0 0,-13-8-46 0 0,0 1 122 0 0,-1-1-3 0 0,-2 2-85 0 0,1 0 1 0 0,-1 0-1 0 0,0 0 1 0 0,1-1-1 0 0,-1 1 1 0 0,0 0-1 0 0,-1-1 1 0 0,1 0 0 0 0,-5 4-1 0 0,-29 21 183 0 0,20-16-133 0 0,-206 122 589 0 0,117-74-196 0 0,98-56-448 0 0,-8 6 130 0 0,0 0-1 0 0,-2-2 1 0 0,-27 11-1 0 0,42-18-24 0 0,-3 8-5888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555 184 2759 0 0,'-2'1'207'0'0,"-14"3"-330"0"0,-40 11 15053 0 0,57-17-14807 0 0,0-1 0 0 0,0 1 0 0 0,0 0 0 0 0,0 0 0 0 0,0 0 1 0 0,0 0-1 0 0,1 1 0 0 0,-1-1 0 0 0,1 0 0 0 0,-1 0 0 0 0,1 1 0 0 0,3-3 1 0 0,0-2 163 0 0,7-5-75 0 0,0 0 0 0 0,1 1 0 0 0,0 0 0 0 0,0 1 0 0 0,1 0 0 0 0,0 1 1 0 0,17-7-1 0 0,109-35 608 0 0,-136 49-807 0 0,133-35 491 0 0,-134 36-376 0 0,0 1-75 0 0,7 7-57 0 0,-9-7 0 0 0,0 1 0 0 0,0 0 0 0 0,0-1 0 0 0,0 1-1 0 0,0 0 1 0 0,-1 0 0 0 0,1 0 0 0 0,-1 0-1 0 0,1 0 1 0 0,-1 0 0 0 0,0 0 0 0 0,1 0-1 0 0,-1 0 1 0 0,0 0 0 0 0,-1 0 0 0 0,1 0-1 0 0,0 0 1 0 0,0 0 0 0 0,-1 0 0 0 0,1 0-1 0 0,-1-1 1 0 0,0 1 0 0 0,0 0 0 0 0,-1 2-1 0 0,-3 6-4 0 0,0 0-1 0 0,-1-1 0 0 0,-8 11 1 0 0,11-15 8 0 0,-10 10-8 0 0,0 1-1 0 0,0-2 1 0 0,-25 21 0 0 0,-52 32-59 0 0,9-7 37 0 0,-248 181-740 0 0,274-203 710 0 0,16-10-9 0 0,-52 33-14 0 0,51-36 35 0 0,-50 27 108 0 0,88-51 144 0 0,17-3-78 0 0,-1 1-1 0 0,1-2 1 0 0,-1 0 0 0 0,1-1 0 0 0,23-10 0 0 0,20-4 99 0 0,4 3 415 0 0,0 3 0 0 0,80-6 0 0 0,-121 18-424 0 0,0 1 0 0 0,0 0-1 0 0,0 2 1 0 0,0 0-1 0 0,-1 2 1 0 0,1 0-1 0 0,-1 1 1 0 0,0 1-1 0 0,25 13 1 0 0,-16-8-42 0 0,-24-10-148 0 0,0 1-1 0 0,16 0-13 0 0,-11-2-39 0 0,0-1 0 0 0,0 0 0 0 0,0-1 0 0 0,0 0 1 0 0,10-3-1 0 0,51-14-268 0 0,-60 14 255 0 0,0 0-18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5063 0 0,'0'0'11052'0'0,"0"2"-10696"0"0,2 4-84 0 0,-1 1-1 0 0,0 0 0 0 0,-1-1 1 0 0,0 1-1 0 0,0 0 0 0 0,0-1 1 0 0,-1 1-1 0 0,0 0 1 0 0,0-1-1 0 0,-1 1 0 0 0,-2 6 1 0 0,-5 13 577 0 0,-18 34 0 0 0,17-39-626 0 0,-77 139 487 0 0,34-67-438 0 0,48-80-1647 0 0,5-12 1314 0 0,0-1-1 0 0,0 0 1 0 0,0 1 0 0 0,0-1 0 0 0,0 0 0 0 0,0 1-1 0 0,0-1 1 0 0,0 0 0 0 0,0 1 0 0 0,1-1 0 0 0,-1 0-1 0 0,0 1 1 0 0,0-1 0 0 0,0 0 0 0 0,0 0 0 0 0,0 1-1 0 0,1-1 1 0 0,-1 0 0 0 0,0 0 0 0 0,0 1 0 0 0,1-1-1 0 0,-1 0 1 0 0,0 0 0 0 0,0 1 0 0 0,1-1 0 0 0,-1 0-1 0 0,0 0 1 0 0,0 0 0 0 0,1 0 0 0 0,-1 1 0 0 0,0-1-1 0 0,1 0 1 0 0,-1 0 0 0 0,0 0 0 0 0,1 0 0 0 0,10 1-1665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210 128 14999 0 0,'0'0'1358'0'0,"-6"-4"-1092"0"0,5 4-213 0 0,0-1-1 0 0,0 1 0 0 0,1-1 0 0 0,-1 1 1 0 0,0-1-1 0 0,1 1 0 0 0,-1-1 1 0 0,1 1-1 0 0,-1-1 0 0 0,1 0 1 0 0,-1 0-1 0 0,1 1 0 0 0,-1-1 1 0 0,1 0-1 0 0,-1 0 0 0 0,1 1 1 0 0,0-1-1 0 0,0 0 0 0 0,-1 0 0 0 0,1 0 1 0 0,0 1-1 0 0,0-1 0 0 0,0 0 1 0 0,0 0-1 0 0,0 0 0 0 0,0 0 1 0 0,0 0-1 0 0,0 1 0 0 0,0-1 1 0 0,0 0-1 0 0,1 0 0 0 0,-1 0 1 0 0,0 0-1 0 0,0 1 0 0 0,1-1 0 0 0,-1 0 1 0 0,1 0-1 0 0,-1 1 0 0 0,1-1 1 0 0,-1 0-1 0 0,1 1 0 0 0,-1-1 1 0 0,1 0-1 0 0,1 0 0 0 0,1-3 441 0 0,1 0-1 0 0,1 0 0 0 0,-1 1 1 0 0,9-6-1 0 0,8-2-438 0 0,0 0 0 0 0,0 2-1 0 0,1 1 1 0 0,0 0 0 0 0,1 2-1 0 0,40-7 1 0 0,-61 13-37 0 0,0 0 0 0 0,1-1-1 0 0,-1 1 1 0 0,0 0 0 0 0,1 0-1 0 0,-1 1 1 0 0,0-1 0 0 0,0 0 0 0 0,1 1-1 0 0,-1-1 1 0 0,0 1 0 0 0,0 0-1 0 0,4 1 1 0 0,-5-1-10 0 0,0 0-1 0 0,0 0 1 0 0,0 0 0 0 0,0 0-1 0 0,0-1 1 0 0,0 1-1 0 0,0 1 1 0 0,0-1-1 0 0,-1 0 1 0 0,1 0 0 0 0,0 0-1 0 0,-1 0 1 0 0,1 0-1 0 0,-1 1 1 0 0,0-1 0 0 0,1 0-1 0 0,-1 0 1 0 0,0 1-1 0 0,0-1 1 0 0,0 0 0 0 0,1 1-1 0 0,-1-1 1 0 0,-1 0-1 0 0,1 0 1 0 0,0 3-1 0 0,-2 3 38 0 0,0 1-1 0 0,0-1 0 0 0,0 0 0 0 0,-1-1 0 0 0,0 1 0 0 0,0 0 0 0 0,-5 6 0 0 0,-31 42 2 0 0,15-26-28 0 0,-52 51 0 0 0,-36 16 2 0 0,106-91-19 0 0,-112 89-72 0 0,114-90 72 0 0,-4 2 0 0 0,0 0 0 0 0,1 1 0 0 0,-1 0 0 0 0,2 1 0 0 0,-1-1 0 0 0,1 1 0 0 0,-5 10 0 0 0,5-6 0 0 0,7-9 0 0 0,0-1 0 0 0,-1-1 3 0 0,0 0-1 0 0,0 0 1 0 0,0-1-1 0 0,0 1 1 0 0,0 0-1 0 0,0-1 1 0 0,0 1-1 0 0,0 0 1 0 0,0-1-1 0 0,1 1 1 0 0,-1 0-1 0 0,0-1 1 0 0,0 1-1 0 0,1 0 1 0 0,-1-1-1 0 0,1 1 1 0 0,-1-1-1 0 0,0 1 1 0 0,1 0-1 0 0,-1-1 1 0 0,1 1-1 0 0,-1-1 1 0 0,1 0-1 0 0,-1 1 1 0 0,1-1-1 0 0,0 1 1 0 0,-1-1-1 0 0,1 0 1 0 0,0 1-1 0 0,-1-1 1 0 0,1 0-1 0 0,0 0 1 0 0,-1 0-1 0 0,2 1 1 0 0,0-1 29 0 0,4 2 24 0 0,0 0 0 0 0,1 0 1 0 0,-1-1-1 0 0,0 0 0 0 0,1-1 0 0 0,-1 1 0 0 0,9-2 0 0 0,47-6 125 0 0,-7 0-155 0 0,-35 7-304 0 0,0 1 1 0 0,30 4-1 0 0,-35 2-719 0 0,-8-4-1277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84 1375 0 0,'-2'0'107'0'0,"-4"1"1612"0"0,0 1-1 0 0,0-1 1 0 0,0 1 0 0 0,0 0-1 0 0,-9 6 1 0 0,6-3-398 0 0,1 1 1 0 0,-15 12-1 0 0,0 3-1334 0 0,-26 33 0 0 0,20-20 1296 0 0,14-17-1091 0 0,1 0-1 0 0,0 1 1 0 0,2 1-1 0 0,0 0 1 0 0,-17 37 0 0 0,28-53-166 0 0,0-1 0 0 0,1 0 1 0 0,-1 0-1 0 0,0 1 1 0 0,1-1-1 0 0,-1 0 1 0 0,1 1-1 0 0,0-1 1 0 0,0 1-1 0 0,0-1 0 0 0,0 1 1 0 0,0-1-1 0 0,0 0 1 0 0,1 1-1 0 0,-1-1 1 0 0,1 0-1 0 0,-1 1 1 0 0,1-1-1 0 0,0 0 0 0 0,0 0 1 0 0,2 4-1 0 0,-1-4 37 0 0,0 0-1 0 0,0 0 1 0 0,0 0 0 0 0,0 0-1 0 0,0 0 1 0 0,0-1-1 0 0,1 1 1 0 0,-1-1-1 0 0,0 0 1 0 0,1 1 0 0 0,-1-1-1 0 0,1 0 1 0 0,0-1-1 0 0,-1 1 1 0 0,1 0-1 0 0,0-1 1 0 0,-1 1 0 0 0,6-1-1 0 0,6 0 80 0 0,0 0-1 0 0,0-1 1 0 0,-1-1 0 0 0,1 0-1 0 0,0-1 1 0 0,-1 0 0 0 0,0-1-1 0 0,0-1 1 0 0,0 0 0 0 0,0-1-1 0 0,-1 0 1 0 0,0-1 0 0 0,0 0-1 0 0,12-10 1 0 0,-12 7-112 0 0,1-1 1 0 0,-1 0 0 0 0,-1-1-1 0 0,0-1 1 0 0,-1 1 0 0 0,0-2-1 0 0,-1 1 1 0 0,-1-2-1 0 0,0 1 1 0 0,-1-1 0 0 0,9-23-1 0 0,-13 28-172 0 0,-1 0 1 0 0,0 0-1 0 0,-1 1 0 0 0,1-1 1 0 0,-2 0-1 0 0,0 0 0 0 0,0 0 0 0 0,0 0 1 0 0,-1 0-1 0 0,-5-19 0 0 0,5 24-8 0 0,0 0-1 0 0,-1 1 1 0 0,0-1-1 0 0,0 1 0 0 0,0-1 1 0 0,0 1-1 0 0,0 0 1 0 0,-1 0-1 0 0,0 0 0 0 0,0 0 1 0 0,0 0-1 0 0,0 0 0 0 0,-1 1 1 0 0,1 0-1 0 0,-1 0 1 0 0,0 0-1 0 0,0 0 0 0 0,0 0 1 0 0,0 1-1 0 0,-1 0 1 0 0,1 0-1 0 0,0 0 0 0 0,-1 0 1 0 0,-6-1-1 0 0,8 2 90 0 0,-1 1 1 0 0,0 0-1 0 0,0-1 0 0 0,0 1 0 0 0,-6 1 0 0 0,9-1-1 0 0,-1 1-1 0 0,1-1 1 0 0,0 0-1 0 0,0 0 0 0 0,0 0 1 0 0,0 1-1 0 0,1-1 1 0 0,-1 1-1 0 0,0-1 1 0 0,0 0-1 0 0,0 1 0 0 0,0 0 1 0 0,0-1-1 0 0,0 1 1 0 0,1-1-1 0 0,-1 1 0 0 0,0 0 1 0 0,0 0-1 0 0,1-1 1 0 0,-1 1-1 0 0,1 0 0 0 0,-1 0 1 0 0,1 0-1 0 0,-1 0 1 0 0,1 0-1 0 0,-1 0 1 0 0,0 2-1 0 0,0 5-796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14511 0 0,'0'0'663'0'0,"0"2"-12"0"0,-15 21-506 0 0,8-13 472 0 0,0 0-1 0 0,1 1 1 0 0,1-1 0 0 0,0 1 0 0 0,0 0-1 0 0,-4 14 1 0 0,10-18-323 0 0,0-1 0 0 0,0 1 0 0 0,1 0 0 0 0,-1-1 0 0 0,5 9 0 0 0,-6-12-331 0 0,1-2-103 0 0,3 4-475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19 11975 0 0,'5'-3'360'0'0,"0"-1"0"0"0,0 1 0 0 0,9-5 0 0 0,-12 7 464 0 0,-2 1-583 0 0,1 0-1 0 0,-1 0 1 0 0,1 0-1 0 0,-1 0 0 0 0,0 0 1 0 0,1 0-1 0 0,-1 1 1 0 0,1-1-1 0 0,-1 0 0 0 0,1 0 1 0 0,-1 0-1 0 0,1 0 1 0 0,-1 1-1 0 0,0-1 1 0 0,1 0-1 0 0,-1 0 0 0 0,1 1 1 0 0,-1-1-1 0 0,1 2-172 0 0,-1-1-1 0 0,0 1 1 0 0,0-1-1 0 0,1 1 1 0 0,-1-1-1 0 0,0 1 1 0 0,0-1-1 0 0,0 1 1 0 0,-1-1-1 0 0,1 0 1 0 0,0 1-1 0 0,0-1 1 0 0,-1 1-1 0 0,1-1 1 0 0,-1 0-1 0 0,1 1 1 0 0,-2 1-1 0 0,0 0 20 0 0,0 1 0 0 0,-1-1 0 0 0,1 0-1 0 0,-1 0 1 0 0,0 0 0 0 0,-4 3 0 0 0,-5 3 63 0 0,-1 0 1 0 0,-19 10-1 0 0,29-17-112 0 0,-41 19-9 0 0,0-1 0 0 0,-2-2 0 0 0,0-2-1 0 0,-83 16 1 0 0,117-29-89 0 0,-1-1 0 0 0,1-1-1 0 0,-1 0 1 0 0,1 0 0 0 0,-1-2-1 0 0,0 1 1 0 0,-12-3 0 0 0,25 2 13 0 0,-1 1 1 0 0,0 0 0 0 0,1 0 0 0 0,-1 0 0 0 0,1-1 0 0 0,-1 1 0 0 0,1 0 0 0 0,-1-1 0 0 0,1 1 0 0 0,-1 0 0 0 0,1-1 0 0 0,-1 1 0 0 0,1-1 0 0 0,-1 1 0 0 0,1 0 0 0 0,0-1 0 0 0,-1 1 0 0 0,1-1 0 0 0,0 1 0 0 0,-1-1 0 0 0,1 0 0 0 0,0 1 0 0 0,0-1 0 0 0,-1 1 0 0 0,1-1 0 0 0,0 0 0 0 0,0 1 0 0 0,0-1 0 0 0,0 1 0 0 0,0-1-1 0 0,0 0 1 0 0,0 1 0 0 0,0-1 0 0 0,0 1 0 0 0,0-1 0 0 0,0 0 0 0 0,0 1 0 0 0,1-1 0 0 0,-1 0 0 0 0,1-2-98 0 0,0 0-1 0 0,0 0 0 0 0,0 1 1 0 0,0-1-1 0 0,1 1 1 0 0,1-3-1 0 0,-3 4-215 0 0,2 2-311 0 0,-2 0 672 0 0,1 0-1 0 0,-1-1 0 0 0,0 1 1 0 0,1 0-1 0 0,-1 0 1 0 0,0 0-1 0 0,0 0 0 0 0,1 0 1 0 0,-1 0-1 0 0,0-1 1 0 0,0 1-1 0 0,0 0 1 0 0,0 0-1 0 0,0 0 0 0 0,0 0 1 0 0,-1 2-1 0 0,-2 6 114 0 0,-1 1 0 0 0,-1 0 0 0 0,1-1-1 0 0,-2 1 1 0 0,1-2 0 0 0,-2 1 0 0 0,-7 10 0 0 0,1-3 95 0 0,-1 1 131 0 0,-1 0 0 0 0,0-2 0 0 0,-23 18 0 0 0,-11 11 668 0 0,48-43-944 0 0,0 0-10 0 0,-3 2-32 0 0,3-2 10 0 0,15 7-696 0 0,-13-6 630 0 0,1-1 0 0 0,0 0 0 0 0,0 0 0 0 0,-1 0 0 0 0,1 0-1 0 0,0 0 1 0 0,0 0 0 0 0,0 0 0 0 0,0-1 0 0 0,0 1 0 0 0,0-1-1 0 0,4 1 1 0 0,83-1-844 0 0,-35-1 284 0 0,32-2-198 0 0,-46 1 642 0 0,-1 1 0 0 0,61 7 0 0 0,-94-5 341 0 0,1 1 1 0 0,-1 0-1 0 0,1 0 1 0 0,-1 0 0 0 0,0 1-1 0 0,0-1 1 0 0,0 2 0 0 0,0-1-1 0 0,-1 1 1 0 0,1-1-1 0 0,-1 1 1 0 0,0 1 0 0 0,0-1-1 0 0,0 1 1 0 0,-1 0 0 0 0,0 0-1 0 0,6 9 1 0 0,-7-9-61 0 0,0 0 0 0 0,0 1 0 0 0,-1-1 0 0 0,1 1 0 0 0,-2-1 0 0 0,1 1 1 0 0,0 0-1 0 0,-1-1 0 0 0,0 1 0 0 0,-1 0 0 0 0,1 0 0 0 0,-1 0 0 0 0,0 0 0 0 0,0 0 0 0 0,-1-1 1 0 0,0 1-1 0 0,0 0 0 0 0,0 0 0 0 0,-1 0 0 0 0,-2 5 0 0 0,2-7-67 0 0,-1 1 0 0 0,0-1-1 0 0,0 0 1 0 0,0 0 0 0 0,0 0 0 0 0,0 0-1 0 0,-1-1 1 0 0,1 0 0 0 0,-1 1 0 0 0,0-1-1 0 0,0 0 1 0 0,-1-1 0 0 0,1 1 0 0 0,-6 2-1 0 0,-5 1 26 0 0,0 0 0 0 0,0 0 0 0 0,-17 3 0 0 0,-38 4 18 0 0,-138 9 0 0 0,188-20-121 0 0,11-1-189 0 0,-24 0 129 0 0,32-1-51 0 0,-1 0 0 0 0,1 0 0 0 0,-1 0 1 0 0,1-1-1 0 0,0 1 0 0 0,-1 0 0 0 0,1-1 0 0 0,-1 1 0 0 0,1-1 0 0 0,0 1 0 0 0,-1-1 0 0 0,1 0 0 0 0,0 1 0 0 0,0-1 1 0 0,-1 0-1 0 0,1 0 0 0 0,-1-2 0 0 0,0-3-1743 0 0,4-3-83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0,'2'0'748'0'0,"4"1"-540"0"0,0 0 1 0 0,0 0-1 0 0,0 0 0 0 0,0 1 0 0 0,-1-1 0 0 0,1 2 0 0 0,0-1 1 0 0,-1 1-1 0 0,1-1 0 0 0,8 8 0 0 0,8 5 1199 0 0,21 21 0 0 0,-36-30-1308 0 0,35 31 707 0 0,-2 2 1 0 0,-1 2-1 0 0,-2 2 0 0 0,-2 1 1 0 0,-2 1-1 0 0,-2 2 0 0 0,-3 2 1 0 0,28 59-1 0 0,-49-89-648 0 0,0 1 0 0 0,0 0 0 0 0,-2 1 0 0 0,-1-1 0 0 0,0 1 0 0 0,-1 0 0 0 0,-2 0 0 0 0,0 0 0 0 0,-1 0 1 0 0,-1 0-1 0 0,-1 0 0 0 0,-1 0 0 0 0,-1-1 0 0 0,-1 1 0 0 0,0-1 0 0 0,-14 33 0 0 0,1-12-73 0 0,-1-2 0 0 0,-2 0 0 0 0,-2-1 0 0 0,-1-1 0 0 0,-57 65 0 0 0,54-75-76 0 0,-2 0-1 0 0,0-2 0 0 0,-2-1 0 0 0,-1-2 1 0 0,-39 22-1 0 0,24-23-702 0 0,41-18 222 0 0,4-3-413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6911 0 0,'0'0'10254'0'0,"1"2"-9764"0"0,2 2-367 0 0,-1 0 0 0 0,0 0 0 0 0,0 0 1 0 0,0 0-1 0 0,0 0 0 0 0,-1 1 0 0 0,0-1 0 0 0,0 1 0 0 0,0-1 0 0 0,0 1 0 0 0,-1-1 0 0 0,1 1 0 0 0,-1 0 0 0 0,-1 8 0 0 0,-2 9 203 0 0,-9 38 0 0 0,11-54-280 0 0,-16 55 140 0 0,-3 0-1 0 0,-46 97 0 0 0,10-47-90 0 0,-30 71-58 0 0,63-128-738 0 0,22-52 177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34 521 4607 0 0,'-1'1'354'0'0,"-31"13"11218"0"0,32-17-11119 0 0,5-15-198 0 0,0 0 0 0 0,2 0-1 0 0,0 1 1 0 0,1 0 0 0 0,0 0 0 0 0,18-25 0 0 0,75-91 724 0 0,-92 122-898 0 0,14-15 125 0 0,0 0 0 0 0,1 2 0 0 0,2 1 0 0 0,45-33-1 0 0,-52 44-127 0 0,0 0-1 0 0,1 2 1 0 0,0 0-1 0 0,0 1 1 0 0,1 1-1 0 0,0 1 1 0 0,0 1-1 0 0,28-5 1 0 0,-44 11-74 0 0,0-1 0 0 0,-1 1 0 0 0,1 0 0 0 0,0 0 0 0 0,0 0 0 0 0,0 1 0 0 0,0 0 0 0 0,-1 0 0 0 0,1 0 1 0 0,0 0-1 0 0,-1 1 0 0 0,1-1 0 0 0,-1 1 0 0 0,1 1 0 0 0,-1-1 0 0 0,0 0 0 0 0,0 1 0 0 0,0 0 0 0 0,0 0 1 0 0,-1 0-1 0 0,1 1 0 0 0,-1-1 0 0 0,0 1 0 0 0,0 0 0 0 0,0-1 0 0 0,4 9 0 0 0,-1-2 1 0 0,-2 0 0 0 0,1 1 1 0 0,-1 0-1 0 0,-1-1 0 0 0,0 1 0 0 0,0 0 0 0 0,-1 0 0 0 0,-1 1 0 0 0,0-1 0 0 0,0 17 0 0 0,-2-16 11 0 0,0 0-1 0 0,-1 0 1 0 0,0 0-1 0 0,0 0 1 0 0,-2 0 0 0 0,1-1-1 0 0,-1 1 1 0 0,-10 17-1 0 0,6-15 13 0 0,-1 0-1 0 0,0-1 0 0 0,-1 0 1 0 0,0-1-1 0 0,-22 20 0 0 0,1-7 27 0 0,0-1 0 0 0,-2-2 1 0 0,0-2-1 0 0,-56 26 0 0 0,-151 75-41 0 0,210-107-350 0 0,27-13-6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36 3679 0 0,'2'-1'167'0'0,"14"-12"-89"0"0,13-8 14945 0 0,-29 27-14940 0 0,-1 0-1 0 0,0 0 0 0 0,0 0 0 0 0,-1 0 1 0 0,0 0-1 0 0,0 0 0 0 0,0-1 1 0 0,0 1-1 0 0,-1-1 0 0 0,0 1 1 0 0,0-1-1 0 0,-7 8 0 0 0,-5 6 433 0 0,-33 30-1 0 0,35-37-473 0 0,-16 18 90 0 0,0 0 0 0 0,3 3 0 0 0,-37 54 1 0 0,49-63-54 0 0,0 0 0 0 0,2 1 0 0 0,1 0 0 0 0,0 1 0 0 0,2 0 0 0 0,-8 39 0 0 0,14-49-40 0 0,1 1-1 0 0,0 0 1 0 0,2 30 0 0 0,0-41-46 0 0,0 0 0 0 0,1 0 0 0 0,0 0 0 0 0,0-1 0 0 0,1 1 0 0 0,0 0 0 0 0,0-1 0 0 0,0 1 0 0 0,0-1 0 0 0,1 0 0 0 0,0 0 0 0 0,0 0 0 0 0,0 0 0 0 0,6 6-1 0 0,-7-9-97 0 0,0 0 0 0 0,0-1 0 0 0,0 1 0 0 0,1 0 0 0 0,-1-1 0 0 0,0 0 0 0 0,0 0-1 0 0,1 0 1 0 0,-1 0 0 0 0,1 0 0 0 0,-1 0 0 0 0,1 0 0 0 0,-1-1 0 0 0,5 1 0 0 0,10-1-1468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9671 0 0,'-2'0'440'0'0,"-18"3"151"0"0,4-1-560 0 0,13 1 53 0 0,1-1 53 0 0,1-1 180 0 0,0 0 1 0 0,-1 1-1 0 0,1-1 0 0 0,0 1 0 0 0,0-1 1 0 0,0 1-1 0 0,0-1 0 0 0,1 1 0 0 0,-1 0 1 0 0,0 0-1 0 0,0 3 0 0 0,0-3 449 0 0,0 0-643 0 0,1-1 0 0 0,0 0-1 0 0,0 0 1 0 0,0 0 0 0 0,0 1-1 0 0,1-1 1 0 0,-1 0 0 0 0,0 0-1 0 0,0 1 1 0 0,1-1 0 0 0,-1 0 0 0 0,1 0-1 0 0,-1 0 1 0 0,1 0 0 0 0,-1 0-1 0 0,2 2 1 0 0,0 0 55 0 0,19 38 1455 0 0,42 58 0 0 0,-43-70-915 0 0,130 182 1059 0 0,-45-68-954 0 0,-48-68-1139 0 0,-51-68 263 0 0,1 0-1 0 0,0 0 1 0 0,0-1-1 0 0,0 0 1 0 0,1-1-1 0 0,0 1 1 0 0,16 7-1 0 0,-21-12-365 0 0,-1 0 0 0 0,1 0-1 0 0,0-1 1 0 0,0 1 0 0 0,0-1 0 0 0,0 0 0 0 0,0 1-1 0 0,0-1 1 0 0,0 0 0 0 0,-1-1 0 0 0,7 0 0 0 0,2-2-6487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13847 0 0,'0'0'7534'0'0,"-1"2"-6996"0"0,-63 128 1926 0 0,35-69-2204 0 0,-26 79 0 0 0,53-134-251 0 0,-9 17 42 0 0,9-19-41 0 0,1-3-4 0 0,1 0 0 0 0,-1 0 0 0 0,0 1 0 0 0,1-1 0 0 0,-1 0-1 0 0,1 1 1 0 0,0-1 0 0 0,0 0 0 0 0,-1 1 0 0 0,1-1 0 0 0,0 0 0 0 0,0 3 0 0 0,0-2 19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 10567 0 0,'0'0'956'0'0,"-9"-3"362"0"0,4 3-1121 0 0,1 1 1 0 0,-1 0 0 0 0,1 0 0 0 0,0 0 0 0 0,0 0 0 0 0,-1 1 0 0 0,1 0 0 0 0,0 0-1 0 0,0 0 1 0 0,0 0 0 0 0,1 0 0 0 0,-1 1 0 0 0,0 0 0 0 0,-2 3 0 0 0,-10 8 573 0 0,-23 30 1 0 0,18-20-101 0 0,-141 185 1433 0 0,17-19-1362 0 0,128-169-732 0 0,-2 1-20 0 0,0 0 0 0 0,-2-2 1 0 0,0 0-1 0 0,-28 20 0 0 0,31-32-1337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0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8751 0 0,'-1'0'674'0'0,"-39"17"1979"0"0,39-17-2496 0 0,0 0 0 0 0,0 1 1 0 0,0-1-1 0 0,0 0 0 0 0,0 1 1 0 0,0-1-1 0 0,1 1 0 0 0,-1-1 0 0 0,0 1 1 0 0,0-1-1 0 0,0 1 0 0 0,1-1 0 0 0,-1 1 1 0 0,0 0-1 0 0,1-1 0 0 0,-1 1 0 0 0,1 0 1 0 0,-1 0-1 0 0,1-1 0 0 0,-1 2 0 0 0,1-1-105 0 0,-1 0 0 0 0,1 0 1 0 0,0 0-1 0 0,0-1 0 0 0,0 1 0 0 0,1 0 0 0 0,-1 0 0 0 0,0 0 0 0 0,0-1 0 0 0,0 1 0 0 0,0 0 0 0 0,1 0 0 0 0,-1-1 0 0 0,0 1 0 0 0,1 0 1 0 0,-1-1-1 0 0,1 1 0 0 0,0 1 0 0 0,1 0 12 0 0,1 1 1 0 0,-1 0-1 0 0,1-1 1 0 0,0 0-1 0 0,-1 0 1 0 0,1 0-1 0 0,0 0 0 0 0,4 2 1 0 0,13 3 209 0 0,0-1 1 0 0,0-1 0 0 0,0 0-1 0 0,1-2 1 0 0,27 2-1 0 0,7 1 99 0 0,176 32 544 0 0,-202-31-447 0 0,1 0-1 0 0,33 14 0 0 0,-61-20 347 0 0,-3 0-800 0 0,0 0 0 0 0,0 0 0 0 0,1 1 0 0 0,-1-1 0 0 0,0 0 0 0 0,0 0 0 0 0,0 0 0 0 0,0 0 0 0 0,-1 0 0 0 0,1 0 0 0 0,0 0 0 0 0,-2 0 0 0 0,1 1 4 0 0,-19 11 7 0 0,1 0 0 0 0,-2-2 0 0 0,0 0 0 0 0,-34 11 0 0 0,-33 15 145 0 0,55-20-5 0 0,0 2 1 0 0,1 1 0 0 0,-56 44-1 0 0,89-64-134 0 0,-9 10-907 0 0,9-10 807 0 0,0 0 0 0 0,0 0-1 0 0,0 0 1 0 0,0 1-1 0 0,0-1 1 0 0,0 0-1 0 0,0 0 1 0 0,0 0-1 0 0,0 1 1 0 0,0-1 0 0 0,0 0-1 0 0,0 0 1 0 0,0 0-1 0 0,1 1 1 0 0,-1-1-1 0 0,0 0 1 0 0,0 0-1 0 0,0 0 1 0 0,0 0-1 0 0,0 1 1 0 0,0-1 0 0 0,1 0-1 0 0,-1 0 1 0 0,0 0-1 0 0,0 0 1 0 0,0 0-1 0 0,1 0 1 0 0,-1 1-1 0 0,0-1 1 0 0,0 0 0 0 0,0 0-1 0 0,1 0 1 0 0,-1 0-1 0 0,0 0 1 0 0,0 0-1 0 0,0 0 1 0 0,1 0-1 0 0,-1 0 1 0 0,0 0-1 0 0,0 0 1 0 0,0 0 0 0 0,1 0-1 0 0,-1 0 1 0 0,0 0-1 0 0,0 0 1 0 0,0 0-1 0 0,1-1 1 0 0,10 2-1756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 6911 0 0,'0'0'528'0'0,"-9"0"1379"0"0,-8 2 384 0 0,1 1-1 0 0,-1 1 1 0 0,-29 10 0 0 0,-46 25-765 0 0,33-13-604 0 0,-51 18-525 0 0,-153 40 0 0 0,230-79-306 0 0,31-5-60 0 0,17-11-2113 0 0,-6 3 274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3679 0 0,'0'0'284'0'0,"0"8"2435"0"0,-1 0-212 0 0,0-1 0 0 0,-1 1 0 0 0,-3 9 1 0 0,-20 42 337 0 0,10-25-1628 0 0,0-4-551 0 0,-1 0 0 0 0,-33 45 0 0 0,-8 14-267 0 0,28-31-2642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134 201 16783 0 0,'0'0'1522'0'0,"7"-5"-1220"0"0,163-103 3421 0 0,-144 90-3370 0 0,0 2 0 0 0,2 1 0 0 0,35-14 0 0 0,-34 21-147 0 0,-28 7-202 0 0,0 1-1 0 0,-1 0 0 0 0,1 0 0 0 0,0 0 0 0 0,0 0 1 0 0,0 0-1 0 0,-1 0 0 0 0,1 0 0 0 0,0 0 0 0 0,0 0 1 0 0,0 1-1 0 0,0-1 0 0 0,-1 0 0 0 0,1 0 0 0 0,1 1 0 0 0,0 3 12 0 0,-2-3-9 0 0,1 0-5 0 0,-1 1 0 0 0,1-1-1 0 0,-1 1 1 0 0,1-1 0 0 0,-1 1-1 0 0,0-1 1 0 0,1 1-1 0 0,-1 0 1 0 0,0-1 0 0 0,0 1-1 0 0,0 0 1 0 0,0-1-1 0 0,-1 1 1 0 0,1-1 0 0 0,0 1-1 0 0,-1-1 1 0 0,1 1-1 0 0,-1 0 1 0 0,-1 2 0 0 0,-16 29-63 0 0,16-30 45 0 0,-20 29-119 0 0,-2-1-1 0 0,-1-1 1 0 0,-1-1 0 0 0,-2-1 0 0 0,-35 27-1 0 0,-28 8-88 0 0,10-9 209 0 0,60-38 29 0 0,-30 23-138 0 0,45-33 65 0 0,1-1 0 0 0,-1 1 0 0 0,1 0 0 0 0,0 0 0 0 0,-7 13 0 0 0,10-17 57 0 0,1-2-1 0 0,1 1 1 0 0,-1-1-1 0 0,1 1 0 0 0,-1 0 1 0 0,1-1-1 0 0,0 1 0 0 0,-1 0 1 0 0,1-1-1 0 0,0 1 0 0 0,0 0 1 0 0,-1 0-1 0 0,1-1 0 0 0,0 1 1 0 0,0 0-1 0 0,0 0 0 0 0,0-1 1 0 0,0 1-1 0 0,0 0 0 0 0,0 0 1 0 0,0 0-1 0 0,1 1 7 0 0,-1-1 0 0 0,0 1 0 0 0,0-1 1 0 0,1 1-1 0 0,-1-1 0 0 0,1 1 0 0 0,-1-1 0 0 0,1 1 0 0 0,-1-1 0 0 0,1 0 0 0 0,0 1 0 0 0,0-1 0 0 0,0 0 0 0 0,0 0 0 0 0,0 1 1 0 0,0-1-1 0 0,0 0 0 0 0,0 0 0 0 0,0 0 0 0 0,0 0 0 0 0,1 0 0 0 0,-1-1 0 0 0,0 1 0 0 0,1 0 0 0 0,2 0 0 0 0,2 2 64 0 0,1 0-1 0 0,0-1 0 0 0,-1 0 0 0 0,12 2 0 0 0,-1-1 41 0 0,1-2 1 0 0,-1 0 0 0 0,1-1-1 0 0,24-3 1 0 0,70-16 840 0 0,-71 11-564 0 0,71-6-1 0 0,-100 13-718 0 0,-1 1 0 0 0,1 0 0 0 0,-1 1 0 0 0,1 0 0 0 0,-1 1 0 0 0,0 0 0 0 0,0 1 0 0 0,0 0 0 0 0,20 9 0 0 0,-19-5-1051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77 5983 0 0,'0'0'464'0'0,"10"-14"5320"0"0,5 3 2819 0 0,-11 11-7421 0 0,-5 9-748 0 0,-2-1-432 0 0,0 0 0 0 0,-1 0 0 0 0,0-1 1 0 0,-1 1-1 0 0,1-1 0 0 0,-9 9 0 0 0,-39 38-2 0 0,5-5-2 0 0,31-31 0 0 0,-59 76-41 0 0,64-79 36 0 0,1 0 0 0 0,1 1 0 0 0,1 0 0 0 0,-10 25 0 0 0,17-38 9 0 0,0-1 1 0 0,0 0-1 0 0,0 1 0 0 0,1-1 1 0 0,-1 1-1 0 0,1-1 0 0 0,0 1 1 0 0,0-1-1 0 0,0 1 0 0 0,0-1 1 0 0,0 1-1 0 0,0-1 0 0 0,1 1 1 0 0,-1-1-1 0 0,1 1 0 0 0,0-1 1 0 0,0 1-1 0 0,0-1 0 0 0,0 0 1 0 0,0 0-1 0 0,2 4 0 0 0,-1-4 27 0 0,0 0-1 0 0,0-1 0 0 0,0 1 0 0 0,0 0 1 0 0,0-1-1 0 0,0 0 0 0 0,0 1 1 0 0,0-1-1 0 0,1 0 0 0 0,-1 0 0 0 0,0-1 1 0 0,1 1-1 0 0,-1 0 0 0 0,1-1 1 0 0,-1 1-1 0 0,1-1 0 0 0,-1 0 0 0 0,1 0 1 0 0,-1 0-1 0 0,1 0 0 0 0,2 0 0 0 0,8-2 117 0 0,1-1-1 0 0,-1 0 0 0 0,0 0 0 0 0,-1-2 0 0 0,1 1 0 0 0,-1-2 0 0 0,0 1 0 0 0,0-2 0 0 0,0 1 0 0 0,-1-2 1 0 0,0 0-1 0 0,-1 0 0 0 0,0-1 0 0 0,0 0 0 0 0,0 0 0 0 0,10-15 0 0 0,-12 13-209 0 0,1-1 1 0 0,-2 0-1 0 0,1 0 0 0 0,-2-1 0 0 0,0 0 1 0 0,0 0-1 0 0,-1 0 0 0 0,-1-1 0 0 0,0 0 0 0 0,-1 0 1 0 0,0 0-1 0 0,-1 0 0 0 0,-1 0 0 0 0,0-1 1 0 0,-2-14-1 0 0,0 7-585 0 0,-10-40 0 0 0,9 54-167 0 0,0 1-1 0 0,-1-1 1 0 0,1 1-1 0 0,-2 0 1 0 0,1 0-1 0 0,-1 0 1 0 0,0 0-1 0 0,-9-11 1 0 0,12 17 502 0 0,0 0 0 0 0,0 0 1 0 0,1 1-1 0 0,-1-1 0 0 0,0 0 1 0 0,0 0-1 0 0,0 1 0 0 0,0-1 1 0 0,0 0-1 0 0,-1 1 0 0 0,1-1 1 0 0,0 1-1 0 0,0-1 0 0 0,0 1 1 0 0,0 0-1 0 0,-1 0 0 0 0,-1-1 1 0 0,-5 2-3660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 6911 0 0,'-8'0'623'0'0,"3"-1"-532"0"0,4 0-71 0 0,0 1-1 0 0,0-1 0 0 0,0 1 0 0 0,0 0 0 0 0,0 0 0 0 0,0 0 0 0 0,-1 0 1 0 0,1 0-1 0 0,0 0 0 0 0,0 0 0 0 0,0 0 0 0 0,0 0 0 0 0,0 0 0 0 0,0 1 1 0 0,-1-1-1 0 0,1 0 0 0 0,-1 1 0 0 0,1-1 289 0 0,1 1 0 0 0,-1-1 0 0 0,0 0 0 0 0,0 0 0 0 0,0 1 0 0 0,1-1 0 0 0,-1 0 0 0 0,0 1 0 0 0,0-1 0 0 0,1 1 0 0 0,-1-1 0 0 0,0 1 0 0 0,1-1 0 0 0,-1 1 0 0 0,0 0 0 0 0,1-1 0 0 0,-1 1 0 0 0,1 0 0 0 0,-1-1 0 0 0,1 1 0 0 0,0 0 0 0 0,-1 0-1 0 0,1-1 1 0 0,0 1 0 0 0,-1 0 0 0 0,1 0 0 0 0,0 1 0 0 0,0-1-151 0 0,0 1-1 0 0,0 0 1 0 0,0 0-1 0 0,1-1 0 0 0,-1 1 1 0 0,1 0-1 0 0,-1 0 0 0 0,1-1 1 0 0,0 1-1 0 0,-1 0 1 0 0,1-1-1 0 0,2 3 0 0 0,2 3-60 0 0,1 0 0 0 0,-1 0-1 0 0,2 0 1 0 0,6 6 0 0 0,79 61 2082 0 0,-52-43-985 0 0,-1 2 0 0 0,45 48 0 0 0,-74-69-1024 0 0,1 0 0 0 0,-2 1 1 0 0,0 0-1 0 0,-1 1 0 0 0,0 0 1 0 0,-1 0-1 0 0,0 1 0 0 0,-1-1 1 0 0,-1 2-1 0 0,0-1 0 0 0,3 25 1 0 0,-5-12-131 0 0,-1 1 1 0 0,-2 0-1 0 0,0-1 1 0 0,-2 1 0 0 0,-2 0-1 0 0,0-1 1 0 0,-2 0-1 0 0,-1 0 1 0 0,-1-1-1 0 0,-1 0 1 0 0,-2 0-1 0 0,0-1 1 0 0,-2 0 0 0 0,-26 38-1 0 0,10-22-583 0 0,-61 68 0 0 0,68-88 279 0 0,0-1-1 0 0,-2-1 0 0 0,0 0 1 0 0,-32 18-1 0 0,55-37-390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3679 0 0,'0'0'8486'0'0,"0"2"-7545"0"0,-60 199 4310 0 0,-53 98-3939 0 0,102-275-1340 0 0,0-1 1 0 0,-1 0 0 0 0,-2-1 0 0 0,0 0 0 0 0,-1-1 0 0 0,-2-1 0 0 0,0 0 0 0 0,-24 21 0 0 0,13-22-457 0 0,27-18 278 0 0,2-7-573 0 0,0 0 208 0 0,0 0 0 0 0,1 0 0 0 0,0 0 0 0 0,0 0 0 0 0,1 1 0 0 0,-1-1 0 0 0,1 1 0 0 0,0-1 0 0 0,5-5 0 0 0,12-18-4700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4 377 10999 0 0,'0'0'994'0'0,"-4"8"-757"0"0,16-25 4520 0 0,25-35-4099 0 0,-7 6-544 0 0,49-54 1 0 0,-59 78-119 0 0,0 1 0 0 0,1 1 1 0 0,1 2-1 0 0,32-22 0 0 0,-41 33 116 0 0,-1 0 1 0 0,1 1-1 0 0,1 1 0 0 0,-1 0 0 0 0,1 1 0 0 0,0 0 1 0 0,-1 1-1 0 0,24-2 0 0 0,-16 3 136 0 0,0 2 0 0 0,0 0 0 0 0,0 1 1 0 0,0 1-1 0 0,26 6 0 0 0,-40-6-208 0 0,0 0 0 0 0,0 0 1 0 0,0 1-1 0 0,0-1 0 0 0,0 2 1 0 0,0-1-1 0 0,6 5 0 0 0,-11-7-35 0 0,-1 1 0 0 0,1-1-1 0 0,0 0 1 0 0,-1 1-1 0 0,1-1 1 0 0,-1 1 0 0 0,0-1-1 0 0,1 1 1 0 0,-1-1 0 0 0,0 1-1 0 0,0 0 1 0 0,0 0 0 0 0,0 0-1 0 0,-1 0 1 0 0,1-1 0 0 0,0 1-1 0 0,-1 0 1 0 0,1 0 0 0 0,-1 0-1 0 0,0 0 1 0 0,0 0 0 0 0,1 0-1 0 0,-2 1 1 0 0,1-1 0 0 0,0 0-1 0 0,0 0 1 0 0,0 0 0 0 0,-1 0-1 0 0,1 0 1 0 0,-2 3 0 0 0,-3 5 17 0 0,0-1 1 0 0,0 1-1 0 0,-1-1 1 0 0,0 0 0 0 0,-1 0-1 0 0,0-1 1 0 0,-13 13 0 0 0,-61 47 179 0 0,79-67-204 0 0,-226 195 119 0 0,210-177-923 0 0,-26 34 0 0 0,43-52 210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9215 0 0,'0'0'8907'0'0,"-1"1"-8255"0"0,-5-1-498 0 0,0 1 0 0 0,0 1 0 0 0,0-1 1 0 0,1 1-1 0 0,-1 0 0 0 0,0 0 0 0 0,1 1 0 0 0,0-1 0 0 0,-1 1 1 0 0,-5 4-1 0 0,-15 15 71 0 0,1 1 1 0 0,1 0-1 0 0,1 2 1 0 0,-25 34-1 0 0,-68 119 409 0 0,101-151-646 0 0,2 1-1 0 0,1 1 0 0 0,0 0 1 0 0,3 1-1 0 0,0 0 1 0 0,-4 32-1 0 0,11-49 36 0 0,1 0 0 0 0,0 0-1 0 0,1 0 1 0 0,0-1 0 0 0,1 1 0 0 0,1 0-1 0 0,0 0 1 0 0,0-1 0 0 0,1 1 0 0 0,5 11-1 0 0,-4-14 29 0 0,0-1-1 0 0,0 0 1 0 0,1 0-1 0 0,0 0 1 0 0,0-1-1 0 0,1 0 1 0 0,0 0-1 0 0,1 0 1 0 0,0-1-1 0 0,0 0 1 0 0,0 0-1 0 0,1-1 1 0 0,11 8-1 0 0,-7-6-42 0 0,-8-6 3 0 0,-1 0 0 0 0,0 0-1 0 0,0 0 1 0 0,1 0 0 0 0,-1-1-1 0 0,1 1 1 0 0,-1-1 0 0 0,1 0-1 0 0,0 0 1 0 0,-1 0 0 0 0,7 0-1 0 0,17 3-115 0 0,-23-3 1 0 0,13 2-4409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88 1839 0 0,'-31'4'68'0'0,"-37"10"0"0"0,27 0 2514 0 0,18-6 11027 0 0,27-8-13008 0 0,27 3 0 0 0,1-1 0 0 0,35-2 0 0 0,67-11 62 0 0,284-40 183 0 0,79-7 763 0 0,-476 56-1487 0 0,125-8 456 0 0,-115 10-484 0 0,1 0 0 0 0,50 9 0 0 0,-62-4-252 0 0,27 9 0 0 0,-22-6-344 0 0,-14-2-77 0 0,-4-4-2424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13935 0 0,'0'0'1396'0'0,"2"4"-1001"0"0,5 2-159 0 0,0 0-1 0 0,-1 0 1 0 0,0 0-1 0 0,0 1 1 0 0,-1 0 0 0 0,6 9-1 0 0,40 96 1430 0 0,-19-38-1055 0 0,-10-31-401 0 0,1-2 0 0 0,2 0 0 0 0,2-1 0 0 0,46 53 0 0 0,-32-46-36 0 0,2-2-1 0 0,67 54 1 0 0,-108-96-167 0 0,15 6-16 0 0,-15-8-135 0 0,0-1 0 0 0,0 1 0 0 0,-1-1 0 0 0,1 1 0 0 0,0-1 0 0 0,0 0 0 0 0,0 0 1 0 0,0 1-1 0 0,0-1 0 0 0,0-1 0 0 0,0 1 0 0 0,0 0 0 0 0,0 0 0 0 0,0-1 0 0 0,0 1 1 0 0,0-1-1 0 0,-1 0 0 0 0,1 1 0 0 0,0-1 0 0 0,0 0 0 0 0,-1 0 0 0 0,1 0 0 0 0,0 0 1 0 0,-1 0-1 0 0,1-1 0 0 0,-1 1 0 0 0,0 0 0 0 0,3-4 0 0 0,3-6-1479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13791 0 0,'0'0'2111'0'0,"-1"2"-1435"0"0,-121 187 3297 0 0,84-138-3759 0 0,-3-1-1 0 0,-2-3 0 0 0,-77 67 1 0 0,71-71-278 0 0,-77 52 0 0 0,87-73-1073 0 0,26-16-837 0 0,0 2 1 0 0,-14 9-1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14511 0 0,'0'0'3440'0'0,"1"1"-3320"0"0,10 10-34 0 0,0-2-1 0 0,1 1 0 0 0,0-2 1 0 0,1 1-1 0 0,16 7 0 0 0,3-1 29 0 0,39 12-1 0 0,-52-21-6 0 0,162 50 291 0 0,-142-46-377 0 0,132 27 1265 0 0,-159-33-893 0 0,-12-4-382 0 0,0 0 0 0 0,1 1 0 0 0,-1-1 0 0 0,0 0-1 0 0,0 0 1 0 0,0 0 0 0 0,0 1 0 0 0,1-1 0 0 0,-1 0 0 0 0,0 0-1 0 0,0 1 1 0 0,0-1 0 0 0,0 0 0 0 0,0 0 0 0 0,0 1-1 0 0,0-1 1 0 0,0 0 0 0 0,0 0 0 0 0,0 1 0 0 0,0-1 0 0 0,0 0-1 0 0,0 0 1 0 0,0 1 0 0 0,0-1 0 0 0,0 0 0 0 0,0 1-1 0 0,-1 1 3 0 0,0-1-1 0 0,0 1 1 0 0,0 0-1 0 0,0-1 0 0 0,-1 1 1 0 0,1-1-1 0 0,0 1 0 0 0,-1-1 1 0 0,-1 2-1 0 0,-21 15 150 0 0,-1-1 0 0 0,-48 25 0 0 0,71-40-156 0 0,-48 22 264 0 0,-1-2 1 0 0,-58 17-1 0 0,100-36-218 0 0,-30 13 182 0 0,38-16-291 0 0,24 2-909 0 0,-1-4-1742 0 0,-10 1-1032 0 0,7-1-2962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2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 1375 0 0,'0'0'3530'0'0,"11"-2"1660"0"0,0 0-4263 0 0,1 1 3989 0 0,-12 2-4755 0 0,0 0 1 0 0,-1-1-1 0 0,1 1 0 0 0,-1 0 1 0 0,0 0-1 0 0,1 0 0 0 0,-1-1 1 0 0,1 1-1 0 0,-1 0 0 0 0,0-1 1 0 0,0 1-1 0 0,1 0 0 0 0,-1-1 1 0 0,0 1-1 0 0,-2 0 0 0 0,-13 10-100 0 0,-27 15-1 0 0,-11 6 2 0 0,-3 10 508 0 0,2 3 0 0 0,-49 53 1 0 0,99-93-550 0 0,1-1 0 0 0,-1 0 0 0 0,0 0 1 0 0,-5 3-1 0 0,-38 15 65 0 0,46-21-158 0 0,4-1-438 0 0,2 2 29 0 0,0 0 0 0 0,1-1 0 0 0,-1 1 0 0 0,8 0 0 0 0,-1 0-746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2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6447 0 0,'0'0'11800'0'0,"0"1"-11520"0"0,-1 10-233 0 0,-1 0 1 0 0,0 0-1 0 0,-1-1 0 0 0,0 1 0 0 0,-1-1 1 0 0,-9 19-1 0 0,0 2 94 0 0,-25 68 241 0 0,-41 103-12 0 0,26-91-1030 0 0,49-105-988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2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10591 0 0,'0'0'819'0'0,"0"3"-330"0"0,0 13 2259 0 0,-6 29-1 0 0,2-24-1891 0 0,-7 21 0 0 0,4-17-663 0 0,1-7-15 0 0,-13 34 0 0 0,-65 155 721 0 0,42-95-382 0 0,35-96-439 0 0,-6 17 14 0 0,0 0 1 0 0,-7 38-1 0 0,20-70-101 0 0,10-5-6690 0 0,1-3 364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2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213 244 8551 0 0,'0'0'1034'0'0,"6"9"1326"0"0,-3-8-2143 0 0,0 0 0 0 0,-1 0 0 0 0,1 0 0 0 0,0-1 0 0 0,-1 1 0 0 0,1-1 0 0 0,0 0 0 0 0,0 0 0 0 0,0 0 0 0 0,-1 0 0 0 0,1 0 0 0 0,0-1 0 0 0,0 1 0 0 0,-1-1 0 0 0,1 1 0 0 0,0-1 0 0 0,-1 0 0 0 0,1 0 0 0 0,-1-1 0 0 0,1 1 1 0 0,2-2-1 0 0,2-1 35 0 0,0 0 1 0 0,0-1-1 0 0,0 0 1 0 0,-1-1-1 0 0,1 1 1 0 0,5-8-1 0 0,2-3-65 0 0,-1 0 0 0 0,15-25-1 0 0,-25 35-147 0 0,1-1 1 0 0,-1 1-1 0 0,0-1 0 0 0,0 0 1 0 0,-1-1-1 0 0,0 1 0 0 0,0 0 0 0 0,-1 0 1 0 0,0-1-1 0 0,1-8 0 0 0,-2 14-41 0 0,0 0 0 0 0,0 1 1 0 0,-1-1-1 0 0,1 0 0 0 0,0 1 0 0 0,-1-1 0 0 0,1 0 0 0 0,0 0 0 0 0,-1 1 0 0 0,0-1 0 0 0,1 1 0 0 0,-1-1 1 0 0,0 1-1 0 0,0-1 0 0 0,0 1 0 0 0,0-1 0 0 0,0 1 0 0 0,0 0 0 0 0,-1 0 0 0 0,-1-2 0 0 0,1 2-6 0 0,-1-1 0 0 0,1 1 0 0 0,-1-1 0 0 0,0 1 0 0 0,0 0 0 0 0,0 0 0 0 0,1 0 0 0 0,-1 1-1 0 0,0-1 1 0 0,-6 0 0 0 0,-4 1-21 0 0,0 1-1 0 0,0 0 1 0 0,0 0 0 0 0,-15 5-1 0 0,6-1 17 0 0,-1 1 0 0 0,1 1-1 0 0,1 1 1 0 0,-1 1 0 0 0,1 1-1 0 0,1 1 1 0 0,0 0 0 0 0,-22 18-1 0 0,36-25 33 0 0,0 0 0 0 0,1 1 0 0 0,0 0 0 0 0,0 0 0 0 0,0 1 0 0 0,1-1 0 0 0,0 1 0 0 0,0 0 0 0 0,0 0 0 0 0,1 0 0 0 0,0 0 0 0 0,0 1 0 0 0,0-1 0 0 0,1 1 0 0 0,0 0 0 0 0,0 0 0 0 0,1 0 0 0 0,0 0 0 0 0,0 0 0 0 0,1 0 0 0 0,0 0 0 0 0,0 0 0 0 0,0 0 0 0 0,1 0 0 0 0,0 0 0 0 0,1 0 0 0 0,-1 0 0 0 0,1 0 0 0 0,1-1 0 0 0,-1 1 0 0 0,1-1 0 0 0,0 1 0 0 0,1-1 0 0 0,-1 0 0 0 0,10 11 0 0 0,-11-14 13 0 0,0-1-1 0 0,0 1 0 0 0,1-1 1 0 0,-1 0-1 0 0,1 1 0 0 0,-1-1 1 0 0,1 0-1 0 0,0-1 1 0 0,0 1-1 0 0,0 0 0 0 0,6 1 1 0 0,-6-2-20 0 0,0-1 1 0 0,-1 1-1 0 0,1-1 1 0 0,0 0-1 0 0,0 0 0 0 0,-1 0 1 0 0,1 0-1 0 0,0-1 1 0 0,0 1-1 0 0,-1-1 1 0 0,1 0-1 0 0,0 1 1 0 0,-1-1-1 0 0,1-1 1 0 0,2-1-1 0 0,26-14 131 0 0,51-39 0 0 0,-24 14-61 0 0,-41 32-16 0 0,-8 4 1 0 0,0 0 0 0 0,15-12 0 0 0,-23 17-14 0 0,-2 5-8 0 0,1 1-1 0 0,-1-1 1 0 0,0 0-1 0 0,0 1 1 0 0,0-1-1 0 0,-1 0 1 0 0,1 0-1 0 0,-4 6 1 0 0,-21 32 139 0 0,12-19-97 0 0,-15 36 123 0 0,5-9 13 0 0,15-30-2 0 0,0 1-1 0 0,-9 36 1 0 0,10-30-62 0 0,-13 28 0 0 0,17-47-152 0 0,1 0 0 0 0,-2-1 0 0 0,1 1 0 0 0,-1-1 0 0 0,0 0 0 0 0,-1-1 0 0 0,-11 12 0 0 0,8-9-383 0 0,18-10-6653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2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12607 0 0,'0'0'5424'0'0,"1"2"-4666"0"0,0 3-484 0 0,0 1 0 0 0,0 0 1 0 0,0-1-1 0 0,-1 1 1 0 0,0 0-1 0 0,0-1 1 0 0,-1 1-1 0 0,-1 7 1 0 0,-3 8 423 0 0,-9 24 0 0 0,11-37-589 0 0,3-8-169 0 0,0 1 0 0 0,0-1 0 0 0,-1 0 0 0 0,1 1-1 0 0,0-1 1 0 0,0 0 0 0 0,0 1 0 0 0,0-1-1 0 0,0 0 1 0 0,0 1 0 0 0,0-1 0 0 0,-1 0-1 0 0,1 1 1 0 0,0-1 0 0 0,0 0 0 0 0,0 1-1 0 0,1-1 1 0 0,-1 0 0 0 0,0 1 0 0 0,0-1-1 0 0,0 1 1 0 0,0-1 0 0 0,0 0 0 0 0,0 1-1 0 0,0-1 1 0 0,1 0 0 0 0,-1 0 0 0 0,0 1-1 0 0,9-2-2705 0 0,-9 1 2744 0 0,11-4-6704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2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18 8751 0 0,'2'-1'399'0'0,"33"-16"10658"0"0,-35 19-10805 0 0,0 0-189 0 0,0 1 0 0 0,-1 0 0 0 0,0-1 0 0 0,1 1 1 0 0,-1-1-1 0 0,0 1 0 0 0,0-1 0 0 0,0 1 0 0 0,0-1 0 0 0,-1 0 0 0 0,1 0 0 0 0,-1 1 0 0 0,1-1 0 0 0,-1 0 0 0 0,0 0 0 0 0,0-1 0 0 0,0 1 0 0 0,0 0 0 0 0,0-1 1 0 0,0 1-1 0 0,-4 1 0 0 0,-6 4 19 0 0,-1 0 1 0 0,-25 8 0 0 0,24-10-47 0 0,4-1-35 0 0,-88 29-25 0 0,88-30-113 0 0,-2 0 1 0 0,1-1 0 0 0,0-1 0 0 0,0 0-1 0 0,-1 0 1 0 0,-21-3 0 0 0,25 1-97 0 0,1 0 0 0 0,-1-1 0 0 0,1 0 0 0 0,-14-6 0 0 0,18 6 11 0 0,0 1-1 0 0,0-1 0 0 0,0 0 1 0 0,0 0-1 0 0,1 0 1 0 0,-1 0-1 0 0,0 0 0 0 0,1-1 1 0 0,0 1-1 0 0,-1-1 0 0 0,1 0 1 0 0,-3-5-1 0 0,4 7-265 0 0,-1 1-840 0 0,1 0 1320 0 0,1 0 1 0 0,-1 0 0 0 0,0 1-1 0 0,1-1 1 0 0,-1 0 0 0 0,0 0-1 0 0,1 1 1 0 0,-1-1 0 0 0,0 0-1 0 0,1 1 1 0 0,-1-1 0 0 0,1 1-1 0 0,-1-1 1 0 0,1 1 0 0 0,-1 0-1 0 0,-11 12-30 0 0,9-10 54 0 0,-40 53 289 0 0,35-43-44 0 0,0-1-1 0 0,-1-1 1 0 0,-1 0-1 0 0,0 0 1 0 0,-16 14-1 0 0,14-15 199 0 0,1 0 0 0 0,1 1-1 0 0,0 0 1 0 0,-17 25 0 0 0,5-7 51 0 0,21-28-384 0 0,3 0-57 0 0,1 0-65 0 0,0 1 0 0 0,0-1-1 0 0,0 0 1 0 0,0 0 0 0 0,1 0 0 0 0,-1-1 0 0 0,0 1 0 0 0,1-1 0 0 0,-1 0 0 0 0,0 0-1 0 0,1 0 1 0 0,-1 0 0 0 0,0 0 0 0 0,4-2 0 0 0,9-1-90 0 0,27-10 0 0 0,-13 3-95 0 0,-23 8 157 0 0,101-23-306 0 0,-93 23 364 0 0,-1 0 0 0 0,1 1 0 0 0,-1 1 0 0 0,1 1 1 0 0,23 3-1 0 0,-17 0 213 0 0,1 1 1 0 0,-1 1-1 0 0,37 17 1 0 0,-46-18-177 0 0,0 1 1 0 0,-1 1-1 0 0,0 0 1 0 0,-1 0-1 0 0,0 1 0 0 0,0 0 1 0 0,17 19-1 0 0,-26-26-61 0 0,0 1-1 0 0,1-1 0 0 0,-1 0 1 0 0,0 1-1 0 0,-1-1 0 0 0,1 1 1 0 0,0-1-1 0 0,0 1 0 0 0,-1-1 1 0 0,1 1-1 0 0,-1-1 0 0 0,1 1 1 0 0,-1 0-1 0 0,1-1 0 0 0,-1 1 1 0 0,0 0-1 0 0,0-1 0 0 0,0 1 1 0 0,0 0-1 0 0,0-1 1 0 0,0 1-1 0 0,-1 0 0 0 0,1-1 1 0 0,-1 1-1 0 0,1-1 0 0 0,-1 1 1 0 0,1 0-1 0 0,-1-1 0 0 0,0 1 1 0 0,0-1-1 0 0,1 0 0 0 0,-1 1 1 0 0,0-1-1 0 0,-1 0 0 0 0,1 1 1 0 0,0-1-1 0 0,-2 2 0 0 0,-5 3 64 0 0,0 0-1 0 0,0 0 0 0 0,-1-1 1 0 0,0 0-1 0 0,-9 3 0 0 0,13-5-49 0 0,-36 15 103 0 0,0-2 0 0 0,-1-2 0 0 0,-66 13 0 0 0,-80 13-1 0 0,187-40-211 0 0,2-1-996 0 0,1 0 846 0 0,-1 0 1 0 0,1 0-1 0 0,-1 0 0 0 0,0-1 1 0 0,1 1-1 0 0,1-3 1 0 0,2-2-413 0 0,22-16-5609 0 0,-12 11 702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2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0,'0'0'3912'0'0,"1"2"-2288"0"0,2 16-1079 0 0,1 1 0 0 0,0-1 0 0 0,2-1-1 0 0,0 1 1 0 0,1-1 0 0 0,14 24 0 0 0,-6-16-53 0 0,0-1 1 0 0,2-1 0 0 0,30 32-1 0 0,88 70 1433 0 0,-16-16-503 0 0,-110-100-1322 0 0,-1 1 0 0 0,0-1 0 0 0,-1 2 0 0 0,0-1 0 0 0,-1 1 0 0 0,0 0 0 0 0,0 0 0 0 0,6 20 0 0 0,-9-22-58 0 0,-1 0-1 0 0,0 1 0 0 0,-1-1 1 0 0,1 1-1 0 0,-2-1 0 0 0,1 1 0 0 0,-1 0 1 0 0,-1-1-1 0 0,0 1 0 0 0,0-1 1 0 0,-5 18-1 0 0,-4-1 50 0 0,0-1-1 0 0,-1 0 1 0 0,-1-1 0 0 0,-2 0 0 0 0,-28 38-1 0 0,-97 99 132 0 0,104-128-841 0 0,-41 30 0 0 0,61-51-273 0 0,14-11-116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67 169 2759 0 0,'0'0'126'0'0,"-2"2"-5"0"0,-35 13 299 0 0,31-11 210 0 0,-10 8 9073 0 0,11 0-3237 0 0,7-9-6344 0 0,1-1 1 0 0,0 0 0 0 0,0 0 0 0 0,0-1 0 0 0,0 1-1 0 0,0-1 1 0 0,0 1 0 0 0,1-1 0 0 0,-1 0 0 0 0,0 0-1 0 0,1 0 1 0 0,-1-1 0 0 0,0 1 0 0 0,7-1 0 0 0,6 0 197 0 0,0-1 0 0 0,16-2 0 0 0,-17 1-188 0 0,98-16 612 0 0,119-35 0 0 0,-93 23-578 0 0,-77 19-613 0 0,118-40 0 0 0,-125 31-913 0 0,29-11-1993 0 0,-56 18 1242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0:5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84 190 2303 0 0,'-8'1'28'0'0,"0"0"-1"0"0,0 0 1 0 0,0-1-1 0 0,0 0 0 0 0,-11-3 1 0 0,-6-3 13703 0 0,36 3-12703 0 0,19-4-352 0 0,0 2 0 0 0,1 1 0 0 0,33 0 0 0 0,2-1-16 0 0,-40 3-456 0 0,423-37 2167 0 0,-150 13-1581 0 0,-48 4-331 0 0,52-8 54 0 0,-7 1-18 0 0,-224 24-369 0 0,0 2 1 0 0,1 4-1 0 0,75 11 0 0 0,-132-10-118 0 0,29 9 0 0 0,-39-9-8 0 0,0 0 0 0 0,0 0 0 0 0,-1 1 0 0 0,1 0 0 0 0,-1 0-1 0 0,1 1 1 0 0,7 7 0 0 0,-12-11 0 0 0,0 1 0 0 0,0-1 0 0 0,0 1 0 0 0,-1 0 0 0 0,1 0 0 0 0,0-1 0 0 0,-1 1 0 0 0,1 0 0 0 0,-1 0 0 0 0,1 0 0 0 0,-1 0 1 0 0,1 0-1 0 0,-1-1 0 0 0,0 1 0 0 0,0 0 0 0 0,1 0 0 0 0,-1 2 0 0 0,-4 5-8 0 0,3-7 0 0 0,0 1-2 0 0,-1-1 0 0 0,1 1-1 0 0,-1-1 1 0 0,0 0-1 0 0,0 0 1 0 0,0 0 0 0 0,0 0-1 0 0,1 0 1 0 0,-1 0-1 0 0,-1 0 1 0 0,1-1 0 0 0,0 1-1 0 0,0-1 1 0 0,0 1-1 0 0,0-1 1 0 0,0 0 0 0 0,0 0-1 0 0,0 0 1 0 0,-1 0-1 0 0,-2 0 1 0 0,-1-1-64 0 0,1 1 0 0 0,-1-1 0 0 0,0 0 0 0 0,1-1 0 0 0,-1 1 0 0 0,-8-5 0 0 0,1-1-1491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486 269 10103 0 0,'0'0'8424'0'0,"2"0"-7969"0"0,3-2-263 0 0,1 0 1 0 0,-1 0 0 0 0,0 0-1 0 0,1-1 1 0 0,-1 0-1 0 0,0 0 1 0 0,-1 0-1 0 0,1-1 1 0 0,-1 1-1 0 0,1-1 1 0 0,-1 0-1 0 0,0 0 1 0 0,0-1 0 0 0,3-5-1 0 0,-3 4-157 0 0,0-1 0 0 0,-1 0 0 0 0,1 0 0 0 0,-1 0 0 0 0,-1 0 0 0 0,0-1 0 0 0,0 1 0 0 0,0-1 0 0 0,-1 0 0 0 0,1-10 0 0 0,-1 8-49 0 0,-1 0 1 0 0,0 0-1 0 0,-1 0 0 0 0,0 0 0 0 0,-1 1 1 0 0,0-1-1 0 0,0 1 0 0 0,-1-1 1 0 0,-5-10-1 0 0,8 18-4 0 0,-1 1 0 0 0,0 0 0 0 0,1 0 1 0 0,-1 0-1 0 0,0 0 0 0 0,0 0 0 0 0,0 0 0 0 0,0 1 1 0 0,0-1-1 0 0,0 0 0 0 0,0 0 0 0 0,0 1 0 0 0,0-1 1 0 0,-1 1-1 0 0,1-1 0 0 0,0 1 0 0 0,0-1 0 0 0,0 1 0 0 0,-1 0 1 0 0,1-1-1 0 0,0 1 0 0 0,-1 0 0 0 0,1 0 0 0 0,0 0 1 0 0,0 0-1 0 0,-1 0 0 0 0,1 0 0 0 0,0 0 0 0 0,-1 1 1 0 0,1-1-1 0 0,-1 1 0 0 0,-6 1-70 0 0,1 1 1 0 0,0 0-1 0 0,0 0 0 0 0,-7 6 1 0 0,4-4 0 0 0,-38 22 53 0 0,1 2-1 0 0,1 2 1 0 0,2 2-1 0 0,1 2 1 0 0,2 2-1 0 0,1 2 1 0 0,3 1-1 0 0,-37 50 1 0 0,69-84 39 0 0,-8 11 29 0 0,-16 30 1 0 0,26-43-33 0 0,1 1 0 0 0,0-1 1 0 0,0 1-1 0 0,0 0 1 0 0,1-1-1 0 0,-1 1 0 0 0,1 0 1 0 0,0 0-1 0 0,1 0 1 0 0,-1 0-1 0 0,1 0 0 0 0,1 8 1 0 0,-1-11 5 0 0,0 0 1 0 0,1-1-1 0 0,-1 1 1 0 0,1-1 0 0 0,-1 1-1 0 0,1-1 1 0 0,0 1-1 0 0,0-1 1 0 0,-1 0-1 0 0,1 1 1 0 0,0-1-1 0 0,0 0 1 0 0,0 0-1 0 0,1 0 1 0 0,-1 0-1 0 0,0 0 1 0 0,0 0-1 0 0,1 0 1 0 0,-1 0-1 0 0,0 0 1 0 0,1 0 0 0 0,-1-1-1 0 0,1 1 1 0 0,-1 0-1 0 0,1-1 1 0 0,-1 0-1 0 0,1 1 1 0 0,-1-1-1 0 0,1 0 1 0 0,2 0-1 0 0,4 1 40 0 0,0-1 0 0 0,1-1-1 0 0,-1 1 1 0 0,13-4 0 0 0,-19 4-39 0 0,32-7 129 0 0,-1-2 1 0 0,0 0-1 0 0,-1-3 1 0 0,0 0-1 0 0,-1-2 1 0 0,39-24-1 0 0,-31 13-398 0 0,-2-1 0 0 0,-1-2 0 0 0,-1-1 0 0 0,39-43 0 0 0,-52 50-220 0 0,-20 20 291 0 0,-11 12 207 0 0,6-8-9 0 0,-18 24 105 0 0,0 1 0 0 0,2 0 0 0 0,1 2 0 0 0,-27 58 0 0 0,41-80-103 0 0,1 1 0 0 0,-1 0-1 0 0,2-1 1 0 0,-1 1 0 0 0,1 1-1 0 0,-1 8 1 0 0,3-16-28 0 0,-1 0 0 0 0,1 0 0 0 0,0 0 0 0 0,0-1 1 0 0,0 1-1 0 0,0 0 0 0 0,1 0 0 0 0,-1 0 0 0 0,0 0 0 0 0,0-1 0 0 0,0 1 1 0 0,1 0-1 0 0,-1 0 0 0 0,1 1 0 0 0,4 0-242 0 0,-4-2 156 0 0,10 4-683 0 0,0-4-56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13359 0 0,'0'0'2144'0'0,"-1"1"-1356"0"0,-148 102 2558 0 0,129-90-3056 0 0,-23 15-75 0 0,-67 58 0 0 0,92-70-162 0 0,1 2-1 0 0,0 0 0 0 0,1 1 1 0 0,1 0-1 0 0,-21 38 0 0 0,33-52 34 0 0,1 1 0 0 0,-1 0 0 0 0,1 0 0 0 0,0 0 0 0 0,1 0 0 0 0,-1 0 0 0 0,1 0 0 0 0,1 0 0 0 0,-1 0 0 0 0,1 1 0 0 0,0-1 0 0 0,0 0 0 0 0,1 0 0 0 0,2 11 0 0 0,-2-12-26 0 0,0-1 0 0 0,1-1-1 0 0,-1 1 1 0 0,1 0 0 0 0,0 0 0 0 0,0 0-1 0 0,0-1 1 0 0,0 1 0 0 0,1-1 0 0 0,-1 0-1 0 0,1 0 1 0 0,0 0 0 0 0,0 0 0 0 0,0 0-1 0 0,0 0 1 0 0,1-1 0 0 0,-1 1-1 0 0,1-1 1 0 0,-1 0 0 0 0,1 0 0 0 0,0-1-1 0 0,7 3 1 0 0,-1-2-18 0 0,-1 0-1 0 0,1-1 1 0 0,0 0 0 0 0,0-1 0 0 0,0 0-1 0 0,0-1 1 0 0,11-1 0 0 0,5-3-1927 0 0,38-11 0 0 0,-40 8-5407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18 11519 0 0,'4'-4'344'0'0,"16"-9"7868"0"0,-26 22-6955 0 0,-14 12-1651 0 0,-162 131 914 0 0,0-1-433 0 0,167-137-74 0 0,-41 41 127 0 0,49-47-88 0 0,1 0 0 0 0,0 0 0 0 0,0 1 0 0 0,0 0 0 0 0,-5 12 0 0 0,10-19-46 0 0,1-1 0 0 0,-1 0 0 0 0,1 1 1 0 0,-1-1-1 0 0,1 0 0 0 0,0 1 0 0 0,-1-1 0 0 0,1 1 1 0 0,0-1-1 0 0,0 1 0 0 0,0-1 0 0 0,0 1 0 0 0,0-1 1 0 0,0 0-1 0 0,1 1 0 0 0,-1-1 0 0 0,1 1 0 0 0,-1-1 0 0 0,2 3 1 0 0,-1-2 6 0 0,0 0 1 0 0,1-1-1 0 0,-1 1 1 0 0,1 0 0 0 0,-1-1-1 0 0,1 1 1 0 0,0-1 0 0 0,-1 0-1 0 0,1 0 1 0 0,0 1-1 0 0,4 0 1 0 0,4 2 19 0 0,0 0 0 0 0,0-2 0 0 0,0 1 0 0 0,14 1 0 0 0,-21-4-39 0 0,14 3-529 0 0,0-2-1 0 0,1 0 0 0 0,-1-1 1 0 0,26-4-1 0 0,-20 0-835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85 12671 0 0,'0'0'4359'0'0,"0"2"-3932"0"0,-1 5-277 0 0,1 0 1 0 0,-1 0-1 0 0,-1-1 1 0 0,1 1-1 0 0,-1-1 1 0 0,-5 12 0 0 0,-21 39 325 0 0,18-39-312 0 0,9-15-141 0 0,-44 89 562 0 0,39-78-473 0 0,1 1 0 0 0,1 0 0 0 0,0 0 0 0 0,-3 24 0 0 0,6-35-31 0 0,1 0 0 0 0,0 1-1 0 0,0-1 1 0 0,0 0 0 0 0,0 0-1 0 0,1 1 1 0 0,0-1 0 0 0,0 0-1 0 0,0 0 1 0 0,0 0 0 0 0,0 0 0 0 0,1 0-1 0 0,0 0 1 0 0,0 0 0 0 0,4 6-1 0 0,-1-5 14 0 0,-1 0 0 0 0,1-1 0 0 0,-1 1 0 0 0,1-1-1 0 0,1 0 1 0 0,-1-1 0 0 0,0 1 0 0 0,1-1 0 0 0,10 4-1 0 0,-10-5-66 0 0,-1 0 0 0 0,0 0 0 0 0,1-1-1 0 0,-1 0 1 0 0,1 0 0 0 0,-1-1-1 0 0,1 0 1 0 0,-1 1 0 0 0,1-2 0 0 0,-1 1-1 0 0,1-1 1 0 0,-1 0 0 0 0,1 0-1 0 0,-1 0 1 0 0,0-1 0 0 0,1 0 0 0 0,6-3-1 0 0,5-4 157 0 0,-1 0 0 0 0,0-1 0 0 0,27-21-1 0 0,-30 20-11 0 0,-1-1 0 0 0,1 0 0 0 0,18-27 0 0 0,26-46 299 0 0,-31 36-1082 0 0,-2-1 0 0 0,31-97-1 0 0,-37 96-3094 0 0,-15 41-1282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16 551 9671 0 0,'0'0'14287'0'0,"-4"-7"-13021"0"0,2 5-1238 0 0,0-1 0 0 0,1 0-1 0 0,0 0 1 0 0,0-1 0 0 0,0 1-1 0 0,0 0 1 0 0,0 0-1 0 0,0 0 1 0 0,1-1 0 0 0,0 1-1 0 0,0 0 1 0 0,-1-1 0 0 0,2-4-1 0 0,0 3 40 0 0,0-1 0 0 0,1 1-1 0 0,-1-1 1 0 0,1 1 0 0 0,0 0-1 0 0,1 0 1 0 0,3-7 0 0 0,5-4 117 0 0,0 0 1 0 0,2 1-1 0 0,20-21 0 0 0,-28 31-179 0 0,53-53-187 0 0,3 2-1 0 0,2 3 1 0 0,2 3-1 0 0,106-63 1 0 0,-162 109-413 0 0,-1-1 0 0 0,1 1 0 0 0,-1 1 0 0 0,17-5 0 0 0,-8 4-862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375 115 11055 0 0,'0'0'506'0'0,"0"-2"-10"0"0,9-21-487 0 0,-6 16 1532 0 0,0 0-1 0 0,-1 0 0 0 0,1 0 1 0 0,-2 0-1 0 0,1-1 0 0 0,1-12 0 0 0,-3 19-1440 0 0,-1 0-92 0 0,1-1-1 0 0,0 1 0 0 0,-1 0 0 0 0,1 0 0 0 0,0 0 0 0 0,-1 0 0 0 0,1-1 0 0 0,-1 1 0 0 0,0 0 0 0 0,1 0 0 0 0,-1 0 0 0 0,0 0 0 0 0,0 0 0 0 0,0 1 1 0 0,0-1-1 0 0,0 0 0 0 0,1 0 0 0 0,-2 0 0 0 0,1 1 0 0 0,0-1 0 0 0,0 1 0 0 0,-1-2 0 0 0,-3 1-13 0 0,0 1 0 0 0,0-1 0 0 0,0 1 0 0 0,0 0-1 0 0,0 0 1 0 0,0 1 0 0 0,0-1 0 0 0,0 1 0 0 0,0 0 0 0 0,0 0 0 0 0,0 1 0 0 0,0-1-1 0 0,1 1 1 0 0,-1 0 0 0 0,-5 4 0 0 0,-8 5-33 0 0,0 1 1 0 0,-20 17-1 0 0,30-22 37 0 0,-29 24 183 0 0,1 2 1 0 0,2 2-1 0 0,-35 44 0 0 0,64-72-142 0 0,-1 1 32 0 0,-1 1 1 0 0,-7 13-1 0 0,12-19-52 0 0,1-1 1 0 0,0 0-1 0 0,0 1 1 0 0,0-1-1 0 0,1 1 0 0 0,-1-1 1 0 0,0 1-1 0 0,1-1 1 0 0,0 1-1 0 0,-1 0 0 0 0,1-1 1 0 0,0 1-1 0 0,0-1 0 0 0,1 1 1 0 0,0 4-1 0 0,0-6-8 0 0,-1 0 0 0 0,1 0 0 0 0,-1 0 0 0 0,1 0 0 0 0,0 0 0 0 0,0 0 0 0 0,-1 0 0 0 0,1 0 0 0 0,0 0-1 0 0,0-1 1 0 0,0 1 0 0 0,0 0 0 0 0,0-1 0 0 0,0 1 0 0 0,0 0 0 0 0,0-1 0 0 0,0 1 0 0 0,1-1 0 0 0,-1 0 0 0 0,0 1 0 0 0,0-1 0 0 0,0 0 0 0 0,0 0-1 0 0,1 0 1 0 0,-1 0 0 0 0,0 0 0 0 0,0 0 0 0 0,2 0 0 0 0,5-1 72 0 0,-1 1-1 0 0,16-4 0 0 0,-21 3-69 0 0,16-3 6 0 0,0-2-1 0 0,-1 0 0 0 0,1-1 1 0 0,-1-1-1 0 0,-1-1 0 0 0,0 0 0 0 0,0-1 1 0 0,0 0-1 0 0,-1-2 0 0 0,-1 1 1 0 0,0-2-1 0 0,-1 0 0 0 0,18-23 0 0 0,-1-12-149 0 0,-20 31 114 0 0,-8 15-39 0 0,4 0-21 0 0,-5 2-7 0 0,0 1 68 0 0,1 0 1 0 0,-1 0-1 0 0,0 0 0 0 0,0 1 1 0 0,0-1-1 0 0,0 0 0 0 0,0 1 1 0 0,0-1-1 0 0,0 1 0 0 0,1 1 1 0 0,-2-3 10 0 0,2 4-8 0 0,0 0-1 0 0,-1 0 1 0 0,1 1 0 0 0,-1-1 0 0 0,0 0 0 0 0,0 1-1 0 0,0-1 1 0 0,-1 0 0 0 0,1 1 0 0 0,-1 5 0 0 0,-1 2 66 0 0,-1 0 0 0 0,-3 17 0 0 0,2-18-1224 0 0,1 1 1 0 0,-2 23 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9215 0 0,'0'0'11783'0'0,"-8"2"-10736"0"0,-1 1-967 0 0,0 1 1 0 0,1-1 0 0 0,0 1 0 0 0,0 1 0 0 0,0 0 0 0 0,0 0 0 0 0,1 1 0 0 0,-1-1 0 0 0,-7 9 0 0 0,-8 11 15 0 0,-23 30 1 0 0,41-49-84 0 0,-17 21-11 0 0,-21 38 0 0 0,35-52 24 0 0,1 1-1 0 0,0 1 1 0 0,1-1 0 0 0,0 1-1 0 0,-3 17 1 0 0,8-29-8 0 0,1-1 0 0 0,-1 0 0 0 0,1 0 1 0 0,-1 1-1 0 0,1-1 0 0 0,0 0 0 0 0,0 0 1 0 0,0 1-1 0 0,1-1 0 0 0,-1 0 0 0 0,0 0 0 0 0,1 1 1 0 0,0-1-1 0 0,-1 0 0 0 0,1 0 0 0 0,0 0 1 0 0,0 0-1 0 0,0 0 0 0 0,0 0 0 0 0,1 0 0 0 0,-1 0 1 0 0,0 0-1 0 0,1-1 0 0 0,-1 1 0 0 0,1 0 1 0 0,0-1-1 0 0,-1 1 0 0 0,1-1 0 0 0,0 0 0 0 0,0 0 1 0 0,0 1-1 0 0,0-1 0 0 0,0-1 0 0 0,0 1 1 0 0,0 0-1 0 0,1 0 0 0 0,-1-1 0 0 0,0 1 0 0 0,0-1 1 0 0,1 0-1 0 0,2 1 0 0 0,4-1-411 0 0,1 1-1 0 0,-1-1 1 0 0,18-2 0 0 0,-5-2-546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12895 0 0,'0'0'595'0'0,"-1"2"-18"0"0,-2 5-378 0 0,1-1 0 0 0,-1 1 0 0 0,1 0 0 0 0,0 0 0 0 0,1 0 0 0 0,-1 0 0 0 0,2 1 0 0 0,-1-1 0 0 0,1 11 0 0 0,0-2 1047 0 0,2-1 0 0 0,0 1 0 0 0,5 23 0 0 0,0-20-966 0 0,0 1 1 0 0,1-1-1 0 0,1-1 1 0 0,0 1-1 0 0,2-1 1 0 0,0-1-1 0 0,1 0 1 0 0,1-1-1 0 0,0 0 1 0 0,1-1 0 0 0,29 24-1 0 0,-28-28-365 0 0,-14-10-367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0 16183 0 0,'0'0'1462'0'0,"-16"0"56"0"0,11 1-1252 0 0,0 0 0 0 0,0 1 0 0 0,0-1 0 0 0,0 1 0 0 0,1 0 0 0 0,-1 0 0 0 0,1 1 0 0 0,0-1 0 0 0,-6 5-1 0 0,-1 1 141 0 0,1 0-1 0 0,-13 14 0 0 0,3 0-93 0 0,1 2 0 0 0,-26 41 0 0 0,-24 57-97 0 0,48-85-170 0 0,-5 11-36 0 0,-129 227 221 0 0,-15-10 52 0 0,147-233-285 0 0,-39 58 128 0 0,50-71-20 0 0,1 1 0 0 0,-15 36-1 0 0,24-51-28 0 0,0 0-1 0 0,1 1 1 0 0,0-1 0 0 0,0 0-1 0 0,0 0 1 0 0,1 1-1 0 0,-1-1 1 0 0,1 0 0 0 0,0 1-1 0 0,1-1 1 0 0,1 6-1 0 0,-2-8-247 0 0,1 1 0 0 0,0-1-1 0 0,1 0 1 0 0,-1 0-1 0 0,0 0 1 0 0,1 0 0 0 0,0 0-1 0 0,0 0 1 0 0,4 4 0 0 0,-4-4-670 0 0,1-1 0 0 0,-1 0 1 0 0,1 1-1 0 0,0-1 0 0 0,0 0 1 0 0,4 2-1 0 0,6 1-7098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25 10591 0 0,'6'-15'488'0'0,"-5"12"1446"0"0,-6 0 541 0 0,5 3-2400 0 0,0 0-1 0 0,0-1 1 0 0,-1 1 0 0 0,1 0-1 0 0,0 0 1 0 0,0-1 0 0 0,-1 1-1 0 0,1 0 1 0 0,0 0-1 0 0,-1-1 1 0 0,1 1 0 0 0,0 0-1 0 0,-1 0 1 0 0,1 0 0 0 0,0 0-1 0 0,-1 0 1 0 0,1 0 0 0 0,-1-1-1 0 0,1 1 1 0 0,0 0 0 0 0,-1 0-1 0 0,1 0 1 0 0,-1 0-1 0 0,1 0 1 0 0,0 0 0 0 0,-1 0-1 0 0,1 0 1 0 0,0 1 0 0 0,-1-1-1 0 0,1 0 1 0 0,-1 0 0 0 0,1 0-1 0 0,-12 8 170 0 0,2 1-1 0 0,-1 0 0 0 0,1 1 1 0 0,1 0-1 0 0,-16 20 0 0 0,-35 64 97 0 0,25-38-212 0 0,-65 102 24 0 0,-139 203-5 0 0,177-281-52 0 0,-112 108-1 0 0,154-167-279 0 0,2 0 0 0 0,0 1-1 0 0,-22 37 1 0 0,39-58-967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3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9215 0 0,'0'0'707'0'0,"1"2"-464"0"0,2 8 387 0 0,0 0 1 0 0,-1 0-1 0 0,-1-1 0 0 0,1 1 1 0 0,-2 0-1 0 0,1 0 1 0 0,-1 0-1 0 0,-1 0 1 0 0,0 0-1 0 0,0 0 1 0 0,-1 0-1 0 0,-5 15 0 0 0,-5 11 627 0 0,-33 69-1 0 0,26-65-493 0 0,6-12-446 0 0,2 0 0 0 0,1 0-1 0 0,-7 33 1 0 0,15-49-295 0 0,-1 1 1 0 0,2 0-1 0 0,0 0 0 0 0,0 0 1 0 0,2 0-1 0 0,-1 0 1 0 0,1-1-1 0 0,1 1 1 0 0,6 23-1 0 0,4-8-2371 0 0,-11-25 1082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4143 0 0,'0'0'15455'0'0,"-1"1"-15328"0"0,-2 5-84 0 0,1-1 0 0 0,0 1 0 0 0,0 0 1 0 0,1 0-1 0 0,-2 8 0 0 0,-5 17 123 0 0,-7 13-11 0 0,-2 0 0 0 0,-44 80 0 0 0,48-102-153 0 0,-54 85 32 0 0,52-85-24 0 0,-1-1-1 0 0,-33 32 0 0 0,1-2-174 0 0,47-50-22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104 221 10247 0 0,'-42'8'844'0'0,"-12"4"-426"0"0,52-11 355 0 0,-3 1 3771 0 0,16 1-3291 0 0,4-2-990 0 0,1-2 0 0 0,-1 0 0 0 0,0-1 0 0 0,0 0 0 0 0,20-7-1 0 0,71-28 534 0 0,-28 8-158 0 0,12 2 196 0 0,123-22 0 0 0,-100 28-696 0 0,264-32 317 0 0,-269 49-2222 0 0,60-4-2607 0 0,-130 3 2675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12751 0 0,'0'0'2058'0'0,"1"2"-1313"0"0,-1 6-404 0 0,0 0 0 0 0,0 0 1 0 0,0 0-1 0 0,-1 0 0 0 0,0 0 0 0 0,-4 12 0 0 0,-17 49 311 0 0,18-57-457 0 0,-21 60 304 0 0,-134 337 255 0 0,117-323-863 0 0,-4-2 1 0 0,-4-2-1 0 0,-75 95 0 0 0,110-158 28 0 0,-36 42-173 0 0,45-54 249 0 0,0-1 0 0 0,-1 0 0 0 0,0 0 0 0 0,0-1 0 0 0,-1 1 0 0 0,-12 5 0 0 0,19-10 10 0 0,0-1 1 0 0,0 1 0 0 0,0-1 0 0 0,0 0 0 0 0,-1 1 0 0 0,1-1 0 0 0,0 0 0 0 0,0 0 0 0 0,-1 0 0 0 0,1 0 0 0 0,0 0 0 0 0,-3 0 0 0 0,-2-4 37 0 0,5 2-46 0 0,0 0 1 0 0,1 0 0 0 0,-1-1 0 0 0,1 1 0 0 0,-1 0 0 0 0,1-1 0 0 0,-1 1 0 0 0,1 0 0 0 0,0-1 0 0 0,0 1 0 0 0,1 0-1 0 0,-1 0 1 0 0,0-1 0 0 0,1 1 0 0 0,-1 0 0 0 0,2-5 0 0 0,16-36-165 0 0,-17 40 143 0 0,8-14-52 0 0,1 0-1 0 0,0 1 1 0 0,1 0 0 0 0,1 1 0 0 0,0 1 0 0 0,24-23-1 0 0,5 2 16 0 0,47-33 0 0 0,-68 55 55 0 0,-1 0-1 0 0,23-10 1 0 0,-35 19 41 0 0,0 1-1 0 0,0 0 1 0 0,0 1-1 0 0,1 0 0 0 0,-1 0 1 0 0,1 0-1 0 0,-1 1 1 0 0,1 0-1 0 0,-1 1 0 0 0,10-1 1 0 0,-14 2 10 0 0,0-1 1 0 0,0 0-1 0 0,0 1 1 0 0,0 0-1 0 0,0-1 1 0 0,0 1-1 0 0,-1 1 0 0 0,1-1 1 0 0,0 0-1 0 0,0 0 1 0 0,-1 1-1 0 0,1 0 1 0 0,-1 0-1 0 0,1-1 0 0 0,-1 1 1 0 0,4 5-1 0 0,-4-4-12 0 0,0 0-1 0 0,0 0 1 0 0,0 0-1 0 0,-1 0 0 0 0,1 1 1 0 0,-1-1-1 0 0,0 1 0 0 0,0-1 1 0 0,0 1-1 0 0,0 0 1 0 0,-1-1-1 0 0,1 5 0 0 0,-2 4 8 0 0,1 0 0 0 0,-2-1 0 0 0,1 1 0 0 0,-2-1 0 0 0,1 1 0 0 0,-1-1 0 0 0,-9 19 0 0 0,-7 12-103 0 0,-7 16-321 0 0,14-19-4235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10135 0 0,'0'0'778'0'0,"1"1"-506"0"0,0 6 181 0 0,2-1 0 0 0,-1 0 1 0 0,1 0-1 0 0,-1 0 1 0 0,2-1-1 0 0,-1 1 0 0 0,1-1 1 0 0,5 7-1 0 0,-7-10-186 0 0,0 1 1 0 0,1-1-1 0 0,-1 0 0 0 0,1 0 0 0 0,0 0 0 0 0,-1 0 0 0 0,1 0 0 0 0,0-1 0 0 0,0 1 0 0 0,0-1 1 0 0,0 0-1 0 0,0 0 0 0 0,1 0 0 0 0,-1 0 0 0 0,0 0 0 0 0,0-1 0 0 0,1 1 0 0 0,5-1 1 0 0,8-2 39 0 0,-1 0 1 0 0,1-1-1 0 0,-1 0 1 0 0,0-2-1 0 0,22-8 1 0 0,-3-2 438 0 0,43-26 1 0 0,-62 31-863 0 0,0 0 0 0 0,24-20 0 0 0,-36 26 84 0 0,1 0 0 0 0,-1 0-1 0 0,0 0 1 0 0,0-1 0 0 0,-1 0-1 0 0,1 0 1 0 0,-1 0 0 0 0,0 0-1 0 0,0 0 1 0 0,-1-1 0 0 0,0 0-1 0 0,3-8 1 0 0,-5 13 0 0 0,1 0 1 0 0,-1 0-1 0 0,0-1 0 0 0,1 1 1 0 0,-1 0-1 0 0,0 0 0 0 0,0-1 0 0 0,0 1 1 0 0,0 0-1 0 0,0 0 0 0 0,0-1 1 0 0,-1 1-1 0 0,1 0 0 0 0,0 0 0 0 0,-1-1 1 0 0,1 1-1 0 0,-1 0 0 0 0,1 0 1 0 0,-1 0-1 0 0,1 0 0 0 0,-1 0 0 0 0,0 0 1 0 0,-1-2-1 0 0,1 2-2 0 0,-1 0-1 0 0,1 1 1 0 0,-1-1 0 0 0,1 0 0 0 0,-1 1-1 0 0,1-1 1 0 0,-1 1 0 0 0,0-1-1 0 0,1 1 1 0 0,-1 0 0 0 0,0 0 0 0 0,1 0-1 0 0,-1 0 1 0 0,0 0 0 0 0,-2 0-1 0 0,-6 2-116 0 0,0 0-1 0 0,0 0 0 0 0,1 1 1 0 0,-16 7-1 0 0,4 0 101 0 0,0 1 0 0 0,1 0 0 0 0,0 2 1 0 0,1 1-1 0 0,-23 20 0 0 0,10-4 241 0 0,-54 65 1 0 0,74-81-129 0 0,2 1 0 0 0,0 0-1 0 0,0 0 1 0 0,-10 26 0 0 0,17-35-19 0 0,1 0 1 0 0,0 0-1 0 0,0-1 1 0 0,1 1 0 0 0,-1 0-1 0 0,1 1 1 0 0,0-1-1 0 0,1 0 1 0 0,0 0-1 0 0,0 0 1 0 0,0 0 0 0 0,1 1-1 0 0,0-1 1 0 0,0 0-1 0 0,0 0 1 0 0,5 11 0 0 0,-3-12 5 0 0,0 0 1 0 0,0-1 0 0 0,0 1 0 0 0,1-1 0 0 0,0 0 0 0 0,0 0 0 0 0,0 0 0 0 0,0 0-1 0 0,1-1 1 0 0,0 1 0 0 0,-1-1 0 0 0,1 0 0 0 0,1-1 0 0 0,-1 1 0 0 0,0-1 0 0 0,6 2-1 0 0,5 1 30 0 0,0-1-1 0 0,0 0 0 0 0,0-2 0 0 0,22 2 0 0 0,-20-3-503 0 0,-1-1-1 0 0,0-1 1 0 0,0-1 0 0 0,0-1 0 0 0,25-6-1 0 0,-16 1-7046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60 13591 0 0,'16'-10'539'0'0,"0"1"0"0"0,32-12 1 0 0,-42 18 406 0 0,1 0 1 0 0,-1 0 0 0 0,11-8 2346 0 0,-30 18-2798 0 0,-17 11-455 0 0,-135 83 386 0 0,126-74-330 0 0,1 2 0 0 0,-37 36 0 0 0,58-50-94 0 0,-46 49 34 0 0,54-53-31 0 0,1-1 0 0 0,0 1 1 0 0,0 1-1 0 0,-8 17 0 0 0,14-25-3 0 0,1-1 0 0 0,-1 1 0 0 0,1 0-1 0 0,0 0 1 0 0,1 0 0 0 0,-1 0 0 0 0,0 0 0 0 0,1 0-1 0 0,0 1 1 0 0,0-1 0 0 0,1 0 0 0 0,-1 0 0 0 0,1 0-1 0 0,0 0 1 0 0,0 0 0 0 0,0 0 0 0 0,0 0 0 0 0,1-1-1 0 0,2 7 1 0 0,-1-5 0 0 0,-1-1 1 0 0,1 0-1 0 0,0 0 0 0 0,0 0 0 0 0,1 0 1 0 0,-1-1-1 0 0,1 1 0 0 0,0-1 0 0 0,0 0 1 0 0,0 0-1 0 0,0 0 0 0 0,0-1 0 0 0,0 1 1 0 0,1-1-1 0 0,7 3 0 0 0,1-2-191 0 0,0 0 0 0 0,0-1 0 0 0,0 0 1 0 0,1-1-1 0 0,25-1 0 0 0,31-8-6566 0 0,-31 0 355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48 13303 0 0,'33'-37'1552'0'0,"-32"35"-973"0"0,-1 2-503 0 0,0 0 0 0 0,0-1 0 0 0,-1 1 0 0 0,1-1 0 0 0,0 1 0 0 0,0 0 0 0 0,-1-1 1 0 0,1 1-1 0 0,0-1 0 0 0,0 1 0 0 0,-1 0 0 0 0,1-1 0 0 0,-1 1 0 0 0,1 0 0 0 0,0 0 0 0 0,-1-1 0 0 0,1 1 0 0 0,0 0 0 0 0,-1 0 0 0 0,1 0 1 0 0,-1-1-1 0 0,1 1 0 0 0,-1 0 0 0 0,1 0 0 0 0,-1 0 0 0 0,1 0 0 0 0,-1 0 0 0 0,-15-2 525 0 0,14 2-473 0 0,-8 0 18 0 0,1 1 1 0 0,-1 0 0 0 0,1 0-1 0 0,-1 1 1 0 0,1 0-1 0 0,-1 1 1 0 0,1 0 0 0 0,0 0-1 0 0,0 1 1 0 0,1 1 0 0 0,-9 4-1 0 0,-14 11-77 0 0,-43 35 0 0 0,62-46-22 0 0,-13 11-42 0 0,-38 39 1 0 0,55-51-6 0 0,1 1 0 0 0,0 0 0 0 0,0 0 0 0 0,1 0 0 0 0,0 1 0 0 0,1 0-1 0 0,0 0 1 0 0,-5 15 0 0 0,9-22 6 0 0,1-1-1 0 0,-1 0 0 0 0,1 0 1 0 0,-1 0-1 0 0,1 0 1 0 0,0 1-1 0 0,0-1 1 0 0,0 0-1 0 0,0 0 0 0 0,0 0 1 0 0,0 1-1 0 0,1-1 1 0 0,-1 0-1 0 0,1 0 0 0 0,-1 0 1 0 0,1 0-1 0 0,0 0 1 0 0,1 3-1 0 0,0-3 20 0 0,-1-1 1 0 0,0 1-1 0 0,1-1 0 0 0,0 1 0 0 0,-1-1 1 0 0,1 0-1 0 0,0 0 0 0 0,0 1 0 0 0,-1-1 1 0 0,1-1-1 0 0,0 1 0 0 0,0 0 0 0 0,0 0 1 0 0,0-1-1 0 0,0 1 0 0 0,1-1 0 0 0,-1 1 1 0 0,0-1-1 0 0,2 0 0 0 0,7 0 79 0 0,-1 0-1 0 0,1 0 1 0 0,0-1 0 0 0,-1-1-1 0 0,0 0 1 0 0,16-5 0 0 0,60-26 374 0 0,-70 27-427 0 0,18-8 100 0 0,53-31 0 0 0,-77 39-140 0 0,0-1 0 0 0,0-1 1 0 0,0 1-1 0 0,-1-1 0 0 0,0-1 1 0 0,0 0-1 0 0,-1 0 0 0 0,13-20 1 0 0,-19 25-10 0 0,1-1 0 0 0,-1 1-1 0 0,0 0 1 0 0,-1-1 0 0 0,1 0 0 0 0,-1 1 0 0 0,0-1 0 0 0,0 0-1 0 0,0 0 1 0 0,-1 0 0 0 0,0 0 0 0 0,0 1 0 0 0,0-1 0 0 0,-1-7-1 0 0,0 9-60 0 0,1 0-1 0 0,-1 0 0 0 0,0 0 1 0 0,0 0-1 0 0,-1 0 0 0 0,1 1 1 0 0,0-1-1 0 0,-1 0 0 0 0,0 1 0 0 0,0-1 1 0 0,1 1-1 0 0,-1-1 0 0 0,-1 1 1 0 0,1 0-1 0 0,0 0 0 0 0,-1 0 0 0 0,1 0 1 0 0,-1 0-1 0 0,1 1 0 0 0,-1-1 1 0 0,0 1-1 0 0,0 0 0 0 0,-3-2 1 0 0,-4 0-229 0 0,0 1 0 0 0,-1 0 0 0 0,1 1 0 0 0,0 0 1 0 0,0 0-1 0 0,-19 2 0 0 0,23-1 171 0 0,0 1 1 0 0,0 0-1 0 0,1 0 1 0 0,-1 0-1 0 0,0 0 1 0 0,1 1-1 0 0,-1 0 0 0 0,1 0 1 0 0,0 1-1 0 0,0 0 1 0 0,0-1-1 0 0,0 2 0 0 0,-6 4 1 0 0,10-7-267 0 0,7 7-3409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123 262 12463 0 0,'0'0'603'0'0,"-1"2"-260"0"0,-4 8-14 0 0,-2-1 0 0 0,1 0 1 0 0,-1 0-1 0 0,-1 0 1 0 0,1-1-1 0 0,-1 0 1 0 0,-1 0-1 0 0,0-1 1 0 0,0 0-1 0 0,0-1 0 0 0,-1 0 1 0 0,-12 6-1 0 0,21-11 313 0 0,-1-7-302 0 0,1 6-330 0 0,1-1-1 0 0,0 1 1 0 0,0-1-1 0 0,0 1 0 0 0,-1 0 1 0 0,1-1-1 0 0,0 1 1 0 0,0-1-1 0 0,0 1 1 0 0,0-1-1 0 0,0 1 0 0 0,0 0 1 0 0,-1-1-1 0 0,1 1 1 0 0,0-1-1 0 0,0 1 1 0 0,0-1-1 0 0,1 1 0 0 0,-1-1 1 0 0,0 0-1 0 0,2-6 74 0 0,1-1-1 0 0,0 0 1 0 0,1 1-1 0 0,0-1 1 0 0,0 1-1 0 0,0 0 1 0 0,11-12-1 0 0,44-43 99 0 0,-46 50-168 0 0,27-26-8 0 0,67-51 1 0 0,-90 77 67 0 0,2 0 0 0 0,-1 2 0 0 0,1 0 0 0 0,1 0 0 0 0,-1 2 0 0 0,42-12 0 0 0,-55 19 68 0 0,0 0 0 0 0,0 1 0 0 0,0-1 0 0 0,0 1 0 0 0,11 1 0 0 0,-16 0-117 0 0,1-1 0 0 0,-1 1 0 0 0,0 0 0 0 0,-1 0 0 0 0,1 0 0 0 0,0-1 0 0 0,0 1 1 0 0,0 0-1 0 0,0 0 0 0 0,-1 0 0 0 0,1 0 0 0 0,0 1 0 0 0,-1-1 0 0 0,1 0 0 0 0,-1 0 1 0 0,0 0-1 0 0,1 0 0 0 0,-1 1 0 0 0,0-1 0 0 0,1 3 0 0 0,0 4 27 0 0,0 1 0 0 0,-1-1 0 0 0,0 1 0 0 0,0 0 0 0 0,-1-1 1 0 0,0 1-1 0 0,-1-1 0 0 0,0 1 0 0 0,-4 10 0 0 0,-4 7 74 0 0,-21 39 0 0 0,22-49-183 0 0,0 0-1 0 0,2 0 0 0 0,0 1 1 0 0,1 0-1 0 0,-8 35 1 0 0,14-48-169 0 0,0 0 0 0 0,0 0 0 0 0,0 0 0 0 0,1 0 0 0 0,-1 0 0 0 0,3 8 0 0 0,1 3-1927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41 13823 0 0,'1'-5'236'0'0,"1"0"1"0"0,0 0-1 0 0,0 0 0 0 0,0 0 0 0 0,1 1 0 0 0,4-8 5075 0 0,-6 23-5032 0 0,-2 6-133 0 0,-2-1 0 0 0,0 1 0 0 0,-1-1 0 0 0,0 1 0 0 0,-13 28 0 0 0,15-42-127 0 0,-40 106 358 0 0,-61 167-141 0 0,74-197-218 0 0,-3-1-1 0 0,-56 97 1 0 0,-37 19 9 0 0,12-20-1150 0 0,85-126-3071 0 0,21-37-2148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14 153 2303 0 0,'-13'-5'13752'0'0,"27"-1"-11152"0"0,46-15-1266 0 0,2 4-1 0 0,97-16 1 0 0,-46 11-768 0 0,-51 8-253 0 0,56-11 310 0 0,-92 21-663 0 0,-1 1 1 0 0,43 1-1 0 0,-32 7-2569 0 0,-22-2 1002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11055 0 0,'0'0'852'0'0,"0"2"-560"0"0,-26 92 9265 0 0,3-31-7311 0 0,2-19-1835 0 0,13-28-421 0 0,-11 26 1 0 0,18-34-565 0 0,0-6-220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454 208 8087 0 0,'0'0'2484'0'0,"3"0"-1598"0"0,1-1-547 0 0,1-1 1 0 0,-1 1 0 0 0,0 0-1 0 0,1-1 1 0 0,-1 0 0 0 0,0 0-1 0 0,0 0 1 0 0,6-6 0 0 0,34-27 956 0 0,-21 15-660 0 0,-9 8-318 0 0,14-11 457 0 0,1 2 0 0 0,34-21-1 0 0,-54 37-553 0 0,1 0-1 0 0,0 1 1 0 0,-1 0-1 0 0,1 0 1 0 0,1 1-1 0 0,-1 0 1 0 0,0 1-1 0 0,1 0 0 0 0,-1 1 1 0 0,1 0-1 0 0,18 1 1 0 0,-26 1-153 0 0,1-1 1 0 0,0 1-1 0 0,0 0 1 0 0,-1 0-1 0 0,1 0 0 0 0,0 0 1 0 0,-1 1-1 0 0,1-1 1 0 0,-1 1-1 0 0,0 0 0 0 0,1 0 1 0 0,-1 0-1 0 0,0 1 1 0 0,0-1-1 0 0,3 4 0 0 0,-5-5-56 0 0,-1 0-1 0 0,1 0 1 0 0,-1 0-1 0 0,1 0 0 0 0,-1 0 1 0 0,1-1-1 0 0,-1 1 0 0 0,1 0 1 0 0,-1 0-1 0 0,0 0 1 0 0,0 1-1 0 0,1-1 0 0 0,-1 0 1 0 0,0 2-1 0 0,1 2 12 0 0,0 2-22 0 0,0 0 0 0 0,-1 1 0 0 0,1-1 0 0 0,-2 1 0 0 0,1-1 0 0 0,-1 0 1 0 0,0 1-1 0 0,0-1 0 0 0,-1 0 0 0 0,0 1 0 0 0,0-1 0 0 0,-1 0 0 0 0,0 0 0 0 0,0-1 0 0 0,0 1 0 0 0,-1-1 1 0 0,-7 10-1 0 0,-5 5-5 0 0,-1-1 1 0 0,-1 0 0 0 0,-32 26-1 0 0,16-19-108 0 0,-61 38 0 0 0,28-22-125 0 0,-189 127-560 0 0,231-154 770 0 0,-183 113-53 0 0,193-121 80 0 0,2 1 0 0 0,-1 0 0 0 0,-14 14 0 0 0,19-14 0 0 0,2 0 11 0 0,6-5 42 0 0,1-3-39 0 0,0 0 0 0 0,0 0 1 0 0,0 0-1 0 0,0-1 0 0 0,1 1 0 0 0,-1 0 0 0 0,0 0 0 0 0,0 0 0 0 0,1 0 0 0 0,-1 0 1 0 0,1 0-1 0 0,-1 0 0 0 0,1 0 0 0 0,-1-1 0 0 0,1 1 0 0 0,-1 0 0 0 0,1 0 0 0 0,0-1 1 0 0,-1 1-1 0 0,1 0 0 0 0,0-1 0 0 0,0 1 0 0 0,-1-1 0 0 0,1 1 0 0 0,0-1 0 0 0,0 1 1 0 0,1 0-1 0 0,1 0 38 0 0,0-1-1 0 0,0 1 1 0 0,0 0 0 0 0,0-1 0 0 0,5 1 0 0 0,-6-1-39 0 0,14-1 216 0 0,1 0 0 0 0,-1-2 0 0 0,0 1 0 0 0,-1-2 0 0 0,31-10 0 0 0,-9 2 76 0 0,50-8 863 0 0,117-14 0 0 0,-191 33-1265 0 0,1 1-1 0 0,-1 0 1 0 0,1 1 0 0 0,-1 0 0 0 0,1 1 0 0 0,22 7 0 0 0,-21-6 959 0 0,-8-2-982 0 0,0-1 0 0 0,0 1-1 0 0,0-1 1 0 0,0-1 0 0 0,0 0-1 0 0,0 1 1 0 0,0-2 0 0 0,0 1-1 0 0,-1-1 1 0 0,12-5 0 0 0,-2 1 159 0 0,0-1 0 0 0,-1-1 0 0 0,20-14-1 0 0,-30 19-191 0 0,-1-1 0 0 0,0 1-1 0 0,0-1 1 0 0,0 0 0 0 0,0-1-1 0 0,-1 1 1 0 0,0-1 0 0 0,0 1-1 0 0,4-8 1 0 0,-7 11 88 0 0,0 1 1 0 0,1-1-1 0 0,-1 0 0 0 0,0 1 1 0 0,0-1-1 0 0,0 0 0 0 0,0 0 0 0 0,0 1 1 0 0,0-1-1 0 0,0 0 0 0 0,0 0 1 0 0,0 1-1 0 0,0-1 0 0 0,0 0 1 0 0,0 0-1 0 0,0 1 0 0 0,-1-1 0 0 0,1 0 1 0 0,0 1-1 0 0,0-1 0 0 0,-1 0 1 0 0,1 1-1 0 0,-1-1 0 0 0,1 0 0 0 0,0 1 1 0 0,-1-1-1 0 0,1 1 0 0 0,-1-1 1 0 0,0 1-1 0 0,1-1 0 0 0,-1 1 0 0 0,1-1 1 0 0,-1 1-1 0 0,0 0 0 0 0,1-1 1 0 0,-1 1-1 0 0,-1 0 0 0 0,-1-2-570 0 0,0 1-1 0 0,0-1 1 0 0,-1 1-1 0 0,1 0 1 0 0,-7-1-1 0 0,-8 2-5980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44 278 3679 0 0,'0'2'284'0'0,"-2"3"3"0"0,-1 0-1 0 0,1 0 0 0 0,-1 0 0 0 0,0 0 0 0 0,0-1 0 0 0,-4 5 0 0 0,-3 3 4428 0 0,-1-1 4843 0 0,33-18-8859 0 0,-8-3-515 0 0,-1 0 0 0 0,22-21 0 0 0,-2 1-33 0 0,79-72-70 0 0,24-19 101 0 0,-129 116-27 0 0,0 0 0 0 0,0 1 1 0 0,0 0-1 0 0,15-7 0 0 0,-20 11 179 0 0,-1 1-22 0 0,1 0-273 0 0,0 1 0 0 0,0 0 0 0 0,0 0 0 0 0,0 0 0 0 0,0 0 0 0 0,-1 0 0 0 0,1 0 0 0 0,-1 1-1 0 0,0-1 1 0 0,0 0 0 0 0,0 1 0 0 0,0-1 0 0 0,0 1 0 0 0,0-1 0 0 0,-1 1 0 0 0,1 0 0 0 0,-1-1 0 0 0,1 1 0 0 0,-1 4 0 0 0,0 8 82 0 0,0-1 1 0 0,-3 20-1 0 0,2-27-70 0 0,-3 17 11 0 0,-7 24 0 0 0,8-36-153 0 0,-1 1-1 0 0,2 0 1 0 0,0 0-1 0 0,0 0 0 0 0,1 0 1 0 0,1 0-1 0 0,1 18 1 0 0,3-23-2970 0 0,-1-4 428 0 0,5 5 491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4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138 108 17135 0 0,'0'0'2124'0'0,"-7"5"-1552"0"0,0 3-355 0 0,1 0 1 0 0,-1 0-1 0 0,1 0 0 0 0,1 1 0 0 0,-8 14 1 0 0,3-4-55 0 0,-4 5 2 0 0,2 1 0 0 0,1 1 0 0 0,2-1 0 0 0,0 2 0 0 0,-10 50 0 0 0,18-73-77 0 0,0 1 0 0 0,1-1-1 0 0,-1 1 1 0 0,1-1-1 0 0,0 1 1 0 0,0-1 0 0 0,1 1-1 0 0,-1-1 1 0 0,1 1-1 0 0,0-1 1 0 0,0 0-1 0 0,0 1 1 0 0,1-1 0 0 0,-1 0-1 0 0,1 0 1 0 0,0 0-1 0 0,0 0 1 0 0,1 0-1 0 0,-1 0 1 0 0,1 0 0 0 0,5 4-1 0 0,-7-7-33 0 0,0 0-1 0 0,1 0 1 0 0,-1-1 0 0 0,1 1-1 0 0,0 0 1 0 0,-1-1-1 0 0,1 1 1 0 0,-1-1 0 0 0,1 0-1 0 0,0 1 1 0 0,-1-1-1 0 0,1 0 1 0 0,0 0 0 0 0,0 0-1 0 0,-1 0 1 0 0,1 0-1 0 0,0-1 1 0 0,2 0 0 0 0,33-11 671 0 0,-33 11-641 0 0,12-6 1 0 0,-1-1-1 0 0,1-1 1 0 0,-2 0-1 0 0,1 0 1 0 0,18-18-1 0 0,-2-1 105 0 0,30-35-1 0 0,-25 20-871 0 0,-2-3 0 0 0,-2 0 0 0 0,47-92 0 0 0,-65 115-1055 0 0,-7 11-396 0 0,0-1-3772 0 0,-4 5-336 0 0</inkml:trace>
  <inkml:trace contextRef="#ctx0" brushRef="#br0" timeOffset="1">663 113 6911 0 0,'0'0'528'0'0,"4"6"-220"0"0,-3-2 2176 0 0,-1 24 5318 0 0,-6 3-3833 0 0,-15 30-2087 0 0,7-23-735 0 0,-7 25-455 0 0,9-34-926 0 0,2 1 1 0 0,2 1-1 0 0,-10 61 0 0 0,18-86-487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3 433 6447 0 0,'0'0'288'0'0,"-3"-16"8992"0"0</inkml:trace>
  <inkml:trace contextRef="#ctx0" brushRef="#br0" timeOffset="1">756 22 16959 0 0,'-1'-5'260'0'0,"1"4"-151"0"0,-1 0 0 0 0,1 0 0 0 0,0 0 0 0 0,0 0 0 0 0,-1 0 0 0 0,1 0 0 0 0,-1 0 0 0 0,1 0 0 0 0,-1 0 0 0 0,1 0 0 0 0,-1 0 0 0 0,0 0 0 0 0,0 1 0 0 0,0-2 0 0 0,0 1 170 0 0,-1 1-205 0 0,1 0 0 0 0,0 0 0 0 0,-1 1 0 0 0,1-1 1 0 0,-1 1-1 0 0,1-1 0 0 0,0 1 0 0 0,0 0 0 0 0,-1-1 0 0 0,1 1 1 0 0,0 0-1 0 0,0 0 0 0 0,0 0 0 0 0,0 0 0 0 0,0 0 1 0 0,0 0-1 0 0,0 0 0 0 0,-1 2 0 0 0,-15 25 558 0 0,14-22-479 0 0,-19 39 807 0 0,-24 73 0 0 0,16-37-528 0 0,-105 288 524 0 0,58-155-920 0 0,47-140-464 0 0,-64 112 0 0 0,83-169-803 0 0,1-1-1 0 0,-25 28 1 0 0,24-32-355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34 9671 0 0,'-6'-1'431'0'0,"0"-1"0"0"0,1 0-1 0 0,-1 1 1 0 0,0 0 0 0 0,0 1-1 0 0,0-1 1 0 0,0 1 0 0 0,-1 1-1 0 0,-7 0 1 0 0,2 3 6589 0 0,20-3-3673 0 0,2 0-3875 0 0,-9-1 227 0 0,47 2 876 0 0,0-2-1 0 0,0-3 0 0 0,63-11 0 0 0,19-1-1598 0 0,-99 13-1411 0 0,0 1-1 0 0,37 4 1 0 0,-45 0-5089 0 0</inkml:trace>
  <inkml:trace contextRef="#ctx0" brushRef="#br0" timeOffset="1">574 174 5983 0 0,'0'0'464'0'0,"-1"2"-305"0"0,-3 27 1627 0 0,3-19 515 0 0,2 0 0 0 0,2 18 0 0 0,8 20 3872 0 0,0-20-5683 0 0,-9-22-288 0 0,1 0 0 0 0,0-1 0 0 0,1 1 1 0 0,-1-1-1 0 0,1 0 0 0 0,0 0 0 0 0,0-1 0 0 0,1 1 1 0 0,-1-1-1 0 0,1 0 0 0 0,8 6 0 0 0,-5-6-1 0 0,0 1-1 0 0,0-1 1 0 0,0 0 0 0 0,1-1-1 0 0,-1 0 1 0 0,1-1-1 0 0,13 3 1 0 0,-9-3-349 0 0,0-1 0 0 0,0 0 0 0 0,0-1 0 0 0,24-3 0 0 0,-25 2-620 0 0,0-2 0 0 0,0 1 0 0 0,-1-2 0 0 0,0 1 0 0 0,12-7 0 0 0,-5 1-6858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446 101 9215 0 0,'5'-23'1002'0'0,"6"-25"-1146"0"0,-1 19 14302 0 0,-9 29-14081 0 0,0 0 0 0 0,0 0-1 0 0,0 1 1 0 0,0-1 0 0 0,0 1 0 0 0,0-1-1 0 0,0 0 1 0 0,0 1 0 0 0,-1 0-1 0 0,1-1 1 0 0,0 1 0 0 0,0-1 0 0 0,-1 1-1 0 0,1 0 1 0 0,0 0 0 0 0,0-1 0 0 0,-1 1-1 0 0,1 0 1 0 0,-1 0 0 0 0,1 0 0 0 0,0 1-1 0 0,8 22 284 0 0,-6-11-285 0 0,-1-1 0 0 0,0 1-1 0 0,-1 0 1 0 0,0 0 0 0 0,-1 0 0 0 0,0-1 0 0 0,-1 1-1 0 0,-4 20 1 0 0,-5 8 45 0 0,-17 50-1 0 0,-2-13 24 0 0,-75 143-1 0 0,-62 61-101 0 0,151-258-47 0 0,-22 35-142 0 0,14-25-175 0 0,1 1 0 0 0,2 1 0 0 0,-22 57 0 0 0,41-88-66 0 0,-1 0-1 0 0,1 0 1 0 0,0 0-1 0 0,-1 6 0 0 0,2 3-5979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7831 0 0,'-2'0'9499'0'0,"-5"2"-9149"0"0,1 1 1 0 0,0-1-1 0 0,0 1 0 0 0,0 1 1 0 0,1-1-1 0 0,-1 1 1 0 0,1 0-1 0 0,0 0 0 0 0,-8 7 1 0 0,5-2-208 0 0,-1 1 0 0 0,1-1 0 0 0,0 2 1 0 0,-7 12-1 0 0,-10 21 443 0 0,-36 92 0 0 0,17-31-396 0 0,-10 34-488 0 0,53-137 115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15951 0 0,'8'-34'704'0'0,"-2"18"152"0"0,2 3-688 0 0,1 22-488 0 0,-5 3-96 0 0,0 2-16 0 0,-1 1-8 0 0,0 1-168 0 0,4 2-32 0 0,-1 1 0 0 0,2 3-5104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134 378 13591 0 0,'-12'7'246'0'0,"0"0"0"0"0,1 1 0 0 0,0 0 0 0 0,0 0-1 0 0,-12 14 1 0 0,-12 9 1011 0 0,29-25-723 0 0,-4 3-174 0 0,8-9 661 0 0,2-6 1194 0 0,5-4-2069 0 0,-1 0 1 0 0,1 1 0 0 0,1-1-1 0 0,-1 1 1 0 0,10-10 0 0 0,-4 4-51 0 0,85-106 185 0 0,-52 68-234 0 0,-18 22-95 0 0,0 2 1 0 0,49-41 0 0 0,-60 58 44 0 0,0 0 0 0 0,1 2 0 0 0,0-1 0 0 0,1 2 0 0 0,0 0 0 0 0,1 2 0 0 0,26-10 0 0 0,-38 16 36 0 0,0 0-1 0 0,-1 0 1 0 0,1 0-1 0 0,0 0 1 0 0,0 1-1 0 0,0 0 1 0 0,0 1-1 0 0,0-1 1 0 0,0 1-1 0 0,-1 0 1 0 0,1 0-1 0 0,0 1 1 0 0,-1 0-1 0 0,1 0 1 0 0,6 3-1 0 0,-9-3-12 0 0,0 0 0 0 0,0 0 0 0 0,0 0 0 0 0,0 0 0 0 0,0 1 0 0 0,0-1 0 0 0,-1 1 0 0 0,1 0 0 0 0,-1-1 0 0 0,0 1 0 0 0,0 0 0 0 0,0 1 0 0 0,0-1 0 0 0,0 0 0 0 0,-1 0 0 0 0,1 1 0 0 0,-1-1 0 0 0,0 1 0 0 0,0 0 0 0 0,-1-1 0 0 0,1 1 0 0 0,-1-1 0 0 0,1 1 0 0 0,-1 0 0 0 0,0 4 0 0 0,-17 118 20 0 0,1-18-8 0 0,15-94-39 0 0,-1 3-62 0 0,2 27-1 0 0,0-39 55 0 0,0 0 0 0 0,1 0 0 0 0,0-1 0 0 0,0 1 0 0 0,0 0 0 0 0,0-1 0 0 0,1 1 0 0 0,0-1-1 0 0,0 0 1 0 0,4 7 0 0 0,-5-9-17 0 0,1-1-1 0 0,-1 1 0 0 0,1 0 1 0 0,0-1-1 0 0,0 1 1 0 0,0-1-1 0 0,0 0 1 0 0,0 1-1 0 0,0-1 1 0 0,0 0-1 0 0,0 0 0 0 0,0 0 1 0 0,1-1-1 0 0,-1 1 1 0 0,0 0-1 0 0,1-1 1 0 0,-1 0-1 0 0,0 1 1 0 0,1-1-1 0 0,-1 0 0 0 0,1 0 1 0 0,-1-1-1 0 0,0 1 1 0 0,3-1-1 0 0,8-1-425 0 0,-1-1 0 0 0,0 0 0 0 0,16-8 0 0 0,-14 6-421 0 0,9-3-332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116 282 4143 0 0,'0'0'319'0'0,"-1"3"137"0"0,-9 38 6973 0 0,-2 3-3703 0 0,-35 84-822 0 0,42-115-2800 0 0,-1-1 1 0 0,-1 1 0 0 0,0-1 0 0 0,-12 16 0 0 0,18-27 216 0 0,3-19-690 0 0,0 12 335 0 0,1 0 1 0 0,0 0-1 0 0,1 0 1 0 0,-1 0-1 0 0,1 0 1 0 0,0 1 0 0 0,1-1-1 0 0,5-4 1 0 0,7-11 32 0 0,9-10 52 0 0,1 0 0 0 0,1 2 0 0 0,1 1-1 0 0,2 1 1 0 0,1 2 0 0 0,1 1 0 0 0,1 2 0 0 0,39-19 0 0 0,-62 35 106 0 0,1 1 1 0 0,-1 0-1 0 0,20-4 1 0 0,-26 8-110 0 0,0 0 0 0 0,1 0 0 0 0,-1 0 0 0 0,1 1 0 0 0,-1-1 0 0 0,0 2 0 0 0,1-1 0 0 0,-1 0 0 0 0,0 1 0 0 0,10 3 0 0 0,-13-4-49 0 0,-1 1-1 0 0,0-1 1 0 0,1 1 0 0 0,-1-1-1 0 0,0 1 1 0 0,0 0 0 0 0,1 0-1 0 0,-1 0 1 0 0,0 0-1 0 0,0 0 1 0 0,0 0 0 0 0,0 0-1 0 0,0 0 1 0 0,0 0 0 0 0,0 0-1 0 0,-1 0 1 0 0,1 1-1 0 0,0-1 1 0 0,0 3 0 0 0,0-2-5 0 0,0 1 1 0 0,-1-1-1 0 0,0 1 1 0 0,0 0-1 0 0,1-1 1 0 0,-2 1-1 0 0,1-1 1 0 0,0 1-1 0 0,0-1 1 0 0,-2 5-1 0 0,0 2-8 0 0,-2-1-1 0 0,1 1 0 0 0,-1 0 1 0 0,0-1-1 0 0,-6 9 0 0 0,-22 31 69 0 0,-1-1 1 0 0,-76 81-1 0 0,104-124 1 0 0,4-3 17 0 0,1-2-7 0 0,1-5-22 0 0,1 0 0 0 0,0 1 1 0 0,0-1-1 0 0,0 1 0 0 0,1 0 0 0 0,3-6 1 0 0,23-32 157 0 0,-21 32-165 0 0,25-33 44 0 0,2 2 0 0 0,54-51 0 0 0,94-60 121 0 0,-151 130-135 0 0,44-24 0 0 0,-65 41-44 0 0,0 0 0 0 0,1 1-1 0 0,0 0 1 0 0,0 1-1 0 0,0 1 1 0 0,0 0 0 0 0,1 0-1 0 0,13 0 1 0 0,-24 2 4 0 0,1 1 0 0 0,0 0 0 0 0,-1 0-1 0 0,1 0 1 0 0,0 1 0 0 0,-1-1 0 0 0,1 1 0 0 0,0-1 0 0 0,-1 1 0 0 0,1 0 0 0 0,-1 0 0 0 0,1 0 0 0 0,-1 0-1 0 0,1 1 1 0 0,-1-1 0 0 0,4 4 0 0 0,-4-3-7 0 0,-1-1-1 0 0,1 1 1 0 0,-1 0-1 0 0,1 1 1 0 0,-1-1 0 0 0,0 0-1 0 0,0 0 1 0 0,0 0-1 0 0,-1 1 1 0 0,1-1 0 0 0,0 0-1 0 0,-1 1 1 0 0,0-1-1 0 0,1 1 1 0 0,-1-1-1 0 0,0 1 1 0 0,0-1 0 0 0,-1 5-1 0 0,-3 17 72 0 0,-1 1 0 0 0,-1-2 0 0 0,-16 39 0 0 0,0 5-55 0 0,-8 27 40 0 0,-15 56-706 0 0,44-133-816 0 0,2-7-4438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350 271 4607 0 0,'28'-20'-1292'0'0,"-12"9"6418"0"0,-1 0 0 0 0,14-15 0 0 0,-7 0-1673 0 0,-16 18-3273 0 0,-1 1 1 0 0,0-1-1 0 0,0 0 0 0 0,-1-1 1 0 0,0 1-1 0 0,0-1 0 0 0,-1 1 1 0 0,0-1-1 0 0,-1 0 1 0 0,0 0-1 0 0,0-1 0 0 0,-1 1 1 0 0,0-16-1 0 0,-1 23-174 0 0,0 0 1 0 0,0 1-1 0 0,0-1 0 0 0,-1 0 1 0 0,1 1-1 0 0,0-1 1 0 0,-1 0-1 0 0,0 1 0 0 0,1-1 1 0 0,-1 0-1 0 0,0 1 0 0 0,0-1 1 0 0,0 1-1 0 0,0-1 0 0 0,0 1 1 0 0,0 0-1 0 0,0 0 0 0 0,0-1 1 0 0,0 1-1 0 0,-3-1 0 0 0,2 0-19 0 0,0 1-1 0 0,-1 0 1 0 0,1 0-1 0 0,0 1 1 0 0,-1-1-1 0 0,1 0 0 0 0,-1 1 1 0 0,1 0-1 0 0,-1-1 1 0 0,0 1-1 0 0,1 0 1 0 0,-4 1-1 0 0,-4 0-88 0 0,0 1-1 0 0,0 0 1 0 0,0 1 0 0 0,0 0-1 0 0,-16 8 1 0 0,0 3 7 0 0,0 1 1 0 0,1 1-1 0 0,0 1 1 0 0,2 1-1 0 0,-28 28 1 0 0,10-5 81 0 0,-60 81-1 0 0,88-104 5 0 0,-13 22-1 0 0,22-34 17 0 0,1 0 0 0 0,1 0-1 0 0,-1 0 1 0 0,1 1-1 0 0,0-1 1 0 0,0 0-1 0 0,1 1 1 0 0,-1 8-1 0 0,2-13-2 0 0,0-1-1 0 0,-1 0 1 0 0,1 0-1 0 0,0 1 0 0 0,1-1 1 0 0,-1 0-1 0 0,0 1 0 0 0,0-1 1 0 0,1 0-1 0 0,-1 0 0 0 0,0 0 1 0 0,1 1-1 0 0,-1-1 1 0 0,1 0-1 0 0,0 0 0 0 0,-1 0 1 0 0,1 0-1 0 0,0 0 0 0 0,0 0 1 0 0,-1 0-1 0 0,1 0 0 0 0,2 1 1 0 0,-1-1 12 0 0,0 0 0 0 0,0 0 1 0 0,0 0-1 0 0,0 0 0 0 0,0-1 1 0 0,0 1-1 0 0,0-1 0 0 0,0 0 1 0 0,0 0-1 0 0,0 0 0 0 0,0 0 0 0 0,4 0 1 0 0,5-2 91 0 0,1 0 0 0 0,-1-1 0 0 0,21-8 1 0 0,-29 10-97 0 0,32-13 77 0 0,0-2 1 0 0,51-33-1 0 0,58-51-457 0 0,-131 89 256 0 0,-12 10 20 0 0,-3 3 28 0 0,-11 12 95 0 0,0 0-1 0 0,1 1 1 0 0,1 1-1 0 0,0 0 1 0 0,1 1-1 0 0,0 0 1 0 0,-13 36-1 0 0,22-50-108 0 0,0-1 1 0 0,1 1-1 0 0,-1 0 0 0 0,1 0 1 0 0,0-1-1 0 0,0 5 0 0 0,3 7-6092 0 0,3-2-1292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11 109 5527 0 0,'0'0'815'0'0,"1"-3"481"0"0,3-3-409 0 0,1 0 0 0 0,-1 0 1 0 0,1 0-1 0 0,1 0 0 0 0,-1 1 0 0 0,1-1 0 0 0,0 1 1 0 0,11-7-1 0 0,-1 3 108 0 0,0 0 0 0 0,29-11 1 0 0,-36 18-770 0 0,-1-1 0 0 0,0 2 1 0 0,1-1-1 0 0,0 1 0 0 0,-1 1 1 0 0,1-1-1 0 0,0 1 0 0 0,11 2 1 0 0,-15-1-139 0 0,-1 0-1 0 0,0 0 1 0 0,1 1-1 0 0,-1-1 1 0 0,0 1 0 0 0,0 0-1 0 0,0 0 1 0 0,0 0 0 0 0,0 0-1 0 0,-1 1 1 0 0,1 0 0 0 0,-1 0-1 0 0,1 0 1 0 0,-1 0 0 0 0,0 0-1 0 0,0 0 1 0 0,-1 1 0 0 0,4 6-1 0 0,-4-7-43 0 0,-1 0 0 0 0,0 0 1 0 0,0 1-1 0 0,-1-1 0 0 0,1 1 0 0 0,-1-1 0 0 0,1 1 0 0 0,-1-1 0 0 0,0 1 0 0 0,-1 5 1 0 0,0-1 13 0 0,1-4-44 0 0,0 0 0 0 0,-1 0 1 0 0,0 0-1 0 0,0 0 0 0 0,0 0 0 0 0,0 0 0 0 0,0 0 0 0 0,-1 0 0 0 0,0-1 1 0 0,0 1-1 0 0,-3 4 0 0 0,-3 3 14 0 0,0-1 0 0 0,-10 10 0 0 0,14-16-7 0 0,-15 16 7 0 0,-1-1 1 0 0,-35 27-1 0 0,2-5-28 0 0,25-18 0 0 0,-45 27 0 0 0,64-44 12 0 0,7-4 69 0 0,104-8 1569 0 0,7 1-753 0 0,-108 4-892 0 0,1 1-1 0 0,-1 0 1 0 0,1 0 0 0 0,-1 0-1 0 0,1 0 1 0 0,0 0 0 0 0,-1 0-1 0 0,1 1 1 0 0,-1-1 0 0 0,1 0 0 0 0,-1 1-1 0 0,1-1 1 0 0,1 2 0 0 0,2 0 1 0 0,12 3-44 0 0,-11-3-117 0 0,2 3 11 0 0,5 4-247 0 0,3 1-2520 0 0,-6-4-3666 0 0,1 0-207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71 386 6447 0 0,'0'0'298'0'0,"-2"1"-10"0"0,-25 9-233 0 0,9-2 1793 0 0,-1-3 8757 0 0,17-11-8948 0 0,1 6-1617 0 0,1-1 1 0 0,0 1 0 0 0,-1-1-1 0 0,1 0 1 0 0,0 1-1 0 0,0-1 1 0 0,0 1-1 0 0,0-1 1 0 0,-1 1-1 0 0,1-1 1 0 0,0 0-1 0 0,0 1 1 0 0,0-1 0 0 0,0 1-1 0 0,0-1 1 0 0,1-1-1 0 0,1-6 196 0 0,1-1 1 0 0,0 0-1 0 0,0 1 0 0 0,1-1 0 0 0,0 1 1 0 0,1 0-1 0 0,9-13 0 0 0,47-50 301 0 0,-34 41-504 0 0,1-1-29 0 0,2 0 0 0 0,46-36 0 0 0,-51 46-3 0 0,-10 8-2 0 0,24-16 0 0 0,-35 27 2 0 0,1-1 1 0 0,-1 1-1 0 0,1-1 0 0 0,-1 1 1 0 0,1 1-1 0 0,0-1 0 0 0,0 1 0 0 0,-1 0 1 0 0,1 0-1 0 0,9-1 0 0 0,-13 2 7 0 0,-1 1 0 0 0,1-1 0 0 0,-1 0 0 0 0,1 0 0 0 0,-1 1 0 0 0,1-1 0 0 0,-1 0 0 0 0,1 1 0 0 0,-1-1 0 0 0,1 0 0 0 0,-1 1-1 0 0,1-1 1 0 0,-1 1 0 0 0,1-1 0 0 0,-1 1 0 0 0,0-1 0 0 0,1 1 0 0 0,-1-1 0 0 0,0 1 0 0 0,0-1 0 0 0,1 1 0 0 0,-1 0-1 0 0,4 13 94 0 0,-3-8-64 0 0,0 0 0 0 0,0 1 0 0 0,-1-1 0 0 0,0 1 0 0 0,-1-1 0 0 0,0 9 0 0 0,-12 41 290 0 0,7-30-265 0 0,3-15-72 0 0,-15 83-633 0 0,16-81 482 0 0,1-1-1 0 0,1 1 0 0 0,0 0 0 0 0,0-1 0 0 0,4 18 0 0 0,2-24-4326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0,'1'1'4987'0'0,"5"5"-3381"0"0,-1 0 1 0 0,0 0-1 0 0,6 11 0 0 0,21 46 1379 0 0,-9-15-1617 0 0,-4-11-1139 0 0,-5-10 13 0 0,0-1 0 0 0,23 30 0 0 0,-35-55-383 0 0,-1 1 0 0 0,1 0 0 0 0,-1-1 0 0 0,1 1 1 0 0,-1-1-1 0 0,1 0 0 0 0,0 1 0 0 0,0-1 0 0 0,0 0 0 0 0,0 0 0 0 0,0 0 0 0 0,0 0 0 0 0,2 0 0 0 0,-1 0-354 0 0,0-1-1 0 0,0 0 1 0 0,0 1-1 0 0,0-1 1 0 0,0 0-1 0 0,0-1 1 0 0,0 1-1 0 0,0-1 1 0 0,0 1-1 0 0,0-1 1 0 0,-1 0-1 0 0,1 0 1 0 0,0 0-1 0 0,4-2 1 0 0,9-6-6836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14655 0 0,'0'0'4647'0'0,"-1"3"-3771"0"0,-42 150 3553 0 0,-37 76-3640 0 0,-50 82-845 0 0,94-229-109 0 0,-25 53-110 0 0,-54 134-194 0 0,103-240 76 0 0,-11 43 0 0 0,17-28-6838 0 0,5-31 160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9215 0 0,'0'0'10424'0'0,"1"2"-9833"0"0,4 8-327 0 0,1-1-1 0 0,1 1 1 0 0,-1-1 0 0 0,1 0 0 0 0,1-1 0 0 0,0 0-1 0 0,0 0 1 0 0,15 11 0 0 0,8 2-33 0 0,43 23-1 0 0,15 9-139 0 0,-78-46-88 0 0,-1 1-1 0 0,0 0 0 0 0,-1 0 0 0 0,0 1 1 0 0,15 18-1 0 0,-22-24-2 0 0,0 0 0 0 0,0 1-1 0 0,0-1 1 0 0,0 0 0 0 0,-1 1 0 0 0,1-1 0 0 0,-1 1 0 0 0,0 0 0 0 0,0-1 0 0 0,-1 1 0 0 0,1 0-1 0 0,-1-1 1 0 0,1 1 0 0 0,-1 0 0 0 0,0 0 0 0 0,-1 0 0 0 0,1-1 0 0 0,-1 1 0 0 0,1 0 0 0 0,-1-1-1 0 0,0 1 1 0 0,-1 0 0 0 0,-2 6 0 0 0,-1-1-3 0 0,-1 0 0 0 0,0 0 1 0 0,-1 0-1 0 0,0 0 0 0 0,0-1 0 0 0,-1 0 0 0 0,-9 7 0 0 0,-64 46-65 0 0,77-58 63 0 0,-29 20-367 0 0,-1-1 0 0 0,-1-1-1 0 0,-1-3 1 0 0,-48 19 0 0 0,81-36-2 0 0,0 0 0 0 0,1 0 0 0 0,-1 0 0 0 0,0-1 0 0 0,-1 1 0 0 0,-4-1 1 0 0,-1-2-6413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15031 0 0,'0'0'1358'0'0,"0"2"-1050"0"0,0 3-127 0 0,1 0 0 0 0,-1-1 1 0 0,-1 1-1 0 0,1 0 1 0 0,-1 0-1 0 0,0 0 0 0 0,0-1 1 0 0,0 1-1 0 0,-3 7 1 0 0,-23 45 689 0 0,14-32-510 0 0,-142 334 1104 0 0,16 7-1467 0 0,114-299 51 0 0,23-60-38 0 0,-60 148-244 0 0,45-115 71 0 0,-43 67 0 0 0,57-102 154 0 0,0 0 1 0 0,-1 0 0 0 0,0 0 0 0 0,0 0 0 0 0,-7 6 0 0 0,11-11 13 0 0,-1 0 0 0 0,1 1 0 0 0,0-1 0 0 0,-1 0 0 0 0,1 1 0 0 0,0-1 0 0 0,-1 0 0 0 0,1 0 0 0 0,-1 1 0 0 0,1-1 0 0 0,0 0 0 0 0,-1 0 0 0 0,1 0 0 0 0,-1 0 0 0 0,1 1 0 0 0,-1-1 0 0 0,1 0 1 0 0,-1 0-1 0 0,1 0 0 0 0,0 0 0 0 0,-1 0 0 0 0,1 0 0 0 0,-1 0 0 0 0,1 0 0 0 0,-1 0 0 0 0,0-1 0 0 0,-1-2 86 0 0,0 1-49 0 0,1-1 1 0 0,0 1 0 0 0,0 0-1 0 0,0 0 1 0 0,0-1 0 0 0,0 1 0 0 0,0-1-1 0 0,1 1 1 0 0,-1 0 0 0 0,1-1-1 0 0,0 1 1 0 0,0-1 0 0 0,0 1 0 0 0,0-1-1 0 0,0 1 1 0 0,0-1 0 0 0,2-3 0 0 0,0-8 199 0 0,10-24 0 0 0,-8 26-118 0 0,17-53 246 0 0,40-82 0 0 0,-44 113-390 0 0,2 0 0 0 0,1 2 1 0 0,47-60-1 0 0,-53 76-89 0 0,0 0 0 0 0,2 1 0 0 0,-1 1 1 0 0,2 0-1 0 0,0 1 0 0 0,36-20 0 0 0,-49 30 105 0 0,1 1-1 0 0,0 0 1 0 0,0 1-1 0 0,0-1 1 0 0,1 1-1 0 0,-1 0 1 0 0,0 0-1 0 0,0 1 1 0 0,1-1-1 0 0,-1 1 1 0 0,0 0-1 0 0,1 1 0 0 0,-1-1 1 0 0,0 1-1 0 0,1 0 1 0 0,-1 0-1 0 0,0 1 1 0 0,0 0-1 0 0,0 0 1 0 0,0 0-1 0 0,0 0 1 0 0,-1 1-1 0 0,9 5 1 0 0,-7-3 42 0 0,0 1 1 0 0,0 0 0 0 0,0 0-1 0 0,-1 0 1 0 0,1 0 0 0 0,-2 1-1 0 0,1 0 1 0 0,-1 0 0 0 0,0 0-1 0 0,0 0 1 0 0,-1 1 0 0 0,0 0-1 0 0,0-1 1 0 0,2 17 0 0 0,-2-9 21 0 0,-2 1-1 0 0,0 0 1 0 0,-1 0 0 0 0,-1 0 0 0 0,0 0 0 0 0,-1 0 0 0 0,-1 0-1 0 0,0-1 1 0 0,-1 1 0 0 0,-1-1 0 0 0,0 0 0 0 0,-1 0 0 0 0,-1 0-1 0 0,0-1 1 0 0,-17 24 0 0 0,16-27-40 0 0,-1 0-1 0 0,-1-1 1 0 0,0 0 0 0 0,0 0-1 0 0,0-1 1 0 0,-14 8 0 0 0,-74 41 131 0 0,78-47-128 0 0,-122 50-14 0 0,129-56-9 0 0,9-3-7 0 0,0 0 1 0 0,0 0 1 0 0,0-1-1 0 0,0 1 0 0 0,0-1 0 0 0,0 0 0 0 0,-1 0 0 0 0,1-1 0 0 0,0 1 0 0 0,0-1 0 0 0,-1 0 0 0 0,1 0 0 0 0,0 0 0 0 0,-1-1 1 0 0,1 1-1 0 0,0-1 0 0 0,-7-2 0 0 0,11 2-46 0 0,0 1 0 0 0,0-1 0 0 0,0 1 0 0 0,0-1 0 0 0,-1 0 0 0 0,1 1 0 0 0,0-1 0 0 0,0 1 0 0 0,0-1 0 0 0,1 1 0 0 0,-1-1 0 0 0,0 0 0 0 0,0 1 0 0 0,0-1 0 0 0,0 1 0 0 0,0-1 0 0 0,1 1 0 0 0,-1-1 0 0 0,1 0 0 0 0,-1 0-28 0 0,3-4-297 0 0,0-1 0 0 0,0 0-1 0 0,1 1 1 0 0,0 0 0 0 0,0 0-1 0 0,1 0 1 0 0,5-6 0 0 0,9-6-1410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47 204 11975 0 0,'1'-8'1244'0'0,"-1"7"-1137"0"0,0 0 0 0 0,0 0 0 0 0,0 0 0 0 0,0 0 0 0 0,0 0 0 0 0,0 0 0 0 0,0 0 0 0 0,0 0 0 0 0,0 0 0 0 0,-1 0 0 0 0,1 1 0 0 0,0-1 0 0 0,-1 0 0 0 0,1 0-1 0 0,-1 0 1 0 0,0-1 0 0 0,1 2 87 0 0,-1 0-1 0 0,1 0 1 0 0,0 0 0 0 0,-1-1-1 0 0,1 1 1 0 0,0 0-1 0 0,-1 0 1 0 0,1 0-1 0 0,0 0 1 0 0,-1 0-1 0 0,1 0 1 0 0,0 1-1 0 0,-1-1 1 0 0,1 0-1 0 0,0 0 1 0 0,-1 0-1 0 0,1 0 1 0 0,0 0-1 0 0,-1 0 1 0 0,1 1 0 0 0,0-1-1 0 0,-1 0 1 0 0,1 0-1 0 0,0 0 1 0 0,0 1-1 0 0,-1-1 1 0 0,1 0-1 0 0,-1 1 1 0 0,-12 16 4570 0 0,7-5-6747 0 0,3-4 1993 0 0,0 1 0 0 0,1-1 0 0 0,-1 0 1 0 0,2 1-1 0 0,-2 16 0 0 0,3 45-8 0 0,2-29-1 0 0,-2-22-1 0 0,3 23-1 0 0,-2-35 3 0 0,1 0 0 0 0,-1-1-1 0 0,1 1 1 0 0,0 0-1 0 0,1 0 1 0 0,4 9 0 0 0,-6-15 20 0 0,0 1 0 0 0,0-1 0 0 0,0 0 0 0 0,0 0 0 0 0,0 1 0 0 0,0-1 0 0 0,1 0 0 0 0,-1 0 0 0 0,0 0 0 0 0,1 0 0 0 0,-1-1 0 0 0,1 1 0 0 0,-1 0 0 0 0,1 0 0 0 0,-1-1 0 0 0,1 1 0 0 0,-1-1 0 0 0,1 0 0 0 0,-1 1 0 0 0,1-1 0 0 0,0 0 0 0 0,-1 0 0 0 0,1 0 0 0 0,0 0 0 0 0,-1 0 0 0 0,1 0 0 0 0,0-1 0 0 0,-1 1 0 0 0,3-1 0 0 0,4-1 146 0 0,1-1-1 0 0,-1-1 1 0 0,0 1 0 0 0,9-6-1 0 0,-12 6-84 0 0,13-7 55 0 0,-1 0-1 0 0,-1-2 0 0 0,0 0 1 0 0,0-1-1 0 0,-1 0 1 0 0,17-21-1 0 0,-11 8 65 0 0,0 0-1 0 0,-2-1 1 0 0,15-31-1 0 0,-5 1-1449 0 0,21-64-1 0 0,-25 58 105 0 0,-18 46-759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5527 0 0,'-1'0'10147'0'0,"-4"2"-9690"0"0,1 0 0 0 0,0 1 0 0 0,-1 0 0 0 0,1-1 0 0 0,0 1 0 0 0,0 1 0 0 0,1-1 0 0 0,-1 0-1 0 0,1 1 1 0 0,-1 0 0 0 0,1 0 0 0 0,0 0 0 0 0,-3 6 0 0 0,-5 10-126 0 0,-14 34 0 0 0,21-46 47 0 0,-13 38 151 0 0,-18 67 0 0 0,-2 51-253 0 0,-7 26-205 0 0,-126 318 47 0 0,159-481-343 0 0,-7 17-548 0 0,4-17-3185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27 10135 0 0,'-17'-1'650'0'0,"0"1"-1"0"0,-21 2 1 0 0,30-1 1227 0 0,0 1 1 0 0,0 0 0 0 0,-14 5 1571 0 0,23-6-2978 0 0,3 0-325 0 0,-1 1 1 0 0,1-1 0 0 0,-1 0 0 0 0,1 0 0 0 0,0 0 0 0 0,0 0 0 0 0,0 0 0 0 0,0-1 0 0 0,-1 0 0 0 0,6 0 0 0 0,43-4 704 0 0,-31 1-517 0 0,345-17 1963 0 0,-57 4-1556 0 0,-234 11-2229 0 0,-63 4-365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259 187 919 0 0,'24'-11'-21'0'0,"15"-6"305"0"0,55-35 0 0 0,16-11 12813 0 0,-30 19-4032 0 0,-81 44-9010 0 0,-1 1 0 0 0,1-1 1 0 0,-1 0-1 0 0,1 0 0 0 0,-1 1 0 0 0,1-1 0 0 0,-1 1 0 0 0,1-1 0 0 0,-1 1 0 0 0,-2 1 0 0 0,2-1 22 0 0,-18 10-28 0 0,1 1-1 0 0,1 0 0 0 0,0 1 1 0 0,-31 30-1 0 0,2-3-18 0 0,-92 63-234 0 0,80-62-6 0 0,-102 92 0 0 0,155-126 206 0 0,0-1-1 0 0,0 1 1 0 0,0 0-1 0 0,1 1 1 0 0,0-1-1 0 0,1 1 1 0 0,-8 16-1 0 0,11-22 4 0 0,1 0 0 0 0,-1 1 0 0 0,0-1 0 0 0,1 0 0 0 0,-1 1 0 0 0,1-1 0 0 0,0 0 0 0 0,0 1 0 0 0,0-1 0 0 0,0 0 0 0 0,0 1 0 0 0,1-1 0 0 0,-1 0 0 0 0,1 1 0 0 0,-1-1 0 0 0,1 0 0 0 0,0 0 0 0 0,0 1 0 0 0,0-1 0 0 0,0 0 0 0 0,0 0 0 0 0,0 0 0 0 0,1 0 0 0 0,-1 0 0 0 0,1-1 0 0 0,-1 1 0 0 0,1 0 0 0 0,0-1 0 0 0,0 1 0 0 0,0-1 0 0 0,0 1 0 0 0,0-1 0 0 0,0 0 0 0 0,0 0 0 0 0,3 1 0 0 0,4 2 6 0 0,0 0-1 0 0,0-1 0 0 0,1-1 1 0 0,0 1-1 0 0,13 1 0 0 0,53 1 32 0 0,-57-4-34 0 0,117-4-2666 0 0,-113 1 1272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14047 0 0,'0'0'646'0'0,"-9"0"211"0"0,0 0-716 0 0,-1 1 0 0 0,1 1 0 0 0,-1-1 0 0 0,1 1 0 0 0,-17 7 0 0 0,-46 22 1447 0 0,50-20-1335 0 0,-11 4 200 0 0,1 2 0 0 0,0 1 0 0 0,-46 36 0 0 0,66-44-412 0 0,0 0 0 0 0,1 0 1 0 0,1 1-1 0 0,-1 1 0 0 0,2 0 0 0 0,0 0 0 0 0,0 0 0 0 0,1 1 1 0 0,1 1-1 0 0,0-1 0 0 0,-7 20 0 0 0,13-29-33 0 0,0 0 1 0 0,0 0-1 0 0,0 0 0 0 0,0 0 0 0 0,1 0 1 0 0,0 0-1 0 0,-1 0 0 0 0,1 0 0 0 0,1 0 1 0 0,-1 0-1 0 0,1 0 0 0 0,-1 0 0 0 0,1 0 1 0 0,0 0-1 0 0,3 7 0 0 0,-2-8 15 0 0,0 0-1 0 0,0 0 1 0 0,0 0 0 0 0,1 0-1 0 0,-1 0 1 0 0,1-1 0 0 0,-1 1-1 0 0,1-1 1 0 0,0 0 0 0 0,0 0-1 0 0,0 0 1 0 0,0 0 0 0 0,0 0 0 0 0,1-1-1 0 0,-1 1 1 0 0,0-1 0 0 0,8 2-1 0 0,3-1 95 0 0,0 1 0 0 0,0-2 0 0 0,0 0 0 0 0,0-1 0 0 0,1 0 0 0 0,-1-1 0 0 0,0 0 0 0 0,0-1 0 0 0,19-6 0 0 0,-4 0 31 0 0,-1-2 1 0 0,0-1 0 0 0,38-20-1 0 0,-57 27-106 0 0,-1-1 0 0 0,0 0 0 0 0,0-1-1 0 0,-1 0 1 0 0,0 0 0 0 0,0-1 0 0 0,0 1 0 0 0,-1-1-1 0 0,1-1 1 0 0,6-11 0 0 0,-10 14-38 0 0,0-1 1 0 0,-1 1-1 0 0,1 0 1 0 0,-1-1-1 0 0,-1 1 1 0 0,1-1-1 0 0,-1 0 0 0 0,0 1 1 0 0,0-1-1 0 0,0 0 1 0 0,-1 0-1 0 0,0 0 1 0 0,0 0-1 0 0,-1 1 0 0 0,0-1 1 0 0,0 0-1 0 0,0 0 1 0 0,-3-6-1 0 0,2 6-61 0 0,-1 0 1 0 0,1 0-1 0 0,-2 0 0 0 0,1 0 0 0 0,-1 0 0 0 0,1 1 1 0 0,-2 0-1 0 0,1-1 0 0 0,-1 2 0 0 0,-7-8 0 0 0,2 4-362 0 0,0 1 0 0 0,0 0 0 0 0,-1 1 0 0 0,-20-10 0 0 0,10 10-2355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85 136 4607 0 0,'-42'11'-262'0'0,"17"-4"3613"0"0,8-3 6240 0 0,28-3-8533 0 0,-4 1-828 0 0,31 1 522 0 0,0-3 0 0 0,66-6 0 0 0,-35 0-429 0 0,538-68 542 0 0,-445 51-685 0 0,33-5-172 0 0,-68 1-4629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12 541 5527 0 0,'7'6'365'0'0,"0"0"-1"0"0,8 11 1 0 0,2 6 5657 0 0,-17-19-4722 0 0,0-4-1214 0 0,0 0 0 0 0,1 0 0 0 0,-1 0-1 0 0,0 1 1 0 0,0-1 0 0 0,0 0 0 0 0,0 0 0 0 0,0 0 0 0 0,0 0-1 0 0,0 1 1 0 0,0-1 0 0 0,0 0 0 0 0,0 0 0 0 0,0 0-1 0 0,0 1 1 0 0,0-1 0 0 0,0 0 0 0 0,0 0 0 0 0,0 0-1 0 0,0 1 1 0 0,0-1 0 0 0,0 0 0 0 0,0 0 0 0 0,0 0-1 0 0,0 0 1 0 0,0 1 0 0 0,0-1 0 0 0,0 0 0 0 0,0 0-1 0 0,-1 0 1 0 0,1 0 0 0 0,0 1 0 0 0,0-1 0 0 0,0 0 0 0 0,0 0-1 0 0,0 0 1 0 0,-1 0 0 0 0,1 0 0 0 0,0 0 0 0 0,0 1-1 0 0,0-1 1 0 0,0 0 0 0 0,-1 0 0 0 0,1 0 0 0 0,0 0-1 0 0,0 0 1 0 0,0 0 0 0 0,0 0 0 0 0,-1 0 0 0 0,1 0-1 0 0,0 0 1 0 0,0 0 0 0 0,0 0 0 0 0,-1 0 0 0 0,1 0 0 0 0,-1 1 16 0 0,-1-1 0 0 0,1 0 1 0 0,-1 1-1 0 0,1-1 1 0 0,-1 0-1 0 0,0 0 1 0 0,1 1-1 0 0,-1-1 1 0 0,1 0-1 0 0,-1-1 1 0 0,1 1-1 0 0,-1 0 0 0 0,1 0 1 0 0,-1-1-1 0 0,1 1 1 0 0,-1-1-1 0 0,1 1 1 0 0,-1-1-1 0 0,1 0 1 0 0,0 1-1 0 0,-1-1 1 0 0,1 0-1 0 0,0 0 0 0 0,0 0 1 0 0,0 0-1 0 0,-1 0 1 0 0,1 0-1 0 0,0 0 1 0 0,0-1-1 0 0,1 1 1 0 0,-1 0-1 0 0,0 0 1 0 0,0-1-1 0 0,1 1 0 0 0,-1-1 1 0 0,0 1-1 0 0,1-1 1 0 0,0 1-1 0 0,-1-2 1 0 0,-1-4 108 0 0,1 1 0 0 0,0-1 0 0 0,0 0 0 0 0,1 1 0 0 0,0-1 0 0 0,0 0 0 0 0,2-12 0 0 0,3-2-23 0 0,0 0 1 0 0,2 1-1 0 0,0-1 1 0 0,1 1-1 0 0,1 1 0 0 0,1-1 1 0 0,1 2-1 0 0,1-1 0 0 0,0 1 1 0 0,1 1-1 0 0,23-22 0 0 0,1 2-259 0 0,2 2 0 0 0,2 1 0 0 0,68-43 0 0 0,-100 71 8 0 0,16-11 14 0 0,32-15-1 0 0,-50 29-65 0 0,0 0 0 0 0,0 0-1 0 0,0 0 1 0 0,1 1-1 0 0,-1 0 1 0 0,1 1-1 0 0,0 0 1 0 0,-1 0 0 0 0,16 0-1 0 0,-21 1-50 0 0,1 1 0 0 0,-1-1 0 0 0,0 1 0 0 0,1-1 0 0 0,-1 1 0 0 0,1 0 0 0 0,-1 0 0 0 0,0 0-1 0 0,0 0 1 0 0,1 0 0 0 0,-1 0 0 0 0,0 1 0 0 0,0-1 0 0 0,0 1 0 0 0,-1 0 0 0 0,1-1 0 0 0,0 1 0 0 0,0 0 0 0 0,-1 0 0 0 0,1 0 0 0 0,-1 0 0 0 0,0 0-1 0 0,0 0 1 0 0,0 1 0 0 0,0-1 0 0 0,1 4 0 0 0,4 15-1682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17 474 16207 0 0,'0'0'5688'0'0,"0"-2"-5008"0"0,-4-12-54 0 0,0-1 1 0 0,1 1-1 0 0,1-1 0 0 0,-1-18 1 0 0,2 15-563 0 0,1 0 1 0 0,1-1 0 0 0,1 1-1 0 0,1 0 1 0 0,0 0 0 0 0,1 1-1 0 0,1-1 1 0 0,1 1 0 0 0,0 0-1 0 0,13-24 1 0 0,-12 30-103 0 0,1-1 1 0 0,1 1 0 0 0,-1 0 0 0 0,2 1-1 0 0,0 0 1 0 0,0 0 0 0 0,1 1-1 0 0,0 0 1 0 0,0 1 0 0 0,1 1-1 0 0,20-11 1 0 0,-18 12-47 0 0,-1 0 0 0 0,1 1 0 0 0,1 1 0 0 0,-1 0 1 0 0,1 0-1 0 0,-1 2 0 0 0,1 0 0 0 0,0 1 0 0 0,0 0 0 0 0,27 2 0 0 0,-34 1-322 0 0,0-1 0 0 0,0 1-1 0 0,0 1 1 0 0,0 0 0 0 0,0 0 0 0 0,0 0 0 0 0,-1 1-1 0 0,0 0 1 0 0,1 0 0 0 0,-1 1 0 0 0,-1 0 0 0 0,1 0-1 0 0,-1 1 1 0 0,10 10 0 0 0,-3-1-1373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4 187 919 0 0,'-3'8'17472'0'0,"6"-7"-17178"0"0,1 0 1 0 0,-1-1-1 0 0,1 0 0 0 0,-1 1 0 0 0,1-1 1 0 0,-1 0-1 0 0,1-1 0 0 0,4 0 0 0 0,33-8 1173 0 0,-27 5-1147 0 0,219-61 533 0 0,-209 56-887 0 0,-1-1 1 0 0,44-26-1 0 0,-62 33 20 0 0,-1 1 0 0 0,0-1 0 0 0,0-1 0 0 0,0 1-1 0 0,0-1 1 0 0,-1 1 0 0 0,1-1 0 0 0,4-7 0 0 0,-8 11 7 0 0,0-1 0 0 0,1 1 0 0 0,-1 0 0 0 0,1-1 0 0 0,-1 1 0 0 0,0-1-1 0 0,0 1 1 0 0,1-1 0 0 0,-1 0 0 0 0,0 1 0 0 0,0-1 0 0 0,1 1 0 0 0,-1-1 0 0 0,0 1 0 0 0,0-1 0 0 0,0 0 0 0 0,0 1-1 0 0,0-1 1 0 0,0 1 0 0 0,0-1 0 0 0,0 0 0 0 0,0 1 0 0 0,0-1 0 0 0,-1 1 0 0 0,1-1 0 0 0,0 0 0 0 0,0 1-1 0 0,0-1 1 0 0,-1 1 0 0 0,1-1 0 0 0,0 1 0 0 0,-1-1 0 0 0,1 1 0 0 0,0-1 0 0 0,-1 1 0 0 0,1-1 0 0 0,-1 1 0 0 0,1 0-1 0 0,-1-1 1 0 0,1 1 0 0 0,-1 0 0 0 0,1-1 0 0 0,-1 1 0 0 0,1 0 0 0 0,-1 0 0 0 0,1-1 0 0 0,-1 1 0 0 0,1 0-1 0 0,-1 0 1 0 0,0 0 0 0 0,1 0 0 0 0,-2 0 0 0 0,1-1-13 0 0,-3 1-10 0 0,0-1 0 0 0,1 1 1 0 0,-1-1-1 0 0,0 1 0 0 0,0 0 0 0 0,0 1 0 0 0,0-1 0 0 0,0 1 1 0 0,0-1-1 0 0,-4 3 0 0 0,-40 14-145 0 0,43-16 159 0 0,-29 15-8 0 0,0 2-1 0 0,1 0 0 0 0,1 3 0 0 0,1 0 0 0 0,1 2 0 0 0,-42 41 0 0 0,60-53 55 0 0,1 1 1 0 0,1 0 0 0 0,0 0-1 0 0,0 1 1 0 0,1 0 0 0 0,1 1-1 0 0,-11 22 1 0 0,18-34-29 0 0,0 0 0 0 0,0 0 0 0 0,1 0 1 0 0,-1 0-1 0 0,1 0 0 0 0,-1 0 0 0 0,1 0 0 0 0,0 0 0 0 0,-1 0 0 0 0,1 0 0 0 0,0 0 0 0 0,0 0 1 0 0,1 0-1 0 0,-1 0 0 0 0,0 0 0 0 0,1 0 0 0 0,-1 0 0 0 0,1 0 0 0 0,0 0 0 0 0,0 0 0 0 0,0 0 1 0 0,-1 0-1 0 0,4 2 0 0 0,-2-2 2 0 0,0 0 0 0 0,0 0 0 0 0,1 0 0 0 0,-1-1-1 0 0,1 1 1 0 0,-1-1 0 0 0,1 1 0 0 0,-1-1 0 0 0,1 0 0 0 0,0 0 0 0 0,0 0 0 0 0,0-1 0 0 0,0 1 0 0 0,-1-1 0 0 0,1 1 0 0 0,4-1-1 0 0,19 0-676 0 0,0-2 0 0 0,1 0-1 0 0,32-8 1 0 0,-53 9 295 0 0,37-6-6772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59 12439 0 0,'29'-50'2940'0'0,"-29"49"-2798"0"0,0 1-1 0 0,0 0 0 0 0,0-1 1 0 0,-1 1-1 0 0,1-1 0 0 0,0 1 0 0 0,0 0 1 0 0,0-1-1 0 0,-1 1 0 0 0,1-1 1 0 0,0 1-1 0 0,-1 0 0 0 0,1-1 1 0 0,0 1-1 0 0,-1 0 0 0 0,1 0 1 0 0,0-1-1 0 0,-1 1 0 0 0,1 0 1 0 0,0 0-1 0 0,-1-1 0 0 0,1 1 1 0 0,-1 0-1 0 0,1 0 0 0 0,0 0 0 0 0,-1 0 1 0 0,1 0-1 0 0,-1 0 0 0 0,1 0 1 0 0,-1 0-1 0 0,1 0 0 0 0,-1 0 1 0 0,1 0-1 0 0,0 0 0 0 0,-1 0 1 0 0,1 0-1 0 0,-1 0 0 0 0,1 0 1 0 0,-1 0-1 0 0,1 0 0 0 0,-1 1 1 0 0,-23 6 132 0 0,20-6 24 0 0,-19 8-123 0 0,1 1 0 0 0,0 0-1 0 0,0 2 1 0 0,-24 17 0 0 0,-74 65 68 0 0,105-82-234 0 0,1 1 0 0 0,1 0-1 0 0,0 1 1 0 0,1 1 0 0 0,1-1-1 0 0,0 2 1 0 0,1 0 0 0 0,0 0-1 0 0,-9 25 1 0 0,16-35 20 0 0,1 0 0 0 0,0-1 0 0 0,1 1 0 0 0,-1 0 0 0 0,1 0 0 0 0,1 0 1 0 0,-1 0-1 0 0,1 0 0 0 0,0 1 0 0 0,0-1 0 0 0,2 8 0 0 0,-1-11 21 0 0,0 1 0 0 0,0-1 1 0 0,0 0-1 0 0,0 1 0 0 0,1-1 0 0 0,-1 0 1 0 0,1 0-1 0 0,0 0 0 0 0,0 0 0 0 0,0 0 1 0 0,1-1-1 0 0,-1 1 0 0 0,1-1 0 0 0,-1 1 1 0 0,1-1-1 0 0,0 0 0 0 0,0 0 0 0 0,0 0 1 0 0,0 0-1 0 0,6 2 0 0 0,0-1 5 0 0,-1 0 0 0 0,1-1 0 0 0,0 0 0 0 0,0 0 0 0 0,0-1 0 0 0,0 0 0 0 0,0-1 0 0 0,0 0 0 0 0,0 0-1 0 0,0-1 1 0 0,-1 0 0 0 0,1 0 0 0 0,13-5 0 0 0,9-4-280 0 0,-1-1-1 0 0,41-22 0 0 0,-35 16-295 0 0,16-8-1562 0 0,-1-2 1 0 0,-2-2 0 0 0,83-64 0 0 0,-87 55-3856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869 127 8287 0 0,'70'-87'944'0'0,"-44"48"12127"0"0,-33 49-12229 0 0,-37 52-569 0 0,-25 42-199 0 0,-55 113 58 0 0,-18 30 140 0 0,51-96-196 0 0,-95 162 56 0 0,129-202-1756 0 0,36-67 24 0 0,17-37-3618 0 0</inkml:trace>
  <inkml:trace contextRef="#ctx0" brushRef="#br0" timeOffset="1">0 712 10591 0 0,'2'0'6054'0'0,"26"-2"-661"0"0,17-9-2854 0 0,6 0-1354 0 0,24 4-655 0 0,130 4-1 0 0,-78 3-311 0 0,142 2-2579 0 0,-248 0 918 0 0,21 4 1 0 0,-17-1-744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154 304 15551 0 0,'0'0'1408'0'0,"-1"1"-1162"0"0,-33 48 1257 0 0,-19 29 2800 0 0,44-64-3792 0 0,2 1 0 0 0,0-1-1 0 0,-10 30 1 0 0,-3 37 292 0 0,18-70-1345 0 0,1-1 1 0 0,0 1-1 0 0,0 0 0 0 0,1-1 1 0 0,2 18-1 0 0</inkml:trace>
  <inkml:trace contextRef="#ctx0" brushRef="#br0" timeOffset="1">430 25 12751 0 0,'0'0'568'0'0,"1"-8"112"0"0,-1 0-544 0 0,-3-1 1856 0 0,11 11-1624 0 0,-1 5-4720 0 0,-3 1-936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 5527 0 0,'-1'2'8388'0'0,"-14"15"-6145"0"0,-25 36-1 0 0,22-28-1595 0 0,16-20-569 0 0,-1 0 0 0 0,1 0 0 0 0,-1 0 0 0 0,2 0 0 0 0,-1 0-1 0 0,0 0 1 0 0,1 1 0 0 0,0-1 0 0 0,-1 8 0 0 0,1 4 145 0 0,1 28-1 0 0,0-39-78 0 0,1 0 0 0 0,-1 0 0 0 0,1 0 0 0 0,0 0 0 0 0,0-1 0 0 0,1 1 0 0 0,-1 0 0 0 0,1 0 0 0 0,0-1 0 0 0,1 0 0 0 0,0 1 0 0 0,0-1 0 0 0,0 0 0 0 0,5 7 0 0 0,-6-11-63 0 0,1 1-1 0 0,-1 0 1 0 0,0-1-1 0 0,0 0 1 0 0,1 1 0 0 0,-1-1-1 0 0,0 0 1 0 0,1 0-1 0 0,0-1 1 0 0,-1 1 0 0 0,1 0-1 0 0,-1-1 1 0 0,1 0-1 0 0,0 1 1 0 0,-1-1-1 0 0,1 0 1 0 0,-1 0 0 0 0,1-1-1 0 0,0 1 1 0 0,-1-1-1 0 0,1 1 1 0 0,-1-1 0 0 0,1 0-1 0 0,3-1 1 0 0,4-2 76 0 0,0-1-1 0 0,0 0 1 0 0,0 0 0 0 0,10-8 0 0 0,-11 6-134 0 0,-1 1 1 0 0,1-1 0 0 0,-2-1-1 0 0,1 1 1 0 0,-1-2 0 0 0,0 1-1 0 0,0-1 1 0 0,-1 0-1 0 0,-1 0 1 0 0,1 0 0 0 0,4-15-1 0 0,-6 16-41 0 0,-2 0 1 0 0,1 0-1 0 0,-1-1 0 0 0,0 1 0 0 0,-1-1 0 0 0,0 1 0 0 0,0-1 1 0 0,-1 0-1 0 0,0 1 0 0 0,-1-1 0 0 0,0 1 0 0 0,0-1 0 0 0,-1 0 1 0 0,-4-13-1 0 0,5 19-221 0 0,-1-1-1 0 0,1 1 1 0 0,-1 0 0 0 0,0 0-1 0 0,0 0 1 0 0,0 0 0 0 0,0 0 0 0 0,-1 0-1 0 0,1 0 1 0 0,-5-3 0 0 0,6 5-694 0 0,-11-8-4354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0 459 12439 0 0,'0'0'8967'0'0,"6"-7"-7094"0"0,13-9-1399 0 0,1 0-1 0 0,0 1 1 0 0,40-21 0 0 0,8-7 143 0 0,66-64-693 0 0,4-3-64 0 0,-107 87 68 0 0,45-27-199 0 0,-66 44 244 0 0,1 0 0 0 0,0 1 1 0 0,0 0-1 0 0,1 1 0 0 0,14-4 0 0 0,-25 8 27 0 0,-1 0 0 0 0,1 0 0 0 0,0-1 0 0 0,-1 1 0 0 0,1 0 0 0 0,-1 0 0 0 0,1 0 0 0 0,0 0 0 0 0,-1 0 0 0 0,1 0 0 0 0,0 0 0 0 0,-1 0 0 0 0,1 0 0 0 0,-1 0 0 0 0,1 0 0 0 0,0 0 0 0 0,-1 1 0 0 0,1-1 0 0 0,-1 0 0 0 0,1 0 0 0 0,0 1 0 0 0,-1-1 0 0 0,1 0 0 0 0,-1 1 0 0 0,1-1 0 0 0,-1 1 0 0 0,1-1 0 0 0,-1 0 0 0 0,0 1 0 0 0,1-1 0 0 0,-1 1 0 0 0,1-1 0 0 0,-1 1 0 0 0,0-1 0 0 0,1 1 0 0 0,-1 0 0 0 0,0-1 0 0 0,0 1 0 0 0,0-1 0 0 0,1 1 0 0 0,-1 0 0 0 0,0 0 0 0 0,0 0 0 0 0,1 3 1 0 0,0 0 1 0 0,0 0-1 0 0,-1 0 0 0 0,0 0 1 0 0,1 0-1 0 0,-1 0 0 0 0,-1 0 1 0 0,0 5-1 0 0,-8 34 25 0 0,4-20-11 0 0,0-3 30 0 0,2 1 0 0 0,0 0 0 0 0,2 0-1 0 0,0-1 1 0 0,2 25 0 0 0,0-37 24 0 0,1 0 1 0 0,-1 0 0 0 0,1 0-1 0 0,0-1 1 0 0,1 1-1 0 0,0-1 1 0 0,0 1-1 0 0,1-1 1 0 0,0 0-1 0 0,0 0 1 0 0,0 0-1 0 0,1-1 1 0 0,0 0-1 0 0,0 0 1 0 0,1 0 0 0 0,9 8-1 0 0,-4-6-110 0 0,1 0-1 0 0,0-1 0 0 0,1 0 1 0 0,0 0-1 0 0,0-1 1 0 0,24 7-1 0 0,15-2-7739 0 0,-31-9-187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9559 0 0,'0'0'7112'0'0,"-1"1"-6541"0"0,-19 26 458 0 0,10-13-433 0 0,-14 23 0 0 0,17-23-332 0 0,-3 4 108 0 0,-9 23 0 0 0,13-26-642 0 0,-2 0-1 0 0,0-1 1 0 0,-1 0-1 0 0,0 0 1 0 0,-1-1-1 0 0,-1 0 1 0 0,-23 22-1 0 0,24-25-1493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8751 0 0,'8'-22'776'0'0,"-3"13"-616"0"0,2 0-160 0 0,1-1 0 0 0,1 0 1472 0 0,1 5 272 0 0,0 4 2048 0 0,0 7-3920 0 0,-2 4-64 0 0,-2 1-4200 0 0,-1 4-848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325 132 4143 0 0,'3'0'9878'0'0,"6"-1"-9053"0"0,0 0 0 0 0,0 0 0 0 0,1-1 0 0 0,-1 0 0 0 0,12-4 0 0 0,47-22 1318 0 0,-21 8-1330 0 0,-4 3-278 0 0,-2 0 153 0 0,72-19 1 0 0,-111 36-506 0 0,-1 0-177 0 0,0 0 0 0 0,0 0 1 0 0,-1 0-1 0 0,1 0 0 0 0,0 1 1 0 0,-1-1-1 0 0,1 0 0 0 0,0 1 1 0 0,-1-1-1 0 0,1 0 0 0 0,-1 1 1 0 0,1-1-1 0 0,0 1 0 0 0,-1-1 1 0 0,1 1-1 0 0,-1-1 0 0 0,1 1 1 0 0,-1-1-1 0 0,1 1 0 0 0,-1 0 1 0 0,0-1-1 0 0,1 1 0 0 0,-1 0 1 0 0,0-1-1 0 0,0 1 0 0 0,1 0 0 0 0,-1-1 1 0 0,0 1-1 0 0,0 1 0 0 0,1 1 9 0 0,-1-1-1 0 0,1 1 1 0 0,-1-1-1 0 0,0 1 1 0 0,0 0-1 0 0,0-1 1 0 0,-1 4-1 0 0,-1 1-29 0 0,0-1-1 0 0,0 0 1 0 0,-1 0 0 0 0,0 0-1 0 0,0 0 1 0 0,0-1-1 0 0,-1 1 1 0 0,-5 6 0 0 0,-39 40-188 0 0,39-44 184 0 0,-12 11-112 0 0,0-1-1 0 0,-33 19 1 0 0,16-10-28 0 0,-9 3-138 0 0,-58 29 1 0 0,56-33 45 0 0,-55 38 0 0 0,52-27-80 0 0,14-12-347 0 0,-60 55 1 0 0,90-72 662 0 0,6-7 219 0 0,5 0-57 0 0,7 0-40 0 0,-1-1 0 0 0,1 0 0 0 0,0-1 0 0 0,-1 0 0 0 0,1-1 0 0 0,-1 1 0 0 0,17-7 0 0 0,3 1 83 0 0,44-7 698 0 0,120-9 0 0 0,-151 19-592 0 0,-21 2-180 0 0,27 0 0 0 0,-31 3-68 0 0,-12 0-27 0 0,1 0 1 0 0,0-1-1 0 0,0 0 0 0 0,0 0 1 0 0,0-1-1 0 0,0 1 0 0 0,11-4 1 0 0,-7 0-25 0 0,17-5-974 0 0,-18 7-2508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38 233 5983 0 0,'0'0'464'0'0,"-7"18"2848"0"0,-20 41 626 0 0,27-58-3124 0 0,-4 3 1994 0 0,47-49-1996 0 0,-10 11-491 0 0,38-32 1 0 0,-58 56-322 0 0,1 0 0 0 0,0 1 0 0 0,0 0 1 0 0,1 1-1 0 0,0 1 0 0 0,28-10 0 0 0,-34 14-26 0 0,4-1-33 0 0,0 0 0 0 0,1 1 1 0 0,15-2-1 0 0,-26 4 44 0 0,0 1 1 0 0,-1 0-1 0 0,1 0 0 0 0,0 0 1 0 0,0 0-1 0 0,0 0 0 0 0,-1 1 1 0 0,1-1-1 0 0,0 1 0 0 0,-1-1 1 0 0,1 1-1 0 0,0 0 0 0 0,-1 0 1 0 0,1 1-1 0 0,-1-1 0 0 0,1 0 1 0 0,-1 1-1 0 0,0 0 0 0 0,0-1 1 0 0,1 1-1 0 0,2 4 0 0 0,-3-4 19 0 0,-1 1 0 0 0,1 0 0 0 0,-1 0 0 0 0,0-1 0 0 0,0 1 0 0 0,0 0 0 0 0,-1 0-1 0 0,1 0 1 0 0,-1 0 0 0 0,1 0 0 0 0,-1 0 0 0 0,0 0 0 0 0,0 0 0 0 0,0 0 0 0 0,-2 5 0 0 0,1-1 25 0 0,0 0 0 0 0,-1 0 0 0 0,0-1 0 0 0,-1 1 0 0 0,-4 10 1 0 0,4-12 41 0 0,-1 0 1 0 0,0 0-1 0 0,0 0 1 0 0,0 0 0 0 0,0 0-1 0 0,-1-1 1 0 0,0 0-1 0 0,1 0 1 0 0,-2 0 0 0 0,1-1-1 0 0,0 1 1 0 0,-1-1 0 0 0,-5 2-1 0 0,10-5-62 0 0,1 0 0 0 0,0 0 0 0 0,-1 1 0 0 0,1-1 0 0 0,0 0-1 0 0,0 0 1 0 0,-1 0 0 0 0,1 0 0 0 0,0 0 0 0 0,-1 0 0 0 0,1 0 0 0 0,0 0 0 0 0,-1 0-1 0 0,1 0 1 0 0,0 0 0 0 0,-1 0 0 0 0,1 0 0 0 0,0 0 0 0 0,-1 0 0 0 0,1 0 0 0 0,0 0-1 0 0,-1 0 1 0 0,1 0 0 0 0,0 0 0 0 0,-1-1 0 0 0,1 1 0 0 0,0 0 0 0 0,0 0 0 0 0,-1 0 0 0 0,1-1-1 0 0,-4-10 91 0 0,4-12-89 0 0,1 16-47 0 0,1 1-1 0 0,1 0 1 0 0,-1 0-1 0 0,1 1 1 0 0,0-1-1 0 0,0 0 1 0 0,0 1-1 0 0,1 0 0 0 0,0 0 1 0 0,0 0-1 0 0,7-6 1 0 0,7-6-358 0 0,33-23 1 0 0,-24 21 145 0 0,-12 7 118 0 0,0 2 0 0 0,1 0 0 0 0,0 0-1 0 0,33-12 1 0 0,-40 18 184 0 0,1 1 0 0 0,-1 0 0 0 0,1 1 0 0 0,0 1-1 0 0,0-1 1 0 0,0 1 0 0 0,1 1 0 0 0,-1 0 0 0 0,0 0 0 0 0,17 4 0 0 0,-7 0 474 0 0,1 1 1 0 0,27 10 0 0 0,-42-12-411 0 0,0-1 1 0 0,0 1-1 0 0,0 0 1 0 0,0 1-1 0 0,0-1 1 0 0,-1 1-1 0 0,1 0 1 0 0,-1 1-1 0 0,0-1 1 0 0,-1 1-1 0 0,7 8 1 0 0,-9-10-103 0 0,-1-1 0 0 0,0 1 0 0 0,0-1 0 0 0,0 1 0 0 0,-1 0 0 0 0,1-1 0 0 0,0 1 0 0 0,-1 0 0 0 0,0 0 0 0 0,0-1 0 0 0,0 1 0 0 0,0 0 0 0 0,0 0 0 0 0,0-1 0 0 0,-1 1 0 0 0,1 0 0 0 0,-1-1 0 0 0,0 1 0 0 0,-2 4 0 0 0,-2 5 6 0 0,-1 0 0 0 0,-13 20 0 0 0,15-26-23 0 0,-4 8-161 0 0,-4 3-521 0 0,1 1 1 0 0,-9 23 0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16351 0 0,'0'0'1484'0'0,"11"11"-1145"0"0,-10-8-259 0 0,0 0-1 0 0,0-1 1 0 0,0 1 0 0 0,0 0 0 0 0,-1 0 0 0 0,1 0-1 0 0,-1-1 1 0 0,0 1 0 0 0,1 0 0 0 0,-1 0 0 0 0,-1 0-1 0 0,0 5 1 0 0,-8 36 501 0 0,8-40-526 0 0,-13 40 683 0 0,-32 67 0 0 0,25-63-388 0 0,13-30-277 0 0,-98 217 351 0 0,77-177-421 0 0,-73 104-1 0 0,83-137-186 0 0,-1-1 0 0 0,-38 33 0 0 0,42-47-2270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8287 0 0,'5'-16'596'0'0,"0"1"-1"0"0,2 0 1 0 0,0 0-1 0 0,0 1 1 0 0,1 0-1 0 0,1 0 1 0 0,1 0-1 0 0,0 1 1 0 0,0 1-1 0 0,1 0 0 0 0,1 0 1 0 0,0 1-1 0 0,19-12 1 0 0,-9 7 376 0 0,1 1 0 0 0,41-20-1 0 0,-34 22-1153 0 0,56-17 0 0 0,-75 26 194 0 0,0 2 1 0 0,0-1-1 0 0,0 1 0 0 0,0 1 0 0 0,0 0 0 0 0,14 1 0 0 0,-21 0 17 0 0,0 1-1 0 0,0 0 0 0 0,0 0 0 0 0,0 0 1 0 0,0 0-1 0 0,0 0 0 0 0,0 1 0 0 0,-1 0 0 0 0,1-1 1 0 0,0 1-1 0 0,-1 1 0 0 0,1-1 0 0 0,-1 1 0 0 0,0-1 1 0 0,0 1-1 0 0,0 0 0 0 0,0 0 0 0 0,0 0 0 0 0,3 7 1 0 0,-2-4 39 0 0,0 1 0 0 0,-1 0 0 0 0,0 0 1 0 0,0 0-1 0 0,-1 1 0 0 0,0-1 0 0 0,0 1 1 0 0,0-1-1 0 0,-1 1 0 0 0,-1-1 1 0 0,1 1-1 0 0,-1 0 0 0 0,0-1 0 0 0,-1 1 1 0 0,0 0-1 0 0,0-1 0 0 0,-1 1 0 0 0,-3 10 1 0 0,-5 10 348 0 0,-1-1 0 0 0,-2 0 0 0 0,-23 37 1 0 0,23-42-122 0 0,5-9-259 0 0,0-1 0 0 0,-1-1-1 0 0,0 1 1 0 0,-1-2 0 0 0,-1 1 0 0 0,1-1 0 0 0,-2-1-1 0 0,1 0 1 0 0,-1 0 0 0 0,0-1 0 0 0,-1-1-1 0 0,-14 6 1 0 0,9-5 2 0 0,1-1-1 0 0,-2-1 0 0 0,1-1 1 0 0,-1 0-1 0 0,1-1 1 0 0,-1-1-1 0 0,0-1 1 0 0,-35-1-1 0 0,52-1-55 0 0,-3 0-610 0 0,0-1 1 0 0,-1 1-1 0 0,-9-3 0 0 0,15 3 472 0 0,-1 0 0 0 0,0-1 0 0 0,0 1 0 0 0,1 0-1 0 0,-1 0 1 0 0,0-1 0 0 0,0 1 0 0 0,1 0 0 0 0,-1-1 0 0 0,0 1 0 0 0,1-1-1 0 0,-1 1 1 0 0,1-1 0 0 0,-1 1 0 0 0,0-1 0 0 0,1 1 0 0 0,-1-1-1 0 0,1 0 1 0 0,-1 1 0 0 0,1-1 0 0 0,0 0 0 0 0,-1 1 0 0 0,1-1-1 0 0,0 0 1 0 0,-1 0 0 0 0,1 1 0 0 0,0-1 0 0 0,0 0 0 0 0,0 0-1 0 0,0 1 1 0 0,-1-1 0 0 0,1 0 0 0 0,0 0 0 0 0,1-1 0 0 0,1-8-6723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30 506 5983 0 0,'0'0'10675'0'0,"-6"-7"-7950"0"0,3 2-2360 0 0,0 0 0 0 0,0 0 0 0 0,1-1 0 0 0,-1 1 0 0 0,1-1 0 0 0,0 0 0 0 0,1 1 0 0 0,0-1 0 0 0,0 0 0 0 0,0 0 0 0 0,0 0 0 0 0,1 0 0 0 0,0 0 0 0 0,2-12 0 0 0,0 2-156 0 0,0 0-1 0 0,2 1 1 0 0,0-1 0 0 0,9-21 0 0 0,-5 18-74 0 0,2 0 0 0 0,0 0 1 0 0,1 1-1 0 0,1 0 0 0 0,0 1 0 0 0,1 1 1 0 0,1 0-1 0 0,25-22 0 0 0,-20 21-673 0 0,1 2-1 0 0,33-20 0 0 0,-32 23-2354 0 0,1 1-1 0 0,36-12 0 0 0,-32 14-4361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8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14367 0 0,'0'0'1306'0'0,"-1"2"-1013"0"0,-9 17 168 0 0,-1 0 0 0 0,-1 0 0 0 0,-1-1 0 0 0,-23 26 0 0 0,-6 7-61 0 0,27-31-232 0 0,-102 151 280 0 0,115-168-432 0 0,0 0-1 0 0,0 0 0 0 0,0 1 1 0 0,1-1-1 0 0,-1 1 1 0 0,1-1-1 0 0,0 1 0 0 0,0 0 1 0 0,1-1-1 0 0,-1 1 0 0 0,1 0 1 0 0,-1 7-1 0 0,2-10 16 0 0,0 1 0 0 0,0-1-1 0 0,0 0 1 0 0,0 0 0 0 0,0 0 0 0 0,0-1-1 0 0,0 1 1 0 0,0 0 0 0 0,0 0 0 0 0,0 0-1 0 0,1-1 1 0 0,-1 1 0 0 0,0-1 0 0 0,0 1-1 0 0,1-1 1 0 0,-1 1 0 0 0,0-1 0 0 0,3 1-1 0 0,-4-1 4 0 0,9 1 188 0 0,0 1 0 0 0,0-1 0 0 0,1-1 0 0 0,-1 0 0 0 0,0 0 1 0 0,0-1-1 0 0,13-2 0 0 0,2-2 265 0 0,36-12 0 0 0,-29 6-244 0 0,55-28 0 0 0,-69 30-122 0 0,-1-1 0 0 0,0 0-1 0 0,0-2 1 0 0,22-21 0 0 0,-34 29-96 0 0,0 0-1 0 0,0-1 1 0 0,-1 1 0 0 0,0-1 0 0 0,1 0 0 0 0,-2 0 0 0 0,1 0-1 0 0,0-1 1 0 0,-1 1 0 0 0,0-1 0 0 0,-1 1 0 0 0,1-1-1 0 0,-1 0 1 0 0,0 1 0 0 0,0-1 0 0 0,-1 0 0 0 0,0 0 0 0 0,0 0-1 0 0,0 0 1 0 0,-1 1 0 0 0,1-1 0 0 0,-1 0 0 0 0,-1 0-1 0 0,1 1 1 0 0,-1-1 0 0 0,0 1 0 0 0,0-1 0 0 0,-1 1 0 0 0,0 0-1 0 0,0 0 1 0 0,0 0 0 0 0,0 0 0 0 0,-1 1 0 0 0,0-1-1 0 0,0 1 1 0 0,0 0 0 0 0,0 0 0 0 0,-1 0 0 0 0,1 1-1 0 0,-1-1 1 0 0,0 1 0 0 0,0 0 0 0 0,-6-2 0 0 0,1 1-284 0 0,-1 1 0 0 0,0 0-1 0 0,0 0 1 0 0,0 1 0 0 0,0 0 0 0 0,0 1 0 0 0,-1 1 0 0 0,-11 0 0 0 0,-16-2-3368 0 0,28 1 1723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 7831 0 0,'0'0'603'0'0,"0"2"-396"0"0,-1 40 3945 0 0,0-30-3430 0 0,0 0 0 0 0,1 0 0 0 0,0 0 0 0 0,1 0-1 0 0,0 0 1 0 0,1-1 0 0 0,0 1 0 0 0,1 0-1 0 0,5 12 1 0 0,54 95 1869 0 0,-18-39-1338 0 0,-43-76-1186 0 0,1-1 1 0 0,-1 1-1 0 0,0-1 0 0 0,0 1 0 0 0,0 0 0 0 0,0 0 1 0 0,0-1-1 0 0,-1 1 0 0 0,0 0 0 0 0,0 0 0 0 0,0 7 0 0 0,0-5 27 0 0,0-6-78 0 0,-1 0 0 0 0,1 1 0 0 0,0-1 0 0 0,0 0 0 0 0,0 0 0 0 0,0 0 0 0 0,0 0 0 0 0,0 0 0 0 0,0 0 0 0 0,0 0 0 0 0,0 0 0 0 0,0 1 1 0 0,0-1-1 0 0,0 0 0 0 0,0 0 0 0 0,0 0 0 0 0,0 0 0 0 0,1 0 0 0 0,-1 0 0 0 0,0 0 0 0 0,0 0 0 0 0,0 0 0 0 0,0 1 0 0 0,0-1 0 0 0,0 0 0 0 0,0 0 0 0 0,0 0 0 0 0,0 0 0 0 0,0 0 0 0 0,0 0 0 0 0,0 0 0 0 0,0 0 0 0 0,0 0 0 0 0,1 0 0 0 0,-1 0 0 0 0,0 0 0 0 0,0 0 0 0 0,0 0 0 0 0,0 0 0 0 0,0 1 0 0 0,0-1 0 0 0,0 0 0 0 0,0 0 0 0 0,1 0 1 0 0,-1 0-1 0 0,0 0 0 0 0,0 0 0 0 0,0 0 0 0 0,0 0 0 0 0,0 0 0 0 0,0-1 0 0 0,0 1 0 0 0,0 0 0 0 0,1 0 0 0 0,7-6 413 0 0,14-20-217 0 0,-10 11 13 0 0,20-20-22 0 0,123-124-33 0 0,-119 126-191 0 0,80-66-229 0 0,-90 79-258 0 0,1 1 1 0 0,47-25-1 0 0,-49 31-305 0 0,18-8-3999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125 170 8751 0 0,'0'0'794'0'0,"0"2"-652"0"0,-2 18 233 0 0,2-5 4584 0 0,0-8 982 0 0,0-5-5098 0 0,22 4 1111 0 0,-17-6-1808 0 0,1-1-1 0 0,-1 1 1 0 0,1-1-1 0 0,-1 0 0 0 0,1 0 1 0 0,-1-1-1 0 0,0 1 1 0 0,0-1-1 0 0,6-3 1 0 0,45-27 330 0 0,-44 25-386 0 0,38-26-306 0 0,49-43-1 0 0,-96 74 166 0 0,0-1-92 0 0,1 1 0 0 0,-1-1 1 0 0,0 0-1 0 0,0 0 1 0 0,0 0-1 0 0,0 0 0 0 0,-1 0 1 0 0,1-1-1 0 0,-1 1 1 0 0,4-8-1 0 0,-6 11 110 0 0,0-1 0 0 0,0 1 1 0 0,0-1-1 0 0,0 1 0 0 0,0-1 0 0 0,-1 1 0 0 0,1-1 1 0 0,0 1-1 0 0,0-1 0 0 0,0 1 0 0 0,0-1 0 0 0,0 1 0 0 0,-1-1 1 0 0,1 1-1 0 0,0-1 0 0 0,-1 1 0 0 0,1-1 0 0 0,0 1 0 0 0,-1-1 1 0 0,1 1-1 0 0,0 0 0 0 0,-1-1 0 0 0,1 1 0 0 0,-1 0 1 0 0,1-1-1 0 0,0 1 0 0 0,-1 0 0 0 0,1 0 0 0 0,-1-1 0 0 0,0 1 1 0 0,-15-4-327 0 0,7 6 308 0 0,-1-1 0 0 0,1 2 0 0 0,0-1 0 0 0,0 1 0 0 0,0 1 0 0 0,0-1 0 0 0,0 1 0 0 0,1 1 0 0 0,0 0 0 0 0,0 0 0 0 0,-12 10 0 0 0,-7 9 184 0 0,-41 45-1 0 0,60-60-101 0 0,-27 28 171 0 0,-56 64 344 0 0,70-76-371 0 0,1 2 1 0 0,-17 30 0 0 0,36-55-163 0 0,0 0 0 0 0,0 0 0 0 0,-1 1 0 0 0,2-1 0 0 0,-1 0 0 0 0,0 1 0 0 0,0-1 0 0 0,1 0 0 0 0,-1 1 0 0 0,1-1 0 0 0,0 0 0 0 0,-1 1 0 0 0,1-1 1 0 0,0 1-1 0 0,1 2 0 0 0,-1-4-3 0 0,1 1 1 0 0,0-1-1 0 0,-1 0 1 0 0,1 1-1 0 0,0-1 1 0 0,0 0-1 0 0,0 0 0 0 0,0 0 1 0 0,0 0-1 0 0,0 0 1 0 0,0 0-1 0 0,0 0 1 0 0,0 0-1 0 0,0 0 1 0 0,1 0-1 0 0,-1 0 1 0 0,0-1-1 0 0,1 1 1 0 0,-1-1-1 0 0,0 1 1 0 0,1-1-1 0 0,-1 1 1 0 0,1-1-1 0 0,-1 0 1 0 0,3 1-1 0 0,9 0-352 0 0,1 1 0 0 0,-1-2-1 0 0,1 0 1 0 0,-1 0 0 0 0,1-1-1 0 0,12-3 1 0 0,7-2-7374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0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36 9671 0 0,'3'-16'1031'0'0,"-3"15"-573"0"0,0 1 1 0 0,1-1-1 0 0,-1 0 1 0 0,0 1-1 0 0,0-1 0 0 0,0 0 1 0 0,0 1-1 0 0,0-1 1 0 0,0 0-1 0 0,0 0 0 0 0,0 1 1 0 0,0-1-1 0 0,0 0 1 0 0,0 1-1 0 0,-1-1 0 0 0,1 0 1 0 0,0 1-1 0 0,0-1 1 0 0,-1 0-1 0 0,1 1 0 0 0,0-1 1 0 0,-1 1-1 0 0,1-1 1 0 0,-1 0-1 0 0,0 0 0 0 0,1 1-317 0 0,-1 0-1 0 0,0-1 0 0 0,0 1 1 0 0,0 0-1 0 0,0 0 0 0 0,0-1 0 0 0,1 1 1 0 0,-1 0-1 0 0,0 0 0 0 0,0 0 1 0 0,0 0-1 0 0,0 0 0 0 0,0 0 0 0 0,0 0 1 0 0,0 1-1 0 0,0-1 0 0 0,-5 2-243 0 0,1-1 0 0 0,0 1-1 0 0,0 1 1 0 0,-6 2-1 0 0,-14 12 152 0 0,0 2 0 0 0,1 0-1 0 0,1 2 1 0 0,-28 32-1 0 0,15-17-237 0 0,31-31 77 0 0,0 1 0 0 0,1 0-1 0 0,-1 0 1 0 0,-4 8-1 0 0,8-11 25 0 0,-1-1 0 0 0,1 1-1 0 0,0-1 1 0 0,0 1 0 0 0,0 0-1 0 0,0-1 1 0 0,1 1 0 0 0,-1 0 0 0 0,1 0-1 0 0,-1 0 1 0 0,1 0 0 0 0,0 0-1 0 0,0 4 1 0 0,1-6-183 0 0,12 10-264 0 0,-8-8 499 0 0,14 12 2 0 0,-14-10 28 0 0,0 1-1 0 0,0-1 0 0 0,-1 1 1 0 0,8 12-1 0 0,-6-8-2 0 0,1-1-1 0 0,0 1 1 0 0,14 14-1 0 0,-7-12 317 0 0,30 21 0 0 0,1 1-57 0 0,-32-24-235 0 0,-9-7-7 0 0,1 1 0 0 0,-1-1 0 0 0,0 1-1 0 0,0 0 1 0 0,-1 0 0 0 0,1 1 0 0 0,-1-1-1 0 0,4 7 1 0 0,-6-9 44 0 0,0 0 0 0 0,0 0 0 0 0,0 0-1 0 0,-1 0 1 0 0,1 0 0 0 0,-1 0 0 0 0,1 0 0 0 0,-1 0 0 0 0,0 0-1 0 0,0 0 1 0 0,0 0 0 0 0,0 0 0 0 0,0 0 0 0 0,0 0 0 0 0,0 0-1 0 0,-1 0 1 0 0,1 0 0 0 0,-1 0 0 0 0,0 0 0 0 0,1 0 0 0 0,-1 0-1 0 0,0 0 1 0 0,0-1 0 0 0,0 1 0 0 0,0 0 0 0 0,-1 0 0 0 0,1-1-1 0 0,0 1 1 0 0,-2 1 0 0 0,-3 3 85 0 0,0-1 1 0 0,-1 1-1 0 0,1-1 0 0 0,-1 0 1 0 0,-12 6-1 0 0,5-4-75 0 0,0-1 1 0 0,-1 0 0 0 0,0 0-1 0 0,0-2 1 0 0,0 0-1 0 0,-1-1 1 0 0,1 0-1 0 0,-1-1 1 0 0,0-1 0 0 0,1-1-1 0 0,-1 0 1 0 0,0-1-1 0 0,0 0 1 0 0,1-2 0 0 0,-17-4-1 0 0,26 6-259 0 0,1-1 0 0 0,0 0 0 0 0,0-1 0 0 0,1 1 0 0 0,-1-1 0 0 0,0 0-1 0 0,1 0 1 0 0,0 0 0 0 0,0-1 0 0 0,0 0 0 0 0,0 0 0 0 0,0 0 0 0 0,-5-8 0 0 0,3 0-8197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180 204 10623 0 0,'0'0'5352'0'0,"0"8"-4149"0"0,-1-1-926 0 0,0-1 0 0 0,-1 0 1 0 0,1 1-1 0 0,-1-1 0 0 0,0 0 0 0 0,-1 0 0 0 0,1-1 0 0 0,-1 1 1 0 0,-7 9-1 0 0,-3 3 381 0 0,-24 24-1 0 0,1 0-307 0 0,30-35-316 0 0,0 0 0 0 0,0 0 0 0 0,0 0-1 0 0,-1 0 1 0 0,0-1 0 0 0,0 0 0 0 0,-14 8 0 0 0,20-14 103 0 0,5-11-2 0 0,0-1-58 0 0,1 1-1 0 0,0 0 1 0 0,1 1 0 0 0,10-16 0 0 0,34-37 35 0 0,-33 42-92 0 0,8-8-11 0 0,0 2 1 0 0,2 0 0 0 0,0 2-1 0 0,2 1 1 0 0,33-21 0 0 0,-36 29-11 0 0,0 1 0 0 0,1 1 1 0 0,0 2-1 0 0,1 0 0 0 0,0 2 1 0 0,53-11-1 0 0,-77 20 19 0 0,0 0 0 0 0,1 1 1 0 0,-1-1-1 0 0,1 1 0 0 0,-1 0 0 0 0,1 0 0 0 0,-1 1 0 0 0,1-1 0 0 0,-1 1 1 0 0,9 2-1 0 0,-11-2-4 0 0,0 0 1 0 0,-1 0-1 0 0,1 0 1 0 0,0 0 0 0 0,-1 0-1 0 0,1 1 1 0 0,-1-1-1 0 0,1 0 1 0 0,-1 1 0 0 0,1-1-1 0 0,-1 1 1 0 0,0-1-1 0 0,0 1 1 0 0,0 0-1 0 0,0-1 1 0 0,0 1 0 0 0,0 0-1 0 0,0 0 1 0 0,-1 0-1 0 0,1 0 1 0 0,-1 0 0 0 0,1 0-1 0 0,-1-1 1 0 0,0 1-1 0 0,0 0 1 0 0,0 0 0 0 0,0 3-1 0 0,0 5 9 0 0,-2 1-1 0 0,1 0 1 0 0,-1-1-1 0 0,-1 0 1 0 0,0 0 0 0 0,0 1-1 0 0,-1-2 1 0 0,0 1-1 0 0,-1 0 1 0 0,-6 9-1 0 0,-10 14 127 0 0,-36 42 0 0 0,31-43-119 0 0,-27 36-734 0 0,53-67 273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 16959 0 0,'0'0'2479'0'0,"-2"0"-1778"0"0,-9 2-554 0 0,1 1 1 0 0,-1 0-1 0 0,0 0 0 0 0,1 1 0 0 0,0 1 1 0 0,0 0-1 0 0,0 0 0 0 0,1 1 0 0 0,0 0 1 0 0,0 1-1 0 0,0 0 0 0 0,1 0 0 0 0,0 1 1 0 0,0 0-1 0 0,-12 16 0 0 0,11-11-149 0 0,0-1 0 0 0,1 1-1 0 0,0 1 1 0 0,1-1 0 0 0,1 1-1 0 0,0 0 1 0 0,-4 18 0 0 0,8-25 0 0 0,0 1 1 0 0,1-1-1 0 0,0 1 1 0 0,0 0-1 0 0,1-1 1 0 0,0 1 0 0 0,0 0-1 0 0,1-1 1 0 0,0 1-1 0 0,0-1 1 0 0,0 1 0 0 0,1-1-1 0 0,1 1 1 0 0,-1-1-1 0 0,1 0 1 0 0,4 7-1 0 0,-6-12 29 0 0,0-1 0 0 0,0 0 0 0 0,0 1-1 0 0,0-1 1 0 0,0 0 0 0 0,0 0-1 0 0,0 0 1 0 0,1 0 0 0 0,-1 0 0 0 0,0 0-1 0 0,1 0 1 0 0,-1-1 0 0 0,0 1-1 0 0,1 0 1 0 0,-1-1 0 0 0,3 2-1 0 0,0-2 55 0 0,-1 1-1 0 0,0-1 1 0 0,1 0-1 0 0,-1 0 1 0 0,0 0-1 0 0,1 0 0 0 0,4-1 1 0 0,3-2 145 0 0,0 0 0 0 0,-1 0 0 0 0,18-9 0 0 0,-12 5-124 0 0,-1 0 1 0 0,0-2-1 0 0,0 0 1 0 0,-1-1-1 0 0,18-15 0 0 0,-28 21-106 0 0,0 0 0 0 0,0 0 0 0 0,0-1 0 0 0,-1 0 0 0 0,1 0 0 0 0,-1 0 0 0 0,0 0 0 0 0,2-7 0 0 0,-3 8-4 0 0,-1 0-1 0 0,0 0 0 0 0,0 0 1 0 0,-1 0-1 0 0,1 0 0 0 0,-1 0 1 0 0,0-1-1 0 0,0 1 0 0 0,0 0 1 0 0,-1 0-1 0 0,1 0 0 0 0,-1 0 1 0 0,-1-5-1 0 0,-2-2-46 0 0,0 0 0 0 0,-1 0 0 0 0,0 1 0 0 0,0 0 0 0 0,-1 0-1 0 0,-15-19 1 0 0,7 13-462 0 0,-2 0 0 0 0,-29-25 0 0 0,40 36 182 0 0,-6-5-544 0 0,6 7-2823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 2759 0 0,'0'0'10524'0'0,"2"-1"-11234"0"0,17-8 212 0 0,-16 9 2240 0 0,-1 0-1014 0 0,-2 0-609 0 0,1 0 0 0 0,-1-1 1 0 0,0 1-1 0 0,0 0 0 0 0,1 0 0 0 0,-1 0 1 0 0,0 0-1 0 0,1 0 0 0 0,-1 0 1 0 0,0 0-1 0 0,0 0 0 0 0,1 0 1 0 0,-1 0-1 0 0,0 0 0 0 0,0 0 1 0 0,1 1-1 0 0,-1-1 0 0 0,0 0 1 0 0,0 0-1 0 0,1 0 0 0 0,-1 0 1 0 0,0 0-1 0 0,0 0 0 0 0,0 1 0 0 0,1-1 1 0 0,-1 0-1 0 0,0 0 0 0 0,0 0 1 0 0,0 0-1 0 0,0 1 0 0 0,1-1 1 0 0,-1 0-1 0 0,0 0 0 0 0,0 1 1 0 0,0-1-1 0 0,0 0 0 0 0,0 0 1 0 0,0 1-1 0 0,-5 10 6524 0 0,0-1-7913 0 0,-14 26 2003 0 0,9-20-573 0 0,2 1-1 0 0,0 1 1 0 0,-10 30 0 0 0,-15 102-25 0 0,28-123-173 0 0,2 0 0 0 0,1 0 1 0 0,3 45-1 0 0,-1-64-91 0 0,2 1 0 0 0,-1 0 0 0 0,1-1 1 0 0,1 1-1 0 0,0-1 0 0 0,0 0 0 0 0,0 0 0 0 0,8 12 0 0 0,-10-17-96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47 15919 0 0,'2'-6'234'0'0,"-1"5"-147"0"0,-1 0-1 0 0,1 0 1 0 0,-1 0-1 0 0,0 0 1 0 0,0-1-1 0 0,1 1 1 0 0,-1 0-1 0 0,0 0 1 0 0,0 0-1 0 0,0 0 1 0 0,0 0 0 0 0,0 0-1 0 0,0-2 1 0 0,-2-3 167 0 0,2 5-224 0 0,-1 0 0 0 0,1 0 0 0 0,-1 0 0 0 0,1 0 0 0 0,-1 0 0 0 0,0 0-1 0 0,1 0 1 0 0,-1 0 0 0 0,0 0 0 0 0,0 0 0 0 0,0 1 0 0 0,1-1 0 0 0,-1 0 0 0 0,0 1-1 0 0,0-1 1 0 0,0 1 0 0 0,0-1 0 0 0,0 1 0 0 0,0-1 0 0 0,0 1 0 0 0,0-1 0 0 0,0 1 0 0 0,-1 0-1 0 0,1 0 1 0 0,0 0 0 0 0,0 0 0 0 0,0 0 0 0 0,0 0 0 0 0,0 0 0 0 0,0 0 0 0 0,0 0-1 0 0,-1 0 1 0 0,1 0 0 0 0,0 1 0 0 0,0-1 0 0 0,0 0 0 0 0,0 1 0 0 0,-1 0 0 0 0,-1 0 98 0 0,-1 0-43 0 0,0 1 0 0 0,0-1 0 0 0,0 1 1 0 0,1 0-1 0 0,-1 0 0 0 0,1 1 1 0 0,0-1-1 0 0,-1 1 0 0 0,1-1 1 0 0,0 1-1 0 0,1 0 0 0 0,-1 0 0 0 0,0 0 1 0 0,1 1-1 0 0,-4 5 0 0 0,-3 7 210 0 0,1 1-1 0 0,-8 20 0 0 0,10-23-145 0 0,-53 157 340 0 0,43-120-442 0 0,-2 6-30 0 0,-84 232 116 0 0,-22-28-474 0 0,95-195-3379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13823 0 0,'0'0'1062'0'0,"2"-1"-485"0"0,109-22 6438 0 0,-3-1-5725 0 0,105-8 495 0 0,-64 10-1003 0 0,-83 12-564 0 0,74-13-1115 0 0,-133 21 209 0 0,-1-1-1 0 0,0 1 1 0 0,1-1 0 0 0,-1 0-1 0 0,0-1 1 0 0,-1 0 0 0 0,11-8 0 0 0,-13 9-1126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244 287 13327 0 0,'0'0'1939'0'0,"10"-8"-292"0"0,10-12-560 0 0,0 1 0 0 0,2 1 1 0 0,28-19-1 0 0,-43 32-1074 0 0,0 0 0 0 0,-1 0 0 0 0,1-1 1 0 0,-1 1-1 0 0,-1-2 0 0 0,1 1 0 0 0,-1-1 0 0 0,8-13 0 0 0,-10 16 1 0 0,0-1 0 0 0,-1 0 0 0 0,0 0-1 0 0,0 0 1 0 0,0 0 0 0 0,-1 0-1 0 0,0 0 1 0 0,0-1 0 0 0,0 1-1 0 0,0 0 1 0 0,-1-1 0 0 0,0 1-1 0 0,0-1 1 0 0,-2-9 0 0 0,1 13-16 0 0,1 0 1 0 0,-1 1-1 0 0,0-1 1 0 0,0 0 0 0 0,0 0-1 0 0,0 1 1 0 0,0-1-1 0 0,0 1 1 0 0,0-1-1 0 0,-1 1 1 0 0,1-1-1 0 0,-1 1 1 0 0,1 0 0 0 0,-1 0-1 0 0,1 0 1 0 0,-1 0-1 0 0,0 0 1 0 0,1 0-1 0 0,-1 0 1 0 0,0 0-1 0 0,0 1 1 0 0,0-1 0 0 0,0 1-1 0 0,1-1 1 0 0,-1 1-1 0 0,0 0 1 0 0,0 0-1 0 0,0 0 1 0 0,-2 0-1 0 0,-4 0-21 0 0,1 0 0 0 0,-1 0 0 0 0,1 1 0 0 0,-1 0 0 0 0,1 1 0 0 0,-9 2 0 0 0,0 3-12 0 0,0-1 0 0 0,0 2 0 0 0,1 0 0 0 0,-28 21 1 0 0,-51 49 5 0 0,84-70 34 0 0,-10 10 55 0 0,-36 41 0 0 0,50-51-41 0 0,0 0 0 0 0,0 0-1 0 0,1 1 1 0 0,0 0 0 0 0,0 0-1 0 0,1 0 1 0 0,0 1 0 0 0,-4 14-1 0 0,8-22-14 0 0,-1-1 0 0 0,1 0 0 0 0,0 1 0 0 0,-1-1 0 0 0,1 0 0 0 0,0 1 0 0 0,0-1 0 0 0,0 1 0 0 0,0-1 0 0 0,0 0 1 0 0,0 1-1 0 0,0-1 0 0 0,0 0 0 0 0,1 1 0 0 0,-1-1 0 0 0,1 0 0 0 0,-1 1 0 0 0,1-1 0 0 0,-1 0 0 0 0,1 1 0 0 0,0-1 0 0 0,-1 0 0 0 0,1 0 0 0 0,0 0 0 0 0,0 0 0 0 0,0 0 0 0 0,0 0 0 0 0,0 0 0 0 0,0 0 0 0 0,0 0 0 0 0,0 0 0 0 0,1-1 0 0 0,-1 1 0 0 0,0 0 0 0 0,0-1 0 0 0,1 1 0 0 0,-1-1 0 0 0,0 1 0 0 0,1-1 0 0 0,-1 0 0 0 0,0 0 0 0 0,1 1 1 0 0,1-1-1 0 0,5 0 38 0 0,1 0 0 0 0,-1-1 0 0 0,0 0 0 0 0,0 0 0 0 0,0 0 0 0 0,9-4 0 0 0,15-4-120 0 0,-1-1 1 0 0,0-1-1 0 0,0-2 0 0 0,-1-1 1 0 0,-1-2-1 0 0,29-19 0 0 0,-48 27 78 0 0,-10 8 2 0 0,0 0 0 0 0,0 0 0 0 0,0-1 0 0 0,0 1 0 0 0,0 0 0 0 0,0 0 0 0 0,0 0 0 0 0,0 0 0 0 0,0 0 0 0 0,0 0 0 0 0,0 0 0 0 0,1 0 0 0 0,-1 0 0 0 0,0 0 0 0 0,0-1 0 0 0,0 1 0 0 0,0 0 0 0 0,0 0 0 0 0,0 0 0 0 0,0 0 0 0 0,0 0 0 0 0,1 0 0 0 0,-1 0 0 0 0,0 0 0 0 0,0 0 0 0 0,0 0 0 0 0,0 0 0 0 0,0 0 0 0 0,0 0 0 0 0,0 0 0 0 0,1 0-1 0 0,-1 0 1 0 0,0 0 0 0 0,0 0 0 0 0,0 0 0 0 0,0 0 0 0 0,0 0 0 0 0,0 0 0 0 0,0 0 0 0 0,1 0 0 0 0,-1 0 0 0 0,0 0 0 0 0,0 1 0 0 0,0-1 0 0 0,0 0 0 0 0,0 6 71 0 0,-4 8 42 0 0,-11 22 263 0 0,-29 52-1 0 0,4-13-312 0 0,39-73-51 0 0,13-4-378 0 0,-7 0-897 0 0,1 0 0 0 0,-1 0 0 0 0,1-1 0 0 0,4-3 0 0 0,12-6-5551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19 3223 0 0,'33'-18'15760'0'0,"-33"18"-15428"0"0,9 5 2538 0 0,-8-2-2966 0 0,0-1 193 0 0,0 0-1 0 0,0 0 1 0 0,0 0 0 0 0,0 1-1 0 0,0-1 1 0 0,-1 0 0 0 0,1 1-1 0 0,-1-1 1 0 0,1 1-1 0 0,-1-1 1 0 0,0 1 0 0 0,0-1-1 0 0,0 1 1 0 0,0-1 0 0 0,-1 0-1 0 0,1 1 1 0 0,-1-1-1 0 0,0 3 1 0 0,-3 7 91 0 0,0-1-1 0 0,-8 17 0 0 0,8-20-83 0 0,-87 198 425 0 0,-46 96-994 0 0,120-268 224 0 0,6-15-121 0 0,2 1 0 0 0,-14 38-1 0 0,23-57 317 0 0,0-1 1 0 0,0 1-1 0 0,-1-1 0 0 0,1 1 1 0 0,0-1-1 0 0,0 1 0 0 0,0-1 1 0 0,0 1-1 0 0,0-1 0 0 0,0 1 0 0 0,0-1 1 0 0,0 1-1 0 0,0-1 0 0 0,0 1 1 0 0,0 0-1 0 0,0-1 0 0 0,0 1 0 0 0,0-1 1 0 0,0 1-1 0 0,0-1 0 0 0,1 1 1 0 0,-1-1-1 0 0,0 1 0 0 0,0-1 1 0 0,1 1-1 0 0,-1-1 0 0 0,0 0 0 0 0,1 1 1 0 0,-1-1-1 0 0,1 1 0 0 0,-1-1 1 0 0,1 1-1 0 0,0-1-195 0 0,0 0 0 0 0,1 1 1 0 0,-1-1-1 0 0,0 0 0 0 0,0 0 0 0 0,0 0 1 0 0,1 0-1 0 0,-1-1 0 0 0,0 1 1 0 0,0 0-1 0 0,0 0 0 0 0,1-1 0 0 0,1 0 1 0 0,11-5-6586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23 10135 0 0,'2'-2'138'0'0,"-1"0"0"0"0,1-1-1 0 0,0 1 1 0 0,1 0 0 0 0,-1 0 0 0 0,0 0-1 0 0,4-2 1 0 0,6 1 7364 0 0,-11 4-6515 0 0,0 3-833 0 0,0-1 1 0 0,0 0-1 0 0,0 1 1 0 0,-1-1-1 0 0,1 1 1 0 0,-1-1-1 0 0,0 1 1 0 0,0-1-1 0 0,0 1 0 0 0,0 0 1 0 0,-1-1-1 0 0,-1 7 1 0 0,-2 7 251 0 0,-9 20 1 0 0,10-30-283 0 0,-143 313 1040 0 0,79-185-824 0 0,23-48-254 0 0,19-40-21 0 0,2 1 0 0 0,-22 66-1 0 0,44-111-76 0 0,0-1-1 0 0,0 1 1 0 0,1 0-1 0 0,-1-1 1 0 0,1 1-1 0 0,-1 0 1 0 0,1 0 0 0 0,0 0-1 0 0,0-1 1 0 0,1 1-1 0 0,0 5 1 0 0,-1-8-61 0 0,1 1 1 0 0,-1-1-1 0 0,0 1 1 0 0,1-1-1 0 0,-1 0 0 0 0,1 1 1 0 0,-1-1-1 0 0,1 0 1 0 0,-1 1-1 0 0,1-1 1 0 0,-1 0-1 0 0,1 0 0 0 0,-1 1 1 0 0,1-1-1 0 0,-1 0 1 0 0,1 0-1 0 0,-1 0 1 0 0,1 0-1 0 0,-1 0 0 0 0,2 0 1 0 0,-1 1-163 0 0,13 1-793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1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16327 0 0,'0'0'746'0'0,"0"2"-16"0"0,0 8-500 0 0,1 0 0 0 0,1 1 0 0 0,-1-1 0 0 0,2 0-1 0 0,-1 0 1 0 0,2 0 0 0 0,-1 0 0 0 0,1 0 0 0 0,8 14 0 0 0,7 6 1210 0 0,32 41 0 0 0,-24-35-1072 0 0,-18-24-177 0 0,2 3 171 0 0,0 1-1 0 0,15 27 1 0 0,-24-37-299 0 0,0-1 0 0 0,1 1 0 0 0,-2-1 1 0 0,1 1-1 0 0,-1 0 0 0 0,0 0 0 0 0,0-1 1 0 0,-1 1-1 0 0,1 0 0 0 0,-1 0 0 0 0,0 0 1 0 0,-1 0-1 0 0,-1 5 0 0 0,-1 2 4 0 0,-1 0 0 0 0,-1 0 0 0 0,0-1 0 0 0,0 0 0 0 0,-12 19 0 0 0,-42 52 251 0 0,42-62-395 0 0,-1-1 0 0 0,0 0 0 0 0,-24 18 0 0 0,28-27 2 0 0,-1 0-1 0 0,0-2 1 0 0,0 0 0 0 0,0 0-1 0 0,-30 10 1 0 0,31-13-125 0 0,9-4-255 0 0,1 0 1 0 0,-1-1-1 0 0,0 1 1 0 0,0-1 0 0 0,0 0-1 0 0,-9 1 1 0 0,6-3-1077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7 4607 0 0,'0'0'16527'0'0,"-6"-3"-15766"0"0,-1 1-605 0 0,4 2-143 0 0,0-1 0 0 0,0 1 0 0 0,0 0-1 0 0,0 0 1 0 0,0 0 0 0 0,0 0 0 0 0,0 0 0 0 0,0 1 0 0 0,-1 0-1 0 0,1-1 1 0 0,0 1 0 0 0,-5 3 0 0 0,-31 16 51 0 0,1 2 0 0 0,2 2 0 0 0,-57 48-1 0 0,-3 1-65 0 0,36-26 2 0 0,60-47 0 0 0,0 0 0 0 0,0 0 0 0 0,0 1 0 0 0,0-1 0 0 0,0 0 0 0 0,1 0 0 0 0,-1 0 0 0 0,0 0 0 0 0,0 0 0 0 0,0 0 0 0 0,0 0 0 0 0,0 0 0 0 0,0 0 0 0 0,1 0 0 0 0,-1 0 0 0 0,0 0 0 0 0,0 0 0 0 0,0 1 0 0 0,0-1 0 0 0,0 0 0 0 0,0 0 0 0 0,0 0 0 0 0,0 0 0 0 0,0 0 0 0 0,0 0 0 0 0,0 0 0 0 0,1 1 0 0 0,-1-1 0 0 0,0 0 0 0 0,0 0 0 0 0,0 0 0 0 0,0 0 0 0 0,0 0 0 0 0,0 1 0 0 0,0-1 0 0 0,0 0 0 0 0,0 0 0 0 0,0 0 0 0 0,0 0 0 0 0,0 0 0 0 0,0 0 0 0 0,0 1 0 0 0,-1-1 0 0 0,1 0 0 0 0,0 0 0 0 0,0 0 0 0 0,0 0 0 0 0,0 0 0 0 0,0 0 0 0 0,0 1 0 0 0,0-1 0 0 0,0 0 0 0 0,0 0 0 0 0,0 0 0 0 0,0 0 0 0 0,-1 0 0 0 0,1 0 0 0 0,0 0 0 0 0,0 0 0 0 0,0 0 0 0 0,0 0 0 0 0,0 1 0 0 0,0-1 0 0 0,-1 0 0 0 0,1 0 0 0 0,0 0 0 0 0,0 0 0 0 0,0 0 0 0 0,9 0 0 0 0,-9 0 0 0 0,22-3-44 0 0,-1 0 1 0 0,0-2-1 0 0,0 0 0 0 0,31-13 1 0 0,25-6-291 0 0,-60 19 256 0 0,1 1 0 0 0,0 1 0 0 0,31-1 0 0 0,-43 4 72 0 0,0 0 0 0 0,-1 0 0 0 0,1 1 1 0 0,0 0-1 0 0,-1 0 0 0 0,1 1 0 0 0,0 0 0 0 0,-1 0 0 0 0,0 0 1 0 0,1 0-1 0 0,-1 1 0 0 0,0 0 0 0 0,0 0 0 0 0,-1 0 1 0 0,8 7-1 0 0,-7-5 27 0 0,0-1 0 0 0,-1 1-1 0 0,0-1 1 0 0,0 1 0 0 0,-1 0 0 0 0,1 1 0 0 0,-1-1 0 0 0,0 1-1 0 0,0-1 1 0 0,-1 1 0 0 0,0 0 0 0 0,0 0 0 0 0,0 0 0 0 0,-1 0-1 0 0,1 8 1 0 0,-2-11-3 0 0,-1 0 0 0 0,0-1 0 0 0,0 1 0 0 0,0-1-1 0 0,0 1 1 0 0,0-1 0 0 0,0 1 0 0 0,-1-1 0 0 0,-2 3 0 0 0,2-2-5 0 0,0 1 6 0 0,-1-1-1 0 0,0 0 1 0 0,-1 0-1 0 0,1 0 1 0 0,0 0-1 0 0,-1 0 1 0 0,0-1-1 0 0,1 1 1 0 0,-1-1-1 0 0,-5 2 1 0 0,-44 16 129 0 0,40-16-111 0 0,-245 70 79 0 0,229-68-23 0 0,0-2-1 0 0,-1-1 1 0 0,1-1-1 0 0,-1-1 1 0 0,1-2-1 0 0,0 0 1 0 0,-32-7-1 0 0,60 7 20 0 0,19-5-541 0 0,8 7-1484 0 0,-13 1-22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 12895 0 0,'1'-1'998'0'0,"11"-24"2176"0"0,-12 25-3063 0 0,0 0 1 0 0,0 0-1 0 0,0 0 0 0 0,0 0 1 0 0,1 0-1 0 0,-1 0 1 0 0,0 0-1 0 0,0 0 0 0 0,0 0 1 0 0,0 0-1 0 0,0 0 0 0 0,1 1 1 0 0,-1-1-1 0 0,0-1 1 0 0,0 1-1 0 0,3-1 2116 0 0,-3 1-2115 0 0,0 0-1 0 0,0 0 1 0 0,0-1-1 0 0,0 1 0 0 0,0 0 1 0 0,0 0-1 0 0,0 0 0 0 0,0 0 1 0 0,0 0-1 0 0,0-1 0 0 0,0 1 1 0 0,0 0-1 0 0,0 0 1 0 0,0-1-1 0 0,8 14 932 0 0,-7-8-1017 0 0,0 0 0 0 0,0 1 0 0 0,0-1 0 0 0,-1 0 0 0 0,0 1 0 0 0,0-1 0 0 0,0 1 0 0 0,-1-1 0 0 0,0 0 0 0 0,0 1 0 0 0,0-1 0 0 0,-1 0 0 0 0,-3 7 0 0 0,-4 10 179 0 0,-22 35 0 0 0,23-43-186 0 0,2-3-198 0 0,-1 0 0 0 0,0-1-1 0 0,-1 0 1 0 0,0 0 0 0 0,-1-1 0 0 0,-9 9-1 0 0,16-17-770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2 9215 0 0,'0'0'707'0'0,"-9"-1"-438"0"0,7 1-55 0 0,-1 0 0 0 0,1 1 0 0 0,0-1 0 0 0,-1 1 0 0 0,1 0 0 0 0,-1 0 0 0 0,1 0 0 0 0,0 0 0 0 0,0 0 0 0 0,-4 3 0 0 0,-21 17 3390 0 0,25-19-3392 0 0,-23 22 805 0 0,1 1 0 0 0,2 0 1 0 0,0 2-1 0 0,-28 46 0 0 0,-58 127 598 0 0,3 43-1286 0 0,23-50-19 0 0,-16-9-164 0 0,55-122-842 0 0,23-34-359 0 0,-24 45 0 0 0,44-72-171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10135 0 0,'2'0'3439'0'0,"45"-10"4778"0"0,29 3-6171 0 0,-38 4-1311 0 0,171-31 848 0 0,-3-16-1079 0 0,-133 32-468 0 0,-54 12-245 0 0,0 2-1 0 0,0 1 1 0 0,0 0-1 0 0,1 1 0 0 0,-1 1 1 0 0,23 2-1 0 0,-40-1 101 0 0,-1 0 0 0 0,1 0 0 0 0,-1 0 1 0 0,1 0-1 0 0,-1 1 0 0 0,1-1 0 0 0,-1 1 0 0 0,1-1 0 0 0,-1 1 0 0 0,1-1 0 0 0,-1 1 0 0 0,0 0 0 0 0,1 0 0 0 0,-1 0 0 0 0,0 0 0 0 0,0 0 0 0 0,0 0 0 0 0,1 0 0 0 0,-1 0 0 0 0,0 0 0 0 0,-1 0 0 0 0,1 1 0 0 0,0-1 0 0 0,0 0 0 0 0,0 1 0 0 0,0 2 0 0 0,2 10-1298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11975 0 0,'-1'2'6004'0'0,"-3"15"-143"0"0,3-12-5699 0 0,1-2 343 0 0,1-3-451 0 0,0 1 0 0 0,0-1 0 0 0,0 1 0 0 0,0-1 0 0 0,0 1 0 0 0,0 0 0 0 0,0-1 0 0 0,0 1 0 0 0,-1 0 0 0 0,1 0 0 0 0,1 1 0 0 0,1 1 63 0 0,2 1 64 0 0,-3-1-58 0 0,1-1 0 0 0,-1 0 0 0 0,1 1 0 0 0,0-1 0 0 0,0 0 1 0 0,0-1-1 0 0,0 1 0 0 0,0 0 0 0 0,0-1 0 0 0,7 2 0 0 0,-23-3-285 0 0,9 1-160 0 0,1-1-1 0 0,0 0 0 0 0,-1 0 0 0 0,1 0 1 0 0,0-1-1 0 0,-1 1 0 0 0,1-1 0 0 0,0 0 1 0 0,-1 0-1 0 0,1 0 0 0 0,0 0 1 0 0,-4-2-1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131 112 9671 0 0,'0'0'748'0'0,"-12"0"294"0"0,8 1 1762 0 0,-4 6-1588 0 0,0 0 0 0 0,1 0 0 0 0,0 1 0 0 0,-6 9 1 0 0,4-4-501 0 0,1 0 0 0 0,-9 19 1 0 0,10-15-555 0 0,0 1 1 0 0,1 0 0 0 0,1 0 0 0 0,1 0-1 0 0,-2 20 1 0 0,5-32-107 0 0,0 1 0 0 0,1 0 0 0 0,0 0 0 0 0,0 0 0 0 0,1 0 0 0 0,-1 0 0 0 0,2 0 0 0 0,3 13 0 0 0,-4-18-14 0 0,0 0-1 0 0,0 1 1 0 0,0-1-1 0 0,0 0 1 0 0,1 0 0 0 0,-1 0-1 0 0,1 0 1 0 0,0 0-1 0 0,0 0 1 0 0,0 0-1 0 0,-1 0 1 0 0,2-1-1 0 0,-1 1 1 0 0,0-1-1 0 0,0 1 1 0 0,0-1-1 0 0,1 0 1 0 0,-1 0-1 0 0,0 0 1 0 0,1 0-1 0 0,-1-1 1 0 0,1 1-1 0 0,-1 0 1 0 0,1-1-1 0 0,0 0 1 0 0,3 0-1 0 0,8 0 104 0 0,0-1-1 0 0,0 0 1 0 0,0-1-1 0 0,0 0 0 0 0,0-2 1 0 0,-1 1-1 0 0,23-11 1 0 0,-13 4-17 0 0,0-1 1 0 0,-1-2 0 0 0,29-20 0 0 0,-29 16-17 0 0,-1 0 0 0 0,0-1 0 0 0,-1-2 1 0 0,-1 0-1 0 0,-1-1 0 0 0,15-23 0 0 0,-24 31-278 0 0,-1-1 0 0 0,0 0 0 0 0,-1-1 0 0 0,0 1 0 0 0,-1-1 0 0 0,-1-1 0 0 0,-1 1 0 0 0,0-1 0 0 0,-1 0 0 0 0,0 1 0 0 0,0-26 0 0 0,-3 39-1138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62 10591 0 0,'1'-2'819'0'0,"23"-24"1133"0"0,-20 21-85 0 0,-1-1 0 0 0,0 1 0 0 0,6-13 1848 0 0,-11 19-3626 0 0,-48 14 17 0 0,-75 36 0 0 0,98-37 1 0 0,1 0 0 0 0,-48 36-1 0 0,58-37-49 0 0,1 0 1 0 0,1 0-1 0 0,0 1 0 0 0,1 1 0 0 0,-17 25 0 0 0,29-39-45 0 0,0 0 1 0 0,0 1-1 0 0,0-1 1 0 0,0 1-1 0 0,0-1 0 0 0,0 1 1 0 0,1-1-1 0 0,-1 1 1 0 0,1 0-1 0 0,-1-1 0 0 0,1 1 1 0 0,0 0-1 0 0,0-1 1 0 0,0 1-1 0 0,-1 0 1 0 0,2-1-1 0 0,-1 1 0 0 0,0 0 1 0 0,0-1-1 0 0,0 1 1 0 0,1 0-1 0 0,0 2 1 0 0,0-3 1 0 0,0 0 1 0 0,0 0-1 0 0,0 0 1 0 0,0 0-1 0 0,0 0 0 0 0,1 0 1 0 0,-1 0-1 0 0,0 0 1 0 0,0 0-1 0 0,1 0 1 0 0,-1-1-1 0 0,1 1 1 0 0,-1 0-1 0 0,0-1 1 0 0,1 1-1 0 0,-1-1 1 0 0,1 0-1 0 0,0 0 1 0 0,-1 1-1 0 0,1-1 1 0 0,-1 0-1 0 0,1 0 1 0 0,-1 0-1 0 0,3-1 1 0 0,16-1 68 0 0,1-1 1 0 0,0-2 0 0 0,-1 0-1 0 0,1-1 1 0 0,-1-1 0 0 0,-1 0-1 0 0,34-19 1 0 0,-46 22-84 0 0,0 0-1 0 0,1 0 0 0 0,-1 0-1 0 0,0 0 1 0 0,0-1 0 0 0,0-1-1 0 0,-1 1 1 0 0,0-1 0 0 0,0 0-1 0 0,6-8 1 0 0,-11 13-63 0 0,-6 12-3 0 0,2-2 59 0 0,0-1 1 0 0,0 1-1 0 0,1 0 0 0 0,0 0 0 0 0,1 0 1 0 0,0 0-1 0 0,0 10 0 0 0,1-16 8 0 0,0-1-1 0 0,0 1 1 0 0,0-1-1 0 0,0 1 0 0 0,1-1 1 0 0,-1 0-1 0 0,1 1 1 0 0,0-1-1 0 0,-1 1 1 0 0,1-1-1 0 0,0 0 1 0 0,1 0-1 0 0,-1 0 1 0 0,0 0-1 0 0,1 1 1 0 0,-1-2-1 0 0,1 1 0 0 0,-1 0 1 0 0,1 0-1 0 0,0 0 1 0 0,0-1-1 0 0,0 1 1 0 0,0-1-1 0 0,0 1 1 0 0,0-1-1 0 0,0 0 1 0 0,0 0-1 0 0,1 0 1 0 0,-1 0-1 0 0,4 0 0 0 0,2 1-261 0 0,0-1 0 0 0,0 0-1 0 0,1-1 1 0 0,-1 0-1 0 0,0 0 1 0 0,10-2-1 0 0,1-1-693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73 14279 0 0,'11'-11'302'0'0,"-7"7"-144"0"0,-1 0 0 0 0,1 0 0 0 0,-1 0 0 0 0,1-1 0 0 0,-1 1 0 0 0,0-1 0 0 0,-1 0 0 0 0,4-9 0 0 0,-5 14 18 0 0,-1-1 1 0 0,0 0-1 0 0,1 1 0 0 0,-1-1 0 0 0,0 1 0 0 0,0-1 1 0 0,0 0-1 0 0,0 1 0 0 0,1-1 0 0 0,-1 1 0 0 0,0-1 1 0 0,0 0-1 0 0,0 1 0 0 0,0-1 0 0 0,0 0 1 0 0,-1 1-1 0 0,1-2 0 0 0,0 2-82 0 0,0 0-1 0 0,0 0 1 0 0,-1 0 0 0 0,1 0 0 0 0,0 0 0 0 0,0 0-1 0 0,-1 0 1 0 0,1-1 0 0 0,0 1 0 0 0,0 0 0 0 0,-1 0-1 0 0,1 0 1 0 0,0 0 0 0 0,0 0 0 0 0,0 0 0 0 0,-1 0-1 0 0,1 0 1 0 0,0 0 0 0 0,0 1 0 0 0,-1-1 0 0 0,1 0-1 0 0,0 0 1 0 0,0 0 0 0 0,-1 0 0 0 0,1 0-1 0 0,0 0 1 0 0,0 0 0 0 0,-1 1 0 0 0,-1 0 111 0 0,-1 1 1 0 0,1 0-1 0 0,0-1 0 0 0,-1 1 1 0 0,1 0-1 0 0,-3 4 0 0 0,-16 26 52 0 0,1 0 0 0 0,-22 49 0 0 0,22-39-177 0 0,-94 195 177 0 0,24-45-199 0 0,-27 29 3 0 0,33-63-838 0 0,60-106-1011 0 0,15-33-4523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7831 0 0,'2'0'14208'0'0,"48"-2"-12274"0"0,66-13-1 0 0,-40 5-1356 0 0,113-17-106 0 0,78-9-231 0 0,-173 33-179 0 0,-81 4-550 0 0,0 0-1 0 0,0 0 1 0 0,0 1 0 0 0,0 1-1 0 0,14 5 1 0 0,-14-2-2253 0 0,-2 2-5252 0 0</inkml:trace>
  <inkml:trace contextRef="#ctx0" brushRef="#br0" timeOffset="1">1108 297 9671 0 0,'-1'1'3688'0'0,"-1"8"-743"0"0,0 0 0 0 0,-5 14-1 0 0,-12 17 146 0 0,-28 37-3092 0 0,34-56 904 0 0,-56 71-663 0 0,49-66-209 0 0,13-16-322 0 0,1-1-1 0 0,0 1 0 0 0,-9 20 1 0 0</inkml:trace>
  <inkml:trace contextRef="#ctx0" brushRef="#br0" timeOffset="2">1336 55 12439 0 0,'-5'-18'544'0'0,"4"10"128"0"0,-3-1-544 0 0,0 0-128 0 0,-6-2 8704 0 0,3 18-8608 0 0,2 1-96 0 0,1 3 0 0 0,0 5-992 0 0,3 4-224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1375 0 0,'-1'2'12026'0'0,"-3"6"-8266"0"0,-15 19-1703 0 0,9-14-1306 0 0,1 0 1 0 0,-13 26 0 0 0,6-6-308 0 0,8-16-328 0 0,0 0-1 0 0,1 0 1 0 0,0 1 0 0 0,-5 28-1 0 0,12-44-43 0 0,0 0 0 0 0,0 0 0 0 0,0 0 0 0 0,0 0 0 0 0,1-1 0 0 0,-1 1 0 0 0,1 0 0 0 0,-1 0 0 0 0,1 0 0 0 0,0 0 0 0 0,-1 0-1 0 0,1-1 1 0 0,0 1 0 0 0,0 0 0 0 0,1-1 0 0 0,-1 1 0 0 0,0-1 0 0 0,0 1 0 0 0,1-1 0 0 0,-1 0 0 0 0,1 1 0 0 0,1 0 0 0 0,3 2 63 0 0,-1 0 0 0 0,1-1 0 0 0,0 1 1 0 0,12 4-1 0 0,-6-4-113 0 0,0 0 0 0 0,0 0-1 0 0,0-2 1 0 0,1 1 0 0 0,-1-2 0 0 0,1 0 0 0 0,0 0 0 0 0,-1-1 0 0 0,21-2-1 0 0,-28 0 13 0 0,-1 1 0 0 0,1 0 0 0 0,-1-1 0 0 0,1 0 0 0 0,-1 0 0 0 0,0 0 0 0 0,0-1 0 0 0,0 0 0 0 0,0 1 0 0 0,6-7 0 0 0,-4 3 74 0 0,-1 0-1 0 0,1-1 1 0 0,-1 0-1 0 0,-1 0 1 0 0,7-11-1 0 0,-1-5 190 0 0,0-1 1 0 0,11-47-1 0 0,0-7-314 0 0,-20 78-23 0 0,-1-1 1 0 0,0 1-1 0 0,0-1 1 0 0,0 1-1 0 0,0-1 0 0 0,0 1 1 0 0,0-1-1 0 0,0 0 1 0 0,0 1-1 0 0,0-1 1 0 0,0 1-1 0 0,0-1 1 0 0,0 1-1 0 0,0-1 1 0 0,0 1-1 0 0,0-1 1 0 0,0 1-1 0 0,-1-1 0 0 0,1 1 1 0 0,0-1-1 0 0,0 1 1 0 0,-1-1-1 0 0,1 1 1 0 0,0-1-1 0 0,-1 1 1 0 0,1 0-1 0 0,0-1 1 0 0,-2 0-1 0 0,1 1-90 0 0,0-1-1 0 0,0 1 1 0 0,-1-1-1 0 0,1 1 1 0 0,0 0 0 0 0,0-1-1 0 0,-1 1 1 0 0,1 0 0 0 0,0 0-1 0 0,-1 0 1 0 0,1 0-1 0 0,-2 0 1 0 0,-6 2-1306 0 0,0 0 1 0 0,-16 5-1 0 0,21-6 813 0 0,-21 8-1304 0 0,18-6 1305 0 0,0 0-1 0 0,0-1 0 0 0,0 0 0 0 0,-1 0 0 0 0,1-1 0 0 0,-9 1 0 0 0,14-2-150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58 209 6911 0 0,'0'0'528'0'0,"0"2"-341"0"0,-1 4 920 0 0,0 1 0 0 0,0 0 1 0 0,0 0-1 0 0,-1 0 0 0 0,0 0 0 0 0,0-1 0 0 0,0 1 1 0 0,-5 6-1 0 0,0 2 797 0 0,-2-1-1 0 0,-12 18 1 0 0,20-31-1167 0 0,13-10-426 0 0,24-21 124 0 0,45-48 1 0 0,-50 47-366 0 0,65-52 1 0 0,-66 61-42 0 0,52-27 0 0 0,-70 42-30 0 0,1 2 1 0 0,0 0-1 0 0,0 0 0 0 0,0 1 1 0 0,1 1-1 0 0,-1 0 1 0 0,22-2-1 0 0,-31 5 15 0 0,0 0 0 0 0,0 0 0 0 0,0 0 0 0 0,0 0-1 0 0,0 1 1 0 0,-1 0 0 0 0,1-1 0 0 0,0 1 0 0 0,0 1 0 0 0,0-1 0 0 0,5 3-1 0 0,-7-3 12 0 0,0 1 0 0 0,-1-1 0 0 0,1 1 0 0 0,0 0 0 0 0,0-1 0 0 0,-1 1-1 0 0,1 0 1 0 0,-1 0 0 0 0,0 0 0 0 0,0 0 0 0 0,0 0 0 0 0,0 0-1 0 0,0 0 1 0 0,0 1 0 0 0,0-1 0 0 0,0 0 0 0 0,-1 0 0 0 0,1 1-1 0 0,-1-1 1 0 0,0 5 0 0 0,0 2 52 0 0,-1 1 0 0 0,0-1 0 0 0,-1 1 0 0 0,0-1 0 0 0,-1 1 0 0 0,0-1 0 0 0,0 0 0 0 0,-8 15 0 0 0,3-5-2 0 0,-2 6-424 0 0,-2 0 0 0 0,-1 0 1 0 0,-1-1-1 0 0,-28 36 0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25 19663 0 0,'0'-12'903'0'0,"0"9"-19"0"0,-7-1-481 0 0,5 3-318 0 0,0 0 0 0 0,0 0 0 0 0,-1 0 1 0 0,1 1-1 0 0,0-1 0 0 0,-1 1 1 0 0,1-1-1 0 0,0 1 0 0 0,-1 0 1 0 0,1 0-1 0 0,0 0 0 0 0,-1 0 1 0 0,1 1-1 0 0,-1-1 0 0 0,1 1 1 0 0,0-1-1 0 0,0 1 0 0 0,-4 1 1 0 0,-4 3 78 0 0,1-1 0 0 0,-18 13 1 0 0,10-7-61 0 0,-17 15-104 0 0,23-17 0 0 0,-19 12 0 0 0,-167 96 0 0 0,170-96-16 0 0,26-19-64 0 0,8 6-205 0 0,1-3 141 0 0,-1 0 1 0 0,0 0-1 0 0,1-1 0 0 0,0-1 1 0 0,0 1-1 0 0,0-1 0 0 0,0-1 1 0 0,12 2-1 0 0,-6-1-134 0 0,66 8-1383 0 0,-58-9 1272 0 0,-1 1 0 0 0,1 1 1 0 0,-1 1-1 0 0,36 12 0 0 0,-45-11 731 0 0,0 0 1 0 0,0 1 0 0 0,18 12-1 0 0,-25-13 12 0 0,1-1 0 0 0,-1 1 1 0 0,0 0-1 0 0,0 0 0 0 0,0 0 0 0 0,-1 1 0 0 0,0 0 0 0 0,5 8 0 0 0,-8-11-218 0 0,1-1-1 0 0,-1 1 1 0 0,0 0 0 0 0,0 0-1 0 0,0 0 1 0 0,-1 0 0 0 0,1 0-1 0 0,0-1 1 0 0,-1 1 0 0 0,0 0-1 0 0,0 0 1 0 0,0 0 0 0 0,0 0-1 0 0,0 0 1 0 0,-2 5 0 0 0,1-4-76 0 0,0 0 0 0 0,-1 0 0 0 0,0 0 0 0 0,0 0 0 0 0,0 0 0 0 0,0-1 0 0 0,-1 1 0 0 0,1-1 0 0 0,-6 6 0 0 0,-1 0-50 0 0,0-2 1 0 0,-1 1 0 0 0,0-1-1 0 0,0 0 1 0 0,0-1 0 0 0,-20 9-1 0 0,0-3 20 0 0,0-2 0 0 0,-1-1-1 0 0,0-1 1 0 0,0-2 0 0 0,-1-1-1 0 0,0-1 1 0 0,0-2-1 0 0,-41-2 1 0 0,62-1 9 0 0,1 0-1 0 0,-1-1 0 0 0,0 0 1 0 0,0 0-1 0 0,1-1 1 0 0,0-1-1 0 0,-12-5 1 0 0,19 8-29 0 0,0-1 1 0 0,0 1 0 0 0,1-1 0 0 0,-1 0 0 0 0,1 0 0 0 0,-1 0 0 0 0,1-1 0 0 0,0 1-1 0 0,-1 0 1 0 0,1-1 0 0 0,0 0 0 0 0,-2-3 0 0 0,4 4-22 0 0,-1 0 0 0 0,0-1 0 0 0,0 1 0 0 0,1 0 0 0 0,-1-1 0 0 0,1 1 0 0 0,0-1 0 0 0,0 1 0 0 0,0 0 0 0 0,0-1 0 0 0,0 1 0 0 0,0-1 0 0 0,1 1 0 0 0,-1 0 0 0 0,1-1 0 0 0,0 1 0 0 0,-1 0 0 0 0,3-4 0 0 0,6-9-1563 0 0,2 0-4294 0 0,4-1-2290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2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3223 0 0,'0'1'6505'0'0,"-4"7"-2855"0"0,0 0 2077 0 0,-5 11 594 0 0,-6 7-4599 0 0,14-24-1442 0 0,1 1-59 0 0,0-2-265 0 0,0-1 1 0 0,0 1-1 0 0,0-1 1 0 0,-1 1-1 0 0,1-1 0 0 0,0 0 1 0 0,0 1-1 0 0,0-1 1 0 0,0 1-1 0 0,0-1 0 0 0,0 1 1 0 0,0-1-1 0 0,1 0 1 0 0,-1 1-1 0 0,0-1 0 0 0,0 1 1 0 0,0-1-1 0 0,0 1 1 0 0,0-1-1 0 0,1 0 0 0 0,-1 1 1 0 0,0-1-1 0 0,0 0 1 0 0,1 1-1 0 0,-1-1 0 0 0,0 0 1 0 0,1 1-1 0 0,-1-1 1 0 0,0 0-1 0 0,1 1 0 0 0,-1-1 1 0 0,0 0-1 0 0,1 0 1 0 0,0 1-1 0 0,10 3-9304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48 15951 0 0,'0'-5'165'0'0,"0"-2"161"0"0,1 0-1 0 0,-1 0 0 0 0,1 1 1 0 0,2-8-1 0 0,-3 12 358 0 0,-5 16 96 0 0,-9 22-222 0 0,-5 10 178 0 0,-17 69 1 0 0,15-38-486 0 0,-3-1 0 0 0,-63 135 0 0 0,-136 224-50 0 0,113-206-117 0 0,109-227-654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59 257 3679 0 0,'-9'-8'279'0'0,"-1"0"0"0"0,-8-12 0 0 0,-3-7 6528 0 0,35 33-4394 0 0,-6-1-1678 0 0,4 0-165 0 0,0-1 0 0 0,0-1-1 0 0,0 0 1 0 0,1-1 0 0 0,-1 0-1 0 0,1 0 1 0 0,0-2 0 0 0,19 0-1 0 0,13-4 579 0 0,46-11 0 0 0,-66 11-779 0 0,456-112 3063 0 0,-372 80-3167 0 0,35-9-1865 0 0,-143 45 1555 0 0,3-1-380 0 0,1 0 1 0 0,-1 0-1 0 0,1 0 0 0 0,-1 0 0 0 0,0 1 0 0 0,1 0 0 0 0,-1 0 1 0 0,1 0-1 0 0,-1 0 0 0 0,1 1 0 0 0,-1 0 0 0 0,6 1 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76 126 2303 0 0,'-3'0'167'0'0,"-19"-1"39"0"0,8 0 1936 0 0,1 1 4162 0 0,12 0-5821 0 0,-1 0 0 0 0,1 0 0 0 0,0 1 0 0 0,0-1 1 0 0,-1 0-1 0 0,1 1 0 0 0,0-1 0 0 0,0 1 0 0 0,0-1 0 0 0,-1 1 0 0 0,1-1 0 0 0,0 1 1 0 0,0 0-1 0 0,0 0 0 0 0,0 0 0 0 0,0 0 0 0 0,-3 2 1549 0 0,7-1-1717 0 0,2 1-246 0 0,1-1 0 0 0,0 0 1 0 0,-1 0-1 0 0,1 0 0 0 0,0-1 1 0 0,0 0-1 0 0,-1 0 0 0 0,1 0 1 0 0,8-1-1 0 0,8 0 161 0 0,28-6 1 0 0,-18 3-44 0 0,381-47 1314 0 0,-277 32-1473 0 0,-106 13-231 0 0,-1-2 1 0 0,44-16-1 0 0,-40 7-780 0 0,-15 2-5200 0 0,-8 3-1044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 10679 0 0,'0'0'971'0'0,"8"-1"-782"0"0,-7 0-22 0 0,0 1 0 0 0,1 0 0 0 0,-1 0 0 0 0,0-1 0 0 0,0 1 0 0 0,1 0 0 0 0,-1 0 0 0 0,0 0 0 0 0,0 0 0 0 0,1 0 0 0 0,1 1 0 0 0,-3-1-94 0 0,0 0 0 0 0,0 1 1 0 0,1-1-1 0 0,-1 0 1 0 0,0 0-1 0 0,0 1 1 0 0,0-1-1 0 0,0 0 1 0 0,0 0-1 0 0,0 1 0 0 0,0-1 1 0 0,0 0-1 0 0,0 0 1 0 0,0 1-1 0 0,0-1 1 0 0,0 0-1 0 0,0 0 1 0 0,0 1-1 0 0,0-1 1 0 0,0 0-1 0 0,0 0 0 0 0,0 1 1 0 0,-1-1-1 0 0,1 0 1 0 0,0 0-1 0 0,0 1 1 0 0,0-1-1 0 0,-2 4-494 0 0,-2 7 672 0 0,-1-1-1 0 0,-1 1 1 0 0,0-1 0 0 0,0 0 0 0 0,-1 0-1 0 0,-9 9 1 0 0,2-1 59 0 0,-1 2 22 0 0,0-2 165 0 0,1 1-1 0 0,1 1 1 0 0,0 0 0 0 0,-15 35 0 0 0,27-53-435 0 0,0 0 0 0 0,0 0 0 0 0,1 0 0 0 0,-1 0-1 0 0,1 1 1 0 0,-1-1 0 0 0,1 0 0 0 0,0 1 0 0 0,0-1 0 0 0,0 0 0 0 0,0 1-1 0 0,0-1 1 0 0,0 0 0 0 0,1 1 0 0 0,-1-1 0 0 0,1 0 0 0 0,-1 0-1 0 0,1 0 1 0 0,0 1 0 0 0,2 2 0 0 0,-1-2 8 0 0,0-1 0 0 0,0 1 0 0 0,1-1 0 0 0,-1 0 0 0 0,1 0 0 0 0,-1 0 0 0 0,1-1 0 0 0,0 1-1 0 0,0 0 1 0 0,0-1 0 0 0,0 0 0 0 0,0 0 0 0 0,0 0 0 0 0,5 1 0 0 0,2 0 77 0 0,0-1 0 0 0,0 0 1 0 0,0 0-1 0 0,0-1 0 0 0,1-1 0 0 0,-1 0 0 0 0,0 0 0 0 0,0-1 1 0 0,13-4-1 0 0,13-5-33 0 0,39-18 1 0 0,-69 27-97 0 0,11-6 0 0 0,0-1-1 0 0,-1 0 1 0 0,0-1 0 0 0,0-1 0 0 0,17-15-1 0 0,-30 23-16 0 0,0 0 0 0 0,0 0 1 0 0,0 0-1 0 0,-1-1 0 0 0,1 1 0 0 0,-1-1 0 0 0,1 1 0 0 0,-1-1 0 0 0,-1 0 0 0 0,1 0 0 0 0,0 0 0 0 0,-1 0 0 0 0,0 0 0 0 0,0 0 0 0 0,1-8 0 0 0,-2 8-11 0 0,0 1 1 0 0,0 0 0 0 0,0-1 0 0 0,-1 1-1 0 0,1 0 1 0 0,-1-1 0 0 0,0 1-1 0 0,0 0 1 0 0,0 0 0 0 0,0 0 0 0 0,-1 0-1 0 0,1 0 1 0 0,-1 0 0 0 0,0 0-1 0 0,0 1 1 0 0,0-1 0 0 0,0 1 0 0 0,0-1-1 0 0,-1 1 1 0 0,-4-4 0 0 0,-3-1-62 0 0,0 1 0 0 0,0 0 0 0 0,-1 0 0 0 0,0 1 0 0 0,0 1 0 0 0,0 0 0 0 0,0 1 0 0 0,-1 0 0 0 0,-15-2 0 0 0,-2 1-315 0 0,-1 1 0 0 0,-47 3 0 0 0,67 2 147 0 0,8-2-20 0 0,0 1 0 0 0,0-1-1 0 0,0 0 1 0 0,0 0 0 0 0,0 1 0 0 0,0-1 0 0 0,0-1-1 0 0,0 1 1 0 0,0 0 0 0 0,0 0 0 0 0,-2-1 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664 120 4607 0 0,'4'-14'94'0'0,"0"0"0"0"0,1 0 0 0 0,1 0-1 0 0,9-18 1 0 0,-11 26 1948 0 0,-1 1-1 0 0,1-1 1 0 0,10-9 4400 0 0,-10 22-5919 0 0,-3-6-498 0 0,-1-1 0 0 0,1 1 0 0 0,-1 0 1 0 0,1-1-1 0 0,-1 1 0 0 0,1 0 0 0 0,-1 0 0 0 0,1 0 0 0 0,-1-1 0 0 0,0 1 0 0 0,0 0 0 0 0,1 0 0 0 0,-1 0 0 0 0,0-1 0 0 0,0 3 0 0 0,-1 10 169 0 0,0 1 1 0 0,-1-1-1 0 0,-1 0 0 0 0,0 0 0 0 0,-1 0 0 0 0,-10 23 1 0 0,11-28-113 0 0,-103 228 1258 0 0,-20-10-804 0 0,-221 285-30 0 0,333-493-476 0 0,-10 11 9 0 0,2 2 0 0 0,1 0 1 0 0,-21 42-1 0 0,59-94-1649 0 0,-6 8 736 0 0,7-12-557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29 175 16095 0 0,'-27'8'1232'0'0,"25"-8"-844"0"0,5 8-240 0 0,-2-6-133 0 0,0-1 1 0 0,1 0-1 0 0,-1 0 0 0 0,1 0 0 0 0,-1 0 1 0 0,1 0-1 0 0,-1-1 0 0 0,1 1 0 0 0,-1 0 1 0 0,1-1-1 0 0,-1 1 0 0 0,1-1 0 0 0,0 0 1 0 0,-1 1-1 0 0,1-1 0 0 0,0 0 0 0 0,3 0 1 0 0,33-1 509 0 0,-31 0-418 0 0,278-43 2885 0 0,-197 28-2547 0 0,401-97 471 0 0,-419 96-1439 0 0,-28 6-694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17 13359 0 0,'21'-16'1646'0'0,"-22"30"1059"0"0,-2-3-1889 0 0,0-1 1 0 0,-1 1-1 0 0,-7 12 1 0 0,-35 55-308 0 0,27-51-308 0 0,-453 681 1211 0 0,429-647-1406 0 0,-88 137-87 0 0,112-169-80 0 0,19-47 62 0 0,2 11 92 0 0,-1-1 0 0 0,2 1 0 0 0,-1 0 0 0 0,1 0 0 0 0,0 0 0 0 0,0 0-1 0 0,5-7 1 0 0,34-46 68 0 0,-34 49-61 0 0,18-25-18 0 0,2 1-1 0 0,41-38 1 0 0,-56 61 16 0 0,0 1 0 0 0,0 0 0 0 0,1 1-1 0 0,1 1 1 0 0,-1 0 0 0 0,1 1 0 0 0,1 0 0 0 0,32-10-1 0 0,-45 17-1 0 0,0 0-1 0 0,0 1 1 0 0,1-1-1 0 0,-1 1 1 0 0,0 0-1 0 0,1-1 1 0 0,-1 1-1 0 0,0 1 1 0 0,1-1-1 0 0,-1 0 1 0 0,0 1-1 0 0,1 0 1 0 0,5 2-1 0 0,-7-2 10 0 0,0 0 0 0 0,0 0-1 0 0,0 1 1 0 0,0-1 0 0 0,0 1 0 0 0,0 0 0 0 0,0-1-1 0 0,0 1 1 0 0,-1 0 0 0 0,1 0 0 0 0,-1 0-1 0 0,0 0 1 0 0,1 1 0 0 0,-1-1 0 0 0,0 0-1 0 0,0 0 1 0 0,0 1 0 0 0,-1-1 0 0 0,2 3-1 0 0,-1 3 46 0 0,0 0 0 0 0,0-1 0 0 0,-1 1 0 0 0,0-1-1 0 0,0 1 1 0 0,0 0 0 0 0,-1-1 0 0 0,-4 15 0 0 0,-3 6 187 0 0,-11 27 0 0 0,5-20-54 0 0,11-27-138 0 0,1-3-43 0 0,0-1 0 0 0,1 1 0 0 0,-1 0 0 0 0,1 0 0 0 0,0 0 0 0 0,0 0 0 0 0,0-1 0 0 0,1 1 0 0 0,0 1 0 0 0,0-1-1 0 0,0 0 1 0 0,1 6 0 0 0,1-8-827 0 0,5 5-315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17 124 6447 0 0,'2'-1'298'0'0,"6"-3"-114"0"0,1 0 0 0 0,0 1 0 0 0,14-4 0 0 0,14 1 4974 0 0,19 3 1553 0 0,0 3-4079 0 0,75-6-1482 0 0,-127 6-1138 0 0,-4 0-12 0 0,1 0 0 0 0,0 0 0 0 0,0 0 0 0 0,0 0 0 0 0,0-1 0 0 0,0 1 0 0 0,0 0 0 0 0,0 0 0 0 0,0-1 0 0 0,0 1-1 0 0,0-1 1 0 0,0 1 0 0 0,0-1 0 0 0,0 1 0 0 0,1-2 0 0 0,-1 2-5 0 0,0-1-1 0 0,1 0 0 0 0,-1 0 1 0 0,0 0-1 0 0,0 0 0 0 0,1 0 1 0 0,-1-1-1 0 0,0 1 0 0 0,0 0 1 0 0,0 0-1 0 0,-1-1 0 0 0,1 1 1 0 0,0-1-1 0 0,0 1 0 0 0,-1 0 1 0 0,1-1-1 0 0,-1 0 0 0 0,1 1 1 0 0,-1-1-1 0 0,0 1 1 0 0,1-1-1 0 0,-1 1 0 0 0,0-1 1 0 0,0 0-1 0 0,0 1 0 0 0,0-1 1 0 0,-1 1-1 0 0,1-1 0 0 0,0 0 1 0 0,-1 1-1 0 0,1-1 0 0 0,-1 1 1 0 0,0-3-1 0 0,0 2-2 0 0,0 0 1 0 0,0 0-1 0 0,0 0 0 0 0,0 0 1 0 0,0 1-1 0 0,0-1 0 0 0,0 0 1 0 0,-1 0-1 0 0,1 1 0 0 0,-1-1 1 0 0,1 1-1 0 0,-1-1 0 0 0,0 1 1 0 0,1 0-1 0 0,-1-1 0 0 0,0 1 1 0 0,0 0-1 0 0,0 0 0 0 0,0 0 1 0 0,0 1-1 0 0,0-1 0 0 0,0 0 1 0 0,0 1-1 0 0,-4-1 0 0 0,-7 2-2 0 0,1 1 0 0 0,0 1 1 0 0,0 0-1 0 0,1 1 0 0 0,-1 0 0 0 0,1 0 0 0 0,-13 8 0 0 0,16-8 9 0 0,-15 7 114 0 0,1 1 1 0 0,0 1-1 0 0,-32 25 0 0 0,43-29-51 0 0,0 1 0 0 0,0 0 0 0 0,1 0 0 0 0,0 1 0 0 0,1 1-1 0 0,1 0 1 0 0,-13 21 0 0 0,19-29-40 0 0,0-1 0 0 0,1 1-1 0 0,-1 0 1 0 0,1 0 0 0 0,0 0 0 0 0,0 0-1 0 0,0 0 1 0 0,0 0 0 0 0,1 0-1 0 0,0 0 1 0 0,0 0 0 0 0,0 0 0 0 0,0 0-1 0 0,0 0 1 0 0,1 0 0 0 0,0 0 0 0 0,0 0-1 0 0,0 0 1 0 0,0 0 0 0 0,1-1-1 0 0,-1 1 1 0 0,1 0 0 0 0,0-1 0 0 0,0 1-1 0 0,0-1 1 0 0,1 0 0 0 0,-1 0 0 0 0,1 1-1 0 0,0-2 1 0 0,0 1 0 0 0,0 0 0 0 0,0-1-1 0 0,0 1 1 0 0,1-1 0 0 0,-1 0-1 0 0,5 2 1 0 0,10 4-141 0 0,0 0 1 0 0,0-2-1 0 0,1 0 0 0 0,0-1 1 0 0,0-1-1 0 0,0-1 0 0 0,1-1 1 0 0,-1 0-1 0 0,1-1 0 0 0,-1-2 1 0 0,1 0-1 0 0,34-6 0 0 0,-27 1-1586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6 1839 0 0,'-6'-5'16759'0'0,"7"16"-11185"0"0,-2 2-9059 0 0,-2 1 3684 0 0,-1-1 1 0 0,0 1-1 0 0,-12 25 0 0 0,-25 38 361 0 0,25-49-365 0 0,-41 63 279 0 0,-70 88 0 0 0,-18 28-294 0 0,140-200-185 0 0,1 0 1 0 0,-1 1-1 0 0,2 0 0 0 0,-1 0 1 0 0,-3 14-1 0 0,7-22-2 0 0,0 0 0 0 0,0 0 0 0 0,0 0 0 0 0,0 0 0 0 0,0 1 0 0 0,0-1 0 0 0,0 0 0 0 0,0 0 0 0 0,0 0 0 0 0,0 0 0 0 0,0 0 0 0 0,1 1 0 0 0,-1-1 0 0 0,0 0 0 0 0,0 0 0 0 0,0 0 0 0 0,0 0 1 0 0,0 0-1 0 0,0 0 0 0 0,1 0 0 0 0,-1 1 0 0 0,0-1 0 0 0,0 0 0 0 0,0 0 0 0 0,0 0 0 0 0,1 0 0 0 0,-1 0 0 0 0,0 0 0 0 0,0 0 0 0 0,0 0 0 0 0,0 0 0 0 0,1 0 0 0 0,-1 0 0 0 0,0 0 0 0 0,0 0 0 0 0,0 0 0 0 0,0 0 0 0 0,1 0 0 0 0,-1 0 0 0 0,7-1-103 0 0,-7 1 110 0 0,10-2-242 0 0,0-1 0 0 0,-1 0 0 0 0,0-1 0 0 0,0 0 0 0 0,0-1 0 0 0,13-8 0 0 0,-12 7-295 0 0,30-19-1367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276 411 10135 0 0,'-33'32'1082'0'0,"-37"41"2062"0"0,55-55-2012 0 0,-1 0 0 0 0,-35 30 1 0 0,50-48-410 0 0,6-10-165 0 0,20-45 250 0 0,21-71 0 0 0,-34 89-657 0 0,1 1 0 0 0,1 1 0 0 0,32-56 0 0 0,-37 75-143 0 0,1 2 0 0 0,0-1 1 0 0,1 1-1 0 0,1 1 1 0 0,0 0-1 0 0,1 1 1 0 0,1 0-1 0 0,0 1 0 0 0,0 1 1 0 0,18-11-1 0 0,-14 12-17 0 0,1 0 1 0 0,1 1-1 0 0,-1 1 0 0 0,1 0 1 0 0,1 2-1 0 0,-1 0 0 0 0,1 2 1 0 0,0 0-1 0 0,0 1 0 0 0,35 2 0 0 0,-43 0 28 0 0,-1 2-1 0 0,0 0 1 0 0,0 1-1 0 0,0 0 1 0 0,0 0-1 0 0,0 1 1 0 0,-1 1-1 0 0,17 8 1 0 0,-20-7 40 0 0,0-1 1 0 0,0 1 0 0 0,-1 0-1 0 0,1 0 1 0 0,-1 1-1 0 0,-1 0 1 0 0,1 0-1 0 0,-1 1 1 0 0,-1 0-1 0 0,1 0 1 0 0,7 16-1 0 0,-10-18-18 0 0,-1 1 0 0 0,1-1 0 0 0,-1 1 0 0 0,0 0-1 0 0,-1 0 1 0 0,1 0 0 0 0,-1 0 0 0 0,-1 0-1 0 0,1 0 1 0 0,-1 0 0 0 0,-1 0 0 0 0,1 0-1 0 0,-1 0 1 0 0,0 0 0 0 0,-1 0 0 0 0,0 0-1 0 0,0 0 1 0 0,0 0 0 0 0,-1-1 0 0 0,0 1 0 0 0,0-1-1 0 0,0 0 1 0 0,-8 9 0 0 0,-1 0 12 0 0,0 0 0 0 0,-1-1 0 0 0,-1-1 1 0 0,0 0-1 0 0,-1-1 0 0 0,-1 0 0 0 0,-25 14 0 0 0,-48 22 35 0 0,-137 51-1 0 0,66-32-178 0 0,-60 26-1626 0 0,213-89 1301 0 0,-7 1-3261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63 9559 0 0,'-4'-6'309'0'0,"0"1"-1"0"0,0-1 0 0 0,0 1 0 0 0,-1-1 0 0 0,1 2 0 0 0,-1-1 1 0 0,-7-5-1 0 0,9 8-81 0 0,0 0 0 0 0,0 0-1 0 0,0 1 1 0 0,-1-1 0 0 0,1 1 0 0 0,0 0 0 0 0,-1 0 0 0 0,1 0 0 0 0,-1 0 0 0 0,1 1 0 0 0,-1-1 0 0 0,0 1 0 0 0,1 0-1 0 0,-1 0 1 0 0,-6 1 0 0 0,-2 1 97 0 0,0 1 1 0 0,1 0-1 0 0,-1 1 0 0 0,0 1 0 0 0,1-1 1 0 0,-13 9-1 0 0,-62 42 562 0 0,58-36-722 0 0,9-5-117 0 0,0-1 0 0 0,0 2 0 0 0,2 1 0 0 0,0 0-1 0 0,0 1 1 0 0,-22 32 0 0 0,36-45-28 0 0,0 1 0 0 0,0-1 1 0 0,1 1-1 0 0,0 0 0 0 0,0 0 0 0 0,0 0 0 0 0,0 0 0 0 0,-1 7 0 0 0,3-10-10 0 0,0 0-1 0 0,0-1 0 0 0,0 1 1 0 0,0 0-1 0 0,0 0 1 0 0,1-1-1 0 0,-1 1 1 0 0,0 0-1 0 0,1-1 0 0 0,-1 1 1 0 0,1 0-1 0 0,0-1 1 0 0,-1 1-1 0 0,1 0 0 0 0,0-1 1 0 0,0 1-1 0 0,0-1 1 0 0,0 0-1 0 0,0 1 0 0 0,0-1 1 0 0,1 0-1 0 0,-1 0 1 0 0,0 1-1 0 0,1-1 1 0 0,-1 0-1 0 0,1 0 0 0 0,-1-1 1 0 0,3 2-1 0 0,3 1 94 0 0,1 0-1 0 0,-1-1 1 0 0,0 0 0 0 0,1 0-1 0 0,-1-1 1 0 0,1 0-1 0 0,15 0 1 0 0,54-5 729 0 0,-71 3-783 0 0,23-2 283 0 0,0-1-1 0 0,52-15 1 0 0,-71 16-299 0 0,-1 0-1 0 0,1-1 1 0 0,-1 0 0 0 0,0 0 0 0 0,-1-1 0 0 0,1-1 0 0 0,-1 1-1 0 0,0-1 1 0 0,0 0 0 0 0,-1-1 0 0 0,1 0 0 0 0,5-9-1 0 0,-10 13-26 0 0,-1-1-1 0 0,1 0 1 0 0,-1 1-1 0 0,0-1 0 0 0,-1 0 1 0 0,1 0-1 0 0,-1-1 0 0 0,0 1 1 0 0,0 0-1 0 0,0 0 0 0 0,0 0 1 0 0,-1-1-1 0 0,0 1 0 0 0,0 0 1 0 0,0-1-1 0 0,0 1 1 0 0,-1 0-1 0 0,1-1 0 0 0,-1 1 1 0 0,0 0-1 0 0,0 0 0 0 0,-1 0 1 0 0,1 0-1 0 0,-1 0 0 0 0,0 0 1 0 0,0 0-1 0 0,-1 0 0 0 0,1 1 1 0 0,-5-6-1 0 0,-4-3-244 0 0,0 2 0 0 0,-1 0 0 0 0,0 0-1 0 0,-1 1 1 0 0,-17-10 0 0 0,-72-31-4828 0 0,95 47 3501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17711 0 0,'0'0'1951'0'0,"-3"8"-1190"0"0,-1-1-470 0 0,0 0 0 0 0,0-1 0 0 0,0 1 0 0 0,-1-1 0 0 0,0 0 0 0 0,-7 6 0 0 0,-38 32 785 0 0,5-5-561 0 0,21-15-488 0 0,-8 7-539 0 0,2 0 0 0 0,-44 61 0 0 0,63-70-2096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0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15407 0 0,'0'0'1504'0'0,"-8"2"-1344"0"0,0 4-160 0 0,-2 6 0 0 0,-1 4 0 0 0,-2 3 0 0 0,0 4-144 0 0,0 1 24 0 0,3 4-4376 0 0,6 1-880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18023 0 0,'0'0'2696'0'0,"1"2"-2310"0"0,1 0-325 0 0,0 0 1 0 0,-1 1-1 0 0,0-1 1 0 0,0 0 0 0 0,1 1-1 0 0,-1 0 1 0 0,-1-1 0 0 0,1 1-1 0 0,0-1 1 0 0,-1 1-1 0 0,1 0 1 0 0,-1 0 0 0 0,0-1-1 0 0,0 1 1 0 0,0 0 0 0 0,0-1-1 0 0,-1 5 1 0 0,-1 8 249 0 0,-8 27 1 0 0,9-36-226 0 0,-10 28 201 0 0,-2-1-1 0 0,-19 37 0 0 0,14-31-200 0 0,-29 56-57 0 0,26-57-18 0 0,3 1 1 0 0,1 0 0 0 0,-14 48-1 0 0,29-78-11 0 0,0 1 0 0 0,-1 13 0 0 0,3-7 0 0 0,2-3-15 0 0,3-1-123 0 0,-3-9 107 0 0,-1-1-65 0 0,3-2-1153 0 0,0 0 931 0 0,-1 0 0 0 0,1-1-1 0 0,0 1 1 0 0,-1-1 0 0 0,1 0-1 0 0,4-2 1 0 0,9-3-1453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0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12 5983 0 0,'0'0'274'0'0,"0"-1"-6"0"0,-1 0 9 0 0,1 1 0 0 0,0-1 0 0 0,0 1 0 0 0,-1-1 0 0 0,1 1 0 0 0,0-1 0 0 0,0 1 0 0 0,-1-1 0 0 0,1 1 0 0 0,-1-1 0 0 0,1 1 0 0 0,0-1 0 0 0,-1 1 0 0 0,1 0 0 0 0,-1-1 0 0 0,1 1 0 0 0,-1 0 0 0 0,1-1 0 0 0,-1 1 0 0 0,1 0 0 0 0,-1 0 0 0 0,0-1 1 0 0,1 1-1 0 0,-1 0 0 0 0,1 0 0 0 0,-1 0 0 0 0,0 0 0 0 0,1 0 0 0 0,-1 0 0 0 0,1 0 0 0 0,-1 0 0 0 0,1 0 0 0 0,-1 0 0 0 0,0 0 0 0 0,1 0 0 0 0,-1 1 0 0 0,1-1 0 0 0,-1 0 0 0 0,1 0 0 0 0,-1 0 0 0 0,0 1 0 0 0,1-1 0 0 0,-1 0 0 0 0,0 1 0 0 0,-3 2 519 0 0,4-3-1217 0 0,-12 9 772 0 0,1 1 1 0 0,0 0-1 0 0,1 0 1 0 0,1 1-1 0 0,-13 17 1 0 0,-15 18-116 0 0,29-38-194 0 0,-27 31 4 0 0,32-35-50 0 0,0 0 0 0 0,1 0 0 0 0,-1 0 0 0 0,1 0 1 0 0,0 0-1 0 0,0 0 0 0 0,0 1 0 0 0,-1 4 1 0 0,3-7-39 0 0,0 1 0 0 0,-1-1 0 0 0,1 0 0 0 0,0 0 0 0 0,1 1 0 0 0,-1-1 0 0 0,0 0 0 0 0,1 0 1 0 0,-1 0-1 0 0,1 1 0 0 0,0-1 0 0 0,1 3 0 0 0,16 24-399 0 0,-4-7 185 0 0,-11-16 245 0 0,-1 0-1 0 0,1 0 1 0 0,-1 0-1 0 0,-1 0 1 0 0,1 1-1 0 0,-1-1 1 0 0,0 0 0 0 0,0 1-1 0 0,-1-1 1 0 0,0 1-1 0 0,0-1 1 0 0,0 1-1 0 0,-1-1 1 0 0,-3 11-1 0 0,3-12 48 0 0,0-1-1 0 0,-1 0 1 0 0,0 1-1 0 0,0-1 1 0 0,0 0-1 0 0,-1 0 0 0 0,1 0 1 0 0,-1-1-1 0 0,0 1 1 0 0,0 0-1 0 0,0-1 1 0 0,-1 0-1 0 0,1 0 1 0 0,-1 0-1 0 0,0 0 0 0 0,1 0 1 0 0,-1-1-1 0 0,0 0 1 0 0,-1 0-1 0 0,1 0 1 0 0,-5 1-1 0 0,-6 1 99 0 0,0-1 1 0 0,0-1-1 0 0,0 0 0 0 0,0-1 1 0 0,0-1-1 0 0,-29-2 0 0 0,33 0-84 0 0,0 1-1 0 0,-20-7 0 0 0,5-3-1376 0 0,23 10 471 0 0,0-1 0 0 0,1 1 1 0 0,0-1-1 0 0,-1 0 0 0 0,1 0 0 0 0,-3-3 0 0 0,-2-5-5558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0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8287 0 0,'0'0'639'0'0,"-2"0"-415"0"0,-7 0 491 0 0,0 1 0 0 0,0 1 0 0 0,0-1-1 0 0,1 2 1 0 0,-1-1 0 0 0,0 1 0 0 0,1 1 0 0 0,-13 6 0 0 0,-1 2 888 0 0,-38 29 1 0 0,27-14-1413 0 0,2 1-1 0 0,0 1 0 0 0,2 2 1 0 0,-30 42-1 0 0,58-72-205 0 0,-1 1 0 0 0,1-1 0 0 0,0 1 0 0 0,0 0 0 0 0,0 0 0 0 0,1 0-1 0 0,-1-1 1 0 0,0 1 0 0 0,1 0 0 0 0,-1 0 0 0 0,1 0 0 0 0,-1 0 0 0 0,1 0 0 0 0,0 0 0 0 0,0 0-1 0 0,0 0 1 0 0,1 3 0 0 0,-1-4-19 0 0,1 0-1 0 0,0 0 1 0 0,0 0 0 0 0,0 0-1 0 0,0-1 1 0 0,0 1-1 0 0,1 0 1 0 0,-1-1 0 0 0,0 1-1 0 0,0-1 1 0 0,0 1-1 0 0,1-1 1 0 0,-1 1-1 0 0,0-1 1 0 0,2 0 0 0 0,-2 1-26 0 0,12 2-198 0 0,-1-1 1 0 0,1 0 0 0 0,19 0 0 0 0,-20-2 147 0 0,0 1 0 0 0,1 0 1 0 0,-1 1-1 0 0,16 5 0 0 0,-17-4 171 0 0,-1 2 1 0 0,1-1-1 0 0,0 1 0 0 0,17 12 1 0 0,-25-15 31 0 0,0 0 0 0 0,0 0 0 0 0,0 0 0 0 0,-1 1 0 0 0,1-1 0 0 0,-1 1 0 0 0,0 0 0 0 0,0 0 0 0 0,0 0 0 0 0,0 0 0 0 0,0 0 0 0 0,0 0 0 0 0,-1 0 0 0 0,0 1 0 0 0,1-1 0 0 0,-1 0 0 0 0,-1 1 0 0 0,1-1 0 0 0,0 1 0 0 0,-1 4 0 0 0,0-5-15 0 0,0 0-1 0 0,0 0 1 0 0,-1-1-1 0 0,0 1 1 0 0,1 0 0 0 0,-1-1-1 0 0,0 1 1 0 0,0 0-1 0 0,-1-1 1 0 0,1 1-1 0 0,0-1 1 0 0,-1 0 0 0 0,1 1-1 0 0,-1-1 1 0 0,0 0-1 0 0,0 0 1 0 0,0 0-1 0 0,0 0 1 0 0,0 0 0 0 0,0-1-1 0 0,-1 1 1 0 0,1-1-1 0 0,-5 3 1 0 0,-5 1 152 0 0,0 0-1 0 0,0 0 1 0 0,-23 4 0 0 0,25-6-128 0 0,-22 4-309 0 0,-1-1 0 0 0,1-2 0 0 0,-1-1 0 0 0,0-2 0 0 0,-57-4 1 0 0,66 0-908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0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23 6447 0 0,'19'-11'-373'0'0,"0"0"13374"0"0,-31 32-10809 0 0,-3-2-2037 0 0,-1-1 0 0 0,-22 18-1 0 0,4-3-98 0 0,-60 74 27 0 0,80-88-70 0 0,1 0 0 0 0,1 1 0 0 0,0 0 0 0 0,-9 24 0 0 0,20-42-3 0 0,0 0-1 0 0,0 0 0 0 0,1 0 1 0 0,-1 1-1 0 0,0-1 1 0 0,1 0-1 0 0,-1 1 0 0 0,1-1 1 0 0,0 0-1 0 0,0 1 1 0 0,0-1-1 0 0,0 0 0 0 0,0 1 1 0 0,1-1-1 0 0,-1 0 1 0 0,1 1-1 0 0,1 2 1 0 0,-1-3 3 0 0,0 0 1 0 0,0 0-1 0 0,1-1 1 0 0,-1 1-1 0 0,1-1 1 0 0,-1 1-1 0 0,1-1 1 0 0,0 1-1 0 0,-1-1 1 0 0,1 0-1 0 0,0 0 1 0 0,0 0 0 0 0,0 0-1 0 0,0 0 1 0 0,0 0-1 0 0,0-1 1 0 0,0 1-1 0 0,4 0 1 0 0,7 2 96 0 0,0-2 0 0 0,1 1 0 0 0,-1-1 0 0 0,1-1 0 0 0,-1-1 0 0 0,0 0 0 0 0,1 0 0 0 0,-1-1-1 0 0,0-1 1 0 0,0-1 0 0 0,0 1 0 0 0,-1-2 0 0 0,1 0 0 0 0,-1 0 0 0 0,0-1 0 0 0,14-10 0 0 0,-20 11-98 0 0,0 0 0 0 0,-1 0 0 0 0,0-1-1 0 0,0 0 1 0 0,-1 1 0 0 0,1-2 0 0 0,-1 1 0 0 0,0 0 0 0 0,-1-1-1 0 0,0 0 1 0 0,0 0 0 0 0,0 0 0 0 0,-1 0 0 0 0,0 0 0 0 0,0-1-1 0 0,-1 1 1 0 0,0-1 0 0 0,0 1 0 0 0,-1-1 0 0 0,0-10 0 0 0,-1 6-20 0 0,0 1 0 0 0,-1 0 0 0 0,0-1 0 0 0,0 1 0 0 0,-1 0 0 0 0,-1 0 0 0 0,0 1 0 0 0,0-1 0 0 0,-1 1 0 0 0,-1 0 0 0 0,1 0 0 0 0,-14-17 0 0 0,13 21-208 0 0,0 0-1 0 0,0 0 1 0 0,-1 1-1 0 0,0 0 1 0 0,0 0-1 0 0,0 0 1 0 0,0 1-1 0 0,-1 0 0 0 0,-14-5 1 0 0,16 7-1031 0 0,1 1 0 0 0,-1-1 0 0 0,1 1 1 0 0,-1 1-1 0 0,-6-1 0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0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260 415 6911 0 0,'-23'11'1325'0'0,"0"2"0"0"0,-22 16-1 0 0,28-18 470 0 0,-1 0-1 0 0,0 0 1 0 0,0-2-1 0 0,-21 8 1 0 0,34-15-1641 0 0,-1 0 252 0 0,1 0 0 0 0,-1-1 0 0 0,0 1 0 0 0,-10 0 0 0 0,16-2-342 0 0,-1 0 1 0 0,0 0 0 0 0,1 0 0 0 0,-1 0 0 0 0,0 0 0 0 0,1 0 0 0 0,-1 0 0 0 0,1 0-1 0 0,-1 0 1 0 0,0-1 0 0 0,1 1 0 0 0,-1 0 0 0 0,0 0 0 0 0,1-1 0 0 0,-1 1 0 0 0,1 0 0 0 0,-1-1-1 0 0,1 1 1 0 0,-1-1 0 0 0,0 0 0 0 0,1 0-3 0 0,-1 0 0 0 0,1 0 0 0 0,0 0 0 0 0,0 0 1 0 0,-1 1-1 0 0,1-1 0 0 0,0 0 0 0 0,0 0 0 0 0,0 0 0 0 0,0 0 0 0 0,0 0 0 0 0,0 0 0 0 0,1 0 0 0 0,-1 0 0 0 0,0 0 0 0 0,0 0 1 0 0,1 0-1 0 0,-1 0 0 0 0,1 0 0 0 0,4-10 168 0 0,1 2 0 0 0,0-1 0 0 0,1 1 0 0 0,0 0 1 0 0,1 0-1 0 0,14-13 0 0 0,-18 18-215 0 0,38-34 123 0 0,53-37 1 0 0,-43 36-98 0 0,24-23-68 0 0,78-57-120 0 0,-131 103 126 0 0,1 1-1 0 0,1 2 0 0 0,1 0 1 0 0,47-16-1 0 0,-63 26 26 0 0,-1 1 0 0 0,0-1 0 0 0,1 2 1 0 0,0-1-1 0 0,-1 2 0 0 0,1-1 0 0 0,10 2 0 0 0,-18-1-1 0 0,1 0 0 0 0,0 0-1 0 0,-1 1 1 0 0,1-1-1 0 0,-1 1 1 0 0,1 0-1 0 0,-1 0 1 0 0,0 0-1 0 0,1 0 1 0 0,-1 0-1 0 0,0 0 1 0 0,1 1-1 0 0,-1-1 1 0 0,0 1-1 0 0,0 0 1 0 0,0-1 0 0 0,0 1-1 0 0,-1 0 1 0 0,1 0-1 0 0,-1 0 1 0 0,1 0-1 0 0,-1 1 1 0 0,1-1-1 0 0,-1 0 1 0 0,0 1-1 0 0,0-1 1 0 0,0 0-1 0 0,0 1 1 0 0,-1-1 0 0 0,2 6-1 0 0,-2 0 0 0 0,1 1 0 0 0,-1-1 1 0 0,0 0-1 0 0,-1 1 0 0 0,0-1 0 0 0,0 0 0 0 0,-1 0 0 0 0,0 0 1 0 0,-1 0-1 0 0,-4 11 0 0 0,-5 8 19 0 0,-27 40 0 0 0,-1 5 34 0 0,31-53 44 0 0,2 1 0 0 0,-10 32 0 0 0,15-44-74 0 0,0 0 0 0 0,1 0 0 0 0,0 1 0 0 0,1-1 0 0 0,-1 0 0 0 0,2 0-1 0 0,-1 0 1 0 0,1 1 0 0 0,3 12 0 0 0,-3-18-46 0 0,0-1-1 0 0,0 1 1 0 0,0-1 0 0 0,1 1 0 0 0,-1-1-1 0 0,1 0 1 0 0,-1 1 0 0 0,1-1-1 0 0,0 0 1 0 0,0 0 0 0 0,0 0-1 0 0,0-1 1 0 0,0 1 0 0 0,1 0 0 0 0,-1-1-1 0 0,0 1 1 0 0,1-1 0 0 0,-1 0-1 0 0,1 0 1 0 0,-1 0 0 0 0,1 0-1 0 0,3 0 1 0 0,1 1-79 0 0,0-1 1 0 0,-1 0-1 0 0,1-1 0 0 0,0 1 0 0 0,0-1 0 0 0,0-1 1 0 0,0 1-1 0 0,6-2 0 0 0,7-4-695 0 0</inkml:trace>
  <inkml:trace contextRef="#ctx0" brushRef="#br0" timeOffset="1">1271 563 18431 0 0,'0'0'8852'0'0,"1"1"-9293"0"0,2 6-198 0 0,-2-6-37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5983 0 0,'0'0'8154'0'0,"-6"15"-6093"0"0,-25 88 1771 0 0,21-64-3420 0 0,-24 59 0 0 0,8-41-310 0 0,-38 60 0 0 0,44-86-61 0 0,-1-1 0 0 0,-1 0 1 0 0,-35 34-1 0 0,50-57-74 0 0,0-1 0 0 0,-1 0-1 0 0,0 0 1 0 0,-11 7 0 0 0,17-12-159 0 0,3-4-24 0 0,-1 0 0 0 0,1 0 0 0 0,0 1 0 0 0,0-1 0 0 0,0 0 0 0 0,1 1 0 0 0,-1-1 0 0 0,1 1 0 0 0,-1-1 0 0 0,1 1 0 0 0,0 0 0 0 0,0-1 0 0 0,4-2 0 0 0,3-7-892 0 0,19-20-834 0 0,0 0-10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34 179 8287 0 0,'-1'-1'639'0'0,"-2"1"-408"0"0,0-1 0 0 0,0 1 0 0 0,1-1 0 0 0,-1 1 0 0 0,0 0 0 0 0,-13 1 8608 0 0,27 2-7981 0 0,18 3-451 0 0,0-1 1 0 0,0-2 0 0 0,38 0-1 0 0,89-8 218 0 0,-151 5-602 0 0,375-55 1259 0 0,-312 43-1156 0 0,134-22 165 0 0,90-16-782 0 0,-146 16-3557 0 0,-117 27 2392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 8751 0 0,'0'0'1275'0'0,"-8"2"3193"0"0,2 1-3647 0 0,1 0 0 0 0,1 0 0 0 0,-1 1 1 0 0,0-1-1 0 0,1 1 0 0 0,0 0 0 0 0,-8 9 0 0 0,-24 37-792 0 0,21-28 526 0 0,-168 231 868 0 0,-19 45-1166 0 0,131-189-377 0 0,-39 53-168 0 0,84-128 232 0 0,11-14 38 0 0,0-1-1 0 0,-22 20 0 0 0,30-33 50 0 0,5-5 282 0 0,3-12-2 0 0,1 2-266 0 0,1 0 0 0 0,0 0 0 0 0,1 0 0 0 0,0 0 0 0 0,0 0 0 0 0,1 1 0 0 0,8-12 0 0 0,-3 5-20 0 0,2-3-54 0 0,0 1-1 0 0,0 1 0 0 0,2 0 1 0 0,0 0-1 0 0,1 2 0 0 0,1 0 1 0 0,26-19-1 0 0,-31 25 14 0 0,1 1 0 0 0,0 0 0 0 0,0 1 0 0 0,0 0 1 0 0,1 1-1 0 0,0 1 0 0 0,0 0 0 0 0,0 0 0 0 0,0 1 0 0 0,1 1 0 0 0,-1 1 0 0 0,23-1 0 0 0,-32 2 47 0 0,0 0 1 0 0,0 1-1 0 0,0 0 1 0 0,0 0-1 0 0,0 0 0 0 0,0 0 1 0 0,0 0-1 0 0,0 1 0 0 0,0-1 1 0 0,-1 1-1 0 0,6 4 0 0 0,-7-5-18 0 0,0 1-1 0 0,-1-1 0 0 0,1 1 0 0 0,-1-1 0 0 0,1 1 0 0 0,-1 0 1 0 0,0 0-1 0 0,1 0 0 0 0,-1 0 0 0 0,0 0 0 0 0,0 0 0 0 0,0 0 1 0 0,-1 0-1 0 0,1 0 0 0 0,0 0 0 0 0,-1 0 0 0 0,0 0 0 0 0,1 1 0 0 0,-1-1 1 0 0,0 0-1 0 0,0 0 0 0 0,0 4 0 0 0,-2 4 11 0 0,0 0-1 0 0,0 0 1 0 0,-1 0-1 0 0,0-1 1 0 0,-1 1-1 0 0,0-1 0 0 0,-5 9 1 0 0,-42 61 175 0 0,34-55-180 0 0,-19 25-57 0 0,35-47-91 0 0,4-2-913 0 0,1-1 469 0 0,0 1 0 0 0,-1-1 0 0 0,1 1 0 0 0,-1-1 0 0 0,7-2 0 0 0,12-6-930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53 1375 0 0,'0'1'107'0'0,"-3"18"564"0"0,-8 11 5883 0 0,0-1-712 0 0,4-2-3361 0 0,2-14-1343 0 0,1 1-1 0 0,1 0 1 0 0,0 0-1 0 0,0 18 1 0 0,3-31-180 0 0,1 1-860 0 0,1-1 0 0 0,-1 0 0 0 0,1 0 0 0 0,0 0 0 0 0,0 0-1 0 0,-1 0 1 0 0,1 0 0 0 0,0 0 0 0 0,0-1 0 0 0,2 1-1 0 0,2 1-28 0 0,0-1-1 0 0,-1 0 0 0 0,1-1 0 0 0,0 1 0 0 0,0-1 0 0 0,0-1 1 0 0,0 1-1 0 0,8-2 0 0 0,50-14 104 0 0,-42 9-114 0 0,4 0-103 0 0,0-1-1 0 0,-1-1 0 0 0,-1-1 1 0 0,1-2-1 0 0,-2 0 0 0 0,0-2 1 0 0,22-16-1 0 0,-40 27 32 0 0,-1-1-1 0 0,0-1 1 0 0,1 1 0 0 0,-1-1-1 0 0,-1 1 1 0 0,1-1-1 0 0,-1 0 1 0 0,1 0 0 0 0,2-7-1 0 0,-5 9 7 0 0,0 1 1 0 0,0-1-1 0 0,0 0 1 0 0,-1 1-1 0 0,1-1 0 0 0,-1 0 1 0 0,1 1-1 0 0,-1-1 0 0 0,0 0 1 0 0,0 0-1 0 0,0 1 0 0 0,0-1 1 0 0,0 0-1 0 0,-1 0 0 0 0,0 1 1 0 0,1-1-1 0 0,-1 0 0 0 0,0 1 1 0 0,0-1-1 0 0,0 1 0 0 0,-1-1 1 0 0,-1-2-1 0 0,2 4-6 0 0,-1-1-1 0 0,1 0 1 0 0,-1 1-1 0 0,1 0 1 0 0,-1-1-1 0 0,0 1 1 0 0,0 0 0 0 0,0 0-1 0 0,0 0 1 0 0,0 0-1 0 0,0 0 1 0 0,0 0-1 0 0,0 1 1 0 0,0-1 0 0 0,0 1-1 0 0,-1-1 1 0 0,1 1-1 0 0,0 0 1 0 0,0 0-1 0 0,0 0 1 0 0,-1 0-1 0 0,-1 1 1 0 0,-5 0-46 0 0,0 0 0 0 0,0 1 0 0 0,0 1 0 0 0,-8 2 0 0 0,-30 12-529 0 0,-82 43-1 0 0,106-47 479 0 0,2 1 1 0 0,0 1-1 0 0,1 0 1 0 0,0 2-1 0 0,-26 28 0 0 0,26-23 130 0 0,1 2-1 0 0,-28 46 0 0 0,41-60 96 0 0,0 1-1 0 0,1 0 0 0 0,0 0 0 0 0,1 0 0 0 0,0 1 0 0 0,1 0 1 0 0,0 0-1 0 0,1 0 0 0 0,-2 21 0 0 0,4-30-64 0 0,0 1 0 0 0,0 0-1 0 0,1 0 1 0 0,-1-1 0 0 0,1 1-1 0 0,0-1 1 0 0,0 1 0 0 0,0 0 0 0 0,0-1-1 0 0,1 0 1 0 0,-1 1 0 0 0,1-1-1 0 0,0 0 1 0 0,0 0 0 0 0,0 0 0 0 0,0 0-1 0 0,1 0 1 0 0,4 4 0 0 0,-4-4-20 0 0,1 0 0 0 0,1-1 0 0 0,-1 0 0 0 0,0 0 0 0 0,0 0-1 0 0,1 0 1 0 0,0 0 0 0 0,-1-1 0 0 0,1 0 0 0 0,-1 0 0 0 0,1 0 0 0 0,0-1 0 0 0,0 1 0 0 0,4-2 0 0 0,9 1 42 0 0,0-2 0 0 0,-1 0 0 0 0,1-1 1 0 0,30-9-1 0 0,65-31-4258 0 0,-76 28-678 0 0,-9 4-2159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7 945 6191 0 0,'0'0'290'0'0,"-2"8"30"0"0,1 25-275 0 0,0-32 24 0 0,1-1-60 0 0,0 0 0 0 0,0 0 0 0 0,0 0 0 0 0,0 0 0 0 0,0 1 0 0 0,0-1 0 0 0,-1 0 0 0 0,1 0 0 0 0,0 0 0 0 0,0 0 0 0 0,0 0 0 0 0,0 0-1 0 0,0 0 1 0 0,0 0 0 0 0,0 0 0 0 0,0 0 0 0 0,-1 0 0 0 0,1 0 0 0 0,0 1 0 0 0,0-1 0 0 0,0 0 0 0 0,0 0 0 0 0,0 0 0 0 0,0 0 0 0 0,0 0 0 0 0,0 0-1 0 0,0 0 1 0 0,0 1 0 0 0,0-1 0 0 0,0 0 0 0 0,0 0 0 0 0,0 0 0 0 0,0 0 0 0 0,0 0 0 0 0,0 0 0 0 0,0 1 0 0 0,0-1 0 0 0,0 0 0 0 0,0 0 0 0 0,0 0 0 0 0,0 0-1 0 0,0 0 1 0 0,0 0 0 0 0,0 0 0 0 0,0 1 0 0 0,0-1 0 0 0,0 0 0 0 0,0 0 0 0 0,1 0 0 0 0,-1 0 0 0 0,0 0 0 0 0,0 0 0 0 0,0 0 0 0 0,0 0 0 0 0,0 1-1 0 0,8 5 584 0 0,28 0 11991 0 0,-32 9-10118 0 0,-2-16-2188 0 0,6-2-120 0 0,-1-1-1 0 0,0-1 0 0 0,1 1 1 0 0,-1-1-1 0 0,8-7 0 0 0,32-34 241 0 0,-35 34-281 0 0,168-186 804 0 0,-13-12-334 0 0,77-87-876 0 0,-194 244-238 0 0,-51 55 498 0 0,1 0 1 0 0,-1 0-1 0 0,0-1 0 0 0,1 1 0 0 0,-1 0 1 0 0,1 0-1 0 0,-1 0 0 0 0,1 0 1 0 0,0 3-1 0 0,-1 3-57 0 0,-29 94-412 0 0,3-10 390 0 0,25-82 93 0 0,-49 223-195 0 0,45-194 206 0 0,2 1 0 0 0,2-1-1 0 0,4 79 1 0 0,0-102 25 0 0,1 0-1 0 0,1-1 1 0 0,0 1-1 0 0,1-1 0 0 0,1 0 1 0 0,13 24-1 0 0,-7-13 96 0 0,-9-18-62 0 0,-3-6 123 0 0,1-5-102 0 0,-1 0 0 0 0,1 0 0 0 0,0 1 0 0 0,0-1 0 0 0,0 0 0 0 0,0 1-1 0 0,3-5 1 0 0,1-4 48 0 0,15-31 362 0 0,38-59 0 0 0,34-35 242 0 0,-33 51-517 0 0,10-11-145 0 0,5 2 0 0 0,121-117 0 0 0,35 3-648 0 0,-221 202 141 0 0,-1 0 1 0 0,2 0-1 0 0,14-7 0 0 0,-32 23-1807 0 0,-17 18-5139 0 0,9-11 671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171 168 3223 0 0,'52'-47'728'0'0,"-14"18"4279"0"0,-16 12-480 0 0,25-26 1235 0 0,-50 43-5183 0 0,-2 0-484 0 0,-1 0 0 0 0,1 0 1 0 0,-1 1-1 0 0,1 0 0 0 0,-1 0 0 0 0,1 0 1 0 0,0 1-1 0 0,-1 0 0 0 0,1 0 1 0 0,0 0-1 0 0,0 1 0 0 0,0-1 0 0 0,-6 6 1 0 0,-8 5-49 0 0,-32 29 1 0 0,27-18-35 0 0,0 1 0 0 0,2 1 0 0 0,0 0-1 0 0,-23 41 1 0 0,41-61-11 0 0,-4 7 33 0 0,-10 21 1 0 0,16-30-22 0 0,1 0 0 0 0,-1-1 0 0 0,1 1-1 0 0,0 0 1 0 0,0 0 0 0 0,1 0 0 0 0,-1 0 0 0 0,1 0 0 0 0,0 1 0 0 0,0 6-1 0 0,0-10-2 0 0,1 1 0 0 0,-1-1 0 0 0,1 1 0 0 0,-1-1 0 0 0,1 0-1 0 0,-1 1 1 0 0,1-1 0 0 0,0 0 0 0 0,0 0 0 0 0,0 1 0 0 0,0-1-1 0 0,0 0 1 0 0,0 0 0 0 0,0 0 0 0 0,0 0 0 0 0,0 0-1 0 0,0 0 1 0 0,0 0 0 0 0,1-1 0 0 0,-1 1 0 0 0,0 0 0 0 0,1-1-1 0 0,-1 1 1 0 0,0-1 0 0 0,1 1 0 0 0,-1-1 0 0 0,1 0 0 0 0,-1 1-1 0 0,1-1 1 0 0,-1 0 0 0 0,1 0 0 0 0,2 0 0 0 0,2-1 53 0 0,1 1 1 0 0,-1-1-1 0 0,1 0 1 0 0,-1 0 0 0 0,0-1-1 0 0,9-3 1 0 0,2-2 84 0 0,0-1-1 0 0,0-1 1 0 0,16-12 0 0 0,45-37 173 0 0,-64 48-274 0 0,6-5-17 0 0,52-43 42 0 0,-63 49-68 0 0,1 0-1 0 0,-1-1 1 0 0,0 0 0 0 0,12-19 0 0 0,-18 23-25 0 0,0 1-1 0 0,-1-1 1 0 0,1 1 0 0 0,-1-1-1 0 0,0 0 1 0 0,-1 0 0 0 0,0 0-1 0 0,0 0 1 0 0,0 0 0 0 0,0-8-1 0 0,-1 11 4 0 0,0 0 1 0 0,0 0-1 0 0,-1 0 0 0 0,1 1 1 0 0,0-1-1 0 0,-1 0 0 0 0,0 0 1 0 0,0 0-1 0 0,0 1 0 0 0,0-1 1 0 0,0 0-1 0 0,-1 1 0 0 0,1 0 1 0 0,-1-1-1 0 0,1 1 0 0 0,-1 0 1 0 0,0-1-1 0 0,0 1 0 0 0,0 0 1 0 0,0 0-1 0 0,-1 1 0 0 0,1-1 1 0 0,-4-2-1 0 0,0 1-160 0 0,0 1 0 0 0,0 0 0 0 0,0 0 0 0 0,-1 0 0 0 0,1 1 0 0 0,0 0 1 0 0,-1 0-1 0 0,1 1 0 0 0,-1-1 0 0 0,1 2 0 0 0,0-1 0 0 0,-1 0 0 0 0,1 1 0 0 0,-1 1 0 0 0,1-1 0 0 0,-8 3 0 0 0,4 0-403 0 0,0 0 0 0 0,1 0 1 0 0,-1 1-1 0 0,1 0 0 0 0,0 1 0 0 0,0 0 0 0 0,1 0 0 0 0,0 1 0 0 0,-10 10 1 0 0,6-4-1095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5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0,'0'0'17864'0'0,"2"2"-17797"0"0,4 8-43 0 0,2 0 29 0 0,5-5 16 0 0,-1-5 22 0 0,-7-1-11 0 0,3-3-85 0 0,-15 10 6 0 0,-5 3-3948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24 557 3679 0 0,'0'0'18126'0'0,"-5"-6"-16616"0"0,2 2-1320 0 0,1 0 0 0 0,0 0 0 0 0,0-1 0 0 0,0 0 0 0 0,0 1 0 0 0,1-1 1 0 0,0 0-1 0 0,0 1 0 0 0,0-1 0 0 0,0 0 0 0 0,1-6 0 0 0,0-6 222 0 0,4-32 0 0 0,-2 30-383 0 0,1 1 0 0 0,1 0-1 0 0,1 0 1 0 0,1 0-1 0 0,0 0 1 0 0,2 1-1 0 0,0 0 1 0 0,0 1 0 0 0,2-1-1 0 0,0 2 1 0 0,0-1-1 0 0,2 2 1 0 0,16-18-1 0 0,-7 12-166 0 0,1 1 0 0 0,0 1-1 0 0,2 1 1 0 0,0 1 0 0 0,1 1-1 0 0,0 1 1 0 0,1 1-1 0 0,49-17 1 0 0,-69 28 4 0 0,-1 1-1 0 0,0-1 0 0 0,1 1 1 0 0,-1 0-1 0 0,1 0 1 0 0,0 1-1 0 0,-1 0 0 0 0,10 0 1 0 0,-13 1-51 0 0,1-1-1 0 0,-1 1 1 0 0,0 0 0 0 0,0-1 0 0 0,0 1 0 0 0,0 0-1 0 0,0 0 1 0 0,0 1 0 0 0,0-1 0 0 0,0 0 0 0 0,-1 1-1 0 0,1-1 1 0 0,0 1 0 0 0,-1-1 0 0 0,1 1 0 0 0,-1 0 0 0 0,0-1-1 0 0,1 1 1 0 0,-1 0 0 0 0,0 0 0 0 0,0 0 0 0 0,0 0-1 0 0,1 4 1 0 0,3 10-1567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195 199 3679 0 0,'0'0'167'0'0,"-13"-7"26"0"0,11 7 144 0 0,0-1-1 0 0,1 1 1 0 0,-1 0-1 0 0,0 0 1 0 0,0 0-1 0 0,1 0 1 0 0,-1 0-1 0 0,0 0 1 0 0,0 1 0 0 0,1-1-1 0 0,-1 1 1 0 0,0-1-1 0 0,1 1 1 0 0,-1-1-1 0 0,0 1 1 0 0,1 0-1 0 0,-1 0 1 0 0,1 0-1 0 0,-2 1 1 0 0,-30 24 4805 0 0,28-21-5201 0 0,-11 9 736 0 0,2 0 0 0 0,0 0 1 0 0,1 2-1 0 0,0 0 0 0 0,1 0 1 0 0,-14 27-1 0 0,25-41-50 0 0,6-3-528 0 0,-1 1 0 0 0,0-1 1 0 0,1 0-1 0 0,-1 0 0 0 0,0 0 1 0 0,0-1-1 0 0,1 0 1 0 0,6-3-1 0 0,30-21 85 0 0,-37 23-157 0 0,70-52-18 0 0,17-11-535 0 0,-73 54 406 0 0,2 1 1 0 0,39-18-1 0 0,-58 29 117 0 0,-1 0 1 0 0,1-1 0 0 0,-1 1-1 0 0,0 0 1 0 0,1 0 0 0 0,-1 0-1 0 0,1-1 1 0 0,-1 1-1 0 0,1 0 1 0 0,-1 0 0 0 0,1 0-1 0 0,-1 0 1 0 0,1 0 0 0 0,-1 0-1 0 0,1 0 1 0 0,-1 0-1 0 0,1 0 1 0 0,-1 0 0 0 0,0 0-1 0 0,1 0 1 0 0,-1 1-1 0 0,1-1 1 0 0,-1 0 0 0 0,1 0-1 0 0,-1 0 1 0 0,1 1 0 0 0,0-1-1 0 0,0 5 27 0 0,-1-2 11 0 0,1 0-1 0 0,-1 0 1 0 0,1 0 0 0 0,-1 0-1 0 0,0 0 1 0 0,0 0 0 0 0,0 0-1 0 0,-1 0 1 0 0,1 0 0 0 0,-1 0-1 0 0,0 0 1 0 0,0 0 0 0 0,0 0-1 0 0,-2 5 1 0 0,-3 5 116 0 0,-15 22 0 0 0,15-25-93 0 0,-1 1-4 0 0,-1 0 0 0 0,0 0 0 0 0,-11 10 224 0 0,48-50-187 0 0,1 1-1 0 0,1 1 0 0 0,1 2 1 0 0,70-41-1 0 0,-36 30-222 0 0,81-41 33 0 0,-144 76 93 0 0,11-6 27 0 0,0 1 0 0 0,16-4 1 0 0,-27 9 10 0 0,0 0 1 0 0,0 0-1 0 0,1 0 1 0 0,-1 1-1 0 0,0-1 1 0 0,0 1-1 0 0,1 0 1 0 0,-1 0 0 0 0,0 0-1 0 0,0 1 1 0 0,1-1-1 0 0,-1 1 1 0 0,0 0-1 0 0,0 0 1 0 0,0 0 0 0 0,4 1-1 0 0,-5 0 0 0 0,0 0 0 0 0,0 0-1 0 0,0 0 1 0 0,0 0 0 0 0,0 0 0 0 0,-1 0-1 0 0,1 0 1 0 0,-1 1 0 0 0,1-1 0 0 0,-1 0-1 0 0,0 1 1 0 0,0-1 0 0 0,0 1-1 0 0,0 0 1 0 0,0-1 0 0 0,0 1 0 0 0,-1 0-1 0 0,0 0 1 0 0,1-1 0 0 0,-1 1 0 0 0,0 0-1 0 0,-1 3 1 0 0,1 4 38 0 0,-1-1-1 0 0,-1 1 1 0 0,1 0-1 0 0,-7 17 0 0 0,-17 31 123 0 0,2-4-53 0 0,-13 45-871 0 0,31-78-2272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55 4607 0 0,'2'-1'354'0'0,"15"-13"-56"0"0,1 1 4337 0 0,-1-1 6545 0 0,-17 10-9738 0 0,0 4-1404 0 0,0-1 0 0 0,0 1 1 0 0,1 0-1 0 0,-1 0 0 0 0,0 0 1 0 0,0 0-1 0 0,0-1 0 0 0,0 1 1 0 0,0 0-1 0 0,0 0 0 0 0,0 0 1 0 0,0-1-1 0 0,0 1 1 0 0,0 0-1 0 0,0 0 0 0 0,0 0 1 0 0,0 0-1 0 0,0-1 0 0 0,0 1 1 0 0,0 0-1 0 0,0 0 0 0 0,0 0 1 0 0,0-1-1 0 0,0 1 0 0 0,0 0 1 0 0,0 0-1 0 0,0 0 0 0 0,0 0 1 0 0,-1-1-1 0 0,1 1 0 0 0,0 0 1 0 0,0 0-1 0 0,0 0 0 0 0,0 0 1 0 0,0 0-1 0 0,0-1 1 0 0,-1 1-1 0 0,1 0 0 0 0,0 0 1 0 0,0 0-1 0 0,0 0 0 0 0,0 0 1 0 0,-1 0-1 0 0,1 0 0 0 0,0 0 1 0 0,0 0-1 0 0,0-1 0 0 0,-1 1 1 0 0,1 0-1 0 0,0 0 0 0 0,0 0 1 0 0,0 0-1 0 0,0 0 0 0 0,-1 0 1 0 0,1 1-1 0 0,-2-2-59 0 0,0 1 0 0 0,0 0-1 0 0,0 0 1 0 0,0 0 0 0 0,0 0 0 0 0,1 0 0 0 0,-1 0-1 0 0,0 0 1 0 0,0 1 0 0 0,0-1 0 0 0,0 1-1 0 0,-2 1 1 0 0,-25 12-485 0 0,15-7 304 0 0,-11 5 125 0 0,0 2-1 0 0,1 0 1 0 0,1 2 0 0 0,0 0-1 0 0,1 2 1 0 0,1 0 0 0 0,1 2-1 0 0,0 0 1 0 0,-29 40 0 0 0,47-57 147 0 0,1-2-17 0 0,0 0 0 0 0,1 0 0 0 0,-1 1 0 0 0,0-1 0 0 0,0 0 0 0 0,1 1 0 0 0,-1-1 0 0 0,0 1 0 0 0,1-1 0 0 0,-1 3 0 0 0,11-1 111 0 0,-5-3-132 0 0,-1-1 0 0 0,1 1 0 0 0,0-1 0 0 0,-1 0 0 0 0,0 0 0 0 0,1 0 0 0 0,-1 0 0 0 0,1-1 0 0 0,3-2 0 0 0,40-22 96 0 0,-32 16-140 0 0,78-36-333 0 0,-92 45 207 0 0,-3 3-555 0 0,-4 16 703 0 0,-2-1 0 0 0,-12 26 0 0 0,11-26 100 0 0,0 1 0 0 0,-8 28 0 0 0,15-45-107 0 0,1 0 0 0 0,0 0-1 0 0,0 0 1 0 0,-1-1 0 0 0,1 1-1 0 0,0 0 1 0 0,0 0 0 0 0,0 0-1 0 0,0 0 1 0 0,0-1 0 0 0,0 1 0 0 0,0 0-1 0 0,0 0 1 0 0,1 0 0 0 0,-1 0-1 0 0,0-1 1 0 0,1 2 0 0 0,3 0 27 0 0,-4-2-29 0 0,2 0-8 0 0,-1 1 1 0 0,1-1-1 0 0,-1 1 0 0 0,1-1 1 0 0,-1 0-1 0 0,1 0 0 0 0,-1 0 1 0 0,1 0-1 0 0,-1 0 0 0 0,0 0 1 0 0,1 0-1 0 0,-1 0 0 0 0,1-1 0 0 0,1 0 1 0 0,21-8-324 0 0,-17 7 169 0 0,30-16-1195 0 0,0-2-1 0 0,45-31 0 0 0,-39 22-718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24 2303 0 0,'15'-23'20964'0'0,"-16"25"-20799"0"0,0 0 0 0 0,0-1-1 0 0,0 1 1 0 0,0 0 0 0 0,0 0 0 0 0,0-1-1 0 0,0 1 1 0 0,-2 1 0 0 0,-1 3 43 0 0,-21 37 510 0 0,-35 86 0 0 0,33-68-517 0 0,-34 74 41 0 0,-111 257-397 0 0,102-219-1728 0 0,62-146 20 0 0,5-16 182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355 280 5063 0 0,'2'0'3216'0'0,"-1"1"-2699"0"0,0 0 0 0 0,0-1 0 0 0,-1 0 0 0 0,1 1 0 0 0,0-1 0 0 0,0 0-1 0 0,0 1 1 0 0,0-1 0 0 0,0 0 0 0 0,0 0 0 0 0,0 0 0 0 0,0 1 0 0 0,0-1 0 0 0,0 0-1 0 0,0-1 1 0 0,0 1 0 0 0,0 0 0 0 0,0 0 0 0 0,0 0 0 0 0,0-1 0 0 0,0 1 0 0 0,1-1-1 0 0,6-7 2181 0 0,0-4-3666 0 0,5-11 1042 0 0,-1 0 1 0 0,13-40-1 0 0,-21 53-73 0 0,-1 0 1 0 0,-1-1-1 0 0,0 1 1 0 0,0-1-1 0 0,-1 0 1 0 0,0 1-1 0 0,-1-1 1 0 0,-2-21-1 0 0,2 30-8 0 0,0 1 1 0 0,-1-1-1 0 0,1 0 0 0 0,0 1 0 0 0,-1-1 0 0 0,1 1 1 0 0,-1-1-1 0 0,1 1 0 0 0,-1-1 0 0 0,0 1 0 0 0,0-1 1 0 0,1 1-1 0 0,-1-1 0 0 0,0 1 0 0 0,-1 0 0 0 0,1 0 1 0 0,0 0-1 0 0,0-1 0 0 0,0 1 0 0 0,-1 0 0 0 0,1 0 1 0 0,0 1-1 0 0,-1-1 0 0 0,1 0 0 0 0,-1 0 1 0 0,1 1-1 0 0,-1-1 0 0 0,1 1 0 0 0,-1-1 0 0 0,0 1 1 0 0,1 0-1 0 0,-1-1 0 0 0,0 1 0 0 0,1 0 0 0 0,-1 0 1 0 0,1 0-1 0 0,-1 0 0 0 0,0 1 0 0 0,-1-1 0 0 0,-5 2-57 0 0,0 0-1 0 0,1 1 0 0 0,0-1 1 0 0,0 1-1 0 0,0 1 0 0 0,0-1 1 0 0,-7 6-1 0 0,-14 11-16 0 0,0 1 1 0 0,1 1-1 0 0,-38 42 1 0 0,-61 86 68 0 0,112-133 5 0 0,7-8 4 0 0,-1 0-4 0 0,0 1 0 0 0,0 1-1 0 0,1-1 1 0 0,1 1 0 0 0,-8 16 0 0 0,13-17-3 0 0,2-8 12 0 0,-1-1-1 0 0,1 0 1 0 0,-1 0-1 0 0,1 0 1 0 0,0 0 0 0 0,-1 0-1 0 0,1 0 1 0 0,0-1-1 0 0,0 1 1 0 0,0 0-1 0 0,0 0 1 0 0,0 0-1 0 0,0-1 1 0 0,0 1 0 0 0,0 0-1 0 0,0-1 1 0 0,0 1-1 0 0,0-1 1 0 0,0 0-1 0 0,0 1 1 0 0,0-1-1 0 0,0 0 1 0 0,1 1 0 0 0,-1-1-1 0 0,0 0 1 0 0,2 0-1 0 0,3 0 21 0 0,1 0-1 0 0,0 0 0 0 0,8-1 1 0 0,-14 1-19 0 0,31-6 272 0 0,-1-1 1 0 0,1-2 0 0 0,32-13-1 0 0,50-13 318 0 0,-62 25-426 0 0,-30 7-298 0 0,-1-2 1 0 0,35-11-1 0 0,-65 16 44 0 0,-8 1 96 0 0,13 1-6 0 0,0 0 0 0 0,1 0 0 0 0,-1 1 0 0 0,1-1-1 0 0,0 1 1 0 0,0-1 0 0 0,0 1 0 0 0,0 0 0 0 0,0 1 0 0 0,1-1 0 0 0,-1 0-1 0 0,1 1 1 0 0,0-1 0 0 0,0 1 0 0 0,0-1 0 0 0,-2 7 0 0 0,3-8-15 0 0,1 0 0 0 0,-1 0 0 0 0,0 1 1 0 0,1-1-1 0 0,0 0 0 0 0,-1 1 0 0 0,1-1 1 0 0,0 0-1 0 0,0 1 0 0 0,0-1 0 0 0,0 1 1 0 0,1-1-1 0 0,-1 0 0 0 0,1 1 0 0 0,-1-1 1 0 0,1 0-1 0 0,0 0 0 0 0,0 1 0 0 0,0-1 1 0 0,0 0-1 0 0,0 0 0 0 0,1 0 0 0 0,-1 0 0 0 0,1 0 1 0 0,-1-1-1 0 0,1 1 0 0 0,0 0 0 0 0,-1-1 1 0 0,1 1-1 0 0,2 1 0 0 0,-1-2-318 0 0,-1 0-1 0 0,1 1 1 0 0,0-1-1 0 0,0 0 1 0 0,-1-1-1 0 0,1 1 1 0 0,0 0-1 0 0,0-1 1 0 0,0 0-1 0 0,0 0 1 0 0,0 1-1 0 0,4-2 1 0 0,12 0-1300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17015 0 0,'0'0'1543'0'0,"0"1"-1268"0"0,-7 33 716 0 0,-1 0 0 0 0,-20 49 0 0 0,-35 63-138 0 0,33-79-780 0 0,-6 11-163 0 0,-4-1-1 0 0,-88 129 0 0 0,-47 16-4587 0 0,155-203 3470 0 0,10-12-3480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4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32 366 3223 0 0,'1'-9'-86'0'0,"1"0"0"0"0,1 0 0 0 0,0 0 0 0 0,5-10 0 0 0,-1 6 1237 0 0,-1 1 0 0 0,2 0 1 0 0,0 1-1 0 0,13-15 0 0 0,-1 5 1267 0 0,0 1 0 0 0,1 2 1 0 0,29-21-1 0 0,72-39-58 0 0,-100 66-1960 0 0,1 1 0 0 0,-1 1 0 0 0,44-13 0 0 0,-62 22-355 0 0,1 0 1 0 0,-1 0-1 0 0,0 1 1 0 0,1-1-1 0 0,-1 1 0 0 0,0 0 1 0 0,1 0-1 0 0,-1 0 1 0 0,1 1-1 0 0,-1 0 1 0 0,0-1-1 0 0,0 1 1 0 0,1 1-1 0 0,3 1 0 0 0,-5-1-19 0 0,0-1-1 0 0,0 1 0 0 0,0 0 0 0 0,-1 0 1 0 0,1 0-1 0 0,-1 1 0 0 0,0-1 0 0 0,1 1 1 0 0,-1-1-1 0 0,0 1 0 0 0,0 0 0 0 0,-1 0 1 0 0,1 0-1 0 0,-1 0 0 0 0,1 0 0 0 0,-1 0 1 0 0,0 0-1 0 0,1 6 0 0 0,1 5-16 0 0,-1-1 0 0 0,-1 0 0 0 0,-1 0-1 0 0,1 1 1 0 0,-2-1 0 0 0,0 0 0 0 0,-1 0 0 0 0,0 0 0 0 0,-1 0-1 0 0,0 0 1 0 0,-1 0 0 0 0,-8 16 0 0 0,4-10 7 0 0,-2 0 0 0 0,0-1 1 0 0,-1 0-1 0 0,-1 0 0 0 0,0-1 1 0 0,-1-1-1 0 0,-18 16 0 0 0,16-17-21 0 0,-2-2-1 0 0,0 0 1 0 0,0-1-1 0 0,-1 0 1 0 0,-1-2-1 0 0,0 0 1 0 0,0-1-1 0 0,-31 9 1 0 0,27-11-185 0 0,-1-1-1 0 0,-1-1 1 0 0,1-1-1 0 0,-1-1 1 0 0,1-2-1 0 0,-50-2 1 0 0,68 1-276 0 0,1-1 0 0 0,0 0-1 0 0,0 0 1 0 0,-10-3 0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7831 0 0,'0'0'356'0'0,"-1"1"-6"0"0,-118 134 5941 0 0,-4 5 2400 0 0,47-42-8504 0 0,-119 218 781 0 0,155-245-899 0 0,38-67-70 0 0,-95 153-1148 0 0,78-129 792 0 0,-1-1 0 0 0,-2-1 1 0 0,-36 34-1 0 0,53-55-340 0 0,-1-1 0 0 0,0 1 0 0 0,-14 6 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11519 0 0,'5'-14'721'0'0,"1"1"-1"0"0,0 0 1 0 0,1 0-1 0 0,1 0 1 0 0,0 1-1 0 0,1 0 1 0 0,0 1 0 0 0,1 0-1 0 0,16-15 1 0 0,-1 6-80 0 0,-1 2 0 0 0,2 0 0 0 0,1 2 0 0 0,56-26 0 0 0,-44 26-323 0 0,1 2 1 0 0,0 1 0 0 0,49-7-1 0 0,-65 15-246 0 0,45-1-1 0 0,-59 6-43 0 0,0 0 1 0 0,0 1 0 0 0,-1 0-1 0 0,1 0 1 0 0,0 1-1 0 0,-1 1 1 0 0,14 4-1 0 0,-19-5-14 0 0,-1-1-1 0 0,0 1 1 0 0,0-1-1 0 0,0 1 1 0 0,-1 0-1 0 0,1 0 1 0 0,0 0-1 0 0,-1 1 1 0 0,1-1-1 0 0,-1 0 1 0 0,0 1-1 0 0,0 0 1 0 0,0-1-1 0 0,0 1 1 0 0,3 6-1 0 0,-4-5 2 0 0,1 0 0 0 0,-1 0 0 0 0,0 0 0 0 0,-1 1 0 0 0,1-1 0 0 0,-1 0-1 0 0,1 1 1 0 0,-1-1 0 0 0,0 0 0 0 0,-1 1 0 0 0,0 3 0 0 0,-2 4 8 0 0,0-1 0 0 0,0-1 0 0 0,-1 1 0 0 0,0 0 0 0 0,-1-1 1 0 0,0 0-1 0 0,-1 0 0 0 0,-10 13 0 0 0,-8 8 74 0 0,-36 36 0 0 0,44-52-61 0 0,0-1 0 0 0,0-1 0 0 0,-1 0-1 0 0,-21 11 1 0 0,7-8-385 0 0,-63 25 0 0 0,73-34 151 0 0,0 0 0 0 0,0-2 0 0 0,-1-1 0 0 0,-26 3 0 0 0,41-7-14 0 0,0 0-1 0 0,1 0 1 0 0,-1 0-1 0 0,1-1 1 0 0,-8-2-1 0 0,12 3 40 0 0,-1-1 0 0 0,0 0 0 0 0,1 0-1 0 0,-1 0 1 0 0,1 0 0 0 0,-1-1 0 0 0,1 1-1 0 0,-1 0 1 0 0,1-1 0 0 0,0 0 0 0 0,0 0 0 0 0,0 1-1 0 0,0-1 1 0 0,-3-4 0 0 0,0-5-882 0 0</inkml:trace>
  <inkml:trace contextRef="#ctx0" brushRef="#br0" timeOffset="1">844 565 10135 0 0,'0'0'778'0'0,"1"11"2855"0"0,-2-10-3340 0 0,1 0-1 0 0,0 0 1 0 0,-1 0 0 0 0,1 0 0 0 0,-1 0 0 0 0,1 0-1 0 0,-1 0 1 0 0,1 0 0 0 0,-1 0 0 0 0,0 0-1 0 0,1-1 1 0 0,-1 1 0 0 0,0 0 0 0 0,0-1 0 0 0,0 1-1 0 0,1 0 1 0 0,-1-1 0 0 0,0 1 0 0 0,0-1-1 0 0,-2 1 1 0 0,2 0-92 0 0,0-1 1 0 0,-1 0-1 0 0,1 0 1 0 0,-1 0-1 0 0,1 0 0 0 0,-1 0 1 0 0,1 0-1 0 0,-1 0 0 0 0,1 0 1 0 0,-1 0-1 0 0,1-1 0 0 0,-1 1 1 0 0,-1-1-1 0 0,0-1-54 0 0,0 1-1 0 0,0-1 1 0 0,0 0 0 0 0,0 1 0 0 0,0-1-1 0 0,1 0 1 0 0,-1-1 0 0 0,1 1 0 0 0,-1 0-1 0 0,1-1 1 0 0,0 0 0 0 0,-4-4-1 0 0,5 3-87 0 0,-1 0 0 0 0,1 0-1 0 0,0 0 1 0 0,0 0 0 0 0,0 0-1 0 0,1 0 1 0 0,-1 0-1 0 0,1 0 1 0 0,0-1 0 0 0,0 1-1 0 0,0 0 1 0 0,1 0-1 0 0,0 0 1 0 0,1-5 0 0 0,1-3 23 0 0,0 1 0 0 0,2-1 0 0 0,8-17 0 0 0,1 4-66 0 0,2 0 0 0 0,0 1-1 0 0,1 0 1 0 0,2 2-1 0 0,23-24 1 0 0,3 4-241 0 0,69-49-1 0 0,-74 60 17 0 0,-12 9-448 0 0,1 2 0 0 0,44-25 0 0 0,-69 43 542 0 0,-1 0 1 0 0,1 0-1 0 0,0 1 0 0 0,0 0 1 0 0,0 0-1 0 0,0 0 0 0 0,0 0 0 0 0,0 0 1 0 0,0 1-1 0 0,0 0 0 0 0,0 0 1 0 0,6 0-1 0 0,-8 1-76 0 0,0-1 0 0 0,1 1 0 0 0,-1 0 0 0 0,0 0 0 0 0,1 0 0 0 0,-1 0 0 0 0,0 0 0 0 0,0 1 0 0 0,0-1 0 0 0,0 0 1 0 0,0 1-1 0 0,0 0 0 0 0,0-1 0 0 0,-1 1 0 0 0,1 0 0 0 0,-1 0 0 0 0,1 0 0 0 0,-1 0 0 0 0,0 0 0 0 0,0 0 0 0 0,2 4 0 0 0,4 13-1681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166 172 8287 0 0,'0'-1'639'0'0,"27"-20"3804"0"0,-7 6 271 0 0,-18 12-4481 0 0,9-8 3324 0 0,-11 9-2046 0 0,-7 4-1555 0 0,-12 9 46 0 0,0 0 0 0 0,1 1 0 0 0,1 1 0 0 0,0 1-1 0 0,-24 25 1 0 0,37-34 0 0 0,-13 11 78 0 0,-20 27-1 0 0,33-39-65 0 0,1 1 0 0 0,0-1 0 0 0,0 1 0 0 0,1 0 1 0 0,-1 0-1 0 0,1 0 0 0 0,0 0 0 0 0,0 0 0 0 0,1 0 0 0 0,-1 0 0 0 0,1 1 0 0 0,0 5 0 0 0,1-8-4 0 0,0-1-1 0 0,0 0 0 0 0,0 0 1 0 0,0 1-1 0 0,1-1 0 0 0,-1 0 1 0 0,1 0-1 0 0,0 0 1 0 0,-1 0-1 0 0,1 0 0 0 0,0 0 1 0 0,0 0-1 0 0,0 0 0 0 0,1 0 1 0 0,-1 0-1 0 0,0 0 1 0 0,1-1-1 0 0,2 4 0 0 0,-1-3 4 0 0,0 0 0 0 0,0 0-1 0 0,0-1 1 0 0,0 1 0 0 0,0-1-1 0 0,0 0 1 0 0,0 0-1 0 0,0 0 1 0 0,1 0 0 0 0,-1 0-1 0 0,5 0 1 0 0,1-1 25 0 0,-1 0 1 0 0,0 0-1 0 0,0-1 1 0 0,0 0-1 0 0,0 0 1 0 0,1-1-1 0 0,-2 0 1 0 0,1 0-1 0 0,13-6 1 0 0,-12 3-39 0 0,-1 0 0 0 0,1-1 0 0 0,-2 0 1 0 0,1 0-1 0 0,0 0 0 0 0,-1-1 0 0 0,0-1 0 0 0,-1 1 0 0 0,0-1 1 0 0,0 0-1 0 0,-1 0 0 0 0,1 0 0 0 0,6-17 0 0 0,-4 4 16 0 0,-1 0 0 0 0,0 0 0 0 0,-2-1 0 0 0,0 1 0 0 0,2-26 0 0 0,-6 40-107 0 0,-1 0-1 0 0,0-1 1 0 0,0 1-1 0 0,0 0 0 0 0,-1 0 1 0 0,0-1-1 0 0,0 1 1 0 0,-3-9-1 0 0,3 13-71 0 0,-1 0-1 0 0,1 0 1 0 0,0 0 0 0 0,-1 0-1 0 0,0 0 1 0 0,0 0 0 0 0,0 1-1 0 0,0-1 1 0 0,0 1 0 0 0,0 0-1 0 0,-1-1 1 0 0,1 1 0 0 0,-1 0-1 0 0,1 0 1 0 0,-1 1 0 0 0,0-1-1 0 0,0 0 1 0 0,0 1 0 0 0,0 0-1 0 0,-5-2 1 0 0,1 1-838 0 0,0 1 0 0 0,0-1 1 0 0,0 1-1 0 0,-9 0 0 0 0,8 1-810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2303 0 0,'-6'8'38'0'0,"0"-1"0"0"0,0 0 0 0 0,-1 0-1 0 0,0 0 1 0 0,0-1 0 0 0,-9 5-1 0 0,-13 13 3770 0 0,23-18-1486 0 0,0 1 0 0 0,1 1 0 0 0,-1-1 0 0 0,1 1 0 0 0,-4 9 0 0 0,-2 0-1380 0 0,10-15-687 0 0,4-2-1408 0 0,2 0 709 0 0,-1-1 0 0 0,0 0 0 0 0,1 0 0 0 0,-1 0 0 0 0,0-1 0 0 0,8-3 0 0 0,12-10-5918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72 14943 0 0,'0'0'1358'0'0,"1"-1"-1118"0"0,17-8 932 0 0,0 0 0 0 0,16-14 0 0 0,-32 22-1080 0 0,3-2 204 0 0,-3 2-230 0 0,-1 0-1 0 0,1 0 0 0 0,-1 0 0 0 0,1 0 1 0 0,-1 0-1 0 0,0-1 0 0 0,0 1 0 0 0,1-1 1 0 0,-1 1-1 0 0,1-3 0 0 0,-1 3-123 0 0,-2 0-33 0 0,0 0 67 0 0,0 1-1 0 0,0-1 0 0 0,0 0 1 0 0,0 0-1 0 0,0 1 0 0 0,-1-1 0 0 0,1 1 1 0 0,0-1-1 0 0,0 1 0 0 0,0 0 1 0 0,-3-1-1 0 0,-4 1-36 0 0,1 0-1 0 0,-1 0 1 0 0,0 1-1 0 0,0 0 1 0 0,0 0 0 0 0,1 1-1 0 0,-1 0 1 0 0,-9 4 0 0 0,-8 2-66 0 0,-17 4 67 0 0,1 1 1 0 0,0 2-1 0 0,1 2 0 0 0,1 1 0 0 0,1 3 0 0 0,-55 37 1 0 0,71-41 207 0 0,2 0 0 0 0,-28 29-1 0 0,39-35-44 0 0,0 0-1 0 0,1 0 1 0 0,0 0-1 0 0,1 1 1 0 0,0 0-1 0 0,-8 21 1 0 0,15-32-92 0 0,-1 0-1 0 0,1-1 1 0 0,-1 1 0 0 0,1 0 0 0 0,0 0-1 0 0,0 0 1 0 0,-1 0 0 0 0,1 0 0 0 0,0 0-1 0 0,0 0 1 0 0,0 0 0 0 0,0 0-1 0 0,0-1 1 0 0,0 1 0 0 0,0 0 0 0 0,0 0-1 0 0,1 0 1 0 0,-1 0 0 0 0,0 0 0 0 0,0 0-1 0 0,1 0 1 0 0,-1-1 0 0 0,1 1 0 0 0,-1 0-1 0 0,1 0 1 0 0,-1 0 0 0 0,1-1 0 0 0,-1 1-1 0 0,1 0 1 0 0,0-1 0 0 0,-1 1 0 0 0,3 1-1 0 0,-1-1 23 0 0,0 0 0 0 0,0 0-1 0 0,1-1 1 0 0,-1 1 0 0 0,0-1-1 0 0,1 1 1 0 0,-1-1 0 0 0,1 0-1 0 0,-1 1 1 0 0,0-1 0 0 0,5-1 0 0 0,11-1 49 0 0,-1-1 1 0 0,1-1 0 0 0,28-10-1 0 0,49-26 368 0 0,-17 7-272 0 0,-56 25-211 0 0,0-2-1 0 0,-1 0 1 0 0,-1-1 0 0 0,29-20-1 0 0,-22 14-124 0 0,-20 13 87 0 0,0 0 0 0 0,-1 0 0 0 0,1 0 0 0 0,7-8 0 0 0,8-7-127 0 0,-21 18 107 0 0,-1 6 18 0 0,-1 1 72 0 0,1-1 0 0 0,-1 0 0 0 0,0 0 0 0 0,-1 0 0 0 0,1 0 0 0 0,-1 0 0 0 0,0 0 0 0 0,0 0 0 0 0,-1-1 0 0 0,-4 9 0 0 0,-5 2 105 0 0,-26 28 0 0 0,29-35-77 0 0,1 0 0 0 0,0 1 0 0 0,1 0 1 0 0,0 1-1 0 0,0 0 0 0 0,1 0 0 0 0,-7 15 0 0 0,11-20-101 0 0,0 0-1 0 0,1 0 0 0 0,0 1 1 0 0,-1 9-1 0 0,2-13-18 0 0,1-1 1 0 0,0 0-1 0 0,-1 0 0 0 0,1 1 1 0 0,0-1-1 0 0,0 0 1 0 0,0 0-1 0 0,0 0 0 0 0,0 0 1 0 0,0 0-1 0 0,0 0 1 0 0,0 0-1 0 0,0-1 0 0 0,0 1 1 0 0,1 0-1 0 0,-1-1 1 0 0,0 1-1 0 0,1-1 0 0 0,1 2 1 0 0,13 1-1447 0 0,3-2-69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557 103 3223 0 0,'0'0'143'0'0,"-3"0"-3"0"0,-2 2-600 0 0,-32 7 1835 0 0,19-4 1490 0 0,1 0 0 0 0,1 2 0 0 0,-21 10 0 0 0,27-12-2393 0 0,-3 2 194 0 0,1-1 0 0 0,-1 2 0 0 0,2 0-1 0 0,-18 15 1 0 0,27-21 267 0 0,24-8-448 0 0,-3 2-322 0 0,10-7 56 0 0,-1-2 0 0 0,53-32 0 0 0,47-45 51 0 0,-78 54 59 0 0,-48 34-232 0 0,1 2-37 0 0,8 3-38 0 0,-10-2-19 0 0,1 0-1 0 0,-1 1 1 0 0,0-1 0 0 0,0 1 0 0 0,0-1-1 0 0,0 1 1 0 0,0-1 0 0 0,0 1 0 0 0,0 0-1 0 0,0 0 1 0 0,0-1 0 0 0,-1 1 0 0 0,1 0-1 0 0,-1 0 1 0 0,1 0 0 0 0,-1 0 0 0 0,0 0-1 0 0,0-1 1 0 0,0 1 0 0 0,0 3-1 0 0,-1 6-4 0 0,1 1 0 0 0,-4 12-1 0 0,3-20 6 0 0,-1 7-2 0 0,-2 0 0 0 0,1-1 0 0 0,-1 1 0 0 0,-1-1 0 0 0,0 0-1 0 0,0 0 1 0 0,-1-1 0 0 0,0 1 0 0 0,-1-1 0 0 0,0-1 0 0 0,-14 15 0 0 0,-1-5-63 0 0,-1-2 0 0 0,-36 21 1 0 0,1-1-24 0 0,-16 12 28 0 0,-88 65 26 0 0,136-92 14 0 0,2 1-1 0 0,-41 46 0 0 0,-62 84 34 0 0,126-151 600 0 0,4-1-552 0 0,4 1-38 0 0,0-1-1 0 0,1 0 0 0 0,-1-1 1 0 0,0 1-1 0 0,12-4 1 0 0,40-12 49 0 0,-24 6-68 0 0,328-67 1182 0 0,-276 68-547 0 0,-50 8-3164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13703 0 0,'0'0'630'0'0,"1"0"-14"0"0,28 12 1003 0 0,-1 0 0 0 0,39 25 0 0 0,-5-2 797 0 0,-4-5-1602 0 0,-1 3 0 0 0,-1 3 1 0 0,95 80-1 0 0,-142-106-1107 0 0,1 0-1 0 0,-2 1 1 0 0,1 0 0 0 0,-2 0-1 0 0,1 1 1 0 0,5 12 0 0 0,-12-22-799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10591 0 0,'0'0'8064'0'0,"-1"1"-7761"0"0,-112 146 2681 0 0,29-36-2634 0 0,-110 111 0 0 0,178-208-452 0 0,-18 14 0 0 0,18-16-1682 0 0,-14 14-1 0 0</inkml:trace>
  <inkml:trace contextRef="#ctx0" brushRef="#br0" timeOffset="1">757 210 15199 0 0,'1'-2'1172'0'0,"17"-17"5875"0"0,-17 20-6643 0 0,1 3-284 0 0,-1-1 1 0 0,0 1-1 0 0,0-1 1 0 0,0 1-1 0 0,0 0 1 0 0,0 0-1 0 0,-1-1 1 0 0,0 1-1 0 0,0 0 1 0 0,0 0 0 0 0,0 0-1 0 0,0 0 1 0 0,-1-1-1 0 0,0 1 1 0 0,-2 7-1 0 0,-2 6 208 0 0,-16 33 0 0 0,20-47-306 0 0,-39 71 186 0 0,-3 5-1417 0 0,42-77 168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12031 0 0,'-11'3'264'0'0,"-2"4"56"0"0,0 4 16 0 0,-5 5 0 0 0,-2 1-272 0 0,1 4-64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128 329 9215 0 0,'-26'19'2318'0'0,"1"2"0"0"0,-36 37-1 0 0,45-41 1784 0 0,26-31-2247 0 0,18-24-1503 0 0,2 1 0 0 0,66-62 0 0 0,-65 68-296 0 0,-30 29-55 0 0,74-68-370 0 0,-62 59 284 0 0,1 0 0 0 0,0 2 0 0 0,0-1 0 0 0,17-6 0 0 0,-29 13 41 0 0,-1 3 34 0 0,0-1 1 0 0,0 0 0 0 0,0 1-1 0 0,-1-1 1 0 0,1 1 0 0 0,0 0-1 0 0,0-1 1 0 0,0 1 0 0 0,0 0 0 0 0,0-1-1 0 0,0 1 1 0 0,0 0 0 0 0,0 0-1 0 0,0 0 1 0 0,0 0 0 0 0,0 0-1 0 0,0 0 1 0 0,1 0 0 0 0,-1 0 25 0 0,0 0 0 0 0,0 0 0 0 0,0 0 0 0 0,0 0 0 0 0,0 0 1 0 0,0 0-1 0 0,0 1 0 0 0,0-1 0 0 0,0 0 0 0 0,0 1 0 0 0,0-1 0 0 0,0 0 1 0 0,0 1-1 0 0,0-1 0 0 0,0 1 0 0 0,0 0 0 0 0,0-1 0 0 0,-1 1 0 0 0,2 1 0 0 0,0 0 27 0 0,-1 0 0 0 0,1 0-1 0 0,-1 0 1 0 0,0 0 0 0 0,1 0-1 0 0,-1 1 1 0 0,0-1 0 0 0,0 3-1 0 0,2 4 168 0 0,-1 0 0 0 0,-1 0 0 0 0,1 13 0 0 0,-1-14-127 0 0,-1 0-1 0 0,1 1 1 0 0,-2-1 0 0 0,1 0-1 0 0,-1 1 1 0 0,-1-1 0 0 0,1 0-1 0 0,-2 0 1 0 0,1 0 0 0 0,-1 0-1 0 0,-6 12 1 0 0,2-6-22 0 0,-9 18-268 0 0,16-31 112 0 0,2-2-560 0 0,0 0 631 0 0,0 0 1 0 0,1-1 0 0 0,-1 1-1 0 0,0-1 1 0 0,0 1-1 0 0,-1-1 1 0 0,1 0 0 0 0,0 1-1 0 0,0-1 1 0 0,-1 0-1 0 0,3-4 1 0 0,-2 3-20 0 0,113-120-449 0 0,-86 95 283 0 0,-6 3-147 0 0,2 2-1 0 0,0 1 1 0 0,49-33 0 0 0,-68 52 362 0 0,-1 0 1 0 0,1 1-1 0 0,0-1 1 0 0,0 1-1 0 0,0 0 0 0 0,0 1 1 0 0,0-1-1 0 0,0 1 1 0 0,1 0-1 0 0,-1 1 1 0 0,0-1-1 0 0,9 2 1 0 0,-13-1 47 0 0,-1 1 1 0 0,1 0-1 0 0,0-1 1 0 0,0 1-1 0 0,-1 0 1 0 0,1 0-1 0 0,0 0 1 0 0,-1 0-1 0 0,1 0 1 0 0,-1 0-1 0 0,1 0 1 0 0,-1 1-1 0 0,1-1 1 0 0,-1 0-1 0 0,0 1 1 0 0,0-1-1 0 0,0 1 1 0 0,0 0-1 0 0,0-1 1 0 0,0 1 0 0 0,0 0-1 0 0,0 0 1 0 0,-1-1-1 0 0,1 1 1 0 0,-1 0-1 0 0,1 0 1 0 0,-1 0-1 0 0,0 0 1 0 0,0 3-1 0 0,1 1 110 0 0,-1 1 0 0 0,0 0 0 0 0,0 0 0 0 0,-1-1 0 0 0,0 1 0 0 0,-3 11 0 0 0,0-4 54 0 0,-29 88 758 0 0,24-79-915 0 0,6-12-46 0 0,-1-1 0 0 0,0 1 0 0 0,-1-1 0 0 0,0 0 0 0 0,-1 0 0 0 0,0 0 0 0 0,-9 11 0 0 0,-12 6-2121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57 14743 0 0,'0'0'1136'0'0,"1"-1"-746"0"0,9-9-719 0 0,-8 8 1004 0 0,0-1-1 0 0,0 1 1 0 0,-1 0-1 0 0,1 0 1 0 0,-1-1-1 0 0,1 1 1 0 0,-1-1-1 0 0,0 1 0 0 0,0-1 1 0 0,0 0-1 0 0,-1 1 1 0 0,2-5-1 0 0,-2 6-661 0 0,0 1-1 0 0,-1-1 1 0 0,1 1-1 0 0,0 0 0 0 0,0-1 1 0 0,0 1-1 0 0,-1-1 1 0 0,1 1-1 0 0,0 0 0 0 0,0-1 1 0 0,-1 1-1 0 0,1 0 1 0 0,0-1-1 0 0,-1 1 0 0 0,1 0 1 0 0,0-1-1 0 0,-1 1 0 0 0,1 0 1 0 0,-1 0-1 0 0,1-1 1 0 0,0 1-1 0 0,-1 0 0 0 0,1 0 1 0 0,-1 0-1 0 0,1 0 1 0 0,-1 0-1 0 0,1 0 0 0 0,-1-1 1 0 0,-14 0 238 0 0,-1 3-380 0 0,1 0 0 0 0,-1 2 0 0 0,0-1 0 0 0,1 2 0 0 0,-16 6 0 0 0,-72 38-681 0 0,56-22 893 0 0,1 2-1 0 0,-45 35 1 0 0,86-60-19 0 0,0 1 0 0 0,0-1 0 0 0,1 1 0 0 0,-1 0 0 0 0,1 0 0 0 0,0 0 0 0 0,-4 9 0 0 0,7-13-52 0 0,1-1 1 0 0,0 1-1 0 0,0 0 0 0 0,0-1 0 0 0,0 1 0 0 0,0 0 1 0 0,0-1-1 0 0,0 1 0 0 0,0 0 0 0 0,0-1 0 0 0,0 1 1 0 0,0 0-1 0 0,0-1 0 0 0,0 1 0 0 0,0 0 1 0 0,1-1-1 0 0,-1 1 0 0 0,0-1 0 0 0,0 1 0 0 0,1 0 1 0 0,-1-1-1 0 0,0 1 0 0 0,1-1 0 0 0,-1 1 0 0 0,1-1 1 0 0,-1 1-1 0 0,1-1 0 0 0,-1 1 0 0 0,1-1 1 0 0,-1 0-1 0 0,1 1 0 0 0,-1-1 0 0 0,1 0 0 0 0,0 1 1 0 0,0-1-1 0 0,22 9 191 0 0,-13-7-171 0 0,1 0 1 0 0,0-1-1 0 0,-1 0 1 0 0,1-1 0 0 0,0-1-1 0 0,0 1 1 0 0,16-4-1 0 0,75-23 270 0 0,-66 16-267 0 0,60-19 14 0 0,-96 41-202 0 0,-6 2 137 0 0,0 0-1 0 0,-1-1 1 0 0,0 1-1 0 0,-17 19 0 0 0,0 2 20 0 0,24-33-44 0 0,-1 0 0 0 0,0-1 0 0 0,1 1 0 0 0,0-1 1 0 0,-1 1-1 0 0,1 0 0 0 0,-1-1 0 0 0,1 1 0 0 0,0 0 0 0 0,-1 0 0 0 0,1-1 0 0 0,0 1 0 0 0,0 0 0 0 0,-1 0 1 0 0,1 0-1 0 0,0-1 0 0 0,0 1 0 0 0,0 0 0 0 0,0 0 0 0 0,0 0 0 0 0,0-1 0 0 0,1 1 0 0 0,-1 0 0 0 0,0 0 1 0 0,0 0-1 0 0,0-1 0 0 0,1 2 0 0 0,0-1-487 0 0,1 0 1 0 0,-1 0-1 0 0,0 0 1 0 0,1-1-1 0 0,-1 1 1 0 0,0-1-1 0 0,1 1 1 0 0,-1-1-1 0 0,1 1 1 0 0,-1-1-1 0 0,1 0 1 0 0,-1 0-1 0 0,3 1 1 0 0,14-1-6807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22 15663 0 0,'-4'-8'1418'0'0,"-5"-5"-921"0"0,8 13-115 0 0,-1 1 1 0 0,1 0 0 0 0,-1 0-1 0 0,0-1 1 0 0,1 1-1 0 0,-1 0 1 0 0,1 0-1 0 0,0 1 1 0 0,-1-1-1 0 0,-1 2 1 0 0,-12 15 129 0 0,1 0 1 0 0,0 1-1 0 0,2 0 1 0 0,-20 40-1 0 0,11-20-116 0 0,-185 311 705 0 0,38-70-643 0 0,34-44-345 0 0,117-206-221 0 0,-24 44-456 0 0,14-28-799 0 0,17-29-928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19839 0 0,'0'0'1796'0'0,"2"-1"-1369"0"0,141-30 3911 0 0,-69 16-3272 0 0,390-68-40 0 0,-434 79-1184 0 0,-17 2-73 0 0,88-11-2040 0 0,-85 12 703 0 0,-1 1 0 0 0,22 2-1 0 0,-20 1-255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154 411 6447 0 0,'0'0'499'0'0,"0"2"273"0"0,-16 50 13860 0 0,4-20-10897 0 0,-7 16-2249 0 0,-13 35-331 0 0,24-59-1556 0 0,-1-1 0 0 0,-1 0 0 0 0,-1 0 1 0 0,-20 29-1 0 0,30-50-271 0 0,-3 4 400 0 0</inkml:trace>
  <inkml:trace contextRef="#ctx0" brushRef="#br0" timeOffset="1">437 4 13903 0 0,'0'0'1512'0'0,"-7"-4"-1512"0"0,-1 6 0 0 0,2 3-536 0 0,1 1-136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17 12295 0 0,'0'0'563'0'0,"-1"1"-14"0"0,-187 164 5958 0 0,171-149-5888 0 0,-18 22-1 0 0,29-32-470 0 0,1 2 0 0 0,0-1 0 0 0,0 1 0 0 0,0-1-1 0 0,1 1 1 0 0,-3 10 0 0 0,6-16 346 0 0,5 0-380 0 0,-1 1 0 0 0,1 0-1 0 0,-1-1 1 0 0,1 0 0 0 0,0 0-1 0 0,0 0 1 0 0,0 0 0 0 0,0-1-1 0 0,0 0 1 0 0,0 1 0 0 0,0-1-1 0 0,1-1 1 0 0,-1 1 0 0 0,0-1-1 0 0,1 1 1 0 0,-1-1 0 0 0,8-1-1 0 0,7-2 89 0 0,0 0 0 0 0,31-9 0 0 0,-39 9-114 0 0,21-7-233 0 0,1-1 0 0 0,-2-1 0 0 0,0-1 0 0 0,49-30 0 0 0,-79 43 96 0 0,-1-1 0 0 0,1 1-1 0 0,0-1 1 0 0,0 1 0 0 0,-1-1-1 0 0,1 0 1 0 0,0 1 0 0 0,-1-1 0 0 0,1 0-1 0 0,-1 1 1 0 0,1-1 0 0 0,-1 0-1 0 0,1 1 1 0 0,-1-1 0 0 0,0 0 0 0 0,1 0-1 0 0,-1 0 1 0 0,0 0 0 0 0,1 1-1 0 0,-1-1 1 0 0,0 0 0 0 0,0 0 0 0 0,0 0-1 0 0,0-1 1 0 0,0 0-18 0 0,-1 1 0 0 0,1-1-1 0 0,-1 0 1 0 0,1 1 0 0 0,-1-1-1 0 0,0 0 1 0 0,0 1 0 0 0,1-1 0 0 0,-1 1-1 0 0,0-1 1 0 0,-2-1 0 0 0,-4-5-101 0 0,0 1 0 0 0,0 1 0 0 0,-12-9 0 0 0,16 13 153 0 0,-46-32 293 0 0,33 24-102 0 0,0 0 0 0 0,1-1 0 0 0,0-1 0 0 0,1 0 0 0 0,-16-19 0 0 0,30 31-247 0 0,0 0 0 0 0,0-1 1 0 0,-1 1-1 0 0,1 0 0 0 0,0 0 0 0 0,0-1 0 0 0,0 1 0 0 0,-1 0 1 0 0,1-1-1 0 0,0 1 0 0 0,0 0 0 0 0,0-1 0 0 0,0 1 0 0 0,0 0 0 0 0,0-1 1 0 0,0 1-1 0 0,0 0 0 0 0,0-1 0 0 0,0 1 0 0 0,0 0 0 0 0,0-1 1 0 0,6-8-7724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29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2303 0 0,'0'0'18203'0'0,"2"0"-17114"0"0,0 1-920 0 0,0-2 1 0 0,0 1-1 0 0,0 0 0 0 0,1 0 0 0 0,-1-1 0 0 0,0 1 0 0 0,0-1 1 0 0,0 1-1 0 0,0-1 0 0 0,0 0 0 0 0,0 0 0 0 0,0 0 0 0 0,3-2 1 0 0,26-20 746 0 0,-24 17-669 0 0,55-44 1055 0 0,109-83 548 0 0,-124 99-1718 0 0,90-46 0 0 0,-120 71-179 0 0,0 1 0 0 0,0 1 0 0 0,33-10 0 0 0,-48 17-13 0 0,0 12-28 0 0,-2-6 76 0 0,-1 0-1 0 0,0 0 1 0 0,-1 0 0 0 0,1 0-1 0 0,-1 0 1 0 0,0 0 0 0 0,-1 0-1 0 0,0 0 1 0 0,-5 9 0 0 0,-3 6-9 0 0,2-2 20 0 0,1 1 0 0 0,1-1 0 0 0,1 1 0 0 0,1 1 0 0 0,-5 30 0 0 0,9-43 5 0 0,1 0 0 0 0,0-1 0 0 0,0 1-1 0 0,0 0 1 0 0,1-1 0 0 0,1 1 0 0 0,-1 0 0 0 0,1-1 0 0 0,0 1-1 0 0,1-1 1 0 0,-1 0 0 0 0,2 0 0 0 0,-1 0 0 0 0,1 0-1 0 0,0 0 1 0 0,0-1 0 0 0,1 0 0 0 0,5 6 0 0 0,-4-5 13 0 0,1 0 1 0 0,0-1 0 0 0,0 0-1 0 0,0 0 1 0 0,1-1 0 0 0,-1 0-1 0 0,1 0 1 0 0,1-1 0 0 0,-1 0-1 0 0,0 0 1 0 0,1-1 0 0 0,0 0-1 0 0,0 0 1 0 0,0-1 0 0 0,0-1-1 0 0,0 1 1 0 0,1-1 0 0 0,-1-1-1 0 0,18-1 1 0 0,12-4-890 0 0,-20 3 324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5983 0 0,'0'0'12480'0'0,"2"2"-11936"0"0,3 0-437 0 0,-1 1-1 0 0,0-1 1 0 0,1 0 0 0 0,0 0-1 0 0,-1 0 1 0 0,1 0-1 0 0,0-1 1 0 0,0 0 0 0 0,0 0-1 0 0,9 0 1 0 0,9 0 264 0 0,26-3 1 0 0,-7 0 48 0 0,-30 2-307 0 0,-5-1-7 0 0,0 1 0 0 0,0 1 0 0 0,-1-1 0 0 0,1 1 0 0 0,0 0 0 0 0,10 3 0 0 0,-15-3-17 0 0,-1 1-4 0 0,1 9-11 0 0,-3-8-67 0 0,1-1 0 0 0,-1 0 0 0 0,0 0 0 0 0,1 1 0 0 0,-1-1 0 0 0,0 0 0 0 0,0 0 0 0 0,-1 0 0 0 0,1 0 0 0 0,0 0 0 0 0,-1 0 0 0 0,1 0 0 0 0,-3 2 0 0 0,-28 23 40 0 0,17-15-10 0 0,4-2-30 0 0,-22 12-1 0 0,-6 4-8 0 0,35-23 5 0 0,-11 10-21 0 0,13-11-58 0 0,4 0-398 0 0,11 12 463 0 0,-9-11 11 0 0,17 8 0 0 0,-2-1 64 0 0,1-2 1 0 0,0 0-1 0 0,0-2 0 0 0,40 8 0 0 0,-13-2 138 0 0,-16-5-93 0 0,-19-2-16 0 0,-10-5 327 0 0,-3 3-285 0 0,0 0-84 0 0,0 0 0 0 0,-1-1 0 0 0,1 1 0 0 0,-1 0 0 0 0,0-1 0 0 0,0 1 0 0 0,0-1 0 0 0,0 0 0 0 0,0 0 1 0 0,0 0-1 0 0,-1 0 0 0 0,1 0 0 0 0,-4 2 0 0 0,-4 2 152 0 0,-1-1 1 0 0,-13 5 0 0 0,-11 6-170 0 0,-122 79 36 0 0,140-83-68 0 0,-37 20-2 0 0,42-25 0 0 0,0-1 0 0 0,2-2-25 0 0,8-3-101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0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8751 0 0,'0'0'7642'0'0,"-2"0"-7105"0"0,-2 1-435 0 0,-1 0-1 0 0,1 0 1 0 0,0 0 0 0 0,0 1-1 0 0,0 0 1 0 0,0-1 0 0 0,0 1-1 0 0,1 1 1 0 0,-1-1 0 0 0,0 1-1 0 0,1-1 1 0 0,0 1 0 0 0,-1 0-1 0 0,1 0 1 0 0,-3 5 0 0 0,-5 6 107 0 0,2 0 0 0 0,-14 25 0 0 0,11-19 93 0 0,-32 68 416 0 0,30-59-507 0 0,-148 318 653 0 0,151-323-914 0 0,2-7-62 0 0,0 1 0 0 0,1 0 0 0 0,1 1 1 0 0,-7 33-1 0 0,13-50-1092 0 0,16-10-9903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0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333 424 10623 0 0,'-103'52'1786'0'0,"101"-51"-346"0"0,2 0-1387 0 0,-1-1 0 0 0,1 0 0 0 0,0 1 0 0 0,-1-1 0 0 0,1 0 0 0 0,0 0 0 0 0,-1 1-1 0 0,1-1 1 0 0,-1 0 0 0 0,1 0 0 0 0,0 1 0 0 0,-1-1 0 0 0,1 0 0 0 0,-1 0 0 0 0,1 0 0 0 0,-1 0 0 0 0,1 0 0 0 0,-3 1 2144 0 0,4-6-2084 0 0,-1 0-1 0 0,1 0 1 0 0,0 0-1 0 0,1 0 1 0 0,-1 0-1 0 0,1 0 1 0 0,0 0-1 0 0,1 1 1 0 0,2-6-1 0 0,4-4 74 0 0,17-22-1 0 0,-2 7 46 0 0,2 2 0 0 0,31-27 0 0 0,64-42 564 0 0,-86 71-450 0 0,0 2-1 0 0,73-36 0 0 0,-78 46-155 0 0,0 1-1 0 0,1 2 1 0 0,0 1 0 0 0,46-7-1 0 0,-65 14-94 0 0,1 0 0 0 0,0 2 0 0 0,-1 0 1 0 0,1 0-1 0 0,0 1 0 0 0,0 0 0 0 0,21 6 0 0 0,-29-5-63 0 0,-1-1-1 0 0,0 1 1 0 0,0-1 0 0 0,-1 1 0 0 0,1 0 0 0 0,0 1 0 0 0,-1-1-1 0 0,1 1 1 0 0,-1 0 0 0 0,1-1 0 0 0,3 6 0 0 0,-5-5-19 0 0,0 0 1 0 0,0 0 0 0 0,-1 0-1 0 0,1 0 1 0 0,-1 0 0 0 0,1 1-1 0 0,-1-1 1 0 0,0 0 0 0 0,0 1-1 0 0,-1-1 1 0 0,1 1 0 0 0,-1-1-1 0 0,0 1 1 0 0,0-1 0 0 0,0 7-1 0 0,-2 3 7 0 0,0 0-1 0 0,-1 1 0 0 0,-1-1 0 0 0,0-1 1 0 0,-1 1-1 0 0,0-1 0 0 0,-1 0 1 0 0,0 0-1 0 0,-1 0 0 0 0,0-1 0 0 0,-1 0 1 0 0,-15 17-1 0 0,-11 8-8 0 0,-1-2-1 0 0,-43 32 1 0 0,69-59-14 0 0,-74 60-443 0 0,-2-4 1 0 0,-96 52-1 0 0,154-101 170 0 0,-2-1 0 0 0,-41 14 0 0 0,-62 9-589 0 0,124-34 827 0 0,-84 17-537 0 0,81-18 512 0 0,1 0 1 0 0,-1 0-1 0 0,1-1 1 0 0,-1-1-1 0 0,1 1 0 0 0,-18-5 1 0 0,26 5 57 0 0,0-1 0 0 0,0 0 0 0 0,0 1 0 0 0,0-1 0 0 0,1 0 0 0 0,-1 0-1 0 0,0 0 1 0 0,1 0 0 0 0,-1 0 0 0 0,-2-2 0 0 0,-1-6 6 0 0,5 7 0 0 0,0-1 0 0 0,0 1 0 0 0,1-1 0 0 0,-1 1 0 0 0,1 0 0 0 0,0-1 0 0 0,0 1 0 0 0,-1 0 0 0 0,1 0 0 0 0,1 0 0 0 0,-1 0 0 0 0,0 0 0 0 0,0 0 0 0 0,1 0 0 0 0,-1 0 0 0 0,3-2 0 0 0,3-3 0 0 0,0 0 0 0 0,12-10 0 0 0,-15 14 44 0 0,0 1-1 0 0,-1-1 0 0 0,1 1 1 0 0,0 0-1 0 0,0 0 0 0 0,0 0 1 0 0,0 1-1 0 0,1-1 0 0 0,-1 1 1 0 0,0 0-1 0 0,1 0 0 0 0,-1 0 1 0 0,1 1-1 0 0,-1 0 0 0 0,0 0 1 0 0,1 0-1 0 0,-1 0 0 0 0,1 1 1 0 0,-1-1-1 0 0,1 1 1 0 0,5 2-1 0 0,0 1 79 0 0,-1 1-1 0 0,1 0 1 0 0,-1 0 0 0 0,0 0 0 0 0,0 1-1 0 0,-1 1 1 0 0,0 0 0 0 0,8 8 0 0 0,32 36 465 0 0,-2 2 0 0 0,45 68 1 0 0,-36-45-445 0 0,-42-59-111 0 0,3 6 16 0 0,23 23 1 0 0,-37-44-1 0 0,-2 0-58 0 0,0-1-1 0 0,1 0 0 0 0,-1 0 1 0 0,1-1-1 0 0,-1 1 0 0 0,1 0 1 0 0,-1 0-1 0 0,1 0 1 0 0,0 0-1 0 0,-1 0 0 0 0,1 0 1 0 0,0-1-1 0 0,0 1 0 0 0,-1 0 1 0 0,1-1-1 0 0,0 1 1 0 0,0 0-1 0 0,0-1 0 0 0,0 1 1 0 0,0-1-1 0 0,0 0 0 0 0,0 1 1 0 0,0-1-1 0 0,0 0 1 0 0,2 1-1 0 0,-1-1-283 0 0,0 0 1 0 0,0-1-1 0 0,0 1 1 0 0,1 0-1 0 0,-1-1 1 0 0,0 0-1 0 0,0 1 1 0 0,3-2-1 0 0,-5 1 186 0 0,10-3-1494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1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186 110 14943 0 0,'0'0'1967'0'0,"2"1"-1596"0"0,4 3-81 0 0,0 0 1 0 0,1-1 0 0 0,0 0-1 0 0,-1 0 1 0 0,1-1 0 0 0,0 0-1 0 0,0 0 1 0 0,0 0 0 0 0,1-1-1 0 0,12 0 1 0 0,9 0 593 0 0,41-6-1 0 0,-32 2-490 0 0,-30 3-295 0 0,67-8 447 0 0,-65 7-526 0 0,-1-2-1 0 0,1 1 0 0 0,-1-1 1 0 0,0 0-1 0 0,15-8 0 0 0,-23 11-27 0 0,0-1-1 0 0,0 1 1 0 0,0-1 0 0 0,0 0-1 0 0,0 1 1 0 0,0-1 0 0 0,0 0-1 0 0,0 0 1 0 0,0 0 0 0 0,0 0-1 0 0,0 0 1 0 0,0 0 0 0 0,-1 0-1 0 0,1 0 1 0 0,0 0 0 0 0,-1 0-1 0 0,1 0 1 0 0,-1 0 0 0 0,1 0-1 0 0,-1-1 1 0 0,0 1 0 0 0,0 0-1 0 0,1 0 1 0 0,-1-1 0 0 0,0 1-1 0 0,0 0 1 0 0,0 0 0 0 0,0-1-1 0 0,0 1 1 0 0,0 0 0 0 0,-1 0-1 0 0,1-1 1 0 0,0 1 0 0 0,-1 0-1 0 0,1 0 1 0 0,-1 0 0 0 0,1 0-1 0 0,-1-1 1 0 0,1 1 0 0 0,-1 0-1 0 0,-1-1 1 0 0,-1-2-108 0 0,0 0 0 0 0,0 0 0 0 0,0 1 0 0 0,-1-1 0 0 0,1 1 1 0 0,-1 0-1 0 0,0 0 0 0 0,0 0 0 0 0,-7-3 0 0 0,3 2-106 0 0,-1 1 0 0 0,1 1 1 0 0,-1-1-1 0 0,0 2 0 0 0,1-1 1 0 0,-1 1-1 0 0,0 0 0 0 0,0 1 0 0 0,0 0 1 0 0,0 0-1 0 0,0 1 0 0 0,0 0 1 0 0,1 1-1 0 0,-11 3 0 0 0,-12 4-551 0 0,0 2 0 0 0,-44 24-1 0 0,43-21 744 0 0,7-2 147 0 0,1 1 0 0 0,0 1-1 0 0,-35 26 1 0 0,50-33 17 0 0,1 0-1 0 0,0 1 1 0 0,0 0 0 0 0,1 0 0 0 0,0 1 0 0 0,0-1-1 0 0,1 1 1 0 0,0 1 0 0 0,1-1 0 0 0,0 1-1 0 0,-8 21 1 0 0,12-27-71 0 0,0 0-1 0 0,0 1 1 0 0,0 0-1 0 0,1-1 1 0 0,-1 1-1 0 0,1-1 1 0 0,0 1-1 0 0,1 0 1 0 0,-1-1-1 0 0,1 1 0 0 0,0-1 1 0 0,0 1-1 0 0,0-1 1 0 0,0 1-1 0 0,1-1 1 0 0,0 0-1 0 0,0 0 1 0 0,0 0-1 0 0,3 5 1 0 0,1-3 44 0 0,-1 1 1 0 0,1-1 0 0 0,0 0-1 0 0,0-1 1 0 0,0 1 0 0 0,1-1-1 0 0,0-1 1 0 0,0 1 0 0 0,14 6-1 0 0,-7-5-129 0 0,1 0 1 0 0,0-1-1 0 0,1 0 0 0 0,-1-1 0 0 0,1-1 0 0 0,0 0 1 0 0,0-1-1 0 0,0-1 0 0 0,0 0 0 0 0,28-4 1 0 0,-15-1-1352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1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12 15863 0 0,'6'-5'1439'0'0,"-1"-2"629"0"0,-7 8-1589 0 0,-25 10 99 0 0,0 2 1 0 0,1 1 0 0 0,-32 22-1 0 0,31-19-515 0 0,-203 152-10 0 0,221-161-49 0 0,-56 48-13 0 0,59-50 16 0 0,1 0-1 0 0,0 0 1 0 0,0 1-1 0 0,0-1 1 0 0,1 1-1 0 0,-1 0 1 0 0,2 1-1 0 0,-4 8 1 0 0,6-14 7 0 0,0 1 0 0 0,0-1 0 0 0,1 1 0 0 0,-1-1 0 0 0,1 1 0 0 0,-1-1 0 0 0,1 1 0 0 0,0-1 1 0 0,0 1-1 0 0,0-1 0 0 0,1 1 0 0 0,-1-1 0 0 0,1 1 0 0 0,-1-1 0 0 0,1 1 0 0 0,0-1 0 0 0,0 1 1 0 0,1 1-1 0 0,0-1 13 0 0,0 0 1 0 0,0-1-1 0 0,0 1 1 0 0,0-1-1 0 0,1 0 1 0 0,-1 1-1 0 0,1-1 1 0 0,0 0-1 0 0,-1-1 1 0 0,1 1-1 0 0,0 0 1 0 0,4 1-1 0 0,4 1-55 0 0,1-1-1 0 0,0 1 0 0 0,-1-2 1 0 0,1 0-1 0 0,0 0 0 0 0,17-1 1 0 0,20-2-1498 0 0,-16-3-4052 0 0,-7-2-1165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1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487 105 14943 0 0,'20'-27'1343'0'0,"-15"21"-971"0"0,-1 1 0 0 0,1-1 1 0 0,-1 0-1 0 0,-1 0 0 0 0,1-1 1 0 0,-1 1-1 0 0,5-14 1 0 0,-8 19-309 0 0,0 1 1 0 0,0-1 0 0 0,1 1 0 0 0,-1-1 0 0 0,0 1 0 0 0,0-1-1 0 0,0 1 1 0 0,0-1 0 0 0,0 1 0 0 0,-1-1 0 0 0,1 1 0 0 0,0-1-1 0 0,0 1 1 0 0,0-1 0 0 0,0 1 0 0 0,0 0 0 0 0,-1-1 0 0 0,1 1-1 0 0,0-1 1 0 0,0 1 0 0 0,-1-1 0 0 0,1 1 0 0 0,0 0 0 0 0,-1-1-1 0 0,1 1 1 0 0,0 0 0 0 0,-1-1 0 0 0,1 1 0 0 0,-1 0 0 0 0,1 0-1 0 0,-1-1 1 0 0,1 1 0 0 0,0 0 0 0 0,-1 0 0 0 0,1 0 0 0 0,-1-1-1 0 0,1 1 1 0 0,-1 0 0 0 0,1 0 0 0 0,-2 0 0 0 0,-19 1 207 0 0,3 3-242 0 0,-1 2 0 0 0,1 0 0 0 0,-24 11 0 0 0,-51 32-127 0 0,45-23-36 0 0,9-6 23 0 0,0 2 0 0 0,2 2 0 0 0,1 1 0 0 0,-61 56 0 0 0,96-80 111 0 0,-2 2 1 0 0,1-1-1 0 0,0 0 1 0 0,0 1-1 0 0,0 0 1 0 0,0-1 0 0 0,0 1-1 0 0,1 0 1 0 0,-1 0-1 0 0,1 0 1 0 0,0 0-1 0 0,0 0 1 0 0,-1 5 0 0 0,2-7 6 0 0,0-1 0 0 0,0 0 0 0 0,0 1 0 0 0,0-1 0 0 0,0 1 0 0 0,0-1 1 0 0,0 1-1 0 0,1-1 0 0 0,-1 1 0 0 0,0-1 0 0 0,0 0 0 0 0,0 1 1 0 0,1-1-1 0 0,-1 1 0 0 0,0-1 0 0 0,0 0 0 0 0,1 1 0 0 0,-1-1 1 0 0,0 0-1 0 0,1 1 0 0 0,-1-1 0 0 0,1 0 0 0 0,-1 0 0 0 0,0 1 1 0 0,1-1-1 0 0,0 0 0 0 0,10 6 70 0 0,-6-5-47 0 0,0 0-1 0 0,0 0 0 0 0,0 0 0 0 0,1-1 1 0 0,-1 1-1 0 0,0-1 0 0 0,0-1 1 0 0,1 1-1 0 0,7-2 0 0 0,8-3 55 0 0,20-7-1 0 0,-23 6-76 0 0,209-66-1288 0 0,-225 71 1112 0 0,-11 21-44 0 0,-35 76 771 0 0,44-96-568 0 0,0 0-1 0 0,0 0 1 0 0,0 1 0 0 0,0-1-1 0 0,1 0 1 0 0,-1 0 0 0 0,0 1-1 0 0,0-1 1 0 0,0 0 0 0 0,1 0-1 0 0,-1 0 1 0 0,0 1 0 0 0,0-1-1 0 0,1 0 1 0 0,-1 0 0 0 0,0 0-1 0 0,0 0 1 0 0,1 0 0 0 0,-1 0-1 0 0,0 1 1 0 0,1-1 0 0 0,-1 0-1 0 0,0 0 1 0 0,1 0 0 0 0,-1 0-1 0 0,0 0 1 0 0,0 0 0 0 0,1 0 0 0 0,-1 0-1 0 0,0 0 1 0 0,1-1 0 0 0,10 1-1208 0 0,3-4-511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1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138 123 5063 0 0,'2'-2'-176'0'0,"38"-37"839"0"0,-24 24 2857 0 0,0 0 0 0 0,2 2 0 0 0,36-24 0 0 0,-54 37-3431 0 0,0 0-1 0 0,0 0 1 0 0,1 0-1 0 0,-1 0 1 0 0,0-1 0 0 0,1 1-1 0 0,-1 0 1 0 0,0 0 0 0 0,1 0-1 0 0,-1 0 1 0 0,0 0 0 0 0,1 0-1 0 0,-1 0 1 0 0,0 0-1 0 0,1 0 1 0 0,-1 0 0 0 0,0 0-1 0 0,1 0 1 0 0,-1 0 0 0 0,0 0-1 0 0,0 0 1 0 0,1 0 0 0 0,-1 0-1 0 0,0 1 1 0 0,1-1-1 0 0,-1 0 1 0 0,0 0 0 0 0,1 0-1 0 0,-1 0 1 0 0,1 1 0 0 0,3 11 651 0 0,-3 16-572 0 0,-2-14-70 0 0,-1-1 0 0 0,-1 0 1 0 0,0 0-1 0 0,-1 0 0 0 0,-9 19 0 0 0,-34 61 216 0 0,24-51-243 0 0,-41 75-23 0 0,18-34-1415 0 0,-43 106 0 0 0,86-181 348 0 0,2-6-153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1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80 156 7367 0 0,'18'-23'277'0'0,"1"1"0"0"0,30-28-1 0 0,-8 14 3585 0 0,-14 11 3736 0 0,-25 37-6051 0 0,-2 0-1295 0 0,0 1 0 0 0,-1-1 0 0 0,-1 0 0 0 0,0 0 0 0 0,0-1 0 0 0,-2 1 0 0 0,-5 15 0 0 0,-1 5 11 0 0,-84 263 992 0 0,49-158-900 0 0,24-74-270 0 0,-24 78 25 0 0,44-139-303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27 3223 0 0,'0'0'143'0'0,"0"-7"26"0"0,1 1-2466 0 0,0-8 12370 0 0,-5 23-6321 0 0,-8 42-2446 0 0,-7 58 0 0 0,-8 35-502 0 0,25-135-774 0 0,-6 21 45 0 0,-1 0 1 0 0,-22 51-1 0 0,4-31-21 0 0,-2-2 0 0 0,-48 61-1 0 0,-81 82-110 0 0,102-127 8 0 0,45-51-173 0 0,-18 29 1 0 0,15-16-7940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19 252 5063 0 0,'-1'0'-1920'0'0,"-4"0"2701"0"0,-8 0 9643 0 0,18 2-8757 0 0,15 2-1246 0 0,0-2-1 0 0,0 0 1 0 0,0-2 0 0 0,27-1-1 0 0,82-15 1184 0 0,-104 12-1431 0 0,67-11 362 0 0,-1-3 0 0 0,109-39-1 0 0,-76 13-809 0 0,55-32-4550 0 0,-126 46 3097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3679 0 0,'-1'1'284'0'0,"-19"17"-51"0"0,13-12 1167 0 0,-1 1 0 0 0,-11 13 1 0 0,-32 56 4766 0 0,7 6-3765 0 0,-30 90-919 0 0,43-90-1124 0 0,10-25-256 0 0,-3 0 0 0 0,-54 94 0 0 0,-26-3-92 0 0,86-127-11 0 0,-2 1 0 0 0,0-2 0 0 0,-1-1-1 0 0,-30 22 1 0 0,46-38 13 0 0,0 1 0 0 0,0-1 0 0 0,0 0 0 0 0,0 0 0 0 0,-1 0 0 0 0,1-1 0 0 0,-1 0 0 0 0,0 0 0 0 0,1 0 0 0 0,-9 0 0 0 0,13-2-10 0 0,1 0 1 0 0,-1 0-1 0 0,1 0 1 0 0,0-1-1 0 0,-1 1 1 0 0,1 0-1 0 0,0 0 1 0 0,-1-1-1 0 0,1 1 1 0 0,0 0-1 0 0,-1-1 1 0 0,1 1-1 0 0,0 0 1 0 0,0-1-1 0 0,0 1 1 0 0,-1 0-1 0 0,1-1 1 0 0,0 1-1 0 0,0-1 1 0 0,0 1-1 0 0,0 0 1 0 0,0-1-1 0 0,-1 1 1 0 0,1-1-1 0 0,0 1 1 0 0,0-1-1 0 0,-1-11 59 0 0,2 6-49 0 0,0 1 0 0 0,0-1 0 0 0,0 0 0 0 0,0 1 0 0 0,1-1 0 0 0,0 1 0 0 0,0 0 0 0 0,1 0 0 0 0,-1 0 0 0 0,1 0 1 0 0,6-9-1 0 0,3-1 11 0 0,0 1 0 0 0,17-16 0 0 0,14-7-58 0 0,67-46-1 0 0,-70 54 32 0 0,-24 17 5 0 0,0 1-1 0 0,1 1 0 0 0,1 0 1 0 0,0 1-1 0 0,0 1 0 0 0,0 1 1 0 0,21-5-1 0 0,-36 11 5 0 0,0 0 1 0 0,0 1-1 0 0,1-1 1 0 0,-1 1-1 0 0,0 0 1 0 0,0 0-1 0 0,1 0 0 0 0,-1 0 1 0 0,0 1-1 0 0,0 0 1 0 0,0-1-1 0 0,0 1 1 0 0,1 0-1 0 0,-1 0 1 0 0,0 1-1 0 0,-1-1 0 0 0,1 0 1 0 0,0 1-1 0 0,3 3 1 0 0,-3-3 10 0 0,-1 0 0 0 0,0 0-1 0 0,0 1 1 0 0,0-1 0 0 0,-1 1 0 0 0,1 0 0 0 0,-1-1 0 0 0,1 1 0 0 0,-1 0 0 0 0,0 0 0 0 0,0 0 0 0 0,0 0 0 0 0,0 0-1 0 0,-1 0 1 0 0,1 0 0 0 0,-1 0 0 0 0,0 0 0 0 0,0 0 0 0 0,0 1 0 0 0,-1 3 0 0 0,-2 12 56 0 0,-1 0 1 0 0,-1 1-1 0 0,-1-1 0 0 0,-1-1 1 0 0,-13 26-1 0 0,9-18 40 0 0,-15 45-1 0 0,26-70-112 0 0,-2 7-83 0 0,0 0 1 0 0,0 0 0 0 0,0 11 0 0 0,2-18-253 0 0,22 3-2983 0 0,-8-5 1876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36 130 1839 0 0,'-2'1'134'0'0,"0"0"-101"0"0,-30-3 17027 0 0,35 2-16724 0 0,25-5 679 0 0,51-17 1 0 0,16-3 78 0 0,401-45 819 0 0,-309 62-2554 0 0,-109 14-5756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33 6911 0 0,'0'0'528'0'0,"4"-7"4054"0"0,-4 6-4036 0 0,1 0 0 0 0,-1 0-1 0 0,0 0 1 0 0,1 0 0 0 0,-1 0 0 0 0,0 0 0 0 0,0 0 0 0 0,0 0 0 0 0,0 0 0 0 0,0 0 0 0 0,0 0 0 0 0,0 0 0 0 0,-1-2 0 0 0,1 2-532 0 0,0 1 0 0 0,-1-1 0 0 0,1 0 0 0 0,-1 1 0 0 0,1-1 0 0 0,0 1 0 0 0,-1-1 1 0 0,0 1-1 0 0,1-1 0 0 0,-1 1 0 0 0,1-1 0 0 0,-1 1 0 0 0,1-1 0 0 0,-1 1 0 0 0,0 0 0 0 0,1 0 0 0 0,-1-1 1 0 0,0 1-1 0 0,1 0 0 0 0,-1 0 0 0 0,0-1 0 0 0,0 1 0 0 0,1 0 0 0 0,-1 0 0 0 0,0 0 0 0 0,0 0 0 0 0,1 0 1 0 0,-1 0-1 0 0,0 0 0 0 0,1 1 0 0 0,-1-1 0 0 0,0 0 0 0 0,0 1 0 0 0,-25 5-470 0 0,0 3-1 0 0,1 0 1 0 0,-47 24 0 0 0,54-24 537 0 0,-3 1 53 0 0,2 1 0 0 0,-1 1 0 0 0,2 1 0 0 0,-27 22-1 0 0,38-28-34 0 0,-1 0-1 0 0,2 0 0 0 0,-1 0 1 0 0,1 1-1 0 0,0 0 1 0 0,0 1-1 0 0,1-1 0 0 0,0 1 1 0 0,0 0-1 0 0,1 0 0 0 0,1 1 1 0 0,-5 14-1 0 0,8-22-80 0 0,-1 0-1 0 0,1 0 1 0 0,0 0-1 0 0,-1-1 1 0 0,1 1-1 0 0,0 0 1 0 0,0 0-1 0 0,1 0 1 0 0,-1 0-1 0 0,0-1 1 0 0,0 1-1 0 0,1 0 1 0 0,-1 0-1 0 0,1 0 1 0 0,0-1-1 0 0,0 1 1 0 0,-1 0-1 0 0,1-1 1 0 0,0 1 0 0 0,0-1-1 0 0,2 2 1 0 0,-2-2-4 0 0,1 1 0 0 0,0-1 0 0 0,0 0 0 0 0,0 0 0 0 0,-1 0 0 0 0,1 0 0 0 0,0-1 0 0 0,0 1 0 0 0,0 0 0 0 0,0-1 0 0 0,1 1 0 0 0,-1-1 0 0 0,0 0 0 0 0,0 0 0 0 0,0 0 0 0 0,0 0 0 0 0,0 0 0 0 0,3-1 0 0 0,8-1 39 0 0,-1 0 1 0 0,0-1-1 0 0,0-1 0 0 0,0 0 1 0 0,0 0-1 0 0,0-1 0 0 0,-1-1 0 0 0,15-9 1 0 0,-3-1 14 0 0,0-1 0 0 0,-2-1 0 0 0,22-22 0 0 0,-49 61-214 0 0,1-2 20 0 0,-4 28 0 0 0,9-46-36 0 0,1 0 2 0 0,1 1-49 0 0,0-1 1 0 0,0 0-1 0 0,0 0 0 0 0,0-1 0 0 0,0 1 0 0 0,0 0 1 0 0,0-1-1 0 0,0 1 0 0 0,1-1 0 0 0,-1 0 1 0 0,0 1-1 0 0,0-1 0 0 0,0 0 0 0 0,1-1 0 0 0,-1 1 1 0 0,0 0-1 0 0,0-1 0 0 0,0 1 0 0 0,1-1 0 0 0,-1 1 1 0 0,2-2-1 0 0,17-6-5910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515 101 9383 0 0,'25'-32'851'0'0,"10"-12"-542"0"0,-8 19 9259 0 0,-26 26-9480 0 0,0 1-1 0 0,0-1 0 0 0,0 0 1 0 0,-1 1-1 0 0,1-1 0 0 0,0 1 1 0 0,-1-1-1 0 0,0 0 0 0 0,1 1 1 0 0,-1-1-1 0 0,0 1 0 0 0,1-1 1 0 0,-1 1-1 0 0,0-1 0 0 0,0 1 1 0 0,0-1-1 0 0,-1 3 0 0 0,-6 27 312 0 0,7-29-347 0 0,-13 39 319 0 0,-1-1 1 0 0,-22 41 0 0 0,-45 74 160 0 0,28-57-330 0 0,-167 288 722 0 0,145-258-840 0 0,25-38 40 0 0,-10 16-3310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6447 0 0,'1'1'3404'0'0,"1"1"-2551"0"0,1-1 0 0 0,-1 1-1 0 0,0-1 1 0 0,1 0 0 0 0,-1 0-1 0 0,1 0 1 0 0,3 1 0 0 0,23 2 2372 0 0,-11-5-2580 0 0,24-2 0 0 0,-26 1-259 0 0,203-37 2046 0 0,-3-18-1287 0 0,32-22-977 0 0,-139 53-3546 0 0,-83 21-4612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72 432 19231 0 0,'0'0'884'0'0,"5"-7"286"0"0,0 1 1901 0 0,-4 21-2357 0 0,-2 1-514 0 0,0 0 0 0 0,-1 0 0 0 0,-6 25-1 0 0,-19 48-48 0 0,10-36-84 0 0,-9 22-203 0 0,26-74 64 0 0</inkml:trace>
  <inkml:trace contextRef="#ctx0" brushRef="#br0" timeOffset="1">358 47 11519 0 0,'6'-8'1024'0'0,"2"0"-824"0"0,2 0-200 0 0,3-2 0 0 0,1 4 216 0 0,3-1 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273 850 14279 0 0,'0'0'1103'0'0,"2"1"-720"0"0,2 1-24 0 0,1 0 0 0 0,0-1 0 0 0,-1 1 1 0 0,1-1-1 0 0,0 0 0 0 0,0 0 0 0 0,0 0 1 0 0,0 0-1 0 0,0-1 0 0 0,0 0 0 0 0,0 0 1 0 0,0-1-1 0 0,5 0 0 0 0,-2-1-30 0 0,1 0 1 0 0,-1-1-1 0 0,0 0 1 0 0,0 0-1 0 0,0-1 1 0 0,14-9-1 0 0,-1-3 191 0 0,0 0 0 0 0,-1-2-1 0 0,35-39 1 0 0,-18 13-367 0 0,-2-1 0 0 0,30-52-1 0 0,47-107-186 0 0,-54 74-536 0 0,-49 104 112 0 0,-1 0-1 0 0,-1-1 0 0 0,3-30 0 0 0,-9 52 310 0 0,0 0 1 0 0,-1 0-1 0 0,0 0 0 0 0,0-1 1 0 0,0 1-1 0 0,-1 0 1 0 0,-1-7-1 0 0,2 11 128 0 0,-1 0 0 0 0,1 0-1 0 0,-1 0 1 0 0,1 0 0 0 0,-1 0 0 0 0,1 0-1 0 0,-1 0 1 0 0,0 0 0 0 0,1 0 0 0 0,-1 0-1 0 0,0 0 1 0 0,0 0 0 0 0,0 1 0 0 0,0-1-1 0 0,0 0 1 0 0,0 1 0 0 0,0-1 0 0 0,0 0-1 0 0,0 1 1 0 0,0-1 0 0 0,0 1 0 0 0,0 0 0 0 0,0-1-1 0 0,0 1 1 0 0,-1 0 0 0 0,1 0 0 0 0,0 0-1 0 0,0-1 1 0 0,0 1 0 0 0,0 0 0 0 0,-1 1-1 0 0,1-1 1 0 0,0 0 0 0 0,0 0 0 0 0,0 0-1 0 0,-2 1 1 0 0,-1 0 19 0 0,0 1 0 0 0,0-1 0 0 0,0 1 0 0 0,0 0 0 0 0,0 0 0 0 0,0 0 0 0 0,1 1 0 0 0,-7 4 0 0 0,-26 28 78 0 0,26-25-14 0 0,-10 12 81 0 0,0 1-1 0 0,2 1 1 0 0,0 1 0 0 0,2 0-1 0 0,-22 46 1 0 0,-49 147 692 0 0,53-125-535 0 0,-12 19-81 0 0,-5-1 0 0 0,-94 150 0 0 0,-45 71-11 0 0,122-215-2033 0 0,67-115 1057 0 0,10-14-3567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15663 0 0,'0'0'10007'0'0,"2"0"-9478"0"0,14 4-149 0 0,-1 0 0 0 0,1-1 0 0 0,0-1 0 0 0,0 0 0 0 0,0-2 0 0 0,18 0 0 0 0,98-14 8 0 0,-85 5-1009 0 0,-1-1-1 0 0,-1-2 1 0 0,70-28 0 0 0,-81 25-518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 9671 0 0,'1'-8'1004'0'0,"-3"-5"-1493"0"0,0 1 8322 0 0,2 15-7612 0 0,-1-1-1 0 0,1 0 1 0 0,-1 0-1 0 0,1 0 0 0 0,-1 0 1 0 0,1 0-1 0 0,-3 2 1 0 0,-1 7 114 0 0,-1 11 91 0 0,2 0 0 0 0,0 1 0 0 0,1-1 0 0 0,1 0 0 0 0,1 1 0 0 0,5 31 0 0 0,0-15 118 0 0,3 0 0 0 0,21 67-1 0 0,-17-73-336 0 0,2-1 0 0 0,1 0-1 0 0,1-1 1 0 0,2-1 0 0 0,1 0 0 0 0,29 35-1 0 0,-13-26-65 0 0,1-1 1 0 0,2-1-1 0 0,65 47 0 0 0,-91-75-108 0 0,-1 0-1 0 0,0 0 1 0 0,-1 2 0 0 0,0-1-1 0 0,13 18 1 0 0,-21-24-53 0 0,1 0 1 0 0,-1 0-1 0 0,0 0 1 0 0,0 0-1 0 0,-1 0 0 0 0,1 1 1 0 0,-1-1-1 0 0,0 1 0 0 0,1 5 1 0 0,-2-7-44 0 0,0 0 1 0 0,0 0-1 0 0,0 0 1 0 0,0 0-1 0 0,-1 0 1 0 0,1 0-1 0 0,-1 0 1 0 0,0 0-1 0 0,0 0 1 0 0,0-1-1 0 0,0 1 1 0 0,0 0 0 0 0,-1-1-1 0 0,1 1 1 0 0,-4 3-1 0 0,5-5-44 0 0,-1 0 0 0 0,1-1 0 0 0,0 1 0 0 0,-1-1 0 0 0,1 1 0 0 0,0-1 0 0 0,-1 1 0 0 0,1-1 0 0 0,-1 1 0 0 0,1-1 0 0 0,-1 0 0 0 0,1 1 0 0 0,-1-1 0 0 0,1 1 0 0 0,-1-1 0 0 0,1 0 0 0 0,-1 0 0 0 0,0 1 0 0 0,1-1 0 0 0,-1 0 0 0 0,1 0 0 0 0,-1 0 0 0 0,0 0 0 0 0,1 1 0 0 0,-1-1-1 0 0,0 0 1 0 0,1 0 0 0 0,-1 0 0 0 0,1-1 0 0 0,-1 1 0 0 0,-1 0 0 0 0,1-1-166 0 0,0 0 0 0 0,1 0 0 0 0,-1 0 0 0 0,0 0 0 0 0,0 0 0 0 0,1 0-1 0 0,-1 0 1 0 0,1 0 0 0 0,-1 0 0 0 0,1 0 0 0 0,-1 0 0 0 0,1-1 0 0 0,-1 1 0 0 0,1 0-1 0 0,0 0 1 0 0,0-3 0 0 0,-2-16-1659 0 0,2-4-140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7 15575 0 0,'0'0'1410'0'0,"8"-4"-492"0"0,-8 3-767 0 0,0 1-1 0 0,0 0 1 0 0,0 0-1 0 0,0 0 1 0 0,1 0 0 0 0,-1-1-1 0 0,0 1 1 0 0,0 0-1 0 0,0 0 1 0 0,1 0-1 0 0,-1 0 1 0 0,0 0-1 0 0,0 0 1 0 0,1 0-1 0 0,-1-1 1 0 0,0 1-1 0 0,0 0 1 0 0,1 0 0 0 0,-1 0-1 0 0,0 0 1 0 0,0 0-1 0 0,1 0 1 0 0,-1 0-1 0 0,0 0 1 0 0,0 0-1 0 0,0 1 1 0 0,1-1-1 0 0,-1 0 1 0 0,0 0 0 0 0,0 0-1 0 0,1 0 1 0 0,-1 0-1 0 0,0 6-78 0 0,0-1 0 0 0,0 0 0 0 0,-1 1 0 0 0,1-1 0 0 0,-2 0 0 0 0,1 1 0 0 0,0-1 0 0 0,-1 0-1 0 0,0 0 1 0 0,0 0 0 0 0,0 0 0 0 0,-6 8 0 0 0,-5 7 34 0 0,-25 28 0 0 0,31-39-70 0 0,-205 221 220 0 0,-17-15-164 0 0,-24 23-36 0 0,233-220-299 0 0,18-16-45 0 0,19-9-11544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69 182 11519 0 0,'-1'1'887'0'0,"-10"13"-1069"0"0,2-5 1446 0 0,2 1 1 0 0,-1 0 0 0 0,1 1 0 0 0,0-1 0 0 0,1 1 0 0 0,-6 17 1696 0 0,13-28-2863 0 0,1 1-1 0 0,-1-1 1 0 0,1 1 0 0 0,-1-1 0 0 0,1 0-1 0 0,-1 0 1 0 0,1 0 0 0 0,-1 0-1 0 0,1 0 1 0 0,-1 0 0 0 0,1 0 0 0 0,1-1-1 0 0,8-2 73 0 0,0 0 0 0 0,-1 0 0 0 0,0-2 0 0 0,0 1-1 0 0,0-1 1 0 0,0-1 0 0 0,-1 1 0 0 0,13-12 0 0 0,4-4 18 0 0,34-37-1 0 0,6-15-82 0 0,9-9-94 0 0,-74 81-83 0 0,10 14-425 0 0,-4-4 497 0 0,0 0 0 0 0,0-1-1 0 0,16 14 1 0 0,-15-15 3 0 0,0 1-1 0 0,0 0 0 0 0,-1 0 0 0 0,7 11 1 0 0,5 21 117 0 0,-15-31-46 0 0,0 0-1 0 0,0-1 1 0 0,11 16-1 0 0,2 0 215 0 0,-13-18-181 0 0,0 0 0 0 0,0 1 0 0 0,1-2 0 0 0,0 1 0 0 0,0 0 0 0 0,1-1 0 0 0,-1 0 0 0 0,1-1 0 0 0,10 7 0 0 0,-9-7 15 0 0,-1-1-1 0 0,1 1 1 0 0,0-2 0 0 0,10 4 0 0 0,-14-5-69 0 0,0-1 0 0 0,0 0 0 0 0,0 0 0 0 0,1 0 0 0 0,-1 0 0 0 0,0 0 0 0 0,0 0-1 0 0,0-1 1 0 0,0 1 0 0 0,0-1 0 0 0,0 0 0 0 0,6-3 0 0 0,1 0 50 0 0,0-1 1 0 0,-1-1-1 0 0,1 0 0 0 0,-1 0 1 0 0,0-1-1 0 0,9-9 0 0 0,38-29-62 0 0,-51 41-105 0 0,12-5-136 0 0,-15 8 168 0 0,1 0 0 0 0,0 0-1 0 0,0 0 1 0 0,-1 0-1 0 0,1-1 1 0 0,4-3-1 0 0,-2 0-21 0 0,1 0 32 0 0,-5 4-31 0 0,-13 18-1164 0 0,7-10 336 0 0,-3 5-6099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12871 0 0,'0'0'1164'0'0,"0"2"-958"0"0,-17 45 1807 0 0,-11 34 956 0 0,11-23-2642 0 0,-35 81-1 0 0,-37 49-363 0 0,32-68 61 0 0,13-32-1529 0 0,44-86 178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8 16095 0 0,'-4'-3'244'0'0,"-1"0"-86"0"0,-15 2 1156 0 0,-6 1-1232 0 0,24 0 188 0 0,0 1 228 0 0,-3 1-170 0 0,5-2-300 0 0,0 0 0 0 0,0 0 0 0 0,0 0 0 0 0,0 0 0 0 0,0 0 0 0 0,0 0 0 0 0,0 0 0 0 0,0 0 0 0 0,0 0 0 0 0,0 0 0 0 0,0 0 0 0 0,0 0 0 0 0,0 0 0 0 0,0 0 1 0 0,0 0-1 0 0,0 0 0 0 0,0 0 0 0 0,0 0 0 0 0,0 1 0 0 0,0-1 421 0 0,0 0-421 0 0,0 0 0 0 0,0 0 0 0 0,0 0 0 0 0,0 0 0 0 0,0 0 0 0 0,0 0 0 0 0,0 0 0 0 0,0 0 0 0 0,0 0 0 0 0,0 0 0 0 0,-1 0 0 0 0,29 6 76 0 0,-1-2-1 0 0,1-1 1 0 0,32 0 0 0 0,41 4-95 0 0,-87-5-9 0 0,0 1 0 0 0,0 0 0 0 0,-1 1 0 0 0,1 0 0 0 0,12 7 0 0 0,-13-3 0 0 0,-6 5 0 0 0,-4-2 0 0 0,-3-8 0 0 0,-1 0-1 0 0,1-1 1 0 0,-1 1-1 0 0,0-1 1 0 0,0 1 0 0 0,0-1-1 0 0,0 0 1 0 0,0 0-1 0 0,-1 1 1 0 0,1-1-1 0 0,-1 0 1 0 0,1 0-1 0 0,-1 0 1 0 0,0 0 0 0 0,0 0-1 0 0,0-1 1 0 0,0 1-1 0 0,0-1 1 0 0,-3 3-1 0 0,-5 2-20 0 0,-1 0 0 0 0,-20 9 0 0 0,-120 35-55 0 0,46-18-82 0 0,91-27 138 0 0,-34 14-120 0 0,47-19 139 0 0,1 0 1 0 0,0 0-1 0 0,-1 1 1 0 0,1-1-1 0 0,0 0 1 0 0,-1 0-1 0 0,1 0 1 0 0,0 0-1 0 0,-1 0 1 0 0,1 1-1 0 0,0-1 1 0 0,0 0-1 0 0,-1 0 1 0 0,1 1-1 0 0,0-1 1 0 0,0 0-1 0 0,-1 0 1 0 0,1 1-1 0 0,0-1 1 0 0,0 0 0 0 0,0 1-1 0 0,0-1 1 0 0,-1 0-1 0 0,1 1 1 0 0,0-1-1 0 0,0 0 1 0 0,0 1-1 0 0,1 0 1 0 0,0 1 0 0 0,0-1 0 0 0,0 0 0 0 0,0 0 0 0 0,1 0 0 0 0,-1 0 0 0 0,0 0 0 0 0,1 0 0 0 0,-1 0 0 0 0,0-1 0 0 0,1 1 0 0 0,-1 0 0 0 0,1-1 0 0 0,-1 1 0 0 0,1-1 0 0 0,2 1 0 0 0,30 6 0 0 0,22 1-61 0 0,110 21-230 0 0,-150-25 211 0 0,10 5 69 0 0,-24-7 20 0 0,1-1 232 0 0,-2 2-151 0 0,1 1 0 0 0,-1-1 0 0 0,0 0 0 0 0,0 1 0 0 0,0-1 0 0 0,0 1 0 0 0,0-1-1 0 0,-1 1 1 0 0,0-1 0 0 0,0 1 0 0 0,0-1 0 0 0,0 1 0 0 0,0-1 0 0 0,-1 1 0 0 0,1-1 0 0 0,-1 1 0 0 0,0-1 0 0 0,-2 6 0 0 0,0-3 20 0 0,0-1 0 0 0,0 0 1 0 0,0 0-1 0 0,-1 0 0 0 0,0-1 0 0 0,0 1 0 0 0,0-1 1 0 0,0 0-1 0 0,-1 0 0 0 0,-7 4 0 0 0,-11 10 29 0 0,-1-2-1 0 0,-1-1 1 0 0,-1-1 0 0 0,-51 20-1 0 0,44-23-130 0 0,-1-2 0 0 0,-35 5 0 0 0,53-12 7 0 0,1 0 0 0 0,-1-1 0 0 0,1-1 0 0 0,-1 0 0 0 0,0-2 0 0 0,-28-5-1 0 0,41 7-10 0 0,0-1-1 0 0,0 0 0 0 0,0-1 0 0 0,1 1 0 0 0,-1 0 0 0 0,-3-3 0 0 0,6 4-2 0 0,-1-1 0 0 0,0 1 0 0 0,0 0 0 0 0,1-1 0 0 0,-1 1 0 0 0,0-1 1 0 0,1 1-1 0 0,-1-1 0 0 0,0 1 0 0 0,1-1 0 0 0,-1 1 0 0 0,1-1 0 0 0,-1 1 0 0 0,1-1 0 0 0,-1 0 1 0 0,1 1-1 0 0,-1-1 0 0 0,1 0 0 0 0,0 0 0 0 0,-1 1 0 0 0,1-1 0 0 0,0 0 0 0 0,0 0 0 0 0,-1 1 0 0 0,1-1 1 0 0,0 0-1 0 0,0 0 0 0 0,0 0 0 0 0,0 1 0 0 0,0-1 0 0 0,0 0 0 0 0,0 0 0 0 0,1 0 0 0 0,-1 1 1 0 0,0-1-1 0 0,0 0 0 0 0,1-1 0 0 0,0 1-7 0 0,-1-1-31 0 0,0 0 1 0 0,1 0-1 0 0,0 0 0 0 0,-1 1 1 0 0,1-1-1 0 0,0 0 1 0 0,0 1-1 0 0,0-1 0 0 0,0 0 1 0 0,0 1-1 0 0,0-1 1 0 0,1 1-1 0 0,-1 0 0 0 0,0-1 1 0 0,1 1-1 0 0,1-1 1 0 0,27-14-6156 0 0,-27 15 4435 0 0,9-5-4855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38 503 4143 0 0,'-1'1'319'0'0,"-35"51"11738"0"0,36-53-11507 0 0,15-44 157 0 0,35-67 1 0 0,-48 107-670 0 0,10-18-30 0 0,1 0 0 0 0,2 1 0 0 0,0 1 1 0 0,1 0-1 0 0,1 1 0 0 0,22-21 0 0 0,3 3-5 0 0,83-57 1 0 0,-106 83 113 0 0,0 1 0 0 0,1 0-1 0 0,0 2 1 0 0,1 0 0 0 0,0 2 0 0 0,0 0 0 0 0,0 1 0 0 0,30-4-1 0 0,-26 7-51 0 0,-1 1-1 0 0,1 1 0 0 0,0 1 0 0 0,0 1 1 0 0,-1 1-1 0 0,1 1 0 0 0,30 8 0 0 0,-48-9-64 0 0,0 1 0 0 0,0-1 0 0 0,0 1 0 0 0,0 0 0 0 0,0 0 0 0 0,11 8 0 0 0,-16-9 0 0 0,0-1 0 0 0,-1 0 0 0 0,1 1 0 0 0,0 0 0 0 0,-1-1 0 0 0,1 1 0 0 0,-1 0 0 0 0,1 0 0 0 0,-1 0 0 0 0,0 0 0 0 0,0 0 0 0 0,0 0 0 0 0,0 0 0 0 0,0 0 0 0 0,-1 1 0 0 0,1-1 0 0 0,0 0 0 0 0,-1 0 0 0 0,0 1 0 0 0,0-1 0 0 0,1 0 0 0 0,-1 1 0 0 0,-1-1 0 0 0,1 0 0 0 0,0 1 0 0 0,-1 2 0 0 0,-1 3 8 0 0,-1-1 1 0 0,0 1-1 0 0,0-1 0 0 0,-1 1 1 0 0,0-1-1 0 0,0 0 0 0 0,-6 7 0 0 0,-41 44 108 0 0,31-36-82 0 0,-340 348 46 0 0,325-338-68 0 0,-46 34 1 0 0,62-53-130 0 0,-1 0 0 0 0,0-2 0 0 0,0 0 0 0 0,-33 12 0 0 0,50-22-109 0 0,1 0 0 0 0,-1 0 0 0 0,1-1 0 0 0,-1 1 0 0 0,0-1 0 0 0,1 1 0 0 0,-1-1 0 0 0,0 0 0 0 0,0 0 0 0 0,1 0 0 0 0,-1 0 0 0 0,0-1 0 0 0,1 1 0 0 0,-1-1 0 0 0,-3-1 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13559 0 0,'0'-1'50'0'0,"0"1"-1"0"0,0-1 1 0 0,-1 0-1 0 0,1 1 0 0 0,0 0 1 0 0,-1-1-1 0 0,1 1 1 0 0,0-1-1 0 0,-1 1 1 0 0,1-1-1 0 0,-1 1 0 0 0,1 0 1 0 0,0-1-1 0 0,-1 1 1 0 0,1 0-1 0 0,-1-1 1 0 0,1 1-1 0 0,-1 0 0 0 0,0 0 1 0 0,1-1-1 0 0,-1 1 1 0 0,0 0-1 0 0,-13 5 344 0 0,12-4-451 0 0,-26 14 403 0 0,-1 1-1 0 0,2 2 1 0 0,-47 38-1 0 0,56-40-216 0 0,1 1-1 0 0,0 1 1 0 0,1 1-1 0 0,1 0 1 0 0,-22 38-1 0 0,34-51-94 0 0,-1 1 0 0 0,1 0 0 0 0,1 0 0 0 0,-1 0 0 0 0,1 0 0 0 0,1 0 0 0 0,-2 12 0 0 0,2-16-3 0 0,1 0 0 0 0,0-1 0 0 0,0 1 0 0 0,0-1 0 0 0,0 1 1 0 0,1 0-1 0 0,-1-1 0 0 0,1 1 0 0 0,-1 0 0 0 0,1-1 0 0 0,0 1 0 0 0,0-1 1 0 0,0 0-1 0 0,0 1 0 0 0,1-1 0 0 0,-1 0 0 0 0,0 1 0 0 0,1-1 0 0 0,0 0 1 0 0,-1 0-1 0 0,1 0 0 0 0,0-1 0 0 0,0 1 0 0 0,3 1 0 0 0,1 0 92 0 0,0 0 0 0 0,0-1 0 0 0,0 0 0 0 0,0 0 0 0 0,0 0 0 0 0,0-1-1 0 0,1 0 1 0 0,-1 0 0 0 0,1-1 0 0 0,-1 0 0 0 0,0 0 0 0 0,1 0 0 0 0,-1-1 0 0 0,1 0 0 0 0,-1 0-1 0 0,12-4 1 0 0,8-4 209 0 0,-1 0-1 0 0,38-22 0 0 0,-62 31-329 0 0,9-5 46 0 0,0-1 1 0 0,0 0-1 0 0,-1 0 0 0 0,0-1 1 0 0,0 0-1 0 0,0-1 0 0 0,-1 0 1 0 0,10-12-1 0 0,-16 16-45 0 0,1 1 0 0 0,-1-1 0 0 0,0 0 1 0 0,0 0-1 0 0,0 0 0 0 0,0 0 0 0 0,-1 0 0 0 0,1 0 0 0 0,-1 0 1 0 0,0 0-1 0 0,-1-1 0 0 0,1 1 0 0 0,-1 0 0 0 0,0-1 0 0 0,0 1 1 0 0,0-1-1 0 0,0 1 0 0 0,-1 0 0 0 0,0 0 0 0 0,0-1 0 0 0,0 1 1 0 0,0 0-1 0 0,-1 0 0 0 0,-3-7 0 0 0,1 3-33 0 0,-1-1-1 0 0,-1 2 0 0 0,0-1 0 0 0,0 0 1 0 0,0 1-1 0 0,-1 0 0 0 0,0 1 1 0 0,-9-7-1 0 0,5 5-134 0 0,0 1 1 0 0,-1-1-1 0 0,1 2 0 0 0,-1 0 0 0 0,-16-5 0 0 0,24 9-12 0 0,-1 1 0 0 0,1-1-1 0 0,-1 1 1 0 0,0 1 0 0 0,1-1 0 0 0,-1 1-1 0 0,0-1 1 0 0,1 1 0 0 0,-1 1 0 0 0,0-1-1 0 0,1 1 1 0 0,-1 0 0 0 0,0 0 0 0 0,1 0-1 0 0,-6 2 1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 7367 0 0,'0'0'334'0'0,"3"-8"119"0"0,5-5 8387 0 0,3 32-5523 0 0,-10-16-3101 0 0,-1 1-1 0 0,1 0 1 0 0,-1 0-1 0 0,0 0 1 0 0,0-1-1 0 0,0 1 0 0 0,-1 0 1 0 0,1 0-1 0 0,-2 4 1 0 0,-11 36 847 0 0,5-22-781 0 0,-29 81 197 0 0,0 4-1965 0 0,36-105 161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16583 0 0,'0'0'1832'0'0,"-7"8"-1832"0"0,1 0 416 0 0,1 1 64 0 0,0 5 24 0 0,2 1 0 0 0,0 1-632 0 0,3 0-120 0 0,1 0-24 0 0,3 1-7632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14 11975 0 0,'0'-8'1275'0'0,"-1"3"2212"0"0,-4 5 151 0 0,-5 2-3016 0 0,5-1-562 0 0,-1 1 0 0 0,1 1 0 0 0,0-1 1 0 0,0 1-1 0 0,1 0 0 0 0,-1 0 0 0 0,0 1 1 0 0,1-1-1 0 0,-4 5 0 0 0,-6 6 30 0 0,-14 21 1 0 0,-3 3-122 0 0,-10 0-262 0 0,31-29-5 0 0,0 0 1 0 0,0 0-1 0 0,0 1 1 0 0,1 1 0 0 0,-12 19-1 0 0,20-29 278 0 0,0 1 0 0 0,0-1 0 0 0,0 1-1 0 0,1 0 1 0 0,-1-1 0 0 0,1 1 0 0 0,-1 0-1 0 0,1-1 1 0 0,0 1 0 0 0,0 0 0 0 0,0 0-1 0 0,0-1 1 0 0,0 1 0 0 0,0 0 0 0 0,0 0 0 0 0,0-1-1 0 0,1 1 1 0 0,0 2 0 0 0,0-1 9 0 0,1 0 0 0 0,-1-1-1 0 0,1 1 1 0 0,-1-1 0 0 0,1 1 0 0 0,0-1 0 0 0,0 0 0 0 0,0 0 0 0 0,0 0-1 0 0,3 2 1 0 0,2 2 19 0 0,1-1 0 0 0,0 0-1 0 0,0-1 1 0 0,0 0 0 0 0,0 0-1 0 0,13 3 1 0 0,20 4 166 0 0,-22-6 183 0 0,1 0 0 0 0,27 13 0 0 0,-45-17 603 0 0,-2 1-722 0 0,-1 0-188 0 0,0 1 0 0 0,0 0 0 0 0,-1-1 0 0 0,1 1 0 0 0,-1-1 0 0 0,1 1 0 0 0,-1-1 0 0 0,0 0 0 0 0,1 0 0 0 0,-1 0 0 0 0,0 0 0 0 0,-1 0 0 0 0,1 0 0 0 0,0-1 0 0 0,-1 1 0 0 0,1-1 0 0 0,0 1 0 0 0,-4 0 1 0 0,-9 6-35 0 0,-30 9 1 0 0,32-13-15 0 0,-51 20-696 0 0,-54 19-4926 0 0,100-37-490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2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25 6447 0 0,'8'-25'13683'0'0,"-26"26"-11721"0"0,12 2-1940 0 0,-1 0 0 0 0,1 0-1 0 0,0 0 1 0 0,0 1 0 0 0,0 0-1 0 0,1 0 1 0 0,0 0 0 0 0,-9 10-1 0 0,4-5-39 0 0,-3 3-68 0 0,1 0 0 0 0,0 1 0 0 0,0 0 0 0 0,2 1 1 0 0,0 0-1 0 0,0 1 0 0 0,1 0 0 0 0,-7 16 1 0 0,15-28-42 0 0,0 1 0 0 0,1-1 1 0 0,-1 0-1 0 0,0 1 1 0 0,1-1-1 0 0,0 0 1 0 0,0 1-1 0 0,0-1 1 0 0,0 1-1 0 0,0-1 1 0 0,1 0-1 0 0,-1 1 1 0 0,1-1-1 0 0,0 0 1 0 0,0 1-1 0 0,0-1 1 0 0,1 0-1 0 0,-1 0 0 0 0,1 0 1 0 0,-1 0-1 0 0,4 3 1 0 0,0 1-28 0 0,0-1 0 0 0,1 1 1 0 0,0-1-1 0 0,0-1 0 0 0,0 1 1 0 0,1-1-1 0 0,10 7 0 0 0,-7-6 195 0 0,-1 1 0 0 0,1 0 0 0 0,-1 1 0 0 0,0 0-1 0 0,-1 0 1 0 0,10 13 0 0 0,-15-17 98 0 0,0 0 0 0 0,0 0 0 0 0,0 0 1 0 0,-1 0-1 0 0,0 1 0 0 0,0-1 0 0 0,0 0 0 0 0,0 1 0 0 0,-1 0 0 0 0,0-1 0 0 0,0 1 1 0 0,0 0-1 0 0,-1 0 0 0 0,1-1 0 0 0,-1 1 0 0 0,0 0 0 0 0,0 0 0 0 0,-2 6 1 0 0,1-7-30 0 0,-1-1 0 0 0,1 1 0 0 0,-1 0 0 0 0,0 0 1 0 0,0-1-1 0 0,-1 1 0 0 0,1-1 0 0 0,-1 0 1 0 0,1 1-1 0 0,-1-1 0 0 0,0-1 0 0 0,0 1 1 0 0,-1 0-1 0 0,1-1 0 0 0,0 1 0 0 0,-7 2 0 0 0,-5 3 140 0 0,-2 0 0 0 0,-24 7-1 0 0,34-12-166 0 0,-96 29 563 0 0,87-28-780 0 0,0-1 0 0 0,-1 0 0 0 0,1-2 0 0 0,-25 1 0 0 0,9-7-1355 0 0,11-2-4371 0 0,7 1-926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18255 0 0,'0'0'836'0'0,"2"0"-18"0"0,22 0 759 0 0,-24 2-1264 0 0,0 2-214 0 0,-1 0 0 0 0,0 0 0 0 0,1 0 1 0 0,-1 0-1 0 0,-1 0 0 0 0,1 0 0 0 0,-1 0 0 0 0,1-1 0 0 0,-1 1 0 0 0,0 0 0 0 0,-5 5 0 0 0,-4 6-49 0 0,-18 18-1 0 0,-3 3-14 0 0,25-26-30 0 0,0-1 0 0 0,1 1-1 0 0,1 0 1 0 0,-1 0 0 0 0,2 1 0 0 0,-1-1 0 0 0,1 1 0 0 0,1 0-1 0 0,0 1 1 0 0,-2 22 0 0 0,4-32 1 0 0,1 1 0 0 0,0-1 0 0 0,0 1 0 0 0,1-1-1 0 0,-1 0 1 0 0,0 1 0 0 0,1-1 0 0 0,-1 1 0 0 0,1-1 0 0 0,0 0 0 0 0,0 1-1 0 0,0-1 1 0 0,0 0 0 0 0,0 0 0 0 0,1 0 0 0 0,-1 0 0 0 0,1 0-1 0 0,1 2 1 0 0,0-1 17 0 0,0-1-1 0 0,0 0 1 0 0,0 1-1 0 0,1-2 1 0 0,-1 1-1 0 0,0 0 1 0 0,1-1-1 0 0,-1 1 1 0 0,1-1-1 0 0,6 2 0 0 0,3-1 43 0 0,1-1-1 0 0,-1 0 0 0 0,1-1 0 0 0,-1 0 0 0 0,22-3 0 0 0,-28 2-61 0 0,1-1 1 0 0,-1 1-1 0 0,0-1 1 0 0,1-1-1 0 0,-1 1 0 0 0,0-1 1 0 0,0-1-1 0 0,9-5 1 0 0,-12 6 3 0 0,0 0 0 0 0,-1 0 0 0 0,1 0 0 0 0,-1 0 0 0 0,0 0 1 0 0,0-1-1 0 0,0 1 0 0 0,0-1 0 0 0,0 0 0 0 0,-1 0 0 0 0,0 0 1 0 0,0 0-1 0 0,0 0 0 0 0,0-1 0 0 0,1-4 0 0 0,-2-1-57 0 0,1-1 0 0 0,-1 0 0 0 0,0 0 1 0 0,-1 1-1 0 0,-1-1 0 0 0,0 0 0 0 0,0 0 0 0 0,-1 1 0 0 0,0-1 0 0 0,-1 0 0 0 0,0 1 0 0 0,-1 0 0 0 0,0 0 0 0 0,0 0 1 0 0,-1 0-1 0 0,-1 1 0 0 0,1 0 0 0 0,-1 0 0 0 0,-1 0 0 0 0,-9-9 0 0 0,12 15-237 0 0,1 0 0 0 0,0 1 0 0 0,-1 0 0 0 0,0 0 0 0 0,1 0 0 0 0,-8-2 0 0 0,-12-1-6952 0 0,15 6 1279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10 417 1839 0 0,'-10'15'22127'0'0,"11"-22"-20598"0"0,0-1-1497 0 0,1 0-1 0 0,1 0 0 0 0,0 0 1 0 0,0 0-1 0 0,1 0 1 0 0,5-10-1 0 0,1 3-65 0 0,0 0 0 0 0,13-13-1 0 0,26-28-599 0 0,110-97 0 0 0,-141 138 463 0 0,1 2-1 0 0,33-19 0 0 0,-43 27 183 0 0,1 0 0 0 0,0 1 1 0 0,1 0-1 0 0,-1 1 0 0 0,1 0 1 0 0,0 0-1 0 0,17-1 0 0 0,-26 4 4 0 0,-1 0-1 0 0,0 0 1 0 0,1 0 0 0 0,-1 0-1 0 0,0 0 1 0 0,1 0 0 0 0,-1 0-1 0 0,0 0 1 0 0,1 1 0 0 0,-1-1-1 0 0,0 1 1 0 0,1-1-1 0 0,-1 1 1 0 0,0-1 0 0 0,0 1-1 0 0,0 0 1 0 0,0-1 0 0 0,1 1-1 0 0,-1 0 1 0 0,2 2 0 0 0,-3-2 5 0 0,1 1 0 0 0,0 0 0 0 0,0-1 0 0 0,0 1 0 0 0,-1-1 0 0 0,1 1 0 0 0,-1 0 0 0 0,0 0 0 0 0,1-1 0 0 0,-1 1 0 0 0,0 0 0 0 0,0 0 0 0 0,0 3 0 0 0,-1 5 52 0 0,-1 0 1 0 0,0-1-1 0 0,-1 1 1 0 0,-5 13-1 0 0,7-22-67 0 0,-33 83 52 0 0,20-54-32 0 0,2 1 0 0 0,1 1 0 0 0,-12 55 0 0 0,21-79-22 0 0,1 0-1 0 0,1 1 1 0 0,0-1-1 0 0,0 0 1 0 0,0 0-1 0 0,1 0 1 0 0,0 0 0 0 0,1 0-1 0 0,0 0 1 0 0,0 0-1 0 0,1 0 1 0 0,0-1-1 0 0,0 1 1 0 0,1-1 0 0 0,-1 0-1 0 0,2 0 1 0 0,-1 0-1 0 0,1 0 1 0 0,0-1-1 0 0,0 0 1 0 0,1 0-1 0 0,0 0 1 0 0,0-1 0 0 0,8 6-1 0 0,-11-9-14 0 0,0-1 1 0 0,1 1-1 0 0,-1-1 0 0 0,1 0 1 0 0,-1 1-1 0 0,1-1 0 0 0,0-1 0 0 0,-1 1 1 0 0,1-1-1 0 0,0 1 0 0 0,-1-1 1 0 0,1 0-1 0 0,0 0 0 0 0,-1-1 1 0 0,1 1-1 0 0,4-2 0 0 0,3-1-207 0 0,0 0 0 0 0,-1-1-1 0 0,21-10 1 0 0,-16 6-1225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10135 0 0,'0'0'1976'0'0,"-5"7"58"0"0,0-3-1197 0 0,1 1 1 0 0,-1-1 0 0 0,-11 6 0 0 0,-7 8 712 0 0,-48 38-152 0 0,49-41-1374 0 0,1 2 0 0 0,0 1 0 0 0,-21 24 1 0 0,-68 96 553 0 0,90-108-348 0 0,1 2-1 0 0,2 0 0 0 0,1 1 0 0 0,2 0 1 0 0,-16 57-1 0 0,27-81-160 0 0,0 1-1 0 0,1 0 1 0 0,0 0 0 0 0,1 0-1 0 0,0 0 1 0 0,2 20 0 0 0,-1-25-38 0 0,1 1 0 0 0,0-1 0 0 0,0 0 0 0 0,0 1 0 0 0,1-1 0 0 0,0 0 0 0 0,0 0 0 0 0,0 0 0 0 0,1-1 0 0 0,0 1 0 0 0,0 0 1 0 0,0-1-1 0 0,0 0 0 0 0,7 7 0 0 0,-1-3 89 0 0,0-1 1 0 0,0 0-1 0 0,1 0 1 0 0,0-1-1 0 0,0-1 1 0 0,1 1-1 0 0,0-2 1 0 0,0 1-1 0 0,0-1 1 0 0,0-1-1 0 0,22 4 1 0 0,-17-5-382 0 0,0-1 0 0 0,-1 0 1 0 0,21-2-1 0 0,-19 0-1997 0 0,-1-2-1 0 0,31-7 1 0 0,-22 2-5093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 9671 0 0,'-8'-3'1004'0'0,"-4"-3"-1104"0"0,9 5 780 0 0,1-1 1 0 0,0 1-1 0 0,0-1 1 0 0,0 1-1 0 0,1-1 0 0 0,-1 0 1 0 0,0 0-1 0 0,1 0 1 0 0,-3-3 2050 0 0,6 5-2603 0 0,8-1-101 0 0,1 1 1 0 0,0 0-1 0 0,-1 1 1 0 0,1 0-1 0 0,-1 1 1 0 0,11 3-1 0 0,12 2 26 0 0,152 33 20 0 0,-130-27-70 0 0,-40-9 1 0 0,-1 0 0 0 0,0 1-1 0 0,0 0 1 0 0,0 1 0 0 0,12 7 0 0 0,-22-10 4 0 0,0-1 0 0 0,0 1 0 0 0,-1 0 0 0 0,1 0 0 0 0,-1 0 1 0 0,0 0-1 0 0,0 1 0 0 0,5 7 0 0 0,-6-9-2 0 0,-1 1-1 0 0,0-1 1 0 0,0 1 0 0 0,0-1-1 0 0,0 1 1 0 0,-1-1 0 0 0,1 1-1 0 0,-1 0 1 0 0,1-1 0 0 0,-1 1-1 0 0,0 0 1 0 0,0 0 0 0 0,0-1-1 0 0,-1 1 1 0 0,1 0 0 0 0,-1 3-1 0 0,-1-2 7 0 0,1 0 0 0 0,-1 0 0 0 0,0 0 0 0 0,0 0-1 0 0,-1 0 1 0 0,1 0 0 0 0,-1-1 0 0 0,0 1 0 0 0,-5 5 0 0 0,-34 27 339 0 0,31-27-269 0 0,-92 63 712 0 0,9-8-118 0 0,80-53-594 0 0,0 1 0 0 0,0 1 0 0 0,1 0 0 0 0,-11 16 0 0 0,21-25-72 0 0,0 1 0 0 0,0-1 0 0 0,0 1 0 0 0,1 0 0 0 0,0 0 0 0 0,0 0 0 0 0,0 0 1 0 0,1 0-1 0 0,-1 0 0 0 0,1 0 0 0 0,1 1 0 0 0,-1-1 0 0 0,1 0 0 0 0,0 1 0 0 0,0-1 0 0 0,0 0 0 0 0,1 1 0 0 0,-1-1 0 0 0,2 0 0 0 0,-1 1 0 0 0,0-1 0 0 0,1 0 0 0 0,3 6 0 0 0,-1-2 12 0 0,1 0 1 0 0,0 0-1 0 0,1-1 0 0 0,0 0 0 0 0,0 0 0 0 0,0 0 0 0 0,1-1 0 0 0,1 0 0 0 0,-1 0 1 0 0,1 0-1 0 0,12 7 0 0 0,67 36 217 0 0,-74-43-517 0 0,0-2 0 0 0,1 1 0 0 0,0-2 0 0 0,25 6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4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 10135 0 0,'0'0'778'0'0,"-1"-1"-506"0"0,-5-3 130 0 0,5 4-1 0 0,0-1 0 0 0,0 1 0 0 0,0 0-1 0 0,0 0 1 0 0,0-1 0 0 0,0 1 0 0 0,0 0-1 0 0,0 0 1 0 0,0 0 0 0 0,0 0 0 0 0,0 0-1 0 0,0 1 1 0 0,0-1 0 0 0,0 0-1 0 0,0 0 1 0 0,0 1 0 0 0,0-1 0 0 0,1 0-1 0 0,-3 1 1 0 0,-13 10 2284 0 0,12-7-2552 0 0,2-1-1 0 0,-1 1 0 0 0,0 0 1 0 0,1 0-1 0 0,-1 0 1 0 0,1 0-1 0 0,0 0 0 0 0,0 0 1 0 0,1 1-1 0 0,-3 7 1 0 0,2 1 179 0 0,-1 0 0 0 0,0 20 0 0 0,3 57 425 0 0,2-68-492 0 0,-2 0 0 0 0,0 0 0 0 0,-1 0 0 0 0,-2 0 0 0 0,-5 24 0 0 0,-3-12-1024 0 0,-18 38 0 0 0,6-15-334 0 0,22-55 4 0 0,-5 13-2947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25 7167 0 0,'0'0'1336'0'0,"2"-1"-708"0"0,10-5 836 0 0,1 2-1 0 0,24-7 0 0 0,-26 8 4511 0 0,-20 5-5519 0 0,1 0 0 0 0,-1-1 0 0 0,-11 0 0 0 0,-6 2 12 0 0,11-2-369 0 0,-1-1 0 0 0,1 0 1 0 0,-19-3-1 0 0,-18 0-74 0 0,32 2 19 0 0,16 0-41 0 0,-1 1 1 0 0,0 0 0 0 0,0 0-1 0 0,1 0 1 0 0,-1 1 0 0 0,0-1-1 0 0,-6 3 1 0 0,-7 2-18 0 0,1 1 0 0 0,-1 1 0 0 0,1 0 0 0 0,0 1 0 0 0,1 1-1 0 0,0 1 1 0 0,0 0 0 0 0,-26 25 0 0 0,40-33 15 0 0,0 0 0 0 0,0 0 0 0 0,0 0 0 0 0,1 0 0 0 0,-1 1 0 0 0,1-1 0 0 0,-1 1 0 0 0,1-1 0 0 0,0 1 0 0 0,0-1 0 0 0,0 1 0 0 0,0 0 0 0 0,1 0 0 0 0,-1-1 0 0 0,1 1 0 0 0,0 0 0 0 0,-1 4 0 0 0,2-4 0 0 0,-1-1 0 0 0,0 0 0 0 0,1 0 0 0 0,0 0 0 0 0,-1 0 0 0 0,1 1 0 0 0,0-1 0 0 0,0 0 0 0 0,0 0 0 0 0,0-1 0 0 0,0 1 0 0 0,1 0 0 0 0,-1 0 0 0 0,0 0 0 0 0,1-1 0 0 0,0 1 0 0 0,-1-1 0 0 0,1 1 0 0 0,0-1 0 0 0,0 0 0 0 0,0 0 0 0 0,2 2 0 0 0,10 3 17 0 0,0-1-1 0 0,0-1 1 0 0,1 0-1 0 0,-1-1 1 0 0,1-1-1 0 0,19 2 0 0 0,-10-2 17 0 0,27 7 0 0 0,-45-7-31 0 0,0-1-1 0 0,0 1 0 0 0,0 0 0 0 0,0 1 0 0 0,-1 0 0 0 0,0-1 0 0 0,1 2 0 0 0,-1-1 0 0 0,6 6 0 0 0,-9-8-1 0 0,-1 0 0 0 0,0 0 0 0 0,0 0 0 0 0,0 1 0 0 0,1-1 0 0 0,-1 0 0 0 0,-1 1 0 0 0,1-1 0 0 0,0 0 0 0 0,0 1 0 0 0,0-1 0 0 0,-1 1 0 0 0,1-1 0 0 0,-1 1 0 0 0,1 0 0 0 0,-1-1 0 0 0,0 1 0 0 0,1 0 0 0 0,-1-1 0 0 0,0 1 0 0 0,0-1 0 0 0,0 1 0 0 0,-1 2 0 0 0,1-1 0 0 0,-1 1 0 0 0,0-1-1 0 0,0 1 0 0 0,0-1 1 0 0,0 1-1 0 0,-1-1 1 0 0,0 0-1 0 0,1 0 0 0 0,-1 0 1 0 0,0 1-1 0 0,-1-2 1 0 0,1 1-1 0 0,0 0 0 0 0,-1 0 1 0 0,0-1-1 0 0,1 1 1 0 0,-1-1-1 0 0,-5 3 0 0 0,-7 5 72 0 0,0-1 0 0 0,-20 8-1 0 0,30-14-55 0 0,-22 10 26 0 0,0-1 0 0 0,-1-1 1 0 0,0-2-1 0 0,-1-1 0 0 0,0-1 0 0 0,-36 4 0 0 0,58-11-53 0 0,26-15-237 0 0,54-21-3612 0 0,-59 30 669 0 0,13-7-3478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10191 0 0,'-8'4'920'0'0,"6"-3"-899"0"0,1 0 0 0 0,-1 0-1 0 0,1 0 1 0 0,-1 0 0 0 0,1 0 0 0 0,-1 0-1 0 0,1 0 1 0 0,0 1 0 0 0,-1-1-1 0 0,1 1 1 0 0,0-1 0 0 0,0 1-1 0 0,0-1 1 0 0,0 1 0 0 0,1 0 0 0 0,-1-1-1 0 0,0 1 1 0 0,0 3 0 0 0,0-1 121 0 0,1 0 0 0 0,-1-1 1 0 0,1 1-1 0 0,0 0 1 0 0,0 0-1 0 0,1 0 0 0 0,-1 0 1 0 0,2 6-1 0 0,1-1 168 0 0,0 0-1 0 0,0 0 0 0 0,1 0 0 0 0,0-1 1 0 0,1 1-1 0 0,8 12 0 0 0,1-5 115 0 0,1 1 0 0 0,0-2 0 0 0,0 0-1 0 0,26 18 1 0 0,75 43 597 0 0,-82-57-795 0 0,0 3 0 0 0,-2 1 0 0 0,45 41 0 0 0,-71-58-186 0 0,1 1 0 0 0,-1-1-1 0 0,-1 2 1 0 0,0-1 0 0 0,0 0-1 0 0,0 1 1 0 0,-1 0 0 0 0,0 0-1 0 0,3 9 1 0 0,-5-9-19 0 0,0-1 0 0 0,-1 1 0 0 0,0 0 1 0 0,0 0-1 0 0,-1 0 0 0 0,0-1 0 0 0,0 1 0 0 0,0 0 0 0 0,-1 0 0 0 0,-4 12 1 0 0,2-7 33 0 0,-2 0 1 0 0,0-1 0 0 0,0 1 0 0 0,-1-1 0 0 0,0 0 0 0 0,-1-1 0 0 0,-1 0 0 0 0,0 0 0 0 0,0-1 0 0 0,-1 0 0 0 0,0 0 0 0 0,-1-1 0 0 0,0 0 0 0 0,-17 11 0 0 0,-5 1 33 0 0,0-1-1 0 0,-2-2 0 0 0,-66 25 1 0 0,86-37-204 0 0,2-1-94 0 0,-1 0 0 0 0,0 0 0 0 0,-1-1 0 0 0,1-1 0 0 0,-1 0 0 0 0,-14 1 1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 14511 0 0,'0'0'663'0'0,"-1"-1"-12"0"0,-6-3 1702 0 0,9 4-2280 0 0,0 1-1 0 0,0-1 1 0 0,0 1 0 0 0,0-1 0 0 0,0 1-1 0 0,0 0 1 0 0,-1-1 0 0 0,3 3-1 0 0,0-2 31 0 0,15 7 8 0 0,-1 1 1 0 0,1 0-1 0 0,-1 2 0 0 0,25 18 0 0 0,-34-22-70 0 0,-1 1-1 0 0,0 0 0 0 0,0 0 1 0 0,-1 0-1 0 0,0 1 0 0 0,-1 0 1 0 0,0 0-1 0 0,0 1 0 0 0,-1 0 1 0 0,5 11-1 0 0,-7-14-33 0 0,0 1 1 0 0,-1-1-1 0 0,0 0 0 0 0,-1 1 0 0 0,1 0 0 0 0,-1 11 1 0 0,-1-15-1 0 0,0 1 0 0 0,0-1 0 0 0,-1 1 0 0 0,0-1 0 0 0,0 1 0 0 0,0-1 0 0 0,-1 0 0 0 0,0 1 0 0 0,1-1 0 0 0,-1 0 0 0 0,-6 8 0 0 0,0-1 29 0 0,-1 0 1 0 0,0 0-1 0 0,-1-1 1 0 0,0 0-1 0 0,-1 0 0 0 0,0-1 1 0 0,0-1-1 0 0,-17 10 1 0 0,13-10-261 0 0,0 0 0 0 0,-1-1 0 0 0,1-1 1 0 0,-1-1-1 0 0,-1 0 0 0 0,-27 5 0 0 0,26-11-2016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12895 0 0,'0'0'1172'0'0,"-1"1"-966"0"0,-22 20 2168 0 0,-21 25 1 0 0,13-13-1204 0 0,5-4-770 0 0,2 1 1 0 0,1 1 0 0 0,-30 52-1 0 0,-46 110 745 0 0,68-131-933 0 0,-84 193 55 0 0,73-160-410 0 0,38-86 94 0 0,-25 51-1341 0 0,28-58 795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17935 0 0,'0'0'1632'0'0,"1"2"-1262"0"0,0 1-276 0 0,0-1 0 0 0,1 0 0 0 0,-1 1 0 0 0,1-1 1 0 0,0 0-1 0 0,-1 0 0 0 0,1 0 0 0 0,0 0 1 0 0,0 0-1 0 0,1 0 0 0 0,-1 0 0 0 0,0-1 1 0 0,0 1-1 0 0,1-1 0 0 0,-1 1 0 0 0,1-1 1 0 0,-1 0-1 0 0,1 0 0 0 0,0 0 0 0 0,-1-1 1 0 0,4 1-1 0 0,7 2 101 0 0,-1-1 0 0 0,1 0 0 0 0,18 0 0 0 0,7-3 123 0 0,-1-1 0 0 0,38-7 0 0 0,76-21 333 0 0,-89 17-426 0 0,218-51 66 0 0,-217 45-830 0 0,-1-2 1 0 0,82-40-1 0 0,-125 51-898 0 0,20-15 0 0 0,-3-1-4439 0 0,-11 6-422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31 9215 0 0,'52'-31'7234'0'0,"-51"42"-5707"0"0,0-9-1452 0 0,-1 0 0 0 0,0-1 0 0 0,0 1 0 0 0,0 0 0 0 0,0 0-1 0 0,0 0 1 0 0,-1 3 0 0 0,-5 11 186 0 0,0 0-1 0 0,-1 0 1 0 0,0-1 0 0 0,-1 0-1 0 0,-11 14 1 0 0,7-10-57 0 0,-132 204 1650 0 0,89-142-1411 0 0,-210 314 287 0 0,237-352-689 0 0,-77 105 126 0 0,78-119-61 0 0,26-28-42 0 0,12-8 56 0 0,74-72-197 0 0,-23 19-299 0 0,-53 52 320 0 0,12-11-63 0 0,0 1 0 0 0,42-26 0 0 0,-57 40 122 0 0,0 1-1 0 0,1 0 1 0 0,-1 0-1 0 0,1 0 0 0 0,-1 1 1 0 0,1 0-1 0 0,0 0 1 0 0,0 1-1 0 0,-1 0 0 0 0,1 0 1 0 0,0 0-1 0 0,0 1 1 0 0,0 0-1 0 0,0 0 0 0 0,0 1 1 0 0,11 2-1 0 0,-17-3 10 0 0,1 1-1 0 0,-1-1 1 0 0,0 1 0 0 0,1 0-1 0 0,-1-1 1 0 0,0 1 0 0 0,1 0-1 0 0,-1-1 1 0 0,0 1-1 0 0,0 0 1 0 0,0 0 0 0 0,0 0-1 0 0,0 0 1 0 0,0 0 0 0 0,0 1-1 0 0,0-1 1 0 0,0 0 0 0 0,0 3-1 0 0,0-2 13 0 0,0 0-1 0 0,0 1 1 0 0,-1-1 0 0 0,1 0-1 0 0,-1 1 1 0 0,0-1-1 0 0,1 1 1 0 0,-1-1 0 0 0,-1 1-1 0 0,1 2 1 0 0,-2 3 31 0 0,1 0 0 0 0,-1 0 1 0 0,-1 0-1 0 0,0 0 0 0 0,-5 11 0 0 0,-3 4-36 0 0,11-22-346 0 0,12 4-6926 0 0,3 0 238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33 15031 0 0,'0'0'687'0'0,"1"-1"-16"0"0,6 1-431 0 0,-6-1-212 0 0,0 1 1 0 0,0 0 0 0 0,-1 0 0 0 0,1 0 0 0 0,0 0 0 0 0,0 0 0 0 0,-1 0 0 0 0,1 0 0 0 0,0 0 0 0 0,-1 0-1 0 0,1 0 1 0 0,0 0 0 0 0,0 1 0 0 0,-1-1 0 0 0,1 0 0 0 0,0 0 0 0 0,-1 1 0 0 0,1-1 0 0 0,0 0 0 0 0,-1 1-1 0 0,1-1 1 0 0,-1 1 0 0 0,2 0 0 0 0,-1 1 215 0 0,23 13 3499 0 0,-21-13-3503 0 0,0 1 0 0 0,0-1 0 0 0,1 0 0 0 0,-1 0 0 0 0,0 0 1 0 0,1-1-1 0 0,-1 1 0 0 0,1-1 0 0 0,-1 1 0 0 0,1-1 0 0 0,0-1 0 0 0,0 1 0 0 0,-1 0 1 0 0,1-1-1 0 0,0 0 0 0 0,0 0 0 0 0,7 0 0 0 0,7-5-39 0 0,0 0 1 0 0,-1-2-1 0 0,27-12 0 0 0,-41 17-203 0 0,2 0-8 0 0,1-1 0 0 0,-1 1-1 0 0,0-1 1 0 0,-1-1 0 0 0,1 1 0 0 0,-1-1 0 0 0,1 0 0 0 0,4-5 0 0 0,-8 8-190 0 0,-12 0-449 0 0,4 1 592 0 0,0 1-1 0 0,1 0 1 0 0,-1 0 0 0 0,1 1 0 0 0,-1 0 0 0 0,1 0-1 0 0,0 0 1 0 0,0 1 0 0 0,-7 4 0 0 0,-9 6-39 0 0,-22 17 0 0 0,28-18 96 0 0,-83 63-44 0 0,84-61 40 0 0,1-1-1 0 0,0 1 0 0 0,1 1 1 0 0,-14 22-1 0 0,25-34 13 0 0,-1 1-1 0 0,2-1 0 0 0,-1 0 1 0 0,0 1-1 0 0,1 0 1 0 0,-3 7-1 0 0,4-10-6 0 0,0 0 0 0 0,0 0 0 0 0,0 0-1 0 0,0-1 1 0 0,0 1 0 0 0,0 0 0 0 0,0 0 0 0 0,0 0-1 0 0,0 0 1 0 0,0 0 0 0 0,1 0 0 0 0,-1 0 0 0 0,0 0-1 0 0,1 0 1 0 0,-1-1 0 0 0,0 1 0 0 0,1 0 0 0 0,-1 0-1 0 0,1 0 1 0 0,-1-1 0 0 0,1 1 0 0 0,0 0 0 0 0,-1-1-1 0 0,1 1 1 0 0,0 0 0 0 0,-1-1 0 0 0,1 1 0 0 0,0-1-1 0 0,0 1 1 0 0,0-1 0 0 0,-1 1 0 0 0,1-1 0 0 0,0 0-1 0 0,2 1 1 0 0,15 3-1460 0 0,2-3-3971 0 0,4-2-2249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36 285 11519 0 0,'-1'1'528'0'0,"-8"8"26"0"0,-17 18 10995 0 0,38-31-10081 0 0,-1-2-1131 0 0,0-1 1 0 0,0 1 0 0 0,16-15-1 0 0,-1 1-3 0 0,69-51-130 0 0,30-21-173 0 0,-93 70-66 0 0,1 3 1 0 0,36-17 0 0 0,-62 33-5 0 0,0 0-1 0 0,0 0 1 0 0,0 1 0 0 0,0 0 0 0 0,0 1 0 0 0,0-1-1 0 0,1 1 1 0 0,-1 1 0 0 0,10 0 0 0 0,-16 0 35 0 0,-1 0 1 0 0,1 0-1 0 0,-1 0 0 0 0,0 1 1 0 0,1-1-1 0 0,-1 0 1 0 0,0 1-1 0 0,1-1 0 0 0,-1 0 1 0 0,0 1-1 0 0,1-1 1 0 0,-1 0-1 0 0,0 1 0 0 0,0-1 1 0 0,1 1-1 0 0,-1-1 1 0 0,0 0-1 0 0,0 1 0 0 0,0-1 1 0 0,0 1-1 0 0,1-1 1 0 0,-1 1-1 0 0,0 0 0 0 0,1 11-34 0 0,-1-12 29 0 0,0 12 0 0 0,0 0 0 0 0,-1 0 0 0 0,-1 0 0 0 0,0 0 0 0 0,-4 12 0 0 0,3-15 13 0 0,0 0 0 0 0,1 1 0 0 0,0-1 0 0 0,1 1 1 0 0,0 0-1 0 0,1 0 0 0 0,0-1 0 0 0,1 1 0 0 0,1 10 0 0 0,-1-16-4 0 0,0 1 0 0 0,0 0 0 0 0,0 0 0 0 0,1-1 0 0 0,0 1 0 0 0,0-1 0 0 0,0 1 0 0 0,1-1 0 0 0,-1 0 0 0 0,1 0 0 0 0,0 0 0 0 0,0 0 0 0 0,1-1 0 0 0,-1 1 0 0 0,1-1 0 0 0,0 0 0 0 0,-1 0 0 0 0,1 0 0 0 0,1 0 0 0 0,-1-1 0 0 0,8 4 0 0 0,31 9-210 0 0,-14-12-3321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6911 0 0,'0'2'6947'0'0,"-2"9"-6029"0"0,0-1 0 0 0,1 1 0 0 0,0 0 0 0 0,1 0 0 0 0,0 0 0 0 0,1 0 0 0 0,0 0 0 0 0,4 12 0 0 0,-1-8-547 0 0,0-1-1 0 0,1 0 1 0 0,1 0-1 0 0,0 0 1 0 0,12 18 0 0 0,-4-11-267 0 0,0-2 0 0 0,1 0 0 0 0,1-1-1 0 0,1-1 1 0 0,0 0 0 0 0,1-1 0 0 0,30 19 0 0 0,181 96 1154 0 0,-156-94-716 0 0,124 85-1 0 0,-178-108-511 0 0,-1 0-1 0 0,0 1 0 0 0,-1 1 1 0 0,0 1-1 0 0,-2 0 0 0 0,25 35 1 0 0,-39-51 2 0 0,0-45-4324 0 0,-1 27 2365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3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95 4607 0 0,'0'-2'354'0'0,"1"-18"-956"0"0,4-9 5204 0 0,-4 26-3832 0 0,1-1 1 0 0,-1 1-1 0 0,1 0 1 0 0,-1 0-1 0 0,1 0 1 0 0,0 0-1 0 0,0 0 0 0 0,0 0 1 0 0,0 0-1 0 0,1 1 1 0 0,-1-1-1 0 0,4-2 1 0 0,-5 4-289 0 0,0 1-390 0 0,-1 0 0 0 0,0 0 0 0 0,0-1 0 0 0,1 1 0 0 0,-1 0 0 0 0,0 0-1 0 0,1 0 1 0 0,-1 0 0 0 0,1 0 0 0 0,-1-1 0 0 0,0 1 0 0 0,1 0 0 0 0,-1 0 0 0 0,0 0 0 0 0,1 0-1 0 0,-1 0 1 0 0,1 0 0 0 0,-1 0 0 0 0,0 0 0 0 0,1 0 0 0 0,-1 1 0 0 0,0-1 0 0 0,1 0 0 0 0,0 4-7 0 0,0 1 1 0 0,0-1 0 0 0,0 1-1 0 0,-1 0 1 0 0,0-1 0 0 0,0 1 0 0 0,0 0-1 0 0,0-1 1 0 0,-1 1 0 0 0,0-1-1 0 0,0 1 1 0 0,0-1 0 0 0,-1 1 0 0 0,1-1-1 0 0,-3 5 1 0 0,-4 8 109 0 0,0 0 1 0 0,-14 21-1 0 0,-7 4 100 0 0,-2-1 0 0 0,-45 47 0 0 0,-81 66 101 0 0,68-70-196 0 0,-139 137 65 0 0,226-220-291 0 0,0 1 0 0 0,1 0 0 0 0,-1-1 0 0 0,0 1 0 0 0,0-1 0 0 0,0 0 0 0 0,0 0 0 0 0,0 0-1 0 0,0 0 1 0 0,0 0 0 0 0,0 0 0 0 0,-3 1 0 0 0,4-2-204 0 0,-1 0 1 0 0,1 0-1 0 0,0 0 0 0 0,-1-1 1 0 0,1 1-1 0 0,0 0 0 0 0,-1 0 1 0 0,1-1-1 0 0,0 1 1 0 0,0-1-1 0 0,0 1 0 0 0,-1-1 1 0 0,1 1-1 0 0,0-1 0 0 0,0 0 1 0 0,0 0-1 0 0,0 1 0 0 0,0-1 1 0 0,0 0-1 0 0,0 0 0 0 0,0 0 1 0 0,0-1-1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5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35 9327 0 0,'0'0'430'0'0,"-1"-2"-14"0"0,-1-1-342 0 0,-11-13 14 0 0,12 15 149 0 0,0 0 0 0 0,0 0 0 0 0,-1-1 0 0 0,1 1-1 0 0,0 1 1 0 0,0-1 0 0 0,-1 0 0 0 0,1 0 0 0 0,0 0-1 0 0,-1 1 1 0 0,1-1 0 0 0,-1 1 0 0 0,1-1 0 0 0,-1 1-1 0 0,1-1 1 0 0,-1 1 0 0 0,1 0 0 0 0,-1 0-1 0 0,1 0 1 0 0,-1 0 0 0 0,1 0 0 0 0,-1 0 0 0 0,1 0-1 0 0,-1 0 1 0 0,1 1 0 0 0,-1-1 0 0 0,1 1 0 0 0,-1-1-1 0 0,1 1 1 0 0,-1-1 0 0 0,1 1 0 0 0,0 0 0 0 0,-1 0-1 0 0,1 0 1 0 0,0 0 0 0 0,-2 1 0 0 0,-2 3 130 0 0,1-1 0 0 0,0 0 0 0 0,1 1 0 0 0,-1 0 0 0 0,1 0 1 0 0,0 0-1 0 0,-5 11 0 0 0,7-13-292 0 0,0-1 1 0 0,1 1 0 0 0,-1-1-1 0 0,1 1 1 0 0,0 0-1 0 0,0 0 1 0 0,0-1 0 0 0,0 1-1 0 0,0 0 1 0 0,0-1-1 0 0,1 1 1 0 0,-1 0 0 0 0,1-1-1 0 0,0 1 1 0 0,0-1-1 0 0,1 4 1 0 0,1 1 67 0 0,1 0 1 0 0,0-1-1 0 0,0 1 1 0 0,6 6-1 0 0,2 0-4 0 0,-1-1-1 0 0,2-1 0 0 0,24 17 0 0 0,0 1-43 0 0,-11-8-72 0 0,-1 2-1 0 0,-1 1 1 0 0,-1 0-1 0 0,-2 2 1 0 0,37 56-1 0 0,-48-64-21 0 0,0 0 0 0 0,-2 1 0 0 0,0 0 0 0 0,-1 0 0 0 0,-1 0 0 0 0,-1 1 0 0 0,0 0 0 0 0,-2 1 0 0 0,0-1 0 0 0,-2 0 0 0 0,0 24 0 0 0,-3-20-38 0 0,-1 1-1 0 0,-1-1 1 0 0,-1 1 0 0 0,-1-1-1 0 0,-1-1 1 0 0,-1 1-1 0 0,-1-1 1 0 0,-1-1 0 0 0,-1 1-1 0 0,-1-2 1 0 0,-16 22 0 0 0,9-16 71 0 0,-2-2 0 0 0,0 0 0 0 0,-2-2 0 0 0,0 0 0 0 0,-2-1 0 0 0,0-2 0 0 0,-55 34 0 0 0,69-48 22 0 0,0 0 0 0 0,0 0 0 0 0,-1-1 0 0 0,0-1 0 0 0,0 0 0 0 0,0 0 0 0 0,-1-1 0 0 0,1-1 0 0 0,-15 1 0 0 0,15-4 318 0 0,10 0-300 0 0,0 1 1 0 0,0-1 0 0 0,0 1-1 0 0,0 0 1 0 0,0 0-1 0 0,0 0 1 0 0,0 0 0 0 0,0 0-1 0 0,0 0 1 0 0,-3 1 0 0 0,1 1-33 0 0,-3 1-62 0 0,5-2-134 0 0,5 0-229 0 0,0 1 144 0 0,0 0 0 0 0,0 0-1 0 0,1 0 1 0 0,-1-1 0 0 0,1 0 0 0 0,4 1-1 0 0,10-1-1413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 7367 0 0,'2'-1'568'0'0,"18"-10"5363"0"0,-19 11-5698 0 0,0 0-1 0 0,0 0 1 0 0,-1 1 0 0 0,1-1 0 0 0,0 0-1 0 0,0 0 1 0 0,-1 0 0 0 0,1 0 0 0 0,0 1-1 0 0,0-1 1 0 0,-1 0 0 0 0,1 1 0 0 0,0-1-1 0 0,-1 1 1 0 0,1-1 0 0 0,0 1 0 0 0,-1-1-1 0 0,1 1 1 0 0,-1-1 0 0 0,1 1 0 0 0,-1-1-1 0 0,1 1 1 0 0,-1 0 0 0 0,0-1 0 0 0,1 2-1 0 0,0 0 3 0 0,0 0 0 0 0,0 0 0 0 0,-1 1 0 0 0,1-1 0 0 0,-1 0 0 0 0,0 1 0 0 0,0-1 0 0 0,0 4 0 0 0,0 5 162 0 0,-1-1 0 0 0,-6 20 0 0 0,-1 4-187 0 0,5-16-58 0 0,-1-1-1 0 0,-1 1 1 0 0,-1-1 0 0 0,0 0-1 0 0,-14 25 1 0 0,-39 50-2035 0 0,-26 45-2332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14279 0 0,'0'0'1272'0'0,"0"-12"2568"0"0,11 22-2400 0 0,2 6-1504 0 0,-3 5-48 0 0,3 2-8 0 0,0 0-1504 0 0,1-2-296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21 6911 0 0,'2'-15'12776'0'0,"-2"15"-12648"0"0,-1-1 0 0 0,1 1-1 0 0,-1-1 1 0 0,1 1-1 0 0,-1-1 1 0 0,0 1 0 0 0,1 0-1 0 0,-1-1 1 0 0,1 1 0 0 0,-1 0-1 0 0,0-1 1 0 0,1 1 0 0 0,-1 0-1 0 0,0 0 1 0 0,1 0 0 0 0,-1-1-1 0 0,0 1 1 0 0,1 0 0 0 0,-1 0-1 0 0,0 0 1 0 0,1 0 0 0 0,-2 0-1 0 0,-2 1-90 0 0,0-1 0 0 0,0 1 0 0 0,0 0-1 0 0,0 0 1 0 0,1 0 0 0 0,-1 0 0 0 0,0 1 0 0 0,1 0 0 0 0,-1-1-1 0 0,-3 4 1 0 0,-35 25 344 0 0,24-16-319 0 0,-24 16-174 0 0,2 2 0 0 0,0 2 0 0 0,-61 69 0 0 0,78-70-277 0 0,23-32 301 0 0,16 12-203 0 0,-7-10 231 0 0,0-1 0 0 0,1 0 0 0 0,-1 0 1 0 0,0-1-1 0 0,1 0 0 0 0,14 0 0 0 0,13 0-131 0 0,-5 3 154 0 0,-1 1 0 0 0,1 1 1 0 0,-1 2-1 0 0,59 23 1 0 0,-87-30 50 0 0,-1 0 0 0 0,1 0 1 0 0,-1 0-1 0 0,0 1 0 0 0,1-1 0 0 0,-1 1 1 0 0,0 0-1 0 0,0-1 0 0 0,0 1 0 0 0,0 0 1 0 0,0 0-1 0 0,0 0 0 0 0,-1 1 0 0 0,1-1 1 0 0,-1 0-1 0 0,0 1 0 0 0,1-1 0 0 0,-1 0 1 0 0,0 1-1 0 0,0 0 0 0 0,-1-1 1 0 0,1 1-1 0 0,0 0 0 0 0,-1-1 0 0 0,0 1 1 0 0,1 0-1 0 0,-1-1 0 0 0,0 1 0 0 0,-1 0 1 0 0,1 2-1 0 0,-1 1-1 0 0,-1-1 0 0 0,1 0 1 0 0,-1 0-1 0 0,0 0 0 0 0,0 0 1 0 0,0 0-1 0 0,-1-1 0 0 0,0 1 0 0 0,0 0 1 0 0,0-1-1 0 0,0 0 0 0 0,-1 0 1 0 0,0 0-1 0 0,-5 4 0 0 0,-2 1 36 0 0,-1-1-1 0 0,0-1 1 0 0,0 0-1 0 0,-1-1 0 0 0,1-1 1 0 0,-1 0-1 0 0,-1 0 1 0 0,-20 4-1 0 0,-4-2 286 0 0,-71 4 0 0 0,80-11-233 0 0,-1-1 1 0 0,-43-8-1 0 0,39 4-214 0 0,31 5-6 0 0,-3-5-1939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381 253 1375 0 0,'9'1'16776'0'0,"-5"-3"-16646"0"0,-1 1-1 0 0,0-1 1 0 0,0 0-1 0 0,1 0 0 0 0,-2 0 1 0 0,1 0-1 0 0,0-1 1 0 0,0 1-1 0 0,-1-1 1 0 0,1 0-1 0 0,-1 0 1 0 0,0 0-1 0 0,0 0 1 0 0,0 0-1 0 0,0 0 0 0 0,0 0 1 0 0,-1-1-1 0 0,0 1 1 0 0,1-1-1 0 0,-1 1 1 0 0,0-1-1 0 0,0-6 1 0 0,1 1-73 0 0,-1-1 1 0 0,-1 1 0 0 0,1-1 0 0 0,-2 0 0 0 0,1 1 0 0 0,-1-1-1 0 0,-4-16 1 0 0,3 19-61 0 0,0 1-1 0 0,0-1 0 0 0,-1 1 1 0 0,0-1-1 0 0,0 1 0 0 0,-1 0 1 0 0,1 0-1 0 0,-8-9 1 0 0,9 13-26 0 0,0 0 0 0 0,-1 0 1 0 0,1 0-1 0 0,0 0 1 0 0,0 0-1 0 0,-1 0 1 0 0,1 1-1 0 0,-1 0 1 0 0,0-1-1 0 0,1 1 0 0 0,-1 0 1 0 0,0 0-1 0 0,0 0 1 0 0,0 0-1 0 0,0 1 1 0 0,0-1-1 0 0,1 1 1 0 0,-1 0-1 0 0,0 0 1 0 0,0 0-1 0 0,0 0 0 0 0,-5 1 1 0 0,-4 2-36 0 0,1 0 1 0 0,-1 1-1 0 0,1 0 0 0 0,0 1 1 0 0,-13 8-1 0 0,0 1 33 0 0,-25 21 0 0 0,24-16 6 0 0,2 2 0 0 0,-26 27 1 0 0,36-34 29 0 0,1 1 1 0 0,0 1-1 0 0,2 0 1 0 0,-17 31-1 0 0,25-41 36 0 0,-1 1 0 0 0,1-1 0 0 0,0 1 0 0 0,0 0 0 0 0,1 0-1 0 0,0-1 1 0 0,0 1 0 0 0,1 0 0 0 0,0 0 0 0 0,0 0 0 0 0,0 0 0 0 0,1 0 0 0 0,0 0 0 0 0,1 0-1 0 0,-1 0 1 0 0,6 12 0 0 0,-5-14-11 0 0,0-1-1 0 0,0 1 1 0 0,1-1 0 0 0,0 1-1 0 0,0-1 1 0 0,0 0-1 0 0,0 0 1 0 0,1-1 0 0 0,-1 1-1 0 0,1 0 1 0 0,0-1-1 0 0,0 0 1 0 0,0 0 0 0 0,1 0-1 0 0,-1-1 1 0 0,1 1-1 0 0,-1-1 1 0 0,1 0 0 0 0,0-1-1 0 0,0 1 1 0 0,0-1-1 0 0,0 0 1 0 0,7 1 0 0 0,0-2 73 0 0,-1 0 0 0 0,1 0 0 0 0,-1-1 0 0 0,1-1 0 0 0,-1 0 0 0 0,1-1 0 0 0,15-5 0 0 0,-7 0-13 0 0,0 0 0 0 0,-2-1-1 0 0,24-15 1 0 0,-22 11-185 0 0,30-26-1 0 0,-42 32 45 0 0,0 0 1 0 0,-1-1-1 0 0,0 0 1 0 0,-1 0-1 0 0,0-1 1 0 0,7-11-1 0 0,-11 16 51 0 0,-1 1 0 0 0,0 0 0 0 0,1 0-1 0 0,-1 0 1 0 0,-1-1 0 0 0,1 1 0 0 0,0-1 0 0 0,-1 1-1 0 0,1-1 1 0 0,-1 1 0 0 0,0 0 0 0 0,-1-7-1 0 0,1 10 10 0 0,0 0 0 0 0,-1-1 0 0 0,1 1-1 0 0,0-1 1 0 0,0 1 0 0 0,0 0-1 0 0,-1-1 1 0 0,1 1 0 0 0,0 0 0 0 0,-1 0-1 0 0,1-1 1 0 0,0 1 0 0 0,0 0-1 0 0,-1 0 1 0 0,1-1 0 0 0,-1 1 0 0 0,1 0-1 0 0,0 0 1 0 0,-1 0 0 0 0,1-1-1 0 0,0 1 1 0 0,-1 0 0 0 0,1 0 0 0 0,-1 0-1 0 0,1 0 1 0 0,0 0 0 0 0,-1 0-1 0 0,1 0 1 0 0,-1 0 0 0 0,1 0 0 0 0,-1 0-1 0 0,1 0 1 0 0,0 0 0 0 0,-1 0-1 0 0,1 0 1 0 0,0 1 0 0 0,-1-1-1 0 0,1 0 1 0 0,-1 0 0 0 0,1 0 0 0 0,-1 1-1 0 0,-14 7 106 0 0,11-3-108 0 0,-1 0-1 0 0,1 0 0 0 0,0 0 0 0 0,0 1 1 0 0,0-1-1 0 0,1 1 0 0 0,0 0 0 0 0,0 0 0 0 0,1 0 1 0 0,-3 7-1 0 0,2-2 3 0 0,0 0 0 0 0,1 1 1 0 0,0-1-1 0 0,0 24 0 0 0,3-32-125 0 0,-1 1 0 0 0,1-1 0 0 0,-1 1 0 0 0,1-1 0 0 0,0 0 0 0 0,0 1 0 0 0,1-1 0 0 0,-1 0 0 0 0,1 0 0 0 0,0 1 0 0 0,-1-1 0 0 0,1-1 0 0 0,1 1 0 0 0,-1 0 0 0 0,0 0 0 0 0,1-1 0 0 0,-1 1 0 0 0,1-1 0 0 0,0 0 0 0 0,-1 0 0 0 0,1 0 0 0 0,0 0 0 0 0,6 2 0 0 0,4 0-1299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11519 0 0,'0'0'8946'0'0,"0"2"-7998"0"0,2 5-764 0 0,0-1 1 0 0,-1 1 0 0 0,0 0-1 0 0,0 0 1 0 0,0 0 0 0 0,-1 0-1 0 0,0 0 1 0 0,-1 0 0 0 0,-2 14 0 0 0,-3 7 70 0 0,-11 30 1 0 0,14-51-184 0 0,-23 68-358 0 0,-3-1 1 0 0,-3-2-1 0 0,-70 114 0 0 0,36-73 82 0 0,29-49-1513 0 0,-1-2-4921 0 0,23-38 536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3 315 4607 0 0,'-1'-17'493'0'0,"-1"-2"-626"0"0,4-36 1 0 0,5 19 1754 0 0,-5 30-285 0 0,1 0-1 0 0,0 0 1 0 0,6-11-1 0 0,-2 6-170 0 0,1 0-1 0 0,1 1 0 0 0,0 0 0 0 0,0 0 0 0 0,12-9 1 0 0,-9 10-793 0 0,0 0 0 0 0,1 1 0 0 0,0 0 1 0 0,1 1-1 0 0,-1 0 0 0 0,1 2 0 0 0,18-6 1 0 0,-14 6-282 0 0,-1 1 1 0 0,1 1-1 0 0,0 0 1 0 0,0 2-1 0 0,0 0 1 0 0,1 1-1 0 0,-1 1 1 0 0,0 0-1 0 0,0 2 1 0 0,-1 0 0 0 0,19 5-1 0 0,-29-5-44 0 0,0-1-1 0 0,1 1 1 0 0,-1 0-1 0 0,0 1 1 0 0,-1 0 0 0 0,1 0-1 0 0,-1 0 1 0 0,0 1-1 0 0,0 0 1 0 0,9 9-1 0 0,-13-12-25 0 0,0 1 0 0 0,0-1 0 0 0,0 1 0 0 0,0 0 0 0 0,0 0 0 0 0,-1 0 0 0 0,1 0 0 0 0,-1 0 0 0 0,0 0 0 0 0,0 0 0 0 0,0 1 0 0 0,0-1 0 0 0,0 0 0 0 0,-1 1 0 0 0,0-1 0 0 0,0 0 0 0 0,1 1 0 0 0,-2-1 0 0 0,1 1-1 0 0,0-1 1 0 0,-1 0 0 0 0,0 0 0 0 0,1 1 0 0 0,-1-1 0 0 0,-1 0 0 0 0,-1 4 0 0 0,0 0-1 0 0,-2 0 0 0 0,1 0-1 0 0,-1 0 1 0 0,0-1 0 0 0,-1 1-1 0 0,-8 7 1 0 0,-43 32 21 0 0,26-22-29 0 0,-126 88-173 0 0,70-50-3346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529 174 11055 0 0,'0'0'852'0'0,"2"0"-560"0"0,0 0-148 0 0,-1 0 1 0 0,1 1-1 0 0,0-1 0 0 0,0 0 0 0 0,0 1 0 0 0,0 0 0 0 0,-1-1 1 0 0,1 1-1 0 0,0 0 0 0 0,-1 0 0 0 0,1 0 0 0 0,-1 0 0 0 0,1 0 1 0 0,-1 0-1 0 0,1 0 0 0 0,-1 1 0 0 0,0-1 0 0 0,1 1 0 0 0,-1-1 1 0 0,0 1-1 0 0,0-1 0 0 0,0 1 0 0 0,0-1 0 0 0,0 1 0 0 0,-1 0 1 0 0,1 0-1 0 0,0-1 0 0 0,-1 1 0 0 0,1 0 0 0 0,-1 3 0 0 0,2 3 380 0 0,-1 1 0 0 0,0-1-1 0 0,-1 1 1 0 0,1-1-1 0 0,-3 16 1 0 0,-2 0-134 0 0,-1 1 1 0 0,-1-1-1 0 0,-14 35 1 0 0,-36 68 553 0 0,-70 95-409 0 0,-18-10 164 0 0,52-78-514 0 0,64-94-794 0 0,-59 93-6982 0 0,82-124 895 0 0</inkml:trace>
  <inkml:trace contextRef="#ctx0" brushRef="#br0" timeOffset="1">378 380 2303 0 0,'5'-21'1377'0'0,"1"0"0"0"0,0 0 0 0 0,2 1 0 0 0,0 0 0 0 0,2 0 0 0 0,0 1 0 0 0,1 0 0 0 0,14-19 0 0 0,-13 23-343 0 0,1 1 0 0 0,0 0-1 0 0,25-20 1 0 0,-23 22-826 0 0,1 1 0 0 0,1 1 0 0 0,30-15 0 0 0,-28 17 76 0 0,1 0-1 0 0,0 1 1 0 0,0 2 0 0 0,1-1-1 0 0,0 2 1 0 0,0 1-1 0 0,0 1 1 0 0,0 0-1 0 0,0 2 1 0 0,0 0 0 0 0,0 2-1 0 0,28 4 1 0 0,-42-4-179 0 0,1 0 0 0 0,0 1 0 0 0,-1 0-1 0 0,0 0 1 0 0,1 0 0 0 0,-1 1 0 0 0,-1 0 0 0 0,1 0 0 0 0,0 1 0 0 0,-1 0 0 0 0,0 0 0 0 0,0 0 0 0 0,-1 1 0 0 0,1 0 0 0 0,-1 0 0 0 0,0 0-1 0 0,6 13 1 0 0,-8-14-63 0 0,0 0 0 0 0,-1 0-1 0 0,0 1 1 0 0,0 0 0 0 0,0-1-1 0 0,-1 1 1 0 0,0 0-1 0 0,0-1 1 0 0,0 1 0 0 0,-1 0-1 0 0,0 0 1 0 0,0 0 0 0 0,0 0-1 0 0,-1 0 1 0 0,0-1-1 0 0,0 1 1 0 0,-1 0 0 0 0,1 0-1 0 0,-1-1 1 0 0,0 1 0 0 0,-1-1-1 0 0,1 0 1 0 0,-1 0-1 0 0,-6 8 1 0 0,-4 4-7 0 0,0-1-1 0 0,-2-1 0 0 0,1 0 1 0 0,-2-1-1 0 0,-25 17 1 0 0,-95 53-86 0 0,78-51-104 0 0,37-20-400 0 0,-1-1-1 0 0,-1 0 1 0 0,0-2-1 0 0,-1-1 1 0 0,-36 10-1 0 0,42-17-1671 0 0,5-3-2775 0 0,2-3-1781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28 563 14743 0 0,'0'2'672'0'0,"-1"1"-547"0"0,0-1-1 0 0,0 1 1 0 0,0 0-1 0 0,-1-1 1 0 0,1 0-1 0 0,-3 4 1 0 0,-9 15 3582 0 0,13-21-3598 0 0,-1 1 0 0 0,1-1 0 0 0,0 1 0 0 0,-1-1 0 0 0,1 1 1 0 0,0-1-1 0 0,-1 1 0 0 0,1-1 0 0 0,0 1 0 0 0,0 0 0 0 0,0-1 0 0 0,-1 1 0 0 0,1-1 0 0 0,0 1 0 0 0,0-1 1 0 0,0 1-1 0 0,0 0 0 0 0,0-1 0 0 0,0 1 0 0 0,1 1 0 0 0,8-8 1603 0 0,13-17-955 0 0,56-84 277 0 0,-40 53-591 0 0,44-72 321 0 0,0 1-509 0 0,-76 116-243 0 0,67-84-143 0 0,-64 83-50 0 0,0 0 0 0 0,1 1 0 0 0,0 1-1 0 0,0 0 1 0 0,1 0 0 0 0,21-11 0 0 0,-31 18 125 0 0,0 0 0 0 0,1 1 0 0 0,-1-1 0 0 0,0 1 0 0 0,0 0 1 0 0,0-1-1 0 0,1 1 0 0 0,-1 0 0 0 0,0 0 0 0 0,1 0 0 0 0,-1-1 0 0 0,0 2 0 0 0,0-1 0 0 0,1 0 0 0 0,-1 0 0 0 0,0 0 0 0 0,1 0 1 0 0,-1 1-1 0 0,0-1 0 0 0,0 1 0 0 0,0-1 0 0 0,1 1 0 0 0,0 0 0 0 0,0 0-220 0 0,-1 1 0 0 0,1-1-1 0 0,-1 1 1 0 0,0-1 0 0 0,0 1 0 0 0,0-1 0 0 0,0 1-1 0 0,0 0 1 0 0,0-1 0 0 0,0 1 0 0 0,0 0 0 0 0,0 0-1 0 0,-1 0 1 0 0,1 3 0 0 0,3 11-7239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169 122 11055 0 0,'1'-2'852'0'0,"7"-7"-271"0"0,2-1 0 0 0,10-8 0 0 0,-12 12-66 0 0,-1 1 0 0 0,-1-2 0 0 0,1 1 0 0 0,-1-1 0 0 0,-1 0 0 0 0,11-15 3958 0 0,-17 22-4407 0 0,0-1 0 0 0,1 1 1 0 0,-1 0-1 0 0,0-1 0 0 0,1 1 1 0 0,-1 0-1 0 0,0 0 0 0 0,0 0 1 0 0,1 0-1 0 0,-1-1 0 0 0,0 1 1 0 0,1 0-1 0 0,-1 0 0 0 0,0 1 1 0 0,0-1-1 0 0,1 0 0 0 0,-1 0 1 0 0,0 0-1 0 0,1 0 0 0 0,-1 1 1 0 0,-1-1-1 0 0,-14 8 12 0 0,-4 7-50 0 0,0 1 0 0 0,1 1 0 0 0,1 1 1 0 0,1 0-1 0 0,-20 28 0 0 0,23-27-4 0 0,1 1 0 0 0,1 0 0 0 0,1 1 0 0 0,1 1 0 0 0,1 0 0 0 0,0 0 0 0 0,-5 27 0 0 0,12-41-1 0 0,0 0 1 0 0,1 0-1 0 0,0 0 0 0 0,1 0 1 0 0,-1 0-1 0 0,2 0 0 0 0,0 12 1 0 0,0-18-15 0 0,-1 1 1 0 0,1-1 0 0 0,-1 0 0 0 0,1 1-1 0 0,0-1 1 0 0,0 0 0 0 0,0 0 0 0 0,0 0-1 0 0,0 1 1 0 0,0-1 0 0 0,1 0 0 0 0,-1 0-1 0 0,1-1 1 0 0,0 1 0 0 0,-1 0 0 0 0,1 0-1 0 0,0-1 1 0 0,0 1 0 0 0,0-1 0 0 0,0 0-1 0 0,0 0 1 0 0,0 1 0 0 0,0-1 0 0 0,1 0-1 0 0,-1-1 1 0 0,0 1 0 0 0,1 0 0 0 0,3 0-1 0 0,3 0 11 0 0,1-1-1 0 0,0 0 1 0 0,0-1-1 0 0,-1 0 1 0 0,1 0-1 0 0,0-1 1 0 0,-1 0-1 0 0,1 0 0 0 0,-1-1 1 0 0,0-1-1 0 0,0 0 1 0 0,14-8-1 0 0,-5 2 9 0 0,0-1 0 0 0,-1-2 1 0 0,-1 1-1 0 0,29-29 0 0 0,-34 29 34 0 0,-1 0 1 0 0,0-1 0 0 0,0 1 0 0 0,-1-2-1 0 0,-1 1 1 0 0,0-1 0 0 0,-1-1-1 0 0,5-15 1 0 0,-9 22-77 0 0,-1 0 1 0 0,0 0-1 0 0,0-1 1 0 0,-1 1-1 0 0,0 0 1 0 0,0-1-1 0 0,-1 1 0 0 0,0-1 1 0 0,-1 1-1 0 0,0 0 1 0 0,0-1-1 0 0,0 1 0 0 0,-1 0 1 0 0,-1 0-1 0 0,1 0 1 0 0,-9-15-1 0 0,7 14-366 0 0,-1 0 0 0 0,-1 0 0 0 0,0 1 0 0 0,0-1 0 0 0,-13-12 0 0 0,11 14-544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2303 0 0,'-2'-5'14526'0'0,"0"7"-13924"0"0,1 0 1 0 0,0 0-1 0 0,-1 0 1 0 0,1 0 0 0 0,0 1-1 0 0,0-1 1 0 0,0 0-1 0 0,0 5 1 0 0,0-2-316 0 0,0 1-1 0 0,1-1 1 0 0,0 0-1 0 0,0 1 1 0 0,0-1-1 0 0,2 8 1 0 0,2 5-165 0 0,1-1-1 0 0,8 20 1 0 0,-4-14 62 0 0,2 0-1 0 0,0 0 0 0 0,2-2 1 0 0,0 0-1 0 0,2 0 1 0 0,0-1-1 0 0,1-1 1 0 0,1 0-1 0 0,1-1 1 0 0,0-1-1 0 0,39 27 0 0 0,-16-13 321 0 0,-24-18-154 0 0,0-1-1 0 0,0 0 0 0 0,1-1 1 0 0,35 15-1 0 0,-52-26-534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5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11719 0 0,'0'0'2262'0'0,"3"0"-1150"0"0,125-30 4162 0 0,-2 1-3638 0 0,13-5-1176 0 0,-128 33-475 0 0,-9 0-65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26 11975 0 0,'1'-1'849'0'0,"-1"-23"9685"0"0,1 29-10365 0 0,0 1 1 0 0,0-1 0 0 0,-1 1-1 0 0,0 0 1 0 0,0-1 0 0 0,0 1-1 0 0,-1-1 1 0 0,0 1-1 0 0,0 0 1 0 0,-3 7 0 0 0,-4 11 144 0 0,-12 23 0 0 0,14-31-184 0 0,-9 14-47 0 0,0-1 0 0 0,-2 0 0 0 0,-34 44-1 0 0,-73 71 164 0 0,87-106-345 0 0,-2-2 0 0 0,-1-1 0 0 0,-2-2-1 0 0,-63 37 1 0 0,65-41-285 0 0,38-28 248 0 0,16-3-1700 0 0,30-11-5470 0 0,-17 5 232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94 429 10135 0 0,'0'2'12356'0'0,"0"9"-11688"0"0,-1 0-1 0 0,0 0 1 0 0,-1 0-1 0 0,-7 20 0 0 0,-19 44 478 0 0,-2 6-711 0 0,24-58-685 0 0,1 0 0 0 0,0 0-1 0 0,2 0 1 0 0,-1 34 0 0 0,5-56 133 0 0,0 0 0 0 0,0-1 0 0 0,1 1 0 0 0,-1-1 1 0 0,0 1-1 0 0,0-1 0 0 0,0 1 0 0 0,0-1 0 0 0,1 0 0 0 0,-1 1 0 0 0,0-1 0 0 0,0 0 0 0 0,3 0 0 0 0,-2 0-92 0 0,0 0 0 0 0,0-1-1 0 0,0 1 1 0 0,1-1 0 0 0,-1 0-1 0 0,0 1 1 0 0,0-1 0 0 0,0 0-1 0 0,0 0 1 0 0,0-1-1 0 0,0 1 1 0 0,0 0 0 0 0,0-1-1 0 0,-1 1 1 0 0,1-1 0 0 0,-1 1-1 0 0,1-1 1 0 0,-1 0 0 0 0,1 1-1 0 0,-1-1 1 0 0,1-2 0 0 0,8-12-1520 0 0</inkml:trace>
  <inkml:trace contextRef="#ctx0" brushRef="#br0" timeOffset="1">203 163 18887 0 0,'0'-13'1680'0'0,"3"0"-1344"0"0,2-2-272 0 0,3 1-64 0 0,2 1 1216 0 0,3 0 232 0 0,3 0 48 0 0,2 0 8 0 0,1 0-1288 0 0,1 3-216 0 0,-4 0-128 0 0,0 2 24 0 0,-1 2-696 0 0,-4 1-144 0 0,-3 2-24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118 111 5527 0 0,'0'0'835'0'0,"2"0"565"0"0,35 3 5981 0 0,-48 15-5281 0 0,2-6-1187 0 0,-24 31 800 0 0,2 1 0 0 0,-27 53 0 0 0,54-91-1640 0 0,1 1 1 0 0,1-1-1 0 0,-4 12 0 0 0,8-21-55 0 0,0 0-1 0 0,0 0 0 0 0,0 0 1 0 0,0 0-1 0 0,4-3 0 0 0,1-2-50 0 0,24-34-157 0 0,-11 14 11 0 0,0 2-1 0 0,2 0 1 0 0,40-37-1 0 0,15 6 1 0 0,-66 50 162 0 0,0 0 0 0 0,1 1-1 0 0,0 0 1 0 0,0 1 0 0 0,15-4 0 0 0,-23 8 50 0 0,0 0 1 0 0,0 1-1 0 0,0-1 1 0 0,1 1-1 0 0,-1 0 1 0 0,0 0-1 0 0,0 0 1 0 0,0 1-1 0 0,0 0 1 0 0,0-1-1 0 0,0 1 1 0 0,0 1-1 0 0,0-1 1 0 0,0 0-1 0 0,0 1 1 0 0,0 0 0 0 0,-1 0-1 0 0,1 0 1 0 0,-1 1-1 0 0,1-1 1 0 0,-1 1-1 0 0,0-1 1 0 0,0 1-1 0 0,0 0 1 0 0,-1 0-1 0 0,4 4 1 0 0,-3-3 8 0 0,-1 1 0 0 0,1-1-1 0 0,-1 0 1 0 0,1 1 0 0 0,-1 0 0 0 0,-1-1 0 0 0,1 1 0 0 0,-1 0 0 0 0,1 0 0 0 0,-1 0-1 0 0,-1 0 1 0 0,1 0 0 0 0,-1 0 0 0 0,0 0 0 0 0,0 0 0 0 0,0 0 0 0 0,-1 0 0 0 0,0 0-1 0 0,0 0 1 0 0,0 0 0 0 0,-3 5 0 0 0,-1 3-107 0 0,0 0 1 0 0,-2-1-1 0 0,1 0 0 0 0,-2 0 0 0 0,0-1 0 0 0,0 1 1 0 0,-1-2-1 0 0,0 1 0 0 0,-13 10 0 0 0,23-32-15 0 0,3 1 92 0 0,0 0-1 0 0,1 0 1 0 0,0 1 0 0 0,0-1-1 0 0,1 1 1 0 0,0 1 0 0 0,14-15-1 0 0,58-52 66 0 0,-65 65-58 0 0,5-7-16 0 0,1 2-1 0 0,1 0 0 0 0,0 1 0 0 0,1 1 0 0 0,0 1 0 0 0,1 1 0 0 0,0 0 1 0 0,1 2-1 0 0,31-8 0 0 0,-41 13 28 0 0,0 2 0 0 0,0 0 0 0 0,1 0 1 0 0,-1 1-1 0 0,23 2 0 0 0,-33-1-20 0 0,0 0 0 0 0,0 1 1 0 0,0-1-1 0 0,0 1 0 0 0,0 0 0 0 0,0 0 0 0 0,0 0 0 0 0,0 0 0 0 0,0 0 1 0 0,-1 1-1 0 0,1-1 0 0 0,-1 1 0 0 0,1 0 0 0 0,-1 0 0 0 0,1 0 1 0 0,-1 0-1 0 0,0 0 0 0 0,0 0 0 0 0,0 1 0 0 0,0-1 0 0 0,0 1 0 0 0,-1-1 1 0 0,1 1-1 0 0,-1 0 0 0 0,0 0 0 0 0,0 0 0 0 0,0-1 0 0 0,0 1 1 0 0,0 0-1 0 0,0 5 0 0 0,-1-2 3 0 0,0 0-1 0 0,0 0 1 0 0,-1-1 0 0 0,0 1 0 0 0,0 0 0 0 0,-1-1-1 0 0,1 1 1 0 0,-1-1 0 0 0,-1 1 0 0 0,1-1-1 0 0,-7 10 1 0 0,-3 11 15 0 0,2 0-733 0 0,-9 35 1 0 0,18-53-749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39 12263 0 0,'0'0'1112'0'0,"3"-7"-6"0"0,-3 5-906 0 0,0 1 0 0 0,0 0 0 0 0,0 0 0 0 0,0 0 1 0 0,0-1-1 0 0,0 1 0 0 0,-1 0 0 0 0,1 0 1 0 0,-1 0-1 0 0,1 0 0 0 0,-1-1 0 0 0,1 1 0 0 0,-1 0 1 0 0,1 0-1 0 0,-1 0 0 0 0,0 0 0 0 0,0 0 0 0 0,1 1 1 0 0,-1-1-1 0 0,0 0 0 0 0,0 0 0 0 0,0 0 1 0 0,0 1-1 0 0,0-1 0 0 0,0 0 0 0 0,0 1 0 0 0,0-1 1 0 0,-3 0-1 0 0,1 0-65 0 0,0 1 0 0 0,0-1 0 0 0,0 1-1 0 0,0 0 1 0 0,0 0 0 0 0,0 0 0 0 0,0 0 0 0 0,0 0 0 0 0,0 1 0 0 0,0-1 0 0 0,-4 2 0 0 0,-5 2-87 0 0,0 1 1 0 0,1 0-1 0 0,0 1 0 0 0,-20 13 1 0 0,8-3-45 0 0,-23 22 0 0 0,46-38-4 0 0,-25 22 128 0 0,-34 39-1 0 0,53-54-38 0 0,0 0 0 0 0,1 0 0 0 0,0 1 0 0 0,0 0 0 0 0,1-1 0 0 0,0 1 0 0 0,1 1 0 0 0,-1-1 0 0 0,1 1 0 0 0,1-1 0 0 0,-2 12 0 0 0,3-18-56 0 0,1 0 0 0 0,0 1 0 0 0,0-1 0 0 0,0 0 0 0 0,0 1 0 0 0,0-1 0 0 0,0 0 0 0 0,1 1 0 0 0,-1-1-1 0 0,1 0 1 0 0,0 0 0 0 0,-1 1 0 0 0,1-1 0 0 0,0 0 0 0 0,0 0 0 0 0,0 0 0 0 0,1 0 0 0 0,-1 0 0 0 0,0 0 0 0 0,1-1 0 0 0,2 4 0 0 0,-1-4-6 0 0,-1 1 1 0 0,1-1 0 0 0,-1 0 0 0 0,1 1 0 0 0,-1-1 0 0 0,1-1-1 0 0,0 1 1 0 0,0 0 0 0 0,0-1 0 0 0,-1 1 0 0 0,1-1 0 0 0,0 0-1 0 0,0 0 1 0 0,0 0 0 0 0,0 0 0 0 0,0 0 0 0 0,3-2-1 0 0,10-1 92 0 0,0-1 0 0 0,0 0 0 0 0,-1-2 0 0 0,0 0 0 0 0,17-8 0 0 0,-23 9-129 0 0,1-1 0 0 0,-1 0 0 0 0,0 0 0 0 0,-1-1 0 0 0,0 0-1 0 0,0 0 1 0 0,0-1 0 0 0,11-14 0 0 0,-13 11-352 0 0,-12 13-31 0 0,-14 17 108 0 0,17-16 260 0 0,1 0-1 0 0,-1 1 1 0 0,0-1-1 0 0,1 1 1 0 0,0 0 0 0 0,0 0-1 0 0,0 0 1 0 0,0 0-1 0 0,1 0 1 0 0,-1 0 0 0 0,1 0-1 0 0,0 1 1 0 0,1-1-1 0 0,-1 0 1 0 0,1 1 0 0 0,0 6-1 0 0,0-10-13 0 0,0 0-1 0 0,0-1 1 0 0,1 1-1 0 0,-1-1 0 0 0,1 1 1 0 0,-1 0-1 0 0,0-1 1 0 0,1 1-1 0 0,-1-1 1 0 0,1 1-1 0 0,-1-1 1 0 0,1 1-1 0 0,0-1 1 0 0,-1 0-1 0 0,1 1 1 0 0,-1-1-1 0 0,1 0 0 0 0,0 1 1 0 0,-1-1-1 0 0,1 0 1 0 0,0 0-1 0 0,-1 0 1 0 0,1 1-1 0 0,0-1 1 0 0,-1 0-1 0 0,2 0 1 0 0,17 0-1588 0 0,-3-4 305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85 6447 0 0,'29'-31'214'0'0,"-11"11"-617"0"0,-6 7 3383 0 0,7-7 12860 0 0,-18 21-15821 0 0,-1 0 0 0 0,1 0-1 0 0,-1 0 1 0 0,1 0 0 0 0,-1 0 0 0 0,1 0 0 0 0,-1 0 0 0 0,0 0 0 0 0,1 0 0 0 0,-1 0 0 0 0,0 0 0 0 0,0 1 0 0 0,0-1-1 0 0,0 0 1 0 0,0 0 0 0 0,0 0 0 0 0,0 0 0 0 0,-1 0 0 0 0,1 0 0 0 0,-1 2 0 0 0,-9 26 241 0 0,7-21-236 0 0,-63 151 15 0 0,15-39-14 0 0,-169 382 39 0 0,214-488-64 0 0,-101 203-529 0 0,105-214 502 0 0,-7 17-1328 0 0,-2 0 1 0 0,-13 20-1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72 2303 0 0,'-27'7'52'0'0,"-4"2"2895"0"0,11 2 11802 0 0,42 1-12705 0 0,-2-9-1516 0 0,0-1-1 0 0,0-1 0 0 0,0 0 1 0 0,0-1-1 0 0,25-4 1 0 0,100-24 271 0 0,-87 16-628 0 0,280-56-782 0 0,-331 66 213 0 0,0 1-1 0 0,-1 0 0 0 0,1 0 1 0 0,0 0-1 0 0,0 1 1 0 0,0 0-1 0 0,1 1 1 0 0,-2-1-1 0 0,1 1 1 0 0,0 0-1 0 0,8 3 1 0 0,-3 3-1968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18 8287 0 0,'0'0'756'0'0,"-1"1"-622"0"0,0 20-639 0 0,1-17 1664 0 0,0 0-1 0 0,0 1 0 0 0,1-1 1 0 0,0 0-1 0 0,0 0 1 0 0,0 1-1 0 0,0-1 0 0 0,1 0 1 0 0,-1 0-1 0 0,1 0 0 0 0,3 4 1 0 0,11 10 291 0 0,-13-16-1286 0 0,0 0-1 0 0,1 0 1 0 0,-1-1-1 0 0,0 1 1 0 0,1-1-1 0 0,-1 0 0 0 0,0 0 1 0 0,1 0-1 0 0,0 0 1 0 0,-1-1-1 0 0,1 0 1 0 0,-1 1-1 0 0,6-2 1 0 0,-1 1 79 0 0,0-1 0 0 0,0 0 1 0 0,0 0-1 0 0,12-4 0 0 0,-9 1-128 0 0,0 0 0 0 0,-1-1-1 0 0,1 0 1 0 0,11-9-1 0 0,-17 11-111 0 0,0 0 1 0 0,-1 0-1 0 0,0-1 0 0 0,1 0 0 0 0,-1 0 0 0 0,-1 0 1 0 0,1 0-1 0 0,-1-1 0 0 0,1 1 0 0 0,4-10 0 0 0,-8 12-25 0 0,1 0-1 0 0,-1 0 1 0 0,1 0-1 0 0,-1 0 1 0 0,1 0-1 0 0,-1 0 1 0 0,0 0-1 0 0,0 0 0 0 0,0 0 1 0 0,0 0-1 0 0,-1-4 1 0 0,0 6 0 0 0,1-1 0 0 0,0 1-1 0 0,-1-1 1 0 0,1 1 0 0 0,-1 0 0 0 0,1-1 0 0 0,-1 1 0 0 0,1 0 0 0 0,-1-1 0 0 0,1 1 0 0 0,-1 0-1 0 0,1 0 1 0 0,-1 0 0 0 0,1-1 0 0 0,-1 1 0 0 0,0 0 0 0 0,1 0 0 0 0,-1 0 0 0 0,1 0 0 0 0,-1 0 0 0 0,0 0-1 0 0,-13 0-173 0 0,6 1 43 0 0,1 0 0 0 0,-1 1 1 0 0,0-1-1 0 0,1 2 0 0 0,-1-1 0 0 0,-11 7 0 0 0,-42 25-785 0 0,10 0 687 0 0,1 3 1 0 0,-87 83-1 0 0,124-108 319 0 0,1 1 0 0 0,-17 23 0 0 0,25-31-48 0 0,1 0 0 0 0,1-1 0 0 0,-1 1 0 0 0,1 0 0 0 0,-1 0 1 0 0,1 0-1 0 0,1 1 0 0 0,-1-1 0 0 0,1 0 0 0 0,0 1 0 0 0,0-1 0 0 0,0 10 0 0 0,1-13-2 0 0,0 0 0 0 0,1 1 0 0 0,-1-1-1 0 0,1 0 1 0 0,-1 0 0 0 0,1 0 0 0 0,-1 0-1 0 0,1 0 1 0 0,0 0 0 0 0,0 0 0 0 0,0-1 0 0 0,0 1-1 0 0,1 0 1 0 0,-1 0 0 0 0,0-1 0 0 0,3 3-1 0 0,-1-2 4 0 0,0 1-1 0 0,0-1 0 0 0,0-1 0 0 0,0 1 1 0 0,1 0-1 0 0,-1-1 0 0 0,0 1 1 0 0,1-1-1 0 0,3 1 0 0 0,3 0 0 0 0,0-1-1 0 0,0 0 0 0 0,1 0 1 0 0,-1-1-1 0 0,0-1 0 0 0,11-1 0 0 0,-2-1-173 0 0,0-2-1 0 0,0 0 0 0 0,19-10 0 0 0,-8 5-1359 0 0,2-2-658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331 229 18687 0 0,'17'-39'890'0'0,"33"-65"1606"0"0,-44 93-1977 0 0,1 1-1 0 0,0 0 1 0 0,0 0-1 0 0,1 1 1 0 0,0 0 0 0 0,1 0-1 0 0,10-8 1 0 0,-18 16-94 0 0,0 2-415 0 0,0 0 0 0 0,0 1-1 0 0,0-1 1 0 0,-1 0 0 0 0,1 1 0 0 0,-1-1 0 0 0,1 0-1 0 0,-1 1 1 0 0,1-1 0 0 0,-1 0 0 0 0,0 1 0 0 0,0-1-1 0 0,0 1 1 0 0,0 2 0 0 0,-2 22 50 0 0,2-22-59 0 0,-7 27-1 0 0,0 0 0 0 0,-2-1 0 0 0,-26 57 0 0 0,33-80 0 0 0,-174 329 144 0 0,77-159-88 0 0,68-118-65 0 0,-6 8-131 0 0,-28 74 1 0 0,64-139-50 0 0,0 1 1 0 0,0-1-1 0 0,0 1 0 0 0,1 0 1 0 0,-1-1-1 0 0,0 1 0 0 0,1 0 1 0 0,0-1-1 0 0,0 1 0 0 0,0 0 1 0 0,0-1-1 0 0,0 1 0 0 0,0 0 1 0 0,1 0-1 0 0,0 2 0 0 0,-1-5 37 0 0,1 1-1 0 0,-1-1 1 0 0,1 1-1 0 0,-1-1 1 0 0,1 0-1 0 0,-1 0 1 0 0,1 1-1 0 0,-1-1 1 0 0,1 0-1 0 0,-1 0 1 0 0,1 0-1 0 0,-1 0 1 0 0,1 1-1 0 0,0-1 1 0 0,-1 0-1 0 0,1 0 1 0 0,-1 0-1 0 0,1 0 1 0 0,0 0-1 0 0,0 0-256 0 0,12-1-1521 0 0</inkml:trace>
  <inkml:trace contextRef="#ctx0" brushRef="#br0" timeOffset="1">292 741 7831 0 0,'2'-7'298'0'0,"0"1"-71"0"0,-1-1 1 0 0,0 1-1 0 0,1-10 11171 0 0,-7 34-8521 0 0,6-11-2745 0 0,0 0 0 0 0,0 0 1 0 0,1 0-1 0 0,0 0 0 0 0,0 0 0 0 0,0 0 1 0 0,1-1-1 0 0,0 1 0 0 0,0-1 0 0 0,1 0 1 0 0,-1 0-1 0 0,2 0 0 0 0,5 7 0 0 0,6 5 406 0 0,0-1 0 0 0,34 27 0 0 0,-45-40-1262 0 0,0-1-1 0 0,0 1 1 0 0,0-1 0 0 0,1 0-1 0 0,-1 0 1 0 0,1 0-1 0 0,0-1 1 0 0,0 0 0 0 0,10 2-1 0 0,-13-3 225 0 0,1-1 1 0 0,0 0-1 0 0,-1 1 0 0 0,1-1 0 0 0,0-1 1 0 0,-1 1-1 0 0,1-1 0 0 0,0 1 0 0 0,-1-1 1 0 0,1 0-1 0 0,-1 0 0 0 0,1 0 0 0 0,-1-1 0 0 0,0 1 1 0 0,1-1-1 0 0,-1 0 0 0 0,5-4 0 0 0,5-3-3676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4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369 145 12551 0 0,'40'-73'1564'0'0,"-21"37"910"0"0,1 1 7107 0 0,-19 36-9453 0 0,0 5-96 0 0,0-1 1 0 0,-1 0-1 0 0,1 0 1 0 0,-1 1 0 0 0,0-1-1 0 0,-1 0 1 0 0,1 0-1 0 0,-1 1 1 0 0,0-1-1 0 0,-2 7 1 0 0,-5 10 119 0 0,-10 23-1 0 0,7-19-55 0 0,-162 344 132 0 0,-6 18-48 0 0,164-351-204 0 0,3 2 0 0 0,-9 44 0 0 0,18-67 9 0 0,0 1 0 0 0,2 0 0 0 0,0-1 0 0 0,0 1-1 0 0,2 0 1 0 0,0 0 0 0 0,6 29 0 0 0,-4-38 188 0 0,0-1-1005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547 107 1839 0 0,'13'-34'104'0'0,"2"-2"693"0"0,-8 11 10636 0 0,-7 24-11065 0 0,0 0 1 0 0,-1 0 0 0 0,1 0-1 0 0,0 1 1 0 0,-1-1 0 0 0,1 0 0 0 0,-1 1-1 0 0,1-1 1 0 0,-1 0 0 0 0,1 1-1 0 0,-1-1 1 0 0,1 1 0 0 0,-1-1-1 0 0,-1 0 1 0 0,-2 4-357 0 0,0 0 0 0 0,0 0-1 0 0,0 0 1 0 0,1 1 0 0 0,-1 0 0 0 0,1 0-1 0 0,0 0 1 0 0,-4 6 0 0 0,-20 41 84 0 0,13-24-26 0 0,-55 119 141 0 0,19-39-80 0 0,20-47-134 0 0,-141 301-33 0 0,164-345 7 0 0,-21 49-404 0 0,-56 94 0 0 0,83-156 412 0 0,1-2 17 0 0,-1 0 0 0 0,1 0 1 0 0,-1 0-1 0 0,1 0 1 0 0,-1 0-1 0 0,0 0 0 0 0,0-1 1 0 0,1 1-1 0 0,-1 0 1 0 0,0 0-1 0 0,0-1 0 0 0,0 1 1 0 0,-1 1-1 0 0,1-1-1 0 0,-2 2-30 0 0,-8-4 11 0 0,9 1 33 0 0,1-1-1 0 0,-1 1 1 0 0,0-1 0 0 0,1 0-1 0 0,-1 0 1 0 0,1 0-1 0 0,-1 0 1 0 0,1 0 0 0 0,-1 0-1 0 0,1 0 1 0 0,0 0-1 0 0,-1 0 1 0 0,1-1-1 0 0,0 1 1 0 0,0-1 0 0 0,0 1-1 0 0,0-1 1 0 0,0 1-1 0 0,1-1 1 0 0,-1 1 0 0 0,0-1-1 0 0,1 0 1 0 0,-1 1-1 0 0,1-1 1 0 0,-1 0 0 0 0,1 1-1 0 0,0-1 1 0 0,0 0-1 0 0,0 0 1 0 0,0-2 0 0 0,0 0 18 0 0,0-1 0 0 0,0 0 0 0 0,0 1 1 0 0,1-1-1 0 0,0 0 0 0 0,0 1 1 0 0,1-1-1 0 0,-1 1 0 0 0,1 0 1 0 0,2-6-1 0 0,17-24 50 0 0,2 1 1 0 0,0 2-1 0 0,2 0 1 0 0,2 1-1 0 0,0 2 1 0 0,2 1-1 0 0,61-44 1 0 0,-34 33 41 0 0,2 2 0 0 0,67-29 0 0 0,-117 61-105 0 0,0 1-1 0 0,1 0 1 0 0,-1 0 0 0 0,1 1-1 0 0,13-2 1 0 0,-19 4-11 0 0,-1 0-1 0 0,1-1 1 0 0,-1 1-1 0 0,1 1 1 0 0,-1-1-1 0 0,1 0 0 0 0,-1 0 1 0 0,0 1-1 0 0,1-1 1 0 0,-1 1-1 0 0,0 0 1 0 0,1 0-1 0 0,-1 0 1 0 0,0 0-1 0 0,0 0 1 0 0,0 1-1 0 0,1-1 1 0 0,-2 0-1 0 0,1 1 1 0 0,0 0-1 0 0,0-1 1 0 0,0 1-1 0 0,-1 0 1 0 0,3 4-1 0 0,-1 0 7 0 0,0 0-1 0 0,-1 0 0 0 0,0 0 0 0 0,0 1 1 0 0,0-1-1 0 0,-1 1 0 0 0,0 0 1 0 0,0-1-1 0 0,-1 1 0 0 0,0 0 1 0 0,-1 11-1 0 0,-1-1 39 0 0,-1 0 0 0 0,0 1 0 0 0,-8 21 0 0 0,2-11 4 0 0,-1 0 0 0 0,-2-1 0 0 0,0 0 0 0 0,-30 44 0 0 0,34-59-68 0 0,0-1 0 0 0,-1-1 0 0 0,-1 1 1 0 0,1-2-1 0 0,-2 1 0 0 0,1-1 0 0 0,-1-1 0 0 0,-1 0 0 0 0,1-1 0 0 0,-1 0 0 0 0,-1 0 0 0 0,-17 6 0 0 0,11-7-5 0 0,-1-1 1 0 0,1 0-1 0 0,-1-1 1 0 0,-38 1-1 0 0,42-4-5 0 0,1-2 0 0 0,-1 0-1 0 0,0 0 1 0 0,1-2 0 0 0,0 0-1 0 0,-28-9 1 0 0,41 12-14 0 0,0-1-1 0 0,0 0 1 0 0,0 0-1 0 0,0 0 1 0 0,0 0-1 0 0,0 0 1 0 0,1 0-1 0 0,-1-1 1 0 0,0 1 0 0 0,1 0-1 0 0,-1-1 1 0 0,1 0-1 0 0,-3-2 1 0 0,4 3-2 0 0,0 0 0 0 0,-1 0 0 0 0,1 0 1 0 0,0 0-1 0 0,0 1 0 0 0,0-1 0 0 0,0 0 0 0 0,0 0 1 0 0,0 0-1 0 0,0 0 0 0 0,0 0 0 0 0,0 0 1 0 0,0 0-1 0 0,0 0 0 0 0,1 0 0 0 0,-1 0 0 0 0,0 0 1 0 0,1 0-1 0 0,-1 0 0 0 0,1 1 0 0 0,-1-1 1 0 0,1 0-1 0 0,-1 0 0 0 0,1 0 0 0 0,0 1 1 0 0,-1-1-1 0 0,1 0 0 0 0,0 1 0 0 0,0-1 0 0 0,-1 1 1 0 0,3-2-1 0 0,24-15-1722 0 0,-7 8-2521 0 0,2 1-1298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5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7367 0 0,'0'0'12876'0'0,"3"1"-12052"0"0,5 2-491 0 0,1 0 0 0 0,0 0-1 0 0,0-1 1 0 0,0-1 0 0 0,0 1 0 0 0,0-2-1 0 0,0 1 1 0 0,14-2 0 0 0,80-12 958 0 0,-57 6-933 0 0,154-27-586 0 0,-179 31-2408 0 0,-9 2 796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15199 0 0,'0'0'1771'0'0,"-2"1"-738"0"0,-10 6-236 0 0,0 0-1 0 0,0 1 1 0 0,1 0-1 0 0,0 1 0 0 0,1 1 1 0 0,-13 13-1 0 0,-52 73-387 0 0,45-56 286 0 0,0 1-573 0 0,-42 77 1 0 0,38-47-3211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7 258 4607 0 0,'0'0'354'0'0,"0"2"-233"0"0,-1 22 447 0 0,-2 18 10549 0 0,0-24-7147 0 0,5-19-3914 0 0,-1 0 0 0 0,0 0 1 0 0,0 0-1 0 0,0 0 1 0 0,0 0-1 0 0,0 0 0 0 0,0-1 1 0 0,0 1-1 0 0,0 0 1 0 0,1-3-1 0 0,0 1 42 0 0,23-30 8 0 0,0 2-1 0 0,2 1 1 0 0,1 1 0 0 0,41-33-1 0 0,-60 55-101 0 0,40-30 243 0 0,61-38 1 0 0,-104 72-156 0 0,0 0 1 0 0,0 0-1 0 0,0 0 1 0 0,0 1-1 0 0,0 0 1 0 0,0 0 0 0 0,9-1-1 0 0,-14 3-64 0 0,1 0 0 0 0,0 0 0 0 0,0 0 0 0 0,-1 0-1 0 0,1 0 1 0 0,0 0 0 0 0,-1 1 0 0 0,1-1 0 0 0,0 0 0 0 0,-1 1 0 0 0,1 0 0 0 0,-1-1-1 0 0,1 1 1 0 0,-1 0 0 0 0,1 0 0 0 0,-1 0 0 0 0,1 0 0 0 0,-1 0 0 0 0,0 0 0 0 0,0 0-1 0 0,1 0 1 0 0,-1 1 0 0 0,0-1 0 0 0,0 0 0 0 0,0 1 0 0 0,0-1 0 0 0,-1 1-1 0 0,1-1 1 0 0,0 1 0 0 0,-1-1 0 0 0,1 1 0 0 0,0 2 0 0 0,1 2 36 0 0,-1 1 0 0 0,0-1-1 0 0,0 1 1 0 0,0-1 0 0 0,-1 1 0 0 0,0 0 0 0 0,-1 6 0 0 0,-8 49 221 0 0,5-43-232 0 0,-4 13-169 0 0,0 0-1 0 0,-23 50 0 0 0,17-46-1208 0 0,9-18-2262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54 17215 0 0,'12'-11'479'0'0,"0"0"0"0"0,2 1 0 0 0,17-11 1812 0 0,-39 28-1569 0 0,-99 89-192 0 0,93-82-465 0 0,1 1-1 0 0,1 0 1 0 0,1 1 0 0 0,0 0-1 0 0,-12 25 1 0 0,18-30-9 0 0,0 0 0 0 0,1 1-1 0 0,0 0 1 0 0,1-1 0 0 0,0 1 0 0 0,1 0-1 0 0,-1 14 1 0 0,3-23-29 0 0,0 1-1 0 0,0 0 1 0 0,0 0-1 0 0,1-1 1 0 0,-1 1 0 0 0,1 0-1 0 0,0-1 1 0 0,0 1-1 0 0,1-1 1 0 0,-1 1 0 0 0,4 5-1 0 0,-3-7-16 0 0,-1 1-1 0 0,1-1 1 0 0,0 0-1 0 0,0 0 1 0 0,0 0-1 0 0,1-1 1 0 0,-1 1-1 0 0,0 0 1 0 0,1-1-1 0 0,-1 0 1 0 0,1 1-1 0 0,-1-1 1 0 0,1 0-1 0 0,-1 0 1 0 0,1-1-1 0 0,0 1 1 0 0,4 0-1 0 0,-1 0 30 0 0,0 0 1 0 0,0-1-1 0 0,1 1 0 0 0,-1-2 1 0 0,0 1-1 0 0,0-1 1 0 0,0 0-1 0 0,0 0 0 0 0,0 0 1 0 0,0-1-1 0 0,0 0 0 0 0,0 0 1 0 0,0-1-1 0 0,-1 1 0 0 0,1-1 1 0 0,-1 0-1 0 0,0-1 0 0 0,0 1 1 0 0,0-1-1 0 0,0 0 0 0 0,-1-1 1 0 0,5-5-1 0 0,-4 4-17 0 0,0-1 0 0 0,0 0 0 0 0,-1 0 0 0 0,0 0 0 0 0,0 0 0 0 0,-1-1 0 0 0,0 0 0 0 0,0 0-1 0 0,-1 0 1 0 0,0 0 0 0 0,0 0 0 0 0,-1 0 0 0 0,0 0 0 0 0,0-1 0 0 0,-2-15 0 0 0,0 8-208 0 0,-1 1-1 0 0,-1 0 1 0 0,0 1-1 0 0,-1-1 1 0 0,-12-27 0 0 0,10 30-3091 0 0,0 1 0 0 0,-8-12 0 0 0,8 15-2710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90 356 5983 0 0,'0'0'464'0'0,"-8"2"2759"0"0,-22 0 6490 0 0,1-1-6944 0 0,23-1-2999 0 0,4 0 486 0 0,-1-1 195 0 0,3 1-405 0 0,-1 0 0 0 0,1 0-1 0 0,-1 0 1 0 0,1 0-1 0 0,-1 0 1 0 0,1 0 0 0 0,-1 0-1 0 0,1 0 1 0 0,-1 0-1 0 0,1-1 1 0 0,-1 1 0 0 0,1 0-1 0 0,0 0 1 0 0,-1 0-1 0 0,1-1 1 0 0,-1 1 0 0 0,1 0-1 0 0,0 0 1 0 0,-1-1 0 0 0,1 1-1 0 0,-1 0 1 0 0,1-1-1 0 0,0 1 1 0 0,0 0 0 0 0,-1-2-1 0 0,1-2-64 0 0,1-1 1 0 0,-1 1-1 0 0,1-1 0 0 0,0 1 0 0 0,1-1 0 0 0,-1 1 1 0 0,1 0-1 0 0,0 0 0 0 0,0-1 0 0 0,0 1 0 0 0,0 0 0 0 0,1 1 1 0 0,-1-1-1 0 0,5-4 0 0 0,6-6-167 0 0,0 2 0 0 0,20-16 0 0 0,-16 15 106 0 0,-1-1 88 0 0,2 0 0 0 0,-1 2 0 0 0,2 0 0 0 0,0 1 0 0 0,0 1 0 0 0,1 0 0 0 0,35-10 0 0 0,-49 18 97 0 0,-1 1 1 0 0,1 0-1 0 0,0 1 0 0 0,0-1 1 0 0,-1 1-1 0 0,1 0 0 0 0,0 1 1 0 0,0-1-1 0 0,8 3 0 0 0,-11-2-63 0 0,-1-1-1 0 0,1 1 1 0 0,-1 0-1 0 0,0 0 1 0 0,1 0-1 0 0,-1 1 1 0 0,0-1 0 0 0,0 0-1 0 0,1 1 1 0 0,-1-1-1 0 0,0 1 1 0 0,0 0-1 0 0,-1 0 1 0 0,1 0-1 0 0,0 0 1 0 0,-1 0-1 0 0,1 0 1 0 0,-1 0-1 0 0,1 0 1 0 0,-1 1-1 0 0,0-1 1 0 0,1 5-1 0 0,-1-2-32 0 0,0 0 0 0 0,-1-1-1 0 0,1 1 1 0 0,-1 0 0 0 0,0 0-1 0 0,-1-1 1 0 0,1 1 0 0 0,-1 0 0 0 0,0 0-1 0 0,0-1 1 0 0,-3 9 0 0 0,-3 4 10 0 0,-16 27 1 0 0,20-39-20 0 0,-1 2-15 0 0,0-1 1 0 0,-1 1-1 0 0,0-1 0 0 0,0 0 1 0 0,0-1-1 0 0,0 0 0 0 0,-1 1 1 0 0,0-2-1 0 0,0 1 0 0 0,-9 4 1 0 0,14-8-73 0 0,1-1 57 0 0,0 0 0 0 0,0 0 0 0 0,0 0 0 0 0,-1 1-1 0 0,1-1 1 0 0,0 0 0 0 0,0 0 0 0 0,-1 0 0 0 0,1 0 0 0 0,0 0 0 0 0,0 0 0 0 0,0 0-1 0 0,-1 0 1 0 0,1 0 0 0 0,0 0 0 0 0,0 0 0 0 0,-1 0 0 0 0,1 0 0 0 0,0 0-1 0 0,0 0 1 0 0,-1 0 0 0 0,1 0 0 0 0,0 0 0 0 0,0 0 0 0 0,0 0 0 0 0,-1 0 0 0 0,1-1-1 0 0,0 1 1 0 0,0 0 0 0 0,-1-3 3 0 0,1-1 0 0 0,0 1 1 0 0,1 0-1 0 0,-1 0 0 0 0,1 0 0 0 0,-1-1 0 0 0,1 1 1 0 0,0 0-1 0 0,0 0 0 0 0,1 0 0 0 0,-1 0 0 0 0,0 0 0 0 0,1 1 1 0 0,0-1-1 0 0,2-3 0 0 0,6-7-114 0 0,20-20-1 0 0,-22 25 85 0 0,14-13-156 0 0,1 0 0 0 0,27-18 0 0 0,56-32-624 0 0,-59 41 620 0 0,-44 28 212 0 0,20-13-130 0 0,36-18 0 0 0,-53 30 194 0 0,1 0-1 0 0,-1 1 0 0 0,1-1 0 0 0,-1 1 0 0 0,1 1 0 0 0,0 0 1 0 0,0 0-1 0 0,0 0 0 0 0,0 0 0 0 0,0 1 0 0 0,9 1 1 0 0,-13 0 8 0 0,0-1 1 0 0,-1 1 0 0 0,1 0 0 0 0,-1 0 0 0 0,1 0-1 0 0,-1 0 1 0 0,1 0 0 0 0,-1 0 0 0 0,0 1 0 0 0,1-1-1 0 0,-1 1 1 0 0,0 0 0 0 0,0-1 0 0 0,0 1 0 0 0,0 0-1 0 0,1 3 1 0 0,0-1 11 0 0,-1 0 0 0 0,1 0-1 0 0,-1 0 1 0 0,0 1 0 0 0,-1-1-1 0 0,1 1 1 0 0,-1-1 0 0 0,2 8-1 0 0,-2 4 92 0 0,0 0 0 0 0,0 0 0 0 0,-1 0 0 0 0,-4 23 0 0 0,-1-12 20 0 0,-16 52-1 0 0,11-44-136 0 0,8-29-98 0 0,0-1 0 0 0,0 1-1 0 0,-1-1 1 0 0,-3 6 0 0 0,-2 3-193 0 0,7-13-373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51 399 11055 0 0,'1'-1'506'0'0,"37"-35"4890"0"0,-37 36-5096 0 0,0 0 0 0 0,0 0 0 0 0,0 0 0 0 0,1 1 0 0 0,-1-1 0 0 0,0 0 0 0 0,0 0 0 0 0,0 1 0 0 0,0-1 1 0 0,0 1-1 0 0,0-1 0 0 0,0 1 0 0 0,0-1 0 0 0,-1 1 0 0 0,1 0 0 0 0,0-1 0 0 0,0 1 0 0 0,0 0 0 0 0,1 1 1 0 0,-1 0-143 0 0,1 1 0 0 0,-1-1 0 0 0,0 0 0 0 0,0 0 0 0 0,0 1 0 0 0,0-1 0 0 0,-1 1 0 0 0,2 3 0 0 0,-1 2-116 0 0,-1-1-1 0 0,1 1 1 0 0,-1 0 0 0 0,-1-1-1 0 0,-1 11 1 0 0,-4 8 125 0 0,-1-1 0 0 0,-16 39 0 0 0,15-43-140 0 0,7-20-27 0 0,-25 62-771 0 0,22-55 495 0 0,-1 0 1 0 0,0 0 0 0 0,0 0-1 0 0,-1-1 1 0 0,-8 10-1 0 0,5-9-1612 0 0</inkml:trace>
  <inkml:trace contextRef="#ctx0" brushRef="#br0" timeOffset="1">299 1 12439 0 0,'0'0'1344'0'0,"-6"9"-1344"0"0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62 6911 0 0,'0'0'623'0'0,"1"-2"-514"0"0,1-1 620 0 0,1-1-1 0 0,0 1 0 0 0,0-1 0 0 0,1 1 0 0 0,-1 0 0 0 0,1 0 0 0 0,-1 0 0 0 0,1 1 0 0 0,0-1 1 0 0,0 1-1 0 0,0 0 0 0 0,1 0 0 0 0,7-2 0 0 0,25-12-255 0 0,-60 13-552 0 0,8 5 189 0 0,1 0-1 0 0,0 1 0 0 0,0 0 1 0 0,0 1-1 0 0,1 0 1 0 0,-1 2-1 0 0,1-1 0 0 0,0 2 1 0 0,0 0-1 0 0,1 0 1 0 0,-19 15-1 0 0,18-12 96 0 0,1 1 0 0 0,0 0 0 0 0,1 1 0 0 0,0 0 0 0 0,1 1 0 0 0,1 0 0 0 0,0 0 0 0 0,0 1 0 0 0,1 1 0 0 0,-6 16 0 0 0,12-26-95 0 0,0 1 0 0 0,0 0-1 0 0,1 0 1 0 0,0 0 0 0 0,0 0 0 0 0,0 0-1 0 0,1 0 1 0 0,1 11 0 0 0,-1-15-96 0 0,0-1 0 0 0,0 1 0 0 0,0 0 0 0 0,1-1 1 0 0,-1 1-1 0 0,1-1 0 0 0,-1 1 0 0 0,1-1 0 0 0,-1 1 0 0 0,1-1 0 0 0,0 1 1 0 0,0-1-1 0 0,0 0 0 0 0,0 1 0 0 0,0-1 0 0 0,0 0 0 0 0,0 0 0 0 0,0 0 1 0 0,1 0-1 0 0,-1 0 0 0 0,0 0 0 0 0,1 0 0 0 0,-1 0 0 0 0,1 0 0 0 0,-1-1 1 0 0,0 1-1 0 0,1 0 0 0 0,0-1 0 0 0,-1 1 0 0 0,1-1 0 0 0,-1 0 1 0 0,1 0-1 0 0,0 1 0 0 0,-1-1 0 0 0,1 0 0 0 0,0 0 0 0 0,1-1 0 0 0,4 0-41 0 0,0 0 0 0 0,0 0 0 0 0,0-1 0 0 0,0 0 0 0 0,0 0 0 0 0,-1-1 0 0 0,1 0 0 0 0,-1 0 0 0 0,13-8 0 0 0,0-3-254 0 0,28-27 0 0 0,-40 34 239 0 0,14-14-40 0 0,30-39 0 0 0,-36 41 1674 0 0,-16 21-1511 0 0,-3 20 127 0 0,1-13-92 0 0,2-1-1 0 0,-1 0 0 0 0,1 1 0 0 0,0 11 0 0 0,1-18-189 0 0,0 0 1 0 0,0 0-1 0 0,1 0 0 0 0,-1 0 0 0 0,1 0 0 0 0,-1 0 1 0 0,1-1-1 0 0,-1 1 0 0 0,1 0 0 0 0,0 0 0 0 0,0 0 0 0 0,0-1 1 0 0,0 1-1 0 0,0 0 0 0 0,0-1 0 0 0,1 1 0 0 0,-1-1 1 0 0,0 0-1 0 0,1 1 0 0 0,-1-1 0 0 0,1 0 0 0 0,-1 0 0 0 0,1 0 1 0 0,2 2-1 0 0,12 2-1609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23 13359 0 0,'1'-8'1384'0'0,"-1"7"-1284"0"0,1 0-1 0 0,-1 1 0 0 0,0-1 1 0 0,0 0-1 0 0,0 0 1 0 0,0 0-1 0 0,0 0 0 0 0,0 1 1 0 0,0-1-1 0 0,0 0 0 0 0,0 0 1 0 0,-1 0-1 0 0,1 0 1 0 0,0 1-1 0 0,-1-2 0 0 0,1 2 126 0 0,-1 0 0 0 0,1 0-1 0 0,0 0 1 0 0,-1 0-1 0 0,1 1 1 0 0,0-1 0 0 0,-1 0-1 0 0,1 0 1 0 0,0 0 0 0 0,-1 1-1 0 0,1-1 1 0 0,0 0-1 0 0,-1 1 1 0 0,1-1 0 0 0,0 0-1 0 0,0 0 1 0 0,0 1 0 0 0,-1-1-1 0 0,1 1 1 0 0,0-1 0 0 0,0 1-1 0 0,-10 19 4793 0 0,4-8-5258 0 0,5-9-955 0 0,-109 288 2712 0 0,62-155-1313 0 0,-1 10-75 0 0,27-75-83 0 0,-52 115-1 0 0,70-178-287 0 0,-6 12 410 0 0,8-7-3930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78 102 10735 0 0,'0'0'3618'0'0,"-4"8"-2308"0"0,-8 11-1033 0 0,2 1 1 0 0,1 0-1 0 0,1 1 0 0 0,0 0 0 0 0,1 0 0 0 0,2 1 1 0 0,0-1-1 0 0,1 1 0 0 0,-1 40 0 0 0,4-51-306 0 0,1 0 1 0 0,1 0-1 0 0,0 0 0 0 0,0 0 0 0 0,1 0 0 0 0,0-1 0 0 0,5 12 1 0 0,-7-21 98 0 0,1 0 1 0 0,-1 0 0 0 0,0 0-1 0 0,1 0 1 0 0,0 1 0 0 0,-1-1 0 0 0,1-1-1 0 0,0 1 1 0 0,-1 0 0 0 0,1 0-1 0 0,0 0 1 0 0,0 0 0 0 0,0 0 0 0 0,0-1-1 0 0,0 1 1 0 0,0 0 0 0 0,0-1-1 0 0,0 1 1 0 0,0-1 0 0 0,0 1 0 0 0,0-1-1 0 0,1 1 1 0 0,1-1-21 0 0,-1 0 1 0 0,0 0-1 0 0,0 0 0 0 0,0 0 1 0 0,0 0-1 0 0,0 0 0 0 0,0-1 0 0 0,0 1 1 0 0,0-1-1 0 0,0 1 0 0 0,3-3 1 0 0,4-1 82 0 0,0-2 0 0 0,-1 1 0 0 0,16-13 0 0 0,4-8 161 0 0,41-48-1 0 0,-22 22-160 0 0,-40 43-113 0 0,1 0 0 0 0,-2 0 0 0 0,8-13-1 0 0,-3 4-18 0 0,-9 17-1 0 0,-1 7 0 0 0,-2 11 0 0 0,0-13 0 0 0,0 19-4 0 0,0 1 0 0 0,1-1-1 0 0,7 44 1 0 0,-6-60 39 0 0,1 1-1 0 0,0 0 1 0 0,0-1 0 0 0,1 1-1 0 0,-1-1 1 0 0,2 1 0 0 0,-1-1-1 0 0,1 0 1 0 0,0-1 0 0 0,1 1-1 0 0,-1-1 1 0 0,1 0 0 0 0,1 0-1 0 0,-1 0 1 0 0,8 6 0 0 0,-11-11 5 0 0,1 1 1 0 0,-1 0-1 0 0,1-1 1 0 0,0 1 0 0 0,-1-1-1 0 0,1 0 1 0 0,0 1-1 0 0,0-1 1 0 0,0-1 0 0 0,0 1-1 0 0,0 0 1 0 0,0-1 0 0 0,0 0-1 0 0,0 1 1 0 0,0-1-1 0 0,0 0 1 0 0,3-1 0 0 0,-1 0 17 0 0,-1 0 0 0 0,0-1 0 0 0,1 1 0 0 0,-1-1 0 0 0,0 0 1 0 0,0 0-1 0 0,0 0 0 0 0,-1-1 0 0 0,1 1 0 0 0,5-6 0 0 0,4-5 105 0 0,0-1 0 0 0,-1-1-1 0 0,0 0 1 0 0,13-22 0 0 0,-21 30-133 0 0,33-56 4 0 0,-2-2 1 0 0,32-85-1 0 0,-56 122-490 0 0,9-22-1042 0 0,-2 20-3952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0:5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8 2759 0 0,'24'-7'9163'0'0,"-19"16"-7455"0"0,-4-3-1252 0 0,1 0 0 0 0,-1 0 1 0 0,0 0-1 0 0,0 1 0 0 0,0-1 0 0 0,-1 0 0 0 0,-1 10 0 0 0,-8 47 955 0 0,5-44-1055 0 0,-22 102 579 0 0,-45 124 1 0 0,47-167-827 0 0,12-37-70 0 0,-2-1 1 0 0,-2 0-1 0 0,-29 53 0 0 0,29-67 3 0 0,-1-1 0 0 0,0-1 0 0 0,-40 41 0 0 0,49-58 20 0 0,0 0-1 0 0,0 0 0 0 0,0-1 1 0 0,-1-1-1 0 0,0 1 0 0 0,-10 3 1 0 0,19-9-57 0 0,0 1 0 0 0,0-1 0 0 0,0 0 1 0 0,0 0-1 0 0,-1 0 0 0 0,1 0 0 0 0,0 0 1 0 0,0 0-1 0 0,0 0 0 0 0,0 0 0 0 0,-1 0 1 0 0,1 0-1 0 0,0 0 0 0 0,0 0 0 0 0,0 0 1 0 0,0 0-1 0 0,0 0 0 0 0,-1 0 0 0 0,1 0 1 0 0,0 0-1 0 0,0 0 0 0 0,0 0 0 0 0,0 0 1 0 0,-1 0-1 0 0,1 0 0 0 0,0 0 0 0 0,0 0 1 0 0,0 0-1 0 0,0 0 0 0 0,0 0 0 0 0,0-1 1 0 0,-1 1-1 0 0,1 0 0 0 0,0 0 0 0 0,0 0 1 0 0,0 0-1 0 0,0 0 0 0 0,0 0 0 0 0,0 0 1 0 0,0-1-1 0 0,-1 1 0 0 0,2-8 79 0 0,6-11-36 0 0,-6 18-41 0 0,9-18-45 0 0,1 1 0 0 0,1 0 0 0 0,1 0-1 0 0,0 1 1 0 0,2 1 0 0 0,17-17 0 0 0,9-4-155 0 0,59-42 0 0 0,-89 73 181 0 0,3 1-50 0 0,-10 7 68 0 0,-2-1-10 0 0,-1 0 13 0 0,1-1 0 0 0,0 1 1 0 0,0-1-1 0 0,-1 1 0 0 0,1 0 0 0 0,-1 0 0 0 0,1 0 0 0 0,-1 0 1 0 0,1 0-1 0 0,-1 0 0 0 0,0 1 0 0 0,1-1 0 0 0,-1 0 0 0 0,0 1 1 0 0,0-1-1 0 0,2 4 0 0 0,-1-2 27 0 0,0 0 2 0 0,-1 0 0 0 0,1 1 0 0 0,-1-1 0 0 0,0 1 0 0 0,0-1 0 0 0,0 1 0 0 0,-1-1-1 0 0,1 1 1 0 0,-1-1 0 0 0,0 5 0 0 0,1-3 10 0 0,-1 3-19 0 0,0 0-1 0 0,-1 0 0 0 0,1 0 1 0 0,-1 0-1 0 0,-1 0 0 0 0,-4 14 0 0 0,-23 47-2 0 0,5-15-84 0 0,24-53-232 0 0,13-6-2460 0 0,-7 1 1814 0 0,0 0 1 0 0,0 0-1 0 0,9-8 0 0 0,3-4-984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70 4143 0 0,'2'0'319'0'0,"35"14"3499"0"0,14 4 6746 0 0,-14-10-8642 0 0,-31-7-1821 0 0,0 0 0 0 0,0-1 0 0 0,0 1 0 0 0,0-2-1 0 0,0 1 1 0 0,0 0 0 0 0,0-1 0 0 0,0 0 0 0 0,0-1 0 0 0,0 1 0 0 0,0-1 0 0 0,0-1 0 0 0,-1 1 0 0 0,1-1 0 0 0,-1 1 0 0 0,0-2 0 0 0,1 1 0 0 0,-2 0-1 0 0,1-1 1 0 0,0 0 0 0 0,-1 0 0 0 0,7-8 0 0 0,-9 10-126 0 0,0 0 0 0 0,0-1 0 0 0,1 1-1 0 0,-1-1 1 0 0,0 0 0 0 0,0 0 0 0 0,0 0 0 0 0,-1 0 0 0 0,1 0 0 0 0,-1 0 0 0 0,0-1 0 0 0,0 1 0 0 0,0 0 0 0 0,1-5 0 0 0,-2 7-4 0 0,0 1-1 0 0,-1-1 0 0 0,1 1 1 0 0,0-1-1 0 0,-1 1 0 0 0,1-1 1 0 0,0 1-1 0 0,-1-1 0 0 0,1 1 1 0 0,-1-1-1 0 0,1 1 1 0 0,-1 0-1 0 0,1-1 0 0 0,-1 1 1 0 0,1 0-1 0 0,-1-1 0 0 0,1 1 1 0 0,-1 0-1 0 0,1 0 0 0 0,-1-1 1 0 0,0 1-1 0 0,-14-4-422 0 0,10 5 365 0 0,0-1 0 0 0,0 1 0 0 0,0 0 0 0 0,0 1 0 0 0,1-1 0 0 0,-1 1 0 0 0,-6 2-1 0 0,-32 19-179 0 0,39-20 235 0 0,-34 19 161 0 0,-61 49 0 0 0,83-58-1 0 0,1 1 1 0 0,1 0-1 0 0,0 1 0 0 0,1 1 1 0 0,0 0-1 0 0,-10 19 0 0 0,20-31-95 0 0,1 0-1 0 0,-1 1 0 0 0,1-1 1 0 0,1 1-1 0 0,-1 0 1 0 0,1 0-1 0 0,-1-1 0 0 0,1 1 1 0 0,0 8-1 0 0,1-11-29 0 0,0-1 0 0 0,0 1-1 0 0,0 0 1 0 0,1-1-1 0 0,-1 1 1 0 0,1 0 0 0 0,-1-1-1 0 0,1 1 1 0 0,-1-1 0 0 0,1 1-1 0 0,0-1 1 0 0,0 1-1 0 0,0-1 1 0 0,0 0 0 0 0,0 1-1 0 0,0-1 1 0 0,0 0-1 0 0,0 0 1 0 0,1 1 0 0 0,-1-1-1 0 0,0 0 1 0 0,1 0 0 0 0,-1-1-1 0 0,1 1 1 0 0,-1 0-1 0 0,1 0 1 0 0,-1-1 0 0 0,1 1-1 0 0,0-1 1 0 0,-1 1 0 0 0,3-1-1 0 0,6 2-194 0 0,-1-1 0 0 0,1 0 0 0 0,0-1 0 0 0,0 0-1 0 0,0-1 1 0 0,-1 0 0 0 0,1-1 0 0 0,16-4 0 0 0,5-2-1655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0:4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4919 0 0,'0'0'14823'0'0,"0"2"-14672"0"0,1 0-98 0 0,-1 0 1 0 0,1 1-1 0 0,-1-1 1 0 0,0 0 0 0 0,0 0-1 0 0,0 1 1 0 0,0-1-1 0 0,0 0 1 0 0,-1 0 0 0 0,1 0-1 0 0,-1 1 1 0 0,1-1-1 0 0,-2 3 1 0 0,-3 6 26 0 0,-1 0 0 0 0,-9 13 0 0 0,12-21-55 0 0,1-1-7 0 0,-14 23 7 0 0,10-15-14 0 0,3-7 44 0 0,-3 3 15 0 0,5-4 130 0 0,1-5-136 0 0,0 2-56 0 0,0-3 32 0 0,0-1 1 0 0,1 1 0 0 0,0 0 0 0 0,0-1 0 0 0,0 1 0 0 0,0-1 0 0 0,0 1-1 0 0,1 0 1 0 0,3-7 0 0 0,-4 9 1303 0 0,-2 4-1279 0 0,-5 11 4 0 0,-1-5-6 0 0,1-2-60 0 0,-2 1 8 0 0,6-5 362 0 0,7-16-309 0 0,7-24-152 0 0,-8 27 77 0 0,-4 9-43 0 0,-1 4 68 0 0,-16 20 125 0 0,-2 5-19 0 0,12-15-120 0 0,3 2 0 0 0,1-3 11 0 0,2-9 425 0 0,2-4-382 0 0,3-1-30 0 0,-4 3-23 0 0,0 0-1 0 0,0 0 0 0 0,0 0 0 0 0,0-1 0 0 0,0 1 0 0 0,0 0 1 0 0,0 0-1 0 0,0 0 0 0 0,0-1 0 0 0,0 1 0 0 0,0 0 0 0 0,0 0 0 0 0,0 0 1 0 0,0-1-1 0 0,0 1 0 0 0,0 0 0 0 0,0 0 0 0 0,-1 0 0 0 0,1-1 1 0 0,0 1-1 0 0,0 0 0 0 0,0 0 0 0 0,0 0 0 0 0,0 0 0 0 0,0-1 1 0 0,-1 1-1 0 0,1 0 0 0 0,0 0 0 0 0,0 0 0 0 0,0 0 0 0 0,0 0 0 0 0,-1 0 1 0 0,1 0-1 0 0,0-1 0 0 0,0 1 0 0 0,0 0 0 0 0,-1 0 0 0 0,1 0 1 0 0,0 0-1 0 0,0 0 0 0 0,0 0 0 0 0,-1 0 0 0 0,1 0 0 0 0,0 0 0 0 0,0 0 1 0 0,0 0-1 0 0,-1 0 0 0 0,1 0 0 0 0,0 0 0 0 0,-1 0 0 0 0,0 0 47 0 0,2-2 33 0 0,4-6-7 0 0,-3 3 2 0 0,1-3-72 0 0,-2 7-30 0 0,-2 2 0 0 0,-3 8 14 0 0,-1 3 24 0 0,4-10 42 0 0,1 1-10 0 0,-3 9-75 0 0,-3 2 21 0 0,1-2 11 0 0,1-1 11 0 0,3-9 85 0 0,-2-1-691 0 0,1 0 232 0 0,-25 10-40 0 0,7 1-7635 0 0,11-6 1386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4 194 11431 0 0,'0'0'1032'0'0,"1"8"-824"0"0,0 0 954 0 0,-1 0 0 0 0,0 0 0 0 0,0 1 0 0 0,-1-1 0 0 0,-4 16 2198 0 0,6-30-3303 0 0,0 0 0 0 0,0 0 0 0 0,0 0 0 0 0,0 0 0 0 0,1 1 0 0 0,0-1 0 0 0,0 1 0 0 0,0-1 0 0 0,1 1 0 0 0,0 0 0 0 0,0 0 0 0 0,4-5 0 0 0,5-5 36 0 0,1 0 0 0 0,18-17-1 0 0,-11 13-83 0 0,1 0 0 0 0,46-31-1 0 0,-58 45-14 0 0,1-1-1 0 0,-1 1 1 0 0,1 1-1 0 0,0 0 1 0 0,1 0 0 0 0,-1 1-1 0 0,1 1 1 0 0,-1 0-1 0 0,1 0 1 0 0,19 0-1 0 0,-23 2 12 0 0,-2-1 1 0 0,1 1 0 0 0,0 1 0 0 0,0-1 0 0 0,0 1 0 0 0,0 0 0 0 0,-1 1 0 0 0,1-1 0 0 0,-1 1 0 0 0,8 3 0 0 0,-12-4-2 0 0,0-1 0 0 0,0 1 0 0 0,0-1 0 0 0,-1 1 0 0 0,1 0-1 0 0,0 0 1 0 0,0-1 0 0 0,0 1 0 0 0,-1 0 0 0 0,1 0 0 0 0,0 0 0 0 0,-1 0-1 0 0,1 0 1 0 0,-1 0 0 0 0,1 0 0 0 0,-1 0 0 0 0,1 0 0 0 0,-1 0-1 0 0,0 0 1 0 0,1 0 0 0 0,-1 2 0 0 0,0 0 1 0 0,1-1 0 0 0,-1 0 0 0 0,0 0 0 0 0,0 1 0 0 0,0-1 0 0 0,-1 0 0 0 0,1 0 0 0 0,-1 1 0 0 0,0 1 0 0 0,-7 15 51 0 0,-15 24 0 0 0,-2 5 69 0 0,13-24 0 0 0,-13 35 176 0 0,22-52-260 0 0,1 0 0 0 0,1 0 0 0 0,-1-1 0 0 0,1 1 1 0 0,0 0-1 0 0,1 0 0 0 0,0 8 0 0 0,0-13-37 0 0,0-1 1 0 0,0 1-1 0 0,1-1 1 0 0,-1 1-1 0 0,1 0 0 0 0,-1-1 1 0 0,1 1-1 0 0,-1-1 0 0 0,1 1 1 0 0,0-1-1 0 0,0 0 1 0 0,0 1-1 0 0,0-1 0 0 0,0 0 1 0 0,0 1-1 0 0,0-1 0 0 0,3 2 1 0 0,-2-1 21 0 0,1 0 0 0 0,0-1 0 0 0,0 1 0 0 0,0-1 1 0 0,0 1-1 0 0,1-1 0 0 0,-1 0 0 0 0,4 1 0 0 0,4-1-296 0 0,0 1 0 0 0,0-1-1 0 0,0-1 1 0 0,15-1 0 0 0,-3-2-5310 0 0,1-3-1891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188 282 1375 0 0,'0'0'66'0'0,"-2"1"-8"0"0,-27 19 801 0 0,16-9 2918 0 0,-15 17-1 0 0,-11 16 4429 0 0,15-14-6189 0 0,12-14-3125 0 0,-26 32 2173 0 0,37-47-542 0 0,0-11-19 0 0,0-6 106 0 0,4 6-495 0 0,0 1 0 0 0,0 0 0 0 0,1 0 1 0 0,0 1-1 0 0,0-1 0 0 0,1 1 1 0 0,6-9-1 0 0,45-52 594 0 0,-16 29-845 0 0,2 1-1 0 0,2 2 0 0 0,1 2 1 0 0,59-36-1 0 0,-76 54 24 0 0,46-21 0 0 0,-61 32 125 0 0,1 1 0 0 0,0 1 0 0 0,0 0 0 0 0,0 1-1 0 0,0 0 1 0 0,15-1 0 0 0,-26 4 6 0 0,0 0 0 0 0,1 0 0 0 0,-1 0-1 0 0,0 0 1 0 0,0 1 0 0 0,1-1 0 0 0,-1 1 0 0 0,0 0-1 0 0,0 0 1 0 0,0 0 0 0 0,0 0 0 0 0,0 0-1 0 0,0 1 1 0 0,0 0 0 0 0,0-1 0 0 0,-1 1 0 0 0,1 0-1 0 0,3 4 1 0 0,-4-4-9 0 0,0 0-1 0 0,-1 1 1 0 0,1 0-1 0 0,-1-1 1 0 0,1 1-1 0 0,-1 0 1 0 0,0 0-1 0 0,0 0 0 0 0,0-1 1 0 0,-1 1-1 0 0,1 0 1 0 0,-1 0-1 0 0,1 0 1 0 0,-1 0-1 0 0,0 0 1 0 0,0 0-1 0 0,0 0 1 0 0,-1 1-1 0 0,1-1 1 0 0,-2 3-1 0 0,-2 12 30 0 0,-2 1 0 0 0,0-1 0 0 0,-16 32 0 0 0,-34 49 117 0 0,33-63 73 0 0,-28 63 0 0 0,48-90-157 0 0,0-1-1 0 0,1 1 1 0 0,0 0-1 0 0,0 0 1 0 0,1 0-1 0 0,-1 11 1 0 0,2-14-64 0 0,0-1 0 0 0,1 1-1 0 0,-1 0 1 0 0,1-1 0 0 0,0 1 0 0 0,0-1 0 0 0,1 1-1 0 0,-1-1 1 0 0,1 0 0 0 0,5 9 0 0 0,-6-12-181 0 0,0-1 1 0 0,0 1 0 0 0,1-1-1 0 0,-1 1 1 0 0,1-1-1 0 0,-1 0 1 0 0,1 0 0 0 0,-1 1-1 0 0,4 1 1 0 0,3 0-1625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16527 0 0,'0'0'1499'0'0,"-2"1"-1179"0"0,-4 5-84 0 0,0-1 1 0 0,0 1-1 0 0,0 1 0 0 0,1-1 1 0 0,-7 11-1 0 0,-2 2 217 0 0,-15 20 276 0 0,3 1 0 0 0,1 1 0 0 0,-36 80 1 0 0,57-111-709 0 0,1 0 0 0 0,-1 0 0 0 0,-1 14 0 0 0,5-23 9 0 0,1-1-84 0 0,1 0-143 0 0,0-1 0 0 0,0 0 0 0 0,0 0 0 0 0,0 1 0 0 0,0-1 0 0 0,-1 0 1 0 0,1 0-1 0 0,2-2 0 0 0,10-9-1674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17823 0 0,'0'0'3040'0'0,"-4"12"-2656"0"0,1-1-304 0 0,2 2-80 0 0,1 2 0 0 0,1 1 0 0 0,1 0-1016 0 0,1 0-232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51 5983 0 0,'15'-8'669'0'0,"48"-22"-988"0"0,-55 27 2213 0 0,0 0 0 0 0,18-4 5683 0 0,-22 16-5860 0 0,-4-5-1633 0 0,0-1-1 0 0,0 0 0 0 0,0 0 1 0 0,0 1-1 0 0,0-1 1 0 0,-1 0-1 0 0,0 0 0 0 0,1 0 1 0 0,-1 0-1 0 0,0 0 0 0 0,-1 0 1 0 0,1 0-1 0 0,-1 0 1 0 0,1 0-1 0 0,-3 3 0 0 0,-4 5 190 0 0,0 0 0 0 0,-12 13-1 0 0,-6 0-123 0 0,-1-1 0 0 0,0-1 0 0 0,-56 33-1 0 0,46-31-94 0 0,-25 15 5 0 0,36-25-15 0 0,1 2-1 0 0,1 0 1 0 0,0 2-1 0 0,-34 33 0 0 0,58-50-41 0 0,-1-1 0 0 0,1 0-1 0 0,-1 1 1 0 0,1-1-1 0 0,-1 1 1 0 0,1-1-1 0 0,0 1 1 0 0,-1-1-1 0 0,1 1 1 0 0,0-1-1 0 0,-1 1 1 0 0,1-1-1 0 0,0 1 1 0 0,0-1-1 0 0,-1 1 1 0 0,1 0-1 0 0,0-1 1 0 0,0 1-1 0 0,0-1 1 0 0,0 1-1 0 0,0 0 1 0 0,0-1-1 0 0,0 1 1 0 0,0-1-1 0 0,0 1 1 0 0,0 0-1 0 0,0-1 1 0 0,0 1-1 0 0,1 0 1 0 0,0 0 0 0 0,0 0 0 0 0,0 0 0 0 0,0 0 0 0 0,0-1 0 0 0,0 1 0 0 0,0 0 0 0 0,0-1 1 0 0,1 1-1 0 0,-1-1 0 0 0,0 1 0 0 0,0-1 0 0 0,1 0 0 0 0,1 1 0 0 0,13 1-159 0 0,0 0 0 0 0,-1-2-1 0 0,25-1 1 0 0,7 0-234 0 0,-17 5 128 0 0,-1 0 0 0 0,1 2 0 0 0,-1 1 0 0 0,36 13 0 0 0,-61-18 276 0 0,14 3 253 0 0,-1 2 0 0 0,1 0 0 0 0,-1 1 0 0 0,-1 1 0 0 0,24 16 0 0 0,-38-23-167 0 0,0 0 0 0 0,0 0 0 0 0,0 0 0 0 0,0 0 1 0 0,0 0-1 0 0,0 1 0 0 0,-1-1 0 0 0,1 1 1 0 0,-1-1-1 0 0,1 1 0 0 0,-1 0 0 0 0,0-1 1 0 0,0 1-1 0 0,0 0 0 0 0,-1 0 0 0 0,1 0 1 0 0,-1-1-1 0 0,1 1 0 0 0,-1 0 0 0 0,0 0 1 0 0,0 0-1 0 0,-1 6 0 0 0,0-8-60 0 0,1 0 0 0 0,-1 1 0 0 0,1-1 0 0 0,-1 0 0 0 0,0 1 0 0 0,0-1-1 0 0,1 0 1 0 0,-1 0 0 0 0,0 0 0 0 0,0 0 0 0 0,0 0 0 0 0,0 0 0 0 0,0 0 0 0 0,0 0 0 0 0,-1 0 0 0 0,1 0 0 0 0,0 0-1 0 0,-3 0 1 0 0,-23 10 291 0 0,26-11-315 0 0,-30 6 158 0 0,1 0-1 0 0,-1-3 1 0 0,0 0 0 0 0,-32-2-1 0 0,28-1-103 0 0,9 1-383 0 0,0-2-1 0 0,0-1 1 0 0,-44-9 0 0 0,52 7-457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9215 0 0,'-7'3'831'0'0,"1"0"-703"0"0,1 0 0 0 0,0 0 0 0 0,0 0 0 0 0,0 1 0 0 0,1-1 0 0 0,-1 1 0 0 0,1 1 0 0 0,0-1 0 0 0,0 0 0 0 0,0 1 0 0 0,1 0 0 0 0,-4 6 0 0 0,-2 4 804 0 0,2-1-1 0 0,0 2 1 0 0,-6 17 0 0 0,-5 27-554 0 0,-16 107 0 0 0,-8 29 76 0 0,19-132-620 0 0,-44 89-1 0 0,21-53 60 0 0,30-53 66 0 0,12-34 5 0 0,0 0 0 0 0,-11 23 0 0 0,12-33-324 0 0,1 1 0 0 0,-1-1 1 0 0,1 0-1 0 0,-1 0 0 0 0,0 0 0 0 0,-4 3 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478 218 5063 0 0,'-47'44'8930'0'0,"48"-45"-8196"0"0,15-30 571 0 0,-6 13-706 0 0,-1-1 1 0 0,12-31-1 0 0,-19 44-569 0 0,-1-1 0 0 0,1 1-1 0 0,-1-1 1 0 0,-1 1-1 0 0,1-1 1 0 0,-1 0 0 0 0,0 1-1 0 0,0-1 1 0 0,-1 0-1 0 0,0 1 1 0 0,0-1 0 0 0,-3-9-1 0 0,3 14-29 0 0,0-1 0 0 0,0 0 0 0 0,-1 0 0 0 0,1 1 0 0 0,-1-1 0 0 0,1 1 0 0 0,-1-1 0 0 0,0 1 0 0 0,0 0 0 0 0,0 0 0 0 0,0 0 0 0 0,0 0 0 0 0,-1 0 0 0 0,1 0 0 0 0,0 0 0 0 0,-1 1 0 0 0,0-1 0 0 0,1 1 0 0 0,-1 0 0 0 0,0 0 0 0 0,0 0 0 0 0,1 0 0 0 0,-1 0 0 0 0,0 1 0 0 0,0-1 0 0 0,0 1 0 0 0,0 0 0 0 0,0 0 0 0 0,0 0 0 0 0,0 0 0 0 0,0 0 0 0 0,0 1 0 0 0,0-1 0 0 0,0 1 0 0 0,-4 1 0 0 0,-13 8 0 0 0,-1 2 1 0 0,-30 22-1 0 0,-36 34-5 0 0,61-46-3 0 0,-83 75-57 0 0,99-86 66 0 0,0 0-1 0 0,1 1 1 0 0,0 0 0 0 0,0 1-1 0 0,1 0 1 0 0,1 0 0 0 0,-9 23-1 0 0,15-33 19 0 0,0 0-1 0 0,0 0 1 0 0,0 0-1 0 0,1 0 1 0 0,-1 0-1 0 0,1 0 1 0 0,0 0-1 0 0,0 0 1 0 0,0 1-1 0 0,0-1 1 0 0,0 0-1 0 0,1 0 1 0 0,0 0-1 0 0,-1 0 1 0 0,1 0-1 0 0,0 0 1 0 0,2 3-1 0 0,-2-4 35 0 0,1 0-1 0 0,-1 0 1 0 0,1 0-1 0 0,-1 0 1 0 0,1 0-1 0 0,0 0 1 0 0,0 0-1 0 0,0-1 1 0 0,0 1-1 0 0,0-1 0 0 0,1 1 1 0 0,-1-1-1 0 0,0 0 1 0 0,1 0-1 0 0,-1 0 1 0 0,1 0-1 0 0,-1 0 1 0 0,1-1-1 0 0,-1 1 0 0 0,5-1 1 0 0,4 1 116 0 0,-1-1 1 0 0,1 0-1 0 0,0-1 1 0 0,0 0-1 0 0,-1 0 1 0 0,1-2-1 0 0,17-5 1 0 0,2-2 86 0 0,36-20 1 0 0,-53 24-329 0 0,-1 0-1 0 0,1-1 1 0 0,-2 0-1 0 0,1-1 1 0 0,-1 0-1 0 0,0-1 1 0 0,11-13-1 0 0,-20 19-28 0 0,0 0 0 0 0,0 0-1 0 0,-1-1 1 0 0,0 1 0 0 0,0-1 0 0 0,0 1-1 0 0,0-1 1 0 0,0 1 0 0 0,0-1 0 0 0,-1 0-1 0 0,0 1 1 0 0,0-1 0 0 0,0 0 0 0 0,0 1-1 0 0,-2-6 1 0 0,2 6 118 0 0,0 0 1 0 0,0 1-1 0 0,0-1 0 0 0,-1 0 0 0 0,0 1 0 0 0,1-1 1 0 0,-1 1-1 0 0,-2-5 0 0 0,0-1 1340 0 0,4 20-1277 0 0,1 0-249 0 0,1 1-1 0 0,0-1 1 0 0,6 14 0 0 0,2-1-5134 0 0,-1-8-1077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66 495 6911 0 0,'0'0'528'0'0,"-15"-5"4382"0"0,12 4-4377 0 0,0-1 1 0 0,0 1-1 0 0,1-1 1 0 0,-1 1 0 0 0,0-1-1 0 0,0 0 1 0 0,1 0-1 0 0,-1-1 1 0 0,1 1-1 0 0,0 0 1 0 0,0-1-1 0 0,0 1 1 0 0,0-1 0 0 0,-3-5-1 0 0,3 4-232 0 0,0-1 0 0 0,1 1-1 0 0,-1-1 1 0 0,1 1 0 0 0,0-1-1 0 0,0 0 1 0 0,1 0-1 0 0,-1 1 1 0 0,1-7 0 0 0,1-1-127 0 0,0 1 0 0 0,1-1-1 0 0,0 1 1 0 0,1 0 0 0 0,0-1 0 0 0,1 1 0 0 0,8-16 0 0 0,-1 5-136 0 0,2 0 0 0 0,0 1 0 0 0,2 1 1 0 0,0 0-1 0 0,1 1 0 0 0,37-33 0 0 0,-29 32-944 0 0,0 1-1 0 0,50-29 1 0 0,-49 35-968 0 0,0 3-3383 0 0,-2 1-1295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370 139 1839 0 0,'20'-34'57'0'0,"2"-3"2259"0"0,-9 11 3818 0 0,-10 16-3934 0 0,-3 8-1783 0 0,1 0 0 0 0,-1 1 0 0 0,1-1 0 0 0,0 0 1 0 0,-1 0-1 0 0,1 0 0 0 0,0 1 0 0 0,2-4 1 0 0,-3 5-378 0 0,1-1 0 0 0,-1 1 0 0 0,0 0 0 0 0,0 0 0 0 0,0 0 0 0 0,0-1 0 0 0,0 1 0 0 0,0 0 0 0 0,0 0 0 0 0,0-1 0 0 0,0 1 0 0 0,0 0 0 0 0,0 0 1 0 0,0-1-1 0 0,0 1 0 0 0,0 0 0 0 0,0 0 0 0 0,0-1 0 0 0,0 1 0 0 0,0 0 0 0 0,0 0 0 0 0,-1-1 0 0 0,1 1 0 0 0,0 0 0 0 0,0 0 0 0 0,0 0 0 0 0,0-1 0 0 0,0 1 0 0 0,-1 0 1 0 0,1 0-1 0 0,0 0 0 0 0,0-1 0 0 0,0 1 0 0 0,-1 0 0 0 0,1 0 0 0 0,0 0 0 0 0,0 0 0 0 0,0 0 0 0 0,-1 0 0 0 0,1-1 0 0 0,0 1 0 0 0,0 0 0 0 0,-1 0 0 0 0,1 0 1 0 0,0 0-1 0 0,-1 0 0 0 0,-12-4 563 0 0,9 4-583 0 0,0 0 0 0 0,0 1 0 0 0,1-1 0 0 0,-1 1 0 0 0,0 0 0 0 0,0 0 0 0 0,1 0 0 0 0,-1 0 0 0 0,-3 2 0 0 0,-33 19-11 0 0,29-15-6 0 0,-33 21-57 0 0,0 2 0 0 0,3 2 0 0 0,-71 70 0 0 0,108-98 43 0 0,-7 6-29 0 0,0 1 0 0 0,1 1 0 0 0,0-1-1 0 0,1 1 1 0 0,-12 22 0 0 0,18-26-18 0 0,3-7 53 0 0,1-1 1 0 0,-1 0-1 0 0,0 0 1 0 0,1 0 0 0 0,-1 0-1 0 0,1 1 1 0 0,-1-1 0 0 0,1 0-1 0 0,-1 0 1 0 0,1 0-1 0 0,-1 0 1 0 0,1 0 0 0 0,-1 0-1 0 0,1 0 1 0 0,-1 0 0 0 0,1 0-1 0 0,0-1 1 0 0,7-2-34 0 0,-1 0-1 0 0,1 0 1 0 0,-1-1 0 0 0,0 0-1 0 0,-1 0 1 0 0,1-1 0 0 0,-1 1 0 0 0,8-8-1 0 0,7-5-91 0 0,1 0 75 0 0,15-11 132 0 0,1 2-1 0 0,42-22 1 0 0,-78 47-46 0 0,1 0 0 0 0,-1 0 1 0 0,0 0-1 0 0,0 0 0 0 0,0 0 0 0 0,1 1 1 0 0,-1-1-1 0 0,4 0 0 0 0,-6 14 99 0 0,-1-5-98 0 0,-1 0-1 0 0,1 0 1 0 0,-2-1 0 0 0,1 1 0 0 0,-1-1 0 0 0,-6 10 0 0 0,-3 11 67 0 0,-239 591 1865 0 0,248-611-1961 0 0,-3 6 38 0 0,-7 28-1 0 0,12-41-114 0 0,3-1-554 0 0,0-1 267 0 0,0 1 1 0 0,0-1-1 0 0,1 0 1 0 0,-1 0-1 0 0,0 0 1 0 0,0-1-1 0 0,3-1 1 0 0,10-9-6002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56 101 13703 0 0,'0'0'1246'0'0,"0"2"-1028"0"0,0 1 147 0 0,1-1-1 0 0,-1 1 0 0 0,1-1 1 0 0,-1 1-1 0 0,1-1 1 0 0,0 1-1 0 0,0-1 0 0 0,0 0 1 0 0,1 1-1 0 0,-1-1 1 0 0,0 0-1 0 0,2 2 0 0 0,-1-3-208 0 0,-1 0-1 0 0,0 0 1 0 0,1 0-1 0 0,-1 0 0 0 0,1 0 1 0 0,-1 0-1 0 0,1 0 0 0 0,-1-1 1 0 0,1 1-1 0 0,0-1 0 0 0,-1 1 1 0 0,1-1-1 0 0,0 1 1 0 0,-1-1-1 0 0,1 0 0 0 0,0 0 1 0 0,-1 0-1 0 0,1 0 0 0 0,0 0 1 0 0,2-1-1 0 0,24-2 73 0 0,1-1 0 0 0,-1-2 0 0 0,0-1 0 0 0,0-2 0 0 0,50-21 0 0 0,-74 28-325 0 0,-1 0 0 0 0,1 0-1 0 0,-1 0 1 0 0,0-1 0 0 0,0 1-1 0 0,0-1 1 0 0,0 0 0 0 0,0 1 0 0 0,2-5-1 0 0,-4 5 36 0 0,0 1 0 0 0,0-1 0 0 0,0 1 0 0 0,0-1 0 0 0,0 0 0 0 0,-1 1 0 0 0,1-1 0 0 0,-1 0 0 0 0,1 1 0 0 0,-1-1 0 0 0,0 0 0 0 0,1 0 0 0 0,-1 1 0 0 0,0-1 0 0 0,0 0-1 0 0,-1 0 1 0 0,1 0 0 0 0,0 1 0 0 0,0-1 0 0 0,-1 0 0 0 0,1 1 0 0 0,-2-4 0 0 0,1 4 41 0 0,0 0 0 0 0,1 0 0 0 0,-1 0 0 0 0,0 0 0 0 0,0-1 0 0 0,0 1 0 0 0,-1 0 0 0 0,1 1 0 0 0,0-1 0 0 0,0 0 0 0 0,0 0 0 0 0,-1 0 0 0 0,1 1 0 0 0,0-1 0 0 0,-1 1 0 0 0,1-1 0 0 0,-1 1 0 0 0,1-1 0 0 0,-1 1 0 0 0,1 0 0 0 0,0 0 0 0 0,-1 0 0 0 0,1 0 0 0 0,-1 0 0 0 0,1 0 0 0 0,-3 0 0 0 0,-1 1 9 0 0,-1-1-1 0 0,1 1 1 0 0,-1 1 0 0 0,1-1 0 0 0,-9 4 0 0 0,-7 5-9 0 0,0 1 0 0 0,1 1-1 0 0,0 0 1 0 0,1 1 0 0 0,1 2 0 0 0,-24 22-1 0 0,28-22 29 0 0,0 0 0 0 0,1 0 0 0 0,1 1-1 0 0,1 1 1 0 0,0 0 0 0 0,1 1 0 0 0,-13 31 0 0 0,20-40 5 0 0,0 0 1 0 0,0 1-1 0 0,1 0 1 0 0,0-1-1 0 0,1 1 1 0 0,0 0-1 0 0,0 0 1 0 0,1 0-1 0 0,1 14 1 0 0,0-20-9 0 0,0 0 0 0 0,-1-1-1 0 0,1 1 1 0 0,1 0 0 0 0,-1-1 0 0 0,0 1 0 0 0,1-1-1 0 0,0 1 1 0 0,0-1 0 0 0,0 0 0 0 0,0 0 0 0 0,0 0-1 0 0,1 0 1 0 0,-1 0 0 0 0,1 0 0 0 0,0-1 0 0 0,0 1-1 0 0,0-1 1 0 0,0 0 0 0 0,0 1 0 0 0,0-2 0 0 0,1 1-1 0 0,-1 0 1 0 0,1-1 0 0 0,-1 1 0 0 0,8 1-1 0 0,1-1-4 0 0,-1-1-1 0 0,1 0 0 0 0,0 0 0 0 0,-1-1 0 0 0,1 0 0 0 0,19-4 0 0 0,71-19-426 0 0,-74 16 146 0 0,-12 3 50 0 0,1 0-1225 0 0,-6 1-3138 0 0,-1 1-1699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0:4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71 3679 0 0,'0'0'284'0'0,"2"-1"-186"0"0,23-18 18323 0 0,-25 14-17860 0 0,-1 0-283 0 0,1 5-258 0 0,1 0-1 0 0,-1 0 0 0 0,0-1 0 0 0,0 1 1 0 0,0 0-1 0 0,0-1 0 0 0,0 1 0 0 0,0 0 1 0 0,0-1-1 0 0,0 1 0 0 0,0 0 0 0 0,0-1 1 0 0,0 1-1 0 0,0 0 0 0 0,0-1 0 0 0,0 1 0 0 0,0 0 1 0 0,0-1-1 0 0,0 1 0 0 0,0 0 0 0 0,-1 0 1 0 0,1-1-1 0 0,0 1 0 0 0,-2-3 7 0 0,-1 0 0 0 0,1 0-1 0 0,-1 1 1 0 0,1-1 0 0 0,-1 1 0 0 0,0 0-1 0 0,0 0 1 0 0,0 0 0 0 0,0 0 0 0 0,-1 0-1 0 0,1 1 1 0 0,0 0 0 0 0,-1-1-1 0 0,1 1 1 0 0,-1 0 0 0 0,1 1 0 0 0,-1-1-1 0 0,1 1 1 0 0,-1-1 0 0 0,-7 1 0 0 0,-4 0-29 0 0,1 1-1 0 0,-1 1 1 0 0,-27 6 0 0 0,24-3 3 0 0,1 2 0 0 0,0 0 0 0 0,0 1 0 0 0,0 1 0 0 0,-28 21 0 0 0,7-7 0 0 0,-37 31-80 0 0,71-51 80 0 0,-1 1 0 0 0,1 0 0 0 0,-1 0 0 0 0,-5 7 0 0 0,3 1-12 0 0,6-11 8 0 0,1 0 0 0 0,0 0-1 0 0,0-1 1 0 0,0 1 0 0 0,-1 0-1 0 0,1 0 1 0 0,0 0 0 0 0,0 0 0 0 0,0 0-1 0 0,0 0 1 0 0,1 0 0 0 0,-1-1-1 0 0,0 2 1 0 0,1 0-2 0 0,0 0-1 0 0,0 0 0 0 0,0-1 1 0 0,0 1-1 0 0,1-1 0 0 0,-1 1 1 0 0,0-1-1 0 0,1 0 1 0 0,-1 1-1 0 0,1-1 0 0 0,-1 0 1 0 0,1 0-1 0 0,0 0 1 0 0,2 1-1 0 0,30 12-105 0 0,-28-12 80 0 0,-5-1 27 0 0,35 11-56 0 0,0 3 0 0 0,0 0 0 0 0,45 29 0 0 0,-67-36 77 0 0,-1 1-1 0 0,-1 0 1 0 0,1 1 0 0 0,-1 1-1 0 0,-1 0 1 0 0,0 0-1 0 0,-1 1 1 0 0,0 0 0 0 0,15 25-1 0 0,-13-13 113 0 0,-9-11-59 0 0,-3-6-42 0 0,0 0-1 0 0,-1 0 0 0 0,0 0 1 0 0,0-1-1 0 0,-1 1 0 0 0,0 0 0 0 0,-4 9 1 0 0,-23 45 58 0 0,25-55-76 0 0,1 0 0 0 0,-2-1-1 0 0,1 0 1 0 0,-1 1-1 0 0,0-1 1 0 0,0-1-1 0 0,0 1 1 0 0,0-1 0 0 0,-1 0-1 0 0,0 0 1 0 0,0 0-1 0 0,-10 3 1 0 0,-4 2 21 0 0,0-2 1 0 0,-38 9-1 0 0,52-14-30 0 0,-1-1 1 0 0,0 1 1 0 0,0-1-1 0 0,0-1 1 0 0,0 1 0 0 0,-1-1-1 0 0,1 0 1 0 0,-8-2-1 0 0,4 1 60 0 0,8-1 5 0 0,3 2-66 0 0,-1-1 1 0 0,0 1-1 0 0,1-1 1 0 0,-1 0-1 0 0,0 1 1 0 0,1-1-1 0 0,-1 0 1 0 0,1 1-1 0 0,0-1 1 0 0,-1 0-1 0 0,1 0 0 0 0,-1 0 1 0 0,1 1-1 0 0,0-1 1 0 0,0 0-1 0 0,-1 0 1 0 0,1 0-1 0 0,0 0 1 0 0,0 1-1 0 0,0-1 1 0 0,0 0-1 0 0,0 0 1 0 0,0 0-1 0 0,0 0 1 0 0,1-1-1 0 0,-1 0 1 0 0,1-5-1 0 0,0 0-1 0 0,0 0 1 0 0,1 0 0 0 0,0 0-1 0 0,0 0 1 0 0,6-10-1 0 0,23-38 20 0 0,-19 34 25 0 0,-2 9-19 0 0,-8 10-11 0 0,0-1 1 0 0,0 1 0 0 0,0-1 0 0 0,0 0-1 0 0,-1 0 1 0 0,1 0 0 0 0,-1 0 0 0 0,0 0-1 0 0,0 0 1 0 0,2-5 0 0 0,3-22 207 0 0,-1 17-211 0 0,5-5-11 0 0,-6 14 0 0 0,0 2 0 0 0,15-15 53 0 0,0 0 0 0 0,2 1 0 0 0,0 1-1 0 0,34-18 1 0 0,-53 32-33 0 0,-1 1-14 0 0,-1 0 0 0 0,1-1 0 0 0,0 1 0 0 0,-1 0 0 0 0,1 0 0 0 0,0-1 1 0 0,-1 1-1 0 0,1-1 0 0 0,-1 1 0 0 0,1-1 0 0 0,0 1 0 0 0,-1-1 0 0 0,1 1 0 0 0,-1-1 0 0 0,1 0 0 0 0,6-8 5 0 0,0-3 0 0 0,-1-5 69 0 0,-7 12-67 0 0,0 2 0 0 0,1-21 73 0 0,0 2-33 0 0,-2 10-65 0 0,-2-2-52 0 0,-1 3-25 0 0,1 3 6 0 0,3 7 3 0 0,0-1 13 0 0,-1-5 43 0 0,1 3-18 0 0,0-3 18 0 0,1 5-70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370 177 4143 0 0,'-1'1'319'0'0,"-23"22"613"0"0,-3 1 9576 0 0,31-43-9267 0 0,2-5-467 0 0,18-44 0 0 0,-15 46-280 0 0,-7 18-362 0 0,1-4 41 0 0,0 0 0 0 0,-1 0 0 0 0,0 0 0 0 0,2-12 1 0 0,-4 19-170 0 0,0 0 1 0 0,1-1 0 0 0,-1 1-1 0 0,0 0 1 0 0,0 0 0 0 0,0-1-1 0 0,0 1 1 0 0,0 0 0 0 0,-1 0-1 0 0,1 0 1 0 0,0-1 0 0 0,0 1-1 0 0,-1 0 1 0 0,1 0 0 0 0,-1 0-1 0 0,1 0 1 0 0,-1 0 0 0 0,1 0 0 0 0,-1 0-1 0 0,0 0 1 0 0,0 0 0 0 0,1 0-1 0 0,-1 0 1 0 0,0 0 0 0 0,0 0-1 0 0,0 1 1 0 0,0-1 0 0 0,0 0-1 0 0,0 1 1 0 0,0-1 0 0 0,0 0-1 0 0,0 1 1 0 0,0 0 0 0 0,0-1-1 0 0,-1 1 1 0 0,1 0 0 0 0,0-1 0 0 0,0 1-1 0 0,-3 0 1 0 0,0 0-27 0 0,0 0 0 0 0,1 1 1 0 0,-1-1-1 0 0,0 1 0 0 0,0 0 0 0 0,0 0 0 0 0,0 0 1 0 0,-5 3-1 0 0,-30 17-114 0 0,36-19 125 0 0,-31 19-12 0 0,1 2 0 0 0,0 1-1 0 0,3 2 1 0 0,0 1 0 0 0,-36 41-1 0 0,61-62 39 0 0,1-1 0 0 0,-1 1-1 0 0,1 0 1 0 0,1 0 0 0 0,-1 1-1 0 0,1-1 1 0 0,0 1 0 0 0,0-1-1 0 0,1 1 1 0 0,-3 13 0 0 0,5-18 5 0 0,0-1 0 0 0,0 0 0 0 0,0 1 0 0 0,1-1 0 0 0,-1 0 0 0 0,0 1 1 0 0,1-1-1 0 0,-1 0 0 0 0,1 1 0 0 0,0-1 0 0 0,-1 0 0 0 0,1 0 0 0 0,0 0 1 0 0,0 1-1 0 0,1 1 0 0 0,15 11 314 0 0,-10-11-243 0 0,-1 0 1 0 0,1-1 0 0 0,0 0 0 0 0,0 0 0 0 0,0-1 0 0 0,0 1 0 0 0,1-2 0 0 0,-1 1 0 0 0,0-1 0 0 0,0 0 0 0 0,0 0-1 0 0,1-1 1 0 0,12-3 0 0 0,-4 0 4 0 0,-1 0 0 0 0,1-1 0 0 0,-1-1-1 0 0,0 0 1 0 0,16-10 0 0 0,-16 7-83 0 0,0-1 0 0 0,-1-1 1 0 0,25-24-1 0 0,-38 34-169 0 0,-1 1 134 0 0,1 0 1 0 0,-1 0-1 0 0,0 0 0 0 0,0 0 1 0 0,0 0-1 0 0,0 0 0 0 0,0 0 0 0 0,0 1 1 0 0,0-1-1 0 0,0 0 0 0 0,0 0 0 0 0,0 0 1 0 0,1 0-1 0 0,-1 0 0 0 0,0 0 0 0 0,0 0 1 0 0,0 0-1 0 0,0 0 0 0 0,0 0 1 0 0,0 0-1 0 0,0 0 0 0 0,0 0 0 0 0,1 0 1 0 0,-1 0-1 0 0,0 0 0 0 0,0 0 0 0 0,0 0 1 0 0,0 0-1 0 0,0 0 0 0 0,0 0 1 0 0,0 0-1 0 0,0 0 0 0 0,1 0 0 0 0,-1 0 1 0 0,0 0-1 0 0,0 0 0 0 0,0 0 0 0 0,0 0 1 0 0,0-1-1 0 0,0 1 0 0 0,0 0 1 0 0,0 0-1 0 0,0 0 0 0 0,0 0 0 0 0,1 0 1 0 0,-1 0-1 0 0,0 0 0 0 0,0 0 0 0 0,0 0 1 0 0,0 0-1 0 0,0-1 0 0 0,0 1 0 0 0,0 0 1 0 0,0 0-1 0 0,0 0 0 0 0,0 0 1 0 0,0 0-1 0 0,0 0 0 0 0,5 7-322 0 0,1 6-1211 0 0,-1-5-128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10591 0 0,'0'0'819'0'0,"0"-8"1534"0"0,1 3-1288 0 0,0 0 0 0 0,0 1-1 0 0,1-1 1 0 0,0 0 0 0 0,0 1-1 0 0,3-6 1 0 0,-1 3-301 0 0,1 0-1 0 0,0 0 1 0 0,7-6-1 0 0,7-6-814 0 0,29-22 1 0 0,-13 12 517 0 0,-12 9-455 0 0,0 1 0 0 0,2 1 0 0 0,-1 1 0 0 0,2 2 0 0 0,39-19 0 0 0,-63 33-16 0 0,1 0 0 0 0,-1 0 0 0 0,0 1 0 0 0,0-1 0 0 0,0 0-1 0 0,1 1 1 0 0,-1-1 0 0 0,0 1 0 0 0,0 0 0 0 0,1 0 0 0 0,-1 0-1 0 0,0 0 1 0 0,1 0 0 0 0,-1 1 0 0 0,4 0 0 0 0,-5 0 1 0 0,1 0 0 0 0,0 0 1 0 0,-1 0-1 0 0,1 0 0 0 0,-1 0 1 0 0,1 0-1 0 0,-1 1 0 0 0,0-1 1 0 0,1 0-1 0 0,-1 1 0 0 0,0-1 1 0 0,0 1-1 0 0,0 0 0 0 0,0-1 1 0 0,0 1-1 0 0,0 0 0 0 0,-1 0 1 0 0,2 3-1 0 0,0 4 15 0 0,1 0-1 0 0,-2 0 1 0 0,1 0-1 0 0,-1 0 0 0 0,-1 0 1 0 0,0 0-1 0 0,0 0 1 0 0,-1 1-1 0 0,0-1 1 0 0,-3 13-1 0 0,-4 7-39 0 0,-21 51 1 0 0,23-65-37 0 0,5-14-848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104 317 5063 0 0,'15'20'18338'0'0,"-27"-23"-17097"0"0,4 0-1209 0 0,0-1 1 0 0,1 0 0 0 0,-1 0-1 0 0,1 0 1 0 0,0-1 0 0 0,0 0-1 0 0,0 0 1 0 0,1-1 0 0 0,0 0-1 0 0,-8-9 1 0 0,11 12-62 0 0,1-1 1 0 0,0 1-1 0 0,0-1 1 0 0,0 0-1 0 0,0 1 0 0 0,0-1 1 0 0,1 0-1 0 0,0 0 1 0 0,-1 0-1 0 0,2 0 1 0 0,-1 0-1 0 0,0 0 0 0 0,1-1 1 0 0,0 1-1 0 0,0 0 1 0 0,0 0-1 0 0,0 0 1 0 0,1-1-1 0 0,-1 1 0 0 0,1 0 1 0 0,0 0-1 0 0,1 0 1 0 0,1-4-1 0 0,3-6-155 0 0,0 1 1 0 0,1-1-1 0 0,1 2 0 0 0,0-1 1 0 0,1 1-1 0 0,0 0 0 0 0,15-15 1 0 0,-18 21 164 0 0,1 1 0 0 0,-1 0 0 0 0,1 0 0 0 0,0 0 0 0 0,0 1 0 0 0,0 0 0 0 0,1 0 0 0 0,0 1 0 0 0,-1 0 0 0 0,1 0 0 0 0,0 1 0 0 0,1 0 0 0 0,-1 0-1 0 0,16-1 1 0 0,-11 3 146 0 0,1 0 0 0 0,0 1 0 0 0,0 1-1 0 0,0 0 1 0 0,0 0 0 0 0,20 8-1 0 0,-29-8-89 0 0,0 0-1 0 0,0 0 0 0 0,0 0 0 0 0,-1 0 0 0 0,1 1 0 0 0,-1 0 0 0 0,1-1 0 0 0,-1 2 0 0 0,0-1 1 0 0,0 0-1 0 0,-1 1 0 0 0,1 0 0 0 0,-1 0 0 0 0,0 0 0 0 0,0 0 0 0 0,0 1 0 0 0,0-1 0 0 0,-1 1 1 0 0,0-1-1 0 0,3 10 0 0 0,-4-10-31 0 0,0-1-1 0 0,-1 1 1 0 0,1 0 0 0 0,-1-1 0 0 0,0 1 0 0 0,0 0 0 0 0,0-1-1 0 0,-1 1 1 0 0,1 0 0 0 0,-1-1 0 0 0,0 1 0 0 0,-3 6 0 0 0,2-5 5 0 0,-1 0 0 0 0,0 0 0 0 0,0 0 1 0 0,0 0-1 0 0,-1 0 0 0 0,1-1 0 0 0,-7 6 1 0 0,-4 1-68 0 0,1 0 1 0 0,-2-1-1 0 0,1 0 1 0 0,-22 9-1 0 0,21-11 26 0 0,-13 7-1863 0 0,0-1 0 0 0,-2-2 0 0 0,-31 10 0 0 0,46-18 392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14855 0 0,'0'0'1695'0'0,"-1"1"-1126"0"0,-5 4-191 0 0,0 0-1 0 0,1 0 1 0 0,0 1-1 0 0,0-1 1 0 0,1 1-1 0 0,-8 13 1 0 0,1-4-185 0 0,-17 30 193 0 0,1 2-1 0 0,-37 91 1 0 0,18-34-211 0 0,-178 314-511 0 0,222-415 218 0 0,0 1 1 0 0,0-1-1 0 0,0 1 0 0 0,0-1 1 0 0,1 1-1 0 0,-2 6 0 0 0,2-9-1062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7367 0 0,'0'0'9431'0'0,"1"2"-8548"0"0,1 2-678 0 0,0 1 1 0 0,0-1 0 0 0,0 1 0 0 0,-1 0-1 0 0,0-1 1 0 0,1 1 0 0 0,-2 0 0 0 0,1 0 0 0 0,0 0-1 0 0,-1 0 1 0 0,0-1 0 0 0,0 1 0 0 0,-1 0-1 0 0,1 0 1 0 0,-3 7 0 0 0,-2 11 73 0 0,-1-1-1 0 0,-10 22 1 0 0,8-23-91 0 0,-24 59 53 0 0,-45 80 1 0 0,19-44-123 0 0,-12 20-525 0 0,54-111 262 0 0,0 0-1 0 0,-1-1 0 0 0,-23 23 0 0 0,38-44 34 0 0,-1-1 1 0 0,1 0-1 0 0,0 0 1 0 0,-1-1-1 0 0,1 1 1 0 0,-1 0-1 0 0,-4 1 0 0 0,7-3 52 0 0,-1 1 0 0 0,1-1 0 0 0,-1 0-1 0 0,1 0 1 0 0,-1 0 0 0 0,1 0-1 0 0,-1 0 1 0 0,1 0 0 0 0,0 0 0 0 0,-1 0-1 0 0,1 0 1 0 0,-1 0 0 0 0,1 0-1 0 0,-1 0 1 0 0,1 0 0 0 0,-1 0 0 0 0,1 0-1 0 0,-1 0 1 0 0,1-1 0 0 0,-1 1-1 0 0,0 0 1 0 0,1-1-51 0 0,0 0 1 0 0,-1 1-1 0 0,1-1 0 0 0,-1 1 0 0 0,1-1 0 0 0,0 0 1 0 0,-1 0-1 0 0,1 1 0 0 0,0-1 0 0 0,-1 0 0 0 0,1 1 1 0 0,0-1-1 0 0,0 0 0 0 0,0 0 0 0 0,0 1 1 0 0,0-1-1 0 0,0 0 0 0 0,0-1 0 0 0,2-13-4304 0 0,4-3-1176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1 523 13303 0 0,'0'0'4715'0'0,"0"-2"-4167"0"0,0-5-341 0 0,1 0-1 0 0,1 1 1 0 0,-1-1 0 0 0,1 0-1 0 0,0 1 1 0 0,0 0 0 0 0,1-1 0 0 0,0 1-1 0 0,5-7 1 0 0,2-3-5 0 0,0 0-1 0 0,16-18 1 0 0,7-2-86 0 0,48-41 1 0 0,44-25 44 0 0,-102 84-114 0 0,95-69 270 0 0,-102 77-276 0 0,1 0 1 0 0,0 1-1 0 0,0 1 1 0 0,1 1-1 0 0,30-9 0 0 0,-45 16-6 0 0,0-1 0 0 0,0 0 0 0 0,0 1-1 0 0,0-1 1 0 0,1 1 0 0 0,-1 0-1 0 0,0 0 1 0 0,0 1 0 0 0,0-1 0 0 0,1 0-1 0 0,-1 1 1 0 0,0 0 0 0 0,0 0-1 0 0,0 0 1 0 0,0 0 0 0 0,0 0 0 0 0,0 1-1 0 0,-1-1 1 0 0,1 1 0 0 0,0 0-1 0 0,3 3 1 0 0,-3-1 37 0 0,1 0 0 0 0,-1 0 0 0 0,0 0 0 0 0,0 0 0 0 0,-1 1 0 0 0,1-1 0 0 0,-1 1 0 0 0,0 0-1 0 0,0-1 1 0 0,-1 1 0 0 0,0 0 0 0 0,2 9 0 0 0,-1 2 48 0 0,0 1 0 0 0,-1 0 0 0 0,-1-1 0 0 0,-1 1 0 0 0,0 0 0 0 0,-1-1 0 0 0,-1 0 0 0 0,-6 21 0 0 0,3-18-50 0 0,-1 0 0 0 0,0 0-1 0 0,-2-1 1 0 0,0 0 0 0 0,-1-1-1 0 0,-19 26 1 0 0,16-28-41 0 0,0 0-1 0 0,-1-1 1 0 0,-1-1-1 0 0,-1 0 1 0 0,0-1-1 0 0,0 0 1 0 0,-1-2-1 0 0,-1 0 1 0 0,0-1-1 0 0,-33 13 1 0 0,-13-2-220 0 0,-122 24 1 0 0,162-39 98 0 0,3-2-532 0 0,0 0 0 0 0,-29-1-1 0 0,50-2 544 0 0,0 0 0 0 0,0 0-1 0 0,-1 0 1 0 0,1 0 0 0 0,0 0 0 0 0,0-1-1 0 0,0 1 1 0 0,-1 0 0 0 0,1 0 0 0 0,0 0-1 0 0,0 0 1 0 0,0 0 0 0 0,0-1 0 0 0,-1 1-1 0 0,1 0 1 0 0,0 0 0 0 0,0 0 0 0 0,0 0-1 0 0,0-1 1 0 0,0 1 0 0 0,0 0 0 0 0,0 0-1 0 0,-1 0 1 0 0,1-1 0 0 0,0 1 0 0 0,0 0-1 0 0,0 0 1 0 0,0-1 0 0 0,0 1 0 0 0,0 0-1 0 0,0 0 1 0 0,0-1 0 0 0,0 1 0 0 0,0 0-1 0 0,0 0 1 0 0,0-1 0 0 0,4-7-1625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49 6823 0 0,'0'0'308'0'0,"5"-5"108"0"0,-1 1-280 0 0,-3 2 492 0 0,1 0 0 0 0,-1 0 0 0 0,0 0 0 0 0,0 0 0 0 0,0-1 0 0 0,0 1 0 0 0,0 0 0 0 0,0-5 0 0 0,1-8 6500 0 0,-2 14-6545 0 0,-5 12 154 0 0,-27 60 193 0 0,-32 64-61 0 0,49-106-774 0 0,-2-1 1 0 0,-31 40-1 0 0,32-47-85 0 0,-16 17-272 0 0,31-37-62 0 0,14-18-3431 0 0,-9 14 3209 0 0,11-12-1414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0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85 4607 0 0,'17'-7'295'0'0,"-2"-1"-1"0"0,1 0 0 0 0,15-12 1 0 0,-8 2 3092 0 0,-3-5 8719 0 0,-22 22-11879 0 0,1 1 1 0 0,-1 0-1 0 0,0 0 0 0 0,1 0 1 0 0,-1 0-1 0 0,1 0 1 0 0,-1 1-1 0 0,0-1 0 0 0,1 0 1 0 0,-3 2-1 0 0,-12 4-109 0 0,0 2 0 0 0,1 0 1 0 0,0 1-1 0 0,0 1 0 0 0,-23 20 0 0 0,14-12-54 0 0,-41 31 69 0 0,-72 71 0 0 0,127-110-91 0 0,5 0-31 0 0,5-9-11 0 0,0-1 0 0 0,0 1 0 0 0,1 0 0 0 0,-1-1 0 0 0,0 1 0 0 0,0 0 0 0 0,1-1 0 0 0,-1 1 0 0 0,0 0 0 0 0,1-1 0 0 0,-1 1 0 0 0,1 0 0 0 0,-1-1 0 0 0,0 1 0 0 0,1-1 0 0 0,0 1 0 0 0,-1-1 0 0 0,1 1 0 0 0,-1-1 0 0 0,1 0 0 0 0,-1 1 0 0 0,1-1 0 0 0,0 1 0 0 0,-1-1 0 0 0,1 0 0 0 0,0 0 0 0 0,-1 1 0 0 0,3-1 0 0 0,23 6 0 0 0,-21-6 0 0 0,32 6-25 0 0,-10-2-85 0 0,0 0 0 0 0,51 17 0 0 0,-70-17 93 0 0,0-1-1 0 0,0 1 1 0 0,0 0-1 0 0,0 1 1 0 0,-1-1-1 0 0,0 2 1 0 0,0-1-1 0 0,0 1 1 0 0,-1 0-1 0 0,0 0 1 0 0,0 1-1 0 0,0-1 1 0 0,6 12-1 0 0,-7-10 58 0 0,-1 0 0 0 0,0 0 1 0 0,0 1-1 0 0,0-1 0 0 0,-1 1 0 0 0,-1 0 0 0 0,2 9 0 0 0,-3-15-27 0 0,-1-1 0 0 0,1 0 0 0 0,-1 1 0 0 0,0-1 0 0 0,0 0 0 0 0,0 1 0 0 0,0-1 0 0 0,0 0-1 0 0,-1 1 1 0 0,1-1 0 0 0,-1 0 0 0 0,1 0 0 0 0,-1 1 0 0 0,0-1 0 0 0,0 0 0 0 0,0 0 0 0 0,0 0-1 0 0,-1 0 1 0 0,1 0 0 0 0,0 0 0 0 0,-1 0 0 0 0,1-1 0 0 0,-1 1 0 0 0,0 0 0 0 0,1-1 0 0 0,-1 1-1 0 0,0-1 1 0 0,0 0 0 0 0,0 1 0 0 0,0-1 0 0 0,0 0 0 0 0,-4 1 0 0 0,-7 2 166 0 0,-1-1 0 0 0,1 0 0 0 0,-1 0 1 0 0,-18 0-1 0 0,-58-3 245 0 0,43-1-286 0 0,-33 2 16 0 0,1-1-4497 0 0,64 0-3817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1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667 103 4607 0 0,'26'-14'41'0'0,"35"-15"0"0"0,20-12 4776 0 0,-49 24 836 0 0,-31 16-4466 0 0,-3 2-904 0 0,-59 37 711 0 0,-69 56 0 0 0,9-5-620 0 0,65-51-345 0 0,-68 45 76 0 0,123-83-106 0 0,-9 6 16 0 0,0 0-1 0 0,0 0 1 0 0,0-1-1 0 0,-1-1 1 0 0,-15 5-1 0 0,24-9 50 0 0,3-1 28 0 0,1-5-84 0 0,1 1-1 0 0,0-1 0 0 0,0 1 0 0 0,0 0 1 0 0,1 0-1 0 0,0 0 0 0 0,0 1 1 0 0,0 0-1 0 0,0-1 0 0 0,1 1 1 0 0,0 0-1 0 0,0 1 0 0 0,0 0 1 0 0,10-6-1 0 0,-5 4-18 0 0,1 0 1 0 0,0 0-1 0 0,0 2 1 0 0,0-1-1 0 0,0 1 1 0 0,23-3-1 0 0,-17 5 7 0 0,1 1 0 0 0,-1 1 0 0 0,1 0 0 0 0,-1 2 0 0 0,0-1 0 0 0,0 2 0 0 0,0 1 0 0 0,0 0 0 0 0,-1 1 0 0 0,0 0 0 0 0,0 1 0 0 0,0 1 0 0 0,-1 1 0 0 0,0 0 0 0 0,-1 1 0 0 0,0 1 0 0 0,-1 0 0 0 0,17 18 0 0 0,-27-26 39 0 0,0 0 1 0 0,0 0-1 0 0,-1 0 0 0 0,0 1 0 0 0,0-1 0 0 0,0 1 0 0 0,0 0 1 0 0,0-1-1 0 0,-1 1 0 0 0,1 0 0 0 0,0 5 0 0 0,-2-7-13 0 0,0 0 0 0 0,0 0 0 0 0,0 0 1 0 0,0 0-1 0 0,0 0 0 0 0,0 0 0 0 0,-1 0 0 0 0,1 1 0 0 0,-1-1 0 0 0,0 0 0 0 0,1 0 0 0 0,-1-1 0 0 0,0 1 0 0 0,0 0 0 0 0,0 0 1 0 0,-1 0-1 0 0,1-1 0 0 0,0 1 0 0 0,-1 0 0 0 0,1-1 0 0 0,-1 1 0 0 0,1-1 0 0 0,-3 2 0 0 0,-5 4 163 0 0,-1-1 0 0 0,0 1 0 0 0,-1-2 0 0 0,-19 9 0 0 0,-49 13 478 0 0,45-17-548 0 0,-25 9-49 0 0,-2-2 0 0 0,0-3-1 0 0,0-3 1 0 0,-80 4 0 0 0,93-13-47 0 0,-1-1 0 0 0,-58-9 0 0 0,91 4-292 0 0,15 4-32 0 0,3-1-678 0 0,25-8-1633 0 0,-6 4 1272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1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140 160 10591 0 0,'0'0'819'0'0,"-1"1"-534"0"0,-23 25 4005 0 0,-27 34 0 0 0,40-45-3721 0 0,1 1 0 0 0,-9 17 0 0 0,-4 27 39 0 0,23-58-536 0 0,1-4-18 0 0,25-38-21 0 0,-2 3-149 0 0,45-55-1 0 0,-59 81 104 0 0,0 1 0 0 0,0 0-1 0 0,1 0 1 0 0,0 2 0 0 0,1-1-1 0 0,0 1 1 0 0,0 1 0 0 0,1 0-1 0 0,16-6 1 0 0,-28 12 19 0 0,1 1 1 0 0,0-1-1 0 0,0 1 0 0 0,0-1 1 0 0,0 1-1 0 0,-1 0 0 0 0,1-1 0 0 0,0 1 1 0 0,0 0-1 0 0,0 1 0 0 0,0-1 1 0 0,0 0-1 0 0,0 0 0 0 0,0 1 0 0 0,0-1 1 0 0,-1 1-1 0 0,1 0 0 0 0,3 1 0 0 0,-2 0 13 0 0,-1-1 0 0 0,1 1 0 0 0,-1 1 0 0 0,1-1 0 0 0,-1 0-1 0 0,0 1 1 0 0,0-1 0 0 0,0 1 0 0 0,0-1 0 0 0,2 5 0 0 0,0 2 34 0 0,1 1 1 0 0,-1 0-1 0 0,-1 0 1 0 0,0 0 0 0 0,3 20-1 0 0,-5-23-31 0 0,0 0 0 0 0,-1 0-1 0 0,0 0 1 0 0,0 0 0 0 0,-1 1-1 0 0,0-1 1 0 0,0 0 0 0 0,-1 0 0 0 0,0 0-1 0 0,0 0 1 0 0,0-1 0 0 0,-1 1-1 0 0,-4 7 1 0 0,2-6-22 0 0,4-8-13 0 0,1 1 0 0 0,0-1 0 0 0,-1 1 0 0 0,1-1 0 0 0,-1 1 0 0 0,1-1 0 0 0,-1 1 0 0 0,1-1 0 0 0,-1 1 0 0 0,1-1 0 0 0,-1 1-1 0 0,1-1 1 0 0,-1 0 0 0 0,1 1 0 0 0,-1-1 0 0 0,0 0 0 0 0,1 0 0 0 0,-1 0 0 0 0,0 1 0 0 0,1-1 0 0 0,-1 0 0 0 0,0 0 0 0 0,1 0 0 0 0,-1 0 0 0 0,0 0 0 0 0,1 0 0 0 0,-1 0 0 0 0,0 0 0 0 0,1 0-1 0 0,-1-1 1 0 0,0 1 0 0 0,1 0 0 0 0,-1 0 0 0 0,0-1 0 0 0,1 1 0 0 0,-1 0 0 0 0,1 0 0 0 0,-1-1 0 0 0,1 1 0 0 0,-1-1 0 0 0,1 1 0 0 0,-1-1 0 0 0,1 1 0 0 0,-1-1 0 0 0,1 1 0 0 0,-1-1 0 0 0,1 1-1 0 0,0-1 1 0 0,-1 1 0 0 0,1-1 0 0 0,0 0 0 0 0,-1 0 0 0 0,0-3-50 0 0,1 1 1 0 0,-1 0-1 0 0,1-1 0 0 0,0 1 0 0 0,0 0 0 0 0,0-1 0 0 0,0 1 1 0 0,1-1-1 0 0,-1 1 0 0 0,1 0 0 0 0,0 0 0 0 0,0-1 0 0 0,0 1 1 0 0,0 0-1 0 0,0 0 0 0 0,4-5 0 0 0,3-5-90 0 0,0 0 0 0 0,14-15 0 0 0,-14 18 95 0 0,12-13 15 0 0,1 1-1 0 0,1 1 1 0 0,1 1 0 0 0,1 1-1 0 0,0 1 1 0 0,2 1 0 0 0,48-24-1 0 0,-67 37 100 0 0,1 1-1 0 0,0-1 1 0 0,1 2-1 0 0,-1-1 1 0 0,0 1-1 0 0,1 1 1 0 0,-1-1 0 0 0,1 2-1 0 0,-1-1 1 0 0,1 1-1 0 0,11 1 1 0 0,-16 0 6 0 0,0-1 0 0 0,0 1 0 0 0,-1 0 0 0 0,1 1 0 0 0,0-1 0 0 0,0 1 0 0 0,0 0 0 0 0,-1 0 0 0 0,1 0 0 0 0,-1 0 0 0 0,0 0 0 0 0,0 1 0 0 0,0-1 0 0 0,0 1 0 0 0,0 0 0 0 0,0 0 0 0 0,-1 0 0 0 0,1 1 0 0 0,-1-1 0 0 0,0 1 0 0 0,0-1 0 0 0,0 1 0 0 0,0-1 0 0 0,-1 1 0 0 0,2 7 0 0 0,-1-4-38 0 0,-1-1 0 0 0,0 1 1 0 0,0 0-1 0 0,-1 0 0 0 0,0-1 1 0 0,0 1-1 0 0,-1 0 0 0 0,1 0 0 0 0,-2-1 1 0 0,1 1-1 0 0,-5 12 0 0 0,-3 6 165 0 0,-23 41-1 0 0,8-18-103 0 0,19-39-79 0 0,0 2-44 0 0,0 1 1 0 0,-6 22-1 0 0,10-32-526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 9215 0 0,'-2'-1'4096'0'0,"-4"1"-3691"0"0,1 0 0 0 0,-1 0 0 0 0,0 0 0 0 0,1 1 0 0 0,-1-1 0 0 0,1 1-1 0 0,-1 1 1 0 0,1-1 0 0 0,-1 1 0 0 0,1 0 0 0 0,0 0 0 0 0,-8 5 0 0 0,-1 1-149 0 0,0 0 1 0 0,1 2-1 0 0,-16 13 1 0 0,22-16-218 0 0,0 0 0 0 0,0 1 0 0 0,1-1 0 0 0,0 1 0 0 0,0 0 0 0 0,1 1 1 0 0,0-1-1 0 0,1 1 0 0 0,-1 0 0 0 0,-3 13 0 0 0,6-16-37 0 0,1 0 0 0 0,-1-1 1 0 0,1 1-1 0 0,1 0 0 0 0,-1 0 0 0 0,1 0 0 0 0,0 0 0 0 0,0 0 0 0 0,0 0 0 0 0,1 0 0 0 0,0-1 0 0 0,0 1 1 0 0,1 0-1 0 0,0 0 0 0 0,0-1 0 0 0,0 1 0 0 0,0-1 0 0 0,6 8 0 0 0,2 1 49 0 0,23 23-1 0 0,-22-26 58 0 0,-1 1 0 0 0,13 19 1 0 0,-21-29-65 0 0,0 1 1 0 0,0 1 0 0 0,-1-1 0 0 0,0 0-1 0 0,1 0 1 0 0,-1 0 0 0 0,0 1 0 0 0,-1-1-1 0 0,1 0 1 0 0,-1 1 0 0 0,1-1 0 0 0,-1 1-1 0 0,0-1 1 0 0,0 1 0 0 0,-1 5 0 0 0,-1-5 19 0 0,1 1 0 0 0,0-1 0 0 0,-1 1 0 0 0,0-1 0 0 0,0 1 0 0 0,0-1 0 0 0,-1 0 0 0 0,1 0 0 0 0,-1 0 0 0 0,-5 5 0 0 0,3-4-19 0 0,-1 1 0 0 0,1-1 0 0 0,-2 0 0 0 0,1-1-1 0 0,0 1 1 0 0,-1-1 0 0 0,0 0 0 0 0,0-1 0 0 0,0 0 0 0 0,0 0 0 0 0,0 0 0 0 0,-1-1 0 0 0,-12 2 0 0 0,12-3-262 0 0,-1 0 0 0 0,0-1 0 0 0,0 0 1 0 0,1 0-1 0 0,-1-1 0 0 0,0-1 0 0 0,1 1 1 0 0,-1-1-1 0 0,1-1 0 0 0,-1 1 0 0 0,-9-6 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0:4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24 4607 0 0,'2'-1'354'0'0,"29"-10"793"0"0,-8 1 6620 0 0,-21 10-6804 0 0,10-2 6874 0 0,-13 5-7705 0 0,-2 2-107 0 0,0 0 1 0 0,0 0-1 0 0,0 0 0 0 0,0 0 0 0 0,-1-1 1 0 0,1 1-1 0 0,-1-1 0 0 0,0 0 0 0 0,-1 0 1 0 0,1-1-1 0 0,-1 1 0 0 0,0-1 0 0 0,1 0 1 0 0,-2 0-1 0 0,-7 3 0 0 0,-158 72 152 0 0,146-69-223 0 0,-48 12-1 0 0,72-20 16 0 0,0-1 0 0 0,0 0 0 0 0,0 0 0 0 0,1 0 0 0 0,-1 0 0 0 0,0 1 0 0 0,0-1-1 0 0,0 0 1 0 0,0 0 0 0 0,0-1 0 0 0,0 1 0 0 0,0 0 0 0 0,0 0 0 0 0,1 0 0 0 0,-1-1 0 0 0,0 1 0 0 0,0 0 0 0 0,0-1-1 0 0,0 1 1 0 0,1 0 0 0 0,-1-1 0 0 0,0 1 0 0 0,0-1 0 0 0,1 0 0 0 0,-1 1 0 0 0,0-1 0 0 0,1 1 0 0 0,-1-1 0 0 0,1 0-1 0 0,-1 0 1 0 0,1 1 0 0 0,-1-1 0 0 0,1 0 0 0 0,-1 0 0 0 0,1 0 0 0 0,0 1 0 0 0,0-1 0 0 0,-1 0 0 0 0,1 0 0 0 0,0 0-1 0 0,0 0 1 0 0,0 0 0 0 0,0 0 0 0 0,0 0 0 0 0,0 1 0 0 0,0-3 0 0 0,0 0-53 0 0,0 0 0 0 0,1 0 0 0 0,-1 0 0 0 0,1 0 0 0 0,-1 0 0 0 0,1 0 1 0 0,0 0-1 0 0,0 0 0 0 0,1 0 0 0 0,-1 0 0 0 0,0 1 0 0 0,3-4 0 0 0,9-6-712 0 0,-13 12 791 0 0,1 0 1 0 0,-1 0-1 0 0,0 0 1 0 0,0 0-1 0 0,0 0 0 0 0,0 0 1 0 0,0 0-1 0 0,0 0 1 0 0,0-1-1 0 0,0 1 1 0 0,1 0-1 0 0,-1 1 0 0 0,0-1 1 0 0,0 0-1 0 0,0 0 1 0 0,0 0-1 0 0,0 0 0 0 0,0 0 1 0 0,0 0-1 0 0,0 0 1 0 0,0 0-1 0 0,1 0 0 0 0,-1 0 1 0 0,0 0-1 0 0,0 0 1 0 0,0 0-1 0 0,0 0 1 0 0,0 0-1 0 0,0 0 0 0 0,0 0 1 0 0,0 0-1 0 0,0 0 1 0 0,0 1-1 0 0,0-1 0 0 0,0 0 1 0 0,0 0-1 0 0,1 0 1 0 0,-1 0-1 0 0,0 0 0 0 0,0 0 1 0 0,0 0-1 0 0,0 0 1 0 0,0 0-1 0 0,0 1 1 0 0,0-1-1 0 0,0 0 0 0 0,0 0 1 0 0,0 0-1 0 0,0 0 1 0 0,0 0-1 0 0,0 0 0 0 0,0 0 1 0 0,0 0-1 0 0,0 1 1 0 0,0-1-1 0 0,-1 0 0 0 0,1 0 1 0 0,0 0-1 0 0,0 0 1 0 0,0 0-1 0 0,0 0 1 0 0,0 0-1 0 0,0 0 0 0 0,-12 31 147 0 0,11-28-123 0 0,-5 11 81 0 0,-1 0 1 0 0,-1 0-1 0 0,-13 18 0 0 0,4-7-8 0 0,13-18-53 0 0,-1 0 0 0 0,-11 13 1 0 0,-8 11 478 0 0,23-30-398 0 0,-9 21 78 0 0,6-16-134 0 0,1 7 15 0 0,1-5-12 0 0,1-5-64 0 0,0-3 0 0 0,1 1 0 0 0,0 0-1 0 0,-1-1 1 0 0,1 1-1 0 0,0 0 1 0 0,0-1 0 0 0,0 1-1 0 0,0 0 1 0 0,0-1 0 0 0,0 1-1 0 0,0 0 1 0 0,0-1 0 0 0,0 1-1 0 0,0 0 1 0 0,0-1 0 0 0,0 1-1 0 0,0 0 1 0 0,1 0 0 0 0,7 14 8 0 0,-2-12-13 0 0,-3-1 3 0 0,2 0-11 0 0,0 0-1 0 0,0 1 1 0 0,0-2-1 0 0,0 1 0 0 0,0 0 1 0 0,0-1-1 0 0,0 0 1 0 0,1 0-1 0 0,-1-1 1 0 0,0 1-1 0 0,1-1 1 0 0,8-1-1 0 0,7-2-72 0 0,39-9-1 0 0,-38 6 27 0 0,-4 3 36 0 0,-1 0 0 0 0,1 0-1 0 0,0 2 1 0 0,22 0 0 0 0,-32 2 55 0 0,0-1 1 0 0,1 2-1 0 0,-1-1 0 0 0,0 1 0 0 0,0 0 1 0 0,0 1-1 0 0,-1 0 0 0 0,1 0 0 0 0,-1 0 1 0 0,1 1-1 0 0,6 5 0 0 0,-11-6-11 0 0,-1-1-1 0 0,0 0 1 0 0,1 1 0 0 0,-1 0-1 0 0,0 0 1 0 0,0-1-1 0 0,-1 1 1 0 0,1 0-1 0 0,-1 0 1 0 0,1 1 0 0 0,-1-1-1 0 0,0 0 1 0 0,0 0-1 0 0,0 1 1 0 0,-1-1 0 0 0,1 5-1 0 0,-1-6 170 0 0,0 0-158 0 0,0 0 0 0 0,-1 0-1 0 0,1 0 1 0 0,-1 0 0 0 0,1 0 0 0 0,-1 0-1 0 0,0 0 1 0 0,0-1 0 0 0,0 1-1 0 0,0 0 1 0 0,0-1 0 0 0,-2 3 0 0 0,-20 19 247 0 0,15-17-250 0 0,-1 0-1 0 0,0 0 1 0 0,-19 7-1 0 0,19-9-11 0 0,0 1 0 0 0,0 0 0 0 0,0 0-1 0 0,-12 10 1 0 0,-6 10-19 0 0,12-11 0 0 0,-1 0 0 0 0,-21 14 0 0 0,25-20 0 0 0,6-4 0 0 0,-1 0 0 0 0,0 0 0 0 0,0 0 0 0 0,0-1 0 0 0,-1 0 0 0 0,1 0 0 0 0,-9 1 0 0 0,3-1 0 0 0,4-2 11 0 0,7-1 45 0 0,3-2 22 0 0,0-2-64 0 0,1 0 0 0 0,0 1 0 0 0,0-1 0 0 0,0 1 0 0 0,0 0-1 0 0,0 0 1 0 0,1 0 0 0 0,-1 0 0 0 0,1 0 0 0 0,5-4-1 0 0,37-26-265 0 0,-26 20-34 0 0,-13 9-7 0 0,23-16-924 0 0,-5 11-4014 0 0,-13 6 3493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1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67 11055 0 0,'0'0'852'0'0,"9"-16"6506"0"0,6-27-2121 0 0,-15 41-5179 0 0,0 1-58 0 0,0 1 0 0 0,-1 0 0 0 0,1-1 0 0 0,0 1 0 0 0,-1 0 0 0 0,1-1 0 0 0,0 1-1 0 0,-1 0 1 0 0,1-1 0 0 0,-1 1 0 0 0,1 0 0 0 0,-1 0 0 0 0,1 0 0 0 0,0-1 0 0 0,-1 1-1 0 0,1 0 1 0 0,-1 0 0 0 0,1 0 0 0 0,-1 0 0 0 0,1 0 0 0 0,-1 0 0 0 0,1 0 0 0 0,-1 0 0 0 0,1 0-1 0 0,-1 0 1 0 0,1 0 0 0 0,0 0 0 0 0,-1 0 0 0 0,0 1 0 0 0,-1-1-13 0 0,-12 2-51 0 0,0 0-1 0 0,0 1 0 0 0,0 0 0 0 0,0 1 1 0 0,1 1-1 0 0,-1 0 0 0 0,1 1 0 0 0,0 0 1 0 0,-14 10-1 0 0,4-1-56 0 0,2 1 1 0 0,0 0 0 0 0,1 2-1 0 0,-19 20 1 0 0,-10 20 212 0 0,43-50-70 0 0,1 0 0 0 0,0 0 1 0 0,0 1-1 0 0,1-1 0 0 0,-6 18 0 0 0,9-24-2 0 0,1-1-1 0 0,-1 1 0 0 0,1 0 0 0 0,0 0 0 0 0,-1-1 0 0 0,1 1 1 0 0,0 0-1 0 0,0 0 0 0 0,0 0 0 0 0,0 0 0 0 0,1-1 0 0 0,-1 1 1 0 0,0 0-1 0 0,1 0 0 0 0,-1-1 0 0 0,1 1 0 0 0,0 0 0 0 0,-1-1 1 0 0,1 1-1 0 0,0 0 0 0 0,0-1 0 0 0,0 1 0 0 0,1 1 0 0 0,0-2 12 0 0,0 0 0 0 0,-1 0 0 0 0,1 1 0 0 0,0-1 0 0 0,0 0 0 0 0,0 0 0 0 0,-1-1 0 0 0,1 1 0 0 0,0 0 0 0 0,0-1 0 0 0,0 1 0 0 0,0-1-1 0 0,0 0 1 0 0,0 1 0 0 0,1-1 0 0 0,-1 0 0 0 0,0 0 0 0 0,0-1 0 0 0,0 1 0 0 0,2-1 0 0 0,10-2 17 0 0,0 0 0 0 0,-1-1 1 0 0,0-1-1 0 0,1 0 0 0 0,20-13 0 0 0,-9 4 64 0 0,41-34 0 0 0,-66 48-114 0 0,1 0-1 0 0,-1 0 0 0 0,0 0 1 0 0,0-1-1 0 0,0 1 1 0 0,0 0-1 0 0,0 0 0 0 0,0 0 1 0 0,0 0-1 0 0,1 0 1 0 0,-1 0-1 0 0,0 0 1 0 0,0-1-1 0 0,0 1 0 0 0,0 0 1 0 0,0 0-1 0 0,1 0 1 0 0,-1 0-1 0 0,0 0 1 0 0,0 0-1 0 0,0 0 0 0 0,0 0 1 0 0,1 0-1 0 0,-1 0 1 0 0,0 0-1 0 0,0 0 1 0 0,0 0-1 0 0,0 0 0 0 0,1 0 1 0 0,-1 0-1 0 0,0 0 1 0 0,0 0-1 0 0,0 0 0 0 0,0 0 1 0 0,1 0-1 0 0,-1 0 1 0 0,0 0-1 0 0,0 1 1 0 0,0-1-1 0 0,0 0 0 0 0,0 0 1 0 0,1 0-1 0 0,-1 0 1 0 0,0 0-1 0 0,0 0 1 0 0,0 0-1 0 0,0 1 0 0 0,0-1 1 0 0,1 13-308 0 0,-8 21-447 0 0,6-27 595 0 0,-3 26-2907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1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275 148 8751 0 0,'35'-62'1556'0'0,"-4"9"4602"0"0,-8 20-65 0 0,-24 35-5740 0 0,-6 15-206 0 0,-1-1 0 0 0,0 1 0 0 0,-18 23 0 0 0,-3 7 12 0 0,-96 188 261 0 0,21 10-67 0 0,86-185-1153 0 0,11-35-743 0 0,-1 0 0 0 0,-14 32 0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1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27 15951 0 0,'26'-26'3336'0'0,"-27"28"-3192"0"0,1-1 0 0 0,-1 1 0 0 0,1 0 0 0 0,-1 0 0 0 0,0-1 0 0 0,0 1-1 0 0,0 0 1 0 0,0-1 0 0 0,-2 3 0 0 0,-2 4 137 0 0,-38 62 1189 0 0,-45 86 21 0 0,17 11-928 0 0,-4 11-108 0 0,45-117-202 0 0,-35 83 603 0 0,61-133-784 0 0,1 0-1 0 0,0 0 1 0 0,-2 13-1 0 0,4-19-53 0 0,0 0 0 0 0,1 0-1 0 0,0 0 1 0 0,0-1 0 0 0,0 1 0 0 0,1 0 0 0 0,0 0-1 0 0,0 0 1 0 0,3 8 0 0 0,2 1-64 0 0,-3-13-605 0 0,1 2-1916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1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345 109 3679 0 0,'0'0'1779'0'0,"7"9"4158"0"0,-5-7-5323 0 0,0 1 0 0 0,0 0-1 0 0,0-1 1 0 0,-1 1 0 0 0,1 0-1 0 0,-1 0 1 0 0,1 0 0 0 0,-1 0-1 0 0,0 0 1 0 0,-1 0 0 0 0,1 1-1 0 0,0-1 1 0 0,-1 0 0 0 0,0 0-1 0 0,0 7 1 0 0,20-18-94 0 0,-9 0-448 0 0,-1-1 0 0 0,0 1 0 0 0,0-2 1 0 0,-1 1-1 0 0,-1-1 0 0 0,11-15 0 0 0,0-6-64 0 0,-18 29-16 0 0,0 0 0 0 0,0-1 0 0 0,0 1 0 0 0,0 0 0 0 0,-1-1-1 0 0,1 1 1 0 0,-1-1 0 0 0,1 1 0 0 0,-1 0 0 0 0,0-1 0 0 0,-1-4 0 0 0,1 6-15 0 0,0 0 1 0 0,-1 0 0 0 0,1 0-1 0 0,-1 0 1 0 0,0 0 0 0 0,1 0-1 0 0,-1 0 1 0 0,0 0 0 0 0,1 0-1 0 0,-1 1 1 0 0,0-1 0 0 0,0 0-1 0 0,0 0 1 0 0,0 1-1 0 0,1-1 1 0 0,-1 1 0 0 0,0-1-1 0 0,0 1 1 0 0,0-1 0 0 0,0 1-1 0 0,-1 0 1 0 0,0-1 0 0 0,-1 0-68 0 0,0 0-1 0 0,0 1 1 0 0,-1-1 0 0 0,1 1 0 0 0,-6-1 0 0 0,-5 3 8 0 0,-1 0 1 0 0,1 1-1 0 0,0 1 0 0 0,1 0 0 0 0,-1 0 1 0 0,1 2-1 0 0,-21 10 0 0 0,-4 6-179 0 0,-41 31 0 0 0,49-32 309 0 0,1 1 0 0 0,-30 32 0 0 0,50-46-28 0 0,1 2 1 0 0,0-1-1 0 0,1 1 1 0 0,-1 0-1 0 0,2 0 1 0 0,0 1-1 0 0,0 0 1 0 0,1 0-1 0 0,0 1 1 0 0,-4 15 0 0 0,8-22 5 0 0,0 0 1 0 0,0 0 0 0 0,0 0 0 0 0,1 0 0 0 0,0 0-1 0 0,0 0 1 0 0,0 0 0 0 0,1 0 0 0 0,-1 0 0 0 0,1 0-1 0 0,0 0 1 0 0,1 0 0 0 0,-1-1 0 0 0,1 1 0 0 0,3 6-1 0 0,-2-7-13 0 0,-1-1 1 0 0,1 1-1 0 0,-1-1 0 0 0,1 0 0 0 0,0 0 0 0 0,1 0 0 0 0,-1-1 0 0 0,0 1 0 0 0,1-1 0 0 0,-1 1 0 0 0,1-1 0 0 0,0 0 0 0 0,0-1 0 0 0,0 1 1 0 0,0 0-1 0 0,0-1 0 0 0,0 0 0 0 0,7 1 0 0 0,-2-1 13 0 0,-1-1 0 0 0,1 0 0 0 0,0 0 0 0 0,0 0 0 0 0,0-1 0 0 0,0-1 0 0 0,0 0 0 0 0,12-4 0 0 0,9-4 70 0 0,29-15-1 0 0,-53 22-84 0 0,14-6 5 0 0,-1-1-1 0 0,0-1 1 0 0,-1-1 0 0 0,0 0-1 0 0,-1-1 1 0 0,0-1 0 0 0,-1 0-1 0 0,24-30 1 0 0,-38 42-34 0 0,0 0-1 0 0,-1 0 0 0 0,1 0 1 0 0,-1 0-1 0 0,0 0 0 0 0,0-1 1 0 0,0 1-1 0 0,0 0 0 0 0,0-1 1 0 0,0 1-1 0 0,0 0 0 0 0,-1-1 1 0 0,1 1-1 0 0,-1-1 0 0 0,0 0 1 0 0,0 1-1 0 0,0-4 0 0 0,0 6 15 0 0,-1 0-1 0 0,1 0 1 0 0,0-1-1 0 0,0 1 1 0 0,-1 0-1 0 0,1 0 1 0 0,0 0-1 0 0,-1-1 1 0 0,1 1-1 0 0,0 0 1 0 0,-1 0-1 0 0,1 0 1 0 0,0 0-1 0 0,-1 0 1 0 0,1-1-1 0 0,0 1 1 0 0,-1 0-1 0 0,1 0 1 0 0,0 0-1 0 0,-1 0 1 0 0,1 0-1 0 0,-1 0 1 0 0,1 0-1 0 0,0 0 1 0 0,-1 1-1 0 0,1-1 1 0 0,-11 1-25 0 0,11-1 23 0 0,-5 2 2 0 0,-1 0 1 0 0,1 0-1 0 0,-1 0 0 0 0,1 1 1 0 0,0 0-1 0 0,0 0 0 0 0,0 0 1 0 0,-6 6-1 0 0,-3 3 61 0 0,-16 19 1 0 0,21-21 18 0 0,0 1 1 0 0,1 0 0 0 0,-8 15-1 0 0,12-20-65 0 0,1 0 0 0 0,0 1-1 0 0,1-1 1 0 0,-1 1 0 0 0,1 0-1 0 0,0 0 1 0 0,1 0 0 0 0,-1 8-1 0 0,2-13-16 0 0,0 0-1 0 0,0 0 1 0 0,0 0-1 0 0,0 0 0 0 0,0 0 1 0 0,1 0-1 0 0,-1 0 1 0 0,1 0-1 0 0,0 0 1 0 0,-1 0-1 0 0,1 0 1 0 0,0 0-1 0 0,0 0 1 0 0,0 0-1 0 0,0 0 0 0 0,1-1 1 0 0,-1 1-1 0 0,0 0 1 0 0,1-1-1 0 0,-1 1 1 0 0,1-1-1 0 0,-1 0 1 0 0,1 1-1 0 0,0-1 1 0 0,0 0-1 0 0,0 0 0 0 0,-1 0 1 0 0,1 0-1 0 0,0-1 1 0 0,0 1-1 0 0,4 1 1 0 0,0-1-500 0 0,1 1 1 0 0,-1-1-1 0 0,13 0 1 0 0,17-2-5316 0 0,-12-3-7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1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12 321 12095 0 0,'0'0'1091'0'0,"-12"7"6014"0"0,17-15-6794 0 0,0 0-1 0 0,0 1 1 0 0,1 0-1 0 0,-1 0 0 0 0,2 0 1 0 0,8-8-1 0 0,48-34-137 0 0,-48 37-131 0 0,135-90 34 0 0,-117 81-72 0 0,-10 5-4 0 0,1 2 0 0 0,0 1 0 0 0,1 0 0 0 0,42-13 0 0 0,-54 24 0 0 0,-3 5 0 0 0,-8-1 17 0 0,0 0 0 0 0,0 0-1 0 0,0 0 1 0 0,-1 0 0 0 0,1 1 0 0 0,-1-1-1 0 0,0 1 1 0 0,1-1 0 0 0,-1 1 0 0 0,0-1-1 0 0,-1 1 1 0 0,1 0 0 0 0,0-1 0 0 0,-1 1-1 0 0,1 0 1 0 0,-1 0 0 0 0,0-1 0 0 0,0 1-1 0 0,0 0 1 0 0,0 0 0 0 0,-1 3-1 0 0,-1 7 88 0 0,0-1 0 0 0,-1 1-1 0 0,-5 14 1 0 0,-2-1 34 0 0,-1-1 1 0 0,-20 33-1 0 0,-11 22-728 0 0,34-53-2426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146 402 1839 0 0,'24'5'15535'0'0,"-24"-4"-15198"0"0,-2 6 4186 0 0,-2-3-5670 0 0,-2-2 1199 0 0,1 0 0 0 0,0-1 0 0 0,0 0-1 0 0,-1 0 1 0 0,1 0 0 0 0,0 0 0 0 0,-1-1 0 0 0,1 0 0 0 0,-1 0-1 0 0,1-1 1 0 0,0 1 0 0 0,-1-1 0 0 0,1 0 0 0 0,0-1-1 0 0,0 1 1 0 0,0-1 0 0 0,0 0 0 0 0,0 0 0 0 0,0-1 0 0 0,0 0-1 0 0,-5-3 1 0 0,7 4-20 0 0,0 0-1 0 0,0-1 1 0 0,0 1 0 0 0,0-1-1 0 0,0 0 1 0 0,0 0-1 0 0,1 0 1 0 0,-1 0-1 0 0,1-1 1 0 0,0 1 0 0 0,0 0-1 0 0,0-1 1 0 0,0 0-1 0 0,1 1 1 0 0,-1-1 0 0 0,1 0-1 0 0,0 0 1 0 0,0 0-1 0 0,1 0 1 0 0,-1 0-1 0 0,1 0 1 0 0,0 0 0 0 0,0 0-1 0 0,0 0 1 0 0,0 0-1 0 0,1 0 1 0 0,-1 0 0 0 0,3-7-1 0 0,3-4-51 0 0,0 1-1 0 0,1 0 1 0 0,1 0 0 0 0,0 0-1 0 0,1 1 1 0 0,0 0-1 0 0,1 1 1 0 0,0 0 0 0 0,1 1-1 0 0,0 0 1 0 0,1 0 0 0 0,19-13-1 0 0,-10 11-14 0 0,0 0-1 0 0,1 2 1 0 0,1 0 0 0 0,0 1-1 0 0,0 2 1 0 0,1 0 0 0 0,30-5-1 0 0,-17 5 14 0 0,65-12-42 0 0,-90 19 103 0 0,0 0-1 0 0,1 0 0 0 0,0 1 0 0 0,-1 1 0 0 0,1 0 0 0 0,12 3 0 0 0,-23-3-18 0 0,0-1 0 0 0,0 1-1 0 0,0 0 1 0 0,0 0 0 0 0,0 0-1 0 0,0 0 1 0 0,0 0 0 0 0,0 0-1 0 0,0 0 1 0 0,0 1 0 0 0,0-1-1 0 0,-1 1 1 0 0,1-1 0 0 0,-1 1-1 0 0,1-1 1 0 0,-1 1 0 0 0,1 0-1 0 0,-1 0 1 0 0,0 0-1 0 0,0 0 1 0 0,0 0 0 0 0,0 0-1 0 0,0 0 1 0 0,-1 0 0 0 0,1 0-1 0 0,-1 1 1 0 0,1-1 0 0 0,-1 0-1 0 0,0 0 1 0 0,1 0 0 0 0,-1 1-1 0 0,-1-1 1 0 0,1 0 0 0 0,-1 4-1 0 0,0 3 22 0 0,-1 0 0 0 0,0 0 0 0 0,-1 0 0 0 0,0-1 0 0 0,0 1-1 0 0,-1-1 1 0 0,-5 10 0 0 0,-2 1-1 0 0,-1-1-1 0 0,-1-1 1 0 0,-1 0 0 0 0,-20 19-1 0 0,2-7-14 0 0,-40 29 0 0 0,44-38-169 0 0,0-2 0 0 0,-2-2-1 0 0,0 0 1 0 0,-35 11 0 0 0,24-14-570 0 0,38-13 508 0 0,0 1 0 0 0,0-1 0 0 0,0 1 0 0 0,0-1 0 0 0,0 0 0 0 0,0 0 0 0 0,0-1 0 0 0,0 1 0 0 0,-1-1 0 0 0,-4-1 0 0 0,6 1-1538 0 0,-2-3-403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37 8287 0 0,'3'-3'51'0'0,"-2"2"9"0"0,0 0-1 0 0,-1 0 1 0 0,1 0-1 0 0,0 0 1 0 0,0 0-1 0 0,-1 0 1 0 0,1 0-1 0 0,-1 0 1 0 0,1-1-1 0 0,-1 1 1 0 0,0 0-1 0 0,1 0 1 0 0,-1 0-1 0 0,0 0 1 0 0,0-1-1 0 0,0 1 1 0 0,1 0-1 0 0,-2-2 1 0 0,1 2 129 0 0,0 1 0 0 0,0-1 0 0 0,-1 1 0 0 0,1-1 0 0 0,0 1 0 0 0,0-1-1 0 0,-1 1 1 0 0,1 0 0 0 0,-1-1 0 0 0,1 1 0 0 0,0-1 0 0 0,-1 1 0 0 0,1 0 0 0 0,-1-1 0 0 0,1 1 0 0 0,-1 0 0 0 0,1 0 0 0 0,-1 0 0 0 0,1-1 0 0 0,-1 1 0 0 0,1 0 0 0 0,-1 0 0 0 0,1 0 0 0 0,-1 0 0 0 0,-13-3 2313 0 0,9 4-2345 0 0,1 0 0 0 0,0-1-1 0 0,-1 1 1 0 0,1 1 0 0 0,0-1-1 0 0,0 1 1 0 0,0-1 0 0 0,0 1-1 0 0,0 0 1 0 0,0 1 0 0 0,1-1-1 0 0,-1 1 1 0 0,1 0 0 0 0,-4 3 0 0 0,-6 6 126 0 0,1 0 0 0 0,-12 17 0 0 0,-12 24 156 0 0,1 0 0 0 0,-35 76 0 0 0,-1 3-165 0 0,5-25-172 0 0,-81 152-165 0 0,142-249-259 0 0,1 0 1 0 0,1 0 0 0 0,0 0-1 0 0,0 0 1 0 0,1 1 0 0 0,-2 17-1 0 0,4-16-1642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58 2759 0 0,'0'0'126'0'0,"-14"-3"20"0"0,7 3 150 0 0,-71-5 17962 0 0,92-11-17112 0 0,-10 12-1115 0 0,2 1 0 0 0,-1-1 0 0 0,0 1 1 0 0,1 0-1 0 0,-1 0 0 0 0,1 1 0 0 0,0 0 0 0 0,0 0 0 0 0,0 0 0 0 0,0 1 0 0 0,0-1 0 0 0,8 1 0 0 0,10-1 14 0 0,43 3 0 0 0,-55 0-12 0 0,17 0-17 0 0,0 2 0 0 0,41 9 0 0 0,-56-8-12 0 0,0 0 0 0 0,-1 0-1 0 0,0 1 1 0 0,0 1-1 0 0,0 0 1 0 0,-1 1 0 0 0,14 10-1 0 0,-20-13-6 0 0,-1 1 0 0 0,1 1-1 0 0,-1-1 1 0 0,0 1 0 0 0,0 0 0 0 0,0 0-1 0 0,-1 0 1 0 0,0 1 0 0 0,0-1 0 0 0,-1 1 0 0 0,0 0-1 0 0,0 0 1 0 0,-1 1 0 0 0,1-1 0 0 0,-2 0-1 0 0,1 1 1 0 0,-1-1 0 0 0,0 1 0 0 0,0 0-1 0 0,-1 9 1 0 0,-1-7-2 0 0,0 1 0 0 0,0 0 1 0 0,-1-1-1 0 0,-1 1 0 0 0,1-1 0 0 0,-2 1 0 0 0,1-1 0 0 0,-1 0 0 0 0,-1-1 1 0 0,0 1-1 0 0,0-1 0 0 0,-1 0 0 0 0,-13 16 0 0 0,-5-1-38 0 0,-41 34 1 0 0,43-41 11 0 0,2 1 0 0 0,0 1 1 0 0,-29 36-1 0 0,40-43 31 0 0,0 1 1 0 0,0 1-1 0 0,2-1 0 0 0,0 1 0 0 0,0 1 1 0 0,-6 22-1 0 0,11-30 5 0 0,1 0-1 0 0,-1 0 1 0 0,1 1 0 0 0,1-1-1 0 0,0 0 1 0 0,0 0 0 0 0,0 1-1 0 0,1-1 1 0 0,0 0 0 0 0,0 1-1 0 0,1-1 1 0 0,0 0 0 0 0,0 0-1 0 0,1 0 1 0 0,0-1 0 0 0,4 9-1 0 0,-1-6 75 0 0,1 1-1 0 0,0-1 0 0 0,0 0 0 0 0,1 0 0 0 0,1-1 0 0 0,-1 0 0 0 0,1 0 0 0 0,1-1 0 0 0,-1 0 0 0 0,17 8 0 0 0,1-1 182 0 0,1-2 0 0 0,55 18 0 0 0,-76-28-271 0 0,1-1 0 0 0,-1 1 0 0 0,1-1 0 0 0,-1 0 0 0 0,1-1 0 0 0,0 0 0 0 0,-1 0 0 0 0,1 0 0 0 0,8-3-1 0 0,-15 3-57 0 0,1 0 0 0 0,-1 0 0 0 0,0-1 0 0 0,0 1 0 0 0,0-1 0 0 0,0 1 0 0 0,0 0 0 0 0,0-1 0 0 0,0 0-1 0 0,0 1 1 0 0,0-1 0 0 0,0 0 0 0 0,0 1 0 0 0,0-1 0 0 0,0 0 0 0 0,-1 0 0 0 0,1 0 0 0 0,0 0-1 0 0,-1 0 1 0 0,1 0 0 0 0,0 0 0 0 0,0-1 0 0 0,-1 0-751 0 0,1 1-1 0 0,-1-1 0 0 0,1 0 1 0 0,-1 0-1 0 0,0 1 1 0 0,0-1-1 0 0,1 0 0 0 0,-2-3 1 0 0,0-6-5927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38 4607 0 0,'2'-1'208'0'0,"8"-2"747"0"0,11-4-1968 0 0,-5 5 12370 0 0,-16 2-11292 0 0,0 0 1 0 0,1 0-1 0 0,-1 0 0 0 0,0 0 1 0 0,0 0-1 0 0,1 0 0 0 0,-1 0 1 0 0,0 0-1 0 0,0 0 1 0 0,1 0-1 0 0,-1 0 0 0 0,0 0 1 0 0,0 0-1 0 0,0 0 0 0 0,1 0 1 0 0,-1 0-1 0 0,0 0 0 0 0,0 0 1 0 0,1 0-1 0 0,-1 0 1 0 0,0-1-1 0 0,0 1 0 0 0,0 0 1 0 0,1 0-1 0 0,-1 0 0 0 0,0 0 1 0 0,0 0-1 0 0,0-1 0 0 0,0 1 1 0 0,0 0-1 0 0,1 0 1 0 0,-1-1-1 0 0,-5-4 2782 0 0,-12-5-1502 0 0,9 8-1338 0 0,-1 0 0 0 0,1 1 0 0 0,0 0 0 0 0,-1 0 0 0 0,1 1-1 0 0,-1 0 1 0 0,1 1 0 0 0,-15 2 0 0 0,-4 2 6 0 0,-36 13 0 0 0,31-8-13 0 0,1 1 0 0 0,0 1 0 0 0,0 2 0 0 0,-41 26 0 0 0,69-37-7 0 0,0-1 1 0 0,0 0-1 0 0,0 1 0 0 0,0 0 1 0 0,0 0-1 0 0,1 0 0 0 0,-4 4 1 0 0,6-7 5 0 0,-1 1 1 0 0,1-1-1 0 0,0 0 1 0 0,-1 1-1 0 0,1-1 1 0 0,0 1-1 0 0,-1-1 1 0 0,1 1-1 0 0,0-1 1 0 0,0 1-1 0 0,0-1 1 0 0,-1 1-1 0 0,1-1 1 0 0,0 1-1 0 0,0-1 0 0 0,0 1 1 0 0,0-1-1 0 0,0 1 1 0 0,0-1-1 0 0,0 1 1 0 0,0-1-1 0 0,0 1 1 0 0,0 0-1 0 0,0-1 1 0 0,0 1-1 0 0,0-1 1 0 0,0 1-1 0 0,1-1 1 0 0,-1 1-1 0 0,0-1 1 0 0,0 1-1 0 0,1 0 1 0 0,0 0-7 0 0,0 2 2 0 0,0 0 0 0 0,1-1 1 0 0,0 1-1 0 0,-1 0 0 0 0,1-1 0 0 0,0 1 1 0 0,0-1-1 0 0,0 0 0 0 0,1 1 0 0 0,-1-1 1 0 0,1 0-1 0 0,-1 0 0 0 0,5 2 0 0 0,5 3 37 0 0,24 10 1 0 0,-15-7-34 0 0,-10-5-17 0 0,-1 1 1 0 0,1 0-1 0 0,-1 1 0 0 0,-1 0 1 0 0,0 1-1 0 0,0 0 0 0 0,0 0 1 0 0,8 11-1 0 0,-14-16 16 0 0,-1 1-1 0 0,1 0 1 0 0,0 0-1 0 0,-1 0 1 0 0,0 0 0 0 0,0 0-1 0 0,0 1 1 0 0,-1-1 0 0 0,1 1-1 0 0,-1-1 1 0 0,0 1 0 0 0,-1-1-1 0 0,1 1 1 0 0,-1 0-1 0 0,1-1 1 0 0,-1 1 0 0 0,-1 0-1 0 0,1-1 1 0 0,-1 1 0 0 0,0-1-1 0 0,0 1 1 0 0,0-1 0 0 0,-3 8-1 0 0,0-5 13 0 0,1 0-1 0 0,-1-1 1 0 0,0 1 0 0 0,-1-1-1 0 0,0 0 1 0 0,0 0 0 0 0,0-1-1 0 0,-1 0 1 0 0,1 1-1 0 0,-1-2 1 0 0,-1 1 0 0 0,1-1-1 0 0,-1 0 1 0 0,1 0 0 0 0,-1-1-1 0 0,0 0 1 0 0,-9 3 0 0 0,-12 2 44 0 0,0-1 0 0 0,-1-1 1 0 0,-35 2-1 0 0,36-5-45 0 0,27-2-9 0 0,-20 1 5 0 0,-27 1 0 0 0,42-3-10 0 0,-1-1-1 0 0,0 1 0 0 0,1-2 1 0 0,-1 1-1 0 0,0 0 1 0 0,1-1-1 0 0,0 0 1 0 0,-8-4-1 0 0,13 6-8 0 0,1-1 1 0 0,0 1-1 0 0,0 0 0 0 0,0 0 0 0 0,0 0 0 0 0,-1 0 1 0 0,1-1-1 0 0,0 1 0 0 0,0 0 0 0 0,0 0 0 0 0,0 0 1 0 0,0-1-1 0 0,0 1 0 0 0,0 0 0 0 0,0 0 0 0 0,0 0 1 0 0,0-1-1 0 0,0 1 0 0 0,-1 0 0 0 0,1 0 1 0 0,0-1-1 0 0,0 1 0 0 0,1 0 0 0 0,-1 0 0 0 0,0-1 1 0 0,0 1-1 0 0,0 0 0 0 0,0 0 0 0 0,0 0 0 0 0,0-1 1 0 0,0 1-1 0 0,0 0 0 0 0,0 0 0 0 0,0 0 0 0 0,0-1 1 0 0,1 1-1 0 0,-1 0 0 0 0,0 0 0 0 0,0 0 0 0 0,0 0 1 0 0,0-1-1 0 0,1 1 0 0 0,-1 0 0 0 0,0 0 1 0 0,0 0-1 0 0,0 0 0 0 0,1 0 0 0 0,8-8-782 0 0,27-7-2599 0 0,-11 6-3184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 1375 0 0,'-14'0'-865'0'0,"-51"2"6180"0"0,57-1-3676 0 0,1 0 1 0 0,-1 0 0 0 0,0 1-1 0 0,1 0 1 0 0,-1 0-1 0 0,-8 5 1 0 0,16-7-1549 0 0,0 0 0 0 0,0 0 0 0 0,-1 0 0 0 0,1 0-1 0 0,0 0 1 0 0,0 0 0 0 0,-1 0 0 0 0,1 1 0 0 0,0-1 0 0 0,0 0 0 0 0,0 0 0 0 0,-1 0 0 0 0,1 0 0 0 0,0 0 0 0 0,0 1 0 0 0,0-1-1 0 0,0 0 1 0 0,-1 0 0 0 0,1 0 0 0 0,0 1 0 0 0,0-1 0 0 0,0 0 0 0 0,0 0 0 0 0,0 0 0 0 0,0 1 0 0 0,0-1 0 0 0,-1 0-1 0 0,1 0 1 0 0,0 1 0 0 0,0-1 0 0 0,0 0 0 0 0,0 0 0 0 0,0 0 0 0 0,0 1 0 0 0,0-1 0 0 0,8 5 751 0 0,15 0-508 0 0,5-5 110 0 0,0-1 0 0 0,39-6-1 0 0,55-16 124 0 0,-99 18-462 0 0,-9 3-120 0 0,4-3-65 0 0,1 2 1 0 0,-1 0 0 0 0,1 1 0 0 0,20 1 0 0 0,-38 1-68 0 0,-1 0 1 0 0,0 0-1 0 0,1 0 0 0 0,-1 1 0 0 0,1-1 1 0 0,-1 0-1 0 0,0 0 0 0 0,1 0 0 0 0,-1 0 0 0 0,1 1 1 0 0,-1-1-1 0 0,0 0 0 0 0,1 0 0 0 0,-1 1 1 0 0,0-1-1 0 0,0 0 0 0 0,1 1 0 0 0,-1-1 1 0 0,0 0-1 0 0,0 1 0 0 0,1-1 0 0 0,-1 1 1 0 0,0-1-1 0 0,0 0 0 0 0,0 1 0 0 0,0-1 0 0 0,1 1 1 0 0,-1-1-1 0 0,0 0 0 0 0,0 1 0 0 0,0 0 1 0 0,-1 13-3368 0 0,-2-4 1508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0:4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104 126 2759 0 0,'-2'0'207'0'0,"-23"4"-581"0"0,-39 9 10712 0 0,62-12-9333 0 0,2-1-892 0 0,-1 0-1 0 0,1-1 1 0 0,-1 1-1 0 0,1 0 1 0 0,-1 0 0 0 0,1 0-1 0 0,0 1 1 0 0,-1-1-1 0 0,1 0 1 0 0,-1 0-1 0 0,1 0 1 0 0,-1 0-1 0 0,1 0 1 0 0,0 0-1 0 0,-1 1 1 0 0,1-1-1 0 0,-1 0 1 0 0,1 0-1 0 0,0 1 1 0 0,-1-1 0 0 0,1 0-1 0 0,0 0 1 0 0,-1 1-1 0 0,1 0 87 0 0,0-1-1 0 0,0 1 1 0 0,0-1 0 0 0,0 0-1 0 0,0 1 1 0 0,0-1 0 0 0,0 1-1 0 0,0-1 1 0 0,0 0 0 0 0,0 1-1 0 0,0-1 1 0 0,0 1-1 0 0,0-1 1 0 0,1 0 0 0 0,-1 1-1 0 0,0-1 1 0 0,0 0 0 0 0,1 1-1 0 0,-1-1 1 0 0,0 1 0 0 0,12 9 3065 0 0,-5-6-4234 0 0,2-2 1129 0 0,-1 0 0 0 0,1-1 0 0 0,-1 0 0 0 0,1 0 0 0 0,0-1 0 0 0,15-1 0 0 0,53-11 463 0 0,-73 11-597 0 0,214-56 470 0 0,-118 28-424 0 0,-53 17-60 0 0,2-1-6 0 0,53-21 1 0 0,-81 25 48 0 0,-8 1-44 0 0,-11 7 22 0 0,-4 15-86 0 0,-1-7 44 0 0,0-1 0 0 0,0 0 0 0 0,-1 1 0 0 0,0-1-1 0 0,0-1 1 0 0,0 1 0 0 0,-1 0 0 0 0,0-1 0 0 0,-7 6-1 0 0,-5 7-4 0 0,-6 8 13 0 0,-159 195-60 0 0,121-141 62 0 0,-22 33 0 0 0,73-95 1 0 0,-9 22-1 0 0,11-23 10 0 0,1-2 47 0 0,3 0 26 0 0,2 1 9 0 0,2-13-62 0 0,3-3-88 0 0,0 0-156 0 0,1 0 0 0 0,-1 0 0 0 0,0 0 0 0 0,1 0 0 0 0,-1-1 0 0 0,0 1 0 0 0,1-1 0 0 0,5-2 0 0 0,18-10-8243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15031 0 0,'-11'2'287'0'0,"1"1"-1"0"0,0 0 1 0 0,0 0-1 0 0,0 1 1 0 0,1 0-1 0 0,-1 1 1 0 0,1 0 0 0 0,0 0-1 0 0,-9 7 1 0 0,17-11 385 0 0,1 0-577 0 0,-1-1 1 0 0,1 0-1 0 0,0 1 1 0 0,-1-1-1 0 0,1 0 1 0 0,0 1 0 0 0,0-1-1 0 0,-1 0 1 0 0,1 1-1 0 0,0-1 1 0 0,0 1-1 0 0,0-1 1 0 0,0 1 0 0 0,0-1-1 0 0,0 0 1 0 0,-1 1-1 0 0,1-1 1 0 0,0 1-1 0 0,0-1 1 0 0,0 1 0 0 0,1 0-1 0 0,3 1 65 0 0,0 0-1 0 0,1 0 1 0 0,-1 0 0 0 0,1-1-1 0 0,-1 0 1 0 0,1 1-1 0 0,0-2 1 0 0,-1 1 0 0 0,1 0-1 0 0,0-1 1 0 0,8 0-1 0 0,10-2 210 0 0,27-5 0 0 0,-21 2-263 0 0,74-12 249 0 0,6 0-1053 0 0,-36 10-6582 0 0,-58 6 472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224 226 5983 0 0,'0'0'464'0'0,"-1"1"-305"0"0,-9 6 2193 0 0,0 2 0 0 0,1-1 0 0 0,1 1 0 0 0,-10 12-1 0 0,-17 18 354 0 0,21-26-2531 0 0,0 2 0 0 0,1 0 1 0 0,0 0-1 0 0,1 1 0 0 0,-18 32 0 0 0,-6 25 33 0 0,35-72-26 0 0,12-5-42 0 0,-3 0-67 0 0,-1 0 1 0 0,1-1-1 0 0,-1 0 1 0 0,0 0-1 0 0,0 0 0 0 0,10-12 1 0 0,35-43 186 0 0,-42 47-220 0 0,53-68 36 0 0,38-45 7 0 0,-79 100-137 0 0,2 2 0 0 0,48-38 0 0 0,-61 53-6 0 0,0 1-1 0 0,1 0 0 0 0,0 0 1 0 0,0 1-1 0 0,1 1 1 0 0,0 0-1 0 0,1 1 0 0 0,-1 0 1 0 0,16-3-1 0 0,-22 7 90 0 0,0 0 1 0 0,0 0-1 0 0,0 0 0 0 0,0 1 0 0 0,0 0 1 0 0,0 0-1 0 0,0 1 0 0 0,0 0 0 0 0,8 2 1 0 0,-13-2 9 0 0,1 0 0 0 0,0 0 0 0 0,-1 0 0 0 0,0 1 0 0 0,1-1 0 0 0,-1 1 1 0 0,0-1-1 0 0,0 1 0 0 0,0 0 0 0 0,0 0 0 0 0,0 0 0 0 0,0 0 0 0 0,0 0 0 0 0,-1 0 1 0 0,1 0-1 0 0,-1 0 0 0 0,1 1 0 0 0,-1-1 0 0 0,0 1 0 0 0,0-1 0 0 0,0 1 0 0 0,-1 0 1 0 0,1-1-1 0 0,0 1 0 0 0,-1 0 0 0 0,1 3 0 0 0,-1 2 2 0 0,0 1-1 0 0,0 0 1 0 0,0-1 0 0 0,-1 1-1 0 0,-1 0 1 0 0,1-1-1 0 0,-2 1 1 0 0,1-1 0 0 0,-1 0-1 0 0,0 0 1 0 0,0 0-1 0 0,-8 12 1 0 0,-5 6-4 0 0,-2-2-1 0 0,-26 30 1 0 0,20-25 3 0 0,1-4-31 0 0,14-15-7 0 0,0-1-1 0 0,1 1 1 0 0,0 1 0 0 0,1-1-1 0 0,-7 14 1 0 0,12-21-1 0 0,1 0 0 0 0,0-1 0 0 0,0 1 0 0 0,0 0 0 0 0,1 0 0 0 0,-1-1 0 0 0,1 1-1 0 0,-1 0 1 0 0,1 0 0 0 0,0 0 0 0 0,0 0 0 0 0,0 0 0 0 0,1 0 0 0 0,-1 0 0 0 0,1-1 0 0 0,-1 1 0 0 0,1 0 0 0 0,0 0 0 0 0,0-1 0 0 0,0 1 0 0 0,1 0 0 0 0,-1-1 0 0 0,0 1 0 0 0,1-1 0 0 0,0 1 0 0 0,0-1 0 0 0,-1 0 0 0 0,5 3 0 0 0,-3-2 18 0 0,0-1 1 0 0,0 1-1 0 0,1-1 0 0 0,0 1 0 0 0,-1-1 1 0 0,1-1-1 0 0,0 1 0 0 0,0 0 0 0 0,0-1 1 0 0,0 0-1 0 0,0 0 0 0 0,0 0 0 0 0,0 0 1 0 0,1-1-1 0 0,-1 0 0 0 0,0 0 0 0 0,0 0 1 0 0,7-1-1 0 0,0 0-528 0 0,-1-1-1 0 0,13-3 1 0 0,18-8-6084 0 0,-15 4-740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5527 0 0,'0'2'11404'0'0,"0"9"-10305"0"0,-1 0 1 0 0,-1 0-1 0 0,0 0 0 0 0,-1 0 0 0 0,-4 13 0 0 0,-25 55-915 0 0,22-56 449 0 0,-186 412 87 0 0,188-415-732 0 0,-2 0 0 0 0,0-1 0 0 0,-2 0 0 0 0,0-1 0 0 0,-23 27 0 0 0,35-44-32 0 0,0-1 0 0 0,-1 0 1 0 0,1 0-1 0 0,0 1 0 0 0,0-1 0 0 0,0 0 0 0 0,-1 0 0 0 0,1 0 0 0 0,0 1 0 0 0,0-1 1 0 0,-1 0-1 0 0,1 0 0 0 0,0 0 0 0 0,0 0 0 0 0,-1 0 0 0 0,1 0 0 0 0,0 0 0 0 0,0 0 1 0 0,-1 1-1 0 0,1-1 0 0 0,0 0 0 0 0,0 0 0 0 0,-1 0 0 0 0,1 0 0 0 0,0 0 1 0 0,-1 0-1 0 0,1-1 0 0 0,0 1 0 0 0,0 0 0 0 0,-1 0 0 0 0,1 0 0 0 0,0 0 0 0 0,0 0 1 0 0,-1 0-1 0 0,1 0 0 0 0,0-1 0 0 0,0 1 0 0 0,-1 0 0 0 0,1 0 0 0 0,0 0 0 0 0,0 0 1 0 0,0-1-1 0 0,-1 1 0 0 0,1 0 0 0 0,0 0 0 0 0,0-1 0 0 0,0 1 0 0 0,0 0 1 0 0,-1 0-1 0 0,1-1 0 0 0,0 1 0 0 0,0 0 0 0 0,0 0 0 0 0,0-1 0 0 0,0 1 0 0 0,0 0 1 0 0,0 0-1 0 0,0-1 0 0 0,0 1 0 0 0,0 0 0 0 0,0-1 0 0 0,-1-10-1868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56 371 16527 0 0,'-11'-3'399'0'0,"-20"-7"994"0"0,30 9-1342 0 0,0 1 0 0 0,0-1-1 0 0,1 1 1 0 0,-1-1 0 0 0,0 1-1 0 0,0-1 1 0 0,1 1 0 0 0,-1-1 0 0 0,0 0-1 0 0,1 0 1 0 0,-1 1 0 0 0,0-1-1 0 0,1 0 1 0 0,-1 0 0 0 0,1 0 0 0 0,0 1-1 0 0,-1-1 1 0 0,1 0 0 0 0,0 0-1 0 0,-1 0 1 0 0,1 0 0 0 0,0 0 0 0 0,0 0-1 0 0,0 0 1 0 0,0 0 0 0 0,0 0-1 0 0,0 0 1 0 0,0 0 0 0 0,0 0 0 0 0,0 0-1 0 0,0 0 1 0 0,0 0 0 0 0,1 0-1 0 0,-1 1 1 0 0,0-1 0 0 0,1 0 0 0 0,-1 0-1 0 0,1 0 1 0 0,0-1 0 0 0,2-3 212 0 0,0 0 0 0 0,0 1 0 0 0,0-1 0 0 0,0 1 0 0 0,8-7 0 0 0,15-13 125 0 0,2 2 1 0 0,1 0-1 0 0,38-21 1 0 0,102-40-374 0 0,-142 71-9 0 0,115-45-25 0 0,-122 51 11 0 0,0 0 1 0 0,0 2 0 0 0,1 0-1 0 0,0 1 1 0 0,25 0 0 0 0,-36 3 49 0 0,0 1 1 0 0,1 1-1 0 0,-1 0 0 0 0,0 0 1 0 0,0 1-1 0 0,0 1 1 0 0,-1-1-1 0 0,1 1 1 0 0,-1 1-1 0 0,0 0 0 0 0,0 0 1 0 0,0 1-1 0 0,-1 0 1 0 0,0 1-1 0 0,0-1 1 0 0,-1 2-1 0 0,1-1 0 0 0,-1 1 1 0 0,-1 0-1 0 0,0 0 1 0 0,0 1-1 0 0,-1 0 0 0 0,0 0 1 0 0,0 0-1 0 0,-1 1 1 0 0,3 10-1 0 0,-5-16-28 0 0,-2 1 0 0 0,1-1 0 0 0,0 1 1 0 0,-1-1-1 0 0,0 1 0 0 0,0 0 0 0 0,0-1 0 0 0,-1 1 0 0 0,0-1 0 0 0,0 1 0 0 0,0-1 0 0 0,-2 6 1 0 0,0-3 20 0 0,0-1 1 0 0,0 1-1 0 0,-1-1 1 0 0,0 0 0 0 0,0 0-1 0 0,-1 0 1 0 0,-5 5-1 0 0,-3 2 58 0 0,-2 0 0 0 0,1-2-1 0 0,-2 1 1 0 0,1-2-1 0 0,-20 10 1 0 0,-47 21 171 0 0,-2-3 0 0 0,-146 43 0 0 0,210-75-366 0 0,1-1 0 0 0,-1-1 1 0 0,0-1-1 0 0,0 0 0 0 0,0-2 0 0 0,0 0 0 0 0,-24-3 0 0 0,37 1-56 0 0,1 0-1 0 0,0 0 1 0 0,0-1-1 0 0,-6-2 1 0 0,11 4 15 0 0,0 0 0 0 0,0 0 0 0 0,0-1 0 0 0,0 1 0 0 0,1-1 0 0 0,-1 1 0 0 0,0-1 0 0 0,0 1 0 0 0,0-1 0 0 0,0 0 0 0 0,0 1 0 0 0,1-1 0 0 0,-1 0 0 0 0,0 0 0 0 0,1 1 0 0 0,-1-1 0 0 0,0 0 0 0 0,1 0 0 0 0,-1 0 0 0 0,1 0 0 0 0,0 0 0 0 0,-1 0 0 0 0,1 0 0 0 0,0 0 0 0 0,-1 0 0 0 0,1 0 0 0 0,0 0 0 0 0,0 0 0 0 0,0 0 0 0 0,0 0 0 0 0,0 0-1 0 0,0-2 2 0 0,4-8-7236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1:2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0,'0'0'1126'0'0,"1"2"-929"0"0,6 8 1341 0 0,-1 0 0 0 0,-1 1 0 0 0,1 0 0 0 0,-2 0 0 0 0,0 0 0 0 0,0 0 0 0 0,3 18-1 0 0,-5-16-1280 0 0,-1 0 0 0 0,1 16-1 0 0,2-14-1864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7 857 4143 0 0,'-7'8'7074'0'0,"15"-14"-5503"0"0,13-13-944 0 0,46-70 2162 0 0,2-3-2162 0 0,-8 27-573 0 0,3 4-1 0 0,143-106 0 0 0,-104 86-21 0 0,107-107 0 0 0,-109 92-261 0 0,-100 96 261 0 0,-1 2-165 0 0,1 0 115 0 0,-1 0-1 0 0,0 0 1 0 0,0 0 0 0 0,-1 0 0 0 0,1 0-1 0 0,0 0 1 0 0,-1 0 0 0 0,0 2 0 0 0,-6 16-59 0 0,-15 32 0 0 0,1-5 77 0 0,-71 156 486 0 0,32-73 148 0 0,32-71-338 0 0,-29 77 435 0 0,51-118-633 0 0,0 1-1 0 0,2 0 1 0 0,0 0 0 0 0,1 0 0 0 0,-1 31 0 0 0,4-45-79 0 0,1-1 1 0 0,-1 1 0 0 0,1-1-1 0 0,-1 0 1 0 0,1 1 0 0 0,1-1 0 0 0,-1 0-1 0 0,0 1 1 0 0,1-1 0 0 0,0 0 0 0 0,0 0-1 0 0,0 0 1 0 0,1-1 0 0 0,3 5 0 0 0,-5-6-82 0 0,1 0 0 0 0,-1-1 0 0 0,1 1 0 0 0,0-1 0 0 0,0 0 0 0 0,0 1 0 0 0,0-1 0 0 0,0 0 0 0 0,0 0 0 0 0,0 0 1 0 0,0-1-1 0 0,0 1 0 0 0,0 0 0 0 0,1-1 0 0 0,-1 0 0 0 0,0 1 0 0 0,0-1 0 0 0,1 0 0 0 0,-1 0 0 0 0,0 0 0 0 0,0 0 1 0 0,1-1-1 0 0,-1 1 0 0 0,0-1 0 0 0,0 1 0 0 0,0-1 0 0 0,1 0 0 0 0,-1 0 0 0 0,3-1 0 0 0,8-6-6262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56 181 4143 0 0,'-10'-3'646'0'0,"-13"-5"-1215"0"0,0-2 7999 0 0,26 5-3890 0 0,1-2-3135 0 0,4 2-157 0 0,0 0 0 0 0,0 1 0 0 0,0 0-1 0 0,0 1 1 0 0,1 0 0 0 0,-1 0 0 0 0,1 0-1 0 0,11 0 1 0 0,0-2 72 0 0,137-27 814 0 0,-26 6-1034 0 0,-100 18-849 0 0,0-1 0 0 0,33-14 1 0 0,-41 12-1178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12439 0 0,'-71'97'1692'0'0,"-17"27"1720"0"0,-1 36-870 0 0,12-20-1972 0 0,3-11-385 0 0,-112 181-204 0 0,174-294-419 0 0,-1 0 1 0 0,-26 25-1 0 0,39-41 425 0 0,-1 1-460 0 0,12-14-9166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7831 0 0,'-2'1'2895'0'0,"-13"5"1110"0"0,-20 13 0 0 0,-38 29-3509 0 0,42-27 431 0 0,-41 32-404 0 0,38-26-466 0 0,-43 25-1 0 0,71-48-120 0 0,5-3-38 0 0,2 0-218 0 0,1 1 293 0 0,-1-1-1 0 0,0 0 1 0 0,1 0-1 0 0,-1 0 1 0 0,1 0 0 0 0,-1-1-1 0 0,1 1 1 0 0,2 1-1 0 0,-3-2 13 0 0,18 8-66 0 0,21 6 0 0 0,-25-10 79 0 0,-1 1 0 0 0,1 1 0 0 0,18 9 0 0 0,-28-12 40 0 0,-1 0 0 0 0,1 0 0 0 0,-1 0 0 0 0,1 0 0 0 0,-1 1 0 0 0,0 0 0 0 0,-1 0 0 0 0,1 0 0 0 0,-1 0 0 0 0,1 0 0 0 0,-1 1 0 0 0,0-1 0 0 0,-1 1 0 0 0,3 6 0 0 0,-4-1 32 0 0,-1-6-55 0 0,-1 0 0 0 0,0-1 1 0 0,-1 1-1 0 0,1 0 1 0 0,-1 0-1 0 0,1 0 0 0 0,-1-1 1 0 0,0 1-1 0 0,-1-1 1 0 0,1 0-1 0 0,-5 6 0 0 0,-3 1 86 0 0,-20 19 0 0 0,17-19-42 0 0,1-1-1 0 0,-1 0 1 0 0,-1-1-1 0 0,-26 12 1 0 0,29-16-188 0 0,0 0 0 0 0,0 0 0 0 0,-1-1 0 0 0,0 0 0 0 0,1-1 0 0 0,-25 1 0 0 0,35-3-19 0 0,-1 0 1 0 0,1 0 0 0 0,-1 0 0 0 0,1 0 0 0 0,-1 0 0 0 0,1-1 0 0 0,-1 1 0 0 0,1-1 0 0 0,-2 0 0 0 0,-5-7-5186 0 0,5-3-485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65 9671 0 0,'0'0'5834'0'0,"0"2"-4305"0"0,0 2-1366 0 0,-1 0 0 0 0,0 0 0 0 0,0 0-1 0 0,0-1 1 0 0,0 1 0 0 0,-1 0 0 0 0,1 0 0 0 0,-1-1 0 0 0,0 1 0 0 0,-3 4 0 0 0,-29 36 614 0 0,25-32-646 0 0,0-1-118 0 0,-14 18 57 0 0,-21 33 1 0 0,39-53-62 0 0,0-1 1 0 0,0 1 0 0 0,1 0 0 0 0,0 1-1 0 0,1-1 1 0 0,0 1 0 0 0,0-1-1 0 0,-2 21 1 0 0,5-27 2 0 0,0 0-1 0 0,0 0 1 0 0,1-1-1 0 0,-1 1 1 0 0,1 0-1 0 0,-1 0 0 0 0,1 0 1 0 0,0-1-1 0 0,0 1 1 0 0,0 0-1 0 0,0-1 1 0 0,1 1-1 0 0,-1-1 1 0 0,1 0-1 0 0,-1 1 1 0 0,1-1-1 0 0,0 0 1 0 0,0 0-1 0 0,0 0 1 0 0,0 0-1 0 0,0 0 0 0 0,0 0 1 0 0,1-1-1 0 0,-1 1 1 0 0,1-1-1 0 0,-1 0 1 0 0,1 0-1 0 0,-1 0 1 0 0,5 2-1 0 0,2-1 34 0 0,-1 0-1 0 0,0 0 1 0 0,0 0-1 0 0,1-1 0 0 0,-1-1 1 0 0,0 1-1 0 0,1-1 1 0 0,14-3-1 0 0,-4-1 19 0 0,0-1 0 0 0,0-1 0 0 0,24-11 0 0 0,-17 6-35 0 0,-7 4-14 0 0,-1-2-1 0 0,0 0 1 0 0,-1 0 0 0 0,20-15-1 0 0,-28 16-5 0 0,0 1-1 0 0,0-1 1 0 0,-1-1-1 0 0,1 0 1 0 0,-2 0 0 0 0,1 0-1 0 0,-2-1 1 0 0,8-14-1 0 0,-9 14-105 0 0,0 0 1 0 0,-1 0-1 0 0,-1-1 0 0 0,0 1 1 0 0,0-1-1 0 0,-1 0 0 0 0,-1 0 0 0 0,0 0 1 0 0,0 0-1 0 0,-1 0 0 0 0,-2-21 1 0 0,1 27 54 0 0,1 1 1 0 0,-1-1-1 0 0,0 0 1 0 0,-1 0-1 0 0,1 1 1 0 0,-1-1-1 0 0,0 1 0 0 0,0-1 1 0 0,-1 1-1 0 0,1 0 1 0 0,-1 0-1 0 0,0 0 1 0 0,0 0-1 0 0,0 0 1 0 0,-1 1-1 0 0,1-1 1 0 0,-1 1-1 0 0,0 0 1 0 0,0 0-1 0 0,0 0 1 0 0,0 1-1 0 0,0-1 1 0 0,-1 1-1 0 0,1 0 1 0 0,-1 0-1 0 0,0 1 1 0 0,1-1-1 0 0,-10 0 1 0 0,3 0 8 0 0,-1 1 0 0 0,1 1 0 0 0,0-1 0 0 0,-1 2 0 0 0,1 0 0 0 0,0 0 1 0 0,0 1-1 0 0,0 0 0 0 0,0 1 0 0 0,0 1 0 0 0,0-1 0 0 0,1 2 0 0 0,-15 7 0 0 0,23-11-18 0 0,0 1 0 0 0,0-1-1 0 0,1 0 1 0 0,-1 1 0 0 0,1-1 0 0 0,-1 1-1 0 0,1-1 1 0 0,0 1 0 0 0,-1 0 0 0 0,0 2-1 0 0,1-3-323 0 0,1 0-1 0 0,-1 1 0 0 0,1-1 1 0 0,0 0-1 0 0,-1 0 1 0 0,1 1-1 0 0,0-1 0 0 0,0 0 1 0 0,0 1-1 0 0,0-1 0 0 0,0 2 1 0 0,4 11-5282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0:4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 4143 0 0,'-20'-6'18760'0'0,"18"18"-18627"0"0,0 1 1 0 0,-1-1-1 0 0,-1 0 0 0 0,-10 22 0 0 0,-28 48 615 0 0,18-38-330 0 0,8-14-162 0 0,-87 187 723 0 0,90-184-926 0 0,1 0 0 0 0,2 1 0 0 0,2 0 0 0 0,-8 65 0 0 0,12 9 84 0 0,4-102-122 0 0,-5 24 45 0 0,4-23-60 0 0,-2 6 0 0 0,1-3-21 0 0,1-9-93 0 0,3-2-610 0 0,10-7-548 0 0,3-4-381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9007 0 0,'0'0'2698'0'0,"9"6"-764"0"0,-3-1-1767 0 0,0 1 0 0 0,-1-1-1 0 0,0 1 1 0 0,0 0 0 0 0,0 1-1 0 0,-1-1 1 0 0,0 1 0 0 0,0 0-1 0 0,0 0 1 0 0,-1 0 0 0 0,3 11-1 0 0,1 8 1005 0 0,8 54 0 0 0,-11-55-1041 0 0,-2-11-121 0 0,0-1 1 0 0,-1 1-1 0 0,0 0 0 0 0,-1-1 0 0 0,-1 1 1 0 0,-3 21-1 0 0,3-30-5 0 0,-1 0-1 0 0,1-1 1 0 0,-1 1 0 0 0,1-1-1 0 0,-1 1 1 0 0,0-1 0 0 0,-1 0-1 0 0,1 1 1 0 0,-1-1 0 0 0,0 0-1 0 0,0-1 1 0 0,0 1 0 0 0,-1-1-1 0 0,1 1 1 0 0,-1-1 0 0 0,0 0-1 0 0,0 0 1 0 0,0 0 0 0 0,0-1 0 0 0,0 0-1 0 0,-1 0 1 0 0,-4 2 0 0 0,-4 0-91 0 0,0-1 0 0 0,0-1 1 0 0,0 0-1 0 0,-1-1 0 0 0,1 0 1 0 0,-1-1-1 0 0,1 0 0 0 0,-1-1 1 0 0,1-1-1 0 0,-1 0 0 0 0,1-1 1 0 0,0-1-1 0 0,-19-7 0 0 0,28 10-89 0 0,0-1 0 0 0,0 0 0 0 0,1 0 0 0 0,-1-1 0 0 0,0 1-1 0 0,1-1 1 0 0,0 0 0 0 0,-1 0 0 0 0,-3-5 0 0 0,-2-4-519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119 350 9215 0 0,'-1'1'707'0'0,"-97"150"7000"0"0,88-136-5761 0 0,10-15-1904 0 0,0 1 0 0 0,0-1 1 0 0,0 0-1 0 0,-1 1 0 0 0,1-1 0 0 0,0 1 0 0 0,0-1 0 0 0,-1 0 0 0 0,1 1 0 0 0,0-1 0 0 0,0 0 0 0 0,-1 1 1 0 0,1-1-1 0 0,0 0 0 0 0,-1 1 0 0 0,1-1 0 0 0,0 0 0 0 0,-1 1 0 0 0,0-5 40 0 0,0 0 0 0 0,0 0 0 0 0,0 0 0 0 0,1 0 0 0 0,0 0 0 0 0,0 0-1 0 0,0-1 1 0 0,0 1 0 0 0,1 0 0 0 0,0 0 0 0 0,-1 0 0 0 0,1 1 0 0 0,3-8 0 0 0,1-3 144 0 0,1 0-1 0 0,11-18 1 0 0,135-202 686 0 0,-136 215-1054 0 0,0 0 0 0 0,1 1-1 0 0,35-29 1 0 0,-42 39 71 0 0,0 1-1 0 0,1 0 1 0 0,-1 0-1 0 0,1 1 1 0 0,1 1-1 0 0,-1 0 1 0 0,1 1-1 0 0,-1 0 1 0 0,21-4-1 0 0,-24 7-444 0 0,1 0 0 0 0,-1 1-1 0 0,0 0 1 0 0,1 0 0 0 0,-1 1-1 0 0,1 0 1 0 0,8 2 0 0 0,-2 2-1238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71 1839 0 0,'1'1'134'0'0,"14"11"4953"0"0,-8-5-1895 0 0,1-1 0 0 0,0 0-1 0 0,16 8 1 0 0,-20-12-2994 0 0,0 0 0 0 0,0 0 0 0 0,1-1 0 0 0,-1 0 0 0 0,1 0 0 0 0,8 1 0 0 0,-7-2-96 0 0,0 0 0 0 0,0 0 1 0 0,0 0-1 0 0,0-1 0 0 0,0 0 1 0 0,0 0-1 0 0,0 0 0 0 0,-1-1 1 0 0,7-2-1 0 0,-10 3-150 0 0,0 0 0 0 0,0 0-1 0 0,1 0 1 0 0,-1-1 0 0 0,0 1 0 0 0,0-1 0 0 0,0 0-1 0 0,0 1 1 0 0,-1-1 0 0 0,1 0 0 0 0,0 0 0 0 0,-1 0-1 0 0,0 0 1 0 0,1 0 0 0 0,-1-1 0 0 0,0 1 0 0 0,0 0-1 0 0,0 0 1 0 0,0-1 0 0 0,0 1 0 0 0,-1-1 0 0 0,1 1-1 0 0,-1-5 1 0 0,0 5-14 0 0,0 0-1 0 0,0 0 1 0 0,-1 0-1 0 0,1 0 1 0 0,-1 0-1 0 0,1 0 1 0 0,-1 0-1 0 0,0 0 1 0 0,0 0 0 0 0,0 0-1 0 0,0 1 1 0 0,0-1-1 0 0,0 0 1 0 0,0 0-1 0 0,-1 1 1 0 0,1-1-1 0 0,-1 1 1 0 0,-2-3-1 0 0,0 1-29 0 0,0 0 0 0 0,0-1 0 0 0,-1 2 0 0 0,1-1 0 0 0,-1 1-1 0 0,-6-3 1 0 0,2 2 42 0 0,0 1 0 0 0,0 0 0 0 0,-1 1 0 0 0,1 0 0 0 0,0 1 0 0 0,0 0 0 0 0,0 0 0 0 0,-1 1-1 0 0,1 0 1 0 0,0 1 0 0 0,0 0 0 0 0,0 0 0 0 0,-11 6 0 0 0,-4 1 225 0 0,1 1 1 0 0,1 1-1 0 0,-36 24 0 0 0,54-32-136 0 0,-15 9 168 0 0,0 1 1 0 0,1 1-1 0 0,-30 30 0 0 0,44-39-148 0 0,-1 0 0 0 0,1 1 0 0 0,0 0 0 0 0,1-1 0 0 0,0 1-1 0 0,0 0 1 0 0,-4 10 0 0 0,6-12-15 0 0,0 1 0 0 0,0-1 0 0 0,0 1 1 0 0,1-1-1 0 0,-1 1 0 0 0,1 0 0 0 0,0-1 0 0 0,1 1 0 0 0,-1-1 0 0 0,1 1 0 0 0,0-1 0 0 0,2 7 0 0 0,-2-7-8 0 0,1 1-1 0 0,1-1 1 0 0,-1 0 0 0 0,0 0-1 0 0,1 0 1 0 0,0 0-1 0 0,0 0 1 0 0,0 0 0 0 0,1-1-1 0 0,-1 1 1 0 0,1-1-1 0 0,0 0 1 0 0,0 0 0 0 0,0-1-1 0 0,0 1 1 0 0,0-1-1 0 0,1 0 1 0 0,-1 0-1 0 0,1 0 1 0 0,7 2 0 0 0,2-1-317 0 0,0 1 0 0 0,15 1 0 0 0,27 0-4422 0 0,-41-4 2193 0 0,4 0-3470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7 11975 0 0,'-3'-1'169'0'0,"-1"-1"0"0"0,1 2 0 0 0,-1-1 0 0 0,1 0-1 0 0,-1 0 1 0 0,0 1 0 0 0,1 0 0 0 0,-1 0 0 0 0,1 0-1 0 0,-1 0 1 0 0,0 1 0 0 0,1-1 0 0 0,-5 2-1 0 0,-7 2 1181 0 0,-25 10 0 0 0,32-11-884 0 0,-34 15 669 0 0,-58 35 0 0 0,43-22-600 0 0,44-24-428 0 0,0 1-1 0 0,1 1 0 0 0,0 0 1 0 0,0 1-1 0 0,1 0 0 0 0,-13 14 1 0 0,19-18-88 0 0,0 0 1 0 0,1 0 0 0 0,-1 0 0 0 0,1 0-1 0 0,0 1 1 0 0,1 0 0 0 0,0 0 0 0 0,0 0-1 0 0,0 0 1 0 0,1 0 0 0 0,0 1 0 0 0,0-1-1 0 0,1 1 1 0 0,-1 7 0 0 0,2-12-16 0 0,0 0 1 0 0,1 0 0 0 0,-1 0-1 0 0,1 0 1 0 0,-1 0 0 0 0,1 0-1 0 0,0 0 1 0 0,0 0 0 0 0,0 0-1 0 0,1 0 1 0 0,-1-1-1 0 0,1 1 1 0 0,3 4 0 0 0,-2-3 5 0 0,0-1 0 0 0,1 0 0 0 0,0 1 1 0 0,0-1-1 0 0,-1 0 0 0 0,2-1 0 0 0,7 5 1 0 0,0-2 0 0 0,1 0 1 0 0,-1-1 0 0 0,1 0 0 0 0,0-1-1 0 0,18 2 1 0 0,-13-4-1183 0 0,34-2-1 0 0,-44 1 322 0 0,11 0-5833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9 4607 0 0,'-4'-1'11863'0'0,"-7"-4"-10599"0"0,7 4-1182 0 0,-1 0 1 0 0,0 1-1 0 0,0 0 0 0 0,0-1 1 0 0,1 1-1 0 0,-1 1 0 0 0,0-1 1 0 0,0 1-1 0 0,-5 1 1 0 0,-45 15 585 0 0,40-12-615 0 0,-33 13-13 0 0,0 1 0 0 0,2 3 0 0 0,0 2 0 0 0,2 2 0 0 0,-52 39 0 0 0,94-63-24 0 0,-27 21 206 0 0,28-21-191 0 0,-1 0 1 0 0,0 0-1 0 0,0 0 1 0 0,1 0-1 0 0,0 0 1 0 0,-1 0-1 0 0,1 1 1 0 0,0-1 0 0 0,0 1-1 0 0,0-1 1 0 0,-1 4-1 0 0,2-6-15 0 0,0 1-1 0 0,1-1 0 0 0,-1 1 1 0 0,0-1-1 0 0,0 1 0 0 0,0-1 1 0 0,1 1-1 0 0,-1-1 0 0 0,0 1 1 0 0,0-1-1 0 0,1 1 0 0 0,-1-1 1 0 0,0 1-1 0 0,1-1 0 0 0,-1 1 1 0 0,1-1-1 0 0,-1 0 0 0 0,1 1 1 0 0,-1-1-1 0 0,1 0 0 0 0,0 1 1 0 0,9 5 144 0 0,-4-4-86 0 0,-1 0 1 0 0,1-1-1 0 0,0 1 1 0 0,-1-1 0 0 0,1-1-1 0 0,10 1 1 0 0,36-4 231 0 0,-42 3-248 0 0,23-4-135 0 0,0-1 1 0 0,0-2-1 0 0,-1-1 0 0 0,1-1 0 0 0,-2-2 1 0 0,44-21-1 0 0,-27 11-567 0 0,-47 21 537 0 0,-1 1-226 0 0,-5 59 397 0 0,5-58-147 0 0,0-1-1 0 0,0 1 1 0 0,1 0 0 0 0,-1 0-1 0 0,0 0 1 0 0,0-1 0 0 0,1 1 0 0 0,-1 0-1 0 0,1 0 1 0 0,0-1 0 0 0,0 1-1 0 0,-1 0 1 0 0,1-1 0 0 0,0 1 0 0 0,0-1-1 0 0,0 1 1 0 0,1-1 0 0 0,-1 1 0 0 0,0-1-1 0 0,0 0 1 0 0,1 0 0 0 0,-1 0-1 0 0,1 0 1 0 0,1 2 0 0 0,1-1-924 0 0,4 3-5171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13823 0 0,'0'0'1062'0'0,"-1"1"-693"0"0,-6 4 52 0 0,0 0-1 0 0,1 0 1 0 0,0 0 0 0 0,0 1-1 0 0,0 0 1 0 0,-7 11-1 0 0,-29 47 2428 0 0,29-43-2627 0 0,-56 104 1330 0 0,4-7-942 0 0,15-32-446 0 0,27-44-279 0 0,-2 0 0 0 0,-2-2 0 0 0,-33 38 0 0 0,15-22-4365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3:5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 2303 0 0,'-15'-1'200'0'0,"10"3"598"0"0,0 0 0 0 0,0 0-1 0 0,0 0 1 0 0,1 1-1 0 0,-1-1 1 0 0,1 1-1 0 0,-1 0 1 0 0,-4 6 0 0 0,-32 32 8548 0 0,34-34-8832 0 0,-42 49 301 0 0,3 1 0 0 0,-59 98 1 0 0,-57 138 1123 0 0,133-239-1939 0 0,-49 70 0 0 0,39-77-1353 0 0,38-46 778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33 3679 0 0,'0'-1'284'0'0,"13"-30"16775"0"0,-13 33-16834 0 0,3 10-104 0 0,-1-1 1 0 0,0 1-1 0 0,0-1 0 0 0,-2 1 0 0 0,0 0 0 0 0,0-1 1 0 0,-3 20-1 0 0,-21 83 12 0 0,12-70-108 0 0,-2 10-13 0 0,-3-1 1 0 0,-26 58-1 0 0,-58 95-224 0 0,48-118-163 0 0,36-63-106 0 0,1 1 0 0 0,-23 53 0 0 0,38-77 109 0 0,29-45-5915 0 0,-11 16 4427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39 118 11055 0 0,'-2'0'506'0'0,"-1"0"-327"0"0,-16 3 316 0 0,7 2 3080 0 0,12-4-3214 0 0,-1 0 1 0 0,1 0-1 0 0,-1 0 1 0 0,1 0-1 0 0,0 0 1 0 0,0 0-1 0 0,-1 0 0 0 0,1 0 1 0 0,0 0-1 0 0,0 0 1 0 0,0 0-1 0 0,1 2 1 0 0,-1-1-266 0 0,1-1 1 0 0,0 1 0 0 0,1 0-1 0 0,-1 0 1 0 0,0 0 0 0 0,0-1-1 0 0,1 1 1 0 0,-1-1 0 0 0,1 1-1 0 0,-1-1 1 0 0,1 0 0 0 0,0 1 0 0 0,0-1-1 0 0,3 2 1 0 0,-1-2 49 0 0,0 1 1 0 0,0-1-1 0 0,1 0 0 0 0,-1 0 1 0 0,0 0-1 0 0,9 0 0 0 0,3-1 198 0 0,1-1 0 0 0,31-5-1 0 0,-41 5-297 0 0,259-58 378 0 0,-166 34-696 0 0,23-9-1142 0 0,-44 2-6542 0 0,-49 17 1545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8751 0 0,'0'0'674'0'0,"-1"1"-438"0"0,-10 13 896 0 0,1 1 0 0 0,1 0 0 0 0,-9 20 0 0 0,-19 53 2407 0 0,32-74-3444 0 0,-207 538 3215 0 0,184-480-3302 0 0,-32 75-5 0 0,46-116-4 0 0,-2-1 1 0 0,-32 45 0 0 0,43-66 0 0 0,-16 15-16 0 0,20-22-62 0 0,0-4-100 0 0,0 0 153 0 0,0 0-1 0 0,1 0 1 0 0,-1 0 0 0 0,0-1-1 0 0,1 1 1 0 0,0 0 0 0 0,0-1-1 0 0,0 1 1 0 0,0 0 0 0 0,0 0-1 0 0,0-1 1 0 0,0 1 0 0 0,1 0-1 0 0,-1 0 1 0 0,2-4 0 0 0,14-35-192 0 0,-15 38 201 0 0,12-26-24 0 0,2 0 0 0 0,1 1 0 0 0,1 1 0 0 0,1 1 0 0 0,2 1 0 0 0,0 0 0 0 0,2 1 1 0 0,0 2-1 0 0,27-21 0 0 0,-36 33 78 0 0,1 0 0 0 0,0 1 0 0 0,17-8 0 0 0,-26 15-7 0 0,0-1 0 0 0,1 1 0 0 0,-1 0 0 0 0,1 1 1 0 0,-1-1-1 0 0,1 1 0 0 0,0 0 0 0 0,-1 0 0 0 0,1 1 1 0 0,0 0-1 0 0,0 0 0 0 0,8 1 0 0 0,-11-1-10 0 0,-1 1 0 0 0,0 0 0 0 0,1 0 0 0 0,-1 0 0 0 0,0 0 0 0 0,0 0-1 0 0,0 0 1 0 0,0 0 0 0 0,0 1 0 0 0,0-1 0 0 0,0 1 0 0 0,0 0 0 0 0,0-1 0 0 0,-1 1 0 0 0,3 3 0 0 0,-1-1 27 0 0,-1 0 0 0 0,0 0 1 0 0,0 1-1 0 0,0-1 0 0 0,-1 0 1 0 0,1 1-1 0 0,1 8 0 0 0,-2-1 48 0 0,0 0 0 0 0,0 1 0 0 0,-1 0 0 0 0,-1-1-1 0 0,-2 16 1 0 0,-13 46 61 0 0,9-46-75 0 0,-6 45-1 0 0,13-65-106 0 0,2-2-106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1:0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2 170 3223 0 0,'0'-2'240'0'0,"-1"-23"1929"0"0,1 22-1908 0 0,0 0-1 0 0,-1 0 1 0 0,1 1-1 0 0,0-1 1 0 0,1 0 0 0 0,-1 0-1 0 0,0 0 1 0 0,1 1 0 0 0,-1-1-1 0 0,1 0 1 0 0,0 1-1 0 0,0-1 1 0 0,0 0 0 0 0,0 1-1 0 0,3-5 1 0 0,57-75 31 0 0,-55 72-393 0 0,-3 7 769 0 0,-6 10 2849 0 0,3-6-3509 0 0,-1-1 1 0 0,1 1-1 0 0,0 0 0 0 0,0 0 1 0 0,-1-1-1 0 0,1 1 0 0 0,0 0 0 0 0,0 0 1 0 0,0-1-1 0 0,0 1 0 0 0,0 0 1 0 0,0 0-1 0 0,0-1 0 0 0,1 1 1 0 0,-1 0-1 0 0,0-1 0 0 0,0 1 1 0 0,0 0-1 0 0,1 0 0 0 0,-1-1 1 0 0,0 1-1 0 0,1 0 0 0 0,-1-1 1 0 0,1 1-1 0 0,-1-1 0 0 0,1 1 1 0 0,-1-1-1 0 0,1 1 0 0 0,0 0 0 0 0,17 11 36 0 0,-10-9-25 0 0,0 0 1 0 0,1 0-1 0 0,-1-1 0 0 0,0-1 0 0 0,1 1 0 0 0,-1-1 0 0 0,1 0 1 0 0,11-1-1 0 0,72-9 253 0 0,-45 3-213 0 0,59 2 86 0 0,-58 4-66 0 0,145 6 410 0 0,-109-2-296 0 0,-27-2-152 0 0,182 4 68 0 0,-61-5-262 0 0,88-2-210 0 0,173-1-1222 0 0,-328 3 877 0 0,49 4-313 0 0,-146-3 893 0 0,-1-1 0 0 0,1-1 1 0 0,0 0-1 0 0,-1-1 0 0 0,1-1 1 0 0,-1 0-1 0 0,1-1 0 0 0,-1 0 1 0 0,0-1-1 0 0,0 0 0 0 0,20-10 1 0 0,-20 7-3711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176 183 5527 0 0,'2'0'423'0'0,"4"1"-38"0"0,0-1 1 0 0,0-1-1 0 0,0 1 0 0 0,0-1 0 0 0,0 0 1 0 0,0 0-1 0 0,-1-1 0 0 0,1 0 0 0 0,0 0 1 0 0,-1 0-1 0 0,1 0 0 0 0,-1-1 0 0 0,6-4 1 0 0,-6 4-113 0 0,0 0 1 0 0,0-1-1 0 0,0 1 1 0 0,-1-1 0 0 0,1 0-1 0 0,-1-1 1 0 0,0 1-1 0 0,0-1 1 0 0,-1 0 0 0 0,1 0-1 0 0,-1 0 1 0 0,0 0-1 0 0,3-8 1 0 0,-5 8-133 0 0,0-1-1 0 0,-1 1 1 0 0,0-1 0 0 0,0 1 0 0 0,0-1-1 0 0,0 1 1 0 0,-1-1 0 0 0,0 1-1 0 0,0-1 1 0 0,0 1 0 0 0,-1 0 0 0 0,-3-9-1 0 0,3 9 60 0 0,2 4-187 0 0,-1 1 1 0 0,1-1-1 0 0,-1 1 0 0 0,1-1 0 0 0,0 1 1 0 0,-1-1-1 0 0,1 1 0 0 0,-1-1 0 0 0,0 1 1 0 0,1 0-1 0 0,-1-1 0 0 0,1 1 0 0 0,-1 0 1 0 0,1-1-1 0 0,-1 1 0 0 0,0 0 0 0 0,1 0 1 0 0,-1 0-1 0 0,0 0 0 0 0,1-1 0 0 0,-1 1 1 0 0,0 0-1 0 0,1 0 0 0 0,-1 0 0 0 0,0 0 1 0 0,1 0-1 0 0,-2 1 0 0 0,-19 3 274 0 0,20-4-285 0 0,-18 7-87 0 0,1 0 0 0 0,-1 1 0 0 0,1 1 0 0 0,-22 16 1 0 0,27-18 62 0 0,0 2 12 0 0,0 0 0 0 0,1 0 1 0 0,0 2-1 0 0,0-1 1 0 0,-14 18-1 0 0,18-19 6 0 0,1 1 0 0 0,0-1 0 0 0,1 1 0 0 0,0 0 0 0 0,1 1 0 0 0,0-1 0 0 0,-7 23 0 0 0,11-29 15 0 0,1 0 1 0 0,-1 0-1 0 0,1 0 0 0 0,-1 1 0 0 0,1-1 1 0 0,0 0-1 0 0,1 0 0 0 0,-1 0 0 0 0,1 0 1 0 0,0 0-1 0 0,0 0 0 0 0,0 0 0 0 0,0 0 1 0 0,1 0-1 0 0,0 0 0 0 0,0 0 0 0 0,0-1 1 0 0,0 1-1 0 0,0-1 0 0 0,1 1 0 0 0,-1-1 1 0 0,1 0-1 0 0,0 0 0 0 0,0 0 0 0 0,0 0 1 0 0,0-1-1 0 0,1 1 0 0 0,-1-1 0 0 0,1 0 1 0 0,0 0-1 0 0,-1 0 0 0 0,1-1 0 0 0,0 1 1 0 0,0-1-1 0 0,0 0 0 0 0,5 1 0 0 0,-6-2-7 0 0,0 0 1 0 0,0 0-1 0 0,0 0 0 0 0,0-1 0 0 0,0 1 0 0 0,0-1 1 0 0,0 0-1 0 0,0 0 0 0 0,0 0 0 0 0,-1 0 0 0 0,1 0 1 0 0,0-1-1 0 0,-1 1 0 0 0,4-3 0 0 0,6-5 69 0 0,18-15 0 0 0,-23 18-60 0 0,11-11-1 0 0,-1 0 0 0 0,0-1 1 0 0,-2 0-1 0 0,0-2 1 0 0,21-37-1 0 0,-36 57-5 0 0,0 0-1 0 0,0 0 1 0 0,0 0 0 0 0,0 1-1 0 0,0-1 1 0 0,1 0-1 0 0,-1 0 1 0 0,0 0-1 0 0,0 0 1 0 0,0 0 0 0 0,0 0-1 0 0,0 0 1 0 0,0 0-1 0 0,0 1 1 0 0,0-1-1 0 0,0 0 1 0 0,0 0 0 0 0,0 0-1 0 0,0 0 1 0 0,1 0-1 0 0,-1 0 1 0 0,0 0 0 0 0,0 0-1 0 0,0 0 1 0 0,0 0-1 0 0,0 0 1 0 0,0 0-1 0 0,0 0 1 0 0,0 0 0 0 0,1 0-1 0 0,-1 0 1 0 0,0 0-1 0 0,0 0 1 0 0,0 0-1 0 0,0 0 1 0 0,0 0 0 0 0,0 0-1 0 0,0 0 1 0 0,1 0-1 0 0,-1 0 1 0 0,0 0-1 0 0,0 0 1 0 0,0 0 0 0 0,0 0-1 0 0,0 0 1 0 0,0 0-1 0 0,0 0 1 0 0,0 0 0 0 0,0 0-1 0 0,1 0 1 0 0,-1-1-1 0 0,0 21 664 0 0,0 6-186 0 0,1-23-568 0 0,0 0 0 0 0,-1 0 0 0 0,1 1 0 0 0,0-1 0 0 0,3 6 0 0 0,-3-8-128 0 0,0 0 1 0 0,0 0 0 0 0,0 0-1 0 0,0 0 1 0 0,0 0 0 0 0,0 0 0 0 0,0 0-1 0 0,1 0 1 0 0,-1-1 0 0 0,0 1 0 0 0,2 1-1 0 0,5 1-1212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48 15519 0 0,'11'-10'445'0'0,"0"0"-1"0"0,1 1 0 0 0,15-9 2485 0 0,-27 36-1703 0 0,-39 90-441 0 0,5-19-743 0 0,-17 83 14 0 0,-61 176-48 0 0,75-246 26 0 0,-93 235-1227 0 0,121-317 1011 0 0,4-10-112 0 0,1 1 1 0 0,0-1 0 0 0,-3 13-1 0 0,6-21-155 0 0,3-5-750 0 0,18-26-1334 0 0,-8 7-3054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73 7831 0 0,'-7'1'296'0'0,"1"0"0"0"0,0 0 0 0 0,-11 3 11078 0 0,17-3-11269 0 0,1 0 1 0 0,-1 0 0 0 0,0 0-1 0 0,1 0 1 0 0,-1 0 0 0 0,1 0-1 0 0,-1 0 1 0 0,1 0 0 0 0,-1 0-1 0 0,1-1 1 0 0,-1 1 0 0 0,1 0-1 0 0,0 0 1 0 0,0 0-1 0 0,0-1 1 0 0,-1 1 0 0 0,1 0-1 0 0,0-1 1 0 0,2 1 0 0 0,18 9 1103 0 0,-6-6-769 0 0,0-2 1 0 0,0 0-1 0 0,0 0 0 0 0,0-2 0 0 0,1 0 0 0 0,23-3 1 0 0,3-3 35 0 0,46-13 1 0 0,115-38-631 0 0,-117 31-9026 0 0,-83 26 8707 0 0,15-6-7139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62 687 1375 0 0,'-1'2'107'0'0,"-19"14"489"0"0,10-6 3035 0 0,1 0 1 0 0,-12 19 4513 0 0,23-30-8027 0 0,0 1 0 0 0,1-1-1 0 0,-1 0 1 0 0,0 0 0 0 0,1 0 0 0 0,-1 0 0 0 0,0 0 0 0 0,0-1 0 0 0,0 1 0 0 0,0-1-1 0 0,0 1 1 0 0,0-1 0 0 0,0 0 0 0 0,-1 0 0 0 0,3-3 0 0 0,3-2 165 0 0,144-138 2526 0 0,74-61-1198 0 0,-18 18-1463 0 0,-192 174-225 0 0,-13 13 1 0 0,-3 8-461 0 0,0 0 499 0 0,0 0 1 0 0,0 0-1 0 0,0 0 0 0 0,-1 0 0 0 0,-1 0 0 0 0,1-1 0 0 0,-4 7 1 0 0,-31 52-416 0 0,15-29 346 0 0,7-11 105 0 0,-37 72-34 0 0,44-80 30 0 0,1 0-1 0 0,0 1 1 0 0,-7 32-1 0 0,14-46 10 0 0,-1 1 0 0 0,0-1 0 0 0,1 0 0 0 0,0 1 1 0 0,0-1-1 0 0,0 0 0 0 0,0 0 0 0 0,1 1 0 0 0,0-1 0 0 0,0 0 0 0 0,0 0 0 0 0,3 7 0 0 0,-3-9 2 0 0,0 0 0 0 0,0 0 0 0 0,1 0-1 0 0,-1 0 1 0 0,1-1 0 0 0,-1 1 0 0 0,1 0 0 0 0,0-1-1 0 0,-1 1 1 0 0,1-1 0 0 0,0 0 0 0 0,0 1 0 0 0,0-1-1 0 0,0 0 1 0 0,0 0 0 0 0,0 0 0 0 0,1-1 0 0 0,-1 1-1 0 0,0 0 1 0 0,0-1 0 0 0,1 0 0 0 0,-1 1 0 0 0,0-1-1 0 0,5 0 1 0 0,1-1 50 0 0,1 1 1 0 0,-1-2-1 0 0,0 1 0 0 0,0-1 0 0 0,0 0 0 0 0,0-1 1 0 0,0 0-1 0 0,0 0 0 0 0,9-6 0 0 0,8-6 33 0 0,30-23 0 0 0,-44 29-67 0 0,63-48-17 0 0,-4-4 0 0 0,100-109-1 0 0,-147 144 1 0 0,34-50 0 0 0,-47 61-20 0 0,-2 0 0 0 0,0 0 0 0 0,0-1 0 0 0,-2 0 0 0 0,7-25 0 0 0,5-15-161 0 0,-18 55 79 0 0,1 3-203 0 0,-1 2 262 0 0,1 0 0 0 0,-1 0-1 0 0,0 1 1 0 0,0-1 0 0 0,0 0-1 0 0,-1 0 1 0 0,1 0 0 0 0,-1 1-1 0 0,0-1 1 0 0,0 0 0 0 0,0 0 0 0 0,-3 3-1 0 0,-3 11-72 0 0,-13 21-1 0 0,-46 74 52 0 0,-50 94-38 0 0,105-185 89 0 0,1 1-1 0 0,-8 28 0 0 0,15-41 8 0 0,1 0-1 0 0,0 0 1 0 0,0 0-1 0 0,1 0 0 0 0,0 0 1 0 0,1 0-1 0 0,0 0 1 0 0,2 12-1 0 0,-1-18-14 0 0,0 0 0 0 0,0 0 1 0 0,0 0-1 0 0,1 0 0 0 0,-1 0 0 0 0,1-1 0 0 0,0 1 0 0 0,0 0 0 0 0,1-1 0 0 0,4 7 1 0 0,-6-9-18 0 0,1 1 1 0 0,0 0 0 0 0,0 0 0 0 0,0-1 0 0 0,0 1 0 0 0,0-1 0 0 0,0 0-1 0 0,1 0 1 0 0,-1 0 0 0 0,0 0 0 0 0,1 0 0 0 0,-1 0 0 0 0,1 0 0 0 0,-1-1-1 0 0,0 1 1 0 0,1-1 0 0 0,0 0 0 0 0,4 0 0 0 0,7-2-929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8751 0 0,'0'0'794'0'0,"-11"11"-254"0"0,10-8-72 0 0,1-1 1 0 0,-1 0-1 0 0,0 0 1 0 0,1 0 0 0 0,0 1-1 0 0,-1-1 1 0 0,1 0-1 0 0,0 1 1 0 0,0-1-1 0 0,0 0 1 0 0,0 1 0 0 0,1-1-1 0 0,-1 0 1 0 0,1 1-1 0 0,-1-1 1 0 0,1 0-1 0 0,0 0 1 0 0,1 3 0 0 0,3 5 515 0 0,0 1 1 0 0,10 11 0 0 0,-14-20-997 0 0,15 21 547 0 0,1-1 1 0 0,1 0-1 0 0,40 36 0 0 0,72 46-28 0 0,14 14-406 0 0,-71-48-642 0 0,-72-69 322 0 0,2 1-48 0 0,-3-1 218 0 0,0-1 1 0 0,0 0 0 0 0,0 0 0 0 0,0 0 0 0 0,0 0-1 0 0,0 0 1 0 0,0 1 0 0 0,0-1 0 0 0,1 0 0 0 0,-1 0-1 0 0,0 0 1 0 0,0 0 0 0 0,0 0 0 0 0,0 0 0 0 0,0 0-1 0 0,1 1 1 0 0,-1-1 0 0 0,0 0 0 0 0,0 0 0 0 0,0 0-1 0 0,0 0 1 0 0,0 0 0 0 0,1 0 0 0 0,-1 0 0 0 0,0 0-1 0 0,0 0 1 0 0,0 0 0 0 0,0 0 0 0 0,1 0 0 0 0,-1 0-1 0 0,0 0 1 0 0,0 0 0 0 0,0 0 0 0 0,1 0 0 0 0,0 0-177 0 0,0-1 0 0 0,-1 1 0 0 0,1 0 0 0 0,0-1 1 0 0,0 1-1 0 0,0-1 0 0 0,0 1 0 0 0,0-1 0 0 0,-1 1 1 0 0,1-1-1 0 0,0 1 0 0 0,0-1 0 0 0,-1 0 0 0 0,2 0 1 0 0,3-7-1634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15863 0 0,'0'0'1439'0'0,"-7"2"-1158"0"0,-1 2-1 0 0,1 1 1 0 0,-1 0-1 0 0,1 1 0 0 0,0 0 0 0 0,-8 8 1 0 0,-31 38 1031 0 0,29-32-1019 0 0,-57 69 349 0 0,24-27-672 0 0,-113 108 1 0 0,115-130-318 0 0,46-39 115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62 10591 0 0,'-30'-4'7990'0'0,"31"5"-7762"0"0,9 2 2 0 0,1-1 0 0 0,-1 0 0 0 0,1-1 0 0 0,-1 0 0 0 0,1-1 0 0 0,0 0 0 0 0,12-1 0 0 0,76-16 639 0 0,-91 16-804 0 0,124-30 23 0 0,-73 17-2725 0 0,-42 10-4262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 11951 0 0,'-34'15'6947'0'0,"36"-15"-6120"0"0,32 2 252 0 0,0-2 0 0 0,0-1 1 0 0,46-8-1 0 0,-53 6-846 0 0,81-13 378 0 0,28-2-2673 0 0,-119 16 941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1361 1 9007 0 0,'-2'1'414'0'0,"-23"14"720"0"0,-2-1 1 0 0,0-1 0 0 0,0-2-1 0 0,-1 0 1 0 0,-42 9 0 0 0,-175 13 2503 0 0,95-15-3116 0 0,-79 27-1501 0 0,107-19-216 0 0,-76 0-420 0 0,157-21 1462 0 0,-109 0 1102 0 0,131-5 1298 0 0,21 1-2004 0 0,36 13 386 0 0,-21-8-339 0 0,28 14 0 0 0,-26-10-270 0 0,-1 1 1 0 0,0 1-1 0 0,0 1 0 0 0,18 18 0 0 0,-26-21-55 0 0,0 0-1 0 0,-1 1 1 0 0,0 0-1 0 0,-1 1 1 0 0,0 0-1 0 0,-1 0 1 0 0,8 19 0 0 0,4 15-130 0 0,24 86 0 0 0,-41-124 165 0 0,6 24 0 0 0,4 43 0 0 0,-12-66 0 0 0,-1-2 11 0 0,1-5 117 0 0,4-12 93 0 0,29-80 756 0 0,-22 56-306 0 0,25-53 0 0 0,5 11-493 0 0,33-69 69 0 0,-73 142-416 0 0,0 0 1 0 0,1 0-1 0 0,-1 0 0 0 0,1 0 1 0 0,0 0-1 0 0,0 0 0 0 0,0 1 1 0 0,0-1-1 0 0,0 1 0 0 0,1-1 1 0 0,-1 1-1 0 0,1 0 0 0 0,-1 0 1 0 0,1 0-1 0 0,0 0 1 0 0,0 0-1 0 0,0 1 0 0 0,0-1 1 0 0,0 1-1 0 0,0 0 0 0 0,0 0 1 0 0,0 0-1 0 0,1 0 0 0 0,-1 1 1 0 0,0-1-1 0 0,0 1 0 0 0,1 0 1 0 0,-1 0-1 0 0,0 0 0 0 0,1 0 1 0 0,3 1-1 0 0,-1 1-1171 0 0,-4-2-11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84 5063 0 0,'-40'15'666'0'0,"1"-1"10786"0"0,39-15-11348 0 0,0 0 1 0 0,0 0-1 0 0,1 0 1 0 0,-1 0 0 0 0,1 0-1 0 0,-1 0 1 0 0,1 0 0 0 0,-1 0-1 0 0,1 0 1 0 0,0 0-1 0 0,-1 0 1 0 0,1 0 0 0 0,0 0-1 0 0,0 1 1 0 0,1-2 0 0 0,15-11 373 0 0,-15 11-389 0 0,19-11 324 0 0,0 0 0 0 0,0 1 1 0 0,24-8-1 0 0,-33 15-231 0 0,0 1 1 0 0,0 0 0 0 0,1 1 0 0 0,-1 0-1 0 0,1 1 1 0 0,-1 1 0 0 0,22-1-1 0 0,-32 2-170 0 0,-1 0-1 0 0,1 0 0 0 0,0 0 0 0 0,-1 1 0 0 0,1-1 0 0 0,0 0 0 0 0,-1 1 0 0 0,1-1 1 0 0,-1 1-1 0 0,1 0 0 0 0,-1-1 0 0 0,1 1 0 0 0,-1 0 0 0 0,1 0 0 0 0,-1 0 0 0 0,0 0 1 0 0,1 0-1 0 0,-1 0 0 0 0,2 3 0 0 0,-2-3-19 0 0,0 1-1 0 0,-1 0 1 0 0,1 0-1 0 0,0 0 1 0 0,-1 0 0 0 0,1 0-1 0 0,-1 0 1 0 0,0 0 0 0 0,0 0-1 0 0,1 0 1 0 0,-1 0-1 0 0,-1 0 1 0 0,1 0 0 0 0,0 0-1 0 0,0 0 1 0 0,-2 3-1 0 0,0 5 4 0 0,-1-1-1 0 0,-1 1 0 0 0,0-1 0 0 0,0 1 1 0 0,-1-1-1 0 0,0-1 0 0 0,-1 1 0 0 0,-8 10 0 0 0,-60 61-14 0 0,58-65 19 0 0,-43 39 1 0 0,-14 14 0 0 0,68-63 0 0 0,3-4 0 0 0,1 1 0 0 0,-1 0 0 0 0,1-1 0 0 0,0 1 0 0 0,-1 0 0 0 0,1 0 0 0 0,0-1 0 0 0,0 1 0 0 0,0 0 0 0 0,0 0 0 0 0,1 0 0 0 0,-1 0 0 0 0,0 0 0 0 0,1 1 0 0 0,-1 2 0 0 0,0 4 0 0 0,4 1 0 0 0,-1-7 16 0 0,1 0 0 0 0,-1-1 0 0 0,1 1 0 0 0,-1 0 0 0 0,1-1 0 0 0,0 1 0 0 0,0-1-1 0 0,0 0 1 0 0,0 0 0 0 0,0 0 0 0 0,1 0 0 0 0,-1-1 0 0 0,0 1 0 0 0,1-1 0 0 0,0 0 0 0 0,-1 0 0 0 0,1 0 0 0 0,-1-1 0 0 0,1 1-1 0 0,0-1 1 0 0,0 0 0 0 0,-1 0 0 0 0,7-1 0 0 0,8 0 112 0 0,0-2-1 0 0,0 0 1 0 0,26-10-1 0 0,-33 10-99 0 0,13-4 24 0 0,29-8 279 0 0,-46 13-544 0 0,-1 1 0 0 0,1 0 1 0 0,-1 1-1 0 0,1-1 0 0 0,12 2 1 0 0,-18-1-1077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1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327 342 5583 0 0,'0'0'506'0'0,"-2"1"-414"0"0,-14 7 8 0 0,11-8-83 0 0,-3 0 100 0 0,-19 10 329 0 0,25-9 164 0 0,-40-16 390 0 0,23 9-512 0 0,17 6-248 0 0,0-1 34 0 0,-5-2 139 0 0,5 2 542 0 0,0 1-467 0 0,-15-3 1621 0 0,-9-1-772 0 0,24 4-899 0 0,3-1-346 0 0,5-6-47 0 0,0 0 1 0 0,1 0 0 0 0,0 1 0 0 0,0 0 0 0 0,0 0 0 0 0,16-8 0 0 0,2-3-3 0 0,139-111-417 0 0,-139 106 369 0 0,0-1 0 0 0,22-26-1 0 0,-37 38 6 0 0,-1 2 11 0 0,0 1 45 0 0,-6 6 8 0 0,3-3-64 0 0,-6 5-1 0 0,0 0 0 0 0,0 0 1 0 0,0 0-1 0 0,1 0 0 0 0,-1 0 0 0 0,0 0 1 0 0,0 0-1 0 0,0 0 0 0 0,0 0 0 0 0,0 0 0 0 0,0 0 1 0 0,0 0-1 0 0,0 0 0 0 0,0 0 0 0 0,0 0 1 0 0,0 0-1 0 0,0 0 0 0 0,0 0 0 0 0,0 0 0 0 0,0 0 1 0 0,0 0-1 0 0,0 0 0 0 0,1 0 0 0 0,-1 0 1 0 0,0 0-1 0 0,0 0 0 0 0,0 0 0 0 0,0 0 1 0 0,0 0-1 0 0,0 0 0 0 0,0 0 0 0 0,0 0 0 0 0,0 0 1 0 0,0 0-1 0 0,0 0 0 0 0,0 0 0 0 0,0 0 1 0 0,0 0-1 0 0,0 0 0 0 0,0 0 0 0 0,1 0 0 0 0,-1 0 1 0 0,0 0-1 0 0,0 0 0 0 0,0 0 0 0 0,0 0 1 0 0,0 0-1 0 0,0 0 0 0 0,0 0 0 0 0,0 1 1 0 0,0-1-1 0 0,0 0 0 0 0,0 0 0 0 0,0 0 0 0 0,0 0 1 0 0,0 0-1 0 0,0 0 0 0 0,0 0 0 0 0,0 0 1 0 0,0 0-1 0 0,0 0 0 0 0,0 0 0 0 0,0 0 0 0 0,0 0 1 0 0,0 0-1 0 0,0 0 0 0 0,0 1 0 0 0,0-1 1 0 0,0 3-5 0 0,1-1 0 0 0,0 1 0 0 0,-1 0 0 0 0,0 0 0 0 0,0 0 0 0 0,0 0 0 0 0,0 0 0 0 0,0 0 0 0 0,-1 0 1 0 0,1 0-1 0 0,-1 0 0 0 0,0-1 0 0 0,-1 6 0 0 0,-1-1 2 0 0,-1-1-1 0 0,1 1 1 0 0,-1-1 0 0 0,-8 11-1 0 0,-23 23 4 0 0,-1-2 0 0 0,-2-1 0 0 0,-47 33 0 0 0,9-6 0 0 0,57-49 36 0 0,0-2 0 0 0,-27 16 0 0 0,2-2 586 0 0,34-21-509 0 0,0 1 1 0 0,1 0 0 0 0,0 1-1 0 0,0 0 1 0 0,1 0 0 0 0,0 1-1 0 0,1 0 1 0 0,0 0 0 0 0,0 1 0 0 0,-8 15-1 0 0,5-1-100 0 0,10-14-15 0 0,1-5 3 0 0,2 7 10 0 0,-1-9 1 0 0,0 0 0 0 0,0 1 0 0 0,0-1 1 0 0,1 0-1 0 0,0 0 0 0 0,-1 0 0 0 0,1-1 0 0 0,0 1 0 0 0,0-1 1 0 0,0 1-1 0 0,1-1 0 0 0,-1 0 0 0 0,0 0 0 0 0,1 0 0 0 0,0-1 1 0 0,-1 1-1 0 0,1-1 0 0 0,4 1 0 0 0,8 1 147 0 0,-1 0 1 0 0,1-2-1 0 0,21 1 0 0 0,15 1 386 0 0,11 6 101 0 0,-30-5-428 0 0,0 1-1 0 0,-1 1 0 0 0,60 20 0 0 0,-69-16-204 0 0,161 57-797 0 0,-170-63 61 0 0,0 1 0 0 0,0 1-1 0 0,22 13 1 0 0,-21-10-5288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15551 0 0,'0'0'1408'0'0,"1"2"-1162"0"0,7 8 157 0 0,0 0 0 0 0,0 1-1 0 0,-2 0 1 0 0,1 0 0 0 0,-2 1 0 0 0,6 13 0 0 0,10 19 563 0 0,-6-16-645 0 0,2 0 0 0 0,1-1 0 0 0,1-1 1 0 0,1-1-1 0 0,40 39 0 0 0,112 75-145 0 0,-77-66-382 0 0,-93-72 77 0 0,-2-1 23 0 0,0 0 0 0 0,0 0 1 0 0,0 1-1 0 0,0-1 0 0 0,0 0 0 0 0,0 0 0 0 0,0 0 0 0 0,0 1 1 0 0,0-1-1 0 0,0 0 0 0 0,0 0 0 0 0,0 0 0 0 0,0 0 0 0 0,0 1 1 0 0,1-1-1 0 0,-1 0 0 0 0,0 0 0 0 0,0 0 0 0 0,0 0 1 0 0,0 1-1 0 0,0-1 0 0 0,0 0 0 0 0,1 0 0 0 0,-1 0 0 0 0,0 0 1 0 0,0 0-1 0 0,0 0 0 0 0,0 1 0 0 0,1-1 0 0 0,-1 0 0 0 0,0 0 1 0 0,0 0-1 0 0,0 0 0 0 0,1 0 0 0 0,-1 0 0 0 0,0 0 0 0 0,0 0 1 0 0,0 0-1 0 0,1 0 0 0 0,-1 0 0 0 0,0 0 0 0 0,0 0 0 0 0,0 0 1 0 0,1 0-1 0 0,-1 0 0 0 0,0 0 0 0 0,0-1 0 0 0,6-1-3361 0 0,-4 1 3898 0 0,5-5-2187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2303 0 0,'1'2'15560'0'0,"0"2"-15397"0"0,0-1 0 0 0,0 1 0 0 0,0 0 0 0 0,0 0 0 0 0,-1 0-1 0 0,0 0 1 0 0,0 0 0 0 0,0 0 0 0 0,0 0 0 0 0,0 0 0 0 0,-1 0 0 0 0,0 0-1 0 0,0 0 1 0 0,0-1 0 0 0,0 1 0 0 0,0 0 0 0 0,-1-1 0 0 0,-2 5 0 0 0,-5 10 150 0 0,-2 0 1 0 0,-14 19 0 0 0,22-31-265 0 0,-43 52 120 0 0,-2-1 0 0 0,-95 86 0 0 0,63-72-194 0 0,78-70-97 0 0,9-8-1260 0 0,4-3 98 0 0,4-2-55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14999 0 0,'0'0'3951'0'0,"2"-1"-3467"0"0,12-4-74 0 0,0 0 0 0 0,1 1 0 0 0,0 1 0 0 0,0 0 0 0 0,28-1 1 0 0,-13 1-134 0 0,198-36-544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 7831 0 0,'-8'4'810'0'0,"-20"18"10063"0"0,29-11-8881 0 0,0-9-1901 0 0,1 0 0 0 0,0-1 1 0 0,-1 1-1 0 0,1-1 0 0 0,0 1 0 0 0,0-1 0 0 0,0 0 1 0 0,0 0-1 0 0,0 0 0 0 0,0 0 0 0 0,0 0 0 0 0,1 0 1 0 0,-1 0-1 0 0,0-1 0 0 0,0 1 0 0 0,1-1 1 0 0,-1 0-1 0 0,4 1 0 0 0,5-1 117 0 0,0 0 0 0 0,19-2 0 0 0,13-5 91 0 0,0-3-1 0 0,74-26 1 0 0,-60 17-2641 0 0,0 3-3762 0 0,-43 12-922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7831 0 0,'3'-11'841'0'0,"-1"0"-1"0"0,1 1 1 0 0,1-1 0 0 0,8-19-1 0 0,-9 25-402 0 0,1 0-1 0 0,-1 0 0 0 0,1 0 1 0 0,-1 1-1 0 0,1-1 1 0 0,1 1-1 0 0,-1 0 1 0 0,1 0-1 0 0,-1 0 0 0 0,10-5 1 0 0,-1 2-278 0 0,1 1 1 0 0,0 0 0 0 0,0 1-1 0 0,1 1 1 0 0,0 0-1 0 0,-1 1 1 0 0,1 0-1 0 0,18 0 1 0 0,14 1 100 0 0,62 5 1 0 0,-88-2-106 0 0,0 1 1 0 0,-1 1-1 0 0,1 0 1 0 0,34 12-1 0 0,-50-13-114 0 0,1 0-1 0 0,-1 0 0 0 0,0 0 1 0 0,0 1-1 0 0,-1 0 1 0 0,1 0-1 0 0,0 0 0 0 0,-1 0 1 0 0,0 1-1 0 0,0 0 1 0 0,0 0-1 0 0,0 0 0 0 0,-1 0 1 0 0,1 1-1 0 0,-1-1 1 0 0,0 1-1 0 0,-1 0 0 0 0,1 0 1 0 0,-1 0-1 0 0,0 0 1 0 0,0 0-1 0 0,2 11 1 0 0,-2-1 6 0 0,-1 1 1 0 0,0-1 0 0 0,-1 1-1 0 0,-1-1 1 0 0,0 1 0 0 0,-1-1-1 0 0,-1 1 1 0 0,-1-1 0 0 0,0 0-1 0 0,-1 0 1 0 0,-7 16 0 0 0,-12 18-61 0 0,-52 84 0 0 0,69-122 22 0 0,-20 29-6 0 0,13-19 4 0 0,0 0 0 0 0,1 1 0 0 0,1 1 0 0 0,-10 26 0 0 0,20-43-7 0 0,0 0 0 0 0,0 0 1 0 0,1 0-1 0 0,0 0 0 0 0,0 1 0 0 0,0-1 0 0 0,1 0 1 0 0,0 0-1 0 0,0 0 0 0 0,1 1 0 0 0,-1-1 1 0 0,2 0-1 0 0,-1 0 0 0 0,0 0 0 0 0,1 0 1 0 0,0 0-1 0 0,1 0 0 0 0,-1-1 0 0 0,1 1 0 0 0,0-1 1 0 0,0 1-1 0 0,5 4 0 0 0,-3-4 6 0 0,1 1 0 0 0,0-1 0 0 0,1 0 0 0 0,-1-1 1 0 0,1 0-1 0 0,0 0 0 0 0,0 0 0 0 0,1-1 0 0 0,0 0 0 0 0,-1 0 0 0 0,1-1 0 0 0,0 0 0 0 0,14 3 0 0 0,-3-3 9 0 0,0 0 1 0 0,1-1-1 0 0,-1-1 0 0 0,38-2 0 0 0,-49 1-99 0 0,5-1-1039 0 0,-3-3-5398 0 0,-4 0 633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0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39 9759 0 0,'0'0'1748'0'0,"-2"-7"1324"0"0,3 5-2880 0 0,-1 1 0 0 0,0 0 0 0 0,0 0 0 0 0,0 0 0 0 0,0 0 0 0 0,0-1 0 0 0,-1 1 0 0 0,1 0 0 0 0,0 0 0 0 0,-1 0 0 0 0,1 0 0 0 0,0 0 0 0 0,-1 0 0 0 0,1 0 0 0 0,-1 0 0 0 0,0 0 0 0 0,1 0 0 0 0,-1 0 0 0 0,0 0 0 0 0,0 0 0 0 0,1 0 0 0 0,-1 0 0 0 0,0 1 0 0 0,0-1 0 0 0,0 0 0 0 0,0 1 0 0 0,0-1 0 0 0,-2 0 0 0 0,0 0-166 0 0,0 0-1 0 0,-1 1 0 0 0,1 0 0 0 0,0-1 0 0 0,-1 1 0 0 0,1 0 1 0 0,0 1-1 0 0,-1-1 0 0 0,-3 1 0 0 0,-10 4 2 0 0,0 0 0 0 0,0 0 0 0 0,-26 14 0 0 0,20-9-23 0 0,-64 35-20 0 0,-30 12 11 0 0,130-44 58 0 0,86 66-106 0 0,-77-61 47 0 0,-8-8 91 0 0,-1 0 0 0 0,-1 1-1 0 0,13 15 1 0 0,-24-24 139 0 0,-1 0-104 0 0,-2 1-84 0 0,1 1 1 0 0,-1-1-1 0 0,0 1 0 0 0,0-1 0 0 0,0 0 0 0 0,-1 0 1 0 0,1 0-1 0 0,-1 0 0 0 0,1 0 0 0 0,-1 0 0 0 0,0-1 1 0 0,0 1-1 0 0,-1-1 0 0 0,1 0 0 0 0,-7 4 0 0 0,-7 2 52 0 0,0-1 0 0 0,-20 7 0 0 0,22-9-61 0 0,-24 8 24 0 0,0-1 1 0 0,-1-2-1 0 0,-1-2 1 0 0,0-1-1 0 0,-66 1 1 0 0,79-10 28 0 0,28 2-84 0 0,0 1 0 0 0,0-1 0 0 0,-1 0 0 0 0,1 0 1 0 0,0 0-1 0 0,0 0 0 0 0,-1 0 0 0 0,1 0 0 0 0,0 0 0 0 0,0 0 0 0 0,-1 0 0 0 0,1-1 1 0 0,0 1-1 0 0,0 0 0 0 0,-1 0 0 0 0,1 0 0 0 0,0 0 0 0 0,0 0 0 0 0,0 0 1 0 0,-1 0-1 0 0,1-1 0 0 0,0 1 0 0 0,0 0 0 0 0,0 0 0 0 0,-1 0 0 0 0,1 0 1 0 0,0-1-1 0 0,0 1 0 0 0,0 0 0 0 0,0 0 0 0 0,0 0 0 0 0,-1-1 0 0 0,1 1 1 0 0,0 0-1 0 0,0 0 0 0 0,0-1 0 0 0,0 1 0 0 0,0 0 0 0 0,3-4-138 0 0,-3 4 123 0 0,4-3-92 0 0,-1 0 0 0 0,1 0 0 0 0,0 1 0 0 0,0-1-1 0 0,0 1 1 0 0,0 0 0 0 0,0 0 0 0 0,5-1 0 0 0,40-11-1629 0 0,-29 9 728 0 0,29-6-448 0 0,-5 6-11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1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16583 0 0,'-1'1'6337'0'0,"-16"15"-4602"0"0,-20 22 0 0 0,28-28-1190 0 0,-31 33 300 0 0,39-42-1117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33 4607 0 0,'0'-2'354'0'0,"1"1"238"0"0,-1 0 1 0 0,1 0-1 0 0,-1 0 1 0 0,0 0-1 0 0,1-1 1 0 0,-1 1-1 0 0,0 0 1 0 0,0 0-1 0 0,0-1 1 0 0,0 1-1 0 0,0 0 1 0 0,0 0-1 0 0,0-1 1 0 0,0 1-1 0 0,0 0 1 0 0,-1 0-1 0 0,1-1 1 0 0,0 1-1 0 0,-1-1 1 0 0,0 1-472 0 0,1 1 1 0 0,-1-1 0 0 0,0 1 0 0 0,1-1-1 0 0,-1 1 1 0 0,1-1 0 0 0,-1 1 0 0 0,0 0 0 0 0,0 0-1 0 0,1-1 1 0 0,-1 1 0 0 0,0 0 0 0 0,1 0-1 0 0,-1 0 1 0 0,0 0 0 0 0,0-1 0 0 0,1 1 0 0 0,-1 0-1 0 0,0 1 1 0 0,0-1 0 0 0,1 0 0 0 0,-2 0-1 0 0,-3 1-118 0 0,1 0-1 0 0,-1 1 0 0 0,0-1 0 0 0,1 1 0 0 0,0 0 0 0 0,-1 0 0 0 0,-3 3 1 0 0,-47 38 260 0 0,-63 63 1 0 0,-12 11-359 0 0,-155 85-1151 0 0,285-201 1241 0 0,-18 10-188 0 0,2 1 0 0 0,-17 15 0 0 0,32-26 97 0 0,14 6-330 0 0,-9-6 411 0 0,0 0 0 0 0,-1 0 1 0 0,1-1-1 0 0,0 1 0 0 0,0-1 1 0 0,0 0-1 0 0,0 1 0 0 0,-1-2 1 0 0,6 0-1 0 0,37-7-168 0 0,-18 2 131 0 0,244-28 160 0 0,-259 33-15 0 0,0 1 0 0 0,1 0 0 0 0,-1 1 0 0 0,0 1 0 0 0,0 0-1 0 0,0 1 1 0 0,0 0 0 0 0,0 1 0 0 0,-1 1 0 0 0,20 9 0 0 0,-26-11-56 0 0,0 1 0 0 0,0-1 1 0 0,0 1-1 0 0,0 1 0 0 0,-1-1 0 0 0,0 1 1 0 0,0 0-1 0 0,0 0 0 0 0,-1 0 0 0 0,0 1 1 0 0,0-1-1 0 0,0 1 0 0 0,-1 0 0 0 0,1 1 1 0 0,-1-1-1 0 0,-1 0 0 0 0,1 1 0 0 0,-1-1 1 0 0,0 1-1 0 0,-1 0 0 0 0,2 13 1 0 0,-3-11 3 0 0,0 1 0 0 0,-1-1 0 0 0,1 0 0 0 0,-2 1 0 0 0,1-1 0 0 0,-1 0 0 0 0,-1 0 0 0 0,0 0 1 0 0,0 0-1 0 0,-1 0 0 0 0,0-1 0 0 0,0 0 0 0 0,-7 10 0 0 0,2-6 72 0 0,1-1-1 0 0,-2-1 1 0 0,1 1-1 0 0,-2-1 1 0 0,1-1-1 0 0,-1 0 1 0 0,0-1-1 0 0,-14 8 1 0 0,5-4 115 0 0,-4 3 130 0 0,-1-1 0 0 0,-51 20 0 0 0,49-24-213 0 0,-5 1-62 0 0,0 0 0 0 0,-1-2 0 0 0,0-2 0 0 0,-39 5 0 0 0,45-10-62 0 0,1-1 1 0 0,-46-5-1 0 0,64 3-56 0 0,0 0 1 0 0,0-1 0 0 0,1 0 0 0 0,-1 0-1 0 0,1 0 1 0 0,-1-1 0 0 0,1-1 0 0 0,0 1-1 0 0,0-1 1 0 0,0 0 0 0 0,1 0 0 0 0,0-1-1 0 0,-11-9 1 0 0,15 11-64 0 0,-1 1 0 0 0,1-1-1 0 0,0 0 1 0 0,0-1 0 0 0,0 1-1 0 0,0 0 1 0 0,1 0 0 0 0,-1-1 0 0 0,1 1-1 0 0,0-1 1 0 0,0 1 0 0 0,0-1-1 0 0,0 0 1 0 0,0 1 0 0 0,1-1-1 0 0,0 0 1 0 0,0 0 0 0 0,0 1 0 0 0,0-1-1 0 0,1 0 1 0 0,-1 1 0 0 0,1-1-1 0 0,0 0 1 0 0,1-3 0 0 0,-1 5 5 0 0,0 1 0 0 0,0 0 0 0 0,0-1 1 0 0,0 1-1 0 0,1 0 0 0 0,-1 0 0 0 0,0 0 0 0 0,0 0 1 0 0,1 0-1 0 0,-1 0 0 0 0,1 0 0 0 0,-1 1 1 0 0,1-1-1 0 0,2 0 0 0 0,12-4-4051 0 0,-15 5 3553 0 0,16-4-5313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 14135 0 0,'0'0'2848'0'0,"1"2"-2746"0"0,3 8-92 0 0,1-1 2 0 0,-4-7-8 0 0,0 0-1 0 0,0 1 1 0 0,-1-1 0 0 0,1 0-1 0 0,-1 0 1 0 0,1 1 0 0 0,-1-1-1 0 0,0 0 1 0 0,0 1-1 0 0,0-1 1 0 0,0 0 0 0 0,0 1-1 0 0,-1-1 1 0 0,1 0 0 0 0,-1 1-1 0 0,1-1 1 0 0,-2 3 0 0 0,-1 3-6 0 0,0-1 1 0 0,-1 0 0 0 0,-6 10-1 0 0,-37 48 2 0 0,28-41 0 0 0,-18 32 0 0 0,34-50 46 0 0,0 1-1 0 0,0 0 1 0 0,0 0-1 0 0,1 0 1 0 0,0 0-1 0 0,-1 11 1 0 0,3-17-8 0 0,0 1 0 0 0,1 0 0 0 0,-1-1 0 0 0,0 1-1 0 0,1 0 1 0 0,0-1 0 0 0,-1 1 0 0 0,1-1 0 0 0,0 1 0 0 0,0-1 0 0 0,0 1 0 0 0,0-1 0 0 0,0 0 0 0 0,0 1-1 0 0,0-1 1 0 0,3 2 0 0 0,-2-1 51 0 0,2 2 14 0 0,1-1-1 0 0,-1 1 1 0 0,1-1-1 0 0,0 0 1 0 0,0 0-1 0 0,0-1 1 0 0,0 1-1 0 0,1-1 1 0 0,-1-1-1 0 0,1 1 1 0 0,-1-1-1 0 0,1 1 1 0 0,-1-2 0 0 0,1 1-1 0 0,0-1 1 0 0,6 0-1 0 0,6 0 218 0 0,0-1 0 0 0,-1-1 0 0 0,33-8 0 0 0,-29 5-215 0 0,0-1-1 0 0,-1 0 1 0 0,1-2 0 0 0,-1-1 0 0 0,-1 0-1 0 0,30-20 1 0 0,-44 25-120 0 0,0-1 1 0 0,0 0-1 0 0,0 0 0 0 0,-1-1 0 0 0,1 0 0 0 0,-1 1 0 0 0,0-1 1 0 0,-1 0-1 0 0,0-1 0 0 0,0 1 0 0 0,0-1 0 0 0,-1 1 1 0 0,0-1-1 0 0,2-11 0 0 0,-2 9-2 0 0,-1-1 0 0 0,0 1 0 0 0,0-1 0 0 0,-1 1 0 0 0,-1-1 0 0 0,1 0 0 0 0,-1 1 0 0 0,-1-1 0 0 0,-5-17 0 0 0,5 22 4 0 0,0 0-1 0 0,-1 0 1 0 0,1 0 0 0 0,-1 1-1 0 0,0-1 1 0 0,0 1-1 0 0,0 0 1 0 0,-1 0-1 0 0,0 0 1 0 0,0 0 0 0 0,0 1-1 0 0,0-1 1 0 0,0 1-1 0 0,-1 0 1 0 0,1 0 0 0 0,-1 1-1 0 0,0 0 1 0 0,1-1-1 0 0,-1 1 1 0 0,-1 1 0 0 0,1-1-1 0 0,0 1 1 0 0,0 0-1 0 0,0 0 1 0 0,-1 1-1 0 0,1-1 1 0 0,0 1 0 0 0,-1 0-1 0 0,1 1 1 0 0,0-1-1 0 0,-1 1 1 0 0,1 0 0 0 0,-6 2-1 0 0,-14 4-138 0 0,-1-1-255 0 0,1 2 0 0 0,-34 15 0 0 0,57-22 60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0,'0'0'875'0'0,"1"3"-719"0"0,3 5 11 0 0,0 0-1 0 0,1 1 1 0 0,1-2-1 0 0,-1 1 1 0 0,1-1-1 0 0,0 0 1 0 0,1 0-1 0 0,-1-1 1 0 0,2 1-1 0 0,-1-1 1 0 0,0-1-1 0 0,1 0 1 0 0,0 0 0 0 0,1 0-1 0 0,-1-1 1 0 0,1 0-1 0 0,-1-1 1 0 0,1 0-1 0 0,0 0 1 0 0,10 1-1 0 0,126 22 2581 0 0,-98-13-2068 0 0,-45-12-321 0 0,-2 2-190 0 0,0 1-112 0 0,-1 0 0 0 0,0 0-1 0 0,0 0 1 0 0,0 0 0 0 0,0 0 0 0 0,-1 0-1 0 0,1 0 1 0 0,-1-1 0 0 0,0 1 0 0 0,0-1-1 0 0,0 1 1 0 0,-1-1 0 0 0,1 1-1 0 0,-6 4 1 0 0,-6 6 295 0 0,-28 21-1 0 0,33-28-239 0 0,-3 3 27 0 0,-19 14-6 0 0,-1 0 0 0 0,-37 19 0 0 0,67-42-1060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1380 4 6447 0 0,'2'0'298'0'0,"41"-3"10154"0"0,-44 4-10367 0 0,1 0 1 0 0,0 0 0 0 0,0 0 0 0 0,-1-1-1 0 0,1 1 1 0 0,0 0 0 0 0,-1 0-1 0 0,1 0 1 0 0,-1 0 0 0 0,1 0 0 0 0,-1-1-1 0 0,1 1 1 0 0,-1 0 0 0 0,0-1 0 0 0,1 1-1 0 0,-1 0 1 0 0,0-1 0 0 0,0 1 0 0 0,1-1-1 0 0,-1 1 1 0 0,-1 0 0 0 0,-22 9 502 0 0,20-8-437 0 0,-425 178 1133 0 0,290-118-1239 0 0,94-43-56 0 0,-71 20 0 0 0,93-33-111 0 0,0-1 1 0 0,-1-1 0 0 0,1-1-1 0 0,0-1 1 0 0,-31-2 0 0 0,49 0 31 0 0,0 0 0 0 0,-1-1 0 0 0,1 0 0 0 0,0 0 0 0 0,1 0 0 0 0,-1-1 0 0 0,0 1 0 0 0,0-1 0 0 0,0 0 0 0 0,1-1 0 0 0,-1 1 0 0 0,1-1 0 0 0,0 0 0 0 0,0 0 0 0 0,-4-3 0 0 0,4 2-52 0 0,1-1 0 0 0,0 1 0 0 0,0 0 0 0 0,0-1 0 0 0,0 0 0 0 0,1 0 0 0 0,0 0 0 0 0,-1 0 0 0 0,2 0 0 0 0,-1 0 0 0 0,1 0 0 0 0,0-1 0 0 0,-1-9 0 0 0,1 6 94 0 0,0-1 1 0 0,1 0-1 0 0,0 1 1 0 0,1-1 0 0 0,0 1-1 0 0,0-1 1 0 0,1 1 0 0 0,0 0-1 0 0,1-1 1 0 0,0 1 0 0 0,0 0-1 0 0,1 1 1 0 0,1-1-1 0 0,-1 1 1 0 0,1 0 0 0 0,0 0-1 0 0,1 0 1 0 0,0 0 0 0 0,0 1-1 0 0,8-7 1 0 0,-11 12 110 0 0,-1 1 0 0 0,0-1-1 0 0,1 0 1 0 0,-1 1 0 0 0,1 0 0 0 0,0-1 0 0 0,-1 1-1 0 0,1 0 1 0 0,5-1 0 0 0,-7 3-39 0 0,0-1 0 0 0,1 0 0 0 0,-1 1 0 0 0,0-1 0 0 0,0 1 0 0 0,0-1 0 0 0,0 1 0 0 0,0 0 1 0 0,0-1-1 0 0,0 1 0 0 0,0 0 0 0 0,0 0 0 0 0,0 0 0 0 0,0 0 0 0 0,0 0 0 0 0,-1 0 0 0 0,1 0 0 0 0,1 1 0 0 0,0 3-3 0 0,0-1 0 0 0,0 1 0 0 0,0 0 0 0 0,0 0-1 0 0,-1 0 1 0 0,1 0 0 0 0,-1 0 0 0 0,0 0 0 0 0,0 7 0 0 0,-1 8 20 0 0,-1 20 0 0 0,-3 4 37 0 0,-1 0 0 0 0,-3-1 1 0 0,-2 0-1 0 0,-24 65 0 0 0,5-34 177 0 0,-63 115-1 0 0,55-130-61 0 0,-2-2 0 0 0,-66 75 0 0 0,65-85 231 0 0,21-22 61 0 0,-26 40 0 0 0,38-53-326 0 0,1-1 1 0 0,0 1-1 0 0,1 0 0 0 0,0 1 0 0 0,1-1 1 0 0,-3 17-1 0 0,7-28 378 0 0,0 0-515 0 0,0 0 0 0 0,0 0 0 0 0,0-1 0 0 0,0 1 0 0 0,1 0 1 0 0,-1-1-1 0 0,0 1 0 0 0,0 0 0 0 0,1-1 0 0 0,-1 1 0 0 0,0 0 0 0 0,1-1 0 0 0,-1 1 0 0 0,1 0 0 0 0,-1-1 0 0 0,1 1 0 0 0,-1-1 0 0 0,1 1 0 0 0,-1-1 0 0 0,1 1 1 0 0,0-1-1 0 0,-1 0 0 0 0,1 1 0 0 0,0-1 0 0 0,-1 0 0 0 0,1 1 0 0 0,0-1 0 0 0,-1 0 0 0 0,1 0 0 0 0,0 0 0 0 0,-1 0 0 0 0,2 1 0 0 0,1-1 60 0 0,1 0 0 0 0,-1 1 0 0 0,0-1 0 0 0,1 0 0 0 0,-1-1 0 0 0,5 0-1 0 0,96-24 658 0 0,-60 14-467 0 0,66-10 0 0 0,-60 16 89 0 0,96 1 1 0 0,-100 6-427 0 0,1-3 0 0 0,-1-1 1 0 0,48-9-1 0 0,-93 11-74 0 0,28-6-2291 0 0,-27 6 1863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 18055 0 0,'-5'-5'1632'0'0,"5"5"-1623"0"0,-1 0 1 0 0,1-1-1 0 0,0 1 0 0 0,0-1 0 0 0,-1 1 1 0 0,1 0-1 0 0,0 0 0 0 0,0-1 0 0 0,-1 1 1 0 0,1 0-1 0 0,-1 0 0 0 0,1-1 0 0 0,0 1 1 0 0,-1 0-1 0 0,1 0 0 0 0,0 0 0 0 0,-1-1 1 0 0,1 1-1 0 0,-1 0 0 0 0,1 0 0 0 0,0 0 1 0 0,-1 0-1 0 0,1 0 0 0 0,-1 0 0 0 0,1 0 0 0 0,-1 0 1 0 0,1 0-1 0 0,0 0 0 0 0,-1 0 0 0 0,1 0 1 0 0,-1 0-1 0 0,1 1 0 0 0,0-1 0 0 0,-1 0 1 0 0,0 1-14 0 0,-3-1 69 0 0,0 1 0 0 0,0 0-1 0 0,0 0 1 0 0,1 0 0 0 0,-1 0 0 0 0,0 1-1 0 0,1 0 1 0 0,-1-1 0 0 0,1 1 0 0 0,0 0-1 0 0,0 1 1 0 0,0-1 0 0 0,0 1-1 0 0,0-1 1 0 0,0 1 0 0 0,0 0 0 0 0,1 0-1 0 0,0 0 1 0 0,-4 5 0 0 0,-2 6 373 0 0,1 1 0 0 0,1 0 0 0 0,-8 23 0 0 0,6-15-301 0 0,-6 15-142 0 0,3 0-1 0 0,-9 46 1 0 0,20-82-71 0 0,2-2-1249 0 0,0-2 1007 0 0,1 1 0 0 0,0-1-1 0 0,-1 0 1 0 0,1 1 0 0 0,-1-1 0 0 0,1 0 0 0 0,-1-1 0 0 0,0 1 0 0 0,0 0-1 0 0,0-1 1 0 0,0 1 0 0 0,2-5 0 0 0,11-15-6209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187 758 7367 0 0,'0'0'568'0'0,"-3"9"-352"0"0,3-9-132 0 0,-1 1-1 0 0,1 0 1 0 0,0-1-1 0 0,0 1 1 0 0,0 0-1 0 0,-1 0 0 0 0,1-1 1 0 0,0 1-1 0 0,0 0 1 0 0,0-1-1 0 0,0 1 1 0 0,0 0-1 0 0,0 0 1 0 0,0-1-1 0 0,1 1 0 0 0,-1 0 1 0 0,0-1-1 0 0,0 1 1 0 0,0 0-1 0 0,1 0 1 0 0,0 0 78 0 0,-1-1 0 0 0,1 0 0 0 0,-1 0 0 0 0,0 0 0 0 0,1 0 1 0 0,-1 1-1 0 0,1-1 0 0 0,-1 0 0 0 0,1 0 0 0 0,-1 0 0 0 0,1 0 0 0 0,-1 0 1 0 0,0 0-1 0 0,1 0 0 0 0,-1 0 0 0 0,1 0 0 0 0,-1-1 0 0 0,1 1 1 0 0,-1 0-1 0 0,1 0 0 0 0,-1 0 0 0 0,0 0 0 0 0,1-1 0 0 0,4-1 1041 0 0,-1-1-1 0 0,0 1 0 0 0,0-1 1 0 0,7-6-1 0 0,4-7-769 0 0,-1-1 0 0 0,-1 0-1 0 0,-1-1 1 0 0,16-29 0 0 0,-3 6-206 0 0,14-22-136 0 0,-2-2 1 0 0,-2-1-1 0 0,-4-2 1 0 0,24-77-1 0 0,-49 126-112 0 0,3-6-149 0 0,-2 0 0 0 0,-1 0 0 0 0,0-1-1 0 0,3-49 1 0 0,-9 73 74 0 0,-1 2 93 0 0,1-1-1 0 0,0 1 0 0 0,-1 0 1 0 0,1 0-1 0 0,-1 0 1 0 0,1 0-1 0 0,0-1 1 0 0,-1 1-1 0 0,1 0 1 0 0,0 0-1 0 0,-1 0 0 0 0,1 0 1 0 0,-1 0-1 0 0,1 0 1 0 0,0 0-1 0 0,-1 0 1 0 0,1 0-1 0 0,-1 0 0 0 0,1 0 1 0 0,0 0-1 0 0,-1 0 1 0 0,1 0-1 0 0,-1 1 1 0 0,1-1-1 0 0,0 0 0 0 0,-1 0 1 0 0,1 0-1 0 0,0 1 1 0 0,-1-1-1 0 0,1 0 1 0 0,-1 1-1 0 0,-11 7-44 0 0,4 0 46 0 0,1 0 0 0 0,0 1 0 0 0,1 0 0 0 0,-1 0 0 0 0,2 0 0 0 0,-6 12 0 0 0,-24 63-13 0 0,-29 110-53 0 0,-54 264-1 0 0,105-402 1 0 0,-3-1 0 0 0,-44 103 1 0 0,-72 92-251 0 0,129-246 269 0 0,-5 11-388 0 0,-2-1-1 0 0,1 0 1 0 0,-15 16-1 0 0,22-29-204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95 6911 0 0,'-10'13'533'0'0,"9"-12"-120"0"0,1 0 0 0 0,-1 0 1 0 0,1 0-1 0 0,-1 1 0 0 0,1-1 1 0 0,-1 0-1 0 0,1 0 1 0 0,0 0-1 0 0,0 0 0 0 0,-1 1 1 0 0,1-1-1 0 0,0 0 0 0 0,0 0 1 0 0,1 2-1 0 0,-1-2-42 0 0,0 0 1 0 0,0 0-1 0 0,1 0 1 0 0,-1-1-1 0 0,0 1 0 0 0,1 0 1 0 0,-1 0-1 0 0,1 0 0 0 0,-1-1 1 0 0,1 1-1 0 0,0 0 0 0 0,-1 0 1 0 0,1-1-1 0 0,0 1 1 0 0,-1 0-1 0 0,1-1 0 0 0,2 2 1 0 0,13 4 1021 0 0,-5-5-1144 0 0,-1 1-1 0 0,0-2 1 0 0,1 1 0 0 0,-1-2 0 0 0,1 1-1 0 0,-1-1 1 0 0,19-5 0 0 0,73-25 542 0 0,-67 19-479 0 0,67-22 270 0 0,69-22-1676 0 0,-138 46-490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20 244 2303 0 0,'0'0'8916'0'0,"-2"2"-8473"0"0,-2 0-683 0 0,4-2 480 0 0,-1 0-1 0 0,1 0 1 0 0,-1 0 0 0 0,1 1-1 0 0,-1-1 1 0 0,0 0 0 0 0,1 0-1 0 0,-1 0 1 0 0,1 0 0 0 0,-1 0-1 0 0,1 0 1 0 0,-1 0 0 0 0,1 0-1 0 0,-1-1 1 0 0,0 1 0 0 0,1 0 0 0 0,-1 0-1 0 0,1 0 1 0 0,-1 0 0 0 0,0-1-1 0 0,0 0 712 0 0,1-10-358 0 0,1 8-554 0 0,0 0 1 0 0,0 0-1 0 0,0 1 0 0 0,0-1 0 0 0,0 0 0 0 0,1 1 0 0 0,-1-1 0 0 0,1 1 1 0 0,-1-1-1 0 0,1 1 0 0 0,0 0 0 0 0,0 0 0 0 0,3-3 0 0 0,5-3 6 0 0,19-13 0 0 0,-13 10 16 0 0,10-7 16 0 0,0 2 0 0 0,37-17 1 0 0,58-20 250 0 0,-106 47-254 0 0,52-18 293 0 0,-61 22-300 0 0,1 1-1 0 0,0-1 1 0 0,0 1-1 0 0,0 1 1 0 0,0-1-1 0 0,0 1 1 0 0,13 2-1 0 0,-17-2-58 0 0,-1 1 0 0 0,0 0-1 0 0,0-1 1 0 0,1 1 0 0 0,-1 0 0 0 0,0 0-1 0 0,0 0 1 0 0,0 1 0 0 0,0-1 0 0 0,0 0-1 0 0,-1 1 1 0 0,1-1 0 0 0,0 1 0 0 0,0 0-1 0 0,-1-1 1 0 0,1 1 0 0 0,-1 0 0 0 0,0 0-1 0 0,0 0 1 0 0,1 0 0 0 0,-1 0 0 0 0,-1 0-1 0 0,1 1 1 0 0,0-1 0 0 0,0 0-1 0 0,-1 0 1 0 0,1 1 0 0 0,-1-1 0 0 0,0 0-1 0 0,0 4 1 0 0,1 6 21 0 0,-1-1 0 0 0,-1 1 0 0 0,0-1-1 0 0,-5 22 1 0 0,-2-3-64 0 0,-1 0-1 0 0,-1-1 1 0 0,-14 29-1 0 0,-51 79-150 0 0,2-22-62 0 0,71-112 248 0 0,1-1 0 0 0,-1 0 0 0 0,1 1 0 0 0,-1-1 0 0 0,1 1 0 0 0,0-1 0 0 0,0 1 0 0 0,0 0 0 0 0,0-1 0 0 0,1 1 0 0 0,-1 0 0 0 0,1 3 0 0 0,-1 3 0 0 0,1-9 0 0 0,-18 105-36 0 0,18-95 32 0 0,-1 0 0 0 0,1 0 0 0 0,0 0 0 0 0,1 0 0 0 0,0 0 0 0 0,1-1 0 0 0,0 1 0 0 0,5 13 0 0 0,-3-13 8 0 0,1 0 0 0 0,0-1 1 0 0,1 1-1 0 0,0-1 0 0 0,0-1 0 0 0,1 1 0 0 0,0-1 0 0 0,1 0 0 0 0,0-1 1 0 0,0 1-1 0 0,0-2 0 0 0,1 1 0 0 0,0-1 0 0 0,0-1 0 0 0,1 1 0 0 0,0-2 1 0 0,0 1-1 0 0,13 3 0 0 0,-17-7 18 0 0,0 0-1 0 0,0 0 1 0 0,0 0 0 0 0,1-1 0 0 0,-1 0 0 0 0,0-1-1 0 0,0 1 1 0 0,0-1 0 0 0,0 0 0 0 0,0 0 0 0 0,0-1-1 0 0,0 0 1 0 0,-1 0 0 0 0,1 0 0 0 0,0-1 0 0 0,8-5-1 0 0,0-1-303 0 0,-1 0-1 0 0,1-1 0 0 0,-2 0 1 0 0,1-1-1 0 0,10-13 1 0 0,-7 6-4316 0 0,-2 0-1478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19 3679 0 0,'0'0'8758'0'0,"-2"1"-8278"0"0,-27 9 1490 0 0,27-9-1318 0 0,0-1-403 0 0,0 0 0 0 0,0-1 0 0 0,0 1 0 0 0,0 0 0 0 0,0-1 0 0 0,1 1 0 0 0,-1-1 1 0 0,-3-1-1 0 0,0-1-214 0 0,1 0 1 0 0,0 1 0 0 0,-1-1 0 0 0,1 1 0 0 0,-1 0-1 0 0,0 0 1 0 0,1 0 0 0 0,-1 0 0 0 0,0 1 0 0 0,0 0 0 0 0,-9-1-1 0 0,5 2 83 0 0,0 0 0 0 0,0 0 0 0 0,-1 1 0 0 0,1 0 0 0 0,-17 5 0 0 0,-3 4 227 0 0,1 0 0 0 0,-53 30 0 0 0,73-36-339 0 0,-15 7-3 0 0,-53 32 33 0 0,66-37-32 0 0,0 1 0 0 0,1 0 0 0 0,0 1 1 0 0,0 0-1 0 0,-9 11 0 0 0,11-10-4 0 0,4 1 0 0 0,2-8 0 0 0,1 2 0 0 0,8 10 0 0 0,-2-6-5 0 0,1 0 0 0 0,0-1 0 0 0,0 0 0 0 0,1 0-1 0 0,0-1 1 0 0,13 8 0 0 0,56 29-31 0 0,-40-28 59 0 0,-26-11-6 0 0,1 1 1 0 0,10 7-1 0 0,-18-9 26 0 0,4 5-21 0 0,-3 4 42 0 0,-5-9-51 0 0,0 0 0 0 0,-1 0-1 0 0,1-1 1 0 0,-1 1 0 0 0,1 0 0 0 0,-1 0-1 0 0,0-1 1 0 0,0 1 0 0 0,0 0 0 0 0,-1-1-1 0 0,1 1 1 0 0,-1-1 0 0 0,1 0 0 0 0,-1 1-1 0 0,0-1 1 0 0,0 0 0 0 0,0 0 0 0 0,0 0-1 0 0,0 0 1 0 0,-4 2 0 0 0,-2 3 25 0 0,-1-1 0 0 0,0-1 0 0 0,0 0 1 0 0,-14 6-1 0 0,-8 2 34 0 0,-2-2 1 0 0,1-1-1 0 0,-59 10 0 0 0,58-16-779 0 0,-37-2 0 0 0,77-2 375 0 0,0-1 1 0 0,0 0 0 0 0,-1-1-1 0 0,1 0 1 0 0,11-4 0 0 0,-6 2-332 0 0,15-6-696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81 13791 0 0,'-6'-3'267'0'0,"-23"-7"3370"0"0,35 9-3505 0 0,0 1-1 0 0,0-2 1 0 0,0 1-1 0 0,9-3 0 0 0,11-3 18 0 0,77-18 583 0 0,-7 1 182 0 0,-85 22-895 0 0,-1 1-1 0 0,1 1 1 0 0,21 1 0 0 0,9 5-2822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4:4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23 8751 0 0,'-37'23'936'0'0,"21"-7"-770"0"0,13-7 772 0 0,5 0 5630 0 0,-2-8-6464 0 0,0-1 1 0 0,0 1-1 0 0,1-1 0 0 0,-1 0 1 0 0,0 1-1 0 0,0-1 1 0 0,0 1-1 0 0,1-1 0 0 0,-1 0 1 0 0,0 1-1 0 0,1-1 0 0 0,-1 0 1 0 0,0 1-1 0 0,1-1 0 0 0,-1 0 1 0 0,0 1-1 0 0,1-1 1 0 0,0 1-1 0 0,4 0-2 0 0,-1 1 0 0 0,1-1 0 0 0,0 0 0 0 0,0 0 0 0 0,0 0 1 0 0,0-1-1 0 0,0 0 0 0 0,0 0 0 0 0,0 0 0 0 0,0 0 0 0 0,0-1 0 0 0,0 0 0 0 0,0 0 0 0 0,8-3 0 0 0,10-4 693 0 0,38-18-1 0 0,-42 17-689 0 0,1 0-943 0 0,1 1-1 0 0,1 1 0 0 0,-1 1 1 0 0,1 1-1 0 0,32-3 0 0 0,-40 7-5665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65 256 1839 0 0,'3'0'5643'0'0,"5"0"-3812"0"0,-6 0-598 0 0,1 0-265 0 0,-2 0-722 0 0,-1 1 0 0 0,1-1 0 0 0,0 0 0 0 0,0 0 0 0 0,0 0-1 0 0,-1 0 1 0 0,1 1 0 0 0,0-1 0 0 0,0 0 0 0 0,0 1 0 0 0,-1-1 0 0 0,1 0 0 0 0,0 1 0 0 0,-1-1 0 0 0,1 1 0 0 0,0-1-1 0 0,-1 1 1 0 0,1-1 0 0 0,-1 1 0 0 0,1 0 0 0 0,-1-1 0 0 0,1 1 0 0 0,-1 0 0 0 0,1-1 0 0 0,-1 1 0 0 0,1 1 0 0 0,2 11-519 0 0,-2-6 405 0 0,-1 0 1 0 0,-1 0-1 0 0,1-1 1 0 0,-1 1-1 0 0,0-1 1 0 0,-2 10-1 0 0,-16 39 463 0 0,14-41-448 0 0,-22 49 25 0 0,22-53-129 0 0,-2-2-22 0 0,4-5 22 0 0,-3 1-17 0 0,4-3 49 0 0,0-2 0 0 0,1 1-67 0 0,0-1 1 0 0,0 1 0 0 0,0-1-1 0 0,0 1 1 0 0,-1-1-1 0 0,1 0 1 0 0,0 1 0 0 0,0-1-1 0 0,0 0 1 0 0,1 0 0 0 0,-1 0-1 0 0,0 0 1 0 0,0 0 0 0 0,0 0-1 0 0,1 0 1 0 0,-1 0 0 0 0,0 0-1 0 0,1 0 1 0 0,-1-2 0 0 0,-1-1 10 0 0,2 1 34 0 0,0 0-52 0 0,0 0-1 0 0,0-1 1 0 0,1 1-1 0 0,-1 0 1 0 0,1 0 0 0 0,0-1-1 0 0,0 1 1 0 0,0 0 0 0 0,0 0-1 0 0,1 0 1 0 0,-1 0 0 0 0,1 0-1 0 0,0 1 1 0 0,0-1-1 0 0,0 0 1 0 0,0 1 0 0 0,0-1-1 0 0,4-2 1 0 0,2-4 0 0 0,69-71 143 0 0,160-128 0 0 0,-199 175-128 0 0,-25 20 5 0 0,1 1 1 0 0,28-19-1 0 0,-32 25 28 0 0,-7 4-11 0 0,0-1-1 0 0,1 1 1 0 0,-1 0 0 0 0,1 1 0 0 0,0-1-1 0 0,-1 1 1 0 0,1-1 0 0 0,0 1 0 0 0,0 0-1 0 0,7-1 1 0 0,-10 2-23 0 0,-1 1-1 0 0,1-1 1 0 0,0 0 0 0 0,-1 0-1 0 0,1 1 1 0 0,0-1-1 0 0,-1 0 1 0 0,1 1 0 0 0,-1-1-1 0 0,1 1 1 0 0,0-1-1 0 0,-1 1 1 0 0,1-1 0 0 0,-1 1-1 0 0,1-1 1 0 0,-1 1-1 0 0,0-1 1 0 0,1 1 0 0 0,-1-1-1 0 0,0 1 1 0 0,1 1-1 0 0,5 12 96 0 0,-5-7-60 0 0,1 0 0 0 0,-1 0 0 0 0,-1 0 0 0 0,1 0 0 0 0,-1 0 0 0 0,-1 13 0 0 0,-11 44 179 0 0,7-40-135 0 0,-25 102 177 0 0,7-32-211 0 0,16-32-7 0 0,5-42-462 0 0,0 20 1 0 0,5-32 83 0 0,-2-6-1003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1375 0 0,'-8'4'128'0'0,"3"-1"1088"0"0,-1 0-1 0 0,1 1 0 0 0,0 0 1 0 0,0 1-1 0 0,1-1 0 0 0,-1 1 1 0 0,1 0-1 0 0,0 0 0 0 0,0 0 1 0 0,0 0-1 0 0,-3 7 0 0 0,-5 11 1416 0 0,-12 34-1 0 0,19-45-3112 0 0,-13 41 1171 0 0,-14 64 0 0 0,21-70-583 0 0,9-42-107 0 0,-101 341-93 0 0,94-323 68 0 0,-1-1-1 0 0,-14 24 0 0 0,19-37 3 0 0,4-8-92 0 0,1-2-203 0 0,0 0 235 0 0,0 0 1 0 0,1 0 0 0 0,-1 0-1 0 0,0 0 1 0 0,0 0-1 0 0,0 0 1 0 0,0 0 0 0 0,0 0-1 0 0,-1 0 1 0 0,1-2-1 0 0,-1-4-411 0 0,4-18-1057 0 0,3-3-72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153 338 8087 0 0,'0'0'367'0'0,"-8"4"132"0"0,3-1-317 0 0,0 1 0 0 0,0-1 0 0 0,0 1 0 0 0,0 0 0 0 0,1 1 0 0 0,-1-1 0 0 0,1 1 0 0 0,0 0 0 0 0,1 0 0 0 0,-1 0 0 0 0,1 0 0 0 0,0 1 0 0 0,0-1 0 0 0,1 1 0 0 0,0 0 0 0 0,0 0 0 0 0,0 0 0 0 0,1 0 0 0 0,-1 6 0 0 0,1-10 784 0 0,-4 6 3034 0 0,3-8-3875 0 0,0 0 1 0 0,0-1-1 0 0,0 1 0 0 0,-1 0 0 0 0,1-1 0 0 0,0 0 0 0 0,0 1 0 0 0,0-1 1 0 0,0 0-1 0 0,0 0 0 0 0,0 0 0 0 0,0 0 0 0 0,0 0 0 0 0,1-1 1 0 0,-3-1-1 0 0,1 0 1 0 0,0 0 0 0 0,1 0 0 0 0,-1 0 1 0 0,1 0-1 0 0,0-1 0 0 0,0 1 0 0 0,0-1 0 0 0,-1-3 1 0 0,0-1-18 0 0,0 0 0 0 0,1 0 0 0 0,0 0 0 0 0,1 0 0 0 0,0-1 0 0 0,0 1 0 0 0,1 0 0 0 0,0-9 0 0 0,2 5-64 0 0,-1 0-1 0 0,2 1 1 0 0,0-1-1 0 0,0 1 1 0 0,1-1-1 0 0,0 1 1 0 0,1 0-1 0 0,9-14 1 0 0,-5 11-32 0 0,0 0 1 0 0,1 1 0 0 0,1 0 0 0 0,0 1 0 0 0,21-18 0 0 0,-14 16-2 0 0,0 1 1 0 0,1 1 0 0 0,0 0 0 0 0,1 1 0 0 0,0 1 0 0 0,1 1 0 0 0,0 1-1 0 0,0 1 1 0 0,27-6 0 0 0,-38 11 50 0 0,-1 1-1 0 0,0 0 1 0 0,1 0-1 0 0,-1 1 0 0 0,1 0 1 0 0,-1 1-1 0 0,16 2 1 0 0,-21-2-49 0 0,0 0 0 0 0,0 0 0 0 0,0 1 1 0 0,0-1-1 0 0,-1 1 0 0 0,1 0 0 0 0,0 0 1 0 0,-1 0-1 0 0,0 0 0 0 0,1 1 0 0 0,-1 0 1 0 0,0-1-1 0 0,0 1 0 0 0,-1 0 0 0 0,1 0 1 0 0,0 1-1 0 0,-1-1 0 0 0,0 0 0 0 0,0 1 1 0 0,2 4-1 0 0,0 3-6 0 0,0 0 0 0 0,-1 0 1 0 0,0 1-1 0 0,-1 0 0 0 0,0-1 1 0 0,-1 1-1 0 0,0 17 0 0 0,-2-11 3 0 0,0 0-1 0 0,-1 0 0 0 0,-1 0 0 0 0,-6 21 0 0 0,4-26-1 0 0,0-1 0 0 0,0 0-1 0 0,-1 0 1 0 0,-1 0 0 0 0,1 0 0 0 0,-17 19-1 0 0,6-12 18 0 0,0 0 0 0 0,-34 27 0 0 0,35-33-5 0 0,-1 0 0 0 0,-1-2 0 0 0,0 0 0 0 0,-35 15 0 0 0,41-21-12 0 0,0 0-1 0 0,0-2 0 0 0,0 1 1 0 0,-1-1-1 0 0,1-1 1 0 0,-1-1-1 0 0,0 1 0 0 0,0-2 1 0 0,-14-1-1 0 0,24 1-8 0 0,1 0 0 0 0,0 0 0 0 0,0-1 0 0 0,0 1 0 0 0,0-1 0 0 0,0 0 0 0 0,-1 1 0 0 0,1-1 0 0 0,0 0 0 0 0,-1-1 0 0 0,2 1 0 0 0,0 1 0 0 0,1-1 0 0 0,-1 0 0 0 0,1 1 0 0 0,-1-1 0 0 0,1 1 0 0 0,0-1 0 0 0,-1 0 0 0 0,1 1 0 0 0,0-1 0 0 0,-1 0 0 0 0,1 1 0 0 0,0-1 0 0 0,0 0 0 0 0,-1 0 0 0 0,1 1 0 0 0,0-1 0 0 0,0 0 0 0 0,0 0 0 0 0,0 1 0 0 0,0-1 0 0 0,0 0 0 0 0,0 0 0 0 0,0 1 0 0 0,1-1 0 0 0,-1 0 0 0 0,0 1 0 0 0,0-1 0 0 0,1 0 0 0 0,-1 0 0 0 0,1 0 0 0 0,3-7-363 0 0,1 0 1 0 0,0 0-1 0 0,0 1 1 0 0,1 0-1 0 0,12-12 0 0 0,4-3-877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8 15343 0 0,'0'0'2286'0'0,"0"0"-2165"0"0,0 0 0 0 0,0-1 0 0 0,0 1 0 0 0,0-1 0 0 0,0 1 0 0 0,0 0 0 0 0,0-1 0 0 0,0 1 0 0 0,-1-1 0 0 0,1 1 0 0 0,0 0 0 0 0,0-1 0 0 0,-1 1 0 0 0,1 0 0 0 0,0-1 0 0 0,0 1 0 0 0,-1 0 0 0 0,1-1 0 0 0,0 1 0 0 0,-1 0 0 0 0,1 0 0 0 0,-1-1 1 0 0,-2 3-21 0 0,-1-1 1 0 0,1 1-1 0 0,0 0 1 0 0,0 0-1 0 0,0 0 1 0 0,0 1-1 0 0,0-1 1 0 0,0 1-1 0 0,1-1 1 0 0,-1 1-1 0 0,-2 4 1 0 0,-24 40 670 0 0,18-30-613 0 0,-33 64 313 0 0,-55 143 0 0 0,78-171-400 0 0,0-9-6 0 0,-1-1 1 0 0,-1-1 0 0 0,-3-1-1 0 0,-51 62 1 0 0,71-96-69 0 0,1 0-1 0 0,1 0 1 0 0,-1 0 0 0 0,-3 9-1 0 0,7-15-212 0 0,4-1-655 0 0,36-8-2623 0 0,-13-2-3637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 3223 0 0,'-8'-1'283'0'0,"-44"-3"1229"0"0,-74 3 16308 0 0,127 2-17692 0 0,3 5-70 0 0,0-1 1 0 0,1 0 0 0 0,-1 0 0 0 0,1 0-1 0 0,0 0 1 0 0,1-1 0 0 0,-1 0-1 0 0,1 0 1 0 0,0 0 0 0 0,0-1-1 0 0,0 0 1 0 0,10 4 0 0 0,11 3 29 0 0,46 10-1 0 0,-61-17-61 0 0,62 15 43 0 0,170 36-73 0 0,-210-49-66 0 0,-20-4 7 0 0,1 1-1 0 0,-1 1 1 0 0,22 7-1 0 0,-34-9-16 0 0,-1 0 13 0 0,2 4 42 0 0,-2-3-7 0 0,-1-1 31 0 0,1-1 0 0 0,-1 1-1 0 0,0 0 1 0 0,0-1 0 0 0,1 1 0 0 0,-1 0 0 0 0,0-1 0 0 0,0 1 0 0 0,0 0-1 0 0,0-1 1 0 0,0 1 0 0 0,0 0 0 0 0,0 0 0 0 0,0-1 0 0 0,0 1 0 0 0,-1 0-1 0 0,1-1 1 0 0,0 1 0 0 0,0 0 0 0 0,-1 0 0 0 0,0 3-3 0 0,1 0 4 0 0,-1 0 0 0 0,0 0 0 0 0,-1 0 0 0 0,1-1 0 0 0,-3 6 0 0 0,3-8 0 0 0,1 0 0 0 0,-1 0 0 0 0,0 0 0 0 0,1 1 0 0 0,-1-1 0 0 0,0 0 0 0 0,0 0 0 0 0,0 0 0 0 0,0 0 0 0 0,0 0 0 0 0,0 0 0 0 0,0-1 0 0 0,0 1 0 0 0,0 0 0 0 0,-2 1 0 0 0,-2 0 0 0 0,-2 3 0 0 0,-1-1 0 0 0,0 0 0 0 0,0 0 0 0 0,0-1 0 0 0,0 0 0 0 0,-17 4 0 0 0,-2 1 0 0 0,-38 15 32 0 0,-115 60 0 0 0,40-2 128 0 0,139-80-150 0 0,0-1-1 0 0,0 0 0 0 0,1 1 1 0 0,-1-1-1 0 0,0 1 1 0 0,1-1-1 0 0,-1 1 0 0 0,0-1 1 0 0,1 1-1 0 0,-1-1 1 0 0,1 1-1 0 0,-1 0 1 0 0,1-1-1 0 0,-1 1 0 0 0,1 0 1 0 0,-1-1-1 0 0,1 3 1 0 0,0-3-14 0 0,0 0-1 0 0,0 1 1 0 0,0-1 0 0 0,1 0 0 0 0,-1 0 0 0 0,0 1-1 0 0,0-1 1 0 0,1 0 0 0 0,-1 0 0 0 0,0 1 0 0 0,0-1-1 0 0,1 0 1 0 0,-1 0 0 0 0,0 0 0 0 0,1 0 0 0 0,-1 0-1 0 0,0 1 1 0 0,1-1 0 0 0,-1 0 0 0 0,1 0 0 0 0,-1 0-1 0 0,0 0 1 0 0,1 0 0 0 0,-1 0 0 0 0,0 0 0 0 0,1 0 0 0 0,32-2-2357 0 0,-16 0-2947 0 0,0 0-1616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15 8751 0 0,'0'0'399'0'0,"-13"-10"154"0"0,-3 5 6945 0 0,2 8-5174 0 0,10 5-2101 0 0,-1-1 0 0 0,1 1 1 0 0,0 1-1 0 0,-3 11 1 0 0,-10 20-59 0 0,-84 123 136 0 0,81-133-178 0 0,9-14-76 0 0,0 1 72 0 0,-17 31 0 0 0,26-44-122 0 0,0 0 1 0 0,1 0-1 0 0,-1 0 1 0 0,1 1-1 0 0,0-1 0 0 0,0 0 1 0 0,0 1-1 0 0,0-1 0 0 0,1 0 1 0 0,0 1-1 0 0,0-1 0 0 0,0 1 1 0 0,2 7-1 0 0,-2-11-112 0 0,0 0-1 0 0,1 0 0 0 0,-1-1 1 0 0,1 1-1 0 0,-1 0 0 0 0,1 0 1 0 0,-1-1-1 0 0,1 1 0 0 0,-1 0 1 0 0,1 0-1 0 0,-1-1 0 0 0,1 1 1 0 0,0-1-1 0 0,0 1 0 0 0,-1-1 1 0 0,1 1-1 0 0,0-1 0 0 0,0 1 1 0 0,-1-1-1 0 0,1 0 0 0 0,0 1 1 0 0,0-1-1 0 0,0 0 0 0 0,0 0 1 0 0,0 0-1 0 0,1 1 1 0 0,9-2-6595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 6911 0 0,'5'-7'14192'0'0,"-6"9"-13900"0"0,-12 24 325 0 0,-18 27-1 0 0,-7 15-413 0 0,3-1-240 0 0,-8 14-398 0 0,37-67 315 0 0,1 0 0 0 0,0 0 0 0 0,-6 30 0 0 0,10-40 114 0 0,1-1 1 0 0,-1 1-1 0 0,1 0 0 0 0,0-1 0 0 0,0 1 1 0 0,0 0-1 0 0,1-1 0 0 0,-1 1 0 0 0,1 0 1 0 0,0-1-1 0 0,0 1 0 0 0,0-1 0 0 0,2 5 1 0 0,-1-6 6 0 0,-1 0 1 0 0,1 0 0 0 0,-1 0 0 0 0,1 0-1 0 0,0 0 1 0 0,-1 0 0 0 0,1-1 0 0 0,0 1-1 0 0,0 0 1 0 0,1-1 0 0 0,-1 0 0 0 0,0 1-1 0 0,0-1 1 0 0,1 0 0 0 0,-1 0 0 0 0,1-1 0 0 0,-1 1-1 0 0,1 0 1 0 0,4 0 0 0 0,7 0 135 0 0,0 0 1 0 0,0-1-1 0 0,0 0 1 0 0,0-1-1 0 0,0-1 1 0 0,0 0-1 0 0,19-6 1 0 0,1-2 271 0 0,57-26-1 0 0,-68 26-277 0 0,-1-2 1 0 0,0 0-1 0 0,0-1 0 0 0,-1-1 1 0 0,37-34-1 0 0,-50 40-100 0 0,0-1 0 0 0,-1 1-1 0 0,0-1 1 0 0,-1 0 0 0 0,0-1 0 0 0,9-18-1 0 0,-12 21-22 0 0,-1 0 0 0 0,1-1 0 0 0,-1 1-1 0 0,-1-1 1 0 0,1 1 0 0 0,-1-1-1 0 0,-1 0 1 0 0,1 0 0 0 0,-1 1-1 0 0,-2-16 1 0 0,1 19-31 0 0,0 0-1 0 0,-1-1 1 0 0,1 1 0 0 0,-1 0-1 0 0,0 0 1 0 0,0 0 0 0 0,0 0 0 0 0,0 0-1 0 0,-1 1 1 0 0,1-1 0 0 0,-1 1-1 0 0,0-1 1 0 0,0 1 0 0 0,0 0-1 0 0,-1 0 1 0 0,1 0 0 0 0,-1 1-1 0 0,1-1 1 0 0,-1 1 0 0 0,0 0-1 0 0,0 0 1 0 0,0 0 0 0 0,-7-2-1 0 0,-3 0-164 0 0,0 0 1 0 0,0 1-1 0 0,0 1 0 0 0,-1 0 0 0 0,-27 0 0 0 0,25 3-37 0 0,0 0-1 0 0,0 1 1 0 0,-21 5-1 0 0,3 4-6703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7055 0 0,'0'0'2220'0'0,"-2"1"-1414"0"0,0 1-309 0 0,0 0 0 0 0,1 0 1 0 0,-1 0-1 0 0,0 0 0 0 0,1 0 1 0 0,-1 1-1 0 0,1-1 0 0 0,0 1 1 0 0,0-1-1 0 0,-1 5 0 0 0,1-5 70 0 0,6 13 1624 0 0,2-9-1662 0 0,1 0 1 0 0,10 8 0 0 0,-13-11-468 0 0,0 0 0 0 0,0 1 1 0 0,-1-1-1 0 0,1 1 0 0 0,-1 0 1 0 0,0 0-1 0 0,0 1 0 0 0,0-1 1 0 0,-1 1-1 0 0,4 6 0 0 0,2 7-45 0 0,-1 0 0 0 0,-1 0 0 0 0,6 20-1 0 0,-11-28-9 0 0,0-1 0 0 0,0 0 0 0 0,-1 1-1 0 0,0-1 1 0 0,0 1 0 0 0,-1-1 0 0 0,0 1-1 0 0,-3 13 1 0 0,1-16-1 0 0,0-1 0 0 0,0 1-1 0 0,-1-1 1 0 0,0 1 0 0 0,0-1 0 0 0,-1 0-1 0 0,0 0 1 0 0,0 0 0 0 0,0-1-1 0 0,-1 1 1 0 0,0-1 0 0 0,0 0 0 0 0,0-1-1 0 0,0 1 1 0 0,-1-1 0 0 0,0 0-1 0 0,-7 4 1 0 0,2-2-83 0 0,-1 0 0 0 0,0-1-1 0 0,0 0 1 0 0,0-1 0 0 0,-1 0 0 0 0,0-1 0 0 0,1 0-1 0 0,-20 0 1 0 0,30-2 1 0 0,1-1 0 0 0,-1 0 0 0 0,0 0 0 0 0,0 0 0 0 0,1 0-1 0 0,-1 0 1 0 0,0 0 0 0 0,0 0 0 0 0,1 0 0 0 0,-1-1 0 0 0,0 1 0 0 0,0-1 0 0 0,1 0 0 0 0,-1 1-1 0 0,1-1 1 0 0,-1 0 0 0 0,0 0 0 0 0,1 0 0 0 0,0 0 0 0 0,-1 0 0 0 0,-1-2 0 0 0,3 2 43 0 0,0 1 0 0 0,0-1 0 0 0,-1 0 0 0 0,1 1 0 0 0,0-1 0 0 0,0 0 0 0 0,0 1 0 0 0,0-1 0 0 0,0 0 1 0 0,1 1-1 0 0,-1-1 0 0 0,0 0 0 0 0,0 0 0 0 0,0 1 0 0 0,1-1 0 0 0,-1 1 0 0 0,0-1 0 0 0,0 0 0 0 0,1 1 0 0 0,0-2 1 0 0,0 1-51 0 0,4-6-357 0 0,0 0 0 0 0,1 0 0 0 0,-1 0 0 0 0,2 1 0 0 0,-1 0 0 0 0,1 0 0 0 0,0 0 0 0 0,10-5 0 0 0,-5 2-624 0 0,18-13-3728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88 8751 0 0,'9'-19'735'0'0,"12"-22"-555"0"0,-9 13 8889 0 0,-17 37-8781 0 0,-82 184 689 0 0,29-56-707 0 0,-39 65-31 0 0,-37 79-73 0 0,109-224-148 0 0,-2-2 1 0 0,-43 64-1 0 0,57-98-285 0 0,8-12-5711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8 160 8751 0 0,'-8'0'9803'0'0,"16"8"-8808"0"0,-4-5-825 0 0,1 1 1 0 0,0-1-1 0 0,0-1 1 0 0,0 1-1 0 0,0-1 1 0 0,0 0 0 0 0,0 0-1 0 0,1 0 1 0 0,-1 0-1 0 0,1-1 1 0 0,8 1-1 0 0,6 0 407 0 0,38-2-1 0 0,11-5 112 0 0,1-3 0 0 0,90-22-1 0 0,135-50-832 0 0,-124 30-2859 0 0,-121 35 275 0 0,-28 6 1259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28 11055 0 0,'1'-1'142'0'0,"24"-19"846"0"0,-12 13 3164 0 0,-12 8-4010 0 0,0-1 1 0 0,-1 1 0 0 0,1 0 0 0 0,0-1 0 0 0,-1 1 0 0 0,1 0-1 0 0,0-1 1 0 0,-1 1 0 0 0,1 0 0 0 0,-1 0 0 0 0,1 0 0 0 0,-1 0-1 0 0,1 0 1 0 0,-1 0 0 0 0,0 0 0 0 0,1 0 0 0 0,-1 0 0 0 0,0 0-1 0 0,0-1 1 0 0,0 1 0 0 0,1 1 0 0 0,-1-1 0 0 0,0 0 0 0 0,-1 1-1 0 0,-3 26 224 0 0,4-26-261 0 0,-11 39 595 0 0,-25 66-1 0 0,-27 37-367 0 0,36-83-260 0 0,-107 217-12 0 0,108-233-57 0 0,-2-1 1 0 0,-1-2 0 0 0,-68 77-1 0 0,76-96-2 0 0,11-12 1 0 0,-1 0 1 0 0,0 0-1 0 0,-15 12 1 0 0,25-23 50 0 0,8-14-43 0 0,2-1 0 0 0,-1 1 0 0 0,2 1 0 0 0,12-14-1 0 0,2-1-103 0 0,1 2 0 0 0,1 0 0 0 0,1 1 0 0 0,2 2 0 0 0,51-32 1 0 0,-74 51 91 0 0,0 0 1 0 0,1 1 0 0 0,0 0 0 0 0,0 1 0 0 0,0 0 0 0 0,0 0 0 0 0,0 0 0 0 0,0 1-1 0 0,10-1 1 0 0,-14 2 16 0 0,-1 0 0 0 0,1 0 1 0 0,0 0-1 0 0,-1 1 0 0 0,1-1 0 0 0,0 1 0 0 0,-1 0 0 0 0,1 0 0 0 0,-1 0 0 0 0,1 0 0 0 0,-1 0 0 0 0,0 0 1 0 0,1 1-1 0 0,-1-1 0 0 0,0 1 0 0 0,0-1 0 0 0,0 1 0 0 0,0 0 0 0 0,0 0 0 0 0,0 0 0 0 0,-1 0 0 0 0,1 0 1 0 0,-1 1-1 0 0,1-1 0 0 0,-1 0 0 0 0,0 1 0 0 0,0-1 0 0 0,1 4 0 0 0,1 3 29 0 0,-1 0 0 0 0,0 1-1 0 0,0-1 1 0 0,-1 1 0 0 0,0-1-1 0 0,0 1 1 0 0,-1 0 0 0 0,-1-1 0 0 0,0 1-1 0 0,-2 13 1 0 0,0-9-75 0 0,-1 1-1 0 0,0-1 1 0 0,-1 0 0 0 0,-1 0 0 0 0,-14 26-1 0 0,18-38-43 0 0,-1 3-2659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10135 0 0,'2'0'464'0'0,"71"5"1892"0"0,-51-2-43 0 0,1-2 0 0 0,44-1 0 0 0,-55-2-1804 0 0,87-13 2156 0 0,-88 12-2572 0 0,0 0 0 0 0,-1 0 0 0 0,1-1 1 0 0,-1-1-1 0 0,0 1 0 0 0,18-13 0 0 0,-27 16-118 0 0,1 0-1 0 0,-1 0 0 0 0,0 0 0 0 0,1 0 1 0 0,-1 0-1 0 0,0-1 0 0 0,0 1 0 0 0,0 0 1 0 0,0-1-1 0 0,0 1 0 0 0,0-1 0 0 0,0 1 0 0 0,0-1 1 0 0,-1 0-1 0 0,1 1 0 0 0,-1-1 0 0 0,1 0 1 0 0,-1 1-1 0 0,1-1 0 0 0,-1 0 0 0 0,0 1 1 0 0,0-1-1 0 0,0 0 0 0 0,0-3 0 0 0,-1 4-42 0 0,1 0-1 0 0,-1-1 1 0 0,1 1 0 0 0,-1-1-1 0 0,0 1 1 0 0,0 0-1 0 0,1 0 1 0 0,-1-1-1 0 0,0 1 1 0 0,0 0-1 0 0,0 0 1 0 0,0 0 0 0 0,-1 0-1 0 0,1 0 1 0 0,0 0-1 0 0,0 1 1 0 0,-1-1-1 0 0,1 0 1 0 0,0 0 0 0 0,-1 1-1 0 0,1-1 1 0 0,0 1-1 0 0,-1 0 1 0 0,1-1-1 0 0,-1 1 1 0 0,1 0 0 0 0,-1 0-1 0 0,1-1 1 0 0,-2 2-1 0 0,-6-1-71 0 0,1 0 1 0 0,0 1-1 0 0,-1 0 0 0 0,1 1 1 0 0,0 0-1 0 0,0 0 0 0 0,0 1 1 0 0,0 0-1 0 0,1 0 0 0 0,-9 5 1 0 0,-5 4 159 0 0,0 1 1 0 0,-22 19 0 0 0,25-17 185 0 0,0 0 1 0 0,-23 27 0 0 0,34-34-111 0 0,1 0-1 0 0,0 1 1 0 0,0 0 0 0 0,1 0 0 0 0,0 0 0 0 0,0 0 0 0 0,1 1-1 0 0,-3 11 1 0 0,6-18-70 0 0,0 0-1 0 0,0 1 0 0 0,1-1 1 0 0,-1 0-1 0 0,1 1 1 0 0,0-1-1 0 0,0 1 0 0 0,0-1 1 0 0,1 1-1 0 0,-1-1 0 0 0,1 0 1 0 0,0 1-1 0 0,0-1 1 0 0,0 0-1 0 0,0 0 0 0 0,0 0 1 0 0,1 0-1 0 0,0 0 1 0 0,-1 0-1 0 0,1 0 0 0 0,0 0 1 0 0,4 3-1 0 0,-2-2-169 0 0,0 0-1 0 0,0-1 1 0 0,1 0 0 0 0,-1 0-1 0 0,1 0 1 0 0,0 0-1 0 0,0-1 1 0 0,0 0 0 0 0,0 0-1 0 0,0 0 1 0 0,1-1 0 0 0,-1 1-1 0 0,8 0 1 0 0,14 0-6907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0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70 288 6447 0 0,'0'0'298'0'0,"-1"2"-10"0"0,-4 3 86 0 0,0 0 1 0 0,0 0 0 0 0,-1-1-1 0 0,-11 8 1 0 0,-13 4 12250 0 0,30-19-12417 0 0,0 0 0 0 0,1-1 0 0 0,0 1-1 0 0,0 0 1 0 0,0 0 0 0 0,0 0 0 0 0,0 0-1 0 0,0 0 1 0 0,1 0 0 0 0,0 0 0 0 0,2-3 0 0 0,24-28 164 0 0,-27 33-355 0 0,28-29 96 0 0,2 2 1 0 0,67-49 0 0 0,80-30-142 0 0,-169 101 29 0 0,-5 4 0 0 0,0 0 1 0 0,-1 0 0 0 0,1 0-1 0 0,0 0 1 0 0,0 1-1 0 0,7-2 1 0 0,-11 3 7 0 0,1 0 0 0 0,-1 0-1 0 0,1 1 1 0 0,-1-1 0 0 0,0 0 0 0 0,1 0 0 0 0,-1 0-1 0 0,1 0 1 0 0,-1 0 0 0 0,1 1 0 0 0,-1-1-1 0 0,1 0 1 0 0,-1 0 0 0 0,0 1 0 0 0,1-1-1 0 0,-1 0 1 0 0,1 1 0 0 0,-1-1 0 0 0,0 0 0 0 0,1 1-1 0 0,-1-1 1 0 0,0 1 0 0 0,1 0 0 0 0,4 8 126 0 0,-5-9-133 0 0,2 4 29 0 0,0 0 1 0 0,-1 1-1 0 0,0-1 0 0 0,0 0 0 0 0,0 1 1 0 0,0-1-1 0 0,-1 1 0 0 0,1-1 0 0 0,-2 6 1 0 0,-5 43 36 0 0,1-12-73 0 0,5-5 22 0 0,7 58 0 0 0,-1-33 13 0 0,-5-52 61 0 0,0-1-1 0 0,0 0 1 0 0,1 1 0 0 0,0-1-1 0 0,0 0 1 0 0,1 0 0 0 0,6 12-1 0 0,-7-17-255 0 0,-1 0-1 0 0,1 0 0 0 0,0-1 0 0 0,0 1 0 0 0,0-1 0 0 0,1 1 0 0 0,-1-1 0 0 0,0 0 0 0 0,1 0 0 0 0,0 0 1 0 0,-1 0-1 0 0,4 2 0 0 0,-3-3-466 0 0,-1 0-1 0 0,1 0 1 0 0,0 0 0 0 0,-1-1 0 0 0,1 1 0 0 0,0-1 0 0 0,-1 1-1 0 0,1-1 1 0 0,0 0 0 0 0,3-1 0 0 0,5 0-6759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1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31 8663 0 0,'0'0'787'0'0,"-1"-1"-646"0"0,-2 0-120 0 0,-12-13 814 0 0,-2 0 4826 0 0,17 14-5602 0 0,0 0 0 0 0,0 0 0 0 0,0 0 0 0 0,0 0 0 0 0,0 0 0 0 0,0 0 0 0 0,0 0 0 0 0,0-1 0 0 0,0 1 0 0 0,0 0 0 0 0,0 0 0 0 0,-1 0 0 0 0,1 0 0 0 0,0 0 0 0 0,0 0 0 0 0,0 0 0 0 0,0 0 0 0 0,0 0-1 0 0,0 0 1 0 0,0 0 0 0 0,0 0 0 0 0,-1 0 0 0 0,1 0 0 0 0,0 0 0 0 0,0 0 0 0 0,0 0 0 0 0,0 0 0 0 0,0 0 0 0 0,0 0 0 0 0,0 0 0 0 0,0 0 0 0 0,0 0 0 0 0,-1 0 0 0 0,1 0 0 0 0,0 0 0 0 0,0 1 0 0 0,0-1 0 0 0,0 0 0 0 0,0 0 0 0 0,0 0 0 0 0,0 0 0 0 0,0 0 0 0 0,0 0 0 0 0,0 0 0 0 0,-1 0 0 0 0,4 11-161 0 0,6 9 366 0 0,2 0 0 0 0,0 0 0 0 0,15 20-1 0 0,5 7-14 0 0,49 87 429 0 0,84 135 628 0 0,-77-142-983 0 0,-70-106-256 0 0,1-1 0 0 0,1-1 0 0 0,36 30 0 0 0,-30-30 86 0 0,0-2 0 0 0,1 0 1 0 0,1-2-1 0 0,36 16 0 0 0,-62-31-46 0 0,-1-2-777 0 0,-1-1 344 0 0,1 1 0 0 0,-1 0 1 0 0,1 0-1 0 0,-1-1 0 0 0,0 1 0 0 0,0 0 0 0 0,0 0 0 0 0,-1 0 0 0 0,1 0 0 0 0,0 0 0 0 0,-1 0 1 0 0,1 1-1 0 0,-1-1 0 0 0,-3-3 0 0 0,-3-3-1076 0 0,-3-5-654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86 5527 0 0,'-23'-4'15496'0'0,"36"4"-13963"0"0,5-2-864 0 0,0-1 0 0 0,30-10 0 0 0,10-1 24 0 0,64-3-12 0 0,35-7-890 0 0,-103 15-3241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1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76 6911 0 0,'4'-8'565'0'0,"2"-1"0"0"0,-1 1-1 0 0,1 0 1 0 0,11-11 0 0 0,-13 16 270 0 0,-1 0 1 0 0,1 0-1 0 0,0 0 1 0 0,0 0-1 0 0,0 1 1 0 0,9-5 1473 0 0,-3 22-1067 0 0,-10-12-1189 0 0,0 0 0 0 0,0 0 0 0 0,0-1 1 0 0,0 1-1 0 0,0 0 0 0 0,0 0 0 0 0,-1 0 0 0 0,1 0 0 0 0,-1-1 0 0 0,0 1 0 0 0,0 0 0 0 0,0 0 0 0 0,0-1 0 0 0,0 1 0 0 0,0-1 1 0 0,-3 4-1 0 0,-4 6 119 0 0,-1-1 0 0 0,-9 11 0 0 0,11-15-67 0 0,-113 116 489 0 0,12-13-516 0 0,29-25-78 0 0,-74 88 0 0 0,133-147 4 0 0,-1 0-1 0 0,-49 45 1 0 0,56-59 12 0 0,0-1 0 0 0,-1-1 0 0 0,-1 0 0 0 0,0 0 0 0 0,0-2 0 0 0,0 0 0 0 0,-19 6 0 0 0,25-11 39 0 0,9-3 181 0 0,3 1-168 0 0,45 5 157 0 0,-35-4-166 0 0,1-3-38 0 0,0-2 22 0 0,9-6-140 0 0,-15 2-129 0 0,-5 4 151 0 0,18-28-1029 0 0,-19 29 622 0 0,7-7-3420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8751 0 0,'0'0'8656'0'0,"0"2"-8400"0"0,-8 30 505 0 0,-1-1 0 0 0,-1 0-1 0 0,-20 41 1 0 0,17-43-428 0 0,-1 14-214 0 0,14-41-199 0 0,-2 3-98 0 0,0 1-258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0,'0'0'1328'0'0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14 5983 0 0,'0'0'274'0'0,"-10"-11"100"0"0,8 11-168 0 0,0-1 0 0 0,1 1-1 0 0,-1-1 1 0 0,0 1 0 0 0,0 0-1 0 0,1-1 1 0 0,-1 1 0 0 0,0 0-1 0 0,-2 0 1 0 0,0 1 917 0 0,0 0 0 0 0,0 0 0 0 0,0 0 0 0 0,0 0 0 0 0,1 0 0 0 0,-7 4-1 0 0,-20 14 5095 0 0,14-7-7084 0 0,10-7 882 0 0,1 0-1 0 0,0 1 1 0 0,0 0 0 0 0,1 0-1 0 0,-8 12 1 0 0,-13 17-2464 0 0,16-25 1652 0 0,-21 16 1 0 0,20-19 736 0 0,1 1 0 0 0,0 0-1 0 0,-8 11 1 0 0,17-19 60 0 0,-1 0 0 0 0,1 1 0 0 0,-1-1 0 0 0,1 1 0 0 0,0-1 0 0 0,0 1 0 0 0,-1-1 0 0 0,1 1 0 0 0,0-1 0 0 0,0 1 0 0 0,-1-1 0 0 0,1 1 0 0 0,0-1 0 0 0,0 1 0 0 0,0-1 0 0 0,0 1 0 0 0,0-1 0 0 0,0 1 0 0 0,0-1 0 0 0,0 1 0 0 0,0 0 0 0 0,0-1 0 0 0,0 1 0 0 0,0-1 0 0 0,0 1 0 0 0,0-1 0 0 0,0 1 0 0 0,1-1 0 0 0,-1 1 0 0 0,0-1 0 0 0,0 1 0 0 0,1-1 0 0 0,-1 1 0 0 0,0-1 0 0 0,1 0 0 0 0,-1 1 0 0 0,0-1 0 0 0,1 1 0 0 0,-1-1 0 0 0,1 0 0 0 0,-1 1 0 0 0,1-1 0 0 0,-1 0 0 0 0,1 1 0 0 0,-1-1 0 0 0,1 0 0 0 0,-1 0 0 0 0,1 0 0 0 0,0 1 0 0 0,0-1 0 0 0,4 2-1 0 0,1 0 0 0 0,-1-1 0 0 0,1 1 0 0 0,-1-1 0 0 0,1 0-1 0 0,-1-1 1 0 0,1 0 0 0 0,0 1 0 0 0,9-3 0 0 0,11 2-54 0 0,-11 1 63 0 0,86 9-91 0 0,-83-8 140 0 0,1 2 0 0 0,-1 1 0 0 0,25 9 0 0 0,-36-11 51 0 0,0 0 0 0 0,0 0 0 0 0,-1 0 0 0 0,1 1-1 0 0,-1 0 1 0 0,0 1 0 0 0,0-1 0 0 0,-1 1 0 0 0,10 10 0 0 0,-14-13-64 0 0,1 1-1 0 0,0-1 1 0 0,-1 1-1 0 0,1 0 1 0 0,-1-1 0 0 0,0 1-1 0 0,0 0 1 0 0,0 0 0 0 0,0 0-1 0 0,0 0 1 0 0,-1 0 0 0 0,1 0-1 0 0,-1 0 1 0 0,0 0 0 0 0,0 0-1 0 0,0 0 1 0 0,0 0-1 0 0,-1 0 1 0 0,1 0 0 0 0,-1 0-1 0 0,0 0 1 0 0,0 0 0 0 0,0 0-1 0 0,0 0 1 0 0,0 0 0 0 0,-2 3-1 0 0,-1 0 40 0 0,0 0 1 0 0,0-1-1 0 0,-1 1 0 0 0,1-1 1 0 0,-1 0-1 0 0,0 0 0 0 0,-1 0 0 0 0,1 0 1 0 0,-13 6-1 0 0,6-4 40 0 0,0 0 0 0 0,0-1 0 0 0,-1-1 0 0 0,-16 5 0 0 0,8-5-59 0 0,-1 0-1 0 0,0-1 1 0 0,0-2-1 0 0,0 0 1 0 0,0-1-1 0 0,0-1 0 0 0,-1-1 1 0 0,1-1-1 0 0,-33-8 1 0 0,51 9-271 0 0,-1 0 0 0 0,2 0 0 0 0,-1-1-1 0 0,0 1 1 0 0,0-1 0 0 0,0 0 0 0 0,1-1 0 0 0,-6-3 0 0 0,1-1-788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356 260 5983 0 0,'0'0'10080'0'0,"5"-7"-9065"0"0,-2 0-804 0 0,1 0 0 0 0,-1-1-1 0 0,-1 0 1 0 0,1 0 0 0 0,-1 0 0 0 0,-1 0 0 0 0,2-9 0 0 0,2-10 239 0 0,2-6 114 0 0,5-52 0 0 0,-12 83-570 0 0,0 1-1 0 0,0 0 0 0 0,0-1 1 0 0,0 1-1 0 0,0 0 0 0 0,0-1 1 0 0,0 1-1 0 0,0 0 0 0 0,-1-1 1 0 0,1 1-1 0 0,-1 0 0 0 0,1 0 1 0 0,-1-1-1 0 0,1 1 1 0 0,-1 0-1 0 0,0 0 0 0 0,1 0 1 0 0,-1 0-1 0 0,0 0 0 0 0,0 0 1 0 0,0 0-1 0 0,0 0 0 0 0,0 0 1 0 0,0 0-1 0 0,0 0 0 0 0,0 0 1 0 0,0 1-1 0 0,0-1 1 0 0,-1 0-1 0 0,1 1 0 0 0,0-1 1 0 0,0 1-1 0 0,-1 0 0 0 0,1-1 1 0 0,0 1-1 0 0,-1 0 0 0 0,1 0 1 0 0,0 0-1 0 0,-3 0 0 0 0,-1 0-49 0 0,0 0 0 0 0,-1 0 0 0 0,1 1-1 0 0,0 0 1 0 0,-1 0 0 0 0,1 0 0 0 0,0 1-1 0 0,-9 4 1 0 0,-25 14 7 0 0,2 1 0 0 0,1 2 0 0 0,1 2 0 0 0,-56 50 0 0 0,78-62 182 0 0,0-1 1 0 0,-16 23 0 0 0,26-32-95 0 0,0 1 1 0 0,1-1-1 0 0,0 1 1 0 0,0 0-1 0 0,0-1 1 0 0,0 1 0 0 0,1 0-1 0 0,-1 0 1 0 0,1 0-1 0 0,0 0 1 0 0,0 0-1 0 0,1 1 1 0 0,-1-1-1 0 0,1 0 1 0 0,0 0 0 0 0,1 9-1 0 0,0-10-20 0 0,0 0 1 0 0,0 0-1 0 0,0 0 0 0 0,1 0 0 0 0,-1 0 0 0 0,1 0 1 0 0,0-1-1 0 0,0 1 0 0 0,0 0 0 0 0,0-1 0 0 0,0 0 0 0 0,1 1 1 0 0,-1-1-1 0 0,1 0 0 0 0,-1 0 0 0 0,1 0 0 0 0,0-1 1 0 0,0 1-1 0 0,0-1 0 0 0,0 1 0 0 0,0-1 0 0 0,0 0 1 0 0,5 1-1 0 0,2 0 15 0 0,-1 0 0 0 0,1-1 0 0 0,-1 0 0 0 0,1 0 0 0 0,0-1 0 0 0,17-2 0 0 0,-9-1 26 0 0,0 0-1 0 0,-1-2 1 0 0,1 0 0 0 0,29-14 0 0 0,-14 3-87 0 0,42-28 0 0 0,-58 31-94 0 0,-15 12 1014 0 0,-7 8-761 0 0,1-2-87 0 0,1-1-42 0 0,1-1 0 0 0,0 0 0 0 0,1 0 1 0 0,-1 1-1 0 0,-2 6 0 0 0,3-9-19 0 0,1 0-1 0 0,-1 0 1 0 0,1 0-1 0 0,0 0 1 0 0,-1 0-1 0 0,1 0 1 0 0,-1 0-1 0 0,1 0 1 0 0,0 0-1 0 0,0 0 1 0 0,0 1-1 0 0,0-1 1 0 0,0 0-1 0 0,0 0 1 0 0,0 0-1 0 0,0 0 1 0 0,0 0-1 0 0,1 1 1 0 0,-1 0-1 0 0,1 1-87 0 0,-1-2-150 0 0,8 2-1532 0 0,-8-3 1644 0 0,1 1 1 0 0,0-1-1 0 0,0 0 0 0 0,-1 1 0 0 0,1-1 0 0 0,0 0 1 0 0,0 0-1 0 0,-1 0 0 0 0,1 1 0 0 0,0-1 0 0 0,0 0 0 0 0,0 0 1 0 0,0 0-1 0 0,0 0 0 0 0,20-5-1875 0 0,8-2-21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11519 0 0,'0'0'7704'0'0,"1"2"-6984"0"0,0 4-605 0 0,1 0 0 0 0,-1 0 0 0 0,-1 0 0 0 0,1 0 0 0 0,-1 0-1 0 0,0 0 1 0 0,0 0 0 0 0,-1 0 0 0 0,0 1 0 0 0,0-1 0 0 0,-3 8 0 0 0,-4 13 296 0 0,-14 30 0 0 0,18-47-316 0 0,-36 80 136 0 0,-84 140 0 0 0,-79 70-3721 0 0,174-263 1198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13303 0 0,'16'-26'534'0'0,"0"2"-1"0"0,1 0 0 0 0,2 1 0 0 0,0 1 1 0 0,36-33-1 0 0,-46 48-274 0 0,1-1-1 0 0,-1 1 1 0 0,1 0 0 0 0,1 1 0 0 0,-1 0 0 0 0,1 1 0 0 0,0 0 0 0 0,1 1-1 0 0,-1 0 1 0 0,1 1 0 0 0,-1 0 0 0 0,1 1 0 0 0,0 0 0 0 0,0 1-1 0 0,0 0 1 0 0,18 2 0 0 0,-25-1-215 0 0,1 1 0 0 0,-1 0-1 0 0,0 0 1 0 0,0 0 0 0 0,0 1 0 0 0,0-1-1 0 0,0 1 1 0 0,-1 0 0 0 0,1 1 0 0 0,0-1-1 0 0,-1 1 1 0 0,0 0 0 0 0,0 0 0 0 0,1 1-1 0 0,-2-1 1 0 0,1 1 0 0 0,0 0 0 0 0,-1 0-1 0 0,0 0 1 0 0,0 0 0 0 0,0 0-1 0 0,0 1 1 0 0,-1 0 0 0 0,1-1 0 0 0,-1 1-1 0 0,-1 0 1 0 0,1 0 0 0 0,-1 0 0 0 0,1 0-1 0 0,-2 0 1 0 0,1 0 0 0 0,0 1 0 0 0,-1-1-1 0 0,0 0 1 0 0,-1 9 0 0 0,0-3 35 0 0,-1 0 1 0 0,1 0-1 0 0,-2 0 1 0 0,0-1 0 0 0,0 1-1 0 0,-1-1 1 0 0,0 0-1 0 0,-1 0 1 0 0,0-1-1 0 0,0 1 1 0 0,-1-1-1 0 0,-1 0 1 0 0,1 0 0 0 0,-16 14-1 0 0,6-8-125 0 0,-1-1 0 0 0,0-1-1 0 0,-2-1 1 0 0,1 0 0 0 0,-1-1 0 0 0,-1-1-1 0 0,0-1 1 0 0,-1-1 0 0 0,1 0 0 0 0,-1-2-1 0 0,-1 0 1 0 0,-33 4 0 0 0,48-10-70 0 0,1 1 1 0 0,0-1-1 0 0,-10-2 0 0 0,14 2-66 0 0,1 0-1 0 0,-1 0 0 0 0,1-1 1 0 0,-1 1-1 0 0,1-1 0 0 0,-1 1 1 0 0,1-1-1 0 0,-1 1 0 0 0,1-1 1 0 0,0 0-1 0 0,-1 0 0 0 0,1 1 1 0 0,0-1-1 0 0,0 0 0 0 0,0 0 1 0 0,0 0-1 0 0,0 0 0 0 0,0-1 1 0 0,0 1-1 0 0,-1-2 0 0 0,-1-6-6717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9215 0 0,'0'0'707'0'0,"2"1"-464"0"0,0 3 251 0 0,1 0 0 0 0,-1 0-1 0 0,0 1 1 0 0,0-1 0 0 0,-1 0 0 0 0,1 1 0 0 0,-1-1 0 0 0,0 1 0 0 0,0-1 0 0 0,-1 1 0 0 0,1-1 0 0 0,-1 1 0 0 0,0 0 0 0 0,0-1-1 0 0,0 1 1 0 0,-3 8 0 0 0,0 7 363 0 0,-2 0 0 0 0,-10 29 1 0 0,-4-1 121 0 0,-41 76 1 0 0,-36 40-217 0 0,92-159-751 0 0,-48 76-542 0 0,-108 125 0 0 0,123-166-2950 0 0,29-31 1808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2759 0 0,'12'-36'-111'0'0,"-5"11"1564"0"0,14-29 0 0 0,-16 44 409 0 0,0 0 0 0 0,1 0 0 0 0,8-10 0 0 0,2 0-496 0 0,1 2 0 0 0,1 0 0 0 0,23-19 0 0 0,-26 25-945 0 0,2 0 1 0 0,0 1-1 0 0,0 1 0 0 0,29-12 0 0 0,-35 17-308 0 0,0 1-1 0 0,0 0 0 0 0,1 1 0 0 0,-1 0 1 0 0,1 1-1 0 0,0 0 0 0 0,0 1 0 0 0,0 0 1 0 0,0 1-1 0 0,0 1 0 0 0,0-1 1 0 0,-1 2-1 0 0,1 0 0 0 0,0 0 0 0 0,-1 1 1 0 0,1 0-1 0 0,-1 1 0 0 0,0 1 1 0 0,18 9-1 0 0,-18-7-21 0 0,-1 0-1 0 0,0 1 1 0 0,-1-1 0 0 0,0 2 0 0 0,0 0-1 0 0,-1 0 1 0 0,0 0 0 0 0,11 17-1 0 0,-15-19-62 0 0,0-1-1 0 0,0 1 0 0 0,-1 0 1 0 0,0 0-1 0 0,0 0 0 0 0,0 0 1 0 0,-1 1-1 0 0,0-1 0 0 0,-1 1 0 0 0,0-1 1 0 0,0 1-1 0 0,0-1 0 0 0,-1 1 1 0 0,0 0-1 0 0,-2 7 0 0 0,1-9 12 0 0,-1-1-1 0 0,0 0 1 0 0,0 0 0 0 0,0 1-1 0 0,-1-1 1 0 0,0-1-1 0 0,0 1 1 0 0,0 0 0 0 0,-1-1-1 0 0,1 1 1 0 0,-1-1 0 0 0,0 0-1 0 0,-8 6 1 0 0,-5 3 31 0 0,-2-1 0 0 0,-20 12 0 0 0,36-22-73 0 0,-24 11-298 0 0,-1 0-1 0 0,-1-2 1 0 0,0-1 0 0 0,0-2-1 0 0,-1 0 1 0 0,0-2 0 0 0,-35 2-1 0 0,62-8 6 0 0,-39 2-1413 0 0,39-2 767 0 0,0 0-1 0 0,0-1 1 0 0,-1 1-1 0 0,1-1 1 0 0,0 0-1 0 0,-4-2 1 0 0,-5-4-5025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14 513 5983 0 0,'0'0'18735'0'0,"-7"-5"-18050"0"0,6 3-652 0 0,0 0-1 0 0,0 0 0 0 0,0-1 1 0 0,0 1-1 0 0,1-1 1 0 0,-1 1-1 0 0,1 0 1 0 0,-1-1-1 0 0,1 1 1 0 0,0-1-1 0 0,0 1 1 0 0,0-1-1 0 0,1 1 0 0 0,-1-1 1 0 0,0 1-1 0 0,2-3 1 0 0,12-43 170 0 0,-13 44-186 0 0,16-40 60 0 0,1 0 0 0 0,43-74 0 0 0,-48 97-218 0 0,1 1 0 0 0,0 1 0 0 0,2 0 1 0 0,0 1-1 0 0,1 1 0 0 0,1 0 0 0 0,27-20 0 0 0,-37 32-257 0 0,0 1 0 0 0,0-1 0 0 0,0 1-1 0 0,1 0 1 0 0,17-4 0 0 0,-16 5-2076 0 0,1 1 0 0 0,17-1-1 0 0,-1 2-4209 0 0</inkml:trace>
  <inkml:trace contextRef="#ctx0" brushRef="#br0" timeOffset="1">856 171 11975 0 0,'0'0'923'0'0,"-8"1"-283"0"0,3 0 112 0 0,1 0 0 0 0,0 0-1 0 0,0 0 1 0 0,0 0 0 0 0,0 1 0 0 0,0 0-1 0 0,1 0 1 0 0,-8 4 0 0 0,-28 25 844 0 0,20-15-1556 0 0,-19 14 135 0 0,2 1 0 0 0,1 2-1 0 0,-37 44 1 0 0,68-71-168 0 0,-1 0-1 0 0,1 0 1 0 0,0 0-1 0 0,1 0 1 0 0,-1 0-1 0 0,1 1 1 0 0,-3 12-1 0 0,5-17-5 0 0,0 1 0 0 0,1-1 0 0 0,0 1 0 0 0,-1-1 1 0 0,1 1-1 0 0,0-1 0 0 0,0 1 0 0 0,1-1 0 0 0,-1 1 0 0 0,0-1 0 0 0,1 0 0 0 0,0 1 0 0 0,-1-1 0 0 0,1 1 0 0 0,0-1 0 0 0,0 0 0 0 0,0 0 1 0 0,1 0-1 0 0,-1 0 0 0 0,0 1 0 0 0,1-2 0 0 0,0 1 0 0 0,-1 0 0 0 0,1 0 0 0 0,3 2 0 0 0,1 0 12 0 0,0 0 1 0 0,1 0-1 0 0,-1-1 0 0 0,1 0 0 0 0,0 0 1 0 0,-1-1-1 0 0,1 0 0 0 0,0 0 0 0 0,1 0 1 0 0,-1-1-1 0 0,0 0 0 0 0,0-1 0 0 0,1 1 1 0 0,-1-1-1 0 0,0-1 0 0 0,8-1 0 0 0,-1 0 18 0 0,1 0-1 0 0,-2-2 0 0 0,1 1 0 0 0,0-2 0 0 0,-1 0 0 0 0,0 0 1 0 0,17-11-1 0 0,-23 12-11 0 0,1-1 0 0 0,-1 0-1 0 0,0 0 1 0 0,-1-1 0 0 0,0 0 0 0 0,1 0 0 0 0,-2-1 0 0 0,1 1 0 0 0,-1-1 0 0 0,0-1 0 0 0,-1 1-1 0 0,1-1 1 0 0,-1 1 0 0 0,-1-1 0 0 0,0 0 0 0 0,0-1 0 0 0,0 1 0 0 0,-1 0 0 0 0,0-1-1 0 0,-1 0 1 0 0,0 1 0 0 0,0-1 0 0 0,-1 0 0 0 0,-1-10 0 0 0,0 1-157 0 0,-1 0 0 0 0,-1 0 0 0 0,0 1 0 0 0,-6-19 0 0 0,-16-33-5352 0 0,20 58 3593 0 0,2 1-165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9007 0 0,'0'0'976'0'0,"9"-3"-976"0"0,-1-3-816 0 0,5 1-184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0,'1'1'2927'0'0,"18"28"4555"0"0,-3 5-4532 0 0,-7-17-1978 0 0,11 19 0 0 0,20 17 447 0 0,2-1 1 0 0,72 68-1 0 0,-58-63-1167 0 0,-20-19-213 0 0,-12-11 23 0 0,52 43 0 0 0,-73-68-65 0 0,0 0 0 0 0,-1 0 0 0 0,1-1-1 0 0,0 1 1 0 0,0-1 0 0 0,0 0 0 0 0,0 0 0 0 0,0 0 0 0 0,0 0 0 0 0,6 0-1 0 0,-7-2-101 0 0,0 0 0 0 0,0 0-1 0 0,0 0 1 0 0,0 0-1 0 0,0 0 1 0 0,0 0-1 0 0,0-1 1 0 0,-1 1-1 0 0,1-1 1 0 0,0 1-1 0 0,-1-1 1 0 0,1 0-1 0 0,-1 1 1 0 0,1-1-1 0 0,-1 0 1 0 0,0 0-1 0 0,0 0 1 0 0,1-3 0 0 0,2-3-751 0 0,-1 0 0 0 0,0 0 1 0 0,3-12-1 0 0,-1-3-1563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9215 0 0,'0'0'831'0'0,"-1"2"-686"0"0,-2 8 1729 0 0,-1-1 0 0 0,0 1 0 0 0,-1-1 0 0 0,-7 12 0 0 0,-28 37 2514 0 0,21-33-4411 0 0,-51 72 1243 0 0,-88 96 1 0 0,106-137-1183 0 0,13-12-1179 0 0,-75 65-1 0 0,103-101-559 0 0,0 0 0 0 0,-17 10 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36 393 16583 0 0,'9'-9'1453'0'0,"20"-15"1"0"0,-26 22-1030 0 0,0 0 0 0 0,0 0 0 0 0,0 0 0 0 0,0 0 0 0 0,1 0 0 0 0,-1 1 1 0 0,0 0-1 0 0,1 0 0 0 0,-1 0 0 0 0,1 0 0 0 0,6-1 0 0 0,-9 4-351 0 0,-1-1-1 0 0,1 1 0 0 0,-1-1 1 0 0,1 1-1 0 0,-1 0 1 0 0,0-1-1 0 0,0 1 1 0 0,0-1-1 0 0,0 1 1 0 0,0-1-1 0 0,0 3 0 0 0,-3 9 129 0 0,-1-1-1 0 0,0 0 1 0 0,0 1-1 0 0,-1-2 1 0 0,-12 21-1 0 0,1 0-12 0 0,7-12-188 0 0,-3 4-201 0 0,0 1 0 0 0,2 1 1 0 0,1-1-1 0 0,-9 43 0 0 0,18-66-606 0 0,11-7-6198 0 0</inkml:trace>
  <inkml:trace contextRef="#ctx0" brushRef="#br0" timeOffset="1">391 1 10591 0 0,'0'0'1136'0'0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40 310 11975 0 0,'0'0'923'0'0,"-8"4"-566"0"0,6-3 55 0 0,0 0 0 0 0,-1 0 0 0 0,1 0 0 0 0,0 1 0 0 0,0-1 0 0 0,0 1-1 0 0,1 0 1 0 0,-1-1 0 0 0,0 1 0 0 0,1 0 0 0 0,-1 0 0 0 0,1 0 0 0 0,-1 0 0 0 0,1 0 0 0 0,-2 4-1 0 0,3-4-153 0 0,-1-1-1 0 0,1 1 0 0 0,0 0 1 0 0,-1 0-1 0 0,1-1 0 0 0,0 1 1 0 0,0 0-1 0 0,0 0 0 0 0,0-1 1 0 0,0 1-1 0 0,1 3 0 0 0,7 12-1144 0 0,12 9 1433 0 0,-19-25-436 0 0,-1 0-103 0 0,0-1 0 0 0,1 0 0 0 0,-1 0 0 0 0,0 0 0 0 0,0 0 0 0 0,0 0 0 0 0,0 1 0 0 0,0-1 0 0 0,0 0 0 0 0,0 0 0 0 0,1 0 0 0 0,-1 0 0 0 0,0 0 0 0 0,0 1 0 0 0,0-1 0 0 0,0 0 0 0 0,0 0 1 0 0,1 0-1 0 0,-1 0 0 0 0,0 0 0 0 0,0 0 0 0 0,0 0 0 0 0,0 0 0 0 0,1 0 0 0 0,-1 0 0 0 0,0 0 0 0 0,0 0 0 0 0,0 0 0 0 0,1 0 0 0 0,-1 0 0 0 0,0 0 0 0 0,0 0 0 0 0,0 0 0 0 0,0 0 0 0 0,1 0 0 0 0,-1 0 0 0 0,0 0 0 0 0,0 0 0 0 0,0 0 0 0 0,0 0 0 0 0,1 0 0 0 0,-1 0 0 0 0,0-1 1 0 0,0 1-1 0 0,0 0 0 0 0,0 0 0 0 0,0 0 0 0 0,1 0 0 0 0,-1 0 0 0 0,0-1 0 0 0,8-3 123 0 0,-5 1-67 0 0,-1-1-1 0 0,1 1 1 0 0,-1 0-1 0 0,0-1 0 0 0,0 1 1 0 0,0-1-1 0 0,-1 0 1 0 0,3-7-1 0 0,6-37 413 0 0,-6 29-320 0 0,1-5-21 0 0,1 1-1 0 0,1-1 1 0 0,12-23-1 0 0,-15 38-169 0 0,0 0-1 0 0,1 1 0 0 0,0-1 1 0 0,0 1-1 0 0,1 0 0 0 0,0 0 1 0 0,1 1-1 0 0,-1-1 0 0 0,2 2 1 0 0,11-10-1 0 0,-17 14 26 0 0,0 1 0 0 0,-1 0 0 0 0,2 0 0 0 0,-1 0 0 0 0,0 0 0 0 0,0 0 0 0 0,0 1 0 0 0,0-1 0 0 0,0 0 0 0 0,1 1 0 0 0,-1 0 0 0 0,0 0 0 0 0,0-1 0 0 0,1 1 0 0 0,-1 1 0 0 0,0-1 0 0 0,0 0 0 0 0,3 1 0 0 0,-1 0 6 0 0,-1 0 0 0 0,0 1-1 0 0,1-1 1 0 0,-1 1 0 0 0,0 0-1 0 0,0 0 1 0 0,0 0 0 0 0,0 0-1 0 0,0 1 1 0 0,2 3 0 0 0,5 5 98 0 0,-1 1 0 0 0,0 1 0 0 0,-1-1 0 0 0,8 18 0 0 0,-14-26-50 0 0,1 0 8 0 0,0 1 0 0 0,-1 0 0 0 0,0-1 0 0 0,0 1-1 0 0,0 0 1 0 0,0 0 0 0 0,-1 0 0 0 0,0 0 0 0 0,0 0 0 0 0,0 1 0 0 0,-1-1 0 0 0,0 0 0 0 0,0 0 0 0 0,0 0 0 0 0,0 1 0 0 0,-2 4-1 0 0,-2 4 13 0 0,3-11-278 0 0,6-9 26 0 0,51-49-394 0 0,84-66-1 0 0,-112 98 583 0 0,-10 9 154 0 0,1 0 1 0 0,0 1-1 0 0,1 1 0 0 0,0 1 1 0 0,23-9-1 0 0,-42 20-121 0 0,0-1-1 0 0,0 1 1 0 0,0-1-1 0 0,0 1 1 0 0,0 0 0 0 0,1-1-1 0 0,-1 1 1 0 0,0 0-1 0 0,0 0 1 0 0,0 0-1 0 0,0 0 1 0 0,1 0-1 0 0,-1 0 1 0 0,0 0 0 0 0,0 1-1 0 0,0-1 1 0 0,0 0-1 0 0,0 1 1 0 0,1-1-1 0 0,0 1 1 0 0,-1 0-7 0 0,1 0-1 0 0,-1 1 1 0 0,0-1-1 0 0,0 0 1 0 0,0 1 0 0 0,0-1-1 0 0,0 0 1 0 0,0 1-1 0 0,-1-1 1 0 0,1 1 0 0 0,0-1-1 0 0,-1 1 1 0 0,1-1-1 0 0,0 3 1 0 0,1 6 33 0 0,0 0 1 0 0,-1 0-1 0 0,0 0 1 0 0,-1 0-1 0 0,0 0 0 0 0,0 0 1 0 0,-4 17-1 0 0,-19 72 88 0 0,8-46-12 0 0,4-12-143 0 0,6-25-58 0 0,1 1-1 0 0,0-1 0 0 0,1 1 1 0 0,-1 20-1 0 0,4-35-287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98 15031 0 0,'31'-17'1037'0'0,"-21"11"-481"0"0,0 1-1 0 0,0-2 1 0 0,15-12 0 0 0,-24 19-353 0 0,0-1 0 0 0,0 0 0 0 0,0 0 0 0 0,-1 0 0 0 0,1 0-1 0 0,0 0 1 0 0,-1 1 0 0 0,1-1 0 0 0,0 0 0 0 0,-1-1 0 0 0,0 1 0 0 0,1 0-1 0 0,-1 0 1 0 0,0 0 0 0 0,1 0 0 0 0,-1 0 0 0 0,0-2 0 0 0,0 3-100 0 0,0-1 1 0 0,0 0 0 0 0,-1 0-1 0 0,1 0 1 0 0,0 1 0 0 0,0-1-1 0 0,-1 0 1 0 0,1 0-1 0 0,0 1 1 0 0,-1-1 0 0 0,1 0-1 0 0,-1 1 1 0 0,1-1 0 0 0,-1 0-1 0 0,0 1 1 0 0,1-1 0 0 0,-1 1-1 0 0,0-1 1 0 0,-2-1-28 0 0,1 0-1 0 0,-1 1 1 0 0,0 0 0 0 0,0 0 0 0 0,1 0 0 0 0,-1 0 0 0 0,0 0-1 0 0,0 0 1 0 0,0 1 0 0 0,0-1 0 0 0,-4 1 0 0 0,-5 1-26 0 0,-1 0-1 0 0,1 1 1 0 0,0 0 0 0 0,0 1 0 0 0,0 1 0 0 0,0 0 0 0 0,0 0 0 0 0,-12 7-1 0 0,-3 4-35 0 0,1 0 0 0 0,-28 22-1 0 0,39-26 14 0 0,1 0 0 0 0,0 2 0 0 0,-18 19 0 0 0,28-28-6 0 0,0 1 0 0 0,1-1 0 0 0,0 1 0 0 0,0 0 0 0 0,0 0 0 0 0,0 0 1 0 0,1 0-1 0 0,0 0 0 0 0,0 0 0 0 0,0 1 0 0 0,1-1 0 0 0,0 1 0 0 0,0-1 0 0 0,0 1 0 0 0,1 9 0 0 0,0-13-15 0 0,0-1 0 0 0,0 1-1 0 0,0 0 1 0 0,1 0-1 0 0,-1-1 1 0 0,1 1-1 0 0,-1 0 1 0 0,1-1-1 0 0,0 1 1 0 0,-1 0-1 0 0,1-1 1 0 0,0 1-1 0 0,0-1 1 0 0,0 1 0 0 0,0-1-1 0 0,1 0 1 0 0,-1 1-1 0 0,0-1 1 0 0,2 1-1 0 0,0 0 6 0 0,-1-1-1 0 0,1 0 1 0 0,0 0 0 0 0,-1 0-1 0 0,1 0 1 0 0,0 0-1 0 0,0 0 1 0 0,-1-1-1 0 0,1 1 1 0 0,0-1 0 0 0,3 0-1 0 0,4 0 6 0 0,1-1-1 0 0,0 0 1 0 0,-1-1-1 0 0,1 0 1 0 0,12-5-1 0 0,-5 1-62 0 0,-1-1 1 0 0,0 0-1 0 0,0-2 0 0 0,-1 0 1 0 0,0 0-1 0 0,0-2 0 0 0,-1 0 1 0 0,23-22-1 0 0,-37 32-12 0 0,-1 3 46 0 0,0 1-22 0 0,-6 13 18 0 0,-2 13-375 0 0,8-27 140 0 0,5 7-1524 0 0,2-1-147 0 0,3-5-3388 0 0,3-1-1547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18 9215 0 0,'1'-1'707'0'0,"21"-16"11927"0"0,-23 21-12398 0 0,1-1 0 0 0,-1 0 0 0 0,0 1 0 0 0,0-1 0 0 0,-1 0 0 0 0,1 0 0 0 0,0 0 0 0 0,-3 4 0 0 0,-3 5 40 0 0,-52 101 783 0 0,26-53-771 0 0,-208 409 336 0 0,191-370-776 0 0,-4-1 0 0 0,-88 118 0 0 0,140-213 84 0 0,-11 15-853 0 0,-1 0 1 0 0,-1-1 0 0 0,-33 29 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20039 0 0,'0'0'1818'0'0,"2"0"-1417"0"0,247-9 4054 0 0,-206 7-4236 0 0,150-19 330 0 0,23-1-764 0 0,-185 23-866 0 0,-17 4-1099 0 0,-13-5 1663 0 0,0 1 1 0 0,0-1 0 0 0,0 1-1 0 0,-1-1 1 0 0,1 1-1 0 0,0 0 1 0 0,0-1-1 0 0,-1 1 1 0 0,1 0 0 0 0,-1 0-1 0 0,1 0 1 0 0,0 1-1 0 0,1 7-6951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4143 0 0,'0'0'191'0'0,"1"1"-11"0"0,0 2 773 0 0,0-1 0 0 0,1 0 0 0 0,-1 1 0 0 0,1-1 0 0 0,0 0 0 0 0,0 0 1 0 0,0 0-1 0 0,0 0 0 0 0,0 0 0 0 0,0 0 0 0 0,1 0 0 0 0,-1-1 0 0 0,0 1 0 0 0,1-1 0 0 0,-1 0 0 0 0,1 0 0 0 0,3 1 0 0 0,16-1 2907 0 0,3-5-3490 0 0,0-2 27 0 0,0-1-1 0 0,-1-1 1 0 0,1-1 0 0 0,-2-1-1 0 0,35-19 1 0 0,-50 23-461 0 0,0 0-1 0 0,15-14 1 0 0,-22 19-47 0 0,-1 0-39 0 0,-1 1 125 0 0,1-1 0 0 0,0 0 0 0 0,0 1 0 0 0,-1-1 0 0 0,1 0 0 0 0,0 1 0 0 0,-1-1 0 0 0,1 1 0 0 0,0-1 0 0 0,-1 0 0 0 0,1 1 0 0 0,-1-1 0 0 0,1 1 0 0 0,-1-1 0 0 0,0 1 0 0 0,1 0 0 0 0,-1-1 0 0 0,1 1 0 0 0,-1 0 0 0 0,-1-1 0 0 0,-14-5-220 0 0,8 6 159 0 0,0 0 0 0 0,0 0-1 0 0,1 1 1 0 0,-1 0 0 0 0,0 0-1 0 0,0 1 1 0 0,0 0 0 0 0,1 1 0 0 0,-11 4-1 0 0,3-2 45 0 0,-1 2 23 0 0,1 0 0 0 0,0 1-1 0 0,0 1 1 0 0,1 0 0 0 0,0 1 0 0 0,0 1 0 0 0,1 0 0 0 0,-20 23 0 0 0,31-32 28 0 0,0 0 0 0 0,0 1 0 0 0,0 0 0 0 0,1-1 0 0 0,-1 1 0 0 0,1 0 0 0 0,-1 0 0 0 0,1 0 0 0 0,0 0 0 0 0,0 0 0 0 0,0 0 0 0 0,0 0 0 0 0,1 0 0 0 0,-1 1 0 0 0,1-1 0 0 0,0 0 0 0 0,0 0 0 0 0,0 0 0 0 0,0 1 0 0 0,1-1 0 0 0,0 4 0 0 0,0-3 2 0 0,1 0-1 0 0,-1-1 0 0 0,1 1 0 0 0,0-1 0 0 0,0 0 0 0 0,0 1 0 0 0,0-1 1 0 0,0 0-1 0 0,1 0 0 0 0,0-1 0 0 0,-1 1 0 0 0,1 0 0 0 0,0-1 1 0 0,0 0-1 0 0,0 0 0 0 0,1 0 0 0 0,5 3 0 0 0,3 1-522 0 0,0-1 0 0 0,1 0 0 0 0,-1-1 0 0 0,1 0 0 0 0,0-1 0 0 0,0-1 0 0 0,18 2 0 0 0,-19-5-1144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10 19007 0 0,'0'0'870'0'0,"-8"-3"283"0"0,5 1-1069 0 0,0 1-1 0 0,0 0 1 0 0,0 1 0 0 0,0-1-1 0 0,0 1 1 0 0,0-1 0 0 0,0 1-1 0 0,0 0 1 0 0,-1 0 0 0 0,1 0-1 0 0,0 0 1 0 0,0 1 0 0 0,0-1-1 0 0,-6 3 1 0 0,5-1 109 0 0,-1 0 0 0 0,1 0 1 0 0,0 0-1 0 0,0 1 0 0 0,0 0 0 0 0,0 0 0 0 0,0 0 0 0 0,-6 6 0 0 0,0 5 145 0 0,0-1-1 0 0,0 1 0 0 0,1 0 1 0 0,-9 22-1 0 0,-57 142 351 0 0,31-66-447 0 0,-60 119 143 0 0,-9 19-1260 0 0,106-233-447 0 0,1-1-1 0 0,-7 29 0 0 0,11-33-277 0 0</inkml:trace>
  <inkml:trace contextRef="#ctx0" brushRef="#br0" timeOffset="1">464 712 19007 0 0,'0'0'1720'0'0,"-1"1"-1417"0"0,-3 3-109 0 0,1 0 1 0 0,-1 0-1 0 0,1 0 0 0 0,0 1 1 0 0,0-1-1 0 0,0 1 1 0 0,1 0-1 0 0,0 0 0 0 0,0 0 1 0 0,0 0-1 0 0,0 0 1 0 0,1 0-1 0 0,0 0 0 0 0,0 1 1 0 0,0-1-1 0 0,1 0 1 0 0,0 1-1 0 0,0-1 0 0 0,0 1 1 0 0,2 8-1 0 0,0-6-88 0 0,0 1 0 0 0,1-1 0 0 0,0 0 0 0 0,0 0 0 0 0,1 0 0 0 0,0 0 0 0 0,0-1 0 0 0,1 1 0 0 0,0-1 0 0 0,0 0 0 0 0,1-1 0 0 0,9 10 0 0 0,-1-3 101 0 0,1 0 1 0 0,26 17-1 0 0,-33-25-743 0 0,1-1 1 0 0,15 7-1 0 0,-18-9-1066 0 0,1 0 0 0 0,-1-1 0 0 0,1 1 0 0 0,11 0 0 0 0,-5-2-5942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2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13823 0 0,'0'0'1247'0'0,"-8"1"-998"0"0,5-1-119 0 0,1 1-1 0 0,0 0 1 0 0,0-1-1 0 0,0 1 1 0 0,0 0-1 0 0,0 0 1 0 0,0 1-1 0 0,0-1 1 0 0,0 0-1 0 0,0 1 1 0 0,0-1-1 0 0,1 1 1 0 0,-1-1 0 0 0,-2 4-1 0 0,-21 29 4021 0 0,18-23-3404 0 0,-110 185 3190 0 0,54-85-3026 0 0,-134 204-254 0 0,139-231-589 0 0,-113 125 0 0 0,86-112 14 0 0,69-76-469 0 0,1 1-1 0 0,-22 42 1 0 0,28-42-1767 0 0,5-8-3482 0 0,2-1-2506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1261 13 5063 0 0,'2'-12'20080'0'0,"-7"13"-20063"0"0,1 0-1 0 0,0 0 1 0 0,0 1-1 0 0,0-1 1 0 0,0 1-1 0 0,0 0 1 0 0,-6 5 0 0 0,-28 22 93 0 0,25-18-97 0 0,-73 55 0 0 0,-2-4 0 0 0,-3-4 0 0 0,-2-4-1 0 0,-127 53 1 0 0,62-51-13 0 0,97-36 0 0 0,-37 12 0 0 0,91-28-13 0 0,0-2-24 0 0,-21 1 15 0 0,20-2 11 0 0,7-1 126 0 0,22 3 124 0 0,-17-2-207 0 0,-1 0 0 0 0,1 0 1 0 0,0-1-1 0 0,-1 0 0 0 0,5 1 0 0 0,51-7 140 0 0,31-1 72 0 0,-37 8-239 0 0,199-11 54 0 0,-79-4-59 0 0,-173 14 0 0 0,0 0 0 0 0,0 0 0 0 0,0 0 0 0 0,0 0 0 0 0,0 0 0 0 0,-1 0 0 0 0,1 1 0 0 0,0-1 0 0 0,0 0 0 0 0,0 0 0 0 0,0 0 0 0 0,0 0 0 0 0,0 0 0 0 0,-1 1 0 0 0,1-1 0 0 0,0 0 0 0 0,0 0 0 0 0,0 0 0 0 0,0 0 0 0 0,0 1 0 0 0,0-1 0 0 0,0 0 0 0 0,0 0 0 0 0,0 0 0 0 0,0 0 0 0 0,0 1 0 0 0,0-1 0 0 0,0 0 0 0 0,0 0 0 0 0,0 0 0 0 0,0 1 0 0 0,0-1 0 0 0,0 0 0 0 0,0 0 0 0 0,0 0 0 0 0,0 0 0 0 0,1 1 0 0 0,-1-1 0 0 0,0 0 0 0 0,0 0 0 0 0,0 0 0 0 0,0 0 0 0 0,0 0 0 0 0,0 1 0 0 0,0-1 0 0 0,1 0 0 0 0,-1 0 0 0 0,0 0 0 0 0,0 0 0 0 0,0 0 0 0 0,0 0 0 0 0,0 0 0 0 0,1 0 0 0 0,-1 0 0 0 0,0 0 0 0 0,0 1 0 0 0,0-1 0 0 0,1 0 0 0 0,-1 0 0 0 0,0 0 0 0 0,0 0 0 0 0,0 0 0 0 0,0 0 0 0 0,1 0 0 0 0,-1 0 0 0 0,0 0 0 0 0,0 0 0 0 0,0-1 0 0 0,-9 12 0 0 0,8-11 0 0 0,-20 19-3 0 0,-2-1-1 0 0,0-2 1 0 0,-1 0-1 0 0,-36 17 1 0 0,-110 41-29 0 0,18-9 17 0 0,27-10 15 0 0,-61 33 0 0 0,100-34 0 0 0,77-50 0 0 0,0-1 0 0 0,3 0 11 0 0,18 1 42 0 0,16-1 8 0 0,0-1-1 0 0,0-2 1 0 0,39-3-1 0 0,-19 0 10 0 0,411-27 743 0 0,-269 17-642 0 0,-181 12-166 0 0,31-2 44 0 0,0 1 0 0 0,74 8 0 0 0,-96-3-47 0 0,-16-2-17 0 0,0 0-65 0 0,12 13-864 0 0,-3-6-3851 0 0,-4-3 3075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3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18 7831 0 0,'2'-17'5108'0'0,"-3"17"-4980"0"0,0 1 0 0 0,0 0 1 0 0,0-1-1 0 0,0 1 0 0 0,0 0 0 0 0,0 0 0 0 0,0-1 0 0 0,0 1 0 0 0,1 0 0 0 0,-2 2 0 0 0,-1 0 113 0 0,-3 4 85 0 0,0 1 1 0 0,1 0 0 0 0,0 0 0 0 0,0 0-1 0 0,0 1 1 0 0,-5 15 0 0 0,-15 59 965 0 0,20-64-1027 0 0,-35 134 805 0 0,-76 254-550 0 0,90-336-740 0 0,-2-1 0 0 0,-4-1 0 0 0,-47 76 0 0 0,75-139 214 0 0,-3 7-10 0 0,-1-1-1 0 0,0-1 1 0 0,-11 12-1 0 0,10-15 17 0 0,2-4 11 0 0,4-16 42 0 0,5 2-74 0 0,-1 0 0 0 0,1-1-1 0 0,1 2 1 0 0,-1-1 0 0 0,2 0 0 0 0,-1 0 0 0 0,10-15-1 0 0,-2 1 24 0 0,6-16 72 0 0,3 2 0 0 0,1 0 0 0 0,2 1 0 0 0,1 2 0 0 0,2 0 0 0 0,1 2 0 0 0,46-44 0 0 0,-57 62-41 0 0,0 1 0 0 0,0 0 0 0 0,2 1 0 0 0,19-11 0 0 0,-31 21 16 0 0,0 0 1 0 0,-1 0-1 0 0,1 1 0 0 0,0 0 1 0 0,0 0-1 0 0,1 1 1 0 0,-1-1-1 0 0,0 1 1 0 0,0 1-1 0 0,1-1 1 0 0,-1 1-1 0 0,0 0 1 0 0,1 1-1 0 0,-1-1 0 0 0,0 1 1 0 0,1 0-1 0 0,-1 1 1 0 0,8 2-1 0 0,-4 1 19 0 0,-1-1 0 0 0,0 1 0 0 0,0 1 0 0 0,0 0-1 0 0,0 0 1 0 0,-1 1 0 0 0,0 0 0 0 0,0 0 0 0 0,-1 1 0 0 0,0 0 0 0 0,0 0-1 0 0,-1 1 1 0 0,8 13 0 0 0,-8-11-50 0 0,-1 0 0 0 0,1 1 0 0 0,-2 0 0 0 0,1 0 0 0 0,-2 0 0 0 0,0 0 0 0 0,0 1 0 0 0,-1-1 0 0 0,-1 1 0 0 0,1 23 0 0 0,-3-27-13 0 0,0 0 1 0 0,0 0-1 0 0,-1 0 0 0 0,0 0 1 0 0,-1 0-1 0 0,0-1 0 0 0,0 1 1 0 0,-1-1-1 0 0,0 0 0 0 0,-8 13 1 0 0,4-10 3 0 0,0-1 1 0 0,-1 0 0 0 0,0 0 0 0 0,-1-1 0 0 0,0 0 0 0 0,-17 11 0 0 0,-3-1 30 0 0,0-2 0 0 0,-2-1 0 0 0,0-2 0 0 0,-54 17 0 0 0,13-11-27 0 0,64-18-13 0 0,0-1 0 0 0,0 0 0 0 0,0-1 0 0 0,0 1-1 0 0,0-2 1 0 0,-12-1 0 0 0,19 2-5 0 0,0-1 0 0 0,0 1 0 0 0,0-1 0 0 0,0 1 0 0 0,0-1 0 0 0,0 0 0 0 0,0 0 0 0 0,0 0 0 0 0,1 0 0 0 0,-1 0 0 0 0,0-1 0 0 0,0 1 0 0 0,1 0 0 0 0,-1-1 0 0 0,1 1 0 0 0,-1-1 0 0 0,1 0 0 0 0,0 1 0 0 0,0-1 0 0 0,-2-3 0 0 0,2 2-62 0 0,0 0 1 0 0,-1 0-1 0 0,2-1 1 0 0,-1 1-1 0 0,0 0 0 0 0,1 0 1 0 0,-1-1-1 0 0,1 1 1 0 0,0 0-1 0 0,0-1 1 0 0,1-5-1 0 0,0 7-641 0 0,-4-5-2978 0 0,3 15 464 0 0,0-7 3197 0 0,0-1-1 0 0,0 1 0 0 0,0 0 0 0 0,0 0 0 0 0,0 0 1 0 0,1 0-1 0 0,-1 0 0 0 0,0-1 0 0 0,0 1 1 0 0,1 0-1 0 0,-1 0 0 0 0,1 0 0 0 0,-1-1 0 0 0,1 1 1 0 0,-1 0-1 0 0,1-1 0 0 0,-1 1 0 0 0,2 1 1 0 0,0 0-52 0 0,10 11-990 0 0,2-3-3268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3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9671 0 0,'0'2'3128'0'0,"-15"74"5409"0"0,-7 0-6219 0 0,-32 74-2136 0 0,42-122-994 0 0,-32 52-1 0 0,44-79-15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3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13 376 10303 0 0,'-9'56'1025'0'0,"5"-32"7024"0"0,7-38-7743 0 0,0 1 0 0 0,0 0 0 0 0,1 1 0 0 0,1-1 0 0 0,0 1 0 0 0,9-16 0 0 0,-1 5-303 0 0,1 1-1 0 0,22-26 1 0 0,2 2 81 0 0,1 2 0 0 0,2 2 0 0 0,59-48 0 0 0,-94 86 112 0 0,0-1 0 0 0,1 1 1 0 0,-1 0-1 0 0,1 0 0 0 0,0 1 0 0 0,0 0 0 0 0,0 0 0 0 0,9-1 0 0 0,-14 3-122 0 0,1 1-1 0 0,-1-1 0 0 0,1 1 0 0 0,-1 0 0 0 0,1 0 0 0 0,-1 0 1 0 0,1 0-1 0 0,-1 1 0 0 0,1-1 0 0 0,-1 1 0 0 0,0-1 0 0 0,1 1 0 0 0,-1 0 1 0 0,0 0-1 0 0,1 0 0 0 0,-1 0 0 0 0,0 0 0 0 0,0 1 0 0 0,0-1 0 0 0,0 1 1 0 0,0-1-1 0 0,0 1 0 0 0,0 0 0 0 0,-1 0 0 0 0,1 0 0 0 0,-1-1 0 0 0,1 2 1 0 0,1 2-1 0 0,0 1-43 0 0,0 1 0 0 0,0 0 1 0 0,0-1-1 0 0,-1 1 0 0 0,0 0 1 0 0,-1 0-1 0 0,1 0 0 0 0,-1 1 1 0 0,-1-1-1 0 0,1 13 0 0 0,-3 0 57 0 0,0 0 0 0 0,-7 31-1 0 0,1-24-232 0 0,-1 1 1 0 0,-21 44-1 0 0,0-1-222 0 0,28-67-161 0 0,1 1 1 0 0,-1-1-1 0 0,1 0 1 0 0,0 0-1 0 0,1 1 0 0 0,-1 4 1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3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12 4143 0 0,'0'0'319'0'0,"0"-8"6317"0"0,-1 7-6082 0 0,-1 1 0 0 0,1-1 0 0 0,-1 1 1 0 0,1-1-1 0 0,-1 1 0 0 0,1 0 0 0 0,-1 0 0 0 0,1-1 0 0 0,-1 1 0 0 0,1 0 0 0 0,-1 1 1 0 0,1-1-1 0 0,-1 0 0 0 0,-1 1 0 0 0,0 0-188 0 0,-1 0 1 0 0,0 0-1 0 0,1 1 0 0 0,0-1 1 0 0,-5 4-1 0 0,-3 2-183 0 0,1 1 1 0 0,-13 13-1 0 0,5-2-27 0 0,0 0 1 0 0,1 1-1 0 0,1 1 0 0 0,1 1 1 0 0,1 0-1 0 0,-14 31 0 0 0,20-35-167 0 0,0 0 0 0 0,1 1 1 0 0,1 0-1 0 0,1 0 0 0 0,1 1 0 0 0,0-1 0 0 0,2 1 0 0 0,-1 38 0 0 0,3-52 9 0 0,1 1 0 0 0,-1-1 1 0 0,1 0-1 0 0,1 0 0 0 0,-1 0 1 0 0,1 1-1 0 0,3 5 0 0 0,-4-10 3 0 0,0 0-1 0 0,0 0 0 0 0,0 0 0 0 0,0 0 0 0 0,0-1 0 0 0,1 1 0 0 0,-1-1 0 0 0,1 1 0 0 0,-1 0 1 0 0,1-1-1 0 0,-1 0 0 0 0,1 1 0 0 0,0-1 0 0 0,0 0 0 0 0,0 0 0 0 0,0 0 0 0 0,0 0 0 0 0,0-1 1 0 0,0 1-1 0 0,0 0 0 0 0,0-1 0 0 0,0 1 0 0 0,0-1 0 0 0,2 0 0 0 0,5 0 22 0 0,0-1-1 0 0,0 0 0 0 0,0 0 1 0 0,0-1-1 0 0,0 0 1 0 0,-1 0-1 0 0,1-1 0 0 0,-1 0 1 0 0,0-1-1 0 0,12-6 0 0 0,1-3 89 0 0,-1 0-1 0 0,31-27 0 0 0,-34 24 53 0 0,0 0 1 0 0,-1-1-1 0 0,-1 0 1 0 0,-1-1-1 0 0,-1-1 1 0 0,21-38-1 0 0,-27 45-102 0 0,-2 0-1 0 0,0 0 0 0 0,0-1 1 0 0,-1 0-1 0 0,-1 1 0 0 0,0-1 1 0 0,-1-1-1 0 0,0 1 0 0 0,-1 0 1 0 0,-1 0-1 0 0,0-1 0 0 0,0 1 0 0 0,-4-18 1 0 0,3 28-82 0 0,1-1 0 0 0,-1 1 1 0 0,0-1-1 0 0,-1 1 0 0 0,1 0 1 0 0,0 0-1 0 0,-1 0 0 0 0,0 0 1 0 0,0 0-1 0 0,0 0 0 0 0,0 0 1 0 0,0 0-1 0 0,-5-4 0 0 0,5 5-24 0 0,0 1-1 0 0,-1 0 0 0 0,1-1 0 0 0,-1 1 1 0 0,1 0-1 0 0,-1 0 0 0 0,1 0 0 0 0,-1 1 0 0 0,0-1 1 0 0,1 1-1 0 0,-1-1 0 0 0,0 1 0 0 0,0 0 1 0 0,1 0-1 0 0,-1 0 0 0 0,0 0 0 0 0,0 1 1 0 0,-2 0-1 0 0,-14 3-121 0 0,1 0 0 0 0,0 2 1 0 0,0 0-1 0 0,-20 11 0 0 0,-64 41-2797 0 0,96-54-2154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3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20 418 9815 0 0,'0'1'448'0'0,"-1"8"-20"0"0,-1-1-1 0 0,0 0 1 0 0,-1 1 0 0 0,0-1-1 0 0,-5 10 10558 0 0,8-21-10919 0 0,0 1 1 0 0,0-1-1 0 0,0 0 1 0 0,0 1 0 0 0,1-1-1 0 0,-1 0 1 0 0,1 1-1 0 0,0-1 1 0 0,-1 0-1 0 0,1 1 1 0 0,1-1 0 0 0,0-2-1 0 0,0 1-43 0 0,17-37 65 0 0,40-61 1 0 0,-50 87-85 0 0,3-2 4 0 0,-1 0 1 0 0,27-28-1 0 0,-30 37 0 0 0,0 0 1 0 0,0 1 0 0 0,1 0-1 0 0,-1 1 1 0 0,2 0-1 0 0,-1 0 1 0 0,11-5-1 0 0,-18 10 27 0 0,1 0-1 0 0,-1 0 0 0 0,1 1 0 0 0,-1-1 0 0 0,1 0 0 0 0,-1 1 0 0 0,1 0 0 0 0,0-1 0 0 0,-1 1 0 0 0,1 0 0 0 0,-1 0 0 0 0,1 0 0 0 0,0 1 1 0 0,-1-1-1 0 0,1 1 0 0 0,3 1 0 0 0,-4-1 0 0 0,0 0 0 0 0,0 0 0 0 0,-1 0 0 0 0,1 0 1 0 0,-1 1-1 0 0,1-1 0 0 0,-1 1 0 0 0,1-1 0 0 0,-1 1 0 0 0,0-1 0 0 0,0 1 1 0 0,0 0-1 0 0,0 0 0 0 0,0-1 0 0 0,0 1 0 0 0,0 0 0 0 0,0 0 1 0 0,-1 0-1 0 0,1 0 0 0 0,-1 0 0 0 0,1 3 0 0 0,2 21 57 0 0,0-1-1 0 0,-2 33 1 0 0,-2-44-56 0 0,0 1-1 0 0,0-1 1 0 0,-2-1 0 0 0,0 1-1 0 0,-8 23 1 0 0,9-31-51 0 0,1-5-63 0 0,7-18-259 0 0,-2 8 284 0 0,5-14-126 0 0,1 1-1 0 0,1 0 0 0 0,19-28 0 0 0,48-56-413 0 0,-68 91 640 0 0,2 2 1 0 0,0-1-1 0 0,0 2 0 0 0,2-1 1 0 0,-1 2-1 0 0,1 0 0 0 0,1 1 1 0 0,0 0-1 0 0,1 1 0 0 0,-1 1 1 0 0,31-12-1 0 0,-43 19 12 0 0,0 0 0 0 0,-1 0-1 0 0,1 0 1 0 0,0 1 0 0 0,0-1 0 0 0,1 1-1 0 0,-1 0 1 0 0,0 0 0 0 0,0 0 0 0 0,0 0-1 0 0,0 0 1 0 0,0 1 0 0 0,0-1 0 0 0,0 1-1 0 0,6 2 1 0 0,-8-2-35 0 0,0 1 1 0 0,0-1-1 0 0,0 1 0 0 0,0-1 1 0 0,0 1-1 0 0,0 0 0 0 0,-1-1 1 0 0,1 1-1 0 0,0 0 0 0 0,0 2 1 0 0,0 0 19 0 0,2 6-25 0 0,-1 0 0 0 0,0 0 0 0 0,0 0 0 0 0,-1 0 0 0 0,-1 1 0 0 0,0-1 0 0 0,0 0 0 0 0,-3 19 0 0 0,-4 7 39 0 0,-11 37 0 0 0,13-56-37 0 0,-16 55-300 0 0,21-70 128 0 0,2 6-1699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3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33 3223 0 0,'3'-8'288'0'0,"0"-17"18944"0"0,-2 27-18804 0 0,1 9-247 0 0,0 0-1 0 0,0-1 0 0 0,-2 1 1 0 0,1 0-1 0 0,-1 0 1 0 0,-2 17-1 0 0,-15 66-60 0 0,17-93-112 0 0,-8 33 38 0 0,3-15-13 0 0,-3 24 1 0 0,6-30-23 0 0,-1 0-1 0 0,0-1 1 0 0,-1 1-1 0 0,-8 20 1 0 0,-28 45-1675 0 0,39-76 1548 0 0,-2 3-486 0 0,-5 8 108 0 0,6-7-4353 0 0,12-4-2839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3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44 148 10623 0 0,'-32'-123'1570'0'0,"21"100"-58"0"0,10 22-1196 0 0,8 3-637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3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222 107 5527 0 0,'0'0'498'0'0,"6"2"-374"0"0,-3-1 2294 0 0,-2-1-1779 0 0,0 1 0 0 0,0-1 0 0 0,0 0 0 0 0,-1 1 0 0 0,1-1 0 0 0,0 0 0 0 0,0 1 0 0 0,0-1 0 0 0,0 0 0 0 0,0 0 0 0 0,0 0 0 0 0,0 0 0 0 0,0 0 0 0 0,0 0 0 0 0,0 0 0 0 0,0 0 0 0 0,2-1 0 0 0,2-5 2830 0 0,2-5-3417 0 0,-7 10-131 0 0,2-2 296 0 0,17-36 873 0 0,-17 36-1082 0 0,0-1 0 0 0,-1 0-1 0 0,0 0 1 0 0,0 0 0 0 0,0 0-1 0 0,0 0 1 0 0,-1 0-1 0 0,1-5 1 0 0,-1 9-12 0 0,0-1 0 0 0,0 1-1 0 0,0-1 1 0 0,0 1 0 0 0,0-1 0 0 0,0 1-1 0 0,0-1 1 0 0,-1 1 0 0 0,1-1 0 0 0,0 1-1 0 0,0 0 1 0 0,0-1 0 0 0,-1 1 0 0 0,1-1-1 0 0,0 1 1 0 0,0 0 0 0 0,-1-1 0 0 0,1 1-1 0 0,0-1 1 0 0,-1 1 0 0 0,1 0 0 0 0,0-1-1 0 0,-1 1 1 0 0,1 0 0 0 0,0 0 0 0 0,-1-1-1 0 0,1 1 1 0 0,-1 0 0 0 0,1 0 0 0 0,-1 0-1 0 0,1 0 1 0 0,0-1 0 0 0,-1 1-1 0 0,1 0 1 0 0,-1 0 0 0 0,1 0 0 0 0,-1 0-1 0 0,1 0 1 0 0,-1 0 0 0 0,1 0 0 0 0,-1 0-1 0 0,1 0 1 0 0,-1 0 0 0 0,1 1 0 0 0,0-1-1 0 0,-1 0 1 0 0,1 0 0 0 0,-1 0 0 0 0,1 0-1 0 0,-1 1 1 0 0,0-1 0 0 0,1 1-15 0 0,-5 1-59 0 0,0 0 0 0 0,-1 1 1 0 0,2 0-1 0 0,-1 0 0 0 0,0 1 0 0 0,-8 7 0 0 0,-24 29-400 0 0,25-26 348 0 0,-86 106-395 0 0,83-98 482 0 0,1 0 1 0 0,1 1 0 0 0,-19 46-1 0 0,30-63 43 0 0,0 1 0 0 0,0 0 0 0 0,1 0 0 0 0,-1 0 0 0 0,1 0 0 0 0,0 9 0 0 0,1-15 0 0 0,0 1 0 0 0,0-1 0 0 0,0 1 0 0 0,0-1 0 0 0,0 0 0 0 0,1 1 0 0 0,-1-1 0 0 0,0 0 0 0 0,1 1 0 0 0,-1-1 0 0 0,1 0 0 0 0,-1 1 0 0 0,1-1 0 0 0,-1 0 0 0 0,1 0 0 0 0,0 1 0 0 0,0-1 0 0 0,0 0 0 0 0,0 0 0 0 0,0 0 0 0 0,0 0 0 0 0,0 0 0 0 0,0 0 0 0 0,0 0 0 0 0,0-1 0 0 0,0 1 0 0 0,0 0 0 0 0,1-1 0 0 0,-1 1 0 0 0,0-1 0 0 0,1 1 0 0 0,-1-1 0 0 0,0 1 0 0 0,1-1 0 0 0,-1 0 0 0 0,0 0 0 0 0,1 0 0 0 0,1 0 0 0 0,5 0 34 0 0,-1-1 1 0 0,1 0-1 0 0,-1 0 1 0 0,0-1-1 0 0,1 0 0 0 0,-1 0 1 0 0,0-1-1 0 0,0 0 0 0 0,0 0 1 0 0,0 0-1 0 0,-1-1 0 0 0,1 0 1 0 0,7-7-1 0 0,7-7 39 0 0,-1-1-1 0 0,24-29 1 0 0,-3 4-52 0 0,-26 29-20 0 0,-6 5 1 0 0,1 0 0 0 0,0 1 0 0 0,1 0 0 0 0,22-14 0 0 0,-37 45 104 0 0,-10 13-96 0 0,8-23 47 0 0,1 0-1 0 0,-4 15 1 0 0,8-24-115 0 0,0 0 0 0 0,0 1 1 0 0,1-1-1 0 0,-1 1 0 0 0,1-1 1 0 0,0 1-1 0 0,0-1 0 0 0,0 1 1 0 0,1-1-1 0 0,-1 1 0 0 0,1-1 1 0 0,2 6-1 0 0,-3-8-102 0 0,1 0 0 0 0,-1 0 1 0 0,1 0-1 0 0,0 0 0 0 0,-1 0 0 0 0,1 0 1 0 0,0 0-1 0 0,0 0 0 0 0,0-1 0 0 0,-1 1 1 0 0,1 0-1 0 0,0-1 0 0 0,1 2 0 0 0,10 3-5244 0 0,0 0-1254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17647 0 0,'0'0'1603'0'0,"1"2"-1318"0"0,6 12 224 0 0,-1 1 0 0 0,0-1 0 0 0,-1 1 0 0 0,-1 1 0 0 0,0-1 0 0 0,-1 0 0 0 0,0 1 0 0 0,0 16 0 0 0,-2 3-57 0 0,-1-1-1 0 0,-8 60 0 0 0,1-56-309 0 0,-1 0 0 0 0,-18 49 0 0 0,-36 72-6 0 0,8-20-81 0 0,39-97-41 0 0,-28 85 25 0 0,36-101-14 0 0,1 0 0 0 0,-5 53 0 0 0,12-49 24 0 0,-1-29-135 0 0,1-1-225 0 0,1 0 159 0 0,-1-1-1 0 0,0 1 1 0 0,1 0 0 0 0,-1-1 0 0 0,0 1 0 0 0,0-1-1 0 0,1 1 1 0 0,-1-1 0 0 0,0 0 0 0 0,0 0 0 0 0,1 0-1 0 0,7-8-1408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2759 0 0,'0'0'126'0'0,"0"-2"-5"0"0,2-6-161 0 0,5-15 9631 0 0,-6 22-8218 0 0,1-5-1791 0 0,3-5 4524 0 0,-1 12-1943 0 0,0 6-1707 0 0,1 7-380 0 0,-1 0 1 0 0,-1 0 0 0 0,0 1 0 0 0,-1 0-1 0 0,0 26 1 0 0,-1-25-47 0 0,7 213 158 0 0,-6-214-126 0 0,3-2 3 0 0,1-4-41 0 0,-6-9-23 0 0,0 0 0 0 0,0 0 0 0 0,1 0 1 0 0,-1 0-1 0 0,0 0 0 0 0,0 0 0 0 0,0 0 0 0 0,0 0 1 0 0,0 0-1 0 0,0 1 0 0 0,0-1 0 0 0,0 0 0 0 0,0 0 0 0 0,0 0 1 0 0,0 0-1 0 0,0 0 0 0 0,1 0 0 0 0,-1 0 0 0 0,0 0 1 0 0,0 0-1 0 0,0 0 0 0 0,0 0 0 0 0,0 0 0 0 0,0 0 0 0 0,0 0 1 0 0,0 0-1 0 0,1 0 0 0 0,-1 0 0 0 0,0 0 0 0 0,0 0 1 0 0,0 0-1 0 0,0 0 0 0 0,0 0 0 0 0,0 0 0 0 0,0 0 1 0 0,0 0-1 0 0,0 0 0 0 0,1 0 0 0 0,-1 0 0 0 0,0 0 0 0 0,0 0 1 0 0,0-1-1 0 0,0 1 0 0 0,0 0 0 0 0,6-3 21 0 0,-1 0 0 0 0,0-1-1 0 0,1 1 1 0 0,-2-1 0 0 0,1 0 0 0 0,0-1-1 0 0,-1 1 1 0 0,0-1 0 0 0,5-5-1 0 0,32-55 148 0 0,-28 45-117 0 0,49-74 124 0 0,-26 41-110 0 0,-35 51-32 0 0,0 1 0 0 0,0-1 0 0 0,0 1 0 0 0,0-1 0 0 0,0 1 0 0 0,0-1 0 0 0,0 1 0 0 0,1 0 0 0 0,-1-1 0 0 0,1 1 0 0 0,-1 0 0 0 0,0 0 0 0 0,1 0 0 0 0,0 0 0 0 0,-1 0-1 0 0,1 1 1 0 0,0-1 0 0 0,-1 0 0 0 0,1 1 0 0 0,0-1 0 0 0,0 1 0 0 0,0 0 0 0 0,-1-1 0 0 0,1 1 0 0 0,0 0 0 0 0,0 0 0 0 0,0 0 0 0 0,0 0 0 0 0,-1 1 0 0 0,4 0 0 0 0,-1-1-2 0 0,7 4 32 0 0,-8-2-61 0 0,0-1 0 0 0,0 1 0 0 0,-1 0 0 0 0,1 1-1 0 0,-1-1 1 0 0,1 0 0 0 0,-1 1 0 0 0,0 0-1 0 0,0-1 1 0 0,0 1 0 0 0,-1 0 0 0 0,1 0 0 0 0,0 0-1 0 0,-1 0 1 0 0,0 0 0 0 0,1 4 0 0 0,3 9 3 0 0,-1 0 0 0 0,2 17 0 0 0,-4-18-5 0 0,2 8-1 0 0,1 1 0 0 0,1-1 0 0 0,9 22 0 0 0,-8-32 0 0 0,2-4 0 0 0,1-5 0 0 0,-9-4 4 0 0,1 0 0 0 0,-1 0 1 0 0,1 0-1 0 0,-1 0 0 0 0,1-1 0 0 0,-1 1 0 0 0,0-1 1 0 0,1 1-1 0 0,-1-1 0 0 0,0 0 0 0 0,1 1 0 0 0,-1-1 0 0 0,0 0 1 0 0,0 0-1 0 0,0 0 0 0 0,0 0 0 0 0,0 0 0 0 0,0 0 0 0 0,0 0 1 0 0,0 0-1 0 0,0 0 0 0 0,1-3 0 0 0,2-1 28 0 0,-1-1 0 0 0,-1 0 0 0 0,5-11 0 0 0,84-215 1160 0 0,-81 212-1083 0 0,8-21 70 0 0,2 2-1 0 0,30-43 1 0 0,-42 72-168 0 0,1 3-11 0 0,-7 7-57 0 0,-1-1 1 0 0,1 0-1 0 0,-1 1 1 0 0,0-1-1 0 0,1 1 0 0 0,0 0 1 0 0,-1 0-1 0 0,1-1 0 0 0,-1 1 1 0 0,1 0-1 0 0,-1 0 0 0 0,1 0 1 0 0,-1 1-1 0 0,1-1 0 0 0,-1 0 1 0 0,1 0-1 0 0,-1 1 0 0 0,1-1 1 0 0,-1 1-1 0 0,1 0 0 0 0,1 0 1 0 0,2 3-328 0 0,1-1 0 0 0,-1 1 0 0 0,-1 0 0 0 0,6 4-1 0 0,1 4-976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12 1839 0 0,'-2'-2'5329'0'0,"-9"-5"-431"0"0,9 6-4397 0 0,-1 1-1 0 0,1-1 1 0 0,0 1-1 0 0,0 0 1 0 0,-1 0-1 0 0,1 0 1 0 0,0 0-1 0 0,0 0 1 0 0,-3 1-1 0 0,-23 8 1192 0 0,20-6-1467 0 0,1 2 0 0 0,-1-1 0 0 0,1 1-1 0 0,-9 7 1 0 0,-17 17-16 0 0,-84 81 414 0 0,116-110-626 0 0,0 1 0 0 0,0 0 0 0 0,0 0 0 0 0,0 0-1 0 0,0 0 1 0 0,0 1 0 0 0,0-1 0 0 0,1 0 0 0 0,-1 0 0 0 0,0 0-1 0 0,1 1 1 0 0,-1-1 0 0 0,1 0 0 0 0,0 0 0 0 0,-1 1 0 0 0,1-1-1 0 0,0 1 1 0 0,0-1 0 0 0,0 0 0 0 0,0 1 0 0 0,0-1 0 0 0,0 0 0 0 0,0 1-1 0 0,0-1 1 0 0,0 0 0 0 0,1 1 0 0 0,-1-1 0 0 0,1 0 0 0 0,-1 1-1 0 0,1-1 1 0 0,-1 0 0 0 0,1 0 0 0 0,0 0 0 0 0,0 1 0 0 0,-1-1-1 0 0,1 0 1 0 0,0 0 0 0 0,0 0 0 0 0,1 1 0 0 0,5 3-32 0 0,0 0 1 0 0,0 0-1 0 0,1-1 0 0 0,-1 0 1 0 0,11 4-1 0 0,2 2-13 0 0,2 4-36 0 0,0 1 1 0 0,-1 2 0 0 0,30 30-1 0 0,-40-36 99 0 0,0 1-1 0 0,-1 1 0 0 0,-1 0 1 0 0,0 0-1 0 0,-1 1 0 0 0,-1 0 1 0 0,7 18-1 0 0,-12-30 29 0 0,-1 0 0 0 0,0 1 0 0 0,-1-1 0 0 0,1 1 0 0 0,0-1 0 0 0,-1 1 0 0 0,1-1 0 0 0,-1 1 0 0 0,0-1 0 0 0,0 1 0 0 0,0 0 0 0 0,0-1 0 0 0,0 1 0 0 0,-1-1 0 0 0,1 1 0 0 0,-1-1 0 0 0,1 1 0 0 0,-1-1 0 0 0,0 1 0 0 0,0-1 1 0 0,0 0-1 0 0,-3 4 0 0 0,1-2 61 0 0,-1 0 0 0 0,1 0 1 0 0,-1-1-1 0 0,0 1 0 0 0,0-1 1 0 0,0 0-1 0 0,-1 0 0 0 0,1 0 1 0 0,-1-1-1 0 0,-6 3 0 0 0,-17 6 168 0 0,0-2-1 0 0,0 0 1 0 0,-1-2-1 0 0,-58 6 0 0 0,63-10-302 0 0,-61 6 180 0 0,77-9-320 0 0,-1 0-1 0 0,0-1 1 0 0,1 0 0 0 0,-1 0-1 0 0,1-1 1 0 0,0 0 0 0 0,-14-5-1 0 0,19 6-253 0 0,0-1 1 0 0,0 1-1 0 0,0-1 0 0 0,1 0 0 0 0,-1 0 0 0 0,1 0 0 0 0,-4-3 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6447 0 0,'0'0'499'0'0,"-2"1"-328"0"0,-28 7 2180 0 0,-3 0 8508 0 0,32-7-10779 0 0,-67 171 1729 0 0,22-51-1439 0 0,-94 238-218 0 0,133-336-115 0 0,1-5 32 0 0,0 0 1 0 0,-1 0-1 0 0,-1 0 0 0 0,-20 31 1 0 0,28-48-28 0 0,-1 0 1 0 0,0 0-1 0 0,0 0 1 0 0,0 0-1 0 0,0 0 0 0 0,1 0 1 0 0,-1-1-1 0 0,0 1 1 0 0,0 0-1 0 0,-1-1 1 0 0,1 1-1 0 0,0-1 1 0 0,0 1-1 0 0,0-1 0 0 0,0 1 1 0 0,0-1-1 0 0,-1 0 1 0 0,1 0-1 0 0,-2 1 1 0 0,0-1 29 0 0,1-1 1 0 0,0 1-1 0 0,0 0 1 0 0,-1-1-1 0 0,1 1 1 0 0,0-1-1 0 0,0 0 1 0 0,0 0-1 0 0,-4-2 1 0 0,-2-2 127 0 0,1 0 0 0 0,0 0-1 0 0,0-1 1 0 0,-6-7 0 0 0,0 0 0 0 0,0-1 0 0 0,1 0 0 0 0,1-1 0 0 0,-15-26 0 0 0,21 32-177 0 0,0-1-1 0 0,1 1 0 0 0,0-1 1 0 0,1 0-1 0 0,0 0 1 0 0,1-1-1 0 0,0 1 0 0 0,0-1 1 0 0,1-15-1 0 0,3-51-847 0 0,3 45-2787 0 0,-5 29 2047 0 0,0-4-17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6447 0 0,'0'0'586'0'0,"-2"1"-486"0"0,-18 15 638 0 0,3 6 5500 0 0,15-20-5284 0 0,0 1 0 0 0,0 0 1 0 0,0-1-1 0 0,0 1 0 0 0,0-1 0 0 0,-1 0 0 0 0,-3 4 0 0 0,5-5-863 0 0,0 0 0 0 0,0 0 0 0 0,0-1 0 0 0,0 1-1 0 0,0 1 1 0 0,1-1 0 0 0,-1 0 0 0 0,0 0 0 0 0,1 0 0 0 0,-1 0 0 0 0,1 0 0 0 0,0 1 0 0 0,-1-1 0 0 0,1 0 0 0 0,-1 2 0 0 0,-2 9 598 0 0,-8 13-547 0 0,2 1 1 0 0,1-1 0 0 0,1 2-1 0 0,-4 34 1 0 0,3-36 351 0 0,2-11-3262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70 8287 0 0,'63'-69'10848'0'0,"-62"70"-10713"0"0,0 1 1 0 0,-1 0-1 0 0,1 0 0 0 0,-1 0 0 0 0,1-1 0 0 0,-1 1 1 0 0,0 0-1 0 0,0 0 0 0 0,1 2 0 0 0,-3 14 100 0 0,-1 0 1 0 0,0 0-1 0 0,-1 0 0 0 0,-1-1 0 0 0,-12 32 0 0 0,11-32-110 0 0,-36 98 210 0 0,-79 238 1010 0 0,112-320-1341 0 0,-40 146 56 0 0,40-148-1992 0 0,-18 42 0 0 0,19-55-5364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8 130 12895 0 0,'0'0'998'0'0,"-1"-1"-657"0"0,-6-6 2607 0 0,9 7-1352 0 0,23 6-755 0 0,0-2 1 0 0,0-1-1 0 0,0-2 1 0 0,32 0-1 0 0,102-15 317 0 0,-90 7-489 0 0,25-2-623 0 0,99-23-1 0 0,-171 26-610 0 0,0-1 1 0 0,0-1-1 0 0,-1 0 0 0 0,31-18 0 0 0,-20 6-1435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15863 0 0,'0'0'728'0'0,"1"1"-17"0"0,0 5-658 0 0,0-1 1 0 0,0 1 0 0 0,0 0-1 0 0,-1-1 1 0 0,1 1-1 0 0,-2 0 1 0 0,1 6-1 0 0,-10 44 859 0 0,6-35-363 0 0,-32 110 1692 0 0,19-77-1745 0 0,-88 265 514 0 0,75-241-986 0 0,-9 27 38 0 0,-65 121 1 0 0,99-216-64 0 0,1-4 3 0 0,1 0 1 0 0,-1 0 0 0 0,-1 0-1 0 0,1-1 1 0 0,-7 7 0 0 0,13-29 134 0 0,4 2-119 0 0,1 0 0 0 0,0 1 0 0 0,1-1 0 0 0,0 2 0 0 0,1-1 1 0 0,12-12-1 0 0,-4 2-17 0 0,8-9-375 0 0,49-52 0 0 0,-57 68 225 0 0,1 1-1 0 0,0 1 0 0 0,1 0 1 0 0,31-16-1 0 0,-49 29 176 0 0,1 2-1 0 0,0-1 0 0 0,0 0 1 0 0,-1 0-1 0 0,1 0 1 0 0,0 1-1 0 0,0-1 0 0 0,0 1 1 0 0,0 0-1 0 0,0-1 1 0 0,0 1-1 0 0,0 0 0 0 0,0 0 1 0 0,0 0-1 0 0,0 0 1 0 0,-1 1-1 0 0,1-1 0 0 0,3 1 1 0 0,-4 0-4 0 0,1 0 0 0 0,-1 0 0 0 0,0-1 1 0 0,0 1-1 0 0,0 0 0 0 0,1 0 0 0 0,-1 0 0 0 0,0 1 1 0 0,0-1-1 0 0,-1 0 0 0 0,1 0 0 0 0,0 1 0 0 0,0-1 0 0 0,-1 0 1 0 0,1 1-1 0 0,0-1 0 0 0,-1 0 0 0 0,1 1 0 0 0,-1-1 1 0 0,0 1-1 0 0,0-1 0 0 0,1 1 0 0 0,-1-1 0 0 0,0 3 0 0 0,0 17 232 0 0,-5 41-1 0 0,3-42-224 0 0,0 0-1 0 0,2 25 1 0 0,0-38-29 0 0,1 0 0 0 0,0-1 1 0 0,0 1-1 0 0,1-1 0 0 0,0 1 0 0 0,0-1 0 0 0,0 1 1 0 0,1-1-1 0 0,0 0 0 0 0,7 10 0 0 0,-5-9-56 0 0,0 0-1 0 0,0-1 0 0 0,1 1 1 0 0,0-1-1 0 0,1 0 1 0 0,-1-1-1 0 0,9 6 1 0 0,-11-8-32 0 0,1-1 1 0 0,-1 0 0 0 0,1 0 0 0 0,0 0 0 0 0,0 0-1 0 0,0-1 1 0 0,0 0 0 0 0,0 0 0 0 0,0 0 0 0 0,0 0-1 0 0,0-1 1 0 0,0 0 0 0 0,7-1 0 0 0,46-6-2124 0 0,-40 2 575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154 134 13591 0 0,'0'0'622'0'0,"0"2"-13"0"0,-44 73 1179 0 0,-11 55 1107 0 0,43-98-2697 0 0,1 2 1 0 0,-6 35 0 0 0,16-59-134 0 0,0-8 75 0 0,-7-17 60 0 0,7 6-149 0 0,-1 0 1 0 0,1 0-1 0 0,1 1 0 0 0,0-1 1 0 0,0 0-1 0 0,0 0 0 0 0,1 0 1 0 0,1 0-1 0 0,-1 1 0 0 0,1-1 1 0 0,1 1-1 0 0,0-1 0 0 0,4-7 1 0 0,4-9 168 0 0,2 0 1 0 0,29-42 0 0 0,-28 49-231 0 0,0 1-1 0 0,1 0 0 0 0,0 1 1 0 0,2 1-1 0 0,18-14 0 0 0,-11 11-5 0 0,2 1 0 0 0,0 1 0 0 0,33-14 0 0 0,-46 24 51 0 0,0 0 0 0 0,0 2 0 0 0,1 0 0 0 0,-1 0 0 0 0,1 1 0 0 0,0 1 0 0 0,28-1 0 0 0,-40 3-28 0 0,0 0 0 0 0,0 0 0 0 0,0 0 0 0 0,0 0-1 0 0,0 1 1 0 0,0-1 0 0 0,0 1 0 0 0,-1-1 0 0 0,1 1 0 0 0,0-1 0 0 0,0 1-1 0 0,0 0 1 0 0,0 0 0 0 0,-1 0 0 0 0,1 0 0 0 0,-1 0 0 0 0,1 1 0 0 0,0-1-1 0 0,-1 0 1 0 0,2 2 0 0 0,3 8-7 0 0,-5-7 2 0 0,1 0 0 0 0,-2 0 0 0 0,1 0 0 0 0,0 0 1 0 0,-1 0-1 0 0,0 0 0 0 0,0 1 0 0 0,0-1 0 0 0,0 0 0 0 0,-1 0 0 0 0,1 0 0 0 0,-1 0 0 0 0,0 0 0 0 0,-1 0 0 0 0,-1 5 0 0 0,-4 7 31 0 0,-1 0-1 0 0,-14 20 0 0 0,9-14-34 0 0,2-5 39 0 0,-2 5 4 0 0,1 0 1 0 0,-12 30-1 0 0,21-44-11 0 0,0 0 0 0 0,1-1 0 0 0,0 1-1 0 0,1 0 1 0 0,0 0 0 0 0,0 0 0 0 0,1 0 0 0 0,0 0-1 0 0,0 0 1 0 0,1 0 0 0 0,2 12 0 0 0,-1-9 53 0 0,1 0 0 0 0,0 0 0 0 0,1-1-1 0 0,1 1 1 0 0,8 14 0 0 0,-11-21-65 0 0,1 0 0 0 0,-1 0-1 0 0,1 0 1 0 0,0-1 0 0 0,1 1 0 0 0,-1-1-1 0 0,0 0 1 0 0,1 0 0 0 0,0-1-1 0 0,0 1 1 0 0,0-1 0 0 0,0 1 0 0 0,0-1-1 0 0,0 0 1 0 0,1-1 0 0 0,4 2-1 0 0,-4-2-193 0 0,0-1-1 0 0,-1 0 0 0 0,1-1 1 0 0,0 1-1 0 0,-1-1 0 0 0,1 0 1 0 0,0 0-1 0 0,-1 0 0 0 0,1-1 1 0 0,-1 1-1 0 0,0-1 1 0 0,1 0-1 0 0,4-4 0 0 0,3-2-2043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5983 0 0,'0'1'2860'0'0,"-1"31"954"0"0,-2-1-1 0 0,-8 48 1 0 0,0-32-2480 0 0,-17 46 1 0 0,-84 174-1774 0 0,92-221 163 0 0,-3-2 1 0 0,-49 73-1 0 0,60-106-291 0 0,2-2-1718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247 359 4607 0 0,'-1'2'354'0'0,"-4"9"-297"0"0,2-4 652 0 0,-1 0 0 0 0,1 0 0 0 0,-10 11 0 0 0,10-14-153 0 0,0-1 1 0 0,0 0-1 0 0,0 0 1 0 0,0 0-1 0 0,0 0 1 0 0,-1-1-1 0 0,1 1 0 0 0,-1-1 1 0 0,0 0-1 0 0,0 0 1 0 0,-5 2-1 0 0,5-3-469 0 0,1 0-1 0 0,-1 0 1 0 0,1-1-1 0 0,-1 0 1 0 0,0 0-1 0 0,1 0 1 0 0,-1 0-1 0 0,1 0 1 0 0,-5-1 0 0 0,-6-2 0 0 0,0 0 1 0 0,0-1-1 0 0,-24-9 0 0 0,35 11 7 0 0,-1 1-1 0 0,1-1 1 0 0,0 1-1 0 0,0-1 0 0 0,0 0 1 0 0,1 0-1 0 0,-1 0 0 0 0,0-1 1 0 0,1 1-1 0 0,-1-1 1 0 0,1 1-1 0 0,0-1 0 0 0,0 0 1 0 0,0 0-1 0 0,0 0 0 0 0,0 0 1 0 0,1 0-1 0 0,-1 0 0 0 0,1 0 1 0 0,0-1-1 0 0,-1-4 1 0 0,2 5-8 0 0,0 0 0 0 0,0 0 1 0 0,0 0-1 0 0,1-1 0 0 0,-1 1 1 0 0,1 0-1 0 0,0 0 0 0 0,0 0 1 0 0,0 0-1 0 0,0 0 0 0 0,1 0 1 0 0,-1 1-1 0 0,1-1 1 0 0,2-3-1 0 0,5-6 112 0 0,17-18 0 0 0,-19 23-101 0 0,19-21-8 0 0,2 1 1 0 0,1 2 0 0 0,1 1 0 0 0,1 1 0 0 0,1 1 0 0 0,0 2 0 0 0,2 2 0 0 0,44-18 0 0 0,-53 26 147 0 0,0 2 1 0 0,1 1 0 0 0,1 1 0 0 0,-1 1-1 0 0,34-2 1 0 0,-38 6-64 0 0,-1 1-1 0 0,0 1 1 0 0,1 1-1 0 0,-1 1 1 0 0,0 1-1 0 0,0 1 1 0 0,23 8-1 0 0,-29-7-227 0 0,-13-2 53 0 0,-1-2-9 0 0,4 7-38 0 0,-5-6 47 0 0,0 0 0 0 0,0 0-1 0 0,0 0 1 0 0,0 0 0 0 0,0 0 0 0 0,-1 0-1 0 0,1 0 1 0 0,-1 0 0 0 0,0 0 0 0 0,0 0-1 0 0,-1 3 1 0 0,-17 32 4 0 0,17-33-3 0 0,-24 41 47 0 0,-44 59-1 0 0,52-81-18 0 0,-2-1-1 0 0,0-1 0 0 0,-45 38 1 0 0,53-51 0 0 0,-1 0 1 0 0,-1 0-1 0 0,1-2 0 0 0,-2 1 1 0 0,1-2-1 0 0,-1 0 0 0 0,1-1 1 0 0,-1 0-1 0 0,-1-1 1 0 0,1-1-1 0 0,-1 0 0 0 0,1-1 1 0 0,-27 0-1 0 0,36-3-7 0 0,1 1 0 0 0,-1-1-1 0 0,1 0 1 0 0,0 0 0 0 0,0-1 0 0 0,-1 0-1 0 0,1 0 1 0 0,0 0 0 0 0,0 0-1 0 0,-5-5 1 0 0,8 6-45 0 0,0 0 1 0 0,1 0-1 0 0,-1 0 0 0 0,1-1 0 0 0,-1 1 0 0 0,1 0 0 0 0,-1-1 1 0 0,1 1-1 0 0,0-1 0 0 0,0 0 0 0 0,0 1 0 0 0,0-1 0 0 0,0 0 1 0 0,0 0-1 0 0,1 0 0 0 0,-1 0 0 0 0,0 0 0 0 0,1 1 0 0 0,0-1 1 0 0,-1 0-1 0 0,1 0 0 0 0,0 0 0 0 0,0 0 0 0 0,0 0 0 0 0,0 0 1 0 0,0 0-1 0 0,1 0 0 0 0,-1 0 0 0 0,1 0 0 0 0,0-2 0 0 0,11-22-1813 0 0,0 12-3975 0 0,-1 4-892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 6447 0 0,'0'0'298'0'0,"-14"-2"100"0"0,-1 5 12454 0 0,15-3-12722 0 0,0 1 0 0 0,0 0 0 0 0,-1-1 0 0 0,1 1 0 0 0,0-1 0 0 0,0 1 0 0 0,0 0 0 0 0,0-1 0 0 0,0 1 0 0 0,0 0 0 0 0,0-1 0 0 0,1 1 0 0 0,-1-1 0 0 0,0 1 0 0 0,0 0-1 0 0,0-1 1 0 0,1 1 0 0 0,-1 0 0 0 0,16 23-443 0 0,6-2 670 0 0,1 0 1 0 0,46 31-1 0 0,-48-39-357 0 0,2-1 0 0 0,0-1 0 0 0,1-1 0 0 0,0-1 0 0 0,48 13 0 0 0,-30-15-92 0 0,0-2 0 0 0,1-1 0 0 0,61-2 1 0 0,-13 0 2 0 0,-65-1 61 0 0,-1 1 0 0 0,30 8 0 0 0,-52-11 5 0 0,-1 0 21 0 0,-1 1-1 0 0,0-1 0 0 0,0 0 1 0 0,0 1-1 0 0,1-1 0 0 0,-1 1 1 0 0,0-1-1 0 0,0 1 0 0 0,0 0 1 0 0,0 0-1 0 0,0-1 0 0 0,0 1 1 0 0,1 1-1 0 0,-2-2 3 0 0,1 1-1 0 0,-1-1 1 0 0,1 1 0 0 0,-1-1-1 0 0,1 0 1 0 0,-1 1 0 0 0,1-1-1 0 0,-1 1 1 0 0,0-1-1 0 0,1 1 1 0 0,-1-1 0 0 0,1 1-1 0 0,-1 0 1 0 0,0-1 0 0 0,0 1-1 0 0,1-1 1 0 0,-1 1-1 0 0,0 0 1 0 0,0-1 0 0 0,0 1-1 0 0,0 0 1 0 0,0-1 0 0 0,0 1-1 0 0,0-1 1 0 0,0 1 0 0 0,0 1-1 0 0,0-1-1 0 0,-1 0 0 0 0,1 1 1 0 0,-1-1-1 0 0,1 0 0 0 0,-1 1 0 0 0,0-1 0 0 0,0 0 0 0 0,0 0 1 0 0,0 0-1 0 0,0 0 0 0 0,-1 2 0 0 0,-3 1-4 0 0,0 0-1 0 0,1-1 1 0 0,-2 1 0 0 0,-9 4-1 0 0,-269 111 71 0 0,197-89-22 0 0,51-19 6 0 0,0 2-1 0 0,0 1 1 0 0,-54 31-1 0 0,66-30 33 0 0,-50 34 96 0 0,103-50-205 0 0,-7-4-1432 0 0,0-1-3507 0 0,3-4-2190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16 12439 0 0,'8'-5'1126'0'0,"-4"3"-971"0"0,18-6 4150 0 0,-20 9-4140 0 0,-1 0 1 0 0,1 0-1 0 0,-1 1 1 0 0,0-1-1 0 0,1 1 1 0 0,-1-1-1 0 0,0 1 1 0 0,0-1 0 0 0,0 1-1 0 0,0-1 1 0 0,0 1-1 0 0,-1 0 1 0 0,1 0-1 0 0,0-1 1 0 0,-1 1-1 0 0,1 0 1 0 0,-1 0 0 0 0,0 0-1 0 0,0 0 1 0 0,1 0-1 0 0,-1 0 1 0 0,0-1-1 0 0,-1 1 1 0 0,1 3-1 0 0,-2 6 94 0 0,0-1-1 0 0,0 1 0 0 0,-5 11 1 0 0,4-10-9 0 0,-5 13 98 0 0,-1-1 0 0 0,-19 36 0 0 0,-32 44 696 0 0,-1 2-949 0 0,49-83-722 0 0,2 1 0 0 0,-14 42-1 0 0,23-61 44 0 0,-1 1-1 0 0,1-1 0 0 0,0 12 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4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16327 0 0,'0'0'1476'0'0,"-2"0"-1213"0"0,-17 9 104 0 0,1 0 0 0 0,0 1 0 0 0,1 1 0 0 0,0 0 0 0 0,0 1 0 0 0,-24 25 0 0 0,23-19 53 0 0,1 0 1 0 0,0 2 0 0 0,2 0 0 0 0,0 1-1 0 0,-12 24 1 0 0,18-28-496 0 0,1 0 0 0 0,1 1 0 0 0,1 0-1 0 0,-5 21 1 0 0,8-27 22 0 0,1 0 0 0 0,1 0 0 0 0,-1 1 0 0 0,2-1 0 0 0,0 0 0 0 0,0 1 0 0 0,4 16 0 0 0,-3-25 43 0 0,0 1-1 0 0,0-1 0 0 0,0 0 1 0 0,1 1-1 0 0,0-1 1 0 0,0 0-1 0 0,0 0 1 0 0,0 0-1 0 0,0 0 0 0 0,1 0 1 0 0,0-1-1 0 0,0 1 1 0 0,0-1-1 0 0,0 0 1 0 0,5 4-1 0 0,-3-3 6 0 0,0-1-1 0 0,1 0 1 0 0,-1 0-1 0 0,1-1 1 0 0,0 1-1 0 0,-1-1 1 0 0,1-1-1 0 0,0 1 1 0 0,0-1-1 0 0,8 1 1 0 0,2-1 48 0 0,0-1 0 0 0,0-1 0 0 0,0 0 0 0 0,-1-1 0 0 0,1 0 1 0 0,0-2-1 0 0,-1 0 0 0 0,15-6 0 0 0,-2 0 123 0 0,-1-1 1 0 0,0-2 0 0 0,-1-1-1 0 0,0-1 1 0 0,-1-1 0 0 0,-1-1-1 0 0,0-1 1 0 0,35-36 0 0 0,-54 47-158 0 0,0 1 0 0 0,0-1 0 0 0,-1-1 0 0 0,1 1 0 0 0,-1-1 0 0 0,-1 1 0 0 0,0-1 0 0 0,0 0 0 0 0,0 0 0 0 0,-1-1 0 0 0,0 1 0 0 0,-1 0 0 0 0,1-16 0 0 0,-2 12-2 0 0,0 0 0 0 0,-1 0 0 0 0,0 0 0 0 0,-1 0 0 0 0,0 0 1 0 0,-1 0-1 0 0,0 1 0 0 0,-1-1 0 0 0,-6-12 0 0 0,7 18-47 0 0,-1 0-1 0 0,0 0 1 0 0,1 0 0 0 0,-2 1 0 0 0,1 0-1 0 0,-1 0 1 0 0,0 0 0 0 0,0 0-1 0 0,0 1 1 0 0,-1 0 0 0 0,1 0-1 0 0,-1 0 1 0 0,0 1 0 0 0,0 0-1 0 0,0 0 1 0 0,-13-4 0 0 0,13 6 6 0 0,0-1 1 0 0,0 1-1 0 0,0 0 1 0 0,-1 0-1 0 0,1 1 1 0 0,0 0-1 0 0,0 0 1 0 0,0 0-1 0 0,-1 1 1 0 0,1 0 0 0 0,0 0-1 0 0,0 0 1 0 0,0 1-1 0 0,0 0 1 0 0,0 0-1 0 0,1 1 1 0 0,-1-1-1 0 0,-9 8 1 0 0,12-8-90 0 0,1 0 1 0 0,0 0-1 0 0,-1 0 1 0 0,1 0-1 0 0,0 1 1 0 0,0-1-1 0 0,1 0 1 0 0,-3 5-1 0 0,3-5-1005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1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15807 0 0,'-2'-8'1684'0'0,"3"6"-1661"0"0,-3-13 149 0 0,0 1 6154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5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1839 0 0,'0'0'15322'0'0,"2"-1"-14477"0"0,1 0-1295 0 0,14-3 4404 0 0,-13 7-1604 0 0,-7 7-1643 0 0,-8 5-338 0 0,4-6-91 0 0,1 1 0 0 0,-10 19 0 0 0,15-28-248 0 0,4-3-1022 0 0,9-7-45 0 0,2-4-39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 3679 0 0,'4'-6'17103'0'0,"-2"21"-16725"0"0,0 7-75 0 0,-4-9-207 0 0,0-1 0 0 0,-1 1 0 0 0,0-1 0 0 0,0 0 0 0 0,-7 12 0 0 0,-30 59 282 0 0,24-51-276 0 0,-46 87 29 0 0,61-118-835 0 0,-2 6 1393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5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 6911 0 0,'-56'14'958'0'0,"39"-8"12108"0"0,20-6-12571 0 0,208-12 2736 0 0,-45 1-2229 0 0,128-2-149 0 0,-263 12-1028 0 0,0-1 1 0 0,0-1-1 0 0,0-1 0 0 0,34-11 0 0 0,-61 14-195 0 0,-1 0 1 0 0,0 0 0 0 0,1-1-1 0 0,-1 1 1 0 0,0-1 0 0 0,4-3-1 0 0,3-4-6104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5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141 102 5063 0 0,'-19'4'372'0'0,"0"1"-1"0"0,-33 12 1 0 0,19 1 3624 0 0,31-16-3383 0 0,0 0-1 0 0,0-1 0 0 0,0 1 1 0 0,0 0-1 0 0,0 1 1 0 0,0-1-1 0 0,-1 3 1 0 0,2-4-514 0 0,1 0 1 0 0,0 0 0 0 0,0-1-1 0 0,0 1 1 0 0,0 0-1 0 0,1-1 1 0 0,-1 1-1 0 0,0 0 1 0 0,0-1 0 0 0,0 1-1 0 0,0 0 1 0 0,1-1-1 0 0,-1 1 1 0 0,0 0-1 0 0,1-1 1 0 0,-1 1-1 0 0,1-1 1 0 0,-1 1 0 0 0,0 0-1 0 0,1-1 1 0 0,-1 1-1 0 0,2 0 1 0 0,-2-1 135 0 0,3 3-46 0 0,-1-1 0 0 0,1 1 0 0 0,0-1 0 0 0,0 0 0 0 0,0 0 0 0 0,0 0 0 0 0,0 0 0 0 0,0-1 0 0 0,0 1 0 0 0,0-1 0 0 0,4 1 0 0 0,41 8 1116 0 0,-45-9-1247 0 0,43 5 618 0 0,0-2-1 0 0,0-3 1 0 0,70-5 0 0 0,139-28 197 0 0,-225 27-759 0 0,393-69 576 0 0,-182 30-628 0 0,-88 16-2883 0 0,-7-5-3872 0 0,-119 26 4798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5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16 10591 0 0,'-7'-7'1104'0'0,"5"6"-849"0"0,1 0 0 0 0,-1 0 0 0 0,0 0 0 0 0,0 0-1 0 0,0 1 1 0 0,0-1 0 0 0,0 0 0 0 0,0 1 0 0 0,0 0-1 0 0,0-1 1 0 0,0 1 0 0 0,0 0 0 0 0,0 0 0 0 0,0 0-1 0 0,0 0 1 0 0,0 0 0 0 0,-4 1 0 0 0,5 0-160 0 0,0 0 1 0 0,0 0 0 0 0,0-1-1 0 0,0 1 1 0 0,0 0-1 0 0,0 0 1 0 0,0 0-1 0 0,1 0 1 0 0,-1 0-1 0 0,0 0 1 0 0,0 0-1 0 0,1 1 1 0 0,-1 1-1 0 0,-1 0 108 0 0,-2 4-12 0 0,1 0 1 0 0,1 0-1 0 0,-1 1 1 0 0,1-1-1 0 0,0 1 1 0 0,1 0-1 0 0,0-1 1 0 0,-1 12-1 0 0,-1 10 125 0 0,-13 63-78 0 0,-5-1 1 0 0,-3-1 0 0 0,-4-2 0 0 0,-66 144 0 0 0,79-201-224 0 0,-55 109 50 0 0,55-116-105 0 0,-1 0 0 0 0,-1-1-1 0 0,-37 38 1 0 0,53-59-339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5:5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99 7831 0 0,'-13'-2'655'0'0,"-1"1"0"0"0,0 0 0 0 0,-26 3 0 0 0,33-1 265 0 0,0 0 0 0 0,0 0 0 0 0,1 1 0 0 0,-1 0-1 0 0,1 0 1 0 0,-1 1 0 0 0,1 0 0 0 0,0 0 0 0 0,-9 6 0 0 0,14-8-893 0 0,1 0 0 0 0,-1 0 0 0 0,1 1 0 0 0,-1-1 0 0 0,1 0 1 0 0,-1 0-1 0 0,1 1 0 0 0,0-1 0 0 0,-1 0 0 0 0,1 1 0 0 0,0-1 0 0 0,0 0 0 0 0,0 1 0 0 0,0-1 1 0 0,0 0-1 0 0,0 1 0 0 0,1-1 0 0 0,-1 0 0 0 0,0 0 0 0 0,1 3 0 0 0,1-2 39 0 0,-1 1 0 0 0,0 0 0 0 0,1-1 0 0 0,0 0 0 0 0,0 1-1 0 0,-1-1 1 0 0,1 0 0 0 0,0 0 0 0 0,1 0 0 0 0,-1 0 0 0 0,0-1 0 0 0,0 1 0 0 0,1 0-1 0 0,-1-1 1 0 0,1 0 0 0 0,0 1 0 0 0,4 0 0 0 0,5 3 207 0 0,1-2-1 0 0,19 4 1 0 0,2-2-35 0 0,-1-2 0 0 0,1-1 0 0 0,0-2 0 0 0,-1-1 0 0 0,42-8 0 0 0,166-40 405 0 0,-188 36-442 0 0,-16 4-293 0 0,230-58 700 0 0,-93 11-5632 0 0,-161 51 2586 0 0,-2 0-4112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308 106 3223 0 0,'14'-15'881'0'0,"0"-1"-1"0"0,20-16 1 0 0,-28 27 9 0 0,0 0 0 0 0,1 1 0 0 0,-1-1 1 0 0,1 1-1 0 0,0 1 0 0 0,0-1 0 0 0,1 1 1 0 0,-1 1-1 0 0,9-3 0 0 0,-14 4-787 0 0,0 1 1 0 0,0-1-1 0 0,0 1 0 0 0,0 0 0 0 0,0 0 0 0 0,0 0 0 0 0,0 0 0 0 0,0 0 0 0 0,0 0 1 0 0,0 0-1 0 0,0 1 0 0 0,0-1 0 0 0,0 1 0 0 0,-1-1 0 0 0,1 1 0 0 0,0 0 1 0 0,0 0-1 0 0,0 0 0 0 0,-1 0 0 0 0,1 0 0 0 0,0 0 0 0 0,-1 0 0 0 0,1 1 0 0 0,-1-1 1 0 0,0 0-1 0 0,1 1 0 0 0,-1-1 0 0 0,0 1 0 0 0,0 0 0 0 0,0-1 0 0 0,2 4 1 0 0,-2 0 7 0 0,1-1 1 0 0,-1 1-1 0 0,1 0 1 0 0,-2 0 0 0 0,1 0-1 0 0,0 0 1 0 0,-1 1 0 0 0,0-1-1 0 0,0 0 1 0 0,-1 0 0 0 0,0 5-1 0 0,-2 4 13 0 0,0 0-1 0 0,-2 0 1 0 0,1-1-1 0 0,-1 0 1 0 0,-13 22-1 0 0,-42 59 133 0 0,20-36-166 0 0,-82 125 64 0 0,-1 0-93 0 0,15 8-395 0 0,105-183-192 0 0,-9 16 861 0 0,9-8-6850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88 148 12439 0 0,'-15'2'954'0'0,"6"-2"-644"0"0,0 1-1 0 0,0 0 1 0 0,0 1-1 0 0,1 0 1 0 0,-12 4-1 0 0,19-6-202 0 0,1 0-1 0 0,0 1 1 0 0,-1-1 0 0 0,1 0-1 0 0,-1 0 1 0 0,1 0 0 0 0,0 0 0 0 0,-1 1-1 0 0,1-1 1 0 0,0 0 0 0 0,-1 0-1 0 0,1 1 1 0 0,0-1 0 0 0,-1 0 0 0 0,1 1-1 0 0,0-1 1 0 0,-1 0 0 0 0,1 1-1 0 0,0-1 1 0 0,0 0 0 0 0,0 1-1 0 0,-1-1 1 0 0,1 1 0 0 0,0-1 0 0 0,0 0-1 0 0,0 1 1 0 0,0-1 0 0 0,0 1-1 0 0,0-1 1 0 0,0 0 0 0 0,0 1-1 0 0,0-1 1 0 0,0 1 0 0 0,0-1 0 0 0,0 1-1 0 0,0-1 1 0 0,0 0 0 0 0,0 1-1 0 0,0-1 1 0 0,0 1 0 0 0,1-1 0 0 0,-1 0-1 0 0,0 1 1 0 0,0-1 0 0 0,0 1-1 0 0,1-1 1 0 0,-1 0 0 0 0,0 1-1 0 0,1-1 1 0 0,1 2 28 0 0,0 0-1 0 0,0 0 1 0 0,0 0-1 0 0,0 0 1 0 0,5 3 0 0 0,4 1 0 0 0,1-1 1 0 0,-1 0-1 0 0,1 0 1 0 0,0-1-1 0 0,0-1 1 0 0,14 3-1 0 0,6-2 78 0 0,40 2 0 0 0,-30-6-43 0 0,1-2-1 0 0,75-13 1 0 0,83-29 105 0 0,182-72-1675 0 0,-360 107-139 0 0,-1-1-1 0 0,29-16 1 0 0,-29 11-659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 8751 0 0,'1'-1'674'0'0,"2"1"-547"0"0,-1-1 1 0 0,0 0 0 0 0,1 1 0 0 0,-1 0-1 0 0,0-1 1 0 0,1 1 0 0 0,-1 0 0 0 0,0 0 0 0 0,1 1-1 0 0,-1-1 1 0 0,0 0 0 0 0,1 1 0 0 0,-1-1-1 0 0,0 1 1 0 0,0 0 0 0 0,1 0 0 0 0,-1 0-1 0 0,3 2 1 0 0,-3-2 120 0 0,0 1 1 0 0,0 0-1 0 0,-1-1 1 0 0,1 1-1 0 0,0 0 0 0 0,-1 0 1 0 0,0 0-1 0 0,1 1 0 0 0,-1-1 1 0 0,0 0-1 0 0,0 0 1 0 0,0 1-1 0 0,0-1 0 0 0,-1 1 1 0 0,1-1-1 0 0,0 0 0 0 0,-1 1 1 0 0,0 3-1 0 0,1 5 92 0 0,-1 0 0 0 0,-1 0 1 0 0,0 0-1 0 0,0 0 0 0 0,-1 0 0 0 0,-5 15 0 0 0,-26 64 1182 0 0,24-68-1194 0 0,-84 171 512 0 0,-16-7-763 0 0,104-178-77 0 0,-36 59 22 0 0,-4-2-1 0 0,-81 92 0 0 0,105-134-21 0 0,-33 34 0 0 0,31-40-18 0 0,22-15-74 0 0,1-5-134 0 0,1-4 148 0 0,1 0-1 0 0,-1 1 1 0 0,2-1-1 0 0,-1 1 0 0 0,1 0 1 0 0,-1 0-1 0 0,2 0 1 0 0,-1 0-1 0 0,7-8 1 0 0,42-50-140 0 0,-42 54 205 0 0,3-5 167 0 0,1 2-1 0 0,1-1 1 0 0,0 2 0 0 0,1 0-1 0 0,1 1 1 0 0,-1 0-1 0 0,2 1 1 0 0,-1 1 0 0 0,21-7-1 0 0,-33 14-66 0 0,0 1 0 0 0,1-1 1 0 0,-1 1-1 0 0,1 0 0 0 0,0 0 0 0 0,-1 1 0 0 0,1-1 0 0 0,0 1 1 0 0,-1 0-1 0 0,1 1 0 0 0,-1 0 0 0 0,9 1 0 0 0,-11-1-58 0 0,1 1 0 0 0,-1-1 0 0 0,1 1 0 0 0,-1-1-1 0 0,1 1 1 0 0,-1 0 0 0 0,0 0 0 0 0,0 1 0 0 0,0-1-1 0 0,0 1 1 0 0,0-1 0 0 0,-1 1 0 0 0,1 0 0 0 0,-1 0-1 0 0,0 0 1 0 0,1 0 0 0 0,-2 1 0 0 0,1-1 0 0 0,1 4-1 0 0,1 2-68 0 0,-1 1-1 0 0,0-1 0 0 0,-1 1 1 0 0,0 0-1 0 0,-1 0 0 0 0,0 0 0 0 0,0 0 1 0 0,-1-1-1 0 0,0 1 0 0 0,-1 0 1 0 0,0 0-1 0 0,-4 15 0 0 0,4-21-303 0 0,0-1 0 0 0,-1 1-1 0 0,1-1 1 0 0,-1 1 0 0 0,0-1 0 0 0,-4 6-1 0 0,-3 2-5462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11775 0 0,'0'0'1068'0'0,"1"1"-877"0"0,25 13 717 0 0,-18-9-79 0 0,1 0 1 0 0,-1-1-1 0 0,1 0 0 0 0,0 0 1 0 0,12 3-1 0 0,-6-5-320 0 0,0 0-1 0 0,1 0 1 0 0,-1-2 0 0 0,1 0-1 0 0,-1 0 1 0 0,26-5 0 0 0,-3-3 99 0 0,54-18 0 0 0,-79 23-585 0 0,-1-2 0 0 0,0 0 0 0 0,-1 0 0 0 0,19-12 0 0 0,-27 15-60 0 0,0 0 0 0 0,0-1-1 0 0,0 1 1 0 0,0 0 0 0 0,0-1 0 0 0,-1 0-1 0 0,1 0 1 0 0,-1 0 0 0 0,0 0-1 0 0,0 0 1 0 0,0 0 0 0 0,0 0-1 0 0,0 0 1 0 0,-1-1 0 0 0,0 1 0 0 0,0-1-1 0 0,0 0 1 0 0,0 1 0 0 0,0-1-1 0 0,0-6 1 0 0,-1 9 6 0 0,0 0 0 0 0,0-1 0 0 0,0 1-1 0 0,0-1 1 0 0,0 1 0 0 0,0 0 0 0 0,-1-1 0 0 0,1 1 0 0 0,-1 0-1 0 0,1-1 1 0 0,-1 1 0 0 0,1 0 0 0 0,-1 0 0 0 0,0-1 0 0 0,1 1-1 0 0,-1 0 1 0 0,0 0 0 0 0,0 0 0 0 0,0 0 0 0 0,0 0-1 0 0,0 0 1 0 0,0 0 0 0 0,0 0 0 0 0,0 1 0 0 0,0-1 0 0 0,-1 0-1 0 0,1 1 1 0 0,0-1 0 0 0,0 1 0 0 0,-1-1 0 0 0,1 1 0 0 0,0-1-1 0 0,-1 1 1 0 0,1 0 0 0 0,-1 0 0 0 0,1 0 0 0 0,-3 0-1 0 0,-1 0 5 0 0,-1 0 0 0 0,1 1 0 0 0,0-1 0 0 0,-1 2 0 0 0,1-1 0 0 0,0 0 0 0 0,0 1 0 0 0,-8 3 0 0 0,-1 3 37 0 0,0 0-1 0 0,0 1 1 0 0,1 1-1 0 0,-14 12 0 0 0,-44 50 296 0 0,56-55-233 0 0,1 0 0 0 0,1 1 0 0 0,-17 31 0 0 0,27-42-57 0 0,-1-1 0 0 0,1 1 0 0 0,0 0 0 0 0,1 1 0 0 0,-1-1 0 0 0,2 0 0 0 0,-1 1 0 0 0,1-1 0 0 0,0 1-1 0 0,0-1 1 0 0,1 1 0 0 0,0 0 0 0 0,1-1 0 0 0,1 8 0 0 0,-2-12-77 0 0,1-1-1 0 0,0 1 1 0 0,0-1-1 0 0,0 1 0 0 0,0-1 1 0 0,0 0-1 0 0,1 0 1 0 0,-1 1-1 0 0,1-1 1 0 0,0 0-1 0 0,-1 0 1 0 0,1-1-1 0 0,0 1 0 0 0,0 0 1 0 0,0-1-1 0 0,0 1 1 0 0,0-1-1 0 0,1 1 1 0 0,-1-1-1 0 0,0 0 1 0 0,1 0-1 0 0,3 1 1 0 0,19 4-772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2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 4431 0 0,'0'0'484'0'0,"-18"2"9456"0"0,13-10-4782 0 0,4 8-4932 0 0,1 0-1 0 0,0 0 1 0 0,-1 0-1 0 0,1 0 0 0 0,0 0 1 0 0,-1 0-1 0 0,0 0 93 0 0,-6 2 983 0 0,14-7-971 0 0,-6 4-1069 0 0,8-5 1916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165 149 9671 0 0,'-63'50'2226'0'0,"21"-15"2767"0"0,-17 10 763 0 0,69-49-4863 0 0,14-10-769 0 0,-1-1-1 0 0,0-1 1 0 0,31-30 0 0 0,-13 11-199 0 0,-22 20 73 0 0,80-61-20 0 0,-83 65 38 0 0,1 1 0 0 0,0 0-1 0 0,0 1 1 0 0,25-8 0 0 0,-40 16 84 0 0,-2 3-65 0 0,1 0 1 0 0,0 0-1 0 0,-1 0 1 0 0,0 0-1 0 0,1 0 1 0 0,-1 0-1 0 0,0 0 1 0 0,0 0-1 0 0,0 0 1 0 0,0 2-1 0 0,-2 11 94 0 0,-1-1-1 0 0,0 1 0 0 0,-7 22 0 0 0,4-17-91 0 0,-4 23 1 0 0,9-37-87 0 0,0 0 1 0 0,0 0-1 0 0,1 1 0 0 0,0-1 1 0 0,1 0-1 0 0,-1 1 1 0 0,4 11-1 0 0,-4-16-136 0 0,1 0 0 0 0,-1 0 0 0 0,1 0 0 0 0,0 0 0 0 0,0 0 0 0 0,0 0 0 0 0,0-1 0 0 0,0 1 0 0 0,0 0 0 0 0,0-1 0 0 0,1 1 0 0 0,-1-1 0 0 0,1 1 0 0 0,-1-1 0 0 0,3 2 0 0 0,6 3-1367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607 702 3679 0 0,'-9'11'268'0'0,"1"0"0"0"0,-12 21 0 0 0,11-15 1706 0 0,1 0 0 0 0,1 0 0 0 0,0 0 0 0 0,2 1 0 0 0,0 0 0 0 0,-4 27 0 0 0,9-44-1890 0 0,0-1 0 0 0,0 1 1 0 0,0-1-1 0 0,0 1 1 0 0,0-1-1 0 0,0 1 1 0 0,0-1-1 0 0,0 1 1 0 0,0-1-1 0 0,0 1 1 0 0,0-1-1 0 0,0 1 1 0 0,0-1-1 0 0,0 1 1 0 0,1-1-1 0 0,-1 1 1 0 0,0-1-1 0 0,0 1 0 0 0,0-1 1 0 0,1 0-1 0 0,-1 1 1 0 0,0-1-1 0 0,1 1 1 0 0,-1-1-1 0 0,0 0 1 0 0,1 1-1 0 0,-1-1 1 0 0,1 0-1 0 0,-1 1 1 0 0,0-1-1 0 0,1 0 1 0 0,0 1-1 0 0,1-1 4 0 0,-1 0 0 0 0,1 0 0 0 0,-1 1 0 0 0,1-1 0 0 0,-1 0 0 0 0,1-1 0 0 0,0 1 0 0 0,-1 0 0 0 0,1 0 0 0 0,2-1 0 0 0,3-2 83 0 0,1 1 1 0 0,-1-1 0 0 0,11-6 0 0 0,2-4 0 0 0,-1-1 0 0 0,0 0 0 0 0,-1-2 0 0 0,-1 0 0 0 0,0-1-1 0 0,-1 0 1 0 0,24-37 0 0 0,-16 18-152 0 0,-2-1 1 0 0,-2-1-1 0 0,22-59 0 0 0,-26 52-105 0 0,-1 0-1 0 0,-3-1 0 0 0,6-49 1 0 0,-13 58-144 0 0,-2 1 0 0 0,-1 0-1 0 0,-2-1 1 0 0,-7-56 0 0 0,6 89 201 0 0,1 0 7 0 0,0-1 0 0 0,-1 1 1 0 0,0-1-1 0 0,0 1 0 0 0,0 0 0 0 0,0-1 0 0 0,-1 1 0 0 0,0 0 0 0 0,0 0 1 0 0,-4-7-1 0 0,6 11 17 0 0,-1-1 1 0 0,1 1 0 0 0,0 0-1 0 0,-1-1 1 0 0,1 1 0 0 0,-1 0-1 0 0,1 0 1 0 0,-1-1-1 0 0,1 1 1 0 0,0 0 0 0 0,-1 0-1 0 0,1 0 1 0 0,-1-1-1 0 0,1 1 1 0 0,-1 0 0 0 0,1 0-1 0 0,-1 0 1 0 0,1 0-1 0 0,-1 0 1 0 0,1 0 0 0 0,-1 0-1 0 0,1 0 1 0 0,-1 0 0 0 0,1 0-1 0 0,-1 0 1 0 0,1 0-1 0 0,-1 1 1 0 0,0-1-3 0 0,-1 1 1 0 0,1 0-1 0 0,0 0 1 0 0,0-1-1 0 0,0 1 1 0 0,0 0-1 0 0,0 0 1 0 0,0 0-1 0 0,1 0 1 0 0,-2 2-1 0 0,-2 3-21 0 0,0 1 0 0 0,-4 12 0 0 0,7-16 17 0 0,-75 211 14 0 0,14-32 115 0 0,-118 228-89 0 0,112-264 121 0 0,29-64-15 0 0,-4-1 0 0 0,-81 114 0 0 0,103-168-125 0 0,-1 0-1 0 0,-32 30 1 0 0,37-42-4 0 0,0-1-1 0 0,-1 0 0 0 0,0-1 1 0 0,-31 16-1 0 0,45-27-49 0 0,0 0 0 0 0,0 0 0 0 0,0 0 1 0 0,0-1-1 0 0,0 1 0 0 0,-1-1 0 0 0,1 0 0 0 0,0 0 0 0 0,-1-1 0 0 0,-6 1 0 0 0,10-2-149 0 0,1-1-1 0 0,-1 1 1 0 0,1-1-1 0 0,-1 1 1 0 0,1-1-1 0 0,0 1 1 0 0,0-1-1 0 0,-1 0 1 0 0,1 1-1 0 0,1-1 1 0 0,-1 1-1 0 0,0-1 1 0 0,0-1 0 0 0,3-13-1202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75 134 16439 0 0,'-6'1'278'0'0,"-1"-1"0"0"0,1 2 0 0 0,0-1 0 0 0,-1 1 0 0 0,-5 2 0 0 0,10-3-177 0 0,0 0-1 0 0,-1 0 1 0 0,1 0-1 0 0,0 1 1 0 0,1-1 0 0 0,-1 0-1 0 0,0 1 1 0 0,0-1 0 0 0,1 1-1 0 0,-1 0 1 0 0,0 0 0 0 0,1-1-1 0 0,0 1 1 0 0,-1 0 0 0 0,1 0-1 0 0,-1 3 1 0 0,2-4-6 0 0,0 0 0 0 0,-1 0 0 0 0,1-1 0 0 0,0 1-1 0 0,0 0 1 0 0,0 0 0 0 0,0 0 0 0 0,1-1 0 0 0,-1 1 0 0 0,0 0 0 0 0,0 0 0 0 0,0 0 0 0 0,1-1 0 0 0,-1 1 0 0 0,0 0-1 0 0,1 0 1 0 0,-1-1 0 0 0,0 1 0 0 0,1 0 0 0 0,-1-1 0 0 0,2 2 0 0 0,11 10 267 0 0,-9-9-274 0 0,0 0 0 0 0,1-1 0 0 0,0 0-1 0 0,-1 0 1 0 0,1 0 0 0 0,0 0 0 0 0,0-1-1 0 0,0 0 1 0 0,0 0 0 0 0,0 0 0 0 0,0-1-1 0 0,0 0 1 0 0,0 0 0 0 0,8 0-1 0 0,9-3 324 0 0,42-9-1 0 0,-52 9-321 0 0,69-18 470 0 0,84-34 0 0 0,74-44-1609 0 0,-230 96 610 0 0,0-1-663 0 0,1 0 1 0 0,-1-1-1 0 0,14-9 0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4143 0 0,'2'0'319'0'0,"23"7"-99"0"0,-13-1 5827 0 0,-12-6-5895 0 0,0 0 0 0 0,1 0 1 0 0,-1 1-1 0 0,1-1 1 0 0,-1 0-1 0 0,0 1 1 0 0,1-1-1 0 0,-1 0 0 0 0,1 1 1 0 0,-1-1-1 0 0,0 0 1 0 0,0 1-1 0 0,1-1 0 0 0,-1 0 1 0 0,0 1-1 0 0,0-1 1 0 0,1 1-1 0 0,-1-1 1 0 0,0 1-1 0 0,0-1 0 0 0,0 1 1 0 0,0-1-1 0 0,0 1 1 0 0,0-1-1 0 0,0 1 0 0 0,0-1 1 0 0,0 0-1 0 0,0 1 1 0 0,0-1-1 0 0,0 1 0 0 0,0-1 1 0 0,0 1-1 0 0,0-1 1 0 0,0 1-1 0 0,-3 17 1468 0 0,-9 14-548 0 0,-2-2 1 0 0,0 1-1 0 0,-22 31 0 0 0,16-28-961 0 0,-26 62 0 0 0,45-94-105 0 0,0 1 0 0 0,0-1 0 0 0,0 0 0 0 0,1 0 0 0 0,-1 1 0 0 0,1-1 0 0 0,-1 0 0 0 0,1 1 1 0 0,0-1-1 0 0,0 0 0 0 0,0 1 0 0 0,0-1 0 0 0,1 0 0 0 0,-1 1 0 0 0,1-1 0 0 0,-1 0 0 0 0,1 0 0 0 0,0 1 0 0 0,0-1 0 0 0,0 0 0 0 0,0 0 1 0 0,0 0-1 0 0,0 0 0 0 0,0 0 0 0 0,1 0 0 0 0,-1 0 0 0 0,1-1 0 0 0,1 3 0 0 0,1-2 7 0 0,0 1 0 0 0,-1-1 0 0 0,1 0 0 0 0,0 0 0 0 0,1 0 0 0 0,-1 0 0 0 0,0-1 0 0 0,0 1-1 0 0,1-1 1 0 0,-1-1 0 0 0,0 1 0 0 0,1 0 0 0 0,8-1 0 0 0,-5 0 2 0 0,0 0-1 0 0,1-1 0 0 0,-1 0 1 0 0,0-1-1 0 0,0 1 0 0 0,0-1 1 0 0,0-1-1 0 0,0 0 0 0 0,-1 0 1 0 0,1 0-1 0 0,-1-1 0 0 0,0 0 1 0 0,7-6-1 0 0,-9 6-7 0 0,0 0 0 0 0,0-1-1 0 0,0 0 1 0 0,-1 0 0 0 0,0 0 0 0 0,0 0 0 0 0,0-1-1 0 0,-1 0 1 0 0,0 1 0 0 0,0-1 0 0 0,0-1-1 0 0,-1 1 1 0 0,0 0 0 0 0,0-1 0 0 0,0 1-1 0 0,0-11 1 0 0,0 3 15 0 0,-1-1-1 0 0,-1 1 0 0 0,-1 0 1 0 0,0 0-1 0 0,0 0 1 0 0,-6-22-1 0 0,5 31-37 0 0,1 0-1 0 0,-1-1 0 0 0,0 1 1 0 0,0 0-1 0 0,0 0 1 0 0,-1 0-1 0 0,0 0 1 0 0,0 0-1 0 0,0 0 0 0 0,0 1 1 0 0,-1 0-1 0 0,0 0 1 0 0,0 0-1 0 0,0 0 1 0 0,0 0-1 0 0,-1 1 1 0 0,1-1-1 0 0,-1 1 0 0 0,-7-3 1 0 0,7 4-395 0 0,9 3-1214 0 0,12 4-736 0 0,-2-3 863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7 919 0 0,'-1'-6'16592'0'0,"-28"96"-13873"0"0,-10 25-2398 0 0,-41 71 179 0 0,-25 59-352 0 0,74-165 27 0 0,-42 96-1286 0 0,51-144-661 0 0,17-26 467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57 7831 0 0,'16'-56'12896'0'0,"-21"80"-12648"0"0,-1-1-1 0 0,-1 1 0 0 0,-1-1 1 0 0,-21 42-1 0 0,9-21 12 0 0,-152 326 357 0 0,30-67-256 0 0,116-245-360 0 0,-48 112 0 0 0,69-153-133 0 0,5-15-566 0 0,10-4-2490 0 0,3-3-3862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 15175 0 0,'0'0'695'0'0,"1"0"-18"0"0,5-1-345 0 0,-6 2-186 0 0,0 0-1 0 0,0 1 0 0 0,0-1 1 0 0,0 1-1 0 0,0-1 0 0 0,0 0 1 0 0,0 1-1 0 0,-1-1 0 0 0,1 0 1 0 0,0 0-1 0 0,-2 3 0 0 0,-5 11 81 0 0,-1 1-1 0 0,0-1 1 0 0,-1-1 0 0 0,-1 0-1 0 0,-23 25 1 0 0,-3 6-44 0 0,10-10 39 0 0,2 1 0 0 0,-29 55 0 0 0,48-81-162 0 0,1 0 1 0 0,-4 20 0 0 0,7-27-39 0 0,0 0 0 0 0,0 1 1 0 0,1-1-1 0 0,0 1 1 0 0,-1-1-1 0 0,1 1 1 0 0,1-1-1 0 0,-1 1 0 0 0,0-1 1 0 0,1 0-1 0 0,0 1 1 0 0,2 5-1 0 0,-2-7 7 0 0,-1-1 0 0 0,1 0 0 0 0,0 0 0 0 0,0 0 0 0 0,1 0 0 0 0,-1 0 0 0 0,0 0 0 0 0,0 0-1 0 0,0-1 1 0 0,1 1 0 0 0,-1 0 0 0 0,0-1 0 0 0,1 1 0 0 0,-1 0 0 0 0,0-1 0 0 0,1 0 0 0 0,-1 1 0 0 0,1-1 0 0 0,-1 0 0 0 0,1 0 0 0 0,-1 0-1 0 0,0 0 1 0 0,1 0 0 0 0,-1 0 0 0 0,1 0 0 0 0,1-1 0 0 0,5 0 118 0 0,-1 0 0 0 0,1-1 0 0 0,11-4-1 0 0,-2-2-7 0 0,0 1-1 0 0,-1-2 0 0 0,0 0 1 0 0,0-1-1 0 0,-1-1 0 0 0,0 0 0 0 0,-1-1 1 0 0,0-1-1 0 0,21-25 0 0 0,-26 28-178 0 0,-1 0-1 0 0,-1-1 0 0 0,0 0 1 0 0,0 0-1 0 0,-1-1 1 0 0,0 0-1 0 0,-1 0 1 0 0,-1 0-1 0 0,0-1 1 0 0,0 1-1 0 0,-2-1 0 0 0,1 0 1 0 0,-2 0-1 0 0,1-23 1 0 0,-2 28-145 0 0,-1 1 0 0 0,0-1 1 0 0,-1 1-1 0 0,0-1 1 0 0,0 1-1 0 0,-4-9 0 0 0,4 12-271 0 0,0 0-1 0 0,0 1 1 0 0,0-1-1 0 0,0 1 0 0 0,0-1 1 0 0,-1 1-1 0 0,1 0 1 0 0,-1 0-1 0 0,0 0 1 0 0,0 1-1 0 0,0-1 1 0 0,0 0-1 0 0,-6-2 1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54 120 4607 0 0,'-4'-2'16197'0'0,"-4"13"-16107"0"0,6-8 333 0 0,-4 8-282 0 0,0 1 0 0 0,1 0 0 0 0,0 0 0 0 0,1 0 0 0 0,1 1 0 0 0,0 0 0 0 0,0-1 0 0 0,1 1 0 0 0,1 0 0 0 0,0 0 0 0 0,1 0 0 0 0,0 0 0 0 0,3 13 0 0 0,-3-22-133 0 0,0-1 0 0 0,1 0 0 0 0,0 0-1 0 0,0 0 1 0 0,0 1 0 0 0,0-1 0 0 0,0 0-1 0 0,0 0 1 0 0,1 0 0 0 0,0-1 0 0 0,-1 1 0 0 0,1 0-1 0 0,0-1 1 0 0,1 1 0 0 0,-1-1 0 0 0,0 0 0 0 0,1 1-1 0 0,-1-1 1 0 0,1 0 0 0 0,-1 0 0 0 0,1-1 0 0 0,0 1-1 0 0,0-1 1 0 0,0 1 0 0 0,0-1 0 0 0,0 0 0 0 0,0 0-1 0 0,1 0 1 0 0,-1-1 0 0 0,0 1 0 0 0,0-1 0 0 0,0 1-1 0 0,1-1 1 0 0,3-1 0 0 0,1 1 13 0 0,0-1 0 0 0,1 0 0 0 0,-1-1 0 0 0,0 1 0 0 0,-1-2 0 0 0,1 1 0 0 0,0-1 0 0 0,-1 0 0 0 0,1-1 0 0 0,-1 0 0 0 0,0 0-1 0 0,11-9 1 0 0,4-6-14 0 0,23-29 0 0 0,-28 29-8 0 0,1 0 0 0 0,23-18 0 0 0,-41 37-3 0 0,1-1 0 0 0,-1 1 0 0 0,1-1 0 0 0,0 0 0 0 0,-1 1 0 0 0,1-1 0 0 0,0 1 0 0 0,-1 0 0 0 0,1-1 0 0 0,0 1 0 0 0,0 0 0 0 0,-1-1 0 0 0,1 1 0 0 0,0 0 0 0 0,0 0 0 0 0,0 0 0 0 0,-1-1 0 0 0,1 1 0 0 0,0 0 0 0 0,0 0 0 0 0,0 0 0 0 0,-1 0 0 0 0,1 1 0 0 0,0-1 0 0 0,0 0 0 0 0,0 0 0 0 0,0 0 0 0 0,-1 1 0 0 0,1-1 0 0 0,1 1 0 0 0,-1 0-6 0 0,1 1-1 0 0,-1 0 1 0 0,0 0 0 0 0,0 0-1 0 0,1-1 1 0 0,-1 1 0 0 0,0 0-1 0 0,-1 0 1 0 0,1 1 0 0 0,0-1-1 0 0,0 2 1 0 0,18 75 202 0 0,-17-73-162 0 0,-1 1-1 0 0,1-1 1 0 0,0 0-1 0 0,1 0 1 0 0,0-1-1 0 0,0 1 0 0 0,0 0 1 0 0,1-1-1 0 0,-1 0 1 0 0,1 0-1 0 0,0 0 1 0 0,1 0-1 0 0,-1-1 1 0 0,1 1-1 0 0,0-1 1 0 0,0-1-1 0 0,0 1 1 0 0,9 4-1 0 0,-12-7-12 0 0,8 4 98 0 0,0 0 0 0 0,-1-1 0 0 0,1 0 0 0 0,19 4 0 0 0,-27-7-60 0 0,0-1-1 0 0,0 1 1 0 0,0-1 0 0 0,0 1-1 0 0,0-1 1 0 0,0 0 0 0 0,0 0-1 0 0,1 0 1 0 0,-1 0 0 0 0,0-1-1 0 0,0 1 1 0 0,0 0 0 0 0,0-1-1 0 0,0 0 1 0 0,0 1 0 0 0,0-1-1 0 0,0 0 1 0 0,0 0 0 0 0,0 0-1 0 0,0 0 1 0 0,0 0 0 0 0,-1-1-1 0 0,3-1 1 0 0,68-68 779 0 0,-53 51-780 0 0,15-19-38 0 0,-2-2 0 0 0,-2-1 0 0 0,26-46 0 0 0,-47 72-753 0 0,0-1 0 0 0,-1 1 0 0 0,0-1 0 0 0,4-19 0 0 0,-11 34 435 0 0,-1 1 0 0 0,1-1 0 0 0,-1 1 1 0 0,0 0-1 0 0,0-1 0 0 0,0 1 0 0 0,0-1 1 0 0,0 1-1 0 0,0-1 0 0 0,0 1 0 0 0,-1-3 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26 12895 0 0,'1'-1'595'0'0,"27"-24"9986"0"0,-28 27-10364 0 0,0 1-207 0 0,-1 0-1 0 0,1 0 1 0 0,-1 0-1 0 0,0-1 0 0 0,0 1 1 0 0,0 0-1 0 0,0-1 0 0 0,-1 1 1 0 0,1 0-1 0 0,-1-1 1 0 0,1 1-1 0 0,-1-1 0 0 0,0 0 1 0 0,-4 4-1 0 0,-5 5 8 0 0,-21 15-1 0 0,12-10-12 0 0,-52 40 84 0 0,-139 82 1 0 0,199-130-85 0 0,3-2-32 0 0,0 0 0 0 0,1 0 0 0 0,-11 11 0 0 0,19-17 18 0 0,0 0-1 0 0,0 1 1 0 0,-1-1-1 0 0,1 0 1 0 0,0 0-1 0 0,0 1 1 0 0,0-1-1 0 0,1 0 1 0 0,-1 0 0 0 0,0 1-1 0 0,0-1 1 0 0,0 0-1 0 0,0 0 1 0 0,0 1-1 0 0,0-1 1 0 0,0 0-1 0 0,0 0 1 0 0,0 1-1 0 0,1-1 1 0 0,-1 0 0 0 0,0 0-1 0 0,0 0 1 0 0,0 1-1 0 0,0-1 1 0 0,1 0-1 0 0,-1 0 1 0 0,0 0-1 0 0,0 0 1 0 0,0 1-1 0 0,1-1 1 0 0,-1 0 0 0 0,0 0-1 0 0,0 0 1 0 0,1 0-1 0 0,-1 0 1 0 0,0 0-1 0 0,1 0 1 0 0,8 5-225 0 0,1-5 100 0 0,-1 0 0 0 0,1 0-1 0 0,0 0 1 0 0,-1-1 0 0 0,1-1 0 0 0,-1 0 0 0 0,13-4-1 0 0,-1 1-54 0 0,-1 1 3 0 0,111-21-1170 0 0,-114 23 1257 0 0,1 0 1 0 0,-1 1-1 0 0,1 2 1 0 0,-1-1-1 0 0,26 6 1 0 0,-39-5 170 0 0,0-1-1 0 0,0 1 1 0 0,-1 0 0 0 0,1 1 0 0 0,0-1 0 0 0,-1 1-1 0 0,1 0 1 0 0,-1 0 0 0 0,1 0 0 0 0,-1 0 0 0 0,0 0-1 0 0,0 1 1 0 0,0-1 0 0 0,0 1 0 0 0,0 0 0 0 0,-1 0-1 0 0,1 0 1 0 0,-1 0 0 0 0,0 1 0 0 0,0-1 0 0 0,0 0-1 0 0,0 1 1 0 0,0 0 0 0 0,-1-1 0 0 0,0 1 0 0 0,0 0-1 0 0,0 0 1 0 0,0 0 0 0 0,0 0 0 0 0,-1-1 0 0 0,0 1-1 0 0,0 0 1 0 0,0 0 0 0 0,0 0 0 0 0,-1 0 0 0 0,1 0-1 0 0,-1 0 1 0 0,0 0 0 0 0,-3 6 0 0 0,1 0 130 0 0,-1-2 1 0 0,-1 1-1 0 0,1 0 0 0 0,-1-1 1 0 0,-1 0-1 0 0,0 0 1 0 0,0-1-1 0 0,0 1 0 0 0,-1-1 1 0 0,-15 11-1 0 0,3-3 104 0 0,-2-1 0 0 0,0 0 1 0 0,-25 10-1 0 0,28-15-168 0 0,-1-1 0 0 0,-1-1 0 0 0,-39 9 0 0 0,48-13-244 0 0,0-2 1 0 0,-1 1 0 0 0,1-1-1 0 0,0-1 1 0 0,-1 0-1 0 0,1-1 1 0 0,0 0 0 0 0,-21-5-1 0 0,10-3-1548 0 0,8 0-5156 0 0,5 0-896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535 111 5983 0 0,'16'-66'1893'0'0,"-7"22"12979"0"0,-10 47-14707 0 0,0 0 0 0 0,1 0 0 0 0,-1 0 0 0 0,0 0-1 0 0,0 0 1 0 0,-3 6 0 0 0,-2 5-55 0 0,-56 200 422 0 0,37-122-440 0 0,3-16-127 0 0,-4-2 0 0 0,-3 0-1 0 0,-68 121 1 0 0,-2-32-578 0 0,39-65 27 0 0,39-65-27 0 0,-1 0 1 0 0,-1-2-1 0 0,-34 36 0 0 0,55-65-526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2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7367 0 0,'0'0'7284'0'0,"1"-1"-6252"0"0,150-51 4661 0 0,-119 43-5089 0 0,1 2-1 0 0,60-6 0 0 0,-89 13-665 0 0,0 0 0 0 0,-1 0 0 0 0,1 0-1 0 0,0 1 1 0 0,0 0 0 0 0,4 1 0 0 0,-7-1-305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27 291 17447 0 0,'-5'-2'269'0'0,"-16"2"2038"0"0,25 13-785 0 0,-2-10-1426 0 0,0-1 0 0 0,1 1 1 0 0,-1-1-1 0 0,0 1 0 0 0,1-1 1 0 0,0 0-1 0 0,-1 0 1 0 0,1 0-1 0 0,0 0 0 0 0,0-1 1 0 0,0 1-1 0 0,0-1 1 0 0,0 1-1 0 0,0-1 0 0 0,1 0 1 0 0,-1 0-1 0 0,0-1 0 0 0,1 1 1 0 0,4-1-1 0 0,7 2 181 0 0,1-2-1 0 0,28-2 1 0 0,18-5 140 0 0,0-3 1 0 0,104-30-1 0 0,116-57 1345 0 0,-92 29-1239 0 0,-92 38-1415 0 0,75-28-2009 0 0,-150 46 1345 0 0,-4-1-191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10591 0 0,'2'2'4666'0'0,"0"0"-4302"0"0,0 1 1 0 0,0 0 0 0 0,-1 0-1 0 0,1 1 1 0 0,-1-1 0 0 0,1 0-1 0 0,-1 1 1 0 0,0-1 0 0 0,0 0-1 0 0,0 1 1 0 0,-1-1 0 0 0,1 1 0 0 0,-1-1-1 0 0,0 1 1 0 0,0 0 0 0 0,0-1-1 0 0,-2 7 1 0 0,0 7 131 0 0,-2 1 0 0 0,-6 19-1 0 0,-153 404 1177 0 0,126-351-1557 0 0,10-24-182 0 0,-3-2-1 0 0,-3-1 1 0 0,-49 71 0 0 0,57-98-211 0 0,-2-1 1 0 0,-1-1 0 0 0,-2-2-1 0 0,-34 29 1 0 0,41-45 6 0 0,21-15 175 0 0,0-2-66 0 0,1 0 155 0 0,0 0 0 0 0,1 0 0 0 0,-1-1 0 0 0,0 1 0 0 0,0 0 0 0 0,1 0 0 0 0,-1 0 0 0 0,1-1 0 0 0,-1 1 0 0 0,1 0 0 0 0,-1-1 0 0 0,1 1 0 0 0,0-1 0 0 0,0 1 0 0 0,0 0 0 0 0,0-1 0 0 0,0 1 0 0 0,0-1 0 0 0,0 1 0 0 0,0 0 0 0 0,0-1 0 0 0,1 1 0 0 0,-1 0 0 0 0,0-1 1 0 0,1 1-1 0 0,-1 0 0 0 0,1-1 0 0 0,0 1 0 0 0,1-2 0 0 0,2-5-37 0 0,0 1 1 0 0,1 0 0 0 0,9-11-1 0 0,75-76-193 0 0,-65 71 205 0 0,1 0 21 0 0,0 2 1 0 0,2 1-1 0 0,32-20 0 0 0,-52 36 97 0 0,1 0 1 0 0,0 0-1 0 0,0 1 0 0 0,0 0 1 0 0,0 1-1 0 0,0-1 0 0 0,1 1 1 0 0,-1 1-1 0 0,12-1 0 0 0,-16 2-11 0 0,0 0 0 0 0,0 0 0 0 0,0 0-1 0 0,-1 1 1 0 0,1 0 0 0 0,0 0-1 0 0,0 0 1 0 0,-1 0 0 0 0,1 0 0 0 0,3 2-1 0 0,-4-1-22 0 0,-1-1 0 0 0,0 1-1 0 0,0 0 1 0 0,0-1 0 0 0,0 1-1 0 0,0 0 1 0 0,0 0 0 0 0,-1 0-1 0 0,1 0 1 0 0,0 0 0 0 0,-1 1-1 0 0,0-1 1 0 0,1 0 0 0 0,-1 1-1 0 0,1 4 1 0 0,1 3 38 0 0,-1 1 0 0 0,0-1 0 0 0,-1 1 0 0 0,0 0 0 0 0,0-1 0 0 0,-1 1 0 0 0,-3 17 0 0 0,-17 76-94 0 0,10-62 24 0 0,4-17-292 0 0,-4 17 18 0 0,8-14-7953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0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68 19727 0 0,'0'0'5021'0'0,"-2"-2"-4786"0"0,-3-6-31 0 0,2 3-253 0 0,-1 0 0 0 0,1 1 0 0 0,-1 0 0 0 0,0-1 0 0 0,0 1 0 0 0,-1 1 0 0 0,1-1 0 0 0,-1 1 1 0 0,0-1-1 0 0,0 1 0 0 0,0 1 0 0 0,0-1 0 0 0,0 1 0 0 0,-11-4 0 0 0,12 6 6 0 0,0-1 1 0 0,0 1-1 0 0,0 0 0 0 0,-1 0 1 0 0,1 1-1 0 0,0-1 0 0 0,0 1 1 0 0,0 0-1 0 0,0 0 1 0 0,0 0-1 0 0,0 1 0 0 0,1-1 1 0 0,-1 1-1 0 0,0 0 1 0 0,1 0-1 0 0,-1 0 0 0 0,1 1 1 0 0,-4 2-1 0 0,-13 13 29 0 0,1 1-1 0 0,0 0 1 0 0,2 1 0 0 0,0 1-1 0 0,1 0 1 0 0,2 2-1 0 0,0-1 1 0 0,1 2 0 0 0,-14 36-1 0 0,22-47 103 0 0,1-1-1 0 0,0 1 1 0 0,-3 25-1 0 0,6-35-65 0 0,1 1 0 0 0,-1-1 0 0 0,1 1 0 0 0,0-1-1 0 0,0 1 1 0 0,1-1 0 0 0,-1 1 0 0 0,1-1 0 0 0,0 1-1 0 0,-1-1 1 0 0,2 1 0 0 0,-1-1 0 0 0,0 0 0 0 0,1 0 0 0 0,-1 1-1 0 0,1-1 1 0 0,0 0 0 0 0,0-1 0 0 0,4 5 0 0 0,-4-5-7 0 0,0-1 0 0 0,1 1 0 0 0,-1-1 0 0 0,1 0 1 0 0,0 0-1 0 0,-1 0 0 0 0,1 0 0 0 0,0 0 0 0 0,0-1 0 0 0,0 1 0 0 0,-1-1 1 0 0,1 0-1 0 0,0 1 0 0 0,0-2 0 0 0,0 1 0 0 0,0 0 0 0 0,-1 0 0 0 0,1-1 1 0 0,0 0-1 0 0,0 1 0 0 0,2-2 0 0 0,7-2 54 0 0,0 0 0 0 0,-1-1 0 0 0,16-9 0 0 0,49-34 158 0 0,-66 41-284 0 0,-1-1 0 0 0,0 1 0 0 0,-1-2 0 0 0,0 1 0 0 0,11-16 0 0 0,-1-7-541 0 0,-18 29 526 0 0,-1 5-203 0 0,-39 84-186 0 0,39-84-687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26 20159 0 0,'2'-7'-10'0'0,"3"-8"1567"0"0,-6 12-747 0 0,-7 7-550 0 0,3 0-94 0 0,0 1 0 0 0,1 0 0 0 0,0-1-1 0 0,0 1 1 0 0,0 1 0 0 0,0-1-1 0 0,-3 7 1 0 0,-18 43 371 0 0,19-42-434 0 0,-163 476 768 0 0,102-275-669 0 0,32-100-552 0 0,13-40-561 0 0,-61 138 0 0 0,82-209 290 0 0,-6 12 913 0 0,4-5-7365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98 15663 0 0,'-32'5'8312'0'0,"47"-1"-6880"0"0,3-1-1117 0 0,-1 0 0 0 0,1-2 1 0 0,0 0-1 0 0,-1-1 0 0 0,1-1 0 0 0,27-4 0 0 0,106-30 529 0 0,-121 27-718 0 0,50-15 46 0 0,51-12 64 0 0,-112 32-1038 0 0,0 0-1 0 0,0 2 1 0 0,1 0 0 0 0,24 3-1 0 0,-29-2-481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2759 0 0,'0'0'126'0'0,"2"-1"-5"0"0,7-5-96 0 0,9-9 1355 0 0,-14 9 980 0 0,-3 3-1594 0 0,0 1-476 0 0,3-10-478 0 0,-3 11 190 0 0,-1-1 0 0 0,1 1 0 0 0,-1 0 0 0 0,1 0 0 0 0,-1 0 0 0 0,1-1 0 0 0,-1 1 0 0 0,0 0 0 0 0,0-1 0 0 0,0 1 0 0 0,0 0 0 0 0,0 0 0 0 0,0-3 0 0 0,-2-13 1479 0 0,1 0-1 0 0,1-17 0 0 0,0 13 6019 0 0,0 24-6727 0 0,1 27-326 0 0,2 0 0 0 0,1 1-1 0 0,1-2 1 0 0,17 56 0 0 0,-4-34-15 0 0,46 93 1 0 0,-50-119-391 0 0,1-1 0 0 0,1 0 0 0 0,1-1 0 0 0,1-1-1 0 0,29 27 1 0 0,1-6 50 0 0,66 47 0 0 0,-88-71-80 0 0,-4-5-142 0 0,-2 2 0 0 0,0 0 1 0 0,30 31-1 0 0,-48-43 85 0 0,1-1 1 0 0,-1 0 0 0 0,0 1-1 0 0,0 0 1 0 0,0 0 0 0 0,0 0-1 0 0,1 5 1 0 0,-2-7-19 0 0,-5 9-182 0 0,4-9 203 0 0,-1 0-125 0 0,0 0-82 0 0,0-2 208 0 0,1 1 1 0 0,0-1-1 0 0,0 0 0 0 0,-1 1 1 0 0,1-1-1 0 0,0 1 0 0 0,-1-1 1 0 0,1 0-1 0 0,0 1 0 0 0,-1-1 1 0 0,1 0-1 0 0,0 1 0 0 0,-1-1 1 0 0,1 0-1 0 0,-1 0 0 0 0,1 1 0 0 0,-2-1 1 0 0,1 0-175 0 0,-1 0 0 0 0,0-1 0 0 0,0 1 0 0 0,1-1 0 0 0,-1 0 0 0 0,0 1-1 0 0,1-1 1 0 0,-1 0 0 0 0,1 0 0 0 0,-1 0 0 0 0,1 0 0 0 0,-1 0 0 0 0,1-1 0 0 0,-1 1 0 0 0,1 0 0 0 0,0 0 0 0 0,0-1 0 0 0,0 1 0 0 0,0-1 0 0 0,0 1 0 0 0,0-1 0 0 0,0 0 0 0 0,0 1 0 0 0,1-1 0 0 0,-1-2 0 0 0,-5-10-5742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799 128 5983 0 0,'39'-85'2027'0'0,"-35"77"-868"0"0,1 0 0 0 0,0 0 0 0 0,7-11 4000 0 0,-12 23-4704 0 0,-5 21-54 0 0,-1-1-1 0 0,-1-1 1 0 0,-1 1 0 0 0,-1-1 0 0 0,-1 0 0 0 0,-25 40 0 0 0,-94 123 770 0 0,117-170-1111 0 0,-189 241 375 0 0,132-175-559 0 0,-83 74 0 0 0,129-135-20 0 0,-47 34 0 0 0,59-48 99 0 0,-1 0 0 0 0,0-1-1 0 0,0 0 1 0 0,0-1-1 0 0,-1 0 1 0 0,-23 5-1 0 0,20-7-109 0 0,16-3 147 0 0,0 0 0 0 0,0 0 0 0 0,-1 0 0 0 0,1 0 0 0 0,0 0 1 0 0,0 0-1 0 0,0 0 0 0 0,0 0 0 0 0,0 0 0 0 0,0 0 0 0 0,0 0 0 0 0,0 0 0 0 0,0 0 0 0 0,0 0 0 0 0,0 0 0 0 0,0 0 0 0 0,-1 0 0 0 0,1 0 1 0 0,0 0-1 0 0,0 0 0 0 0,0 0 0 0 0,0 0 0 0 0,0 0 0 0 0,0 0 0 0 0,0 0 0 0 0,0 0 0 0 0,0 0 0 0 0,0 0 0 0 0,0 0 0 0 0,0 0 1 0 0,-1-1-1 0 0,1 1 0 0 0,0 0 0 0 0,0 0 0 0 0,0 0 0 0 0,0 0 0 0 0,0 0 0 0 0,0 0 0 0 0,0 0 0 0 0,0 0 0 0 0,0 0 0 0 0,0 0 0 0 0,0 0 1 0 0,0 0-1 0 0,0 0 0 0 0,0-1 0 0 0,0 1 0 0 0,0 0 0 0 0,0 0 0 0 0,0 0 0 0 0,0 0 0 0 0,0 0 0 0 0,0 0 0 0 0,0 0 0 0 0,0 0 0 0 0,0 0 1 0 0,0 0-1 0 0,0 0 0 0 0,0-1 0 0 0,0 1 0 0 0,0 0 0 0 0,0 0 0 0 0,0 0 0 0 0,0 0 0 0 0,0 0 0 0 0,21-15-936 0 0,-13 11 958 0 0,16-11-1590 0 0,2 1-4768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24 11519 0 0,'0'0'528'0'0,"-1"-2"-16"0"0,-3-8-325 0 0,-1-1 5900 0 0,4 14-4173 0 0,-125 316 650 0 0,115-287-2763 0 0,-11 57-1 0 0,22-86-204 0 0,14-13-5217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2759 0 0,'0'0'272'0'0,"-7"11"-272"0"0,4 2 0 0 0,3 2 3016 0 0,1-1 576 0 0,3 1 120 0 0,1 1 16 0 0,1 0-3088 0 0,2-1-640 0 0,0-1-96 0 0,4 1-6968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22 14279 0 0,'2'-1'655'0'0,"14"-19"6754"0"0,-19 21-7312 0 0,-1 0 0 0 0,1 0 0 0 0,0 0 0 0 0,-1 1 0 0 0,1-1 0 0 0,0 1-1 0 0,0 0 1 0 0,-4 3 0 0 0,-2 0 103 0 0,-161 102-701 0 0,97-52-572 0 0,39-28 713 0 0,27-21 299 0 0,0 0 0 0 0,0 0 0 0 0,1 0 0 0 0,-1 1 0 0 0,1 0 0 0 0,-8 12 1 0 0,13-17 58 0 0,0 0 0 0 0,0 0 0 0 0,0 0 0 0 0,0 0 0 0 0,0 0 0 0 0,1 0 1 0 0,-1 0-1 0 0,1 0 0 0 0,-1 0 0 0 0,1 0 0 0 0,0 0 0 0 0,-1 0 0 0 0,1 1 1 0 0,0-1-1 0 0,1 0 0 0 0,-1 0 0 0 0,0 0 0 0 0,1 0 0 0 0,-1 0 0 0 0,1 0 0 0 0,-1 0 1 0 0,1 0-1 0 0,0 0 0 0 0,0 0 0 0 0,0 0 0 0 0,0 0 0 0 0,0 0 0 0 0,1 0 1 0 0,-1-1-1 0 0,0 1 0 0 0,1-1 0 0 0,-1 1 0 0 0,4 2 0 0 0,5 4-34 0 0,1-1-1 0 0,0 0 1 0 0,1 0 0 0 0,0-1-1 0 0,0 0 1 0 0,0-1-1 0 0,0-1 1 0 0,1 0 0 0 0,15 3-1 0 0,13 0-257 0 0,66 2 1 0 0,-21-2 148 0 0,-80-7 159 0 0,0 1-1 0 0,0 0 1 0 0,0 0-1 0 0,0 0 1 0 0,-1 1-1 0 0,1 0 1 0 0,0 0-1 0 0,-1 0 1 0 0,1 1 0 0 0,-1 0-1 0 0,0 0 1 0 0,9 7-1 0 0,-14-9 8 0 0,1 1 0 0 0,0-1 0 0 0,-1 1 0 0 0,1-1-1 0 0,-1 1 1 0 0,1-1 0 0 0,-1 1 0 0 0,0 0 0 0 0,0-1 0 0 0,1 1-1 0 0,-1 0 1 0 0,0-1 0 0 0,-1 1 0 0 0,1-1 0 0 0,0 1 0 0 0,0 0-1 0 0,-1-1 1 0 0,0 3 0 0 0,-1 1 72 0 0,0 1-1 0 0,-1-1 1 0 0,0 0-1 0 0,0 0 1 0 0,0-1-1 0 0,0 1 1 0 0,-1-1-1 0 0,1 1 1 0 0,-1-1-1 0 0,0 0 1 0 0,-1-1-1 0 0,1 1 0 0 0,-1-1 1 0 0,-6 5-1 0 0,-3 0 252 0 0,0-1 0 0 0,0 0 0 0 0,-31 10 0 0 0,-21 3 70 0 0,0-2-1 0 0,-86 12 1 0 0,147-30-526 0 0,0 1-1 0 0,0 0 1 0 0,0-1 0 0 0,0 0-1 0 0,0 0 1 0 0,-1-1-1 0 0,1 1 1 0 0,0-1 0 0 0,0 0-1 0 0,0 0 1 0 0,1-1 0 0 0,-1 0-1 0 0,-7-3 1 0 0,12 5-6 0 0,-1-1 0 0 0,1 1 1 0 0,0 0-1 0 0,0-1 0 0 0,-1 1 0 0 0,1-1 1 0 0,0 1-1 0 0,0-1 0 0 0,0 1 1 0 0,-1-1-1 0 0,1 1 0 0 0,0-1 0 0 0,0 1 1 0 0,0-1-1 0 0,0 1 0 0 0,0-1 0 0 0,0 1 1 0 0,0-1-1 0 0,0 1 0 0 0,1-2 1 0 0,-1 1-224 0 0,1-10-1113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2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 4143 0 0,'-1'2'191'0'0,"-4"1"-162"0"0,0 0-1 0 0,0 0 1 0 0,0-1 0 0 0,-1 1-1 0 0,-7 2 1 0 0,-6-1 16088 0 0,30-5-15197 0 0,36-7-90 0 0,-1 0-84 0 0,0 2-1 0 0,91-1 1 0 0,-107 10-989 0 0,-18-1-491 0 0,1-1 1 0 0,16 0-1 0 0,-24-2-483 0 0,0 1-1 0 0,0-1 1 0 0,0 0 0 0 0,0 0-1 0 0,6-3 1 0 0,4-2-846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0,'0'0'224'0'0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389 369 4143 0 0,'0'0'11032'0'0,"2"-1"-10049"0"0,1-2-755 0 0,1 0 1 0 0,-1 0-1 0 0,0-1 0 0 0,0 1 0 0 0,-1-1 1 0 0,1 1-1 0 0,-1-1 0 0 0,1 0 1 0 0,-1 0-1 0 0,0 0 0 0 0,-1 0 1 0 0,1-1-1 0 0,-1 1 0 0 0,2-7 0 0 0,0-9 362 0 0,3-41 0 0 0,-3 24-225 0 0,-3 34-343 0 0,6-76 458 0 0,-6 68-418 0 0,0-1-1 0 0,-1 1 0 0 0,0 0 0 0 0,-6-22 0 0 0,7 32-57 0 0,0-1 0 0 0,-1 1-1 0 0,1 0 1 0 0,0-1 0 0 0,-1 1-1 0 0,0 0 1 0 0,1-1 0 0 0,-1 1-1 0 0,0 0 1 0 0,0 0 0 0 0,0-1 0 0 0,0 1-1 0 0,0 0 1 0 0,0 0 0 0 0,0 0-1 0 0,0 0 1 0 0,0 0 0 0 0,0 1-1 0 0,-1-1 1 0 0,1 0 0 0 0,-2-1-1 0 0,1 2-6 0 0,0 0 0 0 0,0 0 0 0 0,0 0 0 0 0,1 0-1 0 0,-1 0 1 0 0,0 0 0 0 0,0 0 0 0 0,0 0 0 0 0,1 1-1 0 0,-1-1 1 0 0,0 1 0 0 0,0-1 0 0 0,1 1 0 0 0,-4 1-1 0 0,-4 4-28 0 0,0 0 0 0 0,0 0 0 0 0,1 1-1 0 0,-12 11 1 0 0,-105 122-28 0 0,87-96 56 0 0,4-4 0 0 0,-34 53-1 0 0,58-77-16 0 0,0 0 0 0 0,1 1 0 0 0,1 0-1 0 0,1 1 1 0 0,0 0 0 0 0,-7 31 0 0 0,14-45-14 0 0,-1 0 0 0 0,1 0 0 0 0,-1-1 0 0 0,1 1 0 0 0,0 0 0 0 0,0 0 0 0 0,1 0 0 0 0,0 6 0 0 0,-1-10 30 0 0,0 0-1 0 0,1 0 1 0 0,-1 1-1 0 0,0-1 1 0 0,0 0 0 0 0,0 0-1 0 0,0 0 1 0 0,0 0-1 0 0,0 0 1 0 0,0 1 0 0 0,0-1-1 0 0,0 0 1 0 0,0 0-1 0 0,0 0 1 0 0,1 0-1 0 0,-1 0 1 0 0,0 1 0 0 0,0-1-1 0 0,0 0 1 0 0,0 0-1 0 0,0 0 1 0 0,1 0 0 0 0,-1 0-1 0 0,0 0 1 0 0,0 0-1 0 0,0 0 1 0 0,0 0-1 0 0,1 0 1 0 0,-1 1 0 0 0,0-1-1 0 0,5 1-11 0 0,1 0 0 0 0,-1 0 1 0 0,0-1-1 0 0,0 1 0 0 0,1-1 0 0 0,-1 0 0 0 0,0-1 0 0 0,0 1 0 0 0,1-1 0 0 0,-1 0 0 0 0,0 0 1 0 0,0-1-1 0 0,0 1 0 0 0,9-6 0 0 0,8-3-80 0 0,40-26 1 0 0,-56 32 94 0 0,22-15 48 0 0,-1-1 0 0 0,-1-1 0 0 0,24-25 0 0 0,-34 29-4 0 0,0 0-1 0 0,-2-2 0 0 0,0 1 1 0 0,-1-2-1 0 0,12-22 0 0 0,-24 40 1055 0 0,-2 2-1063 0 0,0 0-1 0 0,0 1 1 0 0,-1-1-1 0 0,1 1 1 0 0,0-1 0 0 0,0 1-1 0 0,0-1 1 0 0,0 1-1 0 0,0 0 1 0 0,0 0 0 0 0,0-1-1 0 0,0 1 1 0 0,0 0-1 0 0,0 0 1 0 0,0 0-1 0 0,-1 2 1 0 0,-13 20 64 0 0,12-19-87 0 0,-5 10-14 0 0,1 0-1 0 0,1 0 0 0 0,0 1 0 0 0,1 0 0 0 0,0 0 0 0 0,1 0 1 0 0,1 0-1 0 0,1 0 0 0 0,0 1 0 0 0,0 18 0 0 0,2-31-159 0 0,0 0-1 0 0,1 0 1 0 0,-1 0-1 0 0,1 0 1 0 0,0 0 0 0 0,0 0-1 0 0,1 3 1 0 0,-1-3-27 0 0,0-1-1048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48 17191 0 0,'47'-47'5049'0'0,"-50"47"-4968"0"0,1 1-1 0 0,-1-1 1 0 0,0 1-1 0 0,1-1 1 0 0,0 1-1 0 0,-1 0 0 0 0,1 0 1 0 0,-1 1-1 0 0,1-1 1 0 0,0 0-1 0 0,0 1 1 0 0,0-1-1 0 0,0 1 0 0 0,-2 2 1 0 0,-24 27 60 0 0,6-1-116 0 0,-34 63-1 0 0,-9 39 23 0 0,47-94-44 0 0,-178 341-75 0 0,46-120-1252 0 0,141-243 970 0 0,-25 45-339 0 0,30-52-19 0 0,0 0 0 0 0,1 0-1 0 0,0 0 1 0 0,-4 18 0 0 0,7-25-644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18 10135 0 0,'9'-3'1050'0'0,"11"-3"-422"0"0,6-2 5337 0 0,-25 8-5851 0 0,0-1 0 0 0,-1 1 0 0 0,1 0-1 0 0,0 0 1 0 0,-1 0 0 0 0,1 0 0 0 0,-1 0 0 0 0,1 1 0 0 0,0-1 0 0 0,-1 0 0 0 0,1 0-1 0 0,-1 0 1 0 0,1 0 0 0 0,0 1 0 0 0,-1-1 0 0 0,1 0 0 0 0,-1 1 0 0 0,1-1 0 0 0,-1 0-1 0 0,1 1 1 0 0,-1-1 0 0 0,1 1 0 0 0,-1-1 0 0 0,1 1 0 0 0,-1-1 0 0 0,0 1 0 0 0,1-1 0 0 0,-1 1-1 0 0,0-1 1 0 0,1 1 0 0 0,-1-1 0 0 0,0 1 0 0 0,0 0 0 0 0,0-1 0 0 0,1 1 0 0 0,-1-1-1 0 0,0 1 1 0 0,0 0 0 0 0,0-1 0 0 0,0 1 0 0 0,0 0 0 0 0,0-1 0 0 0,0 1 0 0 0,0-1-1 0 0,-1 2 1 0 0,1 2-50 0 0,0 0-1 0 0,-1 0 0 0 0,0 0 1 0 0,0 0-1 0 0,-2 5 0 0 0,-1 1 42 0 0,-1-1-1 0 0,0 1 1 0 0,-1-1-1 0 0,-11 13 1 0 0,-31 33 23 0 0,35-41-83 0 0,-54 51-739 0 0,-95 72 0 0 0,161-136 549 0 0,4-1-474 0 0,-1 1 576 0 0,1 0 0 0 0,0 0 0 0 0,0 0 0 0 0,0 0 0 0 0,-1 0 0 0 0,4 3 0 0 0,6 2 19 0 0,-1-2 27 0 0,0 1-1 0 0,0 1 1 0 0,0 0 0 0 0,-1 0-1 0 0,0 1 1 0 0,0 0-1 0 0,17 18 1 0 0,-21-19 52 0 0,-1 0 0 0 0,0 1 0 0 0,0 0 0 0 0,0-1 0 0 0,-1 2 0 0 0,0-1 0 0 0,-1 1 0 0 0,1-1 0 0 0,-1 1 0 0 0,-1 0 0 0 0,0 0 0 0 0,3 13 0 0 0,-5-16-11 0 0,1-1-1 0 0,-1 1 0 0 0,1 0 1 0 0,-1-1-1 0 0,-1 1 1 0 0,1 0-1 0 0,-1-1 1 0 0,0 1-1 0 0,0-1 0 0 0,0 1 1 0 0,0-1-1 0 0,-1 1 1 0 0,0-1-1 0 0,0 0 1 0 0,0 0-1 0 0,0 0 0 0 0,-1 0 1 0 0,1 0-1 0 0,-1-1 1 0 0,0 1-1 0 0,0-1 1 0 0,-1 1-1 0 0,1-1 0 0 0,-1 0 1 0 0,1 0-1 0 0,-1-1 1 0 0,-7 5-1 0 0,-7 2-59 0 0,1-1 0 0 0,-1 0 0 0 0,0-1 0 0 0,-1-1 0 0 0,1-1 0 0 0,-1-1 0 0 0,0 0 0 0 0,-1-1 0 0 0,1-1 0 0 0,-1-1 0 0 0,1-1 0 0 0,0-1 0 0 0,-37-5 0 0 0,53 6-164 0 0,1-1-1 0 0,-1 1 1 0 0,1-1-1 0 0,-1 0 1 0 0,1 0-1 0 0,-1 1 1 0 0,1-2 0 0 0,-1 1-1 0 0,1 0 1 0 0,0 0-1 0 0,0-1 1 0 0,0 1-1 0 0,-1-1 1 0 0,2 0 0 0 0,-1 1-1 0 0,0-1 1 0 0,-2-2-1 0 0,-2-9-1435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14279 0 0,'0'0'1298'0'0,"0"1"-1069"0"0,-10 13 641 0 0,0-1-1 0 0,-1 0 1 0 0,-1-1 0 0 0,-19 17-1 0 0,14-13 166 0 0,-25 27-1 0 0,20-14-574 0 0,-28 46 0 0 0,41-60-333 0 0,1 0-1 0 0,1 1 1 0 0,0 0 0 0 0,2 1-1 0 0,-6 20 1 0 0,10-31-146 0 0,0 0 0 0 0,0 0 1 0 0,0 0-1 0 0,1 0 0 0 0,0 0 0 0 0,1 0 0 0 0,-1 0 0 0 0,1 0 1 0 0,0 0-1 0 0,0 0 0 0 0,1 0 0 0 0,2 5 0 0 0,-2-7 6 0 0,0-1 0 0 0,0 1 0 0 0,0-1 0 0 0,0 0-1 0 0,0 0 1 0 0,1 0 0 0 0,-1 0 0 0 0,1 0 0 0 0,0-1 0 0 0,0 1-1 0 0,0-1 1 0 0,0 0 0 0 0,0 0 0 0 0,1 0 0 0 0,-1 0 0 0 0,0 0 0 0 0,1-1-1 0 0,0 1 1 0 0,6 1 0 0 0,2-2 0 0 0,-1 0 0 0 0,1 0 0 0 0,-1-1 0 0 0,0 0 0 0 0,1-1 0 0 0,-1 0 0 0 0,1-1 0 0 0,-1 0 0 0 0,0-1-1 0 0,0 0 1 0 0,0-1 0 0 0,-1 0 0 0 0,1-1 0 0 0,10-6 0 0 0,-16 8 30 0 0,1-1-1 0 0,-1 0 1 0 0,-1 0-1 0 0,1-1 1 0 0,-1 1-1 0 0,1-1 1 0 0,-2 0-1 0 0,1 0 1 0 0,0 0-1 0 0,-1-1 0 0 0,0 1 1 0 0,0-1-1 0 0,0 0 1 0 0,-1 1-1 0 0,0-1 1 0 0,0-1-1 0 0,-1 1 1 0 0,1 0-1 0 0,-1-9 1 0 0,1 0 33 0 0,-2 1 0 0 0,0 0 0 0 0,0-1 0 0 0,-1 1 0 0 0,-1 0 0 0 0,-1 0 0 0 0,-6-21-1 0 0,3 15 55 0 0,1 2-69 0 0,0 1 0 0 0,-2-1 0 0 0,0 1 0 0 0,-15-26 0 0 0,21 42-100 0 0,1 0-1 0 0,-1-1 1 0 0,0 1-1 0 0,0 0 1 0 0,0 0-1 0 0,0 0 1 0 0,0 0-1 0 0,0 0 1 0 0,0 0 0 0 0,0 1-1 0 0,-1-1 1 0 0,1 0-1 0 0,0 1 1 0 0,0-1-1 0 0,-1 0 1 0 0,1 1-1 0 0,0 0 1 0 0,-1-1-1 0 0,1 1 1 0 0,0 0-1 0 0,-3-1 1 0 0,-11 5-6229 0 0,5 0-804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314 222 10135 0 0,'-1'10'1050'0'0,"-13"25"1777"0"0,-1 8 3944 0 0,32-48-6437 0 0,-10 2-321 0 0,0 0 0 0 0,0 0 0 0 0,0 0 0 0 0,-1-1 0 0 0,0 0 0 0 0,0-1 0 0 0,0 1 0 0 0,0-1 0 0 0,-1-1 1 0 0,1 1-1 0 0,-1 0 0 0 0,-1-1 0 0 0,1 0 0 0 0,6-13 0 0 0,-8 13-7 0 0,0 1 0 0 0,-1 0-1 0 0,1-1 1 0 0,-2 0 0 0 0,1 1 0 0 0,0-1 0 0 0,-1 0-1 0 0,0 0 1 0 0,-1 0 0 0 0,1 0 0 0 0,-1 0-1 0 0,0 0 1 0 0,-1 0 0 0 0,1 1 0 0 0,-1-1-1 0 0,0 0 1 0 0,-1 0 0 0 0,1 0 0 0 0,-4-6 0 0 0,1 4 2 0 0,0-1 1 0 0,-1 1 0 0 0,0-1 0 0 0,-1 1 0 0 0,1 1-1 0 0,-2-1 1 0 0,-11-11 0 0 0,15 16-3 0 0,0 1 0 0 0,-1-1 0 0 0,1 1 0 0 0,-1 0 1 0 0,1 0-1 0 0,-1 0 0 0 0,1 0 0 0 0,-1 0 0 0 0,0 1 0 0 0,0 0 0 0 0,0 0 0 0 0,0 0 0 0 0,0 0 0 0 0,0 1 1 0 0,0-1-1 0 0,0 1 0 0 0,0 0 0 0 0,0 0 0 0 0,0 1 0 0 0,-8 1 0 0 0,0 2-21 0 0,-1 0-1 0 0,1 1 1 0 0,0 1 0 0 0,0 0-1 0 0,0 1 1 0 0,1 0 0 0 0,0 1-1 0 0,1 0 1 0 0,-1 0 0 0 0,-11 14-1 0 0,8-7-11 0 0,1 1 1 0 0,0 0-1 0 0,1 1 0 0 0,1 0 1 0 0,1 1-1 0 0,-8 19 0 0 0,12-23 26 0 0,0 0 1 0 0,1 0-1 0 0,1 1 0 0 0,1-1 0 0 0,0 1 0 0 0,1 0 0 0 0,-1 24 1 0 0,3-33 0 0 0,0 0 0 0 0,0 0 1 0 0,1-1-1 0 0,0 1 1 0 0,0 0-1 0 0,0-1 0 0 0,1 1 1 0 0,0-1-1 0 0,0 1 1 0 0,0-1-1 0 0,1 0 0 0 0,-1 0 1 0 0,1 0-1 0 0,0 0 1 0 0,1 0-1 0 0,-1-1 0 0 0,1 1 1 0 0,0-1-1 0 0,0 0 1 0 0,1 0-1 0 0,-1-1 0 0 0,8 5 1 0 0,-8-6 10 0 0,0 0 0 0 0,0-1 0 0 0,0 1 1 0 0,0-1-1 0 0,0 0 0 0 0,0 0 0 0 0,1-1 0 0 0,-1 1 1 0 0,0-1-1 0 0,1 0 0 0 0,-1 0 0 0 0,0 0 1 0 0,1-1-1 0 0,7-1 0 0 0,3-2 59 0 0,1-1 1 0 0,21-10-1 0 0,-36 15-65 0 0,19-9 73 0 0,0 0 0 0 0,0-1 0 0 0,-1-1 0 0 0,18-14 0 0 0,-30 19-70 0 0,0 1 0 0 0,-1-1 0 0 0,1 0 0 0 0,-1-1 0 0 0,-1 0 0 0 0,1 0 0 0 0,-1 0 0 0 0,0 0 0 0 0,-1-1-1 0 0,0 0 1 0 0,0 0 0 0 0,5-16 0 0 0,-8 16-8 0 0,-3 2 12 0 0,1 6 4 0 0,0 0 0 0 0,0 0-1 0 0,-1 0 1 0 0,1 1 0 0 0,0-1-1 0 0,0 0 1 0 0,-1 0 0 0 0,1 1-1 0 0,0-1 1 0 0,0 0 0 0 0,0 1-1 0 0,-3 1 1 0 0,2 0 6 0 0,-1 0-1 0 0,0 0 0 0 0,1 0 1 0 0,-1 1-1 0 0,1-1 1 0 0,0 1-1 0 0,0-1 0 0 0,0 1 1 0 0,0 0-1 0 0,0 0 1 0 0,1 0-1 0 0,-1 0 0 0 0,1 0 1 0 0,0 0-1 0 0,0 0 1 0 0,-1 4-1 0 0,0 1-19 0 0,0 0 1 0 0,1-1-1 0 0,0 1 1 0 0,1 0-1 0 0,0 15 1 0 0,1-16-207 0 0,0-6-585 0 0,0 1-233 0 0,6 4-38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8 11975 0 0,'1'0'923'0'0,"14"-5"-413"0"0,-12 5 203 0 0,-1-1 0 0 0,1 0 0 0 0,-1 1 0 0 0,1 0 0 0 0,-1 0 0 0 0,5 0 0 0 0,-6 0-509 0 0,0 0 0 0 0,0 0 0 0 0,0 1 0 0 0,0-1 0 0 0,-1 0 0 0 0,1 0 0 0 0,0 1 1 0 0,0-1-1 0 0,0 1 0 0 0,-1-1 0 0 0,1 1 0 0 0,0-1 0 0 0,0 1 0 0 0,-1-1 0 0 0,1 1 0 0 0,0 0 0 0 0,-1-1 0 0 0,1 1 0 0 0,-1 0 1 0 0,1 1-1 0 0,0-1-287 0 0,0 1 0 0 0,-1 0 1 0 0,1 0-1 0 0,0-1 0 0 0,-1 1 1 0 0,0 0-1 0 0,1 0 0 0 0,-1 2 1 0 0,0 4 147 0 0,-1-1 0 0 0,1 0 0 0 0,-2 1 0 0 0,1-1 0 0 0,-1 0 0 0 0,-3 11 0 0 0,-21 43 94 0 0,18-43-108 0 0,-71 149-727 0 0,-117 184 0 0 0,48-137-1871 0 0,39-79-2689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15031 0 0,'2'-11'295'0'0,"2"1"0"0"0,-1 0 0 0 0,1-1 0 0 0,0 2 0 0 0,1-1 0 0 0,1 0 0 0 0,-1 1 0 0 0,1 0 0 0 0,1 1 0 0 0,0-1 0 0 0,0 1 0 0 0,0 0 0 0 0,1 1 0 0 0,0 0 0 0 0,17-11 0 0 0,-5 5 92 0 0,0 1 0 0 0,0 1 0 0 0,2 0 0 0 0,-1 2 0 0 0,1 1 0 0 0,28-7 0 0 0,-37 11-309 0 0,0 1 0 0 0,0 1 0 0 0,0 0 0 0 0,1 1 0 0 0,-1 0 0 0 0,17 2 0 0 0,-28-1-67 0 0,1 0 0 0 0,0 0 1 0 0,0 1-1 0 0,0 0 0 0 0,0-1 0 0 0,-1 1 0 0 0,1 0 1 0 0,0 1-1 0 0,-1-1 0 0 0,1 0 0 0 0,0 1 1 0 0,-1-1-1 0 0,0 1 0 0 0,1 0 0 0 0,-1 0 1 0 0,0 0-1 0 0,0 0 0 0 0,0 0 0 0 0,0 0 1 0 0,-1 1-1 0 0,1-1 0 0 0,0 0 0 0 0,-1 1 1 0 0,0 0-1 0 0,1-1 0 0 0,-1 1 0 0 0,0 0 0 0 0,-1-1 1 0 0,1 1-1 0 0,0 0 0 0 0,-1 0 0 0 0,1 0 1 0 0,-1 0-1 0 0,0 4 0 0 0,-1 7 21 0 0,0-1 0 0 0,0 0 0 0 0,-1 0-1 0 0,-1 0 1 0 0,-1 0 0 0 0,1 0 0 0 0,-2 0 0 0 0,0-1-1 0 0,0 0 1 0 0,-10 15 0 0 0,2-4 49 0 0,-2-2-1 0 0,0 0 0 0 0,-1-1 1 0 0,-27 25-1 0 0,41-43-98 0 0,-123 112 456 0 0,107-99-965 0 0,0-2 0 0 0,-2 0 0 0 0,0-1 0 0 0,0 0 0 0 0,-27 9 0 0 0,36-19-820 0 0,2-3-12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1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379 237 21767 0 0,'0'0'1059'0'0,"1"1"-466"0"0,1 1-553 0 0,0 1-1 0 0,0-1 1 0 0,0 1 0 0 0,-1-1-1 0 0,1 1 1 0 0,-1 0 0 0 0,0 0-1 0 0,0-1 1 0 0,0 1 0 0 0,0 0-1 0 0,0 0 1 0 0,-1 0 0 0 0,1 0-1 0 0,-1 0 1 0 0,0 0 0 0 0,0 0-1 0 0,0 0 1 0 0,0 0 0 0 0,0 1-1 0 0,-1 2 1 0 0,-2 12 44 0 0,-1-1 0 0 0,-7 22 0 0 0,9-31 60 0 0,-67 200 356 0 0,-125 264 0 0 0,164-411-3452 0 0,-42 61-1 0 0,61-105-4223 0 0</inkml:trace>
  <inkml:trace contextRef="#ctx0" brushRef="#br0" timeOffset="1">237 376 7831 0 0,'1'-15'269'0'0,"0"-1"0"0"0,5-26 0 0 0,-3 29 923 0 0,0 0 1 0 0,1 1 0 0 0,1-1 0 0 0,0 1-1 0 0,0 0 1 0 0,2 0 0 0 0,-1 1-1 0 0,1 0 1 0 0,1 0 0 0 0,15-17 0 0 0,-14 19-1223 0 0,0 1 0 0 0,20-15 0 0 0,-4 7 174 0 0,1 0-1 0 0,0 2 0 0 0,1 1 0 0 0,1 1 1 0 0,40-11-1 0 0,-46 17 57 0 0,0 1 1 0 0,0 1-1 0 0,0 1 1 0 0,0 1-1 0 0,1 1 0 0 0,-1 1 1 0 0,43 6-1 0 0,-56-5-125 0 0,1 1 0 0 0,-1 0-1 0 0,0 1 1 0 0,0 0 0 0 0,0 1 0 0 0,0 0-1 0 0,0 0 1 0 0,-1 1 0 0 0,12 8-1 0 0,-16-10-38 0 0,0 1-1 0 0,0 0 0 0 0,0 0 1 0 0,0 0-1 0 0,-1 0 0 0 0,1 1 1 0 0,-1-1-1 0 0,0 1 0 0 0,-1 0 0 0 0,1 0 1 0 0,-1 0-1 0 0,0 0 0 0 0,0 0 1 0 0,-1 1-1 0 0,1-1 0 0 0,-1 1 0 0 0,1 8 1 0 0,-2 3 23 0 0,0 1 0 0 0,-1-1-1 0 0,0 0 1 0 0,-2 0 0 0 0,0 0 0 0 0,-1 0 0 0 0,0 0 0 0 0,-1-1 0 0 0,-1 0-1 0 0,-1 0 1 0 0,0 0 0 0 0,-14 20 0 0 0,8-16-4 0 0,-2 1-1 0 0,0-2 1 0 0,-2 0 0 0 0,0-1-1 0 0,0 0 1 0 0,-2-2 0 0 0,-40 29-1 0 0,33-28-21 0 0,0-2-1 0 0,-40 18 1 0 0,57-29-136 0 0,-1 0 0 0 0,1-1 0 0 0,-1 0 0 0 0,0-1 0 0 0,0 0 0 0 0,0-1 0 0 0,0 0 1 0 0,-1 0-1 0 0,1-1 0 0 0,0 0 0 0 0,-11-2 0 0 0,18 1-71 0 0,1 1 0 0 0,0-1-1 0 0,-1 0 1 0 0,1 0 0 0 0,0 0 0 0 0,-1 0-1 0 0,1 0 1 0 0,0 0 0 0 0,-3-2 0 0 0,4 1-558 0 0,0 1 0 0 0,-1 0 0 0 0,1 0 0 0 0,0 0 0 0 0,0-1 0 0 0,0 1 1 0 0,0-1-1 0 0,-1-2 0 0 0,-2-10-6711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3679 0 0,'4'5'63'0'0,"-1"0"-1"0"0,0 1 0 0 0,5 9 0 0 0,11 38 5247 0 0,-6-12 497 0 0,-9-30-4931 0 0,12 15 9926 0 0,-16-26-10697 0 0,8-23-38 0 0,1 1 1 0 0,1 0-1 0 0,1 0 1 0 0,24-34-1 0 0,65-72 242 0 0,-56 77-580 0 0,75-67-1 0 0,-90 93 101 0 0,1 2 0 0 0,1 1 0 0 0,1 1 0 0 0,39-19 0 0 0,-69 39-37 0 0,37-15-1623 0 0,-36 16 755 0 0,0-1 0 0 0,0 0 0 0 0,-1 1 0 0 0,1 0 0 0 0,0-1 0 0 0,6 2 0 0 0,4 1-6042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21 5063 0 0,'0'0'232'0'0,"2"-1"-13"0"0,1 0 91 0 0,28-11-592 0 0,-9 6 13402 0 0,-19 17-12679 0 0,-4-6-394 0 0,-1 1 0 0 0,1-1-1 0 0,-1 0 1 0 0,0 0 0 0 0,-1 0-1 0 0,1 0 1 0 0,-1 0 0 0 0,0 0 0 0 0,0-1-1 0 0,-4 5 1 0 0,-8 9 136 0 0,-21 18 1 0 0,-2 2 135 0 0,-20 32 359 0 0,54-64-591 0 0,-1 0 0 0 0,1 1 1 0 0,1 0-1 0 0,-1-1 0 0 0,1 1 1 0 0,-5 15-1 0 0,8-19-59 0 0,-1-1-1 0 0,1 1 0 0 0,-1 0 1 0 0,1-1-1 0 0,0 1 1 0 0,0 0-1 0 0,0 0 1 0 0,0 0-1 0 0,1-1 0 0 0,-1 1 1 0 0,1 0-1 0 0,0-1 1 0 0,-1 1-1 0 0,1 0 1 0 0,0-1-1 0 0,1 1 1 0 0,-1-1-1 0 0,0 0 0 0 0,1 1 1 0 0,-1-1-1 0 0,1 0 1 0 0,3 4-1 0 0,0-2 42 0 0,0 0-1 0 0,0 0 0 0 0,0-1 1 0 0,1 0-1 0 0,-1 1 0 0 0,1-2 1 0 0,0 1-1 0 0,0-1 0 0 0,0 0 1 0 0,0 0-1 0 0,0 0 0 0 0,0-1 1 0 0,0 0-1 0 0,1 0 1 0 0,-1-1-1 0 0,0 0 0 0 0,1 0 1 0 0,6-1-1 0 0,0 0 39 0 0,0-1 0 0 0,-1-1 1 0 0,1 0-1 0 0,-1-1 0 0 0,0 0 0 0 0,0-1 1 0 0,0 0-1 0 0,11-8 0 0 0,-5 3-21 0 0,0-2 0 0 0,-1 0 1 0 0,-1-1-1 0 0,0-1 0 0 0,-1 0 0 0 0,14-18 0 0 0,-24 26-100 0 0,0 0 0 0 0,0 0 0 0 0,-1-1 0 0 0,0 0 0 0 0,0 0 0 0 0,-1 0 0 0 0,1 0 0 0 0,-2 0 1 0 0,1-1-1 0 0,-1 1 0 0 0,0-1 0 0 0,-1 0 0 0 0,0 0 0 0 0,0 0 0 0 0,0 1 0 0 0,-1-1 0 0 0,0 0 0 0 0,-1 0 0 0 0,-1-8 0 0 0,1 13-4 0 0,1 0 0 0 0,-1-1 0 0 0,0 1 0 0 0,0 0 0 0 0,-1 0 0 0 0,1 0 0 0 0,0 1 0 0 0,-1-1 0 0 0,0 0 0 0 0,0 0 0 0 0,0 1 0 0 0,0-1 1 0 0,0 1-1 0 0,0 0 0 0 0,-1-1 0 0 0,1 1 0 0 0,-1 0 0 0 0,1 0 0 0 0,-1 1 0 0 0,0-1 0 0 0,0 1 0 0 0,0-1 0 0 0,0 1 0 0 0,0 0 0 0 0,0 0 0 0 0,0 0 0 0 0,0 0 0 0 0,0 1 0 0 0,0-1 0 0 0,-5 1 0 0 0,-2-1-277 0 0,0 2-1 0 0,-1-1 1 0 0,1 1 0 0 0,-14 3-1 0 0,-17 6-4674 0 0,31-7 2838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70 12895 0 0,'0'0'4835'0'0,"-7"-15"921"0"0,5 14-5657 0 0,-1 1 1 0 0,1 0-1 0 0,-1-1 1 0 0,0 1 0 0 0,1 0-1 0 0,-1 0 1 0 0,1 1-1 0 0,-1-1 1 0 0,0 0-1 0 0,1 1 1 0 0,-1-1-1 0 0,1 1 1 0 0,-1 0-1 0 0,1 0 1 0 0,0 0-1 0 0,-1 0 1 0 0,-2 3 0 0 0,-3 0-10 0 0,0 1 0 0 0,1 1 0 0 0,-12 10 0 0 0,4-1-80 0 0,1 0 1 0 0,0 1 0 0 0,2 0-1 0 0,0 1 1 0 0,0 0 0 0 0,2 1-1 0 0,0 0 1 0 0,2 1 0 0 0,-14 38-1 0 0,21-51-25 0 0,0 0-1 0 0,0-1 0 0 0,0 1 1 0 0,1 0-1 0 0,0 0 1 0 0,0 0-1 0 0,0 0 0 0 0,1 0 1 0 0,0 0-1 0 0,0 0 0 0 0,1 0 1 0 0,-1 0-1 0 0,1-1 0 0 0,0 1 1 0 0,4 7-1 0 0,-4-10 16 0 0,0-1 1 0 0,0 1 0 0 0,0 0-1 0 0,0 0 1 0 0,0-1-1 0 0,1 1 1 0 0,-1-1-1 0 0,1 0 1 0 0,0 0-1 0 0,0 0 1 0 0,0 0-1 0 0,0 0 1 0 0,0 0-1 0 0,0-1 1 0 0,0 0-1 0 0,0 1 1 0 0,1-1-1 0 0,-1 0 1 0 0,0-1-1 0 0,1 1 1 0 0,-1-1-1 0 0,1 1 1 0 0,-1-1-1 0 0,1 0 1 0 0,-1 0-1 0 0,1-1 1 0 0,4 0-1 0 0,-5 0 11 0 0,0 1 0 0 0,0-1-1 0 0,1 0 1 0 0,-1-1-1 0 0,0 1 1 0 0,-1 0-1 0 0,1-1 1 0 0,0 0-1 0 0,0 0 1 0 0,-1 0 0 0 0,1 0-1 0 0,-1 0 1 0 0,0 0-1 0 0,1 0 1 0 0,1-4-1 0 0,3-4 69 0 0,0-1 0 0 0,9-19-1 0 0,-3 4-32 0 0,-3 9-249 0 0,-1-1 0 0 0,-1 0 0 0 0,0-1-1 0 0,6-28 1 0 0,-11 36 79 0 0,-1-1-1 0 0,0 0 1 0 0,-1 0-1 0 0,0 0 1 0 0,-1 0-1 0 0,0 0 1 0 0,-1-1 0 0 0,-4-18-1 0 0,4 26 134 0 0,0 0 0 0 0,0 0 0 0 0,-1 0-1 0 0,1 0 1 0 0,-1 1 0 0 0,0-1 0 0 0,-1 0 0 0 0,1 1-1 0 0,-1-1 1 0 0,0 1 0 0 0,0 0 0 0 0,0 0 0 0 0,0 0-1 0 0,-1 0 1 0 0,0 1 0 0 0,1-1 0 0 0,-2 1 0 0 0,1 0-1 0 0,-8-4 1 0 0,10 6 118 0 0,-4 0-121 0 0,5 0-103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15199 0 0,'0'0'7848'0'0,"2"1"-7471"0"0,32 24 183 0 0,-2 2 0 0 0,0 0-1 0 0,-2 2 1 0 0,-1 1-1 0 0,34 47 1 0 0,-30-34-298 0 0,75 76 0 0 0,-102-114-251 0 0,0-1 1 0 0,0 1 0 0 0,1-1-1 0 0,-1 0 1 0 0,1 0 0 0 0,0-1 0 0 0,0 0-1 0 0,0 0 1 0 0,10 2 0 0 0,-12-4-128 0 0,-1 0 1 0 0,0 0 0 0 0,1 0-1 0 0,-1-1 1 0 0,1 0 0 0 0,-1 0-1 0 0,1-1 1 0 0,-1 1-1 0 0,1-1 1 0 0,-1 0 0 0 0,1 0-1 0 0,-1 0 1 0 0,0 0 0 0 0,0-1-1 0 0,1 0 1 0 0,6-4 0 0 0,-6 2-94 0 0,2 1-486 0 0,-1-2 0 0 0,0 1 0 0 0,0-1 0 0 0,10-10 0 0 0,-2-3-900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12 11055 0 0,'-7'-2'1002'0'0,"4"0"-855"0"0,-1 1 1 0 0,0 0 0 0 0,1-1 0 0 0,-1 1-1 0 0,1 0 1 0 0,-1 1 0 0 0,-6-1 0 0 0,8 1 325 0 0,0 0 1 0 0,0 0-1 0 0,0 1 0 0 0,0-1 1 0 0,1 0-1 0 0,-1 1 1 0 0,0 0-1 0 0,0 0 1 0 0,0-1-1 0 0,0 1 1 0 0,0 0-1 0 0,1 1 0 0 0,-1-1 1 0 0,1 0-1 0 0,-1 0 1 0 0,-2 3-1 0 0,-78 93 3513 0 0,16-16-3260 0 0,-144 126-639 0 0,113-116-371 0 0,89-84 160 0 0,-19 21 108 0 0,25-26-78 0 0,1 0 1 0 0,-1 0 0 0 0,1 0-1 0 0,0 0 1 0 0,0 0 0 0 0,0 0-1 0 0,0 0 1 0 0,0 0 0 0 0,0 0-1 0 0,1 0 1 0 0,-1 1 0 0 0,1-1-1 0 0,-1 3 1 0 0,2-5-160 0 0,0 0 0 0 0,0 1-1 0 0,0-1 1 0 0,0 0 0 0 0,0 0 0 0 0,0 0-1 0 0,0 0 1 0 0,0 0 0 0 0,0 0 0 0 0,0 0 0 0 0,0 0-1 0 0,0 0 1 0 0,2-1 0 0 0,17-4-7406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48 287 22631 0 0,'0'0'2267'0'0,"7"9"-1885"0"0,-5-2-236 0 0,0 0 0 0 0,-1 1 0 0 0,-1-1-1 0 0,1 1 1 0 0,-1-1 0 0 0,0 1 0 0 0,-1-1-1 0 0,-2 10 1 0 0,-17 61 967 0 0,1-6-616 0 0,1 61-564 0 0,18-103-278 0 0,1-14-126 0 0,-1-15 18 0 0,7 2-2485 0 0,3-1 1217 0 0</inkml:trace>
  <inkml:trace contextRef="#ctx0" brushRef="#br0" timeOffset="1">344 34 16127 0 0,'0'0'712'0'0,"1"-8"152"0"0,1-1-696 0 0,-2 1-168 0 0,0-1 288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158 335 9815 0 0,'-9'28'1523'0'0,"-1"-1"1"0"0,-19 36-1 0 0,27-57-862 0 0,-1-1 1 0 0,-1 1 0 0 0,1-1 0 0 0,-1 0 0 0 0,0 0 0 0 0,0 0-1 0 0,-1 0 1 0 0,-4 4 0 0 0,7-8-490 0 0,0 1-1 0 0,0-1 1 0 0,0 0 0 0 0,0 0-1 0 0,0 0 1 0 0,-1 0 0 0 0,1 0 0 0 0,0 0-1 0 0,0 0 1 0 0,-1-1 0 0 0,1 1-1 0 0,-1-1 1 0 0,1 1 0 0 0,0-1-1 0 0,-1 0 1 0 0,1 0 0 0 0,-1 0 0 0 0,1-1-1 0 0,-1 1 1 0 0,1 0 0 0 0,0-1-1 0 0,-1 0 1 0 0,-1 0 0 0 0,3 0-131 0 0,0 0 0 0 0,0 1-1 0 0,0-1 1 0 0,0 0 0 0 0,0 0 0 0 0,0 0 0 0 0,1 0 0 0 0,-1 0 0 0 0,0 1 0 0 0,1-1 0 0 0,-1 0-1 0 0,1-1 1 0 0,-1 1 0 0 0,1 0 0 0 0,-1 0 0 0 0,1 0 0 0 0,0 0 0 0 0,-1 0 0 0 0,1 0 0 0 0,0-2-1 0 0,-1-22 260 0 0,1 19-279 0 0,1-1 0 0 0,1 0 0 0 0,0 0 0 0 0,0 1 0 0 0,0-1 0 0 0,1 1 0 0 0,-1-1 0 0 0,2 1 0 0 0,-1 0 0 0 0,6-7 0 0 0,7-9-104 0 0,24-25 0 0 0,-28 34 26 0 0,11-12 27 0 0,1 1-1 0 0,1 1 1 0 0,1 1 0 0 0,1 2-1 0 0,0 0 1 0 0,38-19-1 0 0,-60 37 46 0 0,0 0 0 0 0,0 0-1 0 0,0 0 1 0 0,0 1 0 0 0,0 0 0 0 0,0 0-1 0 0,0 0 1 0 0,0 1 0 0 0,6 0 0 0 0,-10 0-4 0 0,1 0 1 0 0,0 0 0 0 0,-1 0 0 0 0,1 0 0 0 0,0 0 0 0 0,-1 1 0 0 0,1-1 0 0 0,0 1 0 0 0,-1-1-1 0 0,1 1 1 0 0,-1 0 0 0 0,1 0 0 0 0,-1-1 0 0 0,1 1 0 0 0,-1 0 0 0 0,0 0 0 0 0,0 1 0 0 0,1-1-1 0 0,-1 0 1 0 0,0 0 0 0 0,0 0 0 0 0,0 1 0 0 0,0-1 0 0 0,0 1 0 0 0,0-1 0 0 0,0 1 0 0 0,-1-1 0 0 0,1 1-1 0 0,-1-1 1 0 0,1 1 0 0 0,0 2 0 0 0,0 8 11 0 0,0 0-1 0 0,0 0 1 0 0,-1 1 0 0 0,-1-1-1 0 0,0 0 1 0 0,-1 0 0 0 0,0 0-1 0 0,-1 0 1 0 0,0 0 0 0 0,-1 0-1 0 0,-9 19 1 0 0,1 5 0 0 0,9-27-14 0 0,0 0 0 0 0,0 0 0 0 0,-8 13 0 0 0,11-21-88 0 0,2-2-589 0 0,10-6 488 0 0,0-1 0 0 0,13-11 0 0 0,-5 3-36 0 0,8-7-209 0 0,-2-1-1 0 0,43-50 1 0 0,-30 29 49 0 0,-23 28 260 0 0,64-66-499 0 0,-64 68 602 0 0,1 1 0 0 0,0 1 0 0 0,23-15 0 0 0,-36 26 69 0 0,0 0-1 0 0,0 0 0 0 0,0 0 0 0 0,0 0 0 0 0,0 1 0 0 0,0 0 0 0 0,1 0 1 0 0,-1 0-1 0 0,6-1 0 0 0,-8 2-7 0 0,-1 0-1 0 0,1 0 1 0 0,0 1 0 0 0,-1-1 0 0 0,1 0 0 0 0,-1 1-1 0 0,1-1 1 0 0,-1 1 0 0 0,1-1 0 0 0,-1 1 0 0 0,1 0-1 0 0,-1 0 1 0 0,0-1 0 0 0,1 1 0 0 0,-1 0 0 0 0,0 0-1 0 0,0 1 1 0 0,0-1 0 0 0,0 0 0 0 0,1 0-1 0 0,-2 0 1 0 0,1 1 0 0 0,0-1 0 0 0,0 0 0 0 0,0 1-1 0 0,-1-1 1 0 0,1 1 0 0 0,0 2 0 0 0,2 5 172 0 0,0 0 1 0 0,-1 1-1 0 0,-1 0 0 0 0,1-1 1 0 0,-2 1-1 0 0,1-1 0 0 0,-2 14 1 0 0,-11 70 751 0 0,7-60-734 0 0,-1 12-305 0 0,-1 67 1 0 0,7-105-253 0 0,-1 34-477 0 0,-3-14-3954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5527 0 0,'-11'15'20099'0'0,"-8"-8"-20287"0"0,1 1-1 0 0,0 0 1 0 0,1 2 0 0 0,0 0-1 0 0,0 1 1 0 0,1 0 0 0 0,0 1 0 0 0,1 1-1 0 0,-17 20 1 0 0,-46 52 627 0 0,65-69-284 0 0,0 1-1 0 0,1 1 0 0 0,-14 27 0 0 0,25-42-136 0 0,-1 1 1 0 0,1-1-1 0 0,0 1 0 0 0,-1 0 0 0 0,2-1 1 0 0,-1 1-1 0 0,0 0 0 0 0,1 0 0 0 0,0 0 1 0 0,0 5-1 0 0,0-7-14 0 0,0-1-1 0 0,0 0 1 0 0,1 1-1 0 0,-1-1 1 0 0,1 0 0 0 0,-1 1-1 0 0,1-1 1 0 0,-1 0-1 0 0,1 1 1 0 0,0-1-1 0 0,-1 0 1 0 0,1 0 0 0 0,0 0-1 0 0,0 0 1 0 0,0 0-1 0 0,0 0 1 0 0,0 0 0 0 0,0 0-1 0 0,0 0 1 0 0,0 0-1 0 0,1-1 1 0 0,-1 1-1 0 0,0 0 1 0 0,0-1 0 0 0,1 1-1 0 0,-1-1 1 0 0,0 1-1 0 0,1-1 1 0 0,-1 0 0 0 0,3 1-1 0 0,4-1 16 0 0,0 1 1 0 0,1-1-1 0 0,-1-1 0 0 0,0 0 1 0 0,0 0-1 0 0,0 0 0 0 0,0-1 1 0 0,0 0-1 0 0,-1-1 1 0 0,14-6-1 0 0,6-4 41 0 0,38-26 1 0 0,-63 37-59 0 0,11-6-16 0 0,-1 0 0 0 0,0-2 0 0 0,-1 1 0 0 0,19-21 0 0 0,-26 25-46 0 0,0-1 0 0 0,1 1-1 0 0,-2-1 1 0 0,1 0-1 0 0,-1-1 1 0 0,0 1-1 0 0,0-1 1 0 0,-1 1-1 0 0,0-1 1 0 0,0 0-1 0 0,0 0 1 0 0,0-8-1 0 0,-2 14 44 0 0,1 0 0 0 0,-1 0 0 0 0,0 0 0 0 0,0 0 1 0 0,0-1-1 0 0,0 1 0 0 0,0 0 0 0 0,0 0 0 0 0,0 0 0 0 0,0 0 0 0 0,0 0 0 0 0,-1 0 0 0 0,1 0 0 0 0,0 0 0 0 0,-1 0 0 0 0,1 0 1 0 0,-1 0-1 0 0,1 0 0 0 0,-1 0 0 0 0,1 0 0 0 0,-1 0 0 0 0,0 0 0 0 0,1 1 0 0 0,-1-1 0 0 0,0 0 0 0 0,0 0 0 0 0,0 1 0 0 0,1-1 0 0 0,-1 0 1 0 0,0 1-1 0 0,0-1 0 0 0,0 1 0 0 0,0-1 0 0 0,0 1 0 0 0,0 0 0 0 0,0-1 0 0 0,0 1 0 0 0,0 0 0 0 0,0 0 0 0 0,-1 0 0 0 0,1 0 1 0 0,-1 0-1 0 0,-2 0-4 0 0,0 0 1 0 0,1 1 0 0 0,-1 0 0 0 0,1-1-1 0 0,-1 2 1 0 0,1-1 0 0 0,-1 0 0 0 0,1 1-1 0 0,0-1 1 0 0,-1 1 0 0 0,-3 3-1 0 0,-1 1 58 0 0,0 1 0 0 0,0 1 0 0 0,1-1 0 0 0,0 1 0 0 0,1 0 0 0 0,-1 1 0 0 0,1-1 0 0 0,1 1 0 0 0,0 1 0 0 0,-6 14 0 0 0,9-19-68 0 0,0 1 0 0 0,0-1 0 0 0,1 1 0 0 0,-1 0 0 0 0,1 0 0 0 0,0-1 0 0 0,1 1 0 0 0,0 0 0 0 0,0 0 0 0 0,0 0 0 0 0,0 0 0 0 0,1 0 0 0 0,0-1 0 0 0,1 1 0 0 0,-1 0-1 0 0,1-1 1 0 0,0 1 0 0 0,0-1 0 0 0,1 1 0 0 0,3 5 0 0 0,-5-10-154 0 0,0 1 0 0 0,0-1 1 0 0,1 1-1 0 0,-1-1 0 0 0,0 0 0 0 0,1 1 0 0 0,-1-1 0 0 0,1 0 1 0 0,-1 0-1 0 0,1 0 0 0 0,0 0 0 0 0,0 0 0 0 0,-1 0 0 0 0,1-1 1 0 0,0 1-1 0 0,0-1 0 0 0,0 1 0 0 0,2-1 0 0 0,12 1-1607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10135 0 0,'-2'2'9275'0'0,"-8"9"-8545"0"0,1 0 0 0 0,1 0 0 0 0,-1 1 0 0 0,2 0 0 0 0,-1 1 0 0 0,-8 23-1 0 0,-26 87-543 0 0,26-71 299 0 0,-6 19-426 0 0,-59 168 327 0 0,59-185-302 0 0,-1-1 0 0 0,-43 67 0 0 0,-53 81-1418 0 0,65-109 571 0 0,45-71-1897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12439 0 0,'-6'3'390'0'0,"-1"-1"0"0"0,1 1 0 0 0,0 0 0 0 0,0 0 0 0 0,0 1 0 0 0,0 0-1 0 0,1 0 1 0 0,-9 8 0 0 0,11-9-41 0 0,0 0 0 0 0,0-1 1 0 0,1 1-1 0 0,-1 0 0 0 0,1 0 0 0 0,0 1 0 0 0,0-1 0 0 0,0 0 0 0 0,1 1 0 0 0,-1-1 1 0 0,1 1-1 0 0,0-1 0 0 0,0 1 0 0 0,0 0 0 0 0,0 0 0 0 0,0-1 0 0 0,1 5 1 0 0,0-5-272 0 0,1-1 0 0 0,-1 0 0 0 0,1 0 0 0 0,-1 0 0 0 0,1 0 0 0 0,0 0 0 0 0,0 0 0 0 0,0 0 0 0 0,0 0 1 0 0,0 0-1 0 0,1 0 0 0 0,-1 0 0 0 0,0-1 0 0 0,1 1 0 0 0,0-1 0 0 0,-1 1 0 0 0,1-1 0 0 0,0 1 1 0 0,0-1-1 0 0,-1 0 0 0 0,1 0 0 0 0,0 0 0 0 0,0 0 0 0 0,0 0 0 0 0,1-1 0 0 0,-1 1 0 0 0,3 0 0 0 0,6 2 209 0 0,1-1 0 0 0,-1 0-1 0 0,21 0 1 0 0,47-2 675 0 0,104-13 1 0 0,-94 4-815 0 0,292-40-2025 0 0,-362 47 367 0 0,-10 1-2267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4143 0 0,'1'1'10571'0'0,"4"4"-8992"0"0,-1-1 0 0 0,1 1 0 0 0,4 7 0 0 0,-5-6-1127 0 0,1 0 0 0 0,0-1 0 0 0,8 8 0 0 0,40 25 1435 0 0,-47-34-1670 0 0,0-1 1 0 0,1 1-1 0 0,-1-2 1 0 0,1 1-1 0 0,0-1 1 0 0,12 3-1 0 0,-17-4-192 0 0,0-1 1 0 0,0 0-1 0 0,0-1 0 0 0,0 1 0 0 0,0 0 1 0 0,-1 0-1 0 0,1-1 0 0 0,0 1 0 0 0,0-1 1 0 0,0 0-1 0 0,0 1 0 0 0,0-1 0 0 0,-1 0 1 0 0,1 0-1 0 0,2-2 0 0 0,22-19 67 0 0,-24 20-65 0 0,-1 0-36 0 0,1-1 1 0 0,0 1 0 0 0,-1 0-1 0 0,0 0 1 0 0,1-1-1 0 0,-1 1 1 0 0,0 0-1 0 0,0-1 1 0 0,-1 0 0 0 0,1 1-1 0 0,0-1 1 0 0,-1 1-1 0 0,1-1 1 0 0,-1 0 0 0 0,0 1-1 0 0,0-4 1 0 0,0 5-16 0 0,0 0 1 0 0,0 0 0 0 0,-1 0-1 0 0,1 1 1 0 0,0-1-1 0 0,0 0 1 0 0,-1 0 0 0 0,1 0-1 0 0,0 0 1 0 0,-1 0 0 0 0,1 0-1 0 0,-1 1 1 0 0,1-1-1 0 0,-1 0 1 0 0,1 0 0 0 0,-1 1-1 0 0,0-1 1 0 0,1 0 0 0 0,-2 0-1 0 0,1 1-11 0 0,0-1 0 0 0,0 1 1 0 0,-1-1-1 0 0,1 1 0 0 0,0 0 0 0 0,0 0 0 0 0,0 0 0 0 0,-1-1 0 0 0,1 1 0 0 0,0 0 1 0 0,0 1-1 0 0,0-1 0 0 0,-1 0 0 0 0,1 0 0 0 0,0 0 0 0 0,0 1 0 0 0,0-1 0 0 0,0 0 1 0 0,-2 2-1 0 0,-15 5-83 0 0,0 2 1 0 0,0 0-1 0 0,1 1 1 0 0,-29 22-1 0 0,22-12 333 0 0,1 0 0 0 0,-29 34 0 0 0,46-47-171 0 0,-1 1 0 0 0,1 0 0 0 0,1 0 1 0 0,0 0-1 0 0,0 1 0 0 0,-7 15 0 0 0,12-22-48 0 0,-1 0-1 0 0,0 0 1 0 0,1 0 0 0 0,-1 1 0 0 0,1-1 0 0 0,0 0-1 0 0,0 0 1 0 0,-1 0 0 0 0,2 0 0 0 0,-1 0-1 0 0,0 1 1 0 0,0-1 0 0 0,1 0 0 0 0,-1 0-1 0 0,1 0 1 0 0,-1 0 0 0 0,1 0 0 0 0,0 0-1 0 0,0 0 1 0 0,0 0 0 0 0,0 0 0 0 0,0 0-1 0 0,0-1 1 0 0,1 1 0 0 0,-1 0 0 0 0,1-1 0 0 0,-1 1-1 0 0,1-1 1 0 0,-1 1 0 0 0,1-1 0 0 0,0 0-1 0 0,0 0 1 0 0,0 0 0 0 0,-1 0 0 0 0,1 0-1 0 0,4 1 1 0 0,1 0-62 0 0,-1 0 0 0 0,1 0-1 0 0,1 0 1 0 0,-1-1 0 0 0,0-1 0 0 0,0 1-1 0 0,0-1 1 0 0,0 0 0 0 0,14-2-1 0 0,-5-1-442 0 0,1 0 0 0 0,-1-1-1 0 0,19-7 1 0 0,-5-2-1028 0 0,0-1-58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51 19119 0 0,'3'-4'216'0'0,"0"-1"0"0"0,0 1 1 0 0,1 0-1 0 0,0-1 0 0 0,0 2 0 0 0,0-1 0 0 0,0 0 0 0 0,0 1 0 0 0,1 0 0 0 0,-1 0 0 0 0,11-5 1 0 0,-14 8-132 0 0,-1 0 1 0 0,1 0 0 0 0,0 0-1 0 0,0-1 1 0 0,0 1 0 0 0,0 0-1 0 0,-1 0 1 0 0,1 0 0 0 0,0 0-1 0 0,0 0 1 0 0,0 1 0 0 0,0-1 0 0 0,-1 0-1 0 0,1 0 1 0 0,0 0 0 0 0,0 1-1 0 0,0-1 1 0 0,-1 0 0 0 0,1 1-1 0 0,0-1 1 0 0,-1 1 0 0 0,1-1 0 0 0,0 1-1 0 0,-1-1 1 0 0,1 1 0 0 0,0-1-1 0 0,-1 1 1 0 0,1 0 0 0 0,-1-1-1 0 0,1 1 1 0 0,0 1 0 0 0,0 0 25 0 0,0 0-1 0 0,1 1 1 0 0,-1-1 0 0 0,0 1-1 0 0,0-1 1 0 0,-1 1 0 0 0,1-1-1 0 0,0 4 1 0 0,-1 0 25 0 0,1 1 1 0 0,-2-1-1 0 0,1 1 0 0 0,-1-1 0 0 0,0 1 0 0 0,0-1 1 0 0,-3 8-1 0 0,-19 44 363 0 0,16-40-411 0 0,-101 206 369 0 0,-17-7-178 0 0,-79 160-1368 0 0,201-370 647 0 0,0-1-1 0 0,1 1 1 0 0,-1 0 0 0 0,-1 10-1 0 0,5-14-2057 0 0</inkml:trace>
  <inkml:trace contextRef="#ctx0" brushRef="#br0" timeOffset="1">407 760 13359 0 0,'0'0'1210'0'0,"0"2"-996"0"0,0 20 2435 0 0,2 0-1 0 0,4 24 1 0 0,-2-27-1782 0 0,1-1 0 0 0,0 0 0 0 0,8 19 0 0 0,-9-27-815 0 0,1 0-1 0 0,0 0 0 0 0,0-1 0 0 0,1 0 0 0 0,0 0 0 0 0,1 0 0 0 0,0 0 0 0 0,0-1 0 0 0,1-1 0 0 0,-1 1 1 0 0,2-1-1 0 0,-1 0 0 0 0,1-1 0 0 0,0 0 0 0 0,13 6 0 0 0,-17-11-403 0 0,-1 1 0 0 0,1-1 1 0 0,0 0-1 0 0,0 0 0 0 0,0-1 0 0 0,0 1 0 0 0,0-1 0 0 0,0 0 1 0 0,1-1-1 0 0,-1 1 0 0 0,0-1 0 0 0,-1 0 0 0 0,1 0 1 0 0,0-1-1 0 0,7-2 0 0 0,7-5-1907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4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283 229 3223 0 0,'6'-4'15347'0'0,"-8"5"-15297"0"0,0 0 103 0 0,0 1 0 0 0,0-1 0 0 0,0 1-1 0 0,0 0 1 0 0,0 0 0 0 0,1 0 0 0 0,-4 4 0 0 0,5-5-127 0 0,-1 0 1 0 0,1 0 0 0 0,0 0 0 0 0,-1 0-1 0 0,1 0 1 0 0,0 1 0 0 0,0-1 0 0 0,0 0-1 0 0,0 0 1 0 0,0 0 0 0 0,0 0 0 0 0,1 0-1 0 0,-1 1 1 0 0,0-1 0 0 0,0 0 0 0 0,1 0-1 0 0,-1 0 1 0 0,1 0 0 0 0,-1 0 0 0 0,1 0-1 0 0,0 2 1 0 0,1-1 36 0 0,0 0 0 0 0,0 0 0 0 0,0 0 0 0 0,0 0 0 0 0,0 0 0 0 0,0-1 0 0 0,0 1 0 0 0,0-1 0 0 0,1 1 0 0 0,-1-1 0 0 0,6 2 0 0 0,30 9 407 0 0,60 12 304 0 0,-90-23-774 0 0,-1 0 0 0 0,0-1 0 0 0,1 1 0 0 0,-1-2 0 0 0,1 1 0 0 0,-1-1 0 0 0,0 0 0 0 0,0 0 0 0 0,1-1 0 0 0,-1 0 0 0 0,0-1 0 0 0,0 1 0 0 0,10-7 0 0 0,-13 8 0 0 0,22-12 4 0 0,49-29 0 0 0,-63 34-108 0 0,0-1 0 0 0,-1 0 0 0 0,0-1 0 0 0,0 0 0 0 0,17-22 0 0 0,-24 25-8 0 0,1 1 0 0 0,-1-1 0 0 0,0-1 0 0 0,-1 1 0 0 0,0 0 0 0 0,0-1 0 0 0,0 0 0 0 0,-1 0 0 0 0,0 1 0 0 0,1-17 0 0 0,-3 23 95 0 0,1-5-94 0 0,-1 1 1 0 0,0-1-1 0 0,0 0 1 0 0,0 1-1 0 0,-1-1 1 0 0,-1-7-1 0 0,2 12 105 0 0,-1-1-1 0 0,0 1 1 0 0,1-1-1 0 0,-1 0 1 0 0,0 1-1 0 0,0 0 1 0 0,0-1-1 0 0,0 1 1 0 0,0 0-1 0 0,-1-1 1 0 0,1 1-1 0 0,0 0 1 0 0,0 0-1 0 0,-1 0 1 0 0,1 0-1 0 0,-1 0 1 0 0,1 0-1 0 0,-1 0 1 0 0,1 1-1 0 0,-1-1 1 0 0,0 1-1 0 0,1-1 1 0 0,-1 1-1 0 0,0-1 1 0 0,-1 1-1 0 0,-9-1 8 0 0,1 0 0 0 0,-1 0 0 0 0,1 1 0 0 0,-1 1 0 0 0,0 0 0 0 0,-21 5 0 0 0,0 3-41 0 0,-34 13 1 0 0,29-5 7 0 0,1 0 0 0 0,1 3 0 0 0,-51 35 0 0 0,46-28 32 0 0,10-8 0 0 0,-29 25 0 0 0,17-6-32 0 0,-68 77 0 0 0,104-107 36 0 0,1 0-1 0 0,0 0 0 0 0,0 1 1 0 0,1 0-1 0 0,1 0 0 0 0,-7 16 1 0 0,9-18 45 0 0,0-1 1 0 0,1 0-1 0 0,-1 1 1 0 0,2-1-1 0 0,-1 1 1 0 0,1 0-1 0 0,-1-1 1 0 0,2 1-1 0 0,-1-1 1 0 0,1 1-1 0 0,2 8 1 0 0,0-4 98 0 0,1-1 0 0 0,0 0 0 0 0,1 0 0 0 0,0 0 1 0 0,0 0-1 0 0,1-1 0 0 0,0 0 0 0 0,1 0 1 0 0,0-1-1 0 0,13 13 0 0 0,-15-16-41 0 0,1 0 1 0 0,0 0-1 0 0,0-1 0 0 0,0 0 0 0 0,1 0 0 0 0,0-1 1 0 0,-1 0-1 0 0,1 0 0 0 0,0 0 0 0 0,0-1 0 0 0,1 0 1 0 0,-1 0-1 0 0,0-1 0 0 0,1 0 0 0 0,-1 0 0 0 0,1-1 1 0 0,-1 0-1 0 0,12-1 0 0 0,9-3 134 0 0,0-2-1 0 0,0 0 1 0 0,40-16 0 0 0,-28 10 7 0 0,-25 7-152 0 0,0 0 26 0 0,1 1 0 0 0,16-2-1 0 0,-30 6-81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52 8287 0 0,'37'-52'17464'0'0,"-51"88"-16331"0"0,-23 42 0 0 0,12-27-880 0 0,-3 7-103 0 0,-3-2 1 0 0,-59 84 0 0 0,-16-2-137 0 0,-93 133-270 0 0,182-244 139 0 0,1 0-1 0 0,1 0 0 0 0,-14 40 1 0 0,24-54 20 0 0,1 0-1 0 0,0 0 1 0 0,1 0 0 0 0,0 1 0 0 0,1 0 0 0 0,1-1-1 0 0,0 1 1 0 0,1 0 0 0 0,4 27 0 0 0,3-21-2727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10 10103 0 0,'0'0'464'0'0,"2"0"-9"0"0,6-2-295 0 0,19-6 5992 0 0,-18 10-2744 0 0,-13 5-3359 0 0,0 1 0 0 0,-1-1 1 0 0,0 0-1 0 0,0 0 0 0 0,-1-1 1 0 0,0 1-1 0 0,-13 10 0 0 0,7-7-34 0 0,-127 113-434 0 0,-6 4-458 0 0,135-118 873 0 0,1 1 1 0 0,0 0-1 0 0,1 1 0 0 0,0 0 0 0 0,0 0 0 0 0,1 1 0 0 0,1 0 1 0 0,0 0-1 0 0,-6 17 0 0 0,10-23 38 0 0,1 0 1 0 0,-1-1-1 0 0,1 1 0 0 0,0 0 1 0 0,1 0-1 0 0,0 0 1 0 0,-1 0-1 0 0,2 0 0 0 0,-1 0 1 0 0,1-1-1 0 0,0 1 0 0 0,0 0 1 0 0,0 0-1 0 0,1 0 0 0 0,0-1 1 0 0,0 1-1 0 0,1-1 1 0 0,-1 0-1 0 0,1 0 0 0 0,0 1 1 0 0,1-2-1 0 0,-1 1 0 0 0,7 6 1 0 0,-2-4 85 0 0,0-1 0 0 0,0 1 0 0 0,1-1 0 0 0,-1-1 0 0 0,2 0 0 0 0,-1 0 0 0 0,0-1 0 0 0,1 0 0 0 0,12 3 0 0 0,32 14 741 0 0,-51-19-685 0 0,2 1-117 0 0,0 1-1 0 0,-1-1 1 0 0,1 1 0 0 0,5 7-1 0 0,0-2-44 0 0,-7-9-18 0 0,14 13-16 0 0,-11-6-106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4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10623 0 0,'0'0'3802'0'0,"-8"2"-2213"0"0,-10 5-943 0 0,1 0 0 0 0,0 2-1 0 0,1 0 1 0 0,0 0 0 0 0,-17 14 0 0 0,-10 7-432 0 0,-182 137-139 0 0,153-109-70 0 0,41-34-10 0 0,-26 28 0 0 0,49-44 25 0 0,0 1 0 0 0,0 0 1 0 0,1 0-1 0 0,0 1 0 0 0,1 0 1 0 0,0 0-1 0 0,-8 20 0 0 0,13-28 3 0 0,1 0 0 0 0,-1 0 1 0 0,0 0-1 0 0,1 0 0 0 0,0 0 0 0 0,-1 0 0 0 0,1 0 0 0 0,0-1 0 0 0,0 1 0 0 0,0 0 0 0 0,0 0 1 0 0,1 0-1 0 0,-1 0 0 0 0,0 0 0 0 0,1 0 0 0 0,0 0 0 0 0,-1 0 0 0 0,1-1 0 0 0,0 1 1 0 0,1 2-1 0 0,0-2 27 0 0,0 1 0 0 0,0-1-1 0 0,0 0 1 0 0,0 0 0 0 0,1 0 0 0 0,-1 0 0 0 0,1 0 0 0 0,-1-1 0 0 0,1 1 0 0 0,0-1 0 0 0,4 2 0 0 0,7 1 182 0 0,-1 0 1 0 0,1-2 0 0 0,-1 1-1 0 0,22 0 1 0 0,22-1 724 0 0,76-6 1 0 0,-105 3-417 0 0,-26 1-466 0 0,4-12-235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4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27 14567 0 0,'1'-1'664'0'0,"7"-4"-246"0"0,1 1 0 0 0,-1 0 0 0 0,1 1 0 0 0,0-1 0 0 0,12-1 0 0 0,-20 5 452 0 0,4 0 487 0 0,-4 0-1165 0 0,0-1 0 0 0,0 1 0 0 0,0 0 0 0 0,0 0 0 0 0,0 0 0 0 0,0 0-1 0 0,0 0 1 0 0,0 0 0 0 0,0 1 0 0 0,0-1 0 0 0,0 0 0 0 0,1 1-1 0 0,-1 1-142 0 0,0 0-1 0 0,0 0 0 0 0,0 1 0 0 0,-1-1 0 0 0,1 0 0 0 0,-1 0 0 0 0,1 1 0 0 0,-1-1 0 0 0,0 1 0 0 0,1-1 0 0 0,-1 0 0 0 0,0 1 1 0 0,-1-1-1 0 0,1 0 0 0 0,0 1 0 0 0,-1-1 0 0 0,-1 5 0 0 0,-2 6 85 0 0,-11 24 1 0 0,12-29-80 0 0,-34 63 54 0 0,15-31-80 0 0,-31 61-28 0 0,-5 16 0 0 0,53-108-2 0 0,3-5 4 0 0,0 0 1 0 0,1 0-1 0 0,-1 0 0 0 0,1 1 0 0 0,-2 8 0 0 0,3-12 515 0 0,19-6-280 0 0,54-13 58 0 0,60-12-54 0 0,-123 27-238 0 0,0 1-1 0 0,0-1 0 0 0,0-1 0 0 0,14-7 0 0 0,1 0-46 0 0,-22 10-120 0 0,0 1 0 0 0,0 0-1 0 0,-1-1 1 0 0,1 1 0 0 0,0 0-1 0 0,0 1 1 0 0,0-1 0 0 0,-1 0-1 0 0,1 1 1 0 0,0-1 0 0 0,0 1-1 0 0,-1 0 1 0 0,5 2 0 0 0,-1-1-592 0 0,-5-1-626 0 0,9 3-2072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4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7367 0 0,'0'0'14671'0'0,"-10"11"-13961"0"0,-10 20-511 0 0,2 0 0 0 0,0 0 0 0 0,-19 54-1 0 0,14-31-86 0 0,15-35-97 0 0,1 1 0 0 0,1-1 0 0 0,-6 30 0 0 0,12-47-108 0 0,0 4-4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4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95 7367 0 0,'-11'0'464'0'0,"0"1"-1"0"0,0 0 0 0 0,-12 3 0 0 0,-13 7 9658 0 0,36-7-9187 0 0,0-4-910 0 0,0 0 1 0 0,0 1-1 0 0,0-1 1 0 0,0 0 0 0 0,0 0-1 0 0,0 0 1 0 0,0 1-1 0 0,0-1 1 0 0,0 0-1 0 0,0 0 1 0 0,0 1 0 0 0,0-1-1 0 0,0 0 1 0 0,0 0-1 0 0,0 1 1 0 0,0-1-1 0 0,0 0 1 0 0,0 0 0 0 0,1 0-1 0 0,-1 1 1 0 0,0-1-1 0 0,0 0 1 0 0,0 0-1 0 0,0 0 1 0 0,0 1 0 0 0,0-1-1 0 0,1 0 1 0 0,-1 0-1 0 0,0 0 1 0 0,0 0-1 0 0,0 0 1 0 0,0 1-1 0 0,1-1 1 0 0,-1 0 0 0 0,0 0-1 0 0,8 2 230 0 0,0 0 1 0 0,0 0-1 0 0,0-1 0 0 0,0 0 1 0 0,0 0-1 0 0,15-1 0 0 0,52-8 445 0 0,-58 6-574 0 0,242-45 1023 0 0,-73 12-541 0 0,44-4-751 0 0,-228 39-127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4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13559 0 0,'0'0'1547'0'0,"0"1"-1015"0"0,1 4-294 0 0,1 0 0 0 0,0 0 0 0 0,-1-1 0 0 0,2 1 0 0 0,-1-1 0 0 0,0 1 0 0 0,1-1 0 0 0,0 0 0 0 0,0 0 0 0 0,0 0 0 0 0,1 0 0 0 0,-1-1 0 0 0,5 4 0 0 0,10 7 452 0 0,30 20-1 0 0,-38-28-447 0 0,55 36 863 0 0,112 81 1084 0 0,-159-108-2004 0 0,-1 0-1 0 0,0 1 1 0 0,-2 1-1 0 0,0 1 1 0 0,0 0 0 0 0,-2 1-1 0 0,14 24 1 0 0,-22-33-169 0 0,-1 0-1 0 0,1 0 1 0 0,-2 0 0 0 0,0 1 0 0 0,0-1-1 0 0,-1 1 1 0 0,0 0 0 0 0,-1 0 0 0 0,0 0-1 0 0,0 0 1 0 0,-2 0 0 0 0,1 0 0 0 0,-4 14-1 0 0,1-9 1 0 0,-2 1-1 0 0,0-1 0 0 0,0 0 0 0 0,-2-1 0 0 0,0 1 0 0 0,-1-1 0 0 0,-19 27 0 0 0,3-10 1 0 0,-1-2 0 0 0,-1 0 0 0 0,-54 45 0 0 0,-103 63 48 0 0,132-98-908 0 0,34-25-45 0 0,-29 18 1 0 0,36-25-5796 0 0,-1 4 3024 0 0,-7 4 929 0 0,17-15 1671 0 0,-6 5-4208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 5527 0 0,'2'-1'250'0'0,"27"-17"7980"0"0,-19 25-7246 0 0,-9-7-924 0 0,-1 1-1 0 0,1 0 1 0 0,0 0 0 0 0,0 0-1 0 0,-1 0 1 0 0,1 0-1 0 0,0 0 1 0 0,-1 0-1 0 0,1 0 1 0 0,-1 0 0 0 0,1 0-1 0 0,-1 0 1 0 0,0 1-1 0 0,1-1 1 0 0,-1 0 0 0 0,0 0-1 0 0,0 2 1 0 0,-1 20 447 0 0,1-19-367 0 0,-6 36 1082 0 0,-17 62 0 0 0,10-50-852 0 0,5-20-160 0 0,3-12-120 0 0,0 1-1 0 0,1-1 1 0 0,1 1 0 0 0,-1 43-1 0 0,5-56-78 0 0,1-4 32 0 0,-2-4-39 0 0,1 1 0 0 0,0 0 0 0 0,-1 0 1 0 0,1-1-1 0 0,0 1 0 0 0,0 0 0 0 0,-1-1 1 0 0,1 1-1 0 0,0 0 0 0 0,0-1 0 0 0,0 1 1 0 0,2 0-1 0 0,3-3 20 0 0,-5 2-13 0 0,4-2 5 0 0,-1 0 0 0 0,1 1 0 0 0,-1-2 0 0 0,0 1 0 0 0,0 0 0 0 0,0-1 0 0 0,-1 0 0 0 0,7-6 0 0 0,3-1 43 0 0,2-3-20 0 0,-1-1 0 0 0,-1 0 1 0 0,0-1-1 0 0,12-17 0 0 0,11-14 32 0 0,3 0 45 0 0,41-44 586 0 0,-79 88-166 0 0,0 5-472 0 0,2 12-29 0 0,-1 0 0 0 0,-1 1 0 0 0,0-1 0 0 0,-2 29 1 0 0,-1-21 8 0 0,4 34 0 0 0,0-36-44 0 0,2 0 0 0 0,5 22 0 0 0,-7-37 0 0 0,0 0 0 0 0,0 0 0 0 0,1 0 0 0 0,-1-1 0 0 0,1 1 0 0 0,0 0 0 0 0,1-1 0 0 0,0 0 0 0 0,-1 0 0 0 0,2 0 0 0 0,5 6 0 0 0,4-1-2 0 0,-9-10 4 0 0,-1 0 10 0 0,-1 0 7 0 0,0 1 0 0 0,1-1 0 0 0,-1 0 0 0 0,1 0 0 0 0,-1 0 0 0 0,0-1 0 0 0,1 1 0 0 0,-1-1 0 0 0,1 0 0 0 0,-1 0 0 0 0,0 0 0 0 0,0 0 0 0 0,0 0 0 0 0,0-1 0 0 0,0 0-1 0 0,0 1 1 0 0,0-1 0 0 0,0 0 0 0 0,0-1 0 0 0,2-1 0 0 0,5-7 177 0 0,0 0 1 0 0,-1 0-1 0 0,13-19 0 0 0,-4 5 128 0 0,73-110 878 0 0,-52 76-950 0 0,-25 36-296 0 0,-2 0-1 0 0,0-1 0 0 0,13-39 1 0 0,-20 49-1419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7367 0 0,'0'0'1182'0'0,"0"3"879"0"0,-2 14 2120 0 0,-7 31 1 0 0,-6-4-2536 0 0,-85 184 563 0 0,85-196-2219 0 0,9-19-185 0 0,1-1 0 0 0,-2 0 0 0 0,-14 20 0 0 0,20-30-309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85 13303 0 0,'6'-8'337'0'0,"1"1"-1"0"0,0-1 0 0 0,1 2 0 0 0,-1-1 1 0 0,1 1-1 0 0,0 0 0 0 0,1 1 0 0 0,0-1 1 0 0,0 2-1 0 0,0-1 0 0 0,0 2 0 0 0,0-1 1 0 0,1 1-1 0 0,17-3 0 0 0,-26 6-266 0 0,0 0-1 0 0,0 0 1 0 0,0 0-1 0 0,0 0 1 0 0,0 0-1 0 0,0 1 1 0 0,0-1-1 0 0,0 0 1 0 0,0 1-1 0 0,0-1 1 0 0,0 0-1 0 0,0 1 1 0 0,0 0-1 0 0,0-1 1 0 0,0 1-1 0 0,-1-1 1 0 0,1 1-1 0 0,0 0 1 0 0,0 0-1 0 0,-1-1 1 0 0,1 1-1 0 0,0 0 1 0 0,0 1-1 0 0,1 1 44 0 0,0 0-1 0 0,-1 0 0 0 0,1 0 0 0 0,-1 1 0 0 0,2 4 1 0 0,-2 0 16 0 0,0 0 0 0 0,0 0 0 0 0,-1-1 0 0 0,0 1 0 0 0,-1 0 0 0 0,-1 12 0 0 0,-13 48 290 0 0,13-60-397 0 0,-14 49 169 0 0,-36 83 1 0 0,-37 51-31 0 0,52-115-136 0 0,-71 121 5 0 0,52-101-417 0 0,43-73-221 0 0,-2-1 1 0 0,-21 26 0 0 0,23-33-1673 0 0,-25 22 0 0 0,22-23 392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4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0 919 0 0,'-9'2'80'0'0,"7"-2"384"0"0,0 1-1 0 0,0 0 0 0 0,0-1 0 0 0,0 1 1 0 0,0 0-1 0 0,0 0 0 0 0,0 0 0 0 0,0 0 1 0 0,1 0-1 0 0,-1 0 0 0 0,-3 3 0 0 0,-3 2 5541 0 0,-15 9 5457 0 0,30-5-10757 0 0,-3-8-645 0 0,0 0-1 0 0,1 0 0 0 0,-1-1 1 0 0,1 0-1 0 0,-1 1 1 0 0,1-1-1 0 0,0-1 1 0 0,-1 1-1 0 0,1-1 0 0 0,8 0 1 0 0,8-2 27 0 0,23-4 1 0 0,-23 3-27 0 0,2-2-4 0 0,-11 1-31 0 0,0 2 0 0 0,0 0-1 0 0,0 0 1 0 0,0 1-1 0 0,14 1 1 0 0,-22 1-25 0 0,-3-2 0 0 0,25-4 0 0 0,-17 4 0 0 0,1 0 0 0 0,7-4 3 0 0,-5-1-18 0 0,-10 6-49 0 0,14 17-3340 0 0,-13-16 3050 0 0,-1 0 0 0 0,1 0 0 0 0,0 0 0 0 0,-1 0 0 0 0,1 0 0 0 0,0-1 0 0 0,0 1 0 0 0,0-1 0 0 0,-1 0 0 0 0,1 0-1 0 0,0 0 1 0 0,0 0 0 0 0,0-1 0 0 0,-1 1 0 0 0,1-1 0 0 0,0 0 0 0 0,5-1 0 0 0,1-1-602 0 0,19-2-4787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10591 0 0,'0'0'819'0'0,"2"-1"-174"0"0,66-2 7688 0 0,-13 2-6389 0 0,-1-4-1600 0 0,-2-3 0 0 0,56-14 0 0 0,191-49 1304 0 0,-98 28-4088 0 0,-165 34-3135 0 0,-3 0-1751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6911 0 0,'0'0'528'0'0,"0"2"-341"0"0,2 5 288 0 0,0 0-1 0 0,-1 0 1 0 0,0 1-1 0 0,0-1 1 0 0,0 0 0 0 0,-1 0-1 0 0,0 0 1 0 0,-3 13-1 0 0,-13 60 6386 0 0,13-69-6356 0 0,-26 88 1377 0 0,-49 110 0 0 0,65-176-1657 0 0,-142 298 376 0 0,76-188-536 0 0,67-122-263 0 0,-1-2 0 0 0,-1 0 1 0 0,-22 25-1 0 0,13-18 9 0 0,22-24-66 0 0,1-5-605 0 0,3-5 828 0 0,0-1 0 0 0,0 1 0 0 0,1 0 0 0 0,0 0 0 0 0,1 0 0 0 0,-1 0 1 0 0,11-11-1 0 0,46-49-154 0 0,-61 67 187 0 0,27-25 121 0 0,0 1 1 0 0,40-28-1 0 0,-46 39-18 0 0,0 1 1 0 0,1 1-1 0 0,0 0 1 0 0,33-11-1 0 0,-50 21 1 0 0,0 1 0 0 0,0-1 0 0 0,0 1 0 0 0,1 0 0 0 0,-1 0 0 0 0,0 1 0 0 0,1-1 0 0 0,8 2 0 0 0,-12-1-72 0 0,0 1 1 0 0,0-1 0 0 0,0 1-1 0 0,-1-1 1 0 0,1 1 0 0 0,0 0-1 0 0,-1-1 1 0 0,1 1 0 0 0,-1 0-1 0 0,1 0 1 0 0,-1 0 0 0 0,1 1-1 0 0,-1-1 1 0 0,1 0 0 0 0,-1 1-1 0 0,0-1 1 0 0,0 0 0 0 0,0 1-1 0 0,0-1 1 0 0,0 1 0 0 0,0 0-1 0 0,0-1 1 0 0,-1 1 0 0 0,1 0-1 0 0,0-1 1 0 0,-1 1 0 0 0,1 0-1 0 0,-1 3 1 0 0,1 1-13 0 0,0 1 0 0 0,-1 0 0 0 0,0 0-1 0 0,0 0 1 0 0,-1 0 0 0 0,0 0 0 0 0,0 0 0 0 0,-4 12-1 0 0,-23 55 165 0 0,16-45-158 0 0,7-17-56 0 0,-21 60-943 0 0,24-65 809 0 0,0 0 0 0 0,1 1-1 0 0,0-1 1 0 0,0 0 0 0 0,0 1-1 0 0,1-1 1 0 0,1 14 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123 116 1839 0 0,'0'2'6064'0'0,"2"4"-5179"0"0,-1 1-1 0 0,-1-1 0 0 0,1 0 0 0 0,-1 1 0 0 0,0-1 0 0 0,-1 0 1 0 0,-1 8-1 0 0,0-4-240 0 0,-1 0 0 0 0,0-1 0 0 0,-8 19 0 0 0,-3-2-293 0 0,-2 0 0 0 0,-20 26 0 0 0,24-36 334 0 0,9-11-635 0 0,2-3 28 0 0,-1 0-1 0 0,0 1 1 0 0,0-1 0 0 0,-1 0-1 0 0,1 0 1 0 0,0 0-1 0 0,-4 2 1 0 0,5-3-34 0 0,0-18-159 0 0,1 14 89 0 0,-1 1 0 0 0,1 0-1 0 0,0-1 1 0 0,0 1 0 0 0,0-1 0 0 0,0 1-1 0 0,1-1 1 0 0,-1 1 0 0 0,1 0 0 0 0,-1-1-1 0 0,1 1 1 0 0,0 0 0 0 0,0-1 0 0 0,0 1-1 0 0,2-3 1 0 0,7-11-21 0 0,1 2-1 0 0,1-1 0 0 0,1 1 1 0 0,0 1-1 0 0,0 0 0 0 0,1 1 1 0 0,1 0-1 0 0,0 2 0 0 0,24-14 1 0 0,11-2 253 0 0,96-35 0 0 0,-133 56-35 0 0,-1 1-1 0 0,18-3 1 0 0,-25 6-46 0 0,0 1 0 0 0,0-1 0 0 0,0 1 1 0 0,0 0-1 0 0,0 0 0 0 0,0 1 0 0 0,0-1 1 0 0,8 3-1 0 0,-12-3-98 0 0,0 1 0 0 0,0-1 0 0 0,1 1-1 0 0,-1 0 1 0 0,0 0 0 0 0,0-1 0 0 0,0 1 0 0 0,0 0 0 0 0,0 0 0 0 0,0 0 0 0 0,0 0 0 0 0,-1 0 0 0 0,1 0-1 0 0,0 0 1 0 0,0 0 0 0 0,0 2 0 0 0,7 20 130 0 0,-6-18-91 0 0,0 1-50 0 0,-1 0 1 0 0,0 0-1 0 0,0 0 0 0 0,0-1 1 0 0,0 1-1 0 0,-1 0 1 0 0,0 0-1 0 0,-1 0 0 0 0,1 0 1 0 0,-1 0-1 0 0,0 0 0 0 0,0 0 1 0 0,-1 0-1 0 0,-2 6 1 0 0,-1-1 30 0 0,-1 0 1 0 0,0-1 0 0 0,0 0 0 0 0,-1 0-1 0 0,0-1 1 0 0,-10 11 0 0 0,14-17-27 0 0,-59 61 80 0 0,52-56-90 0 0,1-2-36 0 0,7-5-97 0 0,3-3 96 0 0,0 0-1 0 0,0-1 1 0 0,0 1-1 0 0,0 0 1 0 0,0 0-1 0 0,0 0 0 0 0,1 0 1 0 0,-1 0-1 0 0,1 0 1 0 0,2-2-1 0 0,1-2-23 0 0,42-53-96 0 0,56-57 0 0 0,-78 91 150 0 0,1 2 0 0 0,1 0 1 0 0,2 2-1 0 0,45-27 0 0 0,-64 43 6 0 0,1 0 0 0 0,-1 0 1 0 0,1 1-1 0 0,0 0 0 0 0,14-2 0 0 0,-21 5 27 0 0,0 0-1 0 0,0 1 1 0 0,0-1 0 0 0,0 1-1 0 0,0 0 1 0 0,0 0 0 0 0,0 1 0 0 0,0-1-1 0 0,0 1 1 0 0,0-1 0 0 0,-1 1-1 0 0,1 1 1 0 0,0-1 0 0 0,0 0-1 0 0,-1 1 1 0 0,1 0 0 0 0,6 4-1 0 0,-8-3 2 0 0,0-1-1 0 0,0 1 0 0 0,0 0 0 0 0,-1 0 1 0 0,1 0-1 0 0,-1 0 0 0 0,0 1 0 0 0,0-1 1 0 0,0 0-1 0 0,0 0 0 0 0,-1 1 0 0 0,1-1 1 0 0,-1 0-1 0 0,0 4 0 0 0,1 3 22 0 0,-1 0-1 0 0,0 0 0 0 0,-1 0 1 0 0,0 0-1 0 0,-5 19 0 0 0,-22 53 182 0 0,15-48-122 0 0,10-30-102 0 0,-5 19 1 0 0,2 1-277 0 0,5-22-18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93 122 11975 0 0,'0'0'2654'0'0,"2"2"-1125"0"0,6 3-746 0 0,0 0 0 0 0,-1 0 0 0 0,1 0-1 0 0,1-1 1 0 0,-1 0 0 0 0,16 4 0 0 0,-15-6-565 0 0,1 1 0 0 0,0-2 1 0 0,0 0-1 0 0,0 0 0 0 0,-1-1 0 0 0,1 0 0 0 0,0 0 0 0 0,0-1 0 0 0,0-1 1 0 0,14-3-1 0 0,-4 0-177 0 0,86-27 341 0 0,-91 27-340 0 0,-1-1 0 0 0,1-1-1 0 0,-1-1 1 0 0,-1 0-1 0 0,13-10 1 0 0,-23 17-67 0 0,-1-1 0 0 0,0 1-1 0 0,0-1 1 0 0,0 0 0 0 0,-1 0 0 0 0,1 0-1 0 0,0 0 1 0 0,-1 0 0 0 0,1-1 0 0 0,-1 1 0 0 0,0 0-1 0 0,0-1 1 0 0,2-4 0 0 0,-3 5-122 0 0,-1 0-52 0 0,-1-1 155 0 0,1 1-1 0 0,-1 0 1 0 0,0-1-1 0 0,0 1 1 0 0,0 0-1 0 0,0 0 1 0 0,0 1-1 0 0,0-1 0 0 0,-1 0 1 0 0,1 1-1 0 0,-1-1 1 0 0,1 1-1 0 0,-1 0 1 0 0,1 0-1 0 0,-4-1 1 0 0,1 1-27 0 0,-1 0 1 0 0,1 0 0 0 0,0 0-1 0 0,0 1 1 0 0,0 0 0 0 0,-1 0-1 0 0,-8 2 1 0 0,-4 2-62 0 0,0 0 0 0 0,0 2 0 0 0,-29 13-1 0 0,16-4 109 0 0,2 1 0 0 0,0 1 0 0 0,0 2 0 0 0,2 1-1 0 0,-41 39 1 0 0,43-36 24 0 0,-32 40 0 0 0,51-55 0 0 0,0 0 0 0 0,0 0 0 0 0,1 0 0 0 0,1 1 0 0 0,-1-1 0 0 0,1 1 0 0 0,1 0 0 0 0,0 0 0 0 0,0 1 0 0 0,-2 10 0 0 0,5-16 7 0 0,0 0-1 0 0,-1-1 0 0 0,1 1 1 0 0,0-1-1 0 0,1 1 1 0 0,-1 0-1 0 0,1-1 0 0 0,-1 1 1 0 0,1-1-1 0 0,0 1 1 0 0,1-1-1 0 0,-1 0 0 0 0,0 1 1 0 0,1-1-1 0 0,0 0 1 0 0,0 0-1 0 0,0 0 1 0 0,0 0-1 0 0,0 0 0 0 0,1 0 1 0 0,-1-1-1 0 0,1 1 1 0 0,-1-1-1 0 0,1 0 0 0 0,5 3 1 0 0,-3-2-113 0 0,1 0-1 0 0,0 0 1 0 0,1-1 0 0 0,-1 0-1 0 0,0 0 1 0 0,0 0 0 0 0,1-1 0 0 0,-1 0-1 0 0,1 0 1 0 0,-1-1 0 0 0,1 0-1 0 0,0 0 1 0 0,7-1 0 0 0,12-3-1341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40 17999 0 0,'0'0'1632'0'0,"0"-2"-1344"0"0,1-6-192 0 0,-1 7-32 0 0,-1 0-1 0 0,1 0 0 0 0,-1 0 1 0 0,0 0-1 0 0,0 0 0 0 0,1 0 1 0 0,-1 0-1 0 0,0 0 0 0 0,0 0 1 0 0,0 0-1 0 0,0 1 0 0 0,0-1 1 0 0,0 0-1 0 0,0 1 0 0 0,0-1 1 0 0,-2 0-1 0 0,2 0 28 0 0,-4-1-31 0 0,-1 0-1 0 0,1 0 1 0 0,0 0-1 0 0,-1 0 1 0 0,1 1 0 0 0,-1 0-1 0 0,1 0 1 0 0,-1 1-1 0 0,0-1 1 0 0,1 1-1 0 0,-1 1 1 0 0,0-1-1 0 0,1 1 1 0 0,-1 0 0 0 0,1 0-1 0 0,-1 0 1 0 0,-6 4-1 0 0,-1-1 63 0 0,1 1 1 0 0,0 1-1 0 0,0 1 0 0 0,0-1 1 0 0,1 2-1 0 0,-12 9 0 0 0,4-1-132 0 0,1 0-1 0 0,0 2 1 0 0,1 0 0 0 0,1 2-1 0 0,1-1 1 0 0,1 2 0 0 0,-19 35-1 0 0,30-49 4 0 0,0 0-1 0 0,0 1 1 0 0,1-1-1 0 0,0 1 0 0 0,1-1 1 0 0,-2 16-1 0 0,4-9 8 0 0,6 0-11 0 0,-6-12 8 0 0,1 0 0 0 0,0 0 0 0 0,0-1 0 0 0,0 1 0 0 0,0 0 0 0 0,0-1 0 0 0,0 0 0 0 0,0 1 0 0 0,1-1 0 0 0,-1 0-1 0 0,0 0 1 0 0,1 0 0 0 0,-1-1 0 0 0,1 1 0 0 0,3 0 0 0 0,-2-1 2 0 0,1 0 0 0 0,-1 0 0 0 0,0 0 0 0 0,0 0 1 0 0,0-1-1 0 0,0 0 0 0 0,0 0 0 0 0,7-3 0 0 0,4-3 1 0 0,-1 0-1 0 0,0-1 1 0 0,25-19-1 0 0,-31 21-6 0 0,92-80-471 0 0,-58 48 320 0 0,-39 36 137 0 0,22-25-106 0 0,-23 24 108 0 0,-1 1-118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34 444 13559 0 0,'0'0'622'0'0,"-1"1"-13"0"0,-8 4-392 0 0,0-1 13 0 0,7-3 832 0 0,1-1-774 0 0,1 0 0 0 0,-1-1 0 0 0,0 1 0 0 0,0 0-1 0 0,0-1 1 0 0,0 1 0 0 0,1-1 0 0 0,-1 1 0 0 0,0-1-1 0 0,1 1 1 0 0,-1-1 0 0 0,0 0 0 0 0,1 1 0 0 0,-2-2 0 0 0,2-1-121 0 0,0 0 0 0 0,0 0 0 0 0,0 1 1 0 0,0-1-1 0 0,0 0 0 0 0,1 0 1 0 0,-1 0-1 0 0,1 1 0 0 0,-1-1 0 0 0,1 0 1 0 0,0 1-1 0 0,0-1 0 0 0,1 1 1 0 0,-1-1-1 0 0,0 1 0 0 0,3-3 1 0 0,4-8 296 0 0,17-19 0 0 0,-21 28-370 0 0,26-30 376 0 0,50-42 0 0 0,40-24-451 0 0,-61 53-86 0 0,-55 43 59 0 0,67-49-98 0 0,-63 47 81 0 0,1 0 0 0 0,0 2 0 0 0,1-1 1 0 0,-1 1-1 0 0,1 0 0 0 0,12-3 0 0 0,-21 7 20 0 0,0 0 1 0 0,-1 0-1 0 0,1 0 0 0 0,0 0 0 0 0,-1 0 1 0 0,1 0-1 0 0,0 1 0 0 0,-1-1 0 0 0,1 0 1 0 0,0 0-1 0 0,-1 0 0 0 0,1 1 0 0 0,0-1 0 0 0,-1 0 1 0 0,1 1-1 0 0,-1-1 0 0 0,1 1 0 0 0,-1-1 1 0 0,1 0-1 0 0,-1 1 0 0 0,1-1 0 0 0,-1 1 1 0 0,1 0-1 0 0,-1-1 0 0 0,1 1 0 0 0,-1-1 1 0 0,0 1-1 0 0,0-1 0 0 0,1 2 0 0 0,5 16-44 0 0,-4-8 37 0 0,-1-1 0 0 0,-1 0 0 0 0,1 1-1 0 0,-2-1 1 0 0,1 1 0 0 0,-3 9 0 0 0,-14 58 21 0 0,1-12 51 0 0,14-52-60 0 0,0 0 0 0 0,1 0 0 0 0,0 0 0 0 0,1 0 0 0 0,0 0 0 0 0,4 16 0 0 0,-3-26-377 0 0,0-1-1 0 0,0 1 0 0 0,0 0 1 0 0,0-1-1 0 0,1 1 0 0 0,-1-1 1 0 0,1 1-1 0 0,0-1 1 0 0,0 0-1 0 0,0 1 0 0 0,0-1 1 0 0,0 0-1 0 0,4 2 1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302 247 4143 0 0,'0'0'191'0'0,"2"2"-11"0"0,0 1 504 0 0,1 0 0 0 0,0 0 0 0 0,-1 0 0 0 0,1-1 0 0 0,0 1 0 0 0,1-1 0 0 0,-1 0 0 0 0,0 1 0 0 0,1-1 1 0 0,-1-1-1 0 0,7 3 0 0 0,-6-3-16 0 0,0 0 0 0 0,-1-1 0 0 0,1 0 0 0 0,0 1 1 0 0,0-2-1 0 0,0 1 0 0 0,7-1 0 0 0,-3 0-842 0 0,-5 0 389 0 0,1 0-1 0 0,-1 0 1 0 0,0-1 0 0 0,1 1-1 0 0,-1-1 1 0 0,0 0 0 0 0,1 1 0 0 0,-1-1-1 0 0,0-1 1 0 0,-1 1 0 0 0,4-3-1 0 0,-3 3-125 0 0,0-2 1 0 0,-1 1 0 0 0,1-1 0 0 0,-1 0 0 0 0,1 0 0 0 0,-1 0 0 0 0,0 0 0 0 0,-1 0 0 0 0,1 0 0 0 0,-1 0 0 0 0,1-1 0 0 0,-2 1 0 0 0,1-1 0 0 0,0 1 0 0 0,0-7 0 0 0,-2-1-86 0 0,0 0 0 0 0,0 0 0 0 0,-1 1 0 0 0,0-1 0 0 0,-1 0 0 0 0,-1 1 0 0 0,1 0 0 0 0,-2 0 0 0 0,0 0 0 0 0,0 0 0 0 0,-1 1 0 0 0,-13-19-1 0 0,17 27-37 0 0,1 0 0 0 0,-1 1 0 0 0,0-1 0 0 0,0 0 0 0 0,0 1 0 0 0,-1-1 0 0 0,1 1-1 0 0,0 0 1 0 0,0-1 0 0 0,-1 1 0 0 0,1 0 0 0 0,-1 1 0 0 0,1-1 0 0 0,-1 0-1 0 0,1 1 1 0 0,-1-1 0 0 0,1 1 0 0 0,-1 0 0 0 0,0 0 0 0 0,1 0 0 0 0,-1 0 0 0 0,1 0-1 0 0,-1 1 1 0 0,0-1 0 0 0,1 1 0 0 0,-1-1 0 0 0,-2 2 0 0 0,-3 1-85 0 0,-1 1 1 0 0,1 0-1 0 0,0 0 1 0 0,0 1-1 0 0,0 0 1 0 0,-10 9-1 0 0,-11 12 42 0 0,1 2 0 0 0,1 1-1 0 0,2 1 1 0 0,1 0 0 0 0,1 2-1 0 0,2 1 1 0 0,-25 52 0 0 0,36-65 88 0 0,2 0 0 0 0,0 1 1 0 0,-6 25-1 0 0,12-38 1 0 0,0 0-1 0 0,1 0 1 0 0,0 0-1 0 0,0 0 1 0 0,1 0-1 0 0,0 0 1 0 0,1 0-1 0 0,0 0 1 0 0,0 0-1 0 0,0 0 1 0 0,5 14 0 0 0,-5-20-3 0 0,0 0 0 0 0,0 0 1 0 0,0 0-1 0 0,0 0 1 0 0,0-1-1 0 0,1 1 1 0 0,-1 0-1 0 0,0-1 0 0 0,1 1 1 0 0,-1-1-1 0 0,1 1 1 0 0,0-1-1 0 0,-1 0 1 0 0,1 0-1 0 0,0 0 0 0 0,0 0 1 0 0,0 0-1 0 0,0 0 1 0 0,0 0-1 0 0,0-1 1 0 0,0 1-1 0 0,0-1 1 0 0,0 1-1 0 0,0-1 0 0 0,0 0 1 0 0,0 0-1 0 0,0 0 1 0 0,0 0-1 0 0,0 0 1 0 0,0 0-1 0 0,2-1 0 0 0,8-1 51 0 0,-1-1-1 0 0,1 0 0 0 0,-1-1 0 0 0,15-7 0 0 0,-14 6-30 0 0,14-6 20 0 0,-2-1 0 0 0,0-1 1 0 0,0-2-1 0 0,-1 0 0 0 0,-1-1 0 0 0,0-1 0 0 0,-2-1 0 0 0,0-1 0 0 0,-1-1 0 0 0,-1-1 0 0 0,20-28 1 0 0,-34 39 139 0 0,-11 15-153 0 0,-14 15-51 0 0,14-12 20 0 0,0 0 1 0 0,1 1-1 0 0,0 0 0 0 0,1 0 0 0 0,-1 1 1 0 0,2-1-1 0 0,-1 1 0 0 0,2 0 0 0 0,-1 1 0 0 0,1-1 1 0 0,-2 18-1 0 0,5-27-76 0 0,0 0 0 0 0,0-1 0 0 0,0 1 0 0 0,0 0 0 0 0,0-1 0 0 0,0 1 0 0 0,0 0 0 0 0,0-1 0 0 0,0 1 0 0 0,0 0 0 0 0,1-1 0 0 0,-1 1 0 0 0,0 0 0 0 0,0-1 0 0 0,1 1 0 0 0,-1-1 0 0 0,0 1 0 0 0,1-1 0 0 0,0 2 0 0 0,0-1-336 0 0,0 1-1541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11 286 13359 0 0,'0'0'3798'0'0,"-7"-8"-734"0"0,6 5-2961 0 0,0 1 0 0 0,1 0 0 0 0,-1-1 0 0 0,1 1 0 0 0,0-1 0 0 0,0 1 0 0 0,0-1 0 0 0,0 1 0 0 0,0-1 0 0 0,1 1 0 0 0,-1-1 0 0 0,1 1 0 0 0,-1-1 0 0 0,1 1 0 0 0,0 0 0 0 0,0-1 0 0 0,0 1 0 0 0,0 0 0 0 0,2-3 0 0 0,4-6 282 0 0,0 1-1 0 0,12-16 1 0 0,-2 8-354 0 0,1 0 0 0 0,1 1 0 0 0,0 1 0 0 0,1 1 0 0 0,0 0 0 0 0,2 2 0 0 0,-1 0-1 0 0,2 1 1 0 0,-1 2 0 0 0,42-14 0 0 0,-58 22-40 0 0,1 0 0 0 0,-1 1 0 0 0,1-1 0 0 0,0 1 0 0 0,0 1 0 0 0,-1-1 0 0 0,1 1 0 0 0,0 0 0 0 0,9 2-1 0 0,-16-2 8 0 0,1 0 0 0 0,0 1-1 0 0,-1-1 1 0 0,1 0 0 0 0,0 1-1 0 0,-1-1 1 0 0,1 1-1 0 0,-1-1 1 0 0,1 1 0 0 0,-1-1-1 0 0,1 1 1 0 0,-1-1-1 0 0,1 1 1 0 0,-1-1 0 0 0,0 1-1 0 0,1 0 1 0 0,-1-1 0 0 0,0 1-1 0 0,1 0 1 0 0,-1 1-1 0 0,1 0 0 0 0,2 3 25 0 0,-1 1 0 0 0,0 0 1 0 0,0 0-1 0 0,-1 0 0 0 0,0 0 0 0 0,0 0 0 0 0,0 1 0 0 0,-1-1 0 0 0,1 0 0 0 0,-2 0 1 0 0,1 0-1 0 0,-1 1 0 0 0,0-1 0 0 0,0 0 0 0 0,-2 6 0 0 0,-5 13 110 0 0,0-1 0 0 0,-14 28 0 0 0,21-51-131 0 0,-10 23 37 0 0,3-8-23 0 0,1 1 0 0 0,0 1 0 0 0,-6 27 0 0 0,11-34-344 0 0,2-9-130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156 313 10591 0 0,'0'0'819'0'0,"1"2"-534"0"0,-1 5 420 0 0,0-1-1 0 0,0 0 0 0 0,-1 0 0 0 0,0 0 0 0 0,0 0 0 0 0,0 1 1 0 0,-1-1-1 0 0,-3 6 0 0 0,1 0 478 0 0,-1-1-1 0 0,-1 0 1 0 0,-8 12-1 0 0,13-21-1129 0 0,0 0-1 0 0,-1-1 0 0 0,1 1 1 0 0,-1-1-1 0 0,1 1 1 0 0,-1-1-1 0 0,0 0 1 0 0,1 0-1 0 0,-1 0 1 0 0,0 0-1 0 0,0 0 0 0 0,0 0 1 0 0,0 0-1 0 0,0 0 1 0 0,0-1-1 0 0,0 1 1 0 0,0-1-1 0 0,0 1 1 0 0,0-1-1 0 0,0 0 0 0 0,0 0 1 0 0,0 0-1 0 0,0 0 1 0 0,0 0-1 0 0,0-1 1 0 0,-3 1-1 0 0,3-1-45 0 0,-1 0-1 0 0,0 0 1 0 0,0 1-1 0 0,0-2 1 0 0,1 1-1 0 0,-1 0 1 0 0,1 0-1 0 0,-1-1 1 0 0,1 0-1 0 0,-1 1 1 0 0,1-1-1 0 0,0 0 1 0 0,0 0-1 0 0,0 0 1 0 0,0-1-1 0 0,0 1 1 0 0,-2-3-1 0 0,2-1-1 0 0,-1 0 0 0 0,1 0 0 0 0,0 0 0 0 0,1 0 0 0 0,0-1 0 0 0,0 1 0 0 0,0 0 0 0 0,0 0 0 0 0,1-1 0 0 0,0 1 0 0 0,1 0 0 0 0,-1-1 0 0 0,1 1 0 0 0,1 0 1 0 0,-1 0-1 0 0,1 0 0 0 0,0-1 0 0 0,4-7 0 0 0,3-6-27 0 0,1 1 0 0 0,1-1 0 0 0,27-33 0 0 0,-22 33-13 0 0,2 0 0 0 0,0 1 0 0 0,1 1 0 0 0,0 1 0 0 0,2 1-1 0 0,0 1 1 0 0,33-19 0 0 0,-46 30 41 0 0,0 0-1 0 0,0 1 1 0 0,0 0 0 0 0,0 0-1 0 0,1 1 1 0 0,-1 0-1 0 0,1 0 1 0 0,0 1 0 0 0,-1 0-1 0 0,16 0 1 0 0,-20 2-3 0 0,0-1 1 0 0,0 1-1 0 0,0 0 1 0 0,0 0 0 0 0,-1 0-1 0 0,1 0 1 0 0,0 0-1 0 0,-1 1 1 0 0,1 0-1 0 0,-1 0 1 0 0,1 0 0 0 0,-1 0-1 0 0,0 0 1 0 0,0 1-1 0 0,0-1 1 0 0,0 1-1 0 0,0 0 1 0 0,-1 0 0 0 0,1 0-1 0 0,-1 0 1 0 0,0 1-1 0 0,0-1 1 0 0,0 0-1 0 0,0 1 1 0 0,2 6-1 0 0,-1 0 9 0 0,-1 0 0 0 0,0 0 0 0 0,0 0 0 0 0,-1 0 0 0 0,0 0-1 0 0,-1 0 1 0 0,0 1 0 0 0,0-1 0 0 0,-1 0 0 0 0,-1 0 0 0 0,0 0-1 0 0,0 0 1 0 0,-1 0 0 0 0,0-1 0 0 0,-5 11 0 0 0,1-4 6 0 0,-1 0 1 0 0,-1-1-1 0 0,0 0 1 0 0,-1-1-1 0 0,0 0 1 0 0,-2-1-1 0 0,1 0 1 0 0,-15 12-1 0 0,0-3-153 0 0,-2-1 0 0 0,0-2 0 0 0,-1 0 0 0 0,-1-2 0 0 0,-1-2 0 0 0,-51 19 0 0 0,78-32 60 0 0,-2 1-268 0 0,-1-1 0 0 0,1 0 0 0 0,-1 0 0 0 0,0 0 0 0 0,0-1 0 0 0,0 0 0 0 0,0 0 0 0 0,-14-1 0 0 0,10-5-1988 0 0,4-5-4324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5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14279 0 0,'0'0'1298'0'0,"-2"-1"-1069"0"0,-1 1-90 0 0,-1 1-1 0 0,1-1 1 0 0,0 0-1 0 0,0 1 1 0 0,-1 0 0 0 0,1 0-1 0 0,0 0 1 0 0,0 0 0 0 0,0 0-1 0 0,0 0 1 0 0,0 1 0 0 0,0 0-1 0 0,0-1 1 0 0,0 1-1 0 0,-3 4 1 0 0,-8 6 1183 0 0,-19 21 0 0 0,25-25-1252 0 0,-8 9 195 0 0,1 1 0 0 0,1 1-1 0 0,1 0 1 0 0,1 1 0 0 0,-12 25 0 0 0,-39 110 702 0 0,2-4-745 0 0,9-45-576 0 0,-121 184-1 0 0,158-268 115 0 0,5-11-75 0 0,2 1 0 0 0,0 0 1 0 0,0 0-1 0 0,1 1 1 0 0,-9 23-1 0 0,15-33 84 0 0,1-1-1 0 0,-1 0 0 0 0,1 1 1 0 0,0-1-1 0 0,-1 0 0 0 0,1 1 1 0 0,0-1-1 0 0,1 0 0 0 0,-1 1 1 0 0,1 1-1 0 0,-1-1-1196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4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 2815 0 0,'0'0'132'0'0,"-2"1"-9"0"0,-6 1-2853 0 0,0-1 3396 0 0,-16 1 15454 0 0,19-2-14115 0 0,7-1-1894 0 0,27-6 38 0 0,1 1 1 0 0,-1 1 0 0 0,1 1-1 0 0,0 2 1 0 0,37 2-1 0 0,-60 0-61 0 0,0 1 0 0 0,0 0 0 0 0,0 1 0 0 0,0 0 0 0 0,0 0 0 0 0,-1 0 0 0 0,1 1 0 0 0,-1 0-1 0 0,7 4 1 0 0,-2-1 132 0 0,-1 2-1 0 0,1 0 0 0 0,17 17 0 0 0,-21-19-112 0 0,-6-5-104 0 0,1 0 0 0 0,-1 0-1 0 0,1 0 1 0 0,-1 1 0 0 0,0-1 0 0 0,0 0 0 0 0,0 1 0 0 0,0-1 0 0 0,0 1 0 0 0,2 2 0 0 0,-2-2 10 0 0,3 5 19 0 0,-7 13-24 0 0,-1-13-8 0 0,0-1 0 0 0,0 1 0 0 0,0-1 0 0 0,-1 0 0 0 0,0 0 0 0 0,0 0 0 0 0,0 0 0 0 0,-1-1 0 0 0,-8 7 0 0 0,-9 9 0 0 0,-23 24 0 0 0,-70 75 0 0 0,106-108 0 0 0,-1 0 0 0 0,1 0 0 0 0,0 0 0 0 0,1 2 0 0 0,0-1 0 0 0,-12 27 0 0 0,-2 6 0 0 0,18-33 0 0 0,5-8 0 0 0,1-3 0 0 0,2 7 11 0 0,0-7 4 0 0,-1 1 0 0 0,1-1 0 0 0,0 0 0 0 0,-1 0 0 0 0,1 0 0 0 0,0 0 0 0 0,0-1 0 0 0,1 1 0 0 0,3 1 0 0 0,35 10 350 0 0,-36-11-283 0 0,122 23 899 0 0,-118-21-959 0 0,-2 2 6 0 0,-8 2-114 0 0,0-6-116 0 0,-3 5 7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1375 0 0,'2'0'107'0'0,"1"-1"518"0"0,-1 1 0 0 0,0 0 1 0 0,0 0-1 0 0,1 0 0 0 0,-1 0 0 0 0,0 0 0 0 0,0 0 0 0 0,1 1 1 0 0,-1-1-1 0 0,0 1 0 0 0,0 0 0 0 0,0 0 0 0 0,0-1 1 0 0,0 1-1 0 0,0 1 0 0 0,0-1 0 0 0,0 0 0 0 0,3 2 0 0 0,-3 0-276 0 0,1 0 0 0 0,-1-1 0 0 0,0 1 0 0 0,0 0 0 0 0,0 0 0 0 0,-1 0 0 0 0,1 0 0 0 0,-1 1 0 0 0,1-1 0 0 0,0 7 0 0 0,1 5-228 0 0,0 0 1 0 0,-2 0 0 0 0,0 1 0 0 0,-1 22-1 0 0,-5 19 748 0 0,-21 95-1 0 0,10-63-810 0 0,12-73-21 0 0,3-12-34 0 0,-1 1 0 0 0,2 0 1 0 0,-1-1-1 0 0,0 1 0 0 0,1 0 1 0 0,0-1-1 0 0,0 1 0 0 0,1 5 1 0 0,1 4 65 0 0,0-3 31 0 0,-1-9 560 0 0,13-4-207 0 0,-12 1-390 0 0,1 0-1 0 0,0 0 1 0 0,0-1-1 0 0,-1 1 1 0 0,1-1-1 0 0,-1 1 1 0 0,1-1-1 0 0,-1 0 1 0 0,1 0 0 0 0,-1 0-1 0 0,0 0 1 0 0,3-5-1 0 0,3-4 232 0 0,10-19 0 0 0,-6 10-63 0 0,30-42 163 0 0,2 2 0 0 0,3 2 0 0 0,75-73 0 0 0,46-6-95 0 0,-78 69-658 0 0,-89 67-292 0 0,1 0-202 0 0,14-11-2715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471 113 3223 0 0,'8'-15'-722'0'0,"-2"6"2038"0"0,-2 0-1 0 0,8-19 0 0 0,-11 27-934 0 0,-1-1-1 0 0,1 1 1 0 0,-1-1 0 0 0,1 0-1 0 0,-1 0 1 0 0,0 1-1 0 0,0-1 1 0 0,1 0-1 0 0,-1 1 1 0 0,-1-1-1 0 0,1 0 1 0 0,0 0 0 0 0,0 1-1 0 0,-1-1 1 0 0,1 0-1 0 0,0 1 1 0 0,-1-1-1 0 0,0 0 1 0 0,1 1-1 0 0,-1-1 1 0 0,0 1-1 0 0,0-1 1 0 0,-2-1 0 0 0,2 2-278 0 0,-1-1 1 0 0,1 1 0 0 0,-1 0-1 0 0,1 0 1 0 0,-1 1-1 0 0,1-1 1 0 0,-1 0 0 0 0,0 1-1 0 0,0-1 1 0 0,1 1 0 0 0,-1-1-1 0 0,0 1 1 0 0,0 0-1 0 0,0-1 1 0 0,1 1 0 0 0,-1 0-1 0 0,0 1 1 0 0,0-1 0 0 0,0 0-1 0 0,-3 1 1 0 0,-4 1 62 0 0,1 1 1 0 0,-1 0-1 0 0,-7 4 0 0 0,8-4 17 0 0,-27 13-97 0 0,2 0 1 0 0,0 2-1 0 0,1 2 1 0 0,-44 34-1 0 0,53-35-10 0 0,1 2 0 0 0,1 0 0 0 0,0 1 0 0 0,2 1 0 0 0,0 1 0 0 0,-16 28 0 0 0,28-40-6 0 0,1 0 0 0 0,-9 22 0 0 0,13-28-42 0 0,1-1-1 0 0,-1 1 1 0 0,1 0-1 0 0,0-1 1 0 0,0 1-1 0 0,1 0 1 0 0,0 0-1 0 0,0 0 0 0 0,1 6 1 0 0,-1-10-17 0 0,0-1 0 0 0,1 1 0 0 0,-1 0 1 0 0,1-1-1 0 0,-1 1 0 0 0,1 0 0 0 0,0-1 1 0 0,-1 1-1 0 0,1-1 0 0 0,0 1 0 0 0,0-1 0 0 0,0 0 1 0 0,0 1-1 0 0,0-1 0 0 0,1 0 0 0 0,-1 0 0 0 0,0 1 1 0 0,0-1-1 0 0,3 1 0 0 0,-1-1 21 0 0,0 1-1 0 0,-1-1 1 0 0,1-1 0 0 0,0 1-1 0 0,-1 0 1 0 0,1-1-1 0 0,0 0 1 0 0,0 1 0 0 0,0-1-1 0 0,0 0 1 0 0,3-1 0 0 0,4 0 78 0 0,0-1 0 0 0,0 0 0 0 0,0-1 1 0 0,-1 0-1 0 0,17-8 0 0 0,22-12 55 0 0,-1-2 0 0 0,-1-2 0 0 0,-1-3-1 0 0,73-62 1 0 0,-110 84-165 0 0,-4 0 11 0 0,-3 6 43 0 0,-3 3 18 0 0,-7 4 7 0 0,-2 2-12 0 0,2 0-43 0 0,9-7-22 0 0,0 1 1 0 0,0 0-1 0 0,0-1 0 0 0,0 1 1 0 0,1-1-1 0 0,-1 1 1 0 0,0 0-1 0 0,0-1 1 0 0,0 1-1 0 0,0-1 0 0 0,1 1 1 0 0,-1-1-1 0 0,0 1 1 0 0,0-1-1 0 0,1 1 0 0 0,-1-1 1 0 0,0 1-1 0 0,1-1 1 0 0,-1 1-1 0 0,1-1 1 0 0,0 1-1 0 0,-1-1-2 0 0,2 2-91 0 0,-1 0 0 0 0,1-1 0 0 0,0 1 0 0 0,0-1 0 0 0,0 1 0 0 0,1-1 0 0 0,-1 0 0 0 0,0 0 0 0 0,0 0 0 0 0,1 0 0 0 0,-1 0 0 0 0,1 0 0 0 0,-1-1 0 0 0,5 1 0 0 0,10 1-672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1 581 16327 0 0,'0'0'3846'0'0,"0"-3"-2706"0"0,0-1-767 0 0,0-17 407 0 0,0 1 0 0 0,1 0-1 0 0,1 0 1 0 0,8-32-1 0 0,-2 29-757 0 0,1 1-1 0 0,1 0 0 0 0,0 1 0 0 0,2 0 1 0 0,0 1-1 0 0,2 0 0 0 0,0 1 0 0 0,1 1 1 0 0,19-19-1 0 0,13-8-240 0 0,2 3-1 0 0,59-40 1 0 0,-96 74 38 0 0,0 0 1 0 0,23-11-1 0 0,-3 8-2466 0 0,-26 10 1042 0 0,-1 0-1 0 0,0 1 1 0 0,0-1 0 0 0,8 1-1 0 0,0 2-4430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147 355 4607 0 0,'0'3'10818'0'0,"0"14"-9341"0"0,-2 0 0 0 0,0 0 0 0 0,-1 0 1 0 0,-10 31-1 0 0,-32 68-55 0 0,29-77-1189 0 0,-1 3-183 0 0,-27 74-590 0 0,41-111 285 0 0,1-1-585 0 0</inkml:trace>
  <inkml:trace contextRef="#ctx0" brushRef="#br0" timeOffset="1">329 88 8751 0 0,'3'-16'776'0'0,"0"-1"-616"0"0,1 3-160 0 0,1 3 1280 0 0,4-1 224 0 0,1 4 40 0 0,1 3 16 0 0,2 2-1144 0 0,0 1-224 0 0,2 2-40 0 0,-2 4-16 0 0,1 5-136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56 9215 0 0,'0'-2'707'0'0,"1"0"-582"0"0,0 0-69 0 0,-2-13 276 0 0,0 11 721 0 0,0 0-1 0 0,0 0 0 0 0,-1 1 0 0 0,1-1 0 0 0,-5-5 1 0 0,6 7-197 0 0,-5 0-91 0 0,5 2-740 0 0,0 0 0 0 0,0 0 0 0 0,-1-1 0 0 0,1 1 0 0 0,0 0 0 0 0,0 0 0 0 0,-1 0 0 0 0,1-1-1 0 0,0 1 1 0 0,-1 0 0 0 0,1 0 0 0 0,0 0 0 0 0,0 0 0 0 0,-1 0 0 0 0,1 0 0 0 0,0-1 0 0 0,-1 1 0 0 0,1 0 0 0 0,0 0 0 0 0,-1 0 0 0 0,1 0 0 0 0,0 0 0 0 0,-1 0 0 0 0,1 0 0 0 0,-1 1 0 0 0,-7-1 71 0 0,0 1 0 0 0,0 1-1 0 0,0 0 1 0 0,0 0 0 0 0,0 0-1 0 0,0 1 1 0 0,0 0 0 0 0,1 1-1 0 0,-1 0 1 0 0,1 0 0 0 0,0 0-1 0 0,-11 10 1 0 0,-7 7-64 0 0,-41 44 0 0 0,49-46-32 0 0,-67 73 0 0 0,68-71 0 0 0,0 0 0 0 0,-22 40 0 0 0,37-58 9 0 0,-1-1 5 0 0,1 1-1 0 0,-1 0 0 0 0,1 0 0 0 0,0 0 0 0 0,0 0 1 0 0,0 0-1 0 0,-1 5 0 0 0,2-7 0 0 0,0 1 1 0 0,0-1 0 0 0,0 0-1 0 0,1 1 1 0 0,-1-1-1 0 0,0 1 1 0 0,1-1-1 0 0,-1 0 1 0 0,1 1 0 0 0,-1-1-1 0 0,1 0 1 0 0,-1 1-1 0 0,1-1 1 0 0,0 0 0 0 0,0 0-1 0 0,0 1 1 0 0,0-1-1 0 0,0 0 1 0 0,1 1-1 0 0,0-1 7 0 0,0 1-1 0 0,0-1 0 0 0,0 0 1 0 0,1 0-1 0 0,-1 0 0 0 0,0 0 0 0 0,0-1 1 0 0,1 1-1 0 0,-1-1 0 0 0,5 1 1 0 0,2 0 18 0 0,0-1-1 0 0,0-1 1 0 0,0 1 0 0 0,16-5 0 0 0,-12 2-35 0 0,-1-1 0 0 0,0 0 0 0 0,0-1 0 0 0,0-1 0 0 0,-1 0 0 0 0,1 0 0 0 0,-2-1 0 0 0,1 0 0 0 0,13-12 0 0 0,-6 2-69 0 0,0-1-1 0 0,-1 0 1 0 0,27-40-1 0 0,-38 50 67 0 0,9-16 11 0 0,-14 22 21 0 0,1 16-323 0 0,-1-12-84 0 0,0 1-1 0 0,0 0 1 0 0,0-1 0 0 0,0 1-1 0 0,0-1 1 0 0,1 1-1 0 0,-1-1 1 0 0,3 4 0 0 0,6 6-1471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8287 0 0,'0'0'10039'0'0,"2"-2"-8859"0"0,7-8-547 0 0,1 0 0 0 0,0 1 1 0 0,0 0-1 0 0,17-11 0 0 0,8-6-99 0 0,209-202 171 0 0,-228 211-705 0 0,2 1 0 0 0,-1 0 0 0 0,2 1 0 0 0,0 1 0 0 0,30-17 0 0 0,-36 25-15 0 0,-2 4-33 0 0,-10 2 56 0 0,0 1-1 0 0,0-1 1 0 0,0 1 0 0 0,0-1-1 0 0,0 1 1 0 0,0-1-1 0 0,-1 1 1 0 0,1 0-1 0 0,0-1 1 0 0,0 1-1 0 0,-1 0 1 0 0,1 0-1 0 0,0-1 1 0 0,-1 1-1 0 0,1 0 1 0 0,-1 0-1 0 0,1 0 1 0 0,-1 0-1 0 0,1 0 1 0 0,-1 0-1 0 0,0 0 1 0 0,1 0-1 0 0,-1 0 1 0 0,0 0-1 0 0,0 0 1 0 0,0 1-1 0 0,2 30 197 0 0,-4-9-1 0 0,-1 1 1 0 0,-1-1-1 0 0,-8 27 0 0 0,-27 68 223 0 0,36-109-433 0 0,-8 19-132 0 0,0-2 0 0 0,-31 52 0 0 0,36-66-2257 0 0,3-2 1169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10 14855 0 0,'0'0'1350'0'0,"2"-1"-1110"0"0,20-8 6106 0 0,-21 10-6283 0 0,0 0 0 0 0,0-1-1 0 0,0 1 1 0 0,0 0 0 0 0,0 0-1 0 0,0 0 1 0 0,-1 0 0 0 0,1 0-1 0 0,0 0 1 0 0,-1 0 0 0 0,1 0-1 0 0,0 0 1 0 0,-1 1 0 0 0,0-1-1 0 0,1 0 1 0 0,-1 0 0 0 0,0 0-1 0 0,1 1 1 0 0,-1-1 0 0 0,0 0 0 0 0,0 0-1 0 0,0 1 1 0 0,0-1 0 0 0,0 0-1 0 0,0 0 1 0 0,-1 0 0 0 0,1 1-1 0 0,0-1 1 0 0,-1 0 0 0 0,1 0-1 0 0,-1 3 1 0 0,-2 2-44 0 0,1 0 0 0 0,-1 0 0 0 0,0 0 0 0 0,-6 9 0 0 0,-22 24 30 0 0,-2 0-1 0 0,-58 52 1 0 0,2-1 0 0 0,78-78-38 0 0,-1 0-1 0 0,2 1 1 0 0,0 1 0 0 0,0 0-1 0 0,-10 21 1 0 0,16-22-11 0 0,4 0 0 0 0,5 0 0 0 0,-3-11-27 0 0,0 0 0 0 0,0-1 0 0 0,1 1 0 0 0,-1 0 0 0 0,0-1 0 0 0,1 1 0 0 0,-1-1 0 0 0,1 0 0 0 0,-1 0 0 0 0,1 0 0 0 0,0 0 0 0 0,0 0 0 0 0,-1 0 0 0 0,1-1 0 0 0,0 1 0 0 0,0-1-1 0 0,0 0 1 0 0,-1 0 0 0 0,1 0 0 0 0,5-1 0 0 0,6-1-400 0 0,0 0-1 0 0,25-9 1 0 0,-36 10 333 0 0,47-15-4206 0 0,-23 3-2776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84 127 14655 0 0,'0'0'3324'0'0,"2"0"-2374"0"0,7 3 4 0 0,-1 0 1 0 0,1 1 0 0 0,15 9-1 0 0,-18-9-697 0 0,0-1-1 0 0,0 1 0 0 0,1-1 1 0 0,-1 0-1 0 0,1-1 1 0 0,0 0-1 0 0,0 0 0 0 0,0 0 1 0 0,12 1-1 0 0,3-4-99 0 0,0-1 1 0 0,-1-1-1 0 0,1-1 0 0 0,-1 0 1 0 0,0-2-1 0 0,0-1 0 0 0,0 0 1 0 0,37-20-1 0 0,-47 20-157 0 0,0 0 0 0 0,-1 0 0 0 0,0-1 0 0 0,0-1 0 0 0,-1 1 0 0 0,0-2 0 0 0,13-17 0 0 0,-21 27-18 0 0,-1-1 0 0 0,0 0 0 0 0,1 1 0 0 0,-1-1 0 0 0,0 0 0 0 0,1 1 0 0 0,-1-1 0 0 0,0 0 0 0 0,0 0 0 0 0,0 1 0 0 0,0-1 0 0 0,1 0 0 0 0,-1 1-1 0 0,0-1 1 0 0,0 0 0 0 0,-1 0 0 0 0,1 1 0 0 0,0-1 0 0 0,0 0 0 0 0,0 1 0 0 0,0-1 0 0 0,-1 0 0 0 0,1 0 0 0 0,0 1 0 0 0,-1-1 0 0 0,1 1 0 0 0,0-1 0 0 0,-1 0 0 0 0,1 1 0 0 0,-1-1 0 0 0,1 1 0 0 0,-1-1 0 0 0,1 1 0 0 0,-2-2 0 0 0,1 1-67 0 0,-1 0 0 0 0,1 0 0 0 0,-1 0 0 0 0,0 0 0 0 0,1 0 1 0 0,-1 0-1 0 0,0 1 0 0 0,0-1 0 0 0,0 1 0 0 0,1-1 1 0 0,-4 0-1 0 0,-1 1-47 0 0,0 1 0 0 0,-1-1 0 0 0,1 1-1 0 0,0 0 1 0 0,0 1 0 0 0,-1-1 0 0 0,-8 5 0 0 0,-42 20-272 0 0,42-18 289 0 0,-38 19 102 0 0,-74 52-1 0 0,101-61 80 0 0,1 2 0 0 0,1 1 0 0 0,1 1 0 0 0,-31 38-1 0 0,48-52-37 0 0,0-1-1 0 0,1 1 1 0 0,0 0-1 0 0,1 0 1 0 0,0 1-1 0 0,0-1 1 0 0,-3 12-1 0 0,6-17 0 0 0,1-1 0 0 0,-1 1 0 0 0,1-1 0 0 0,-1 1 0 0 0,1-1 0 0 0,0 1 0 0 0,0 0 0 0 0,0-1 0 0 0,0 1 0 0 0,0-1 1 0 0,1 1-1 0 0,-1 0 0 0 0,1-1 0 0 0,0 1 0 0 0,0-1 0 0 0,0 1 0 0 0,0-1 0 0 0,0 0 0 0 0,0 1 0 0 0,1-1 0 0 0,-1 0 0 0 0,1 0 0 0 0,-1 0 0 0 0,1 0 0 0 0,0 0 0 0 0,0 0 0 0 0,0-1 0 0 0,0 1 0 0 0,4 2 0 0 0,2 0 86 0 0,1 0-1 0 0,0 0 0 0 0,0-1 1 0 0,0 0-1 0 0,0 0 0 0 0,0-1 1 0 0,11 1-1 0 0,9 0 158 0 0,30-2 0 0 0,-28-2-58 0 0,53-8 0 0 0,-17-1-3908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67 9215 0 0,'5'-21'797'0'0,"-3"12"-368"0"0,0 0 1 0 0,1-19 4500 0 0,-4 31-4709 0 0,-22 63 924 0 0,-16 80 0 0 0,14-49-652 0 0,-5 17-342 0 0,-46 155-295 0 0,59-221 52 0 0,-2 0 0 0 0,-3-1-1 0 0,-37 62 1 0 0,42-85 84 0 0,-1-1-1 0 0,-1 0 1 0 0,-1-1-1 0 0,-2-1 0 0 0,0-1 1 0 0,-35 25-1 0 0,50-40 15 0 0,-26 14 71 0 0,32-18 264 0 0,2-4-222 0 0,12-12 77 0 0,0-1 1 0 0,0 2-1 0 0,17-15 1 0 0,26-27-115 0 0,6-27-43 0 0,-17 22-25 0 0,-25 34-14 0 0,49-58 0 0 0,-54 70 0 0 0,-1 0 0 0 0,2 1 0 0 0,21-16 0 0 0,-24 21-10 0 0,-3 1-30 0 0,1 1 0 0 0,0 0-1 0 0,16-7 1 0 0,-24 12 31 0 0,1 1 0 0 0,-1 0 1 0 0,1 0-1 0 0,-1 0 0 0 0,1 0 1 0 0,-1 0-1 0 0,1 1 0 0 0,0 0 1 0 0,-1 0-1 0 0,1 0 0 0 0,0 0 1 0 0,-1 0-1 0 0,1 1 1 0 0,-1 0-1 0 0,1-1 0 0 0,6 4 1 0 0,11 5 26 0 0,0 2 1 0 0,-1 0 0 0 0,30 22-1 0 0,-38-23 62 0 0,0 0-1 0 0,0 1 1 0 0,0 0-1 0 0,-2 0 0 0 0,1 2 1 0 0,8 13-1 0 0,-16-21-50 0 0,0 0-1 0 0,0 0 1 0 0,-1 0 0 0 0,0 0-1 0 0,0 0 1 0 0,0 0-1 0 0,-1 0 1 0 0,1 1-1 0 0,-1-1 1 0 0,-1 0 0 0 0,1 1-1 0 0,-1-1 1 0 0,0 1-1 0 0,0-1 1 0 0,-1 1-1 0 0,1-1 1 0 0,-1 1 0 0 0,0-1-1 0 0,-2 6 1 0 0,-1-3 13 0 0,1 0 0 0 0,-1 0 1 0 0,-1 0-1 0 0,1 0 1 0 0,-1-1-1 0 0,-1 0 0 0 0,1 0 1 0 0,-1 0-1 0 0,0-1 0 0 0,-1 0 1 0 0,-7 6-1 0 0,-8 5 30 0 0,-2-1-1 0 0,1-2 0 0 0,-47 22 1 0 0,-82 22-38 0 0,134-53-59 0 0,0 0 0 0 0,0 0 0 0 0,-27 2 0 0 0,37-6 15 0 0,-1-1 0 0 0,1 0 0 0 0,-1 0 0 0 0,1-1 0 0 0,-1 0 0 0 0,1 0 0 0 0,0-1 0 0 0,0 0 0 0 0,-16-6 0 0 0,22 7-20 0 0,-1 0 1 0 0,1-1-1 0 0,0 1 0 0 0,-1 0 0 0 0,1-1 0 0 0,0 0 0 0 0,0 1 1 0 0,0-1-1 0 0,0 0 0 0 0,1 0 0 0 0,-1 0 0 0 0,0 0 1 0 0,1 0-1 0 0,-1-1 0 0 0,1 1 0 0 0,0 0 0 0 0,0-1 0 0 0,0 1 1 0 0,0-1-1 0 0,0 1 0 0 0,0-4 0 0 0,1 4-87 0 0,0 1 0 0 0,0 0-1 0 0,0 0 1 0 0,0 0 0 0 0,0-1 0 0 0,0 1-1 0 0,1 0 1 0 0,-1 0 0 0 0,1 0 0 0 0,-1-1-1 0 0,1 1 1 0 0,-1 0 0 0 0,1 0 0 0 0,-1 0-1 0 0,1 0 1 0 0,0 0 0 0 0,0 0 0 0 0,-1 0-1 0 0,1 0 1 0 0,0 0 0 0 0,0 1 0 0 0,0-1-1 0 0,2-1 1 0 0,0 0-1072 0 0,1 0 1 0 0,0 0-1 0 0,0 0 1 0 0,8-3-1 0 0,7 0-3990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198 140 16183 0 0,'0'-2'738'0'0,"7"-17"386"0"0,-7 18-1074 0 0,0 1 0 0 0,0 0 0 0 0,0-1 0 0 0,0 1 0 0 0,0 0 0 0 0,0-1 0 0 0,0 1 0 0 0,-1-1 0 0 0,1 1 0 0 0,0 0 0 0 0,0-1 0 0 0,0 1 0 0 0,-1 0 0 0 0,1-1 0 0 0,0 1 0 0 0,0 0 0 0 0,-1-1 0 0 0,1 1 0 0 0,0 0 0 0 0,0 0 0 0 0,-1-1 0 0 0,1 1 0 0 0,0 0 0 0 0,-1 0 0 0 0,1 0 0 0 0,-1 0 0 0 0,1-1 0 0 0,-10-3 618 0 0,8 4-577 0 0,-1 0 1 0 0,1 0 0 0 0,0 0 0 0 0,-1 0-1 0 0,1 1 1 0 0,-1-1 0 0 0,1 1 0 0 0,0-1 0 0 0,-1 1-1 0 0,1 0 1 0 0,0 0 0 0 0,0 0 0 0 0,0 0-1 0 0,0 0 1 0 0,0 0 0 0 0,-3 2 0 0 0,-29 26 420 0 0,33-28-483 0 0,-9 10-16 0 0,-1 1-1 0 0,2 0 1 0 0,-1 1 0 0 0,2-1-1 0 0,0 2 1 0 0,0-1 0 0 0,1 1 0 0 0,-6 19-1 0 0,6-14-13 0 0,2 1-1 0 0,0-1 1 0 0,1 1-1 0 0,1 0 1 0 0,-2 40-1 0 0,5-51 3 0 0,1 0-1 0 0,0 0 1 0 0,0 0-1 0 0,0 0 1 0 0,1 0 0 0 0,1 0-1 0 0,5 13 1 0 0,-7-19-3 0 0,0-1 0 0 0,0 0 0 0 0,0 1 1 0 0,1-1-1 0 0,-1 0 0 0 0,1 0 0 0 0,-1 0 0 0 0,1 0 1 0 0,0 0-1 0 0,-1 0 0 0 0,1-1 0 0 0,0 1 0 0 0,0-1 0 0 0,0 1 1 0 0,1-1-1 0 0,-1 0 0 0 0,0 0 0 0 0,1 0 0 0 0,-1 0 1 0 0,0 0-1 0 0,1 0 0 0 0,-1 0 0 0 0,1-1 0 0 0,-1 0 1 0 0,1 1-1 0 0,-1-1 0 0 0,1 0 0 0 0,-1 0 0 0 0,1 0 0 0 0,-1-1 1 0 0,5 0-1 0 0,2-1 36 0 0,-1-1 0 0 0,0 0-1 0 0,0 0 1 0 0,0-1 0 0 0,0 0 0 0 0,0-1 0 0 0,-1 1 0 0 0,11-10-1 0 0,53-52 463 0 0,-51 45-355 0 0,2-3 152 0 0,34-50 0 0 0,-42 54-159 0 0,-11 16-118 0 0,0-1-1 0 0,0 0 1 0 0,0 1 0 0 0,-1-1-1 0 0,1 0 1 0 0,-1 0-1 0 0,-1-1 1 0 0,1 1 0 0 0,-1 0-1 0 0,0-1 1 0 0,0 1-1 0 0,0-7 1 0 0,-1 9-41 0 0,0 0 0 0 0,0 0 0 0 0,-1 0 0 0 0,1 1 0 0 0,-1-1 0 0 0,0 0 0 0 0,0 0 0 0 0,0 1 0 0 0,0-1 0 0 0,0 1 0 0 0,-1-1 0 0 0,1 1 0 0 0,-1-1 0 0 0,0 1-1 0 0,1 0 1 0 0,-1 0 0 0 0,0 0 0 0 0,0 0 0 0 0,-1 0 0 0 0,1 0 0 0 0,0 0 0 0 0,0 1 0 0 0,-1-1 0 0 0,1 1 0 0 0,-4-1 0 0 0,-3-2-115 0 0,0 1 0 0 0,-1 0 0 0 0,1 0-1 0 0,-1 1 1 0 0,0 0 0 0 0,-13 0 0 0 0,-62 2-795 0 0,76 0 868 0 0,-29 3-301 0 0,26-1 11 0 0,0-1-1 0 0,1-1 0 0 0,-23-1 1 0 0,32 1-55 0 0,2-2-11 0 0,0-1 340 0 0,0 1-1 0 0,0-1 0 0 0,0 0 0 0 0,1 1 1 0 0,-1-1-1 0 0,1 1 0 0 0,0-1 1 0 0,-1 1-1 0 0,1 0 0 0 0,0-1 0 0 0,1 1 1 0 0,-1 0-1 0 0,0 0 0 0 0,0-1 1 0 0,1 1-1 0 0,2-2 0 0 0,5-6-269 0 0,-1 1-1 0 0,13-8 1 0 0,-12 9 47 0 0,59-45-2230 0 0,-27 26-2475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4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32 1375 0 0,'1'-1'1796'0'0,"34"-5"6179"0"0,-23 5-7419 0 0,-10 1 420 0 0,18 8 6980 0 0,-21-10-7897 0 0,-3-3-49 0 0,0 0 5 0 0,3 3 60 0 0,-2 1-17 0 0,1-1 1 0 0,-1 0-1 0 0,1 1 1 0 0,-1 0 0 0 0,0-1-1 0 0,0 1 1 0 0,0 0 0 0 0,-3 0-1 0 0,-3-2 0 0 0,2 2 13 0 0,-31 4 130 0 0,11-3-177 0 0,0-2 101 0 0,22 1-125 0 0,-1 0 0 0 0,-19 5 0 0 0,17-3 0 0 0,-1 2 0 0 0,1-1 0 0 0,-1 1 0 0 0,-13 7 0 0 0,-34 23 0 0 0,37-21 0 0 0,12-8 0 0 0,0 1 0 0 0,0 0 0 0 0,-18 11-3 0 0,5-4 15 0 0,-20 17-1 0 0,40-28 0 0 0,0-1 0 0 0,-1 1 0 0 0,1-1 0 0 0,0 0 0 0 0,0 1 0 0 0,0-1 0 0 0,0 1 0 0 0,0-1 0 0 0,0 1 0 0 0,0-1 0 0 0,0 1 0 0 0,0-1 0 0 0,0 1 0 0 0,0-1 0 0 0,0 1 0 0 0,0-1 0 0 0,0 0 0 0 0,1 1-1 0 0,-1-1 1 0 0,0 1 0 0 0,0-1 0 0 0,0 1 0 0 0,1-1 0 0 0,-1 0 0 0 0,0 1 0 0 0,1-1 0 0 0,-1 0 0 0 0,0 1 0 0 0,1-1 0 0 0,-1 0 0 0 0,0 1 0 0 0,1-1 0 0 0,-1 0 0 0 0,1 1 0 0 0,12 10 161 0 0,-11-10-152 0 0,7 4 42 0 0,11 2 48 0 0,-13-4-53 0 0,-3-2-47 0 0,-1 0 0 0 0,0 1 1 0 0,1-1-1 0 0,-1 1 0 0 0,0 0 0 0 0,0 0 1 0 0,0 0-1 0 0,-1 1 0 0 0,1-1 1 0 0,-1 1-1 0 0,3 2 0 0 0,-2-2 51 0 0,1 6 5 0 0,-1 2-42 0 0,-1-2 18 0 0,1 2-31 0 0,-1-1-11 0 0,-1 5 11 0 0,-3-10 14 0 0,0-3-8 0 0,-2 10-6 0 0,1-7-9 0 0,-6 5-4 0 0,5-5 20 0 0,-17 19 28 0 0,14-18-46 0 0,4-2 7 0 0,0-1-1 0 0,-1 0 0 0 0,1-1 1 0 0,-1 1-1 0 0,0 0 1 0 0,1-1-1 0 0,-1 0 0 0 0,0 0 1 0 0,-6 2-1 0 0,-77 19 258 0 0,79-21-264 0 0,-1 0 0 0 0,1 2 0 0 0,0 1 0 0 0,2-1-11 0 0,5-3-47 0 0,23-5-4057 0 0,-10 1 2531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56 11519 0 0,'8'-8'261'0'0,"0"1"1"0"0,1 1-1 0 0,0-1 0 0 0,0 2 0 0 0,16-9 0 0 0,-20 12 489 0 0,0 1-1 0 0,0-1 1 0 0,0 1-1 0 0,10-2 2264 0 0,-14 4-2856 0 0,0 0 0 0 0,-1-1 0 0 0,1 1 0 0 0,-1 0-1 0 0,1-1 1 0 0,-1 1 0 0 0,0 0 0 0 0,1 0 0 0 0,-1-1 0 0 0,0 1 0 0 0,1 0 0 0 0,-1 0 0 0 0,0-1 0 0 0,0 1 0 0 0,0 0 0 0 0,0 0 0 0 0,0 0 0 0 0,0 1 0 0 0,0 15-97 0 0,-4-4 23 0 0,0-1 1 0 0,0 0-1 0 0,-1 0 0 0 0,-1-1 0 0 0,0 1 1 0 0,-11 14-1 0 0,2 0 75 0 0,-110 203 337 0 0,88-151-307 0 0,-28 86 0 0 0,54-132-244 0 0,-101 341-3600 0 0,103-341 354 0 0,5-20 1420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85 203 4143 0 0,'-6'0'36'0'0,"0"-1"5"0"0,0 0 1 0 0,-1 1-1 0 0,1 0 1 0 0,-1 1-1 0 0,1-1 0 0 0,-1 1 1 0 0,1 0-1 0 0,-9 3 0 0 0,6 3 422 0 0,8-6-219 0 0,1-1 1 0 0,0 0-1 0 0,-1 1 0 0 0,1-1 0 0 0,0 1 0 0 0,0-1 1 0 0,-1 1-1 0 0,1-1 0 0 0,0 1 0 0 0,0-1 1 0 0,0 1-1 0 0,0-1 0 0 0,0 1 0 0 0,-1-1 0 0 0,1 1 1 0 0,0-1-1 0 0,0 1 0 0 0,0-1 0 0 0,0 1 1 0 0,1-1-1 0 0,-1 1 0 0 0,0-1 0 0 0,0 1 0 0 0,0-1 1 0 0,0 1-1 0 0,0-1 0 0 0,1 2 0 0 0,0-1 72 0 0,0 0 0 0 0,0 0-1 0 0,0 0 1 0 0,0 0-1 0 0,0-1 1 0 0,0 1 0 0 0,0 0-1 0 0,0 0 1 0 0,0-1 0 0 0,0 1-1 0 0,2 0 1 0 0,3 1 249 0 0,-1-1 1 0 0,1 1-1 0 0,0-1 1 0 0,7 1-1 0 0,6-1-64 0 0,0-1-1 0 0,0 0 0 0 0,29-6 1 0 0,56-15 939 0 0,-68 13-950 0 0,110-34 808 0 0,-42 10-724 0 0,-56 19-662 0 0,163-48 1279 0 0,-75 8-5310 0 0,-111 40-3673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0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22 8751 0 0,'3'-4'250'0'0,"0"0"-31"0"0,14-5 222 0 0,-16 8-168 0 0,-1 1 0 0 0,1-1 1 0 0,-1 1-1 0 0,1 0 0 0 0,0-1 1 0 0,0 1-1 0 0,-1 0 0 0 0,1-1 1 0 0,0 1-1 0 0,0 0 0 0 0,-1 0 1 0 0,1 0-1 0 0,0 0 0 0 0,0 0 1 0 0,-1 0-1 0 0,1 0 0 0 0,0 0 1 0 0,0 0-1 0 0,-1 0 0 0 0,1 0 1 0 0,0 0-1 0 0,0 1 0 0 0,-1-1 1 0 0,1 0-1 0 0,0 1 0 0 0,-1-1 1 0 0,2 1-1 0 0,-1 0-14 0 0,0 0 1 0 0,0 1-1 0 0,0-1 0 0 0,0 0 1 0 0,-1 0-1 0 0,1 1 0 0 0,-1-1 1 0 0,1 1-1 0 0,-1-1 0 0 0,1 0 0 0 0,-1 1 1 0 0,0-1-1 0 0,1 3 0 0 0,-1 5-42 0 0,0 0-1 0 0,0 0 1 0 0,-1-1 0 0 0,-2 10-1 0 0,-10 36 464 0 0,-3-1-1 0 0,-39 89 1 0 0,46-120-620 0 0,-133 269 241 0 0,63-137-217 0 0,69-134-85 0 0,-133 248-85 0 0,117-223 3 0 0,15-25 11 0 0,0 0 0 0 0,-2 0 1 0 0,-16 18-1 0 0,28-37-67 0 0,3-4-25 0 0,-1-1 131 0 0,1 1 0 0 0,1 0 0 0 0,-1-1 0 0 0,0 1 0 0 0,1 0-1 0 0,-1 0 1 0 0,4-2 0 0 0,0-1-6 0 0,48-49-77 0 0,86-68-1 0 0,71-36-88 0 0,-196 148 203 0 0,9-5 81 0 0,-1 2 0 0 0,47-22 0 0 0,-54 35 408 0 0,-15 4-307 0 0,1 3-125 0 0,-1 0 0 0 0,0 1-1 0 0,0-1 1 0 0,0 0 0 0 0,-1 0 0 0 0,0 1-1 0 0,0-1 1 0 0,-1 0 0 0 0,0 1-1 0 0,-2 9 1 0 0,-4 11 103 0 0,-12 29-1 0 0,7-23-46 0 0,5-13-99 0 0,1-4 7 0 0,1 1 0 0 0,0 0-1 0 0,1 0 1 0 0,0 1-1 0 0,0 19 1 0 0,4-33-17 0 0,-1 0 1 0 0,2 0-1 0 0,-1 0 1 0 0,0 0-1 0 0,1 0 1 0 0,0 0-1 0 0,0 0 1 0 0,0 0-1 0 0,0 0 1 0 0,1-1-1 0 0,0 1 1 0 0,-1 0-1 0 0,1-1 1 0 0,1 0-1 0 0,-1 1 1 0 0,0-1-1 0 0,1 0 1 0 0,-1 0-1 0 0,1 0 1 0 0,0 0-1 0 0,0-1 1 0 0,0 1-1 0 0,1-1 1 0 0,-1 0-1 0 0,0 0 1 0 0,1 0-1 0 0,0 0 1 0 0,6 2-1 0 0,7 1 32 0 0,1-1-1 0 0,0 0 1 0 0,-1-2-1 0 0,25 2 1 0 0,-1-1 22 0 0,95 18 120 0 0,-120-21-685 0 0,1 0 0 0 0,-1-1 0 0 0,32-6 0 0 0,-25 2-503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115 161 6911 0 0,'0'0'3970'0'0,"-2"9"-572"0"0,-15 69-745 0 0,1-2-1155 0 0,13-67-1358 0 0,0 0 0 0 0,0 0 1 0 0,-1 0-1 0 0,0-1 0 0 0,-11 17 0 0 0,13-23-77 0 0,0 1-1 0 0,0-1 0 0 0,-1 1 1 0 0,1-1-1 0 0,-1 1 1 0 0,0-1-1 0 0,0 0 0 0 0,1 0 1 0 0,-1-1-1 0 0,0 1 1 0 0,-1-1-1 0 0,1 1 0 0 0,0-1 1 0 0,-6 2-1 0 0,8-21 104 0 0,2 14-165 0 0,0-1 0 0 0,1 1 0 0 0,-1 0 0 0 0,1 0 0 0 0,0 1 0 0 0,0-1 0 0 0,0 0 0 0 0,0 0 0 0 0,1 1 0 0 0,4-5 0 0 0,5-5-2 0 0,17-13 0 0 0,-14 13 2 0 0,52-45-137 0 0,146-96 0 0 0,-198 144 109 0 0,8-6 266 0 0,1 2 1 0 0,1 0-1 0 0,50-20 1 0 0,-69 33-162 0 0,0-1 0 0 0,0 1 0 0 0,0 0 0 0 0,1 0 0 0 0,-1 1 0 0 0,0 0 0 0 0,0 0 0 0 0,0 0 0 0 0,1 1 0 0 0,8 1 0 0 0,-12-1-49 0 0,0 0-1 0 0,-1 0 0 0 0,1 0 0 0 0,-1 0 0 0 0,1 0 0 0 0,-1 1 0 0 0,1-1 0 0 0,-1 1 0 0 0,0-1 1 0 0,0 1-1 0 0,1 0 0 0 0,-1 0 0 0 0,-1 0 0 0 0,1 0 0 0 0,0 0 0 0 0,0 0 0 0 0,-1 1 0 0 0,1-1 0 0 0,-1 1 1 0 0,0-1-1 0 0,0 1 0 0 0,0-1 0 0 0,0 1 0 0 0,0 0 0 0 0,0 3 0 0 0,0 1-20 0 0,0-1 1 0 0,-1 0-1 0 0,0 1 0 0 0,0-1 0 0 0,-1 0 0 0 0,0 1 1 0 0,0-1-1 0 0,0 0 0 0 0,-1 0 0 0 0,1 0 0 0 0,-2 0 1 0 0,-4 10-1 0 0,-4 3 51 0 0,0 0-1 0 0,-20 23 1 0 0,1 0-11 0 0,-11 14 48 0 0,25-36-504 0 0,1 1 1 0 0,1 0 0 0 0,-12 24 0 0 0,25-42-5 0 0,-1 2-150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309 104 4607 0 0,'0'0'354'0'0,"-15"-5"252"0"0,10 5 939 0 0,1 0-1 0 0,-1 0 1 0 0,1 1 0 0 0,-1-1-1 0 0,-8 3 1 0 0,-23 10 3288 0 0,20-8-4486 0 0,-2 2-11 0 0,0 0-1 0 0,0 1 1 0 0,1 1-1 0 0,0 0 1 0 0,-26 20 0 0 0,36-24-328 0 0,1 0 0 0 0,0 1 0 0 0,1-1 0 0 0,-1 1 0 0 0,1 0 1 0 0,0 1-1 0 0,1 0 0 0 0,-1-1 0 0 0,1 1 0 0 0,1 0 0 0 0,-1 1 0 0 0,1-1 1 0 0,0 1-1 0 0,1 0 0 0 0,0-1 0 0 0,-2 12 0 0 0,4-15-8 0 0,-1 0 1 0 0,1 0-1 0 0,0-1 0 0 0,0 1 0 0 0,1 0 1 0 0,-1 0-1 0 0,1 0 0 0 0,0-1 0 0 0,0 1 1 0 0,0-1-1 0 0,0 1 0 0 0,1 0 0 0 0,-1-1 1 0 0,1 0-1 0 0,0 1 0 0 0,3 3 0 0 0,-2-3 0 0 0,1-1-1 0 0,-1 1 0 0 0,1-1 0 0 0,0 0 0 0 0,0 0 0 0 0,0-1 0 0 0,0 1 0 0 0,0-1 0 0 0,0 0 1 0 0,1 0-1 0 0,7 2 0 0 0,-3-2 6 0 0,0 0 1 0 0,-1 0 0 0 0,1-1-1 0 0,0 0 1 0 0,0-1-1 0 0,0 0 1 0 0,0-1 0 0 0,0 1-1 0 0,0-2 1 0 0,-1 1-1 0 0,1-1 1 0 0,0-1 0 0 0,13-5-1 0 0,-14 4 10 0 0,-1-1-1 0 0,0 1 1 0 0,0-2 0 0 0,-1 1-1 0 0,0-1 1 0 0,1 0-1 0 0,-2 0 1 0 0,1-1 0 0 0,-1 1-1 0 0,0-1 1 0 0,0-1 0 0 0,-1 1-1 0 0,0 0 1 0 0,-1-1-1 0 0,5-12 1 0 0,-1-2 155 0 0,0 0 1 0 0,-2-1-1 0 0,-1 1 0 0 0,3-37 0 0 0,-6 46-146 0 0,0 1 0 0 0,-1-1 0 0 0,-1 1 0 0 0,-3-17 0 0 0,4 25-73 0 0,-1 0-1 0 0,0 0 1 0 0,-1 0 0 0 0,1 1-1 0 0,0-1 1 0 0,-1 0-1 0 0,0 1 1 0 0,0 0 0 0 0,0-1-1 0 0,0 1 1 0 0,-1 0 0 0 0,1 0-1 0 0,-1 0 1 0 0,0 0-1 0 0,0 1 1 0 0,0-1 0 0 0,-6-3-1 0 0,7 5-45 0 0,0 0 1 0 0,1 1-1 0 0,-1-1 0 0 0,0 1 1 0 0,0 0-1 0 0,0-1 0 0 0,1 1 1 0 0,-1 0-1 0 0,0 0 0 0 0,0 0 0 0 0,0 1 1 0 0,1-1-1 0 0,-1 0 0 0 0,0 1 1 0 0,0-1-1 0 0,1 1 0 0 0,-1-1 1 0 0,0 1-1 0 0,1 0 0 0 0,-1 0 1 0 0,0 0-1 0 0,1 0 0 0 0,-1 0 0 0 0,1 0 1 0 0,0 0-1 0 0,-1 0 0 0 0,1 0 1 0 0,0 1-1 0 0,0-1 0 0 0,0 1 1 0 0,0-1-1 0 0,0 1 0 0 0,0-1 0 0 0,0 1 1 0 0,0 0-1 0 0,0-1 0 0 0,1 1 1 0 0,-1 0-1 0 0,1 0 0 0 0,0-1 1 0 0,-1 4-1 0 0,2 6-2180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50 423 18199 0 0,'0'0'1386'0'0,"-2"0"-945"0"0,-6 2-352 0 0,-8-1 605 0 0,15-2-610 0 0,-1 1 1 0 0,1-1-1 0 0,0 0 1 0 0,-1 0-1 0 0,1 1 1 0 0,0-1-1 0 0,0 0 1 0 0,0 0-1 0 0,-1 0 1 0 0,1 0 0 0 0,0-1-1 0 0,0 1 1 0 0,1 0-1 0 0,-1 0 1 0 0,0-1-1 0 0,0 1 1 0 0,1 0-1 0 0,-1-1 1 0 0,0 1 0 0 0,0-3-1 0 0,1 1 35 0 0,-1-1-1 0 0,1 1 1 0 0,0-1-1 0 0,0 1 0 0 0,0-1 1 0 0,0 1-1 0 0,0-1 1 0 0,2-5-1 0 0,2-4 127 0 0,0 0-1 0 0,1 1 0 0 0,12-22 0 0 0,-5 13-160 0 0,1 1 0 0 0,0 1 0 0 0,2 0-1 0 0,19-18 1 0 0,74-61 245 0 0,-90 83-432 0 0,32-23-1077 0 0,-45 34 886 0 0,1 1 0 0 0,0-1 0 0 0,0 2 0 0 0,0-1 0 0 0,1 0-1 0 0,-1 1 1 0 0,7-1 0 0 0,0 3-5122 0 0,0 2-1620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82 329 12439 0 0,'0'0'566'0'0,"-1"1"-6"0"0,-21 28-456 0 0,12-16 1624 0 0,1-1 0 0 0,-1 0 1 0 0,-19 16 1815 0 0,28-38-3088 0 0,2 3-442 0 0,0 1 1 0 0,0-1-1 0 0,0 1 1 0 0,1-1-1 0 0,0 1 0 0 0,0 0 1 0 0,0-1-1 0 0,1 1 1 0 0,6-9-1 0 0,5-7 19 0 0,17-21-1 0 0,-30 42-32 0 0,14-18-40 0 0,0 0 0 0 0,2 1 0 0 0,0 0 0 0 0,1 2 0 0 0,1 0 0 0 0,0 1 0 0 0,1 1 0 0 0,1 1 0 0 0,28-14 0 0 0,-44 25 68 0 0,1 0 0 0 0,-1 0 0 0 0,1 0 0 0 0,-1 1 0 0 0,1 0 0 0 0,0 0 0 0 0,-1 1 0 0 0,1-1 0 0 0,9 2 0 0 0,-13-1-13 0 0,1 0-1 0 0,-1 0 0 0 0,1 1 1 0 0,-1 0-1 0 0,1-1 0 0 0,-1 1 0 0 0,0 0 1 0 0,1 0-1 0 0,-1 0 0 0 0,0 1 0 0 0,0-1 1 0 0,0 0-1 0 0,0 1 0 0 0,0-1 0 0 0,0 1 1 0 0,0 0-1 0 0,0 0 0 0 0,-1 0 0 0 0,1 0 1 0 0,-1 0-1 0 0,1 0 0 0 0,-1 0 1 0 0,2 5-1 0 0,1 4 33 0 0,-1 0 0 0 0,0 0 0 0 0,-1 1 0 0 0,0-1 0 0 0,-1 1 0 0 0,0 0 0 0 0,-1-1 0 0 0,-1 1 1 0 0,1 0-1 0 0,-2-1 0 0 0,0 1 0 0 0,0-1 0 0 0,-1 1 0 0 0,0-1 0 0 0,-6 14 0 0 0,8-24-64 0 0,1 0 0 0 0,-1 0 0 0 0,1 0-1 0 0,-1 0 1 0 0,1 0 0 0 0,-1 0 0 0 0,0 0-1 0 0,1 0 1 0 0,-1-1 0 0 0,0 1 0 0 0,-1 1 0 0 0,2-2 3 0 0,0 0 1 0 0,0 0 0 0 0,-1 0-1 0 0,1 0 1 0 0,0 0 0 0 0,0 0 0 0 0,0 0-1 0 0,0 0 1 0 0,-1 0 0 0 0,1 0-1 0 0,0 0 1 0 0,0 0 0 0 0,0 0-1 0 0,0 0 1 0 0,0 0 0 0 0,-1 0-1 0 0,1 0 1 0 0,0 0 0 0 0,0 0 0 0 0,0 0-1 0 0,0 0 1 0 0,-1-1 0 0 0,1 1-1 0 0,0 0 1 0 0,0 0 0 0 0,0 0-1 0 0,0 0 1 0 0,0 0 0 0 0,0 0-1 0 0,0 0 1 0 0,-1-1 0 0 0,1 1 0 0 0,0 0-1 0 0,0 0 1 0 0,0 0 0 0 0,0 0-1 0 0,0-1 1 0 0,0 1 0 0 0,0 0-1 0 0,0 0 1 0 0,-1-3-35 0 0,1 1 0 0 0,0 0 0 0 0,-1 0 0 0 0,1-1 0 0 0,0 1 0 0 0,0 0 0 0 0,0 0 0 0 0,0-1 0 0 0,2-3 0 0 0,0-2-2 0 0,1 1 0 0 0,0 0-1 0 0,0-1 1 0 0,0 1 0 0 0,1 1-1 0 0,0-1 1 0 0,6-6 0 0 0,40-43-240 0 0,-25 29 168 0 0,-15 15 107 0 0,64-66-148 0 0,-63 69 200 0 0,0 0 0 0 0,0 0 1 0 0,1 1-1 0 0,0 1 1 0 0,21-11-1 0 0,-28 17-6 0 0,0-1-1 0 0,0 1 0 0 0,0 0 1 0 0,0 0-1 0 0,0 0 1 0 0,1 1-1 0 0,-1-1 1 0 0,0 1-1 0 0,0 1 1 0 0,0-1-1 0 0,1 1 0 0 0,-1 0 1 0 0,0 0-1 0 0,0 0 1 0 0,0 1-1 0 0,0 0 1 0 0,-1 0-1 0 0,1 0 0 0 0,0 0 1 0 0,-1 1-1 0 0,1 0 1 0 0,-1 0-1 0 0,0 0 1 0 0,0 1-1 0 0,0-1 1 0 0,-1 1-1 0 0,1 0 0 0 0,2 4 1 0 0,0 3 27 0 0,-1 0 1 0 0,0 0-1 0 0,-1 0 0 0 0,0 0 1 0 0,-1 1-1 0 0,0 0 1 0 0,-1 0-1 0 0,0 0 0 0 0,-1 0 1 0 0,0 0-1 0 0,-3 23 0 0 0,-2 4 167 0 0,-2 0-1 0 0,-14 48 0 0 0,12-37-376 0 0,8-48-49 0 0,8 0-2678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82 5983 0 0,'0'0'464'0'0,"-2"0"-305"0"0,-37 14 14472 0 0,24-16-12661 0 0,9-6-1953 0 0,4 5-15 0 0,-1-8-5 0 0,1 2 9 0 0,0 3 21 0 0,1 1 0 0 0,-1-1 0 0 0,0 1 0 0 0,0 0 1 0 0,-6-9-1 0 0,7 12-18 0 0,-1 0 0 0 0,1 1 0 0 0,-1-1 1 0 0,0 0-1 0 0,0 1 0 0 0,0 0 0 0 0,1-1 0 0 0,-1 1 1 0 0,-1 0-1 0 0,1 0 0 0 0,0 0 0 0 0,0 0 1 0 0,0 0-1 0 0,0 0 0 0 0,-1 1 0 0 0,1-1 1 0 0,-5 1-1 0 0,0-1 2 0 0,0 1 0 0 0,0 1 0 0 0,0-1 0 0 0,0 1 0 0 0,0 0 0 0 0,0 1 0 0 0,1 0 0 0 0,-1 0 0 0 0,0 0 0 0 0,1 1 0 0 0,-1 0 0 0 0,1 0 0 0 0,-9 7 0 0 0,-8 6 56 0 0,-42 38 0 0 0,57-48-66 0 0,2 0 0 0 0,-11 9 34 0 0,-1 2 0 0 0,-20 25 0 0 0,35-38-31 0 0,-1 1 1 0 0,1-1-1 0 0,0 1 1 0 0,0 0-1 0 0,0 0 1 0 0,1 0-1 0 0,0 1 1 0 0,0-1-1 0 0,0 1 1 0 0,1-1-1 0 0,-1 1 1 0 0,1-1-1 0 0,1 1 1 0 0,-1 0-1 0 0,1 9 0 0 0,0-13-7 0 0,1-1-1 0 0,-1 1 0 0 0,0-1 0 0 0,1 1 0 0 0,-1-1 0 0 0,1 1 0 0 0,0-1 0 0 0,-1 1 0 0 0,1-1 0 0 0,0 0 0 0 0,0 1 0 0 0,0-1 1 0 0,0 0-1 0 0,0 0 0 0 0,0 0 0 0 0,0 0 0 0 0,2 1 0 0 0,0 0 3 0 0,-1 0 0 0 0,1 0 0 0 0,0-1 1 0 0,0 0-1 0 0,1 1 0 0 0,-1-1 0 0 0,6 1 0 0 0,-1-1 14 0 0,0 0 0 0 0,0 0 0 0 0,1-1 1 0 0,-1 0-1 0 0,16-2 0 0 0,-15 0-47 0 0,0-1 0 0 0,0 1 0 0 0,0-1 0 0 0,0-1 0 0 0,-1 0 1 0 0,1 0-1 0 0,-1-1 0 0 0,0 0 0 0 0,0 0 0 0 0,-1-1 0 0 0,1 0 0 0 0,-1 0 0 0 0,-1-1 0 0 0,1 0 1 0 0,-1 0-1 0 0,7-11 0 0 0,-8 5 456 0 0,-5 11 218 0 0,-4 6-461 0 0,2-2-203 0 0,-4 13-12 0 0,5-13 14 0 0,0 0-1 0 0,0 1 1 0 0,1-1 0 0 0,-1 0 0 0 0,1 1-1 0 0,0-1 1 0 0,0 0 0 0 0,0 1-1 0 0,0-1 1 0 0,0 1 0 0 0,0-1-1 0 0,0 0 1 0 0,1 1 0 0 0,0-1-1 0 0,-1 0 1 0 0,1 1 0 0 0,0-1-1 0 0,1 2 1 0 0,-1-2-266 0 0,22 2-4528 0 0,-10-3-2280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30 19231 0 0,'5'-7'353'0'0,"-4"5"-235"0"0,0 0 1 0 0,1 0 0 0 0,-1 1 0 0 0,0-1-1 0 0,1 0 1 0 0,0 1 0 0 0,-1-1-1 0 0,1 1 1 0 0,0 0 0 0 0,0-1 0 0 0,-1 1-1 0 0,1 0 1 0 0,0 0 0 0 0,3-1 0 0 0,-5 2-86 0 0,1 0 0 0 0,-1 0 1 0 0,0 0-1 0 0,1 0 1 0 0,-1 0-1 0 0,1 0 1 0 0,-1 0-1 0 0,0 0 1 0 0,1 0-1 0 0,-1 0 1 0 0,0 0-1 0 0,1 0 1 0 0,-1 1-1 0 0,0-1 1 0 0,0 0-1 0 0,1 0 0 0 0,-1 0 1 0 0,0 0-1 0 0,1 0 1 0 0,-1 1-1 0 0,0-1 1 0 0,0 0-1 0 0,1 0 1 0 0,-1 1-1 0 0,0-1 1 0 0,0 0-1 0 0,1 0 1 0 0,-1 1-1 0 0,0 0 1 0 0,5 8 468 0 0,-4-5-363 0 0,0 1 0 0 0,-1-1 0 0 0,1 1 1 0 0,-1-1-1 0 0,0 1 0 0 0,-1-1 0 0 0,1 1 0 0 0,-3 7 0 0 0,-11 38 491 0 0,10-39-476 0 0,-173 468 871 0 0,106-295-934 0 0,40-109-136 0 0,-17 50 173 0 0,32-79-240 0 0,16-44-116 0 0,10-2-2848 0 0,1-2 1857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6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12439 0 0,'0'0'1104'0'0,"-5"7"-880"0"0,0-2-224 0 0,-1 3 0 0 0,-1 3 2712 0 0,2 1 496 0 0,1 1 104 0 0,-1 0 16 0 0,1 1-2488 0 0,3-1-496 0 0,1 0-104 0 0,1-2-16 0 0,1-1-224 0 0,1-2 0 0 0,4-3 0 0 0,4-3-7488 0 0,5-5-1456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539 142 1839 0 0,'-1'0'134'0'0,"-10"-1"585"0"0,0 1 0 0 0,0 0 0 0 0,0 1 0 0 0,0 1 0 0 0,0 0 0 0 0,0 0 0 0 0,0 1 0 0 0,1 0 0 0 0,0 1 0 0 0,-15 7 0 0 0,13-5 1604 0 0,-19 15 2942 0 0,36-11-4097 0 0,-3-8-1077 0 0,1-1 0 0 0,0 1 1 0 0,0-1-1 0 0,0 0 0 0 0,0 0 0 0 0,0 0 1 0 0,1 0-1 0 0,-1 0 0 0 0,0-1 0 0 0,0 1 1 0 0,0-1-1 0 0,1 0 0 0 0,3 0 1 0 0,10-1 144 0 0,21-4 1 0 0,-26 3-179 0 0,35-8 41 0 0,0-3-1 0 0,63-24 0 0 0,-103 34-97 0 0,26-10-300 0 0,-1-1 0 0 0,0-2 1 0 0,-1-1-1 0 0,-1-1 0 0 0,32-26 0 0 0,-61 44 247 0 0,-1 0 0 0 0,0 0 0 0 0,1-1 1 0 0,-1 1-1 0 0,0 0 0 0 0,1 0 0 0 0,-1-1 0 0 0,0 1 0 0 0,1 0 1 0 0,-1-1-1 0 0,0 1 0 0 0,0 0 0 0 0,1-1 0 0 0,-1 1 1 0 0,0 0-1 0 0,0-1 0 0 0,0 1 0 0 0,0 0 0 0 0,0-1 0 0 0,1 1 1 0 0,-1-1-1 0 0,0 1 0 0 0,0-1 0 0 0,0 1 0 0 0,0 0 0 0 0,0-1 1 0 0,0 1-1 0 0,0-1 0 0 0,0 1 0 0 0,0 0 0 0 0,0-1 0 0 0,-1 1 1 0 0,1-1-1 0 0,0 1 0 0 0,0 0 0 0 0,0-1 0 0 0,0 1 1 0 0,-1 0-1 0 0,1-1 0 0 0,0 1 0 0 0,0 0 0 0 0,-1-1 0 0 0,1 1 1 0 0,0 0-1 0 0,0-1 0 0 0,-1 1 0 0 0,1 0 0 0 0,0 0 0 0 0,-1-1 1 0 0,1 1-1 0 0,0 0 0 0 0,-1 0 0 0 0,1 0 0 0 0,-1-1 1 0 0,1 1-1 0 0,0 0 0 0 0,-1 0 0 0 0,0 0 0 0 0,-2-1-141 0 0,-1-1 1 0 0,0 1-1 0 0,1 0 0 0 0,-1 1 0 0 0,-5-2 0 0 0,-18 2-342 0 0,1 2 0 0 0,-44 7 0 0 0,57-7 452 0 0,-70 11 233 0 0,-109 32 0 0 0,158-35 237 0 0,1 2 0 0 0,1 2 0 0 0,0 0 0 0 0,1 3 0 0 0,-58 39 0 0 0,55-29 166 0 0,-45 45 1 0 0,61-54-447 0 0,2 0 1 0 0,0 2 0 0 0,-25 41 0 0 0,38-57-56 0 0,1 0-1 0 0,0 0 0 0 0,1 0 1 0 0,-1 1-1 0 0,1-1 0 0 0,-1 0 1 0 0,1 1-1 0 0,1-1 0 0 0,-2 9 0 0 0,2-12-21 0 0,1 1 0 0 0,-1 0-1 0 0,0 0 1 0 0,0 0-1 0 0,1-1 1 0 0,-1 1 0 0 0,1 0-1 0 0,0 0 1 0 0,-1-1-1 0 0,1 1 1 0 0,0 0-1 0 0,0-1 1 0 0,0 1 0 0 0,0-1-1 0 0,0 1 1 0 0,1-1-1 0 0,-1 0 1 0 0,0 1 0 0 0,1-1-1 0 0,-1 0 1 0 0,0 0-1 0 0,1 0 1 0 0,0 0-1 0 0,-1 0 1 0 0,1 0 0 0 0,1 0-1 0 0,4 2 80 0 0,0-1 0 0 0,0 0-1 0 0,-1-1 1 0 0,1 1-1 0 0,0-1 1 0 0,1-1 0 0 0,-1 1-1 0 0,8-1 1 0 0,60-9 676 0 0,-49 5-556 0 0,266-25-669 0 0,-283 28-111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4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 2303 0 0,'-7'-14'12919'0'0,"5"19"-12671"0"0,1-1 1 0 0,0 1-1 0 0,0-1 1 0 0,1 1-1 0 0,-1-1 1 0 0,1 1-1 0 0,0 0 0 0 0,0-1 1 0 0,1 1-1 0 0,-1 0 1 0 0,1-1-1 0 0,0 1 1 0 0,2 5-1 0 0,0-2-25 0 0,1-1 0 0 0,-1 0-1 0 0,1 0 1 0 0,0 0 0 0 0,1 0 0 0 0,0-1 0 0 0,6 7-1 0 0,5 4 134 0 0,1-2 0 0 0,1 0-1 0 0,1-1 1 0 0,29 17-1 0 0,23 13 546 0 0,80 64 0 0 0,-149-107-1205 0 0,-24 10-6313 0 0,10-8 179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269 159 6991 0 0,'0'0'638'0'0,"-1"2"-418"0"0,0-1-63 0 0,0 0 1 0 0,0 1-1 0 0,0-1 1 0 0,1 0 0 0 0,-1 1-1 0 0,0-1 1 0 0,1 1-1 0 0,-1-1 1 0 0,1 0 0 0 0,0 1-1 0 0,-1-1 1 0 0,1 1-1 0 0,0-1 1 0 0,0 1 0 0 0,0-1-1 0 0,0 1 1 0 0,0-1-1 0 0,0 1 1 0 0,0-1 0 0 0,1 1-1 0 0,-1-1 1 0 0,1 1-1 0 0,-1-1 1 0 0,1 1 0 0 0,-1-1-1 0 0,1 0 1 0 0,0 1-1 0 0,0-1 1 0 0,-1 0 0 0 0,1 1-1 0 0,0-1 1 0 0,0 0-1 0 0,0 0 1 0 0,0 0-1 0 0,1 0 1 0 0,-1 0 0 0 0,0 0-1 0 0,0 0 1 0 0,3 1-1 0 0,2 1 70 0 0,-1 0 0 0 0,1-1 0 0 0,0 1-1 0 0,0-1 1 0 0,1 0 0 0 0,-1 0-1 0 0,0-1 1 0 0,10 1 0 0 0,3-1 119 0 0,0-1 1 0 0,0-1 0 0 0,27-4 0 0 0,55-16 638 0 0,-85 17-847 0 0,15-5 290 0 0,39-16 0 0 0,-42 14-300 0 0,-24 9-74 0 0,2-2-57 0 0,-5 3-10 0 0,0 1 1 0 0,-1-1 0 0 0,1 1-1 0 0,-1-1 1 0 0,1 0-1 0 0,-1 1 1 0 0,0-1-1 0 0,1 0 1 0 0,-1 0-1 0 0,0 1 1 0 0,1-1 0 0 0,-1 0-1 0 0,0 0 1 0 0,0 1-1 0 0,0-1 1 0 0,0 0-1 0 0,0 0 1 0 0,0 0 0 0 0,0 1-1 0 0,0-1 1 0 0,0 0-1 0 0,0 0 1 0 0,0 1-1 0 0,-1-2 1 0 0,-4-17-224 0 0,4 18 207 0 0,-4-9-58 0 0,-1-1 1 0 0,0 1-1 0 0,0 0 1 0 0,-9-10-1 0 0,4 6 41 0 0,9 11 34 0 0,0 0-1 0 0,-1 0 1 0 0,1 0-1 0 0,-1 0 1 0 0,0 1-1 0 0,1-1 0 0 0,-1 1 1 0 0,0 0-1 0 0,-1 0 1 0 0,1 0-1 0 0,0 0 1 0 0,-1 0-1 0 0,1 1 1 0 0,-1-1-1 0 0,1 1 1 0 0,-1 0-1 0 0,0 0 1 0 0,1 1-1 0 0,-1-1 1 0 0,-4 1-1 0 0,-2 0-132 0 0,0 1 1 0 0,0 0-1 0 0,0 1 0 0 0,0 0 1 0 0,-15 6-1 0 0,5-1-192 0 0,-2-1 183 0 0,1 2 1 0 0,1 0-1 0 0,-25 15 0 0 0,-57 39-10 0 0,17-9 47 0 0,-13 9-6 0 0,87-54 156 0 0,0 0 1 0 0,1 2-1 0 0,0-1 0 0 0,1 1 0 0 0,0 0 0 0 0,-11 17 1 0 0,18-24 10 0 0,0 1 0 0 0,1-1 1 0 0,-1 0-1 0 0,0 0 0 0 0,1 1 1 0 0,0-1-1 0 0,0 1 0 0 0,0-1 1 0 0,0 1-1 0 0,1-1 1 0 0,-1 1-1 0 0,1 0 0 0 0,0-1 1 0 0,0 1-1 0 0,0-1 0 0 0,1 1 1 0 0,-1 0-1 0 0,1-1 0 0 0,0 1 1 0 0,0-1-1 0 0,0 1 0 0 0,3 4 1 0 0,-2-3 2 0 0,1-1 0 0 0,0 0 0 0 0,1 0 0 0 0,-1 0 0 0 0,0 0 0 0 0,1 0 0 0 0,0-1 0 0 0,0 1 0 0 0,0-1 0 0 0,0 0 0 0 0,1-1 0 0 0,-1 1 0 0 0,1-1 0 0 0,0 0 0 0 0,6 3 0 0 0,5 0 100 0 0,1-1 1 0 0,0-1-1 0 0,0 0 1 0 0,0-1-1 0 0,1 0 1 0 0,30-3-1 0 0,105-18 777 0 0,-78 8-587 0 0,134-22-682 0 0,-193 30-571 0 0,-1-2-62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698 126 12815 0 0,'0'0'587'0'0,"2"-1"-16"0"0,45-24 1016 0 0,-38 21-872 0 0,-1-1 0 0 0,1 0 0 0 0,-1-1 0 0 0,11-8 0 0 0,-18 13-695 0 0,0 0 0 0 0,0 0 0 0 0,0 0-1 0 0,0-1 1 0 0,0 1 0 0 0,0 0 0 0 0,0 0 0 0 0,-1-1 0 0 0,1 1-1 0 0,0 0 1 0 0,-1-1 0 0 0,0 1 0 0 0,1 0 0 0 0,-1-1 0 0 0,0 1-1 0 0,1-1 1 0 0,-1 1 0 0 0,0 0 0 0 0,0-1 0 0 0,0 1-1 0 0,0-1 1 0 0,0 1 0 0 0,-1-1 0 0 0,1 1 0 0 0,0-1 0 0 0,-1 1-1 0 0,1 0 1 0 0,-1-1 0 0 0,0-1 0 0 0,0 2-16 0 0,-1 0-1 0 0,1-1 1 0 0,0 1 0 0 0,0 0 0 0 0,0 0 0 0 0,-1 0-1 0 0,1 0 1 0 0,-1 1 0 0 0,1-1 0 0 0,-1 0 0 0 0,1 0-1 0 0,-1 1 1 0 0,-1-1 0 0 0,0 0 8 0 0,-4-2-8 0 0,1 1 0 0 0,0 1 0 0 0,-1 0 0 0 0,1-1-1 0 0,-1 2 1 0 0,1-1 0 0 0,-1 1 0 0 0,1 0 0 0 0,-1 0 0 0 0,1 1-1 0 0,-1 0 1 0 0,1 0 0 0 0,0 1 0 0 0,-1 0 0 0 0,1 0 0 0 0,-11 5-1 0 0,1 1-4 0 0,-1 0 0 0 0,2 2 0 0 0,-1 0 0 0 0,-24 20 0 0 0,20-13-3 0 0,-4 3-16 0 0,1 0 0 0 0,-40 46 0 0 0,59-60 23 0 0,0 0 1 0 0,0-1-1 0 0,0 1 0 0 0,1 1 0 0 0,0-1 1 0 0,0 0-1 0 0,1 1 0 0 0,-4 13 1 0 0,6-18-3 0 0,-1 1 1 0 0,1 0 0 0 0,0-1-1 0 0,0 1 1 0 0,0-1 0 0 0,0 1-1 0 0,1-1 1 0 0,-1 1 0 0 0,1 0-1 0 0,-1-1 1 0 0,1 0 0 0 0,0 1-1 0 0,0-1 1 0 0,0 1 0 0 0,0-1-1 0 0,1 0 1 0 0,-1 0 0 0 0,0 1-1 0 0,1-1 1 0 0,0 0 0 0 0,-1-1-1 0 0,1 1 1 0 0,0 0 0 0 0,0 0 0 0 0,0-1-1 0 0,5 4 1 0 0,-2-3 13 0 0,0 0 1 0 0,0 0 0 0 0,0 0-1 0 0,1 0 1 0 0,-1-1-1 0 0,1 0 1 0 0,-1 0 0 0 0,1-1-1 0 0,-1 1 1 0 0,1-1-1 0 0,-1 0 1 0 0,1-1-1 0 0,0 1 1 0 0,-1-1 0 0 0,6-2-1 0 0,10-2 126 0 0,0-1 0 0 0,29-13 0 0 0,-10 2 97 0 0,0-1-1 0 0,62-41 1 0 0,-97 56-223 0 0,33-28 96 0 0,-36 30-42 0 0,-16 9 11 0 0,-20 19-17 0 0,1 0-1 0 0,2 2 1 0 0,-32 38 0 0 0,-74 106-449 0 0,94-120-278 0 0,-93 87-1 0 0,55-61 82 0 0,29-28 299 0 0,-53 57-1204 0 0,85-84 1497 0 0,0 0 1 0 0,-28 49-1 0 0,45-68 73 0 0,0 1 0 0 0,0 0 0 0 0,1 0 0 0 0,0 1 0 0 0,0-1 0 0 0,0 0 0 0 0,0 1 0 0 0,0 9 0 0 0,2-14-62 0 0,0 0 0 0 0,0-1 0 0 0,0 1 0 0 0,0 0 0 0 0,0 0 0 0 0,1-1 0 0 0,-1 1 0 0 0,1 0 0 0 0,-1-1 0 0 0,1 1-1 0 0,-1 0 1 0 0,1-1 0 0 0,0 1 0 0 0,0-1 0 0 0,0 1 0 0 0,0-1 0 0 0,0 1 0 0 0,0-1 0 0 0,0 0 0 0 0,0 1 0 0 0,1-1 0 0 0,-1 0 0 0 0,0 0 0 0 0,1 0 0 0 0,-1 0 0 0 0,1 0 0 0 0,-1 0 0 0 0,1 0 0 0 0,0-1 0 0 0,-1 1-1 0 0,1-1 1 0 0,0 1 0 0 0,-1-1 0 0 0,1 1 0 0 0,3-1 0 0 0,8 1 48 0 0,0 0-1 0 0,0-1 1 0 0,0-1 0 0 0,0 0-1 0 0,0-1 1 0 0,0 0 0 0 0,20-7-1 0 0,5-4 27 0 0,43-20-1 0 0,-55 20-585 0 0,0-2-1 0 0,43-31 1 0 0,-30 16-391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98 5527 0 0,'3'-9'117'0'0,"-2"5"-49"0"0,0 0-1 0 0,1 0 1 0 0,-1 1-1 0 0,1-1 1 0 0,0 0-1 0 0,4-5 1 0 0,7-10-8 0 0,1 1 4493 0 0,-1-1 5251 0 0,-18 30-9265 0 0,2-7-487 0 0,-86 189 426 0 0,85-182-452 0 0,2-7-25 0 0,-40 106 44 0 0,38-98-42 0 0,1 0 1 0 0,0-1-1 0 0,1 1 1 0 0,1 1 0 0 0,0-1-1 0 0,1 0 1 0 0,1 19-1 0 0,-1-28 4 0 0,1 0-1 0 0,-1 0 1 0 0,1 0-1 0 0,0 0 1 0 0,0 0-1 0 0,0-1 1 0 0,0 1-1 0 0,0 0 1 0 0,1-1-1 0 0,-1 1 1 0 0,1-1-1 0 0,0 1 1 0 0,-1-1-1 0 0,1 0 1 0 0,4 3-1 0 0,-6-4 10 0 0,1-1 0 0 0,0 0 0 0 0,0 0 0 0 0,0 0 0 0 0,0 1 0 0 0,0-1 0 0 0,-1 0 0 0 0,1 0-1 0 0,0 0 1 0 0,0 0 0 0 0,0 0 0 0 0,0 0 0 0 0,0-1 0 0 0,-1 1 0 0 0,1 0 0 0 0,0 0 0 0 0,0-1 0 0 0,1 1 0 0 0,0-1 33 0 0,6-1 40 0 0,0-1-1 0 0,0 0 1 0 0,0 0-1 0 0,-1-1 1 0 0,1 1-1 0 0,-1-2 1 0 0,0 1-1 0 0,0-1 1 0 0,0 0-1 0 0,7-8 1 0 0,7-8 193 0 0,28-38 1 0 0,-17 19-206 0 0,90-129 124 0 0,-55 70-2118 0 0,-63 95 1399 0 0,-1 0-1 0 0,1 0 1 0 0,-1 0-1 0 0,1 0 1 0 0,0 1-1 0 0,1 0 0 0 0,-1 0 1 0 0,0 0-1 0 0,10-5 1 0 0,-1 2-1301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37 8287 0 0,'7'-9'8630'0'0,"-8"7"-8559"0"0,-1 0 1 0 0,0 0-1 0 0,0 0 0 0 0,0 0 1 0 0,0 0-1 0 0,0 0 1 0 0,0 1-1 0 0,0-1 1 0 0,0 1-1 0 0,-1-1 1 0 0,1 1-1 0 0,-1 0 1 0 0,1 0-1 0 0,-1 0 1 0 0,1 0-1 0 0,-1 0 0 0 0,0 1 1 0 0,1-1-1 0 0,-1 1 1 0 0,0 0-1 0 0,0-1 1 0 0,-3 2-1 0 0,-7-1 47 0 0,1 1-1 0 0,0 1 0 0 0,-23 5 1 0 0,18-2-95 0 0,0 1-1 0 0,0 0 1 0 0,1 2 0 0 0,0-1 0 0 0,0 2 0 0 0,-14 10-1 0 0,-83 70-48 0 0,85-65 38 0 0,18-16-12 0 0,1 1 0 0 0,-15 17 0 0 0,21-22 0 0 0,0 0 0 0 0,0 0 0 0 0,1 0 0 0 0,-1 1 0 0 0,1-1 0 0 0,0 0 0 0 0,0 1 0 0 0,1 0 0 0 0,0 0 0 0 0,-2 6 0 0 0,3 1 0 0 0,6-2 0 0 0,-4-8 4 0 0,0 0-1 0 0,1 0 1 0 0,-1-1-1 0 0,0 1 1 0 0,1-1-1 0 0,-1 1 1 0 0,1-1-1 0 0,-1 0 1 0 0,1 0-1 0 0,0 0 1 0 0,-1 0-1 0 0,1-1 1 0 0,3 1-1 0 0,0 0 13 0 0,-1-1-1 0 0,1 0 1 0 0,-1 0-1 0 0,1-1 1 0 0,-1 1-1 0 0,8-3 0 0 0,4-2 48 0 0,0-1 0 0 0,-1 0-1 0 0,19-11 1 0 0,-20 10 65 0 0,0-1 1 0 0,-1-1-1 0 0,0 0 0 0 0,0-1 0 0 0,-1 0 0 0 0,0-1 0 0 0,17-19 1438 0 0,-31 32-1542 0 0,0 0-1 0 0,0 0 1 0 0,1 0 0 0 0,-2 0-1 0 0,1 0 1 0 0,0 0 0 0 0,0 0 0 0 0,-1 0-1 0 0,1 0 1 0 0,-3 1 0 0 0,-1 3 19 0 0,-2 4-49 0 0,0 0 0 0 0,0 1 0 0 0,1-1 0 0 0,0 1 0 0 0,1 1 0 0 0,0-1-1 0 0,1 1 1 0 0,0-1 0 0 0,1 1 0 0 0,1 0 0 0 0,-1 1 0 0 0,1 12 0 0 0,2-23-384 0 0,9 4-2509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54 16927 0 0,'6'-5'93'0'0,"4"-2"205"0"0,0-1 0 0 0,1 2-1 0 0,0-1 1 0 0,1 1-1 0 0,23-8 1 0 0,-33 13 143 0 0,-4 5-193 0 0,-11 21 183 0 0,-2-1-1 0 0,-1 0 0 0 0,-28 31 0 0 0,-4 7 209 0 0,-144 230 967 0 0,160-235-1804 0 0,3 1 1 0 0,2 1 0 0 0,-26 86-1 0 0,31-59-1181 0 0,16-52-5112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15 10591 0 0,'9'-3'219'0'0,"0"0"-1"0"0,-1 1 0 0 0,1 0 1 0 0,0 0-1 0 0,0 1 1 0 0,15 0-1 0 0,-22 1-124 0 0,1 0 1 0 0,-1 0-1 0 0,0 0 1 0 0,1 0-1 0 0,-1 1 1 0 0,0-1-1 0 0,1 1 0 0 0,-1-1 1 0 0,0 1-1 0 0,1 0 1 0 0,-1 0-1 0 0,0 0 1 0 0,0 0-1 0 0,0 1 0 0 0,0-1 1 0 0,0 0-1 0 0,0 1 1 0 0,0-1-1 0 0,-1 1 1 0 0,1 0-1 0 0,0 0 0 0 0,-1 0 1 0 0,1-1-1 0 0,-1 1 1 0 0,0 1-1 0 0,0-1 1 0 0,0 0-1 0 0,0 0 0 0 0,0 0 1 0 0,1 3-1 0 0,-1 4 201 0 0,0 0 0 0 0,0-1 0 0 0,0 1 0 0 0,-1 0 0 0 0,-1-1 0 0 0,1 1 0 0 0,-2 0 0 0 0,-2 12 0 0 0,-4 9 516 0 0,-13 29-1 0 0,16-47-618 0 0,-37 91 1120 0 0,-84 149 0 0 0,-82 83-918 0 0,141-239-431 0 0,-38 61 268 0 0,83-120-766 0 0,2 0 1 0 0,-22 56-1 0 0,41-91-595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16127 0 0,'-2'0'1242'0'0,"-6"1"-685"0"0,7-1-488 0 0,0 1 1 0 0,0 0-1 0 0,1-1 0 0 0,-1 1 1 0 0,0 0-1 0 0,1-1 0 0 0,-1 1 1 0 0,1 0-1 0 0,-1 0 0 0 0,1 0 1 0 0,-1 0-1 0 0,1 0 0 0 0,0-1 1 0 0,-1 1-1 0 0,1 0 0 0 0,0 0 1 0 0,0 0-1 0 0,0 0 0 0 0,-1 0 1 0 0,1 0-1 0 0,0 0 0 0 0,0 0 1 0 0,0 0-1 0 0,1 0 0 0 0,-1 0 1 0 0,0 0-1 0 0,0 0 0 0 0,1 0 1 0 0,-1 0-1 0 0,0 0 0 0 0,1-1 1 0 0,-1 1-1 0 0,1 0 0 0 0,-1 0 1 0 0,2 1-1 0 0,0 2 65 0 0,0-1 0 0 0,1 1-1 0 0,-1-1 1 0 0,1 0 0 0 0,0 1 0 0 0,0-1 0 0 0,4 3 0 0 0,1-2-76 0 0,-1 1 1 0 0,1-1 0 0 0,0 0 0 0 0,0-1 0 0 0,1 0 0 0 0,-1 0-1 0 0,1-1 1 0 0,16 2 0 0 0,6 0 218 0 0,36-1 0 0 0,254-15 1228 0 0,-286 9-1352 0 0,23-1-914 0 0,69-16 0 0 0,-105 15-920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10591 0 0,'0'0'7272'0'0,"-2"3"-6960"0"0,-7 9-93 0 0,0 1 0 0 0,-21 19 0 0 0,-1 3-52 0 0,8-8-24 0 0,-45 57 297 0 0,57-69-205 0 0,1 1-1 0 0,0 0 0 0 0,-12 29 0 0 0,20-40-163 0 0,1 0 0 0 0,-1 0 0 0 0,1 0 0 0 0,0 0 0 0 0,0 1 0 0 0,0-1 0 0 0,1 0 0 0 0,0 8 0 0 0,0-11-32 0 0,0 0 0 0 0,1 0 0 0 0,-1-1-1 0 0,0 1 1 0 0,1 0 0 0 0,-1 0 0 0 0,1-1 0 0 0,0 1 0 0 0,-1 0 0 0 0,1 0 0 0 0,0-1 0 0 0,0 1 0 0 0,0-1 0 0 0,0 1-1 0 0,0-1 1 0 0,1 0 0 0 0,-1 1 0 0 0,0-1 0 0 0,1 0 0 0 0,-1 0 0 0 0,1 0 0 0 0,-1 0 0 0 0,1 0 0 0 0,0 0 0 0 0,-1 0 0 0 0,4 1-1 0 0,2-1 90 0 0,0 1-1 0 0,0-2 0 0 0,0 1 0 0 0,0-1 0 0 0,0 0 0 0 0,0 0 0 0 0,12-2 0 0 0,-3-1 13 0 0,0-1 0 0 0,18-6 1 0 0,-22 5-117 0 0,0 0 1 0 0,0-1-1 0 0,-1 0 0 0 0,0-1 1 0 0,0 0-1 0 0,-1-1 1 0 0,0 0-1 0 0,0 0 0 0 0,14-17 1 0 0,-22 21-17 0 0,1 0 0 0 0,-1 0 0 0 0,0 0-1 0 0,0-1 1 0 0,0 1 0 0 0,0 0 0 0 0,-1-1 0 0 0,0 1 0 0 0,0-1 0 0 0,0 0 0 0 0,0 1 0 0 0,-1-1 0 0 0,1 0 0 0 0,-2 0 0 0 0,1 1 0 0 0,0-1-1 0 0,-1 0 1 0 0,-2-8 0 0 0,0-1 9 0 0,-1 0-1 0 0,-1 0 1 0 0,-1 1 0 0 0,-12-24-1 0 0,15 33-59 0 0,0-1 0 0 0,-1 1 0 0 0,1 0 0 0 0,-8-6 0 0 0,5 4-201 0 0,5 4-78 0 0,-5-3-1923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66 3223 0 0,'-13'3'876'0'0,"0"-1"0"0"0,-28 1 10958 0 0,44-5-11356 0 0,10-7-320 0 0,0 0 1 0 0,1 1-1 0 0,1 1 0 0 0,-1 0 0 0 0,1 1 1 0 0,0 0-1 0 0,1 1 0 0 0,-1 1 0 0 0,1 1 0 0 0,0 0 1 0 0,0 1-1 0 0,18 0 0 0 0,-14 1-112 0 0,0 2 0 0 0,0 0-1 0 0,1 1 1 0 0,-1 1 0 0 0,0 1 0 0 0,-1 1 0 0 0,1 1-1 0 0,-1 0 1 0 0,24 13 0 0 0,-34-15-24 0 0,-1 0-1 0 0,0 1 1 0 0,-1 0 0 0 0,1 0 0 0 0,-1 1-1 0 0,0 0 1 0 0,-1 0 0 0 0,1 1 0 0 0,-1 0-1 0 0,-1 0 1 0 0,1 0 0 0 0,-1 1 0 0 0,0 0-1 0 0,-1 0 1 0 0,0 0 0 0 0,0 0 0 0 0,-1 1-1 0 0,0 0 1 0 0,0-1 0 0 0,-1 1 0 0 0,0 0-1 0 0,-1 0 1 0 0,0 0 0 0 0,0 0 0 0 0,-1 1-1 0 0,0-1 1 0 0,-1 0 0 0 0,0 0 0 0 0,0 0-1 0 0,-1 0 1 0 0,-4 13 0 0 0,0-8 3 0 0,1-1 0 0 0,-2 0 1 0 0,0 0-1 0 0,0-1 0 0 0,-17 20 1 0 0,7-12 32 0 0,-1-1-1 0 0,-27 22 1 0 0,29-29-42 0 0,1 1 0 0 0,1 1 0 0 0,0 1 0 0 0,0 0 0 0 0,2 0 0 0 0,-19 30 0 0 0,29-42-16 0 0,1 1 0 0 0,-1-1 1 0 0,1 1-1 0 0,0-1 0 0 0,0 1 0 0 0,0-1 0 0 0,0 1 0 0 0,1-1 0 0 0,0 1 0 0 0,-1 0 0 0 0,1-1 0 0 0,0 1 1 0 0,1 0-1 0 0,-1-1 0 0 0,1 1 0 0 0,0 0 0 0 0,-1-1 0 0 0,2 1 0 0 0,-1-1 0 0 0,0 1 0 0 0,1-1 1 0 0,2 5-1 0 0,4 3 19 0 0,0 0 1 0 0,0 0-1 0 0,2-1 1 0 0,16 16-1 0 0,2 2 49 0 0,95 100 136 0 0,-115-119-171 0 0,0 0 0 0 0,0-1 0 0 0,1 0 0 0 0,0-1 0 0 0,17 11 0 0 0,-23-16-6 0 0,0-1 1 0 0,0 1-1 0 0,0-1 1 0 0,0 0-1 0 0,0 1 1 0 0,0-1-1 0 0,0-1 0 0 0,0 1 1 0 0,0 0-1 0 0,1-1 1 0 0,-1 0-1 0 0,0 1 1 0 0,0-1-1 0 0,1-1 1 0 0,-1 1-1 0 0,0 0 1 0 0,0-1-1 0 0,0 1 0 0 0,1-1 1 0 0,-1 0-1 0 0,0 0 1 0 0,0-1-1 0 0,0 1 1 0 0,4-3-1 0 0,-7 4-102 0 0,1-1 1 0 0,0 0-1 0 0,-1 0 0 0 0,1 1 1 0 0,0-1-1 0 0,-1 0 0 0 0,1 0 1 0 0,-1 0-1 0 0,1 0 0 0 0,-1 1 0 0 0,1-1 1 0 0,-1 0-1 0 0,1-2 0 0 0,1-11-4770 0 0,-2 14 4502 0 0,1-14-6519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30 2303 0 0,'0'0'15392'0'0,"1"-1"-15279"0"0,-1 0 0 0 0,0 0 1 0 0,0 1-1 0 0,0-1 0 0 0,0 0 0 0 0,0 0 0 0 0,0 0 0 0 0,0 1 0 0 0,0-1 0 0 0,0 0 1 0 0,0 0-1 0 0,0-1 0 0 0,-2 1-56 0 0,0-1 1 0 0,0 0-1 0 0,0 1 0 0 0,0-1 1 0 0,0 1-1 0 0,0 0 1 0 0,0 0-1 0 0,0-1 0 0 0,-1 1 1 0 0,1 1-1 0 0,0-1 1 0 0,-1 0-1 0 0,1 1 0 0 0,-1-1 1 0 0,1 1-1 0 0,-1 0 1 0 0,-2-1-1 0 0,-8 1-17 0 0,-1 1 1 0 0,-14 2-1 0 0,-7 0 207 0 0,2-1-114 0 0,0 1-1 0 0,-58 14 1 0 0,51-8-131 0 0,29-7 16 0 0,0 0 0 0 0,-17 7 0 0 0,24-7-12 0 0,1-1 0 0 0,-1 1 1 0 0,1 0-1 0 0,0 0 0 0 0,-1 0 0 0 0,1 1 0 0 0,0-1 0 0 0,1 1 1 0 0,-1 0-1 0 0,0-1 0 0 0,-2 6 0 0 0,-2 2-6 0 0,5 3 0 0 0,2-10 2 0 0,0 0 0 0 0,1 0 0 0 0,-1 0 0 0 0,1 0 0 0 0,0 0 0 0 0,0 0 0 0 0,0 0 0 0 0,0 0 0 0 0,1-1 0 0 0,-1 1 0 0 0,1 0 0 0 0,-1-1 0 0 0,1 1 0 0 0,0-1 0 0 0,3 4 0 0 0,4 3 13 0 0,1-1 0 0 0,15 11 0 0 0,-2-1-28 0 0,15 11 18 0 0,19 16-12 0 0,-52-40 24 0 0,0 1 1 0 0,0-1 0 0 0,0 1-1 0 0,0 0 1 0 0,-1 0 0 0 0,0 1-1 0 0,4 8 1 0 0,-7-13 19 0 0,0 1 1 0 0,0 0-1 0 0,0 0 1 0 0,0 0-1 0 0,0 0 0 0 0,-1 0 1 0 0,0 0-1 0 0,1 0 1 0 0,-1 0-1 0 0,0 0 1 0 0,0 0-1 0 0,-1 0 0 0 0,1 0 1 0 0,-1 0-1 0 0,1 0 1 0 0,-1 0-1 0 0,-1 4 1 0 0,-1-3 25 0 0,1 0 0 0 0,0 0 1 0 0,-1 0-1 0 0,0 0 0 0 0,0 0 1 0 0,0-1-1 0 0,0 0 0 0 0,-1 1 0 0 0,1-1 1 0 0,-6 3-1 0 0,-5 3 38 0 0,0-1-1 0 0,0-1 1 0 0,-1-1-1 0 0,0 0 1 0 0,-23 6-1 0 0,10-4-92 0 0,0-2 0 0 0,0-1 0 0 0,0-2 0 0 0,0 0 0 0 0,-1-2 0 0 0,1-1 0 0 0,-47-6 0 0 0,61 3-8 0 0,4-3 0 0 0,9 6-27 0 0,0-1 0 0 0,0 0 0 0 0,1 0 0 0 0,-1 1 0 0 0,0-1 0 0 0,1 0 0 0 0,-1 0 0 0 0,1 0 0 0 0,-1 0 0 0 0,0 0 0 0 0,1 0 1 0 0,0 0-1 0 0,-1 0 0 0 0,1 0 0 0 0,0 0 0 0 0,-1 0 0 0 0,1 0 0 0 0,0 0 0 0 0,0 0 0 0 0,0 0 0 0 0,0 0 0 0 0,0 0 0 0 0,0-2 0 0 0,1 2-98 0 0,0-1 1 0 0,-1 0-1 0 0,1 0 1 0 0,0 0 0 0 0,0 1-1 0 0,0-1 1 0 0,0 0-1 0 0,0 1 1 0 0,1-1-1 0 0,-1 1 1 0 0,3-3-1 0 0,1 0-280 0 0,0 0-1 0 0,1 0 0 0 0,-1 0 1 0 0,1 1-1 0 0,0 0 1 0 0,11-4-1 0 0,2 2-1194 0 0,4 0-172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4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5983 0 0,'0'0'12767'0'0,"-5"6"-11954"0"0,-117 109 1095 0 0,51-57-890 0 0,15-13-177 0 0,-11 20-456 0 0,43-41-330 0 0,23-23 35 0 0,-2 7-6709 0 0,-1 0 2716 0 0,11-12 1968 0 0,0-5-2117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1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16583 0 0,'0'0'1276'0'0,"3"-1"-822"0"0,1-1 91 0 0,1 1 0 0 0,0-1 0 0 0,0 1 0 0 0,0 0 0 0 0,0 0 0 0 0,0 0 0 0 0,0 1 0 0 0,0 0 0 0 0,0 0 0 0 0,0 0 0 0 0,0 0 1 0 0,7 2-1 0 0,-6 0-317 0 0,-1 0 1 0 0,1 0 0 0 0,-1 0 0 0 0,9 6 0 0 0,-2 0-69 0 0,1 5-511 0 0,-12-9 54 0 0,-1-2 49 0 0,-1 2-815 0 0,-7 4-58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4143 0 0,'0'0'19133'0'0,"2"0"-18418"0"0,7-2-12 0 0,-7 1 695 0 0,-1 1-1284 0 0,4-2 210 0 0,8-8 366 0 0,-8 7-1312 0 0,0 0-1 0 0,0-1 0 0 0,-1 1 0 0 0,1-1 0 0 0,-1 0 0 0 0,0-1 1 0 0,3-4-1 0 0,2-2-7560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20647 0 0,'0'0'1869'0'0,"1"-2"-1442"0"0,2-4-202 0 0,1 0 0 0 0,0 1-1 0 0,0 0 1 0 0,0 0 0 0 0,0 0-1 0 0,1 0 1 0 0,0 1 0 0 0,0 0-1 0 0,0 0 1 0 0,1 0 0 0 0,-1 1 0 0 0,1-1-1 0 0,0 1 1 0 0,0 1 0 0 0,0-1-1 0 0,8-2 1 0 0,-7 4-342 0 0,0-1-1 0 0,1 1 1 0 0,7 0 0 0 0,-12 1-257 0 0,-1 1-732 0 0,8 0-317 0 0,-8-1-65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17503 0 0,'0'0'1831'0'0,"2"-1"-1736"0"0,2-2 357 0 0,5-3 701 0 0,-2 2 4945 0 0,4 0-6087 0 0,32-4-1695 0 0,-39 8 806 0 0,1-1 0 0 0,-1 0 0 0 0,0 0 0 0 0,1 0 0 0 0,-1-1 0 0 0,0 1 0 0 0,5-4 0 0 0,1-1-7062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105 252 9215 0 0,'5'-5'144'0'0,"8"-19"4868"0"0,-14 27-2694 0 0,-30 114 1218 0 0,-13 53-3018 0 0,23-34-398 0 0,-5 168 0 0 0,33-255-1744 0 0,6-52 1258 0 0,-10 1 372 0 0,0 1 0 0 0,0-1 1 0 0,0 0-1 0 0,-1 0 1 0 0,1 0-1 0 0,0 0 1 0 0,-1-1-1 0 0,1 1 0 0 0,-1-1 1 0 0,0 1-1 0 0,0-1 1 0 0,0 0-1 0 0,0 0 1 0 0,2-3-1 0 0,2-8 252 0 0,11-28 1 0 0,-8 16 62 0 0,-7 22-281 0 0,91-205 1810 0 0,-79 181-1654 0 0,2 1 0 0 0,1 1-1 0 0,1 1 1 0 0,1 1 0 0 0,30-31-1 0 0,-40 47-107 0 0,1-1 0 0 0,10-6 0 0 0,-18 14-4 0 0,9 5 128 0 0,-7 1-100 0 0,2 7-100 0 0,-1 2-1 0 0,-1-1 1 0 0,0 0-1 0 0,-1 1 1 0 0,3 20-1 0 0,2 77 26 0 0,-4-43-31 0 0,16 138-73 0 0,-19-201 16 0 0,0 1 0 0 0,0-1 0 0 0,1 0 0 0 0,0 1 0 0 0,0-1 0 0 0,3 7 0 0 0,-3-10-77 0 0,7-1-154 0 0,-9 0 272 0 0,1-1 0 0 0,0 0 0 0 0,0 0 1 0 0,0 0-1 0 0,-1 0 0 0 0,1 1 1 0 0,0-1-1 0 0,0 0 0 0 0,0 0 1 0 0,0 0-1 0 0,-1-1 0 0 0,1 1 0 0 0,0 0 1 0 0,0 0-1 0 0,0 0 0 0 0,-1-1 1 0 0,1 1-1 0 0,0 0 0 0 0,0-1 1 0 0,-1 1-1 0 0,2-1 0 0 0,1-2 18 0 0,1 1 1 0 0,-1-1-1 0 0,0 0 0 0 0,0 0 0 0 0,-1 0 0 0 0,1-1 0 0 0,0 1 1 0 0,1-4-1 0 0,17-34 199 0 0,-10 18 24 0 0,181-306 1637 0 0,81-55-1125 0 0,-232 331-749 0 0,-22 27-79 0 0,1 1 0 0 0,0 1-1 0 0,30-25 1 0 0,-49 47-224 0 0,1 5-627 0 0,-1-1 562 0 0,-1 1 1 0 0,1-1-1 0 0,0 1 0 0 0,0-1 1 0 0,-1 1-1 0 0,0 0 1 0 0,1-1-1 0 0,-1 1 0 0 0,-1 5 1 0 0,-1 15-7206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196 212 15199 0 0,'0'0'6868'0'0,"2"0"-6364"0"0,7 0-383 0 0,-1 0 1 0 0,0-1-1 0 0,1 0 0 0 0,-1 0 1 0 0,0-1-1 0 0,0 0 0 0 0,0 0 1 0 0,0-1-1 0 0,15-7 0 0 0,1-3 367 0 0,40-27-1 0 0,-47 29-515 0 0,-2-1-1 0 0,0-1 0 0 0,0 0 1 0 0,-2-1-1 0 0,1 0 1 0 0,15-24-1 0 0,-29 38 19 0 0,0-1 1 0 0,1 1-1 0 0,-1-1 0 0 0,0 1 0 0 0,0 0 0 0 0,0-1 0 0 0,1 1 1 0 0,-1-1-1 0 0,0 1 0 0 0,0-1 0 0 0,0 1 0 0 0,0-1 1 0 0,0 1-1 0 0,0-1 0 0 0,0 1 0 0 0,0-1 0 0 0,0 1 1 0 0,0-1-1 0 0,-1 1 0 0 0,1-1 0 0 0,0 1 0 0 0,0-1 1 0 0,0 1-1 0 0,0 0 0 0 0,-1-1 0 0 0,1 1 0 0 0,0-1 1 0 0,-1 1-1 0 0,1 0 0 0 0,0-1 0 0 0,-1 1 0 0 0,1-1 1 0 0,-1 0-14 0 0,0 1 1 0 0,0-1-1 0 0,0 0 1 0 0,0 1-1 0 0,0-1 1 0 0,0 1-1 0 0,0-1 1 0 0,0 1-1 0 0,0-1 1 0 0,0 1-1 0 0,0 0 1 0 0,-1-1-1 0 0,-11 2-121 0 0,0 1 0 0 0,0 0 1 0 0,1 0-1 0 0,-1 1 0 0 0,1 1 0 0 0,-14 5 0 0 0,21-7 103 0 0,-18 7-71 0 0,-1 1 1 0 0,1 2-1 0 0,-30 19 0 0 0,-59 52 194 0 0,94-68 35 0 0,2 0 1 0 0,-1 2 0 0 0,-18 24-1 0 0,27-31-56 0 0,1 0 1 0 0,1 0-1 0 0,0 1 1 0 0,0-1-1 0 0,1 2 0 0 0,0-1 1 0 0,1 0-1 0 0,-3 13 0 0 0,6-20-55 0 0,1-1 0 0 0,-1 1 0 0 0,1 0 0 0 0,-1 0 0 0 0,1-1 0 0 0,0 1 0 0 0,1 0 0 0 0,-1 0 0 0 0,0-1-1 0 0,1 1 1 0 0,0-1 0 0 0,0 1 0 0 0,0 0 0 0 0,1-1 0 0 0,-1 1 0 0 0,4 5 0 0 0,-2-6-2 0 0,-1 0 0 0 0,1 0 0 0 0,0-1-1 0 0,0 1 1 0 0,0-1 0 0 0,0 1 0 0 0,0-1 0 0 0,0 0 0 0 0,1 0 0 0 0,-1-1 0 0 0,1 1 0 0 0,-1-1 0 0 0,1 1-1 0 0,0-1 1 0 0,0 0 0 0 0,4 0 0 0 0,7 1-21 0 0,-1-1 0 0 0,0 0 0 0 0,0-1 0 0 0,0-1-1 0 0,0 0 1 0 0,15-4 0 0 0,84-24-377 0 0,-85 21 235 0 0,69-25-2746 0 0,-52 14-4453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13 5983 0 0,'5'-1'99'0'0,"-3"0"-8"0"0,0 1 0 0 0,0-1 0 0 0,-1 1 0 0 0,1-1 0 0 0,9-7 9273 0 0,-83 37-5499 0 0,-40 13-2790 0 0,-37 14-1205 0 0,113-38 130 0 0,1 0 0 0 0,0 3 0 0 0,2 0 0 0 0,-34 30 0 0 0,-64 63 0 0 0,124-106 0 0 0,-1-1 0 0 0,1 1 0 0 0,1 0 0 0 0,-1 1 0 0 0,1-1 0 0 0,1 1 0 0 0,-7 15 0 0 0,10-21 0 0 0,1 0 0 0 0,0 0 0 0 0,0 0 0 0 0,0 1 0 0 0,0-1 0 0 0,0 0 0 0 0,1 1 0 0 0,0-1 0 0 0,-1 0 0 0 0,1 1 0 0 0,0-1 0 0 0,1 1 0 0 0,-1-1 0 0 0,1 0 0 0 0,-1 1 0 0 0,1-1 0 0 0,0 0 0 0 0,0 0 0 0 0,1 0 0 0 0,-1 1 0 0 0,1-1 0 0 0,-1-1 0 0 0,1 1 0 0 0,0 0 0 0 0,0 0 0 0 0,4 4 0 0 0,0-2-1 0 0,-1 0 0 0 0,1-1 0 0 0,0 1-1 0 0,1-1 1 0 0,-1 0 0 0 0,0-1 0 0 0,1 0-1 0 0,13 5 1 0 0,-8-5 62 0 0,-1 0 0 0 0,1 0-1 0 0,0-2 1 0 0,23 2 0 0 0,-4-5-499 0 0,1 0 1 0 0,-1-2-1 0 0,40-10 1 0 0,-31 4-6466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42 10135 0 0,'6'-3'294'0'0,"-4"3"-207"0"0,-1-1 0 0 0,1 0 0 0 0,0 0 0 0 0,-1 0 0 0 0,1 0 0 0 0,-1 0 0 0 0,0-1 0 0 0,1 1 0 0 0,-1 0 0 0 0,0-1 0 0 0,2-1 0 0 0,-3 3 153 0 0,0-1 1 0 0,1 1 0 0 0,-1 0 0 0 0,1-1 0 0 0,-1 1 0 0 0,0 0 0 0 0,0-1-1 0 0,1 1 1 0 0,-1-1 0 0 0,0 1 0 0 0,0 0 0 0 0,1-1 0 0 0,-1 1-1 0 0,0-1 1 0 0,0 1 0 0 0,0-1 0 0 0,0 1 0 0 0,0-1 0 0 0,1 1-1 0 0,-1 0 1 0 0,0-1 0 0 0,0 1 0 0 0,0-1 0 0 0,0 1 0 0 0,-1-1-1 0 0,1 0 1 0 0,0 0-154 0 0,-1 1 0 0 0,1-1 0 0 0,-1 1 0 0 0,1-1 1 0 0,-1 1-1 0 0,1-1 0 0 0,-1 1 0 0 0,1-1 0 0 0,-1 1 0 0 0,0-1 0 0 0,1 1 0 0 0,-1 0 0 0 0,1-1 0 0 0,-1 1 0 0 0,-1 0 0 0 0,-1-1-114 0 0,-1 0 0 0 0,1 0-1 0 0,-1 0 1 0 0,1 1 0 0 0,-6-1 0 0 0,-6 3 103 0 0,0 0 1 0 0,-1 1-1 0 0,1 0 1 0 0,-17 7 0 0 0,-57 25 22 0 0,24-5-51 0 0,3 4-1 0 0,0 2 0 0 0,-60 47 1 0 0,103-69 50 0 0,1 1 1 0 0,-21 20 0 0 0,34-30-53 0 0,1-1-1 0 0,0 1 1 0 0,0 0 0 0 0,1 0-1 0 0,-1 0 1 0 0,1 0 0 0 0,0 1-1 0 0,1-1 1 0 0,-1 1 0 0 0,1 0-1 0 0,0 0 1 0 0,1 0 0 0 0,-3 11 0 0 0,4-15-33 0 0,0 0 0 0 0,0 0 0 0 0,1 0 1 0 0,-1 0-1 0 0,0 0 0 0 0,1 0 1 0 0,-1 0-1 0 0,1-1 0 0 0,0 1 1 0 0,0 0-1 0 0,-1 0 0 0 0,1 0 1 0 0,0-1-1 0 0,0 1 0 0 0,1 0 1 0 0,-1-1-1 0 0,0 1 0 0 0,1-1 1 0 0,-1 0-1 0 0,0 1 0 0 0,1-1 1 0 0,0 0-1 0 0,-1 0 0 0 0,1 0 1 0 0,0 0-1 0 0,-1 0 0 0 0,1 0 1 0 0,0-1-1 0 0,0 1 0 0 0,0 0 1 0 0,0-1-1 0 0,2 1 0 0 0,6 1 46 0 0,0-1 1 0 0,0 0-1 0 0,0 0 0 0 0,-1-1 0 0 0,12-1 0 0 0,6-2 82 0 0,0-1-1 0 0,0-2 0 0 0,-1 0 1 0 0,0-2-1 0 0,35-14 1 0 0,-16 1-2107 0 0,86-53 0 0 0,-113 62 101 0 0,-3-1-21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35 350 3679 0 0,'0'0'284'0'0,"-2"2"-186"0"0,-20 14 10368 0 0,13-13-3886 0 0,8-5-6447 0 0,1 0 0 0 0,0-1 0 0 0,-1 1-1 0 0,1 0 1 0 0,0-1 0 0 0,0 1 0 0 0,1-1 0 0 0,-1 1-1 0 0,0 0 1 0 0,1-1 0 0 0,-1 1 0 0 0,1 0-1 0 0,0-1 1 0 0,0 1 0 0 0,0 0 0 0 0,0 0 0 0 0,0 0-1 0 0,0 0 1 0 0,1 0 0 0 0,-1 0 0 0 0,4-3 0 0 0,3-5 127 0 0,1 1 0 0 0,17-14-1 0 0,58-42-175 0 0,176-103-1 0 0,-249 161-99 0 0,0 1 0 0 0,0 0 0 0 0,0 1 0 0 0,1 0 0 0 0,0 1 0 0 0,0 0 0 0 0,16-3 0 0 0,-27 7 16 0 0,0 0 0 0 0,0 0 0 0 0,0 0 0 0 0,0 0 0 0 0,-1 0 0 0 0,1 0 0 0 0,0 0 0 0 0,0 0 0 0 0,0 1 0 0 0,-1-1 0 0 0,1 0 0 0 0,0 0 0 0 0,1 1 0 0 0,-1 0 7 0 0,0 1 0 0 0,0-1 0 0 0,0 0 0 0 0,0 1 0 0 0,0-1 0 0 0,0 1 0 0 0,-1-1 0 0 0,1 1-1 0 0,-1-1 1 0 0,1 1 0 0 0,-1-1 0 0 0,1 1 0 0 0,-1 0 0 0 0,0-1 0 0 0,0 1 0 0 0,0-1 0 0 0,0 1 0 0 0,0 0 0 0 0,0-1 0 0 0,0 1 0 0 0,-1 3-1 0 0,-1 4 48 0 0,0 1 0 0 0,-4 12-1 0 0,-8 13 123 0 0,-17 33-1 0 0,0-3-63 0 0,22-44-287 0 0,1 1 0 0 0,0 0 0 0 0,2 1 0 0 0,-6 34 0 0 0,12-56 36 0 0,0-1 0 0 0,0 1-1 0 0,-1 0 1 0 0,1-1-1 0 0,0 1 1 0 0,1 0-1 0 0,-1-1 1 0 0,0 1-1 0 0,0 0 1 0 0,0 0-1 0 0,0-1 1 0 0,0 1-1 0 0,1 0 1 0 0,-1-1-1 0 0,0 1 1 0 0,1-1-1 0 0,0 2 1 0 0,0 0-978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19 13991 0 0,'0'0'1268'0'0,"-1"1"-1041"0"0,-37 51 54 0 0,2 1 0 0 0,-38 78 1 0 0,71-126-305 0 0,-12 23 53 0 0,-31 60 138 0 0,42-77-98 0 0,-1 0 1 0 0,2 0 0 0 0,0 0-1 0 0,0 1 1 0 0,1-1 0 0 0,-1 15-1 0 0,2-23-27 0 0,1 0 0 0 0,0-1 0 0 0,0 1 0 0 0,0 0-1 0 0,0-1 1 0 0,1 1 0 0 0,-1 0 0 0 0,1-1 0 0 0,0 1-1 0 0,-1-1 1 0 0,1 1 0 0 0,0-1 0 0 0,1 1 0 0 0,-1-1 0 0 0,0 0-1 0 0,1 1 1 0 0,-1-1 0 0 0,1 0 0 0 0,0 0 0 0 0,0 0 0 0 0,-1 0-1 0 0,1 0 1 0 0,0-1 0 0 0,1 1 0 0 0,-1-1 0 0 0,0 1 0 0 0,0-1-1 0 0,1 0 1 0 0,-1 0 0 0 0,1 0 0 0 0,-1 0 0 0 0,5 1-1 0 0,1-1 86 0 0,0 1 0 0 0,0-2 0 0 0,0 1-1 0 0,1-1 1 0 0,-1 0 0 0 0,0-1 0 0 0,1 0-1 0 0,-1 0 1 0 0,11-4 0 0 0,0-1 115 0 0,1-2-1 0 0,-1 0 1 0 0,0-1 0 0 0,0 0-1 0 0,-1-2 1 0 0,26-19 0 0 0,-8 0 333 0 0,61-61 1 0 0,-82 75-474 0 0,-1-2 1 0 0,0 1 0 0 0,-1-2-1 0 0,-1 1 1 0 0,12-26-1 0 0,-18 31-53 0 0,-1-1-1 0 0,0 1 0 0 0,0-1 0 0 0,-1 0 0 0 0,-1 0 0 0 0,-1-1 1 0 0,0 1-1 0 0,0-1 0 0 0,-2-15 0 0 0,0 25-227 0 0,0 1 1 0 0,-1 0-1 0 0,0 0 0 0 0,0-1 1 0 0,0 1-1 0 0,0 0 1 0 0,-4-7-1 0 0,4 9-626 0 0,1 2 715 0 0,0 0 0 0 0,0 0-1 0 0,-1 0 1 0 0,1-1 0 0 0,0 1 0 0 0,0 0 0 0 0,0 0 0 0 0,-1 0 0 0 0,1 0 0 0 0,0 0-1 0 0,0 0 1 0 0,-1 0 0 0 0,1 0 0 0 0,0 0 0 0 0,0 0 0 0 0,-1-1 0 0 0,1 1 0 0 0,0 0-1 0 0,-1 0 1 0 0,1 1 0 0 0,0-1 0 0 0,0 0 0 0 0,-1 0 0 0 0,1 0 0 0 0,0 0 0 0 0,0 0-1 0 0,-1 0 1 0 0,1 0 0 0 0,0 0 0 0 0,-11 4-1674 0 0,10-4 1528 0 0,-1 1-1092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10 1375 0 0,'-11'-6'10291'0'0,"8"5"-8851"0"0,0 0-1305 0 0,1 0 0 0 0,-1 1 1 0 0,1 0-1 0 0,-1 0 0 0 0,0 0 0 0 0,1 0 1 0 0,-1 0-1 0 0,0 0 0 0 0,1 1 0 0 0,-1-1 0 0 0,1 1 1 0 0,-1 0-1 0 0,1 0 0 0 0,-1 0 0 0 0,1 0 1 0 0,-1 0-1 0 0,1 0 0 0 0,0 0 0 0 0,0 1 0 0 0,0 0 1 0 0,0-1-1 0 0,0 1 0 0 0,0 0 0 0 0,0 0 1 0 0,0 0-1 0 0,1 0 0 0 0,-1 0 0 0 0,1 0 1 0 0,-1 0-1 0 0,1 1 0 0 0,0-1 0 0 0,-1 3 0 0 0,0 1-53 0 0,0-1-1 0 0,1 1 0 0 0,-1-1 1 0 0,1 1-1 0 0,1-1 0 0 0,-1 1 1 0 0,1-1-1 0 0,0 1 1 0 0,0 0-1 0 0,1-1 0 0 0,-1 1 1 0 0,1-1-1 0 0,1 1 0 0 0,2 7 1 0 0,1 0-63 0 0,1 0 0 0 0,1-1 0 0 0,0 0 0 0 0,1 0 0 0 0,0-1 0 0 0,1 0 0 0 0,0 0 1 0 0,14 11-1 0 0,14 10 0 0 0,42 28 1 0 0,-36-29-29 0 0,-14-10 9 0 0,-12-9 0 0 0,0 0 0 0 0,21 21 0 0 0,-34-28 0 0 0,0-1 0 0 0,0 1 0 0 0,0 0 0 0 0,-1 0 0 0 0,1 1 0 0 0,-1-1 0 0 0,0 1 0 0 0,-1-1 0 0 0,0 1 0 0 0,0 0 0 0 0,0 0 0 0 0,2 9 0 0 0,-3-8 4 0 0,-1 0-1 0 0,1-1 1 0 0,-1 1 0 0 0,-1 0-1 0 0,1-1 1 0 0,-1 1-1 0 0,0 0 1 0 0,0-1 0 0 0,-5 12-1 0 0,2-9 25 0 0,0-1 0 0 0,0 1 0 0 0,-1-1 0 0 0,0 0 0 0 0,0-1 0 0 0,-11 12 0 0 0,-20 19 111 0 0,-1-1 0 0 0,-2-1-1 0 0,-2-3 1 0 0,-1-1 0 0 0,-78 44-1 0 0,79-52-32 0 0,-83 42 156 0 0,86-47-274 0 0,36-18-53 0 0,4 0-1474 0 0,11 4 337 0 0,0 0 1 0 0,0 0-1 0 0,1-1 0 0 0,21 3 0 0 0,-24-7-3541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22 6911 0 0,'34'-21'13140'0'0,"-37"22"-12513"0"0,-20 10-194 0 0,0 2 0 0 0,1 0 0 0 0,-37 29 1 0 0,17-10-102 0 0,-47 35 6 0 0,74-53-278 0 0,0 0-1 0 0,1 1 1 0 0,-18 23-1 0 0,21-19-59 0 0,11-10 0 0 0,1-5 0 0 0,4 6-24 0 0,-2-7-15 0 0,1-1 0 0 0,0 1 0 0 0,0-1 0 0 0,0 0 0 0 0,0-1 0 0 0,1 1 0 0 0,-1-1 0 0 0,1 1 0 0 0,4-1 0 0 0,6 4-52 0 0,3 1 26 0 0,0 0 0 0 0,-1 2 0 0 0,0 0 1 0 0,31 21-1 0 0,-41-24 66 0 0,-1 0 0 0 0,1 0 0 0 0,-1 1 0 0 0,0-1 1 0 0,0 2-1 0 0,-1-1 0 0 0,1 0 0 0 0,-2 1 0 0 0,1 0 0 0 0,-1 0 0 0 0,0 1 1 0 0,0-1-1 0 0,4 14 0 0 0,-7-18 19 0 0,-1 0 0 0 0,1 1 0 0 0,-1-1 0 0 0,1 1 1 0 0,-1-1-1 0 0,0 1 0 0 0,0-1 0 0 0,-1 1 0 0 0,1-1 0 0 0,-1 1 0 0 0,0-1 1 0 0,0 1-1 0 0,-2 5 0 0 0,1-4 11 0 0,-1 0-1 0 0,0 0 1 0 0,0 0 0 0 0,-1-1 0 0 0,1 1 0 0 0,-1-1 0 0 0,-7 7-1 0 0,-1-1 23 0 0,0-1 0 0 0,0-1 0 0 0,-1 0 0 0 0,0-1 0 0 0,-23 9 0 0 0,17-8-52 0 0,-1-1-1 0 0,-42 8 1 0 0,50-13-70 0 0,0-1 0 0 0,0 0 0 0 0,0 0 0 0 0,0-2 0 0 0,0 1 0 0 0,-21-4 0 0 0,31 3 14 0 0,0 0 0 0 0,0 1 0 0 0,0-1 0 0 0,-1 0 0 0 0,1 0 0 0 0,0 0 0 0 0,0 0 0 0 0,0 0 0 0 0,-1-2 0 0 0,2 2-16 0 0,0 1 1 0 0,0-1-1 0 0,1 0 1 0 0,-1 0-1 0 0,0 1 1 0 0,1-1-1 0 0,-1 0 0 0 0,1 0 1 0 0,-1 0-1 0 0,1 0 1 0 0,0 0-1 0 0,-1 0 1 0 0,1 0-1 0 0,0 0 0 0 0,0 0 1 0 0,0 0-1 0 0,-1 0 1 0 0,1 0-1 0 0,0 0 1 0 0,0 0-1 0 0,0 0 0 0 0,1-1 1 0 0,4-17-1045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56 18311 0 0,'0'0'838'0'0,"1"2"-16"0"0,6 9-659 0 0,-1-1 10 0 0,1 0 1 0 0,11 13 0 0 0,-16-21 53 0 0,0 0 0 0 0,0 0 0 0 0,0 0 1 0 0,1 0-1 0 0,-1 0 0 0 0,1 0 0 0 0,0 0 0 0 0,-1-1 1 0 0,1 1-1 0 0,0-1 0 0 0,0 0 0 0 0,0 0 1 0 0,0 0-1 0 0,6 1 0 0 0,4-2-57 0 0,1 0 0 0 0,-1-2 1 0 0,1 1-1 0 0,-1-1 0 0 0,0-1 0 0 0,0-1 0 0 0,0 0 0 0 0,0 0 1 0 0,0-1-1 0 0,-1-1 0 0 0,0 0 0 0 0,0-1 0 0 0,-1 0 0 0 0,0 0 1 0 0,19-18-1 0 0,-25 20-286 0 0,0-1 1 0 0,-1 1-1 0 0,0-1 1 0 0,0 0-1 0 0,6-11 0 0 0,-10 16 89 0 0,0 1-1 0 0,0 0 1 0 0,1 0-1 0 0,-1 0 0 0 0,0 0 1 0 0,0 0-1 0 0,0 0 0 0 0,0-1 1 0 0,0 1-1 0 0,0 0 0 0 0,1 0 1 0 0,-1 0-1 0 0,0-1 0 0 0,0 1 1 0 0,0 0-1 0 0,0 0 0 0 0,0 0 1 0 0,0 0-1 0 0,0-1 1 0 0,0 1-1 0 0,0 0 0 0 0,0 0 1 0 0,0-1-1 0 0,0 1 0 0 0,0 0 1 0 0,0 0-1 0 0,0 0 0 0 0,0 0 1 0 0,0-1-1 0 0,0 1 0 0 0,0 0 1 0 0,0 0-1 0 0,0 0 1 0 0,-1-1-1 0 0,1 1 0 0 0,0 0 1 0 0,0 0-1 0 0,0 0 0 0 0,0 0 1 0 0,0-1-1 0 0,0 1 0 0 0,-1 0 1 0 0,1 0-1 0 0,0 0 0 0 0,0 0 1 0 0,0 0-1 0 0,0 0 1 0 0,-1 0-1 0 0,1-1 0 0 0,0 1 1 0 0,0 0-1 0 0,0 0 0 0 0,-1 0 1 0 0,1 0-1 0 0,0 0 0 0 0,0 0 1 0 0,0 0-1 0 0,-1 0 0 0 0,1 0 1 0 0,0 0-1 0 0,-14 3-872 0 0,11-2 952 0 0,-16 7-428 0 0,0 0 1 0 0,0 1-1 0 0,1 1 0 0 0,-28 21 1 0 0,32-22 256 0 0,-32 24-27 0 0,3 2 0 0 0,0 1 1 0 0,3 3-1 0 0,1 1 1 0 0,-47 63-1 0 0,83-99 146 0 0,-10 13 0 0 0,-13 21 0 0 0,24-34 0 0 0,-1 1 0 0 0,1-1 0 0 0,0 1 0 0 0,0 0 0 0 0,1 0 0 0 0,-1-1 0 0 0,1 1 0 0 0,0 0 0 0 0,0 0 0 0 0,0 8 0 0 0,1-11 0 0 0,0 0-1 0 0,0-1 1 0 0,1 1-1 0 0,-1-1 1 0 0,0 1-1 0 0,1 0 1 0 0,-1-1-1 0 0,1 1 1 0 0,0-1-1 0 0,0 1 1 0 0,-1-1-1 0 0,1 1 1 0 0,0-1-1 0 0,0 1 1 0 0,0-1-1 0 0,0 0 1 0 0,0 0-1 0 0,1 0 1 0 0,1 2-1 0 0,-1-1 4 0 0,1-1 0 0 0,0 1 0 0 0,0-1 0 0 0,0 1 0 0 0,0-1 0 0 0,0 0 0 0 0,1 0 0 0 0,-1-1 0 0 0,4 2 0 0 0,6-1 33 0 0,-1-1 0 0 0,1 0-1 0 0,-1-1 1 0 0,14-2 0 0 0,7-3-195 0 0,0-2-1 0 0,0-1 1 0 0,0-1 0 0 0,-2-2-1 0 0,37-19 1 0 0,-15 0-2091 0 0,-33 18 1455 0 0,19-9-787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88 436 5063 0 0,'19'-37'619'0'0,"2"0"0"0"0,1 1 0 0 0,2 2 0 0 0,2 0 0 0 0,48-50 0 0 0,-51 62 156 0 0,68-61 1069 0 0,-78 73-1307 0 0,1 0-1 0 0,-1 1 1 0 0,2 0-1 0 0,-1 1 1 0 0,22-8-1 0 0,-7 9 2943 0 0,-27 9-2864 0 0,0 1-504 0 0,-1 0 1 0 0,1 0 0 0 0,-1 1 0 0 0,0-1 0 0 0,1 0 0 0 0,-2 0 0 0 0,1 1 0 0 0,0-1 0 0 0,-1 0-1 0 0,1 1 1 0 0,-1-1 0 0 0,0 1 0 0 0,0-1 0 0 0,0 0 0 0 0,-1 1 0 0 0,1-1 0 0 0,-1 0 0 0 0,0 1-1 0 0,0-1 1 0 0,-2 4 0 0 0,-3 10 284 0 0,-2 0 0 0 0,-15 26 0 0 0,14-26-174 0 0,-104 175 995 0 0,-36 68-570 0 0,143-248-650 0 0,-182 391-400 0 0,171-349-928 0 0,9-18-2322 0 0,6-22-3370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17567 0 0,'0'0'1588'0'0,"1"3"-1304"0"0,2 3-204 0 0,0-1 0 0 0,1 1-1 0 0,-1-1 1 0 0,1 0 0 0 0,0 0 0 0 0,0 0-1 0 0,1-1 1 0 0,-1 0 0 0 0,1 1 0 0 0,0-1-1 0 0,1-1 1 0 0,-1 1 0 0 0,0-1 0 0 0,1 0-1 0 0,0 0 1 0 0,0-1 0 0 0,0 0 0 0 0,0 0-1 0 0,0 0 1 0 0,11 1 0 0 0,-2-1 233 0 0,0-1 0 0 0,0 0 0 0 0,0-1 0 0 0,-1-1 0 0 0,17-3 0 0 0,73-18 894 0 0,-8-2-1083 0 0,-1-5 0 0 0,175-79 0 0 0,-254 101-398 0 0,0-1-575 0 0,0 0 1 0 0,0-1 0 0 0,0 0 0 0 0,-1-1-1 0 0,15-14 1 0 0,0-5-1241 0 0,-5 3-14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51 12895 0 0,'5'-6'434'0'0,"0"-1"0"0"0,1 1 0 0 0,0 1 0 0 0,0-1 0 0 0,0 1 0 0 0,10-6 0 0 0,-15 10-98 0 0,0 1 0 0 0,0-1 1 0 0,0 1-1 0 0,0-1 0 0 0,0 1 1 0 0,0 0-1 0 0,-1-1 0 0 0,1 1 1 0 0,0 0-1 0 0,0 0 0 0 0,0 0 1 0 0,0-1-1 0 0,0 1 0 0 0,1 0 1 0 0,0 1-1 0 0,-1-1-209 0 0,0 0-1 0 0,0 0 1 0 0,0 1 0 0 0,0-1-1 0 0,0 1 1 0 0,0-1-1 0 0,0 1 1 0 0,0-1 0 0 0,0 1-1 0 0,0-1 1 0 0,0 1 0 0 0,0 1-1 0 0,1 0-63 0 0,0 0 0 0 0,0 0-1 0 0,-1 0 1 0 0,0 1 0 0 0,1-1-1 0 0,-1 0 1 0 0,0 1 0 0 0,0-1-1 0 0,1 4 1 0 0,-1 1 16 0 0,0 0 1 0 0,0 1-1 0 0,0-1 0 0 0,-1 1 1 0 0,0-1-1 0 0,-1 1 0 0 0,1-1 0 0 0,-3 9 1 0 0,-18 59 320 0 0,18-64-353 0 0,-22 59 145 0 0,-2 0 0 0 0,-44 76 0 0 0,-88 122-345 0 0,113-199-1057 0 0,-72 83 0 0 0,114-148 1039 0 0,-1 2-132 0 0,0-1-1 0 0,1 0 0 0 0,-7 13 1 0 0,24-16-189 0 0,-9-3 414 0 0,0 0-1 0 0,-1 0 1 0 0,1 0 0 0 0,0-1 0 0 0,0 1-1 0 0,-1-1 1 0 0,1 0 0 0 0,-1 0-1 0 0,0 0 1 0 0,0 0 0 0 0,1-1 0 0 0,-1 1-1 0 0,2-4 1 0 0,6-3-97 0 0,48-39-102 0 0,-39 29 367 0 0,1 2 1 0 0,1 0 0 0 0,37-20 0 0 0,2 9 583 0 0,-54 25-472 0 0,1 0 1 0 0,-1 1 0 0 0,1 0 0 0 0,0 1-1 0 0,-1 0 1 0 0,10 0 0 0 0,-16 1-162 0 0,0 0 0 0 0,1 1 1 0 0,-1 0-1 0 0,0-1 0 0 0,0 1 0 0 0,0 0 1 0 0,0-1-1 0 0,0 1 0 0 0,-1 0 0 0 0,1 0 1 0 0,0 0-1 0 0,0 0 0 0 0,0 0 0 0 0,-1 0 1 0 0,1 0-1 0 0,0 0 0 0 0,-1 0 0 0 0,1 0 1 0 0,-1 0-1 0 0,1 2 0 0 0,-1-3-15 0 0,1 3-2 0 0,0 0 0 0 0,0 0 0 0 0,-1 0 0 0 0,1-1 0 0 0,-1 1 0 0 0,1 0 0 0 0,-1 0 0 0 0,0 0 0 0 0,0 0 0 0 0,-1 0 0 0 0,0 3 0 0 0,-10 33 90 0 0,6-24-98 0 0,-22 58 144 0 0,17-51-376 0 0,1 1-1 0 0,-6 26 1 0 0,15-46-478 0 0,-3 11 734 0 0,5-4-6756 0 0,4-1 146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97 150 17823 0 0,'0'0'1618'0'0,"3"0"-1332"0"0,16 0 191 0 0,0-1 0 0 0,0-1 0 0 0,1-1 0 0 0,-1-1 0 0 0,29-9-1 0 0,-33 8-96 0 0,-1-1 0 0 0,0 0 0 0 0,-1-1 0 0 0,0 0 0 0 0,0-1 0 0 0,24-19 0 0 0,-29 18-368 0 0,3-2-60 0 0,-11 11 47 0 0,0 0 1 0 0,1 0-1 0 0,-1-1 0 0 0,1 1 0 0 0,-1 0 0 0 0,0-1 1 0 0,1 1-1 0 0,-1 0 0 0 0,0-1 0 0 0,0 1 1 0 0,1-1-1 0 0,-1 1 0 0 0,0 0 0 0 0,0-1 0 0 0,1 1 1 0 0,-1-1-1 0 0,0 1 0 0 0,0-1 0 0 0,0 1 1 0 0,0-1-1 0 0,0 0 0 0 0,1-3-47 0 0,-1 2 37 0 0,0 1 0 0 0,0-1 0 0 0,0 1 0 0 0,0-1 0 0 0,0 1-1 0 0,0-1 1 0 0,0 1 0 0 0,0-1 0 0 0,0 0 0 0 0,-1 1 0 0 0,0-2 0 0 0,1 2 2 0 0,-1 1 0 0 0,1-1 1 0 0,-1 1-1 0 0,1-1 0 0 0,-1 1 0 0 0,1-1 0 0 0,-1 1 1 0 0,0-1-1 0 0,1 1 0 0 0,-1-1 0 0 0,0 1 0 0 0,1 0 1 0 0,-1 0-1 0 0,0-1 0 0 0,1 1 0 0 0,-1 0 0 0 0,0 0 1 0 0,0 0-1 0 0,1 0 0 0 0,-1 0 0 0 0,0 0 0 0 0,1 0 1 0 0,-1 0-1 0 0,0 0 0 0 0,0 0 0 0 0,-1 0 0 0 0,-5 2-47 0 0,-1-1-1 0 0,0 1 0 0 0,1 0 0 0 0,-1 1 0 0 0,-13 6 0 0 0,-34 23-175 0 0,42-24 180 0 0,-91 61-172 0 0,83-54 171 0 0,1 2-1 0 0,-32 34 1 0 0,47-46 45 0 0,0 1 0 0 0,1 0 1 0 0,0 1-1 0 0,0-1 0 0 0,0 1 0 0 0,1 0 0 0 0,-1 0 0 0 0,-3 14 0 0 0,6-18 6 0 0,1 0 0 0 0,-1 1 0 0 0,1-1-1 0 0,0 0 1 0 0,0 0 0 0 0,0 1 0 0 0,0-1-1 0 0,0 0 1 0 0,1 0 0 0 0,-1 0-1 0 0,1 1 1 0 0,0-1 0 0 0,0 0 0 0 0,0 0-1 0 0,0 0 1 0 0,1 0 0 0 0,-1 0-1 0 0,1-1 1 0 0,0 1 0 0 0,0 0 0 0 0,0-1-1 0 0,0 1 1 0 0,3 2 0 0 0,1 0 8 0 0,0-1 1 0 0,1 1 0 0 0,0-1-1 0 0,-1 0 1 0 0,1-1-1 0 0,1 0 1 0 0,-1 0 0 0 0,1 0-1 0 0,-1-1 1 0 0,1 0-1 0 0,-1 0 1 0 0,1-1-1 0 0,0 0 1 0 0,15-1 0 0 0,3-1 46 0 0,0 0 0 0 0,0-2 0 0 0,30-8-1 0 0,-16-1-921 0 0,-15 1-5031 0 0,-4-2-1484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1070 5527 0 0,'0'0'823'0'0,"1"-1"513"0"0,44-77 6821 0 0,-12 19-6247 0 0,57-76 1117 0 0,147-170 0 0 0,-58 65-1894 0 0,-174 234-1123 0 0,-2 7-6 0 0,-3 10-7 0 0,0-9 3 0 0,-5 51-20 0 0,-18 88-1 0 0,0-8-2 0 0,16-82 2 0 0,-4 37-352 0 0,-1 121-1 0 0,12-199 280 0 0,1 0 0 0 0,0 0 1 0 0,1 0-1 0 0,-1 0 0 0 0,2 0 0 0 0,3 9 0 0 0,-6-17 84 0 0,1 0 0 0 0,-1 0 0 0 0,1-1 0 0 0,0 1 1 0 0,0 0-1 0 0,0-1 0 0 0,0 1 0 0 0,0-1 0 0 0,0 1 0 0 0,0-1 0 0 0,1 0 0 0 0,-1 1 0 0 0,0-1 0 0 0,1 0 0 0 0,-1 0 1 0 0,1 0-1 0 0,0 0 0 0 0,-1 0 0 0 0,1 0 0 0 0,0 0 0 0 0,-1-1 0 0 0,1 1 0 0 0,0-1 0 0 0,0 1 0 0 0,-1-1 1 0 0,1 1-1 0 0,0-1 0 0 0,0 0 0 0 0,0 0 0 0 0,0 0 0 0 0,0 0 0 0 0,-1 0 0 0 0,1-1 0 0 0,0 1 0 0 0,0-1 0 0 0,0 1 1 0 0,-1-1-1 0 0,1 1 0 0 0,3-3 0 0 0,5-2 59 0 0,1-2 1 0 0,-2 1 0 0 0,1-1-1 0 0,-1 0 1 0 0,0-1 0 0 0,0 0-1 0 0,7-9 1 0 0,-8 6 67 0 0,1 0 0 0 0,-2 0 0 0 0,0 0-1 0 0,0-1 1 0 0,9-22 0 0 0,19-69 742 0 0,-4 8-291 0 0,-6 39-286 0 0,3 1 0 0 0,40-61 0 0 0,80-95 107 0 0,-96 143-345 0 0,-13 19-142 0 0,43-72 0 0 0,-77 112-97 0 0,-5 7 3 0 0,-1 5-1444 0 0,-25 55-1653 0 0,15-33 1462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94 5527 0 0,'2'-5'199'0'0,"0"1"-1"0"0,0-1 0 0 0,0 0 0 0 0,-1 0 1 0 0,0 0-1 0 0,0 0 0 0 0,0 0 0 0 0,-1 0 1 0 0,0-6-1 0 0,0 9 144 0 0,0 1-1 0 0,0-1 1 0 0,0 0 0 0 0,0 1 0 0 0,-1-1-1 0 0,1 1 1 0 0,0-1 0 0 0,-1 1 0 0 0,0-1-1 0 0,1 1 1 0 0,-1-1 0 0 0,0 1 0 0 0,0-1-1 0 0,1 1 1 0 0,-1 0 0 0 0,0-1-1 0 0,-1 1 1 0 0,1 0 0 0 0,0 0 0 0 0,0 0-1 0 0,0 0 1 0 0,-1 0 0 0 0,1 0 0 0 0,0 0-1 0 0,-1 1 1 0 0,1-1 0 0 0,-1 0 0 0 0,1 1-1 0 0,-1-1 1 0 0,1 1 0 0 0,-1-1-1 0 0,-2 1 1 0 0,-2-1-122 0 0,0 1-1 0 0,0 1 1 0 0,1-1 0 0 0,-1 1-1 0 0,0 0 1 0 0,1 0 0 0 0,-1 1-1 0 0,1 0 1 0 0,-1 0 0 0 0,1 0-1 0 0,0 1 1 0 0,0-1-1 0 0,0 1 1 0 0,0 0 0 0 0,-5 5-1 0 0,-8 7-23 0 0,0 0 0 0 0,-19 23 0 0 0,37-38-195 0 0,-25 26 32 0 0,2 1 0 0 0,-23 35-1 0 0,40-53-27 0 0,0 1 0 0 0,1 0 0 0 0,0 0 0 0 0,0 0 0 0 0,1 1 0 0 0,0-1 0 0 0,1 1 0 0 0,0 0-1 0 0,1 0 1 0 0,0 0 0 0 0,0 12 0 0 0,2-20-5 0 0,0 1 0 0 0,0-1 0 0 0,1 0 0 0 0,-1 0 0 0 0,1 0 0 0 0,0 1 0 0 0,0-1 0 0 0,0 0 0 0 0,0 0 0 0 0,0 0 0 0 0,1-1 0 0 0,-1 1 0 0 0,1 0 0 0 0,0 0 0 0 0,0-1 0 0 0,0 1 0 0 0,0-1 0 0 0,0 0 0 0 0,0 1 0 0 0,1-1 0 0 0,-1 0 0 0 0,1 0 0 0 0,0-1 0 0 0,-1 1 0 0 0,1 0 0 0 0,0-1 0 0 0,0 0 0 0 0,0 0 0 0 0,0 0 0 0 0,6 1 0 0 0,0 0 0 0 0,0 0 0 0 0,0-1 0 0 0,1 0 0 0 0,-1-1 0 0 0,1 0 0 0 0,-1-1 0 0 0,0 0 0 0 0,1 0 0 0 0,12-4 0 0 0,-10 2 7 0 0,-1-1 0 0 0,0 0-1 0 0,0-1 1 0 0,0-1 0 0 0,0 1 0 0 0,-1-1-1 0 0,1-1 1 0 0,14-13 0 0 0,-21 16-7 0 0,1 0 0 0 0,-1-1 0 0 0,0 1 0 0 0,0-1 0 0 0,0 0 0 0 0,-1-1 0 0 0,0 1 0 0 0,0 0 0 0 0,0-1 0 0 0,0 0 0 0 0,-1 0 0 0 0,0 1 0 0 0,0-1 0 0 0,-1 0 0 0 0,0-1 0 0 0,0 1 0 0 0,0 0 0 0 0,-1-10 0 0 0,-2 2-17 0 0,0 0 0 0 0,-1 0 0 0 0,-1 0 0 0 0,0 0 0 0 0,-1 0 0 0 0,-7-13 0 0 0,7 15-149 0 0,0-1 0 0 0,0 1 1 0 0,1-1-1 0 0,0 1 0 0 0,2-1 1 0 0,-1 0-1 0 0,0-14 0 0 0,3 26 7 0 0,0 0-1 0 0,1 0 0 0 0,-1 0 1 0 0,0 1-1 0 0,1-1 0 0 0,-1 0 1 0 0,0 0-1 0 0,1 0 1 0 0,-1 1-1 0 0,1-1 0 0 0,-1 0 1 0 0,1 0-1 0 0,-1 1 0 0 0,1-1 1 0 0,0 0-1 0 0,-1 1 0 0 0,1-1 1 0 0,0 1-1 0 0,0-1 1 0 0,-1 1-1 0 0,1-1 0 0 0,0 1 1 0 0,0 0-1 0 0,0-1 0 0 0,-1 1 1 0 0,1 0-1 0 0,0 0 1 0 0,0-1-1 0 0,2 1 0 0 0,-2 0-275 0 0,14-4-5709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2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35 514 3223 0 0,'-1'0'6769'0'0,"-7"-6"-652"0"0,5 2-5450 0 0,0 0 0 0 0,0-1 0 0 0,1 1 0 0 0,0-1 0 0 0,0 1 1 0 0,0-1-1 0 0,0 0 0 0 0,-1-8 0 0 0,1 6-276 0 0,1-1 0 0 0,1 1 0 0 0,-1 0 0 0 0,1-1 0 0 0,2-11 0 0 0,-1 10-294 0 0,1 0 0 0 0,0 0 0 0 0,0 0 0 0 0,1 0 0 0 0,0 1 0 0 0,1-1 0 0 0,0 1 0 0 0,0 0 0 0 0,1 0 0 0 0,7-9 0 0 0,24-24 10 0 0,2 2 0 0 0,78-62 0 0 0,-90 80-140 0 0,0 2 1 0 0,39-21-1 0 0,-53 34-8 0 0,-1 0 1 0 0,1 1-1 0 0,-1 0 1 0 0,1 1 0 0 0,1 1-1 0 0,-1 0 1 0 0,0 1-1 0 0,1 0 1 0 0,13 0-1 0 0,-21 2-421 0 0,0 0-1 0 0,0 0 0 0 0,0 1 1 0 0,8 2-1 0 0,0 2-921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161 148 11575 0 0,'0'0'530'0'0,"-2"1"-13"0"0,-5 2-317 0 0,1 1 1 0 0,0 0-1 0 0,0 0 0 0 0,0 0 1 0 0,1 1-1 0 0,0 0 0 0 0,0 0 0 0 0,0 0 1 0 0,-6 9-1 0 0,-37 60 4082 0 0,40-59-4007 0 0,-33 59 3714 0 0,42-75-3942 0 0,0-1-1 0 0,0 1 1 0 0,-1-1-1 0 0,1 0 1 0 0,0 1 0 0 0,-1-1-1 0 0,0 0 1 0 0,1-2-1 0 0,2-7 75 0 0,4-3-77 0 0,1 0 1 0 0,1 0-1 0 0,11-13 0 0 0,-8 9 8 0 0,0 2-70 0 0,0 0 0 0 0,1 1 0 0 0,1 0 0 0 0,0 1 0 0 0,28-21 0 0 0,-39 33 28 0 0,0 0-1 0 0,0 0 1 0 0,0 1-1 0 0,0-1 1 0 0,0 1-1 0 0,0 0 1 0 0,1 0-1 0 0,-1 0 1 0 0,0 0-1 0 0,1 0 1 0 0,-1 1-1 0 0,0 0 1 0 0,1-1-1 0 0,-1 1 1 0 0,1 0-1 0 0,-1 1 1 0 0,1-1-1 0 0,-1 1 1 0 0,0-1-1 0 0,1 1 1 0 0,-1 0-1 0 0,0 0 1 0 0,0 1-1 0 0,1-1 1 0 0,-1 1-1 0 0,0-1 1 0 0,0 1-1 0 0,-1 0 1 0 0,1 0-1 0 0,0 0 1 0 0,-1 1-1 0 0,1-1 1 0 0,-1 1-1 0 0,4 4 0 0 0,0 1 57 0 0,-1 1 0 0 0,0-1 0 0 0,-1 1-1 0 0,0 1 1 0 0,0-1 0 0 0,-1 0-1 0 0,0 1 1 0 0,0 0 0 0 0,-1 0 0 0 0,-1 0-1 0 0,0 0 1 0 0,0 0 0 0 0,-1 10-1 0 0,0-11-66 0 0,0-7-59 0 0,3-5 5 0 0,0-1 0 0 0,0 0 0 0 0,-1 0 0 0 0,5-8 0 0 0,5-8-143 0 0,16-18-171 0 0,49-49 0 0 0,-61 72 369 0 0,0 1 0 0 0,1 0 0 0 0,0 1 0 0 0,1 1 0 0 0,31-15 0 0 0,-33 19 161 0 0,0 1-1 0 0,1 0 1 0 0,0 2-1 0 0,0 0 1 0 0,30-5-1 0 0,-46 10-138 0 0,0 0 0 0 0,0 0 0 0 0,0 0 0 0 0,0 0 0 0 0,-1 0 0 0 0,1 0 0 0 0,0 0-1 0 0,0 1 1 0 0,0-1 0 0 0,0 0 0 0 0,0 1 0 0 0,-1-1 0 0 0,1 1 0 0 0,0-1 0 0 0,0 1 0 0 0,-1-1 0 0 0,1 1 0 0 0,0-1-1 0 0,-1 1 1 0 0,1 0 0 0 0,-1-1 0 0 0,1 1 0 0 0,0 0 0 0 0,-1 0 0 0 0,1 1 0 0 0,7 20 93 0 0,-7-14-100 0 0,0 0-1 0 0,-1 0 1 0 0,0 1-1 0 0,0-1 0 0 0,-1 0 1 0 0,0 1-1 0 0,0-1 0 0 0,-4 13 1 0 0,-4 6 70 0 0,-15 30-1 0 0,10-24-60 0 0,11-25-99 0 0,1 0-1 0 0,-1 0 1 0 0,2 0 0 0 0,-1 0-1 0 0,1 1 1 0 0,0-1 0 0 0,1 1-1 0 0,-1-1 1 0 0,3 16 0 0 0,-1-22-773 0 0,-1 0-236 0 0,1 0 588 0 0,0 2-228 0 0,3 14-12187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20 6447 0 0,'2'-1'298'0'0,"12"-3"525"0"0,0 0 0 0 0,0 1 0 0 0,16-1 0 0 0,-7 0 7894 0 0,-28 15-8560 0 0,1-6-114 0 0,0 0 0 0 0,0 0-1 0 0,-1 0 1 0 0,1 0 0 0 0,-1-1-1 0 0,0 0 1 0 0,-7 5 0 0 0,-43 22 147 0 0,2-1-95 0 0,16-2-36 0 0,-48 48-1 0 0,46-35-40 0 0,2 2-1 0 0,-38 58 0 0 0,59-78 6 0 0,-5 6-3 0 0,1 0 0 0 0,2 1 0 0 0,-16 36 0 0 0,29-54 45 0 0,1 0-1 0 0,0 0 1 0 0,1 0 0 0 0,0 1 0 0 0,-1 13-1 0 0,4-18 56 0 0,-1 0 0 0 0,1 0 1 0 0,1 1-1 0 0,0-1 0 0 0,0 0 0 0 0,0 0 0 0 0,1 0 0 0 0,6 14 0 0 0,-5-15-13 0 0,0 0 0 0 0,0-1-1 0 0,1 0 1 0 0,1 1 0 0 0,-1-1 0 0 0,1-1 0 0 0,0 1-1 0 0,0-1 1 0 0,0 0 0 0 0,1 0 0 0 0,0 0-1 0 0,0-1 1 0 0,0 0 0 0 0,10 5 0 0 0,4 0 226 0 0,1 0 1 0 0,-1-2 0 0 0,35 8-1 0 0,-46-13-236 0 0,-7-1-57 0 0,17-11-10673 0 0,-11 7 8897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60 3223 0 0,'0'0'143'0'0,"-6"-7"557"0"0,-4-2 7132 0 0,6 5-5844 0 0,0 0 0 0 0,0 0-1 0 0,0 0 1 0 0,-3-7 0 0 0,6 10-1029 0 0,1 0-910 0 0,0 1-1 0 0,-1-1 0 0 0,1 0 0 0 0,0 1 1 0 0,0-1-1 0 0,0 0 0 0 0,0 1 0 0 0,-1-1 1 0 0,1 1-1 0 0,0-1 0 0 0,-1 0 0 0 0,1 1 1 0 0,-1-1-1 0 0,1 1 0 0 0,0-1 0 0 0,-1 1 1 0 0,1-1-1 0 0,-1 1 0 0 0,1-1 0 0 0,-1 1 1 0 0,0 0-1 0 0,1-1 0 0 0,-1 1 0 0 0,1 0 1 0 0,-1 0-1 0 0,0-1 0 0 0,1 1 0 0 0,-1 0 1 0 0,0 0-1 0 0,1 0 0 0 0,-1-1 0 0 0,0 1 1 0 0,0 0-1 0 0,-1 0-62 0 0,-1 0 0 0 0,1 0 0 0 0,0 0 0 0 0,0 0 0 0 0,0 0 0 0 0,-1 1 0 0 0,1-1 0 0 0,-3 2 0 0 0,-8 3 3 0 0,0 2 1 0 0,1 0-1 0 0,0 0 0 0 0,-17 15 0 0 0,-39 39-111 0 0,55-48 95 0 0,0 0 0 0 0,1 0 0 0 0,1 1-1 0 0,-15 24 1 0 0,23-33 22 0 0,1-1-1 0 0,-1 1 1 0 0,1-1 0 0 0,0 1-1 0 0,0 0 1 0 0,1 0 0 0 0,-1 0-1 0 0,1 0 1 0 0,0 0 0 0 0,1 0-1 0 0,-1 1 1 0 0,1-1 0 0 0,0 0-1 0 0,0 0 1 0 0,1 0 0 0 0,-1 1-1 0 0,1-1 1 0 0,0 0 0 0 0,1 0-1 0 0,2 7 1 0 0,-3-10 6 0 0,0 0-1 0 0,0 0 1 0 0,0 0-1 0 0,1 0 1 0 0,-1-1-1 0 0,1 1 1 0 0,-1 0-1 0 0,1-1 1 0 0,-1 1 0 0 0,1-1-1 0 0,0 1 1 0 0,0-1-1 0 0,0 0 1 0 0,0 0-1 0 0,4 2 1 0 0,-3-2 1 0 0,1 0 0 0 0,0 0 1 0 0,0 0-1 0 0,0-1 0 0 0,0 1 1 0 0,0-1-1 0 0,0 0 0 0 0,6 0 0 0 0,-1-2 5 0 0,1 1-1 0 0,-1-1 1 0 0,0-1-1 0 0,1 0 1 0 0,-1 0-1 0 0,15-9 1 0 0,-13 6 7 0 0,0-1 0 0 0,0 0 0 0 0,-1-1 1 0 0,0 0-1 0 0,0 0 0 0 0,-1-1 0 0 0,0-1 1 0 0,-1 1-1 0 0,0-1 0 0 0,-1-1 0 0 0,9-14 0 0 0,-12 16 17 0 0,-3 7 277 0 0,-3 2-211 0 0,0 1-91 0 0,-1 0-1 0 0,1 0 1 0 0,0 0-1 0 0,-1 1 1 0 0,1-1-1 0 0,0 1 1 0 0,0-1-1 0 0,0 1 1 0 0,0 0-1 0 0,0 0 1 0 0,0 0-1 0 0,1 0 0 0 0,-1 0 1 0 0,-2 5-1 0 0,-3 3-39 0 0,-9 22 0 0 0,13-26-168 0 0,1 1-1 0 0,0-1 1 0 0,-2 13 0 0 0,2 5-6616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40 12439 0 0,'1'-2'958'0'0,"20"-36"11344"0"0,-90 166-11776 0 0,-72 186 0 0 0,99-207-531 0 0,-25 58-470 0 0,61-152 404 0 0,-4 7-243 0 0,1 1 0 0 0,1 0 1 0 0,1 1-1 0 0,0 0 0 0 0,-4 32 1 0 0,12-39 83 0 0,1-3-4705 0 0,2-13 3124 0 0,19-2-12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207 385 11167 0 0,'-18'2'279'0'0,"1"1"-1"0"0,0 1 1 0 0,0 0-1 0 0,-17 8 1 0 0,-22 6 3772 0 0,55-18-3978 0 0,0 0 1 0 0,-1 1-1 0 0,1-1 0 0 0,-1 0 0 0 0,1 0 0 0 0,-1 0 1 0 0,1 0-1 0 0,-1 0 0 0 0,1 0 0 0 0,-1-1 0 0 0,1 1 1 0 0,0 0-1 0 0,-1-1 0 0 0,1 1 0 0 0,-1-1 0 0 0,1 0 0 0 0,0 1 1 0 0,0-1-1 0 0,-1 0 0 0 0,1 0 0 0 0,0 0 0 0 0,0 1 1 0 0,0-1-1 0 0,0-1 0 0 0,0 1 0 0 0,0 0 0 0 0,0 0 1 0 0,0 0-1 0 0,0 0 0 0 0,1-1 0 0 0,-1 1 0 0 0,0 0 0 0 0,1-1 1 0 0,-1 1-1 0 0,1 0 0 0 0,-1-3 0 0 0,-1-2 154 0 0,1 0-1 0 0,0 0 0 0 0,0-1 0 0 0,1 1 1 0 0,-1 0-1 0 0,2-12 0 0 0,1-4 131 0 0,1 1-1 0 0,1 0 0 0 0,1 0 1 0 0,1 0-1 0 0,0 0 0 0 0,13-26 1 0 0,-6 22-121 0 0,26-39 1 0 0,-33 55-247 0 0,1 1 0 0 0,0 0 0 0 0,0 0 1 0 0,1 0-1 0 0,0 1 0 0 0,0 1 0 0 0,15-10 0 0 0,-18 13-7 0 0,-1 2-1 0 0,1-1 0 0 0,-1 0 1 0 0,1 1-1 0 0,0 0 0 0 0,-1 0 1 0 0,1 0-1 0 0,0 1 0 0 0,0 0 1 0 0,0-1-1 0 0,-1 2 0 0 0,1-1 1 0 0,7 2-1 0 0,6 1-18 0 0,0 2 0 0 0,19 6 0 0 0,-30-8 27 0 0,5 1 7 0 0,58 18-37 0 0,-2 4 1 0 0,75 38 0 0 0,-136-60 62 0 0,0 0-1 0 0,-1 0 1 0 0,1 1-1 0 0,-1 0 1 0 0,8 8-1 0 0,-12-12-17 0 0,-1 0-1 0 0,0 1 1 0 0,0-1 0 0 0,0 1 0 0 0,1 0-1 0 0,-1-1 1 0 0,-1 1 0 0 0,1 0-1 0 0,0 0 1 0 0,0-1 0 0 0,-1 1-1 0 0,1 0 1 0 0,-1 0 0 0 0,1 0-1 0 0,-1 0 1 0 0,0 0 0 0 0,0 0-1 0 0,0 0 1 0 0,0 0 0 0 0,0 0-1 0 0,0-1 1 0 0,-1 1 0 0 0,1 0-1 0 0,0 0 1 0 0,-1 0 0 0 0,0 0-1 0 0,0 2 1 0 0,-2 1 0 0 0,0 0 0 0 0,0-1 0 0 0,0 1 0 0 0,-1 0 0 0 0,0-1 0 0 0,0 0 0 0 0,0 0 0 0 0,0 0 0 0 0,-1-1 0 0 0,-6 5 0 0 0,-6 3 28 0 0,-30 13 0 0 0,28-15-28 0 0,-43 20-398 0 0,0-3 0 0 0,-113 32 0 0 0,170-57 325 0 0,-55 12-602 0 0,55-13 558 0 0,0 1 0 0 0,0-1 0 0 0,0 0 0 0 0,0 0 1 0 0,1 0-1 0 0,-1-1 0 0 0,0 0 0 0 0,0 0 0 0 0,0 0 0 0 0,-4-2 0 0 0,7 2 36 0 0,1 0 1 0 0,0 0-1 0 0,0 0 0 0 0,-1 0 1 0 0,1 0-1 0 0,0 0 0 0 0,0 0 0 0 0,0-1 1 0 0,0 1-1 0 0,0 0 0 0 0,1-1 0 0 0,-1 1 1 0 0,0 0-1 0 0,1-1 0 0 0,-1 1 1 0 0,1-1-1 0 0,-1 1 0 0 0,1-1 0 0 0,0 0 1 0 0,-1 1-1 0 0,1-4 0 0 0,0 0-362 0 0,0-1-1 0 0,0 1 0 0 0,0-1 1 0 0,3-9-1 0 0,3-8-862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48 12895 0 0,'2'-2'595'0'0,"27"-35"210"0"0,-18 29 7606 0 0,-11 10-8384 0 0,0 2 11 0 0,0 1 1 0 0,0-1-1 0 0,0 0 1 0 0,-1 1-1 0 0,1-1 1 0 0,-1 0-1 0 0,0 1 1 0 0,-3 4-1 0 0,-20 53-24 0 0,-71 197 108 0 0,70-187-648 0 0,-62 123-1 0 0,63-150 195 0 0,-2-2 1 0 0,-2-1-1 0 0,-56 65 0 0 0,66-87-62 0 0,-80 93-2565 0 0,94-109 2760 0 0,1 1 0 0 0,0-1 0 0 0,0 1-1 0 0,1 0 1 0 0,-4 8 0 0 0,2 2-393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17967 0 0,'0'0'1878'0'0,"-1"3"-1677"0"0,-29 61 2412 0 0,-74 116 0 0 0,97-168-2623 0 0,1 0 0 0 0,0 1-1 0 0,0 0 1 0 0,-4 14-1 0 0,10-25-94 0 0,0 0-1 0 0,0-1 0 0 0,0 1 0 0 0,0-1 0 0 0,0 1 0 0 0,0-1 0 0 0,0 1 1 0 0,0 0-1 0 0,1-1 0 0 0,-1 1 0 0 0,1-1 0 0 0,0 2 0 0 0,0 0-612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42 7367 0 0,'0'0'568'0'0,"0"-2"-373"0"0,-1-1 432 0 0,1 0 0 0 0,0 1 1 0 0,0-1-1 0 0,1 0 0 0 0,-1 1 0 0 0,0-1 0 0 0,1 1 1 0 0,0-1-1 0 0,3-13 10208 0 0,-16 20-10414 0 0,5 1-390 0 0,-1 0 0 0 0,0 1-1 0 0,1 0 1 0 0,0 0 0 0 0,0 0-1 0 0,-9 12 1 0 0,-32 49-98 0 0,34-47 38 0 0,6-9-189 0 0,1 1 0 0 0,0 0 0 0 0,0 0 0 0 0,1 0 0 0 0,1 1 0 0 0,-5 16 0 0 0,10-27 134 0 0,-1 0-1 0 0,1-1 0 0 0,0 1 0 0 0,0 0 0 0 0,0-1 1 0 0,1 1-1 0 0,-1 0 0 0 0,0-1 0 0 0,1 1 0 0 0,-1-1 0 0 0,1 1 1 0 0,-1-1-1 0 0,1 1 0 0 0,0-1 0 0 0,0 1 0 0 0,-1-1 1 0 0,1 1-1 0 0,0-1 0 0 0,0 0 0 0 0,1 1 0 0 0,-1-1 0 0 0,0 0 1 0 0,0 0-1 0 0,1 0 0 0 0,-1 0 0 0 0,2 1 0 0 0,4 2-140 0 0,0 0-1 0 0,0 0 0 0 0,14 5 0 0 0,31 5-530 0 0,-35-10 609 0 0,0 1 1 0 0,25 10-1 0 0,-38-14 187 0 0,-1 1 1 0 0,1 0-1 0 0,-1 0 0 0 0,1 0 0 0 0,-1 1 0 0 0,0-1 0 0 0,1 1 1 0 0,-1 0-1 0 0,-1-1 0 0 0,1 2 0 0 0,0-1 0 0 0,-1 0 0 0 0,0 0 1 0 0,1 1-1 0 0,2 6 0 0 0,-4-6 50 0 0,0-1 0 0 0,0 1-1 0 0,-1-1 1 0 0,1 1 0 0 0,-1-1 0 0 0,0 1 0 0 0,0-1-1 0 0,0 1 1 0 0,0-1 0 0 0,-1 1 0 0 0,1-1 0 0 0,-1 1 0 0 0,0-1-1 0 0,0 1 1 0 0,0-1 0 0 0,0 0 0 0 0,-1 0 0 0 0,1 1 0 0 0,-1-1-1 0 0,0 0 1 0 0,0 0 0 0 0,-4 4 0 0 0,-1 1 157 0 0,0 0-1 0 0,-1-1 1 0 0,0 0 0 0 0,-1 0 0 0 0,0 0-1 0 0,-10 6 1 0 0,3-5-121 0 0,0 0 0 0 0,0-1 1 0 0,0-1-1 0 0,-1-1 0 0 0,0 0 0 0 0,0-1 0 0 0,-23 3 0 0 0,0-3-190 0 0,0-2 0 0 0,-43-3 0 0 0,74 0-47 0 0,0 0 0 0 0,0 0-1 0 0,0-1 1 0 0,1 0 0 0 0,-1 0-1 0 0,0-1 1 0 0,1 0 0 0 0,-10-5-1 0 0,13 5-1261 0 0,0 0-1 0 0,0-1 0 0 0,0 1 1 0 0,-6-7-1 0 0,-2-5-5781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13215 0 0,'0'0'3362'0'0,"2"1"-2692"0"0,0 0-564 0 0,0 0 0 0 0,-1 1 0 0 0,1-1 0 0 0,-1 1 1 0 0,1-1-1 0 0,-1 1 0 0 0,0-1 0 0 0,0 1 0 0 0,0 0 0 0 0,0 0 0 0 0,0 0 0 0 0,0-1 0 0 0,0 1 0 0 0,0 0 0 0 0,-1 0 0 0 0,1 0 0 0 0,-1 0 0 0 0,0 0 0 0 0,1 1 0 0 0,-1-1 0 0 0,0 0 1 0 0,0 3-1 0 0,-1 6 136 0 0,0 0 1 0 0,-5 22-1 0 0,5-32-225 0 0,-11 48 752 0 0,-36 89 0 0 0,-34 41-2 0 0,-84 117-465 0 0,157-282-301 0 0,-40 68-60 0 0,-4 4-222 0 0,-47 105 0 0 0,93-174-136 0 0,0 0 0 0 0,0 1 0 0 0,2 0 0 0 0,0 0 0 0 0,1 1 0 0 0,-2 23 0 0 0,6-24-635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60 19087 0 0,'-9'-2'403'0'0,"5"1"-119"0"0,0 1 0 0 0,0-1 0 0 0,0 1 0 0 0,-1-1 0 0 0,-4 1 0 0 0,8 0 537 0 0,1 1-769 0 0,0 0-1 0 0,0 0 1 0 0,1 0-1 0 0,-1-1 1 0 0,1 1-1 0 0,-1 0 1 0 0,0-1-1 0 0,1 1 1 0 0,-1 0-1 0 0,1-1 1 0 0,0 1-1 0 0,-1 0 0 0 0,1-1 1 0 0,-1 1-1 0 0,1-1 1 0 0,0 1-1 0 0,-1-1 1 0 0,2 1-1 0 0,15 7 406 0 0,-1-4-115 0 0,1-1 1 0 0,0-1-1 0 0,0 0 0 0 0,0-2 1 0 0,32-1-1 0 0,-6 0-32 0 0,214-8 676 0 0,-44 1-912 0 0,-38-1-889 0 0,-149 5-740 0 0,34-9 0 0 0,-43 8-1340 0 0,0 0 0 0 0,29-16-1 0 0,-26 10-3280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49 394 8287 0 0,'-1'2'639'0'0,"-24"64"12162"0"0,23-66-11804 0 0,1 0-911 0 0,0 0-1 0 0,1-1 0 0 0,-1 1 0 0 0,0 0 1 0 0,1 0-1 0 0,-1 0 0 0 0,0 0 0 0 0,1-1 1 0 0,-1 1-1 0 0,0 0 0 0 0,1 0 0 0 0,-1-1 1 0 0,0 1-1 0 0,1-1 0 0 0,-1 1 0 0 0,1-1 1 0 0,-1 1-1 0 0,1-1 0 0 0,-1 1 0 0 0,1-1 1 0 0,-1 1-1 0 0,1-1 0 0 0,-1-1 0 0 0,0 0 39 0 0,0 0-1 0 0,0 0 1 0 0,1 0-1 0 0,-1 0 1 0 0,1-1-1 0 0,-1 1 1 0 0,1-4 0 0 0,0-2 71 0 0,0 1 0 0 0,0-1 0 0 0,1 1 1 0 0,2-11-1 0 0,5-9-51 0 0,0 1 0 0 0,2 0 0 0 0,1 0 0 0 0,1 1 0 0 0,1 1 0 0 0,1 0 0 0 0,1 0 0 0 0,2 2 0 0 0,0 0 0 0 0,1 1 0 0 0,35-32 0 0 0,-43 44-133 0 0,1 0 1 0 0,0 0-1 0 0,0 2 0 0 0,15-9 0 0 0,-21 14-316 0 0,0 0-1 0 0,0 0 1 0 0,1 0-1 0 0,-1 1 1 0 0,9-2-1 0 0,-10 3-682 0 0,1-1 0 0 0,0 1 0 0 0,-1 0-1 0 0,1 1 1 0 0,0-1 0 0 0,-1 1 0 0 0,7 2 0 0 0,6 3-7106 0 0</inkml:trace>
  <inkml:trace contextRef="#ctx0" brushRef="#br0" timeOffset="1">655 223 17503 0 0,'0'0'1352'0'0,"-1"2"-873"0"0,-29 73 2135 0 0,26-59-2255 0 0,-2-1 0 0 0,0 1 0 0 0,-1-1-1 0 0,0-1 1 0 0,-1 1 0 0 0,-1-1 0 0 0,-12 15 0 0 0,-54 52-1091 0 0,69-70-2298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97 18799 0 0,'9'-15'588'0'0,"-3"5"-373"0"0,0-1 0 0 0,1 1 0 0 0,0 0-1 0 0,1 0 1 0 0,0 1 0 0 0,12-11 0 0 0,-18 19 1005 0 0,0 17-1061 0 0,-1 8-129 0 0,-5-5-3 0 0,0 1 1 0 0,-1-1-1 0 0,-9 25 0 0 0,-29 55 57 0 0,22-54-22 0 0,-92 221 37 0 0,-23 48-77 0 0,-16-7-6705 0 0,137-280 5224 0 0,4-3-12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8663 0 0,'0'0'787'0'0,"6"-8"717"0"0,4-3 5297 0 0,-7 10-6675 0 0,-1 0 0 0 0,1-1 0 0 0,-1 1 0 0 0,1 0 1 0 0,-1 1-1 0 0,1-1 0 0 0,0 0 0 0 0,-1 1 0 0 0,1-1 0 0 0,5 1 0 0 0,80-2 825 0 0,14-2-502 0 0,-23-6-89 0 0,-40 4 40 0 0,1 2 1 0 0,42 1-1 0 0,-76 3-353 0 0,0 1 0 0 0,0-1 0 0 0,0 1 0 0 0,-1 1-1 0 0,1-1 1 0 0,10 5 0 0 0,-14-6-41 0 0,-1 1 0 0 0,0 0-1 0 0,1-1 1 0 0,-1 1 0 0 0,0 0 0 0 0,1 0-1 0 0,-1 0 1 0 0,0 0 0 0 0,0 0 0 0 0,0 0-1 0 0,0 0 1 0 0,0 0 0 0 0,0 1 0 0 0,0-1-1 0 0,0 0 1 0 0,-1 1 0 0 0,1-1 0 0 0,0 0-1 0 0,-1 1 1 0 0,1-1 0 0 0,-1 1 0 0 0,1-1-1 0 0,-1 1 1 0 0,0-1 0 0 0,0 1 0 0 0,0-1-1 0 0,0 1 1 0 0,0-1 0 0 0,0 1 0 0 0,0-1-1 0 0,-1 3 1 0 0,0 3 2 0 0,-2 0 1 0 0,1-1-1 0 0,-1 1 0 0 0,0-1 1 0 0,0 0-1 0 0,-8 12 0 0 0,-29 33 71 0 0,29-37-72 0 0,8-11-7 0 0,-111 148 136 0 0,102-130-160 0 0,1 0 0 0 0,0 1 0 0 0,2 0 0 0 0,1 0 0 0 0,1 1 0 0 0,1 0 0 0 0,-6 42 0 0 0,7-39 24 0 0,-14 41 0 0 0,-1 4 0 0 0,17-48 0 0 0,3-22 1 0 0,0 1 1 0 0,0-1-1 0 0,1 0 0 0 0,-1 0 1 0 0,0 1-1 0 0,0-1 0 0 0,0 0 1 0 0,1 0-1 0 0,-1 0 0 0 0,1 1 0 0 0,-1-1 1 0 0,1 0-1 0 0,-1 0 0 0 0,1 0 1 0 0,0 0-1 0 0,-1 0 0 0 0,1 0 1 0 0,0 0-1 0 0,0 0 0 0 0,0 0 1 0 0,0-1-1 0 0,0 1 0 0 0,0 0 0 0 0,0 0 1 0 0,0-1-1 0 0,0 1 0 0 0,0 0 1 0 0,0-1-1 0 0,0 0 0 0 0,1 1 1 0 0,-1-1-1 0 0,0 1 0 0 0,0-1 0 0 0,0 0 1 0 0,1 0-1 0 0,1 0 0 0 0,2 1 18 0 0,4 1 53 0 0,0-1 0 0 0,0 0 1 0 0,0-1-1 0 0,0 0 0 0 0,1 0 0 0 0,15-4 0 0 0,-14 3 8 0 0,0 0 0 0 0,-1 0-1 0 0,1 1 1 0 0,20 2 0 0 0,-23 1-67 0 0,-3 3-29 0 0,-4-5-61 0 0,0-2-699 0 0,-1 1 762 0 0,0 0 0 0 0,1-1 1 0 0,-1 1-1 0 0,0-1 0 0 0,1 1 0 0 0,-1 0 0 0 0,0-1 0 0 0,1 1 1 0 0,-1 0-1 0 0,1-1 0 0 0,-1 1 0 0 0,0 0 0 0 0,1 0 0 0 0,-1-1 1 0 0,2 1-1 0 0,7-8-1029 0 0,-7 6 734 0 0,6-12-2008 0 0,-5 3-2432 0 0,-2 0-1375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126 229 6911 0 0,'-5'-89'2782'0'0,"5"85"-2137"0"0,0 0 0 0 0,0 0 0 0 0,1 0 1 0 0,0 0-1 0 0,0 0 0 0 0,0 1 0 0 0,0-1 0 0 0,1 1 1 0 0,2-6-1 0 0,-1 3-346 0 0,0 2 1 0 0,1-1-1 0 0,-1 0 1 0 0,1 0-1 0 0,8-6 0 0 0,-5 5-182 0 0,0 1 0 0 0,0 0 0 0 0,0 0 0 0 0,1 1-1 0 0,-1 0 1 0 0,1 0 0 0 0,0 1 0 0 0,14-4 0 0 0,-3 2 247 0 0,1 0 0 0 0,1 2 0 0 0,-1 0 0 0 0,0 2 0 0 0,1 0 0 0 0,39 4 0 0 0,-41-1-342 0 0,-7-1 30 0 0,0 1-1 0 0,-1 0 1 0 0,19 5-1 0 0,-27-5-28 0 0,0-1 1 0 0,0 0-1 0 0,0 1 1 0 0,0-1-1 0 0,0 1 1 0 0,0 0-1 0 0,-1 0 1 0 0,1 0-1 0 0,-1 0 1 0 0,1 0-1 0 0,-1 1 0 0 0,0-1 1 0 0,0 1-1 0 0,0-1 1 0 0,0 1-1 0 0,0 0 1 0 0,2 6-1 0 0,-2-4 12 0 0,-1 1 1 0 0,1 0-1 0 0,-1 0 0 0 0,-1 0 1 0 0,1 1-1 0 0,-1-1 0 0 0,0 0 1 0 0,0 0-1 0 0,-1 0 0 0 0,1 0 1 0 0,-2 0-1 0 0,1 0 0 0 0,0 0 1 0 0,-1 0-1 0 0,0-1 0 0 0,-1 1 1 0 0,-2 5-1 0 0,-7 11 224 0 0,-1 0 0 0 0,-27 34-1 0 0,36-50-182 0 0,-100 131 933 0 0,96-126-977 0 0,-3 6-3 0 0,-1-1 0 0 0,-1-1 0 0 0,-17 16 1 0 0,26-27-6 0 0,0 0 0 0 0,0-1 0 0 0,-1 1 0 0 0,0-1 0 0 0,1-1 1 0 0,-1 1-1 0 0,0 0 0 0 0,-1-1 0 0 0,1 0 0 0 0,0-1 0 0 0,-1 1 0 0 0,1-1 1 0 0,-1 0-1 0 0,1 0 0 0 0,-1 0 0 0 0,-6-1 0 0 0,-1-1 6 0 0,-1-1-1 0 0,1 0 1 0 0,-1-1-1 0 0,1 0 1 0 0,0-1-1 0 0,0-1 1 0 0,0 0-1 0 0,1-1 1 0 0,0 0-1 0 0,0-1 1 0 0,0 0 0 0 0,-17-15-1 0 0,27 21-117 0 0,0-1 0 0 0,0 0 0 0 0,1 0 0 0 0,-1 0 0 0 0,0 0 0 0 0,1 0 0 0 0,0 0 0 0 0,-1 0 0 0 0,1-1 0 0 0,0 1 0 0 0,0 0 0 0 0,0-1 0 0 0,1 1 0 0 0,-1-1 0 0 0,1 1 0 0 0,-1-1 0 0 0,1 1 0 0 0,0-1 0 0 0,0 1 0 0 0,0-4 0 0 0,2-15-976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23 16527 0 0,'0'-2'760'0'0,"0"1"-279"0"0,0 0-637 0 0,-1-3 541 0 0,0-10 4590 0 0,-8 26-3668 0 0,-21 38-827 0 0,-38 87 0 0 0,23-25-480 0 0,41-99 0 0 0,1 1 0 0 0,0-1 0 0 0,0 0 0 0 0,1 1 0 0 0,1-1 0 0 0,1 26 0 0 0,3-23 0 0 0,5-3-12 0 0,-7-12 10 0 0,1 0 1 0 0,0 1-1 0 0,1-1 0 0 0,-1 0 0 0 0,0-1 0 0 0,0 1 1 0 0,0 0-1 0 0,0-1 0 0 0,1 1 0 0 0,-1-1 1 0 0,0 1-1 0 0,0-1 0 0 0,1 0 0 0 0,-1 0 1 0 0,0 0-1 0 0,1-1 0 0 0,-1 1 0 0 0,0 0 0 0 0,0-1 1 0 0,1 1-1 0 0,2-2 0 0 0,6-2-3 0 0,-1 0 0 0 0,0-1-1 0 0,10-5 1 0 0,6-6-27 0 0,-1-1 0 0 0,-1 0 1 0 0,32-31-1 0 0,57-69-161 0 0,-62 62 161 0 0,-38 42-8 0 0,-9 9 13 0 0,-8 10 14 0 0,-10 9 62 0 0,1 1 0 0 0,1 0 1 0 0,1 1-1 0 0,0 0 0 0 0,1 1 0 0 0,-9 24 0 0 0,17-36-31 0 0,0 0 1 0 0,1 0-1 0 0,0 0 0 0 0,0 0 1 0 0,1 0-1 0 0,0 0 0 0 0,0 0 1 0 0,0 0-1 0 0,0 0 0 0 0,1 0 1 0 0,0 0-1 0 0,3 7 0 0 0,-4-10-12 0 0,1 0-1 0 0,0 0 0 0 0,1-1 0 0 0,-1 1 0 0 0,0 0 0 0 0,1-1 0 0 0,-1 1 1 0 0,1-1-1 0 0,0 1 0 0 0,0-1 0 0 0,0 0 0 0 0,0 0 0 0 0,0 0 0 0 0,1 0 1 0 0,-1 0-1 0 0,0 0 0 0 0,1-1 0 0 0,0 1 0 0 0,-1-1 0 0 0,1 0 0 0 0,0 0 1 0 0,-1 0-1 0 0,1 0 0 0 0,0 0 0 0 0,6 0 0 0 0,3 0-163 0 0,0 0 0 0 0,0-1 0 0 0,-1-1 0 0 0,1 0 0 0 0,0-1-1 0 0,0 0 1 0 0,-1-1 0 0 0,1 0 0 0 0,-1-1 0 0 0,0 0 0 0 0,13-7 0 0 0,-3-1-877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 19495 0 0,'0'0'2384'0'0,"-2"2"-2256"0"0,-10 7 11 0 0,1 2 0 0 0,0-1 0 0 0,1 1 0 0 0,0 1 1 0 0,-11 17-1 0 0,-40 72 496 0 0,44-71-441 0 0,-176 276 276 0 0,84-142-348 0 0,-128 224-122 0 0,170-274-864 0 0,55-90 499 0 0,1 0-1 0 0,-15 50 1 0 0,22-46-1967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31 19175 0 0,'-9'-3'216'0'0,"0"1"0"0"0,0 1-1 0 0,-1 0 1 0 0,1 0 0 0 0,-1 0 0 0 0,1 1-1 0 0,0 1 1 0 0,-1 0 0 0 0,-11 2 0 0 0,19-2 1210 0 0,35 9 14 0 0,170-2 1353 0 0,-98-7-2253 0 0,10 2-459 0 0,203-22 0 0 0,-284 13-1040 0 0,36-11 0 0 0,-42 9-842 0 0</inkml:trace>
  <inkml:trace contextRef="#ctx0" brushRef="#br0" timeOffset="1">937 164 7831 0 0,'0'0'603'0'0,"-1"2"-396"0"0,-19 28 1384 0 0,-10 18 6847 0 0,4-4-1951 0 0,8-16-6280 0 0,5-7 469 0 0,1 0 0 0 0,1 0 0 0 0,1 1 0 0 0,-11 33 0 0 0,14-29-3353 0 0,-8 46 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19983 0 0,'0'0'2168'0'0,"14"5"-2168"0"0,-2 3-1736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10135 0 0,'0'0'778'0'0,"-3"1"-218"0"0,-40 39 5475 0 0,-43 35-3968 0 0,64-58-1931 0 0,1 1 0 0 0,0 0 0 0 0,2 2 0 0 0,0 0 0 0 0,-31 44 0 0 0,49-63-91 0 0,0 1 0 0 0,1-1-1 0 0,-1 0 1 0 0,0 1 0 0 0,1-1 0 0 0,-1 0-1 0 0,1 1 1 0 0,-1-1 0 0 0,1 1-1 0 0,-1-1 1 0 0,1 1 0 0 0,0-1 0 0 0,0 1-1 0 0,0 0 1 0 0,0-1 0 0 0,0 1 0 0 0,0-1-1 0 0,1 1 1 0 0,-1-1 0 0 0,0 1-1 0 0,1 1 1 0 0,1-1 20 0 0,-1 0 0 0 0,0 1 0 0 0,1-1 0 0 0,-1 0 0 0 0,1 0 0 0 0,0 0 0 0 0,0 0 0 0 0,0 0 0 0 0,0-1-1 0 0,0 1 1 0 0,3 1 0 0 0,3 2 53 0 0,0-1 0 0 0,1 0 0 0 0,0 0 0 0 0,0-1-1 0 0,-1 0 1 0 0,11 2 0 0 0,-5-2-91 0 0,-8-2-12 0 0,0 0 1 0 0,1 0 0 0 0,-1 0-1 0 0,0-1 1 0 0,0 0 0 0 0,1 0 0 0 0,-1 0-1 0 0,8-3 1 0 0,-7 2 9 0 0,-1-1 0 0 0,1 0 1 0 0,-1 0-1 0 0,0 0 0 0 0,0-1 0 0 0,0 0 0 0 0,0 0 0 0 0,0-1 0 0 0,-1 0 0 0 0,1 0 1 0 0,-1 0-1 0 0,0 0 0 0 0,0-1 0 0 0,7-9 0 0 0,-5 5 55 0 0,0 0 0 0 0,-1 0 0 0 0,0-1 0 0 0,0 0 0 0 0,-1 0 0 0 0,0-1 0 0 0,6-19 0 0 0,-7 14-15 0 0,-1 1 0 0 0,0-1-1 0 0,-2 0 1 0 0,1-17-1 0 0,-2 26-37 0 0,0 0-1 0 0,-1 0 1 0 0,1 0-1 0 0,-2 0 0 0 0,1 0 1 0 0,-1 0-1 0 0,0 0 1 0 0,0 0-1 0 0,-1 0 1 0 0,0 1-1 0 0,-4-7 0 0 0,6 12-105 0 0,1 0 0 0 0,-1 1 0 0 0,0-1 0 0 0,0 0 0 0 0,0 1-1 0 0,0-1 1 0 0,0 1 0 0 0,0-1 0 0 0,1 1 0 0 0,-1-1 0 0 0,0 1-1 0 0,0 0 1 0 0,-1-1 0 0 0,0 1 0 0 0,-5-2-712 0 0,-3-4-356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19727 0 0,'0'0'3816'0'0,"1"-2"-3253"0"0,1-3-423 0 0,0-1 0 0 0,1 1-1 0 0,0-1 1 0 0,0 1 0 0 0,0 0 0 0 0,0 0 0 0 0,1 0 0 0 0,0 1 0 0 0,0-1-1 0 0,0 1 1 0 0,1 0 0 0 0,4-3 0 0 0,11-8 42 0 0,36-19 1 0 0,-32 20-9 0 0,213-120 126 0 0,-222 126-304 0 0,-2 1 6 0 0,98-49-7 0 0,-98 51 15 0 0,1 0-1 0 0,-1 1 1 0 0,1 0-1 0 0,-1 1 1 0 0,1 1 0 0 0,26-1-1 0 0,-29 4-21 0 0,-10-1 9 0 0,-1 0 0 0 0,1 1 0 0 0,-1-1 0 0 0,1 0 0 0 0,-1 1 0 0 0,1-1 0 0 0,-1 1 0 0 0,1-1 0 0 0,-1 1 0 0 0,1-1 0 0 0,-1 1 0 0 0,1-1 0 0 0,-1 1 0 0 0,0-1 0 0 0,1 1 0 0 0,-1 0 0 0 0,0-1 0 0 0,0 1 0 0 0,1 0 0 0 0,-1-1 0 0 0,0 2 0 0 0,0-1-7 0 0,2 3 4 0 0,-1 1-1 0 0,0-1 1 0 0,0 0-1 0 0,-1 0 1 0 0,1 0-1 0 0,-1 1 1 0 0,0-1-1 0 0,0 0 1 0 0,-1 0-1 0 0,1 1 1 0 0,-1-1-1 0 0,0 0 1 0 0,-2 5-1 0 0,-2 7 20 0 0,-2 0-1 0 0,-8 15 0 0 0,1-3 61 0 0,5-6 68 0 0,0 0 0 0 0,2 0 0 0 0,-9 40-1 0 0,14-49-60 0 0,1 0-1 0 0,0-1 0 0 0,1 1 1 0 0,0 0-1 0 0,1 0 0 0 0,0-1 0 0 0,1 1 1 0 0,6 18-1 0 0,3 7 87 0 0,2-1 0 0 0,26 49 0 0 0,-30-67-106 0 0,2-1 1 0 0,1 0-1 0 0,0-1 0 0 0,1 0 0 0 0,1-1 1 0 0,17 16-1 0 0,-22-24-181 0 0,1 0 1 0 0,0-1-1 0 0,0-1 0 0 0,1 0 0 0 0,-1 0 1 0 0,1-1-1 0 0,1 0 0 0 0,-1-1 0 0 0,1 0 0 0 0,0-1 1 0 0,-1-1-1 0 0,1 0 0 0 0,25 2 0 0 0,16-4-740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567 130 5983 0 0,'49'-71'-136'0'0,"-40"61"1361"0"0,17-17 0 0 0,1 6 11189 0 0,-26 24-11962 0 0,0 4-371 0 0,0 0-1 0 0,-1-1 1 0 0,0 1-1 0 0,0 0 1 0 0,0 0-1 0 0,-1 0 1 0 0,0-1 0 0 0,-1 1-1 0 0,-2 9 1 0 0,-27 63 115 0 0,21-56-99 0 0,-196 457 382 0 0,90-214-317 0 0,14-65-266 0 0,-17-8-98 0 0,101-165 173 0 0,1-1-1074 0 0,1 0 0 0 0,-16 41 0 0 0,27-55-1053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11975 0 0,'0'0'923'0'0,"2"2"-367"0"0,1 2-118 0 0,1 0 0 0 0,0 0 0 0 0,0-1 0 0 0,0 1 0 0 0,0-1 0 0 0,0 0 1 0 0,1 0-1 0 0,-1 0 0 0 0,1-1 0 0 0,0 0 0 0 0,0 0 0 0 0,0 0 0 0 0,0 0 0 0 0,0-1 0 0 0,0 0 0 0 0,0 0 0 0 0,10 1 0 0 0,7-2 236 0 0,0 0-1 0 0,-1-2 0 0 0,25-3 1 0 0,-34 3-468 0 0,232-49 2148 0 0,-5-21-1529 0 0,51-9-904 0 0,-186 63-898 0 0,-35 10-4200 0 0,-50 6-2721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 1375 0 0,'0'0'66'0'0,"-1"2"-8"0"0,-2 1 234 0 0,0 0 0 0 0,0 0 0 0 0,0 0 0 0 0,0 0 0 0 0,-6 3 0 0 0,5-4 1919 0 0,-1 0 1 0 0,1 0 0 0 0,0 0 0 0 0,-1-1 0 0 0,-7 2 0 0 0,-9 3 1009 0 0,-3 5-1408 0 0,-43 25-1 0 0,44-21-1655 0 0,0 1-1 0 0,1 1 0 0 0,-30 31 1 0 0,41-36-153 0 0,2-1 0 0 0,-1 1 0 0 0,2 1 0 0 0,-1 0 0 0 0,2 0 0 0 0,0 0 1 0 0,0 1-1 0 0,2 0 0 0 0,-1 1 0 0 0,2-1 0 0 0,0 1 0 0 0,-3 24 0 0 0,6-36-4 0 0,1 0 0 0 0,0 0 0 0 0,0 0 0 0 0,0 0 0 0 0,0 0 0 0 0,1 0 0 0 0,-1 0 0 0 0,1 0 0 0 0,-1 0-1 0 0,1 0 1 0 0,0 0 0 0 0,0-1 0 0 0,1 1 0 0 0,-1 0 0 0 0,1-1 0 0 0,-1 1 0 0 0,1-1 0 0 0,0 1 0 0 0,3 2 0 0 0,-3-3 1 0 0,1 0 0 0 0,0 0 0 0 0,0 0 0 0 0,1 0 0 0 0,-1-1 0 0 0,0 0 0 0 0,0 1 0 0 0,1-1 0 0 0,-1 0 0 0 0,1-1 0 0 0,-1 1 0 0 0,1-1 0 0 0,-1 1 0 0 0,1-1 0 0 0,-1 0 0 0 0,6-1 0 0 0,11-2 69 0 0,0-1-1 0 0,0-1 1 0 0,0 0 0 0 0,34-16 0 0 0,-40 16-24 0 0,17-7 82 0 0,-1-2 0 0 0,47-28 0 0 0,-62 32-82 0 0,-1 0-1 0 0,0-1 0 0 0,0-1 0 0 0,-1 0 1 0 0,-1 0-1 0 0,18-24 0 0 0,-27 32-45 0 0,0 0 0 0 0,-1 0 0 0 0,0 0 0 0 0,1 0 0 0 0,-2 0 0 0 0,1 0 0 0 0,0-1 0 0 0,-1 1 0 0 0,0-1 0 0 0,0 1 0 0 0,0-1 0 0 0,0 1 0 0 0,-1-1 0 0 0,0 0 0 0 0,0 1 0 0 0,0-1 0 0 0,-1 0 0 0 0,1 1 0 0 0,-1-1 0 0 0,0 1 0 0 0,-1-1 0 0 0,1 1 0 0 0,-1 0 0 0 0,1-1 0 0 0,-1 1 0 0 0,-1 0 0 0 0,1 0 0 0 0,-1 0 0 0 0,-2-3 0 0 0,-3-3-104 0 0,0 1 0 0 0,0 0 0 0 0,-1 0 0 0 0,0 1 0 0 0,0 0 0 0 0,-18-10 0 0 0,4 4-213 0 0,0 2-1 0 0,-26-9 0 0 0,26 14-1641 0 0,21 7 319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35 7831 0 0,'28'-13'737'0'0,"6"-1"1851"0"0,-10 7 5091 0 0,-25 9-7519 0 0,-2 2-42 0 0,-1 1 1 0 0,1 0-1 0 0,-1-1 0 0 0,0 0 0 0 0,0 1 1 0 0,0-2-1 0 0,-1 1 0 0 0,1 0 0 0 0,-1-1 0 0 0,0 0 1 0 0,0 0-1 0 0,0 0 0 0 0,0-1 0 0 0,-9 3 1 0 0,-82 17 575 0 0,24-5-694 0 0,-104 39 0 0 0,165-51 10 0 0,2-2 10 0 0,0 1 0 0 0,0 1-1 0 0,0-1 1 0 0,0 2 0 0 0,-8 6-1 0 0,15-11 111 0 0,3-1-123 0 0,-1 1 1 0 0,0 0-1 0 0,1-1 1 0 0,-1 1 0 0 0,0-1-1 0 0,1 1 1 0 0,-1-1 0 0 0,0 1-1 0 0,1-1 1 0 0,-1 1 0 0 0,1-1-1 0 0,-1 1 1 0 0,1-1-1 0 0,0 0 1 0 0,-1 1 0 0 0,1-1-1 0 0,-1 0 1 0 0,1 1 0 0 0,0-1-1 0 0,-1 0 1 0 0,2 1 0 0 0,14 3 62 0 0,1 0-14 0 0,0 1-1 0 0,0 0 0 0 0,0 1 0 0 0,-1 1 1 0 0,25 13-1 0 0,-41-20-56 0 0,5 2 25 0 0,0 1 1 0 0,-1-1-1 0 0,0 1 1 0 0,0 0-1 0 0,0 0 0 0 0,0 1 1 0 0,0-1-1 0 0,-1 1 0 0 0,1 0 1 0 0,-1 0-1 0 0,0 0 0 0 0,0 0 1 0 0,2 5-1 0 0,-4-7 40 0 0,-1-1 0 0 0,0 2-48 0 0,1-1 0 0 0,-1 0 0 0 0,0 1 0 0 0,0-1 0 0 0,0 0 0 0 0,0 0 0 0 0,0 1 0 0 0,0-1-1 0 0,-1 0 1 0 0,1 1 0 0 0,-1-1 0 0 0,0 0 0 0 0,1 0 0 0 0,-1 0 0 0 0,0 0 0 0 0,0 0 0 0 0,-1 0 0 0 0,0 2 0 0 0,-2 0 6 0 0,1-1 1 0 0,0 0 0 0 0,-1 0-1 0 0,0 0 1 0 0,0 0 0 0 0,0-1-1 0 0,0 0 1 0 0,-6 3 0 0 0,-10 3 14 0 0,-1-1 0 0 0,0 0 1 0 0,-36 5-1 0 0,-23 6 19 0 0,34-5-54 0 0,-41 15-15 0 0,85-27-49 0 0,18-4-1444 0 0,-2 1 696 0 0,29-13-5893 0 0,-17 9 483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355 335 5983 0 0,'0'0'464'0'0,"3"-1"-305"0"0,2-1 713 0 0,1 0 1 0 0,-1-1-1 0 0,0 1 0 0 0,0-1 1 0 0,0 0-1 0 0,0 0 0 0 0,0-1 1 0 0,-1 0-1 0 0,1 0 0 0 0,4-5 0 0 0,-4 4-237 0 0,-1-1-1 0 0,0 0 0 0 0,-1 1 1 0 0,1-1-1 0 0,-1-1 0 0 0,-1 1 0 0 0,5-13 1 0 0,-4 7-357 0 0,-1 0 1 0 0,0 0-1 0 0,-1-1 1 0 0,0 1-1 0 0,-1 0 1 0 0,0 0-1 0 0,-1 0 0 0 0,0-1 1 0 0,-6-21-1 0 0,5 26-209 0 0,0 0 6 0 0,0 0-1 0 0,0 0 1 0 0,-1 0-1 0 0,0 1 0 0 0,-7-14 1 0 0,9 19-82 0 0,-1 0 1 0 0,1 0-1 0 0,0 1 0 0 0,-1-1 1 0 0,1 1-1 0 0,-1-1 0 0 0,0 1 1 0 0,0 0-1 0 0,1 0 0 0 0,-1-1 1 0 0,0 1-1 0 0,0 0 0 0 0,0 1 1 0 0,0-1-1 0 0,0 0 1 0 0,0 1-1 0 0,0-1 0 0 0,-1 1 1 0 0,1-1-1 0 0,0 1 0 0 0,0 0 1 0 0,0 0-1 0 0,0 0 0 0 0,-1 0 1 0 0,1 1-1 0 0,0-1 0 0 0,-3 1 1 0 0,-3 1-103 0 0,0 1 0 0 0,1-1 0 0 0,-1 2 0 0 0,1-1 0 0 0,-1 1 0 0 0,1 0 0 0 0,-7 6 0 0 0,-48 38-1022 0 0,52-40 860 0 0,-8 9-161 0 0,1 0 0 0 0,0 1-1 0 0,-19 27 1 0 0,-37 66-194 0 0,50-76 483 0 0,17-25 133 0 0,0 1 1 0 0,0 0-1 0 0,1 0 0 0 0,0 0 1 0 0,1 0-1 0 0,0 1 0 0 0,-3 18 1 0 0,6-26 14 0 0,1 0 1 0 0,-1-1-1 0 0,1 1 1 0 0,0 0-1 0 0,0 0 1 0 0,0 0-1 0 0,1 0 1 0 0,-1 0-1 0 0,1 0 1 0 0,0-1-1 0 0,0 1 1 0 0,0 0-1 0 0,1-1 1 0 0,-1 1-1 0 0,1 0 1 0 0,0-1-1 0 0,0 0 1 0 0,0 1 0 0 0,1-1-1 0 0,-1 0 1 0 0,1 0-1 0 0,-1 0 1 0 0,1-1-1 0 0,0 1 1 0 0,0-1-1 0 0,0 1 1 0 0,4 1-1 0 0,-2-1 43 0 0,1-1 0 0 0,-1 1 0 0 0,0-1 0 0 0,1 0 0 0 0,0-1 0 0 0,0 1 0 0 0,-1-1 1 0 0,1 0-1 0 0,0-1 0 0 0,8 1 0 0 0,-4-2 75 0 0,0 0 0 0 0,0 0 0 0 0,0-1 0 0 0,-1 0 0 0 0,16-6 1 0 0,-2-1 107 0 0,0-2 0 0 0,0 0 1 0 0,-2-2-1 0 0,21-15 0 0 0,-31 20-203 0 0,0 0 1 0 0,-1-1-1 0 0,0 0 0 0 0,0-1 0 0 0,13-17 0 0 0,-19 20-258 0 0,-6 9 187 0 0,-16 22-1681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15 5527 0 0,'7'-2'82'0'0,"8"-5"334"0"0,-6 2-324 0 0,-8 5-68 0 0,0 0 1 0 0,-1 0-1 0 0,1 0 1 0 0,-1 0-1 0 0,1 0 1 0 0,-1 0-1 0 0,1 0 1 0 0,0 0-1 0 0,-1 0 1 0 0,1 0-1 0 0,-1 0 1 0 0,1 1-1 0 0,-1-1 1 0 0,1 0-1 0 0,-1 0 1 0 0,1 1-1 0 0,-1-1 1 0 0,1 0-1 0 0,-1 1 1 0 0,1-1-1 0 0,1 2 381 0 0,-1 0-1 0 0,0 0 0 0 0,1 0 1 0 0,-1 0-1 0 0,0 0 0 0 0,0 0 1 0 0,-1 0-1 0 0,1 0 0 0 0,0 0 1 0 0,-1 0-1 0 0,1 1 0 0 0,-1-1 1 0 0,0 0-1 0 0,1 0 0 0 0,-1 1 1 0 0,0-1-1 0 0,-1 3 0 0 0,0 5 1576 0 0,0 1 0 0 0,-4 14 0 0 0,-55 172 1696 0 0,32-111-3205 0 0,-2 1-483 0 0,-3-2 0 0 0,-68 127-1 0 0,95-201-119 0 0,-41 73-3163 0 0,-63 86 1 0 0,90-142 1631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3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17999 0 0,'4'-12'173'0'0,"0"0"-1"0"0,0 0 1 0 0,1 1 0 0 0,1-1-1 0 0,0 1 1 0 0,0 1-1 0 0,1-1 1 0 0,0 1 0 0 0,1 0-1 0 0,0 0 1 0 0,1 1-1 0 0,16-14 1 0 0,8-2 112 0 0,0 1 1 0 0,55-29-1 0 0,-72 43-142 0 0,1 1 0 0 0,0 1-1 0 0,0 1 1 0 0,0 1 0 0 0,1 0-1 0 0,0 1 1 0 0,32-4-1 0 0,-46 8-137 0 0,-1 1 0 0 0,1 0 0 0 0,-1 0 0 0 0,1 0 0 0 0,-1 1 0 0 0,1-1 0 0 0,-1 1-1 0 0,1 0 1 0 0,-1 0 0 0 0,1 0 0 0 0,-1 0 0 0 0,0 1 0 0 0,0-1 0 0 0,0 1 0 0 0,0 0-1 0 0,0 0 1 0 0,4 3 0 0 0,-3-1-5 0 0,-1-1-1 0 0,0 1 1 0 0,0 0-1 0 0,-1-1 1 0 0,1 1-1 0 0,-1 1 1 0 0,0-1-1 0 0,0 0 1 0 0,0 0-1 0 0,-1 1 1 0 0,1-1-1 0 0,1 10 1 0 0,-2-1 11 0 0,1 0 0 0 0,-2 0 0 0 0,0 0-1 0 0,0 0 1 0 0,-1 0 0 0 0,-1 0 0 0 0,0 0 0 0 0,-1-1 0 0 0,0 1 0 0 0,-1-1 0 0 0,0 1 0 0 0,-1-1 0 0 0,0 0-1 0 0,-13 19 1 0 0,3-8 25 0 0,-1-1 0 0 0,-1-1 1 0 0,0 0-1 0 0,-2-1 0 0 0,-1-1 0 0 0,-22 17 0 0 0,14-13 48 0 0,-2-2 0 0 0,-52 28 0 0 0,64-39-295 0 0,-1-2 0 0 0,0 0 0 0 0,-1-1-1 0 0,1-1 1 0 0,-42 7 0 0 0,59-13-537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555 161 8287 0 0,'0'0'639'0'0,"1"2"-415"0"0,1 5 62 0 0,0 0 0 0 0,0 0-1 0 0,0 0 1 0 0,-1 0 0 0 0,1 8 0 0 0,-2-3 1094 0 0,0 0 1 0 0,0 0 0 0 0,-2 0 0 0 0,-3 19 0 0 0,-2-6 1601 0 0,-11 29-1 0 0,-2-4-2941 0 0,-20 41 546 0 0,-4-2 0 0 0,-61 93 0 0 0,-3-37-566 0 0,1 1-771 0 0,89-118 331 0 0,-40 63-2256 0 0,24-29-3086 0 0</inkml:trace>
  <inkml:trace contextRef="#ctx0" brushRef="#br0" timeOffset="1">388 413 10591 0 0,'-1'-6'192'0'0,"1"-1"0"0"0,0 1 0 0 0,0-1-1 0 0,0 1 1 0 0,1 0 0 0 0,0-1-1 0 0,1 1 1 0 0,-1-1 0 0 0,1 1 0 0 0,4-9-1 0 0,-2 7 650 0 0,0 0 0 0 0,1 1-1 0 0,0-1 1 0 0,7-7-1 0 0,12-15 126 0 0,-14 16-632 0 0,1 1 1 0 0,0 0 0 0 0,24-20-1 0 0,2 5 266 0 0,1 2 0 0 0,2 1 0 0 0,0 2 0 0 0,2 2 0 0 0,60-22 0 0 0,-90 38-410 0 0,0 2 1 0 0,0 0-1 0 0,1 0 0 0 0,-1 1 0 0 0,1 0 0 0 0,-1 1 1 0 0,1 1-1 0 0,12 1 0 0 0,-22-1-152 0 0,0 1-1 0 0,0-1 1 0 0,0 1-1 0 0,0-1 1 0 0,-1 1 0 0 0,1 0-1 0 0,0 0 1 0 0,-1 1-1 0 0,1-1 1 0 0,-1 1 0 0 0,1-1-1 0 0,-1 1 1 0 0,0 0-1 0 0,1-1 1 0 0,-1 1 0 0 0,0 0-1 0 0,2 4 1 0 0,-1-3-6 0 0,-1 1-1 0 0,0 1 1 0 0,0-1 0 0 0,0 0 0 0 0,0 0 0 0 0,-1 1-1 0 0,0-1 1 0 0,1 1 0 0 0,0 8 0 0 0,-2 1 3 0 0,1 0-1 0 0,-2 1 1 0 0,0-1 0 0 0,0 0-1 0 0,-2 0 1 0 0,-3 14-1 0 0,-1-6-18 0 0,0-1-1 0 0,-2 0 1 0 0,0-1-1 0 0,-13 22 1 0 0,-55 72 45 0 0,70-105-110 0 0,-1 0 1 0 0,0-1-1 0 0,-1 0 0 0 0,1 0 0 0 0,-1-1 1 0 0,-1 0-1 0 0,0-1 0 0 0,1 0 0 0 0,-2 0 1 0 0,1-1-1 0 0,-1-1 0 0 0,-20 7 0 0 0,6-5-125 0 0,-1 0 0 0 0,0-2-1 0 0,0-1 1 0 0,-42-1 0 0 0,62-2-241 0 0,-1 0 0 0 0,1-1 0 0 0,0 0 0 0 0,0 0 0 0 0,-10-3 1 0 0,-1-3-7512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95 616 6447 0 0,'-13'5'316'0'0,"-21"4"-1"0"0,10-3 1588 0 0,1 2 11794 0 0,24-10-13552 0 0,0 0 1 0 0,-1 0-1 0 0,1 1 0 0 0,0-1 1 0 0,0 1-1 0 0,1-1 1 0 0,-1 1-1 0 0,0-1 0 0 0,3-1 1 0 0,1-3 168 0 0,42-52 1096 0 0,-19 21-773 0 0,1 2 0 0 0,47-43 0 0 0,-23 31-485 0 0,-1-1 0 0 0,-3-3 0 0 0,46-62 0 0 0,-32 33-1370 0 0,-54 70 572 0 0,0 1 1 0 0,1 0 0 0 0,0 0-1 0 0,1 1 1 0 0,18-11-1 0 0,-26 18 30 0 0,0-1 0 0 0,1 1-1 0 0,-1 0 1 0 0,1 0 0 0 0,-1 0-1 0 0,5-1 1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31 11519 0 0,'0'0'528'0'0,"1"-3"-16"0"0,-1 0-371 0 0,9-16 1865 0 0,-9 19-1907 0 0,0 0 0 0 0,0 0 1 0 0,0 0-1 0 0,0 0 0 0 0,0 0 1 0 0,0-1-1 0 0,0 1 0 0 0,0 0 0 0 0,0 0 1 0 0,0 0-1 0 0,1 0 0 0 0,-1-1 1 0 0,0 1-1 0 0,0 0 0 0 0,0 0 0 0 0,0 0 1 0 0,0 0-1 0 0,0 0 0 0 0,0-1 0 0 0,0 1 1 0 0,-1 0-1 0 0,1 0 0 0 0,0 0 1 0 0,0 0-1 0 0,0-1 0 0 0,0 1 0 0 0,0 0 1 0 0,0 0-1 0 0,0 0 0 0 0,0 0 1 0 0,0 0-1 0 0,0-1 0 0 0,0 1 0 0 0,-1 0 1 0 0,1 0-1 0 0,0 0 0 0 0,0 0 0 0 0,0 0 1 0 0,0 0-1 0 0,0 0 0 0 0,-1 0 1 0 0,1 0-1 0 0,0-1 0 0 0,0 1 0 0 0,0 0 1 0 0,0 0-1 0 0,0 0 0 0 0,-1 0 0 0 0,1 0 1 0 0,0 0-1 0 0,0 0 0 0 0,0 0 1 0 0,0 0-1 0 0,-1 0 0 0 0,1 0 0 0 0,0 0 1 0 0,0 0-1 0 0,0 0 0 0 0,0 0 1 0 0,0 1-1 0 0,-1-1 0 0 0,1 0 0 0 0,-10 2 920 0 0,0 4-956 0 0,0 0-1 0 0,1 0 1 0 0,0 1 0 0 0,0 0-1 0 0,0 0 1 0 0,1 1 0 0 0,0 0-1 0 0,1 1 1 0 0,0 0 0 0 0,-12 19-1 0 0,3-1 107 0 0,2 0 0 0 0,-19 53 0 0 0,28-68-164 0 0,-1 5 46 0 0,-8 29 0 0 0,13-41-43 0 0,0-1-1 0 0,1 0 0 0 0,-1 1 1 0 0,1-1-1 0 0,0 1 0 0 0,0-1 1 0 0,0 0-1 0 0,1 1 0 0 0,-1-1 1 0 0,1 0-1 0 0,0 1 0 0 0,3 5 1 0 0,5 7 71 0 0,-3-13-65 0 0,-2-1-1 0 0,0 1-10 0 0,0-1-1 0 0,0 1 0 0 0,0-1 0 0 0,1 0 0 0 0,-1 0 0 0 0,1-1 0 0 0,9 5 0 0 0,-7-5 28 0 0,1 0 0 0 0,-1-1 0 0 0,1 0 0 0 0,-1 0 0 0 0,1-1 0 0 0,-1 1 0 0 0,9-2-1 0 0,-11 0-12 0 0,0 1-1 0 0,0-1 1 0 0,-1 0 0 0 0,1-1-1 0 0,0 1 1 0 0,-1-1-1 0 0,1 0 1 0 0,-1 0-1 0 0,0 0 1 0 0,0 0-1 0 0,0-1 1 0 0,0 0-1 0 0,0 0 1 0 0,0 0-1 0 0,-1 0 1 0 0,1 0-1 0 0,-1-1 1 0 0,0 0-1 0 0,5-7 1 0 0,2-6 240 0 0,-1 0 0 0 0,-1 0 0 0 0,11-32 0 0 0,-11 29-70 0 0,-3 5-136 0 0,-1 0 0 0 0,0 0 0 0 0,4-30-1 0 0,-7 35-33 0 0,0 0 0 0 0,-1 1 0 0 0,-1-1-1 0 0,0 1 1 0 0,0-1 0 0 0,0 1-1 0 0,-6-15 1 0 0,6 20-382 0 0,-1 0 0 0 0,1 0 1 0 0,-1 0-1 0 0,-1 0 0 0 0,1 1 0 0 0,0-1 0 0 0,-1 1 0 0 0,0 0 0 0 0,1 0 1 0 0,-1 0-1 0 0,-1 0 0 0 0,1 0 0 0 0,0 0 0 0 0,-1 1 0 0 0,1 0 1 0 0,-1 0-1 0 0,0 0 0 0 0,0 0 0 0 0,0 0 0 0 0,0 1 0 0 0,0-1 0 0 0,0 1 1 0 0,0 0-1 0 0,-5 0 0 0 0,-2-1-1554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18255 0 0,'0'0'1654'0'0,"-1"3"-1364"0"0,0 4-185 0 0,0 1-1 0 0,0 0 1 0 0,1-1-1 0 0,0 1 1 0 0,1 0 0 0 0,-1-1-1 0 0,1 1 1 0 0,1-1-1 0 0,-1 1 1 0 0,2-1-1 0 0,-1 0 1 0 0,1 0 0 0 0,3 8-1 0 0,-1-6 187 0 0,1 1 0 0 0,0-1 0 0 0,0 0 1 0 0,1 0-1 0 0,0-1 0 0 0,1 0 0 0 0,-1 0 0 0 0,17 12 0 0 0,119 73 1803 0 0,14 12-1240 0 0,-142-93-833 0 0,0 1 0 0 0,-1 1 0 0 0,-1 0-1 0 0,12 18 1 0 0,40 67-440 0 0,-61-93-250 0 0,1 1-1 0 0,-1-1 0 0 0,2 1 0 0 0,-1-1 1 0 0,8 6-1 0 0,-12-12 569 0 0,-1 1 1 0 0,1-1 0 0 0,0 0-1 0 0,-1 0 1 0 0,1 0 0 0 0,-1 1-1 0 0,1-1 1 0 0,0 0 0 0 0,-1 0-1 0 0,1 0 1 0 0,0 0 0 0 0,-1 0-1 0 0,1 0 1 0 0,0 0 0 0 0,-1-1-1 0 0,1 1 1 0 0,0 0 0 0 0,-1 0-1 0 0,1 0 1 0 0,0-1 0 0 0,0 1-1 0 0,0-1-223 0 0,14-6-979 0 0,0-5-1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17135 0 0,'0'0'1551'0'0,"-1"1"-1276"0"0,-4 4-102 0 0,0 1 0 0 0,0 0 1 0 0,0 0-1 0 0,1 0 1 0 0,0 0-1 0 0,0 1 0 0 0,1-1 1 0 0,-6 15-1 0 0,4-9 302 0 0,-1 1 0 0 0,-8 13 0 0 0,-44 56 697 0 0,-81 87 1 0 0,-72 71-1482 0 0,204-232 99 0 0,0 0 0 0 0,0 1 0 0 0,-5 10 0 0 0,11-17-149 0 0,4-4-1641 0 0,10-9 200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200 433 14743 0 0,'0'0'1136'0'0,"-1"2"-746"0"0,-15 40 2868 0 0,-2-1 1 0 0,-24 40-1 0 0,32-62-2717 0 0,-11 28-1 0 0,4-6-178 0 0,11-28-796 0 0,-1 0 0 0 0,0 0-1 0 0,0-1 1 0 0,-1 0 0 0 0,-1 0-1 0 0,-15 16 1 0 0,17-21-1054 0 0</inkml:trace>
  <inkml:trace contextRef="#ctx0" brushRef="#br0" timeOffset="1">342 36 3679 0 0,'10'-13'328'0'0,"-2"0"-264"0"0,-1 3 4360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12439 0 0,'0'0'12320'0'0,"2"-1"-12004"0"0,19-21-311 0 0,1 1 0 0 0,29-21 0 0 0,-6 5-271 0 0,-1-1 40 0 0,-20 15 26 0 0,2 1 0 0 0,0 2 1 0 0,35-22-1 0 0,-46 35 176 0 0,-2 4 57 0 0,-11 3-2 0 0,-1 0-1 0 0,1 1 0 0 0,-1-1 0 0 0,1 1 1 0 0,-1-1-1 0 0,1 1 0 0 0,-1 0 0 0 0,0 0 1 0 0,1-1-1 0 0,-1 1 0 0 0,0 0 0 0 0,0 0 1 0 0,1 0-1 0 0,-1 0 0 0 0,0 0 0 0 0,0 1 1 0 0,0-1-1 0 0,-1 0 0 0 0,1 0 0 0 0,0 1 0 0 0,0-1 1 0 0,-1 1-1 0 0,1-1 0 0 0,0 0 0 0 0,-1 1 1 0 0,1 2-1 0 0,1 4 81 0 0,0 0 1 0 0,-1 1 0 0 0,1 11-1 0 0,-1 8 126 0 0,-1 0 0 0 0,-2 0 0 0 0,-5 34 0 0 0,-26 79 226 0 0,47-155-483 0 0,2-7-117 0 0,-1 0 0 0 0,-1-1 0 0 0,13-31 1 0 0,15-22-84 0 0,-27 52 184 0 0,1 0 0 0 0,2 0 0 0 0,20-19 0 0 0,-27 31 24 0 0,1 0 1 0 0,0 1 0 0 0,1 0-1 0 0,0 1 1 0 0,0 1-1 0 0,28-14 1 0 0,-35 20 62 0 0,0 1-1 0 0,0-1 1 0 0,0 1-1 0 0,1 0 1 0 0,-1 0-1 0 0,0 1 1 0 0,0 0-1 0 0,1 0 1 0 0,-1 0-1 0 0,0 1 1 0 0,0 0 0 0 0,0 0-1 0 0,0 1 1 0 0,0-1-1 0 0,0 1 1 0 0,0 1-1 0 0,0-1 1 0 0,-1 1-1 0 0,9 5 1 0 0,-10-6-1 0 0,0 1 1 0 0,1 0-1 0 0,-1 1 1 0 0,0-1 0 0 0,0 0-1 0 0,-1 1 1 0 0,1 0-1 0 0,-1 0 1 0 0,0 0-1 0 0,0 1 1 0 0,0-1-1 0 0,-1 0 1 0 0,1 1 0 0 0,-1 0-1 0 0,0 0 1 0 0,0 0-1 0 0,-1 0 1 0 0,0 0-1 0 0,0 0 1 0 0,0 0-1 0 0,0 0 1 0 0,-1 0 0 0 0,0 8-1 0 0,-1-2-43 0 0,-1 0-1 0 0,0 1 1 0 0,-1-1 0 0 0,-1 0 0 0 0,1 0-1 0 0,-10 16 1 0 0,-38 57 29 0 0,15-27-175 0 0,18-23-1181 0 0,17-33 307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 5983 0 0,'0'0'464'0'0,"-14"-7"-36"0"0,13 6-82 0 0,-1 1-1 0 0,1-1 1 0 0,0 1-1 0 0,0-1 1 0 0,0 1-1 0 0,-1 0 1 0 0,1-1-1 0 0,0 1 1 0 0,0 0-1 0 0,-1 0 1 0 0,1 0-1 0 0,0 0 1 0 0,0 0-1 0 0,-1 0 1 0 0,1 0-1 0 0,0 1 1 0 0,0-1-1 0 0,-1 0 0 0 0,1 1 1 0 0,0-1-1 0 0,0 1 1 0 0,-2 0-1 0 0,1 1-123 0 0,1-1-1 0 0,-1 1 0 0 0,1-1 0 0 0,0 1 0 0 0,-1-1 1 0 0,1 1-1 0 0,0 0 0 0 0,0 0 0 0 0,0-1 1 0 0,0 1-1 0 0,0 0 0 0 0,0 3 0 0 0,-2 4 65 0 0,2-1-1 0 0,-1 0 1 0 0,1 1-1 0 0,0-1 0 0 0,1 15 1 0 0,1-13-123 0 0,1 0 0 0 0,0 0 1 0 0,0 0-1 0 0,1 0 0 0 0,0-1 0 0 0,1 1 1 0 0,0-1-1 0 0,0 0 0 0 0,1 0 0 0 0,0 0 0 0 0,1 0 1 0 0,0-1-1 0 0,9 10 0 0 0,0-2 83 0 0,0-1-1 0 0,1-1 0 0 0,1 0 1 0 0,0-2-1 0 0,24 15 0 0 0,55 26 524 0 0,-79-45-694 0 0,0-1 1 0 0,0 0-1 0 0,0-1 1 0 0,18 3 0 0 0,-22-8-204 0 0,-1 0 0 0 0,0 0 1 0 0,0-1-1 0 0,1-1 0 0 0,-1 0 0 0 0,0-1 1 0 0,0 0-1 0 0,0-1 0 0 0,22-8 0 0 0,-32 10-341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43 5983 0 0,'1'-10'16824'0'0,"-3"6"-15373"0"0,-1-4-1154 0 0,1 6-312 0 0,0 0 1 0 0,-1 0-1 0 0,1 0 0 0 0,0 1 0 0 0,-1-1 1 0 0,1 1-1 0 0,-1-1 0 0 0,1 1 1 0 0,-1 0-1 0 0,1 0 0 0 0,-1 0 0 0 0,0 1 1 0 0,0-1-1 0 0,0 1 0 0 0,1-1 0 0 0,-1 1 1 0 0,0 0-1 0 0,0 0 0 0 0,0 0 0 0 0,0 0 1 0 0,1 1-1 0 0,-1-1 0 0 0,-3 2 1 0 0,-10 1-122 0 0,1 2 1 0 0,-29 11-1 0 0,33-12 68 0 0,-25 11-239 0 0,1 1 0 0 0,1 1-1 0 0,-43 29 1 0 0,66-39 327 0 0,0 1 1 0 0,1 0-1 0 0,0 1 0 0 0,1 0 1 0 0,0 1-1 0 0,0-1 1 0 0,1 2-1 0 0,0-1 0 0 0,1 1 1 0 0,0 0-1 0 0,1 1 0 0 0,0 0 1 0 0,-6 20-1 0 0,7-10 216 0 0,5-21-202 0 0,0 0 0 0 0,0 0-1 0 0,0 0 1 0 0,0 0-1 0 0,0-1 1 0 0,0 1 0 0 0,0 0-1 0 0,0 0 1 0 0,0 0 0 0 0,0 0-1 0 0,0 0 1 0 0,1 0-1 0 0,-1 0 1 0 0,0 0 0 0 0,1 0-1 0 0,-1-1 1 0 0,0 1-1 0 0,1 0 1 0 0,-1 0 0 0 0,1 0-1 0 0,-1-1 1 0 0,2 2-1 0 0,3 0 38 0 0,0-1 0 0 0,-1 1-1 0 0,1-1 1 0 0,0 0-1 0 0,0-1 1 0 0,0 1-1 0 0,0-1 1 0 0,0 0-1 0 0,0 0 1 0 0,0 0-1 0 0,0-1 1 0 0,8-2-1 0 0,9-2 136 0 0,31-13-1 0 0,-48 16-175 0 0,34-14 25 0 0,-1-1 0 0 0,0-2 0 0 0,62-44 0 0 0,-98 62 294 0 0,-4 3-282 0 0,-8 7-42 0 0,-16 14 186 0 0,-46 53 1 0 0,72-76-217 0 0,0 0 0 0 0,0 0 0 0 0,0 0 0 0 0,0 0 0 0 0,0 0 0 0 0,0 0 0 0 0,0 0 0 0 0,0 0 0 0 0,0 0 0 0 0,0 0 0 0 0,1 0 0 0 0,-1 0 0 0 0,0 0 0 0 0,0 0 0 0 0,0 0 0 0 0,0 0 0 0 0,0 0 0 0 0,0 0 1 0 0,0 0-1 0 0,0 0 0 0 0,0 0 0 0 0,0 0 0 0 0,0 0 0 0 0,0 0 0 0 0,0 0 0 0 0,0 0 0 0 0,0 0 0 0 0,1 0 0 0 0,-1 0 0 0 0,0 0 0 0 0,0 1 0 0 0,0-1 0 0 0,0 0 0 0 0,0 0 0 0 0,0 0 0 0 0,0 0 0 0 0,0 0 0 0 0,0 0 0 0 0,0 0 0 0 0,0 0 0 0 0,0 0 0 0 0,0 0 1 0 0,0 0-1 0 0,0 0 0 0 0,0 0 0 0 0,0 0 0 0 0,0 1 0 0 0,0-1 0 0 0,0 0 0 0 0,0 0 0 0 0,0 0 0 0 0,0 0 0 0 0,0 0 0 0 0,0 0 0 0 0,0 0 0 0 0,0 0 0 0 0,0 0 0 0 0,0 0 0 0 0,0 0 0 0 0,0 0 0 0 0,0 0 0 0 0,0 0 0 0 0,-1 1 0 0 0,8-1-249 0 0,0 1-1 0 0,0-1 0 0 0,0 0 1 0 0,0 0-1 0 0,0-1 0 0 0,0 0 1 0 0,0 0-1 0 0,-1-1 0 0 0,1 1 1 0 0,0-2-1 0 0,-1 1 0 0 0,9-5 1 0 0,17-8-1721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18 14279 0 0,'3'-2'409'0'0,"8"-14"9565"0"0,-11 20-9096 0 0,0 7-735 0 0,-1 1 0 0 0,-1-1-1 0 0,0 0 1 0 0,-1 0 0 0 0,-6 18-1 0 0,-28 58 259 0 0,21-53-215 0 0,-113 245 648 0 0,-51 121-628 0 0,147-314-210 0 0,-52 123-369 0 0,80-202 249 0 0,-3 10-2728 0 0,2-31 397 0 0,0-3 751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22111 0 0,'0'0'2979'0'0,"0"2"-2357"0"0,1 0-462 0 0,0 1 0 0 0,0-1 0 0 0,0 1 0 0 0,0-1-1 0 0,0 0 1 0 0,0 0 0 0 0,1 0 0 0 0,-1 0-1 0 0,1 0 1 0 0,-1 0 0 0 0,1 0 0 0 0,0 0 0 0 0,3 2-1 0 0,-1-1-18 0 0,1 0 0 0 0,0-1 0 0 0,-1 1 0 0 0,1-1 0 0 0,0 0 0 0 0,6 2 0 0 0,7 0 97 0 0,1 0 0 0 0,32 2 0 0 0,-45-5-126 0 0,43 2 79 0 0,95-8 0 0 0,50-18-337 0 0,-102 11-112 0 0,79-19-2449 0 0,-98 11-4592 0 0,-21 4-1212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326 156 19319 0 0,'0'0'1751'0'0,"-2"1"-1440"0"0,-6 7 1562 0 0,20-16-752 0 0,16-14-141 0 0,-14 10-396 0 0,2 1 0 0 0,25-16 0 0 0,-4 5-492 0 0,10-5-36 0 0,-28 17-355 0 0,-12 6 66 0 0,0 0-1 0 0,0 1 1 0 0,1 0-1 0 0,-1 0 1 0 0,1 1-1 0 0,-1 0 1 0 0,1 0 0 0 0,9-1-1 0 0,-41 13 173 0 0,23-10 63 0 0,-118 32 893 0 0,102-26-708 0 0,-1 2 1 0 0,1-1-1 0 0,1 2 1 0 0,-27 17-1 0 0,-39 31 137 0 0,-81 61 147 0 0,153-109-433 0 0,0 1 0 0 0,0 0 0 0 0,1 1 0 0 0,0-1 0 0 0,1 2 0 0 0,0-1 1 0 0,1 1-1 0 0,-7 16 0 0 0,10-20-24 0 0,1 0 0 0 0,0-1 0 0 0,0 1-1 0 0,1 1 1 0 0,0-1 0 0 0,1 0 0 0 0,-1 0 0 0 0,2 1 0 0 0,-1-1 0 0 0,1 1 0 0 0,0-1 0 0 0,1 0 0 0 0,0 1 0 0 0,4 15 0 0 0,-3-19-11 0 0,1 0 0 0 0,-1 0 1 0 0,1-1-1 0 0,0 1 0 0 0,0-1 0 0 0,0 1 0 0 0,1-1 0 0 0,0 0 1 0 0,-1 0-1 0 0,1-1 0 0 0,1 1 0 0 0,-1-1 0 0 0,1 0 0 0 0,-1 0 1 0 0,1 0-1 0 0,0-1 0 0 0,0 1 0 0 0,0-1 0 0 0,5 1 0 0 0,7 2-3 0 0,-1-1 1 0 0,0 0-1 0 0,1-1 0 0 0,31 1 0 0 0,-15-3-56 0 0,1-2-1 0 0,-1-1 0 0 0,61-12 1 0 0,-13-8-7891 0 0,-45 10-592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10135 0 0,'0'0'8174'0'0,"-2"1"-7333"0"0,-1 2-670 0 0,0-1 1 0 0,0 1 0 0 0,0 0-1 0 0,0 0 1 0 0,0 0-1 0 0,1 0 1 0 0,0 0 0 0 0,-3 5-1 0 0,-15 33 306 0 0,7-13-145 0 0,-119 230 462 0 0,-223 414-1366 0 0,345-655 482 0 0,-10 27 1 0 0,10-11-1553 0 0,9-29 717 0 0,1 0 1 0 0,0-1 0 0 0,0 1 0 0 0,0 0-1 0 0,0 0 1 0 0,1 4 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14135 0 0,'0'0'1610'0'0,"3"0"-1077"0"0,131-31 2547 0 0,-12 0-1135 0 0,220-28-1 0 0,-301 54-1837 0 0,113-8-1534 0 0,-132 11-29 0 0,-3-1-72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8287 0 0,'0'2'8787'0'0,"2"4"-8199"0"0,-2-1 0 0 0,1 0-1 0 0,-1 1 1 0 0,1-1 0 0 0,-2 1 0 0 0,1-1 0 0 0,-1 1-1 0 0,-1 6 1 0 0,-13 47 8 0 0,7-33-21 0 0,-20 74-292 0 0,-4-1 0 0 0,-4-2 0 0 0,-82 156 0 0 0,79-191-661 0 0,-2-1 1 0 0,-52 59-1 0 0,51-73-204 0 0,-3-2-1 0 0,-56 43 1 0 0,96-83 521 0 0,-1-1 0 0 0,1 0 0 0 0,-1 0-1 0 0,-1-1 1 0 0,1 1 0 0 0,0-1 0 0 0,-1-1 0 0 0,1 1-1 0 0,-10 1 1 0 0,14-3-133 0 0,3-3-78 0 0,3-8 72 0 0,0 0 0 0 0,1 1 0 0 0,0 0 0 0 0,0 0 0 0 0,14-17 0 0 0,41-38-230 0 0,-50 53 344 0 0,10-9 164 0 0,1 0 0 0 0,1 1 0 0 0,38-24 0 0 0,-48 35 21 0 0,0 2 0 0 0,0 0 0 0 0,0 0 0 0 0,1 1 0 0 0,-1 0 0 0 0,1 1 0 0 0,0 1 0 0 0,1 0 0 0 0,24-2 0 0 0,-35 5-67 0 0,-1 0 0 0 0,1 0 0 0 0,0 0 1 0 0,-1 0-1 0 0,1 1 0 0 0,-1-1 0 0 0,1 1 0 0 0,0-1 0 0 0,-1 1 0 0 0,1 0 0 0 0,-1 0 0 0 0,0 0 0 0 0,1 0 0 0 0,-1 1 1 0 0,0-1-1 0 0,0 1 0 0 0,0-1 0 0 0,0 1 0 0 0,0 0 0 0 0,0 0 0 0 0,0 0 0 0 0,0 0 0 0 0,-1 0 0 0 0,1 0 0 0 0,-1 0 1 0 0,1 0-1 0 0,-1 1 0 0 0,0-1 0 0 0,0 1 0 0 0,0-1 0 0 0,0 1 0 0 0,-1-1 0 0 0,1 1 0 0 0,-1-1 0 0 0,1 4 0 0 0,0 4 77 0 0,-1 0-1 0 0,0 0 0 0 0,0 0 0 0 0,-1 0 0 0 0,0 0 0 0 0,0 0 0 0 0,-1 0 0 0 0,-4 10 0 0 0,-7 13 27 0 0,-1-1 0 0 0,-1 0 0 0 0,-2-1-1 0 0,-27 38 1 0 0,30-47-526 0 0,8-13-586 0 0,5-7-57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88 12439 0 0,'0'0'958'0'0,"2"0"-625"0"0,6 3 343 0 0,-1-1 0 0 0,0 1 1 0 0,0 0-1 0 0,0 1 0 0 0,12 8 0 0 0,-9-6 506 0 0,0 0 0 0 0,12 5 0 0 0,-8-6-841 0 0,1 0 0 0 0,-1-2 0 0 0,1 1 0 0 0,0-2 0 0 0,1 0 1 0 0,-1-1-1 0 0,0 0 0 0 0,0-1 0 0 0,16-2 0 0 0,-24 1-302 0 0,-1-1-1 0 0,1 1 1 0 0,0-1 0 0 0,-1 0-1 0 0,0-1 1 0 0,1 1-1 0 0,-1-1 1 0 0,0 0-1 0 0,0-1 1 0 0,-1 1-1 0 0,1-1 1 0 0,6-7-1 0 0,-9 9-37 0 0,1-1 0 0 0,-1-1-1 0 0,0 1 1 0 0,-1 0 0 0 0,1-1 0 0 0,0 1 0 0 0,-1-1-1 0 0,0 0 1 0 0,0 0 0 0 0,0 0 0 0 0,0 0 0 0 0,-1 0-1 0 0,1 0 1 0 0,-1 0 0 0 0,0 0 0 0 0,-1-1 0 0 0,1 1-1 0 0,-1-1 1 0 0,1 1 0 0 0,-2-5 0 0 0,1 8-16 0 0,0-1 0 0 0,0 1 0 0 0,0-1 0 0 0,-1 1 0 0 0,1-1 0 0 0,0 1 0 0 0,-1-1 0 0 0,1 1 0 0 0,-1-1 0 0 0,0 1 0 0 0,1 0 0 0 0,-1 0 0 0 0,0-1 0 0 0,0 1 0 0 0,0 0 0 0 0,0 0 0 0 0,0 0 0 0 0,0 0 0 0 0,0 0 0 0 0,-1 0 0 0 0,0-1 0 0 0,0 1-13 0 0,0 0 1 0 0,0 1 0 0 0,0 0 0 0 0,0-1 0 0 0,0 1-1 0 0,1 0 1 0 0,-1 0 0 0 0,0 0 0 0 0,0 0-1 0 0,0 0 1 0 0,0 0 0 0 0,0 0 0 0 0,0 1 0 0 0,-2 0-1 0 0,-7 3-94 0 0,1 0-1 0 0,0 0 0 0 0,0 1 1 0 0,-14 10-1 0 0,21-13 107 0 0,-155 109-787 0 0,129-88 763 0 0,1 2 0 0 0,2 2 0 0 0,-28 34 0 0 0,44-49 17 0 0,2 0 1 0 0,-13 22-1 0 0,19-30-7 0 0,0 0 0 0 0,0 0 0 0 0,0 1 0 0 0,1-1-1 0 0,0 1 1 0 0,0-1 0 0 0,0 1 0 0 0,0 0 0 0 0,1-1 0 0 0,-1 1-1 0 0,1 0 1 0 0,1 7 0 0 0,0-10 3 0 0,-1 1 0 0 0,1-1-1 0 0,0 0 1 0 0,0 0 0 0 0,0 0-1 0 0,0 0 1 0 0,0 0 0 0 0,1 0-1 0 0,-1-1 1 0 0,1 1 0 0 0,-1 0 0 0 0,1 0-1 0 0,-1-1 1 0 0,1 1 0 0 0,0-1-1 0 0,0 0 1 0 0,0 0 0 0 0,0 1 0 0 0,0-1-1 0 0,0 0 1 0 0,0 0 0 0 0,0-1-1 0 0,0 1 1 0 0,3 0 0 0 0,4 1-96 0 0,1 0 0 0 0,-1 0 1 0 0,1-1-1 0 0,12 0 0 0 0,170-12-308 0 0,-55 0-1655 0 0,-96 9 1003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9671 0 0,'0'0'2638'0'0,"-1"3"-842"0"0,-1 9-709 0 0,0 0 0 0 0,-1-1 0 0 0,0 1 1 0 0,-9 18-1 0 0,-25 47-192 0 0,20-43-306 0 0,-146 239 959 0 0,122-210-1410 0 0,-1 4-528 0 0,-1 2-1720 0 0,-58 73 0 0 0,89-130-2517 0 0,-1-5-1200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141 480 5983 0 0,'-54'62'1215'0'0,"21"-19"2658"0"0,32-42-3802 0 0,0 0-1 0 0,0 0 0 0 0,0 0 0 0 0,1 0 0 0 0,-1 0 0 0 0,0 0 1 0 0,0 0-1 0 0,0 0 0 0 0,0-1 0 0 0,-1 1 0 0 0,1 0 0 0 0,0-1 1 0 0,0 1-1 0 0,0 0 0 0 0,0-1 0 0 0,-1 0 0 0 0,1 1 0 0 0,0-1 1 0 0,0 0-1 0 0,-1 0 0 0 0,1 1 0 0 0,-2-1 0 0 0,2-1-19 0 0,0 1 0 0 0,0 0 0 0 0,0-1 0 0 0,0 1-1 0 0,0-1 1 0 0,1 1 0 0 0,-1-1 0 0 0,0 0 0 0 0,0 1 0 0 0,0-1-1 0 0,1 0 1 0 0,-1 0 0 0 0,0 1 0 0 0,1-1 0 0 0,-1 0 0 0 0,0 0-1 0 0,1 0 1 0 0,-1 0 0 0 0,1 0 0 0 0,0 0 0 0 0,-1 0-1 0 0,1 0 1 0 0,0 0 0 0 0,-1 0 0 0 0,1 0 0 0 0,0 0 0 0 0,0 0-1 0 0,0-2 1 0 0,0-4 195 0 0,0-1 0 0 0,0 1 0 0 0,1-1 0 0 0,0 1 0 0 0,0-1 0 0 0,0 1-1 0 0,1 0 1 0 0,5-13 0 0 0,29-55 1460 0 0,-30 64-1431 0 0,4-7 85 0 0,2 0 0 0 0,0 1 0 0 0,0 1 0 0 0,2 0 1 0 0,0 0-1 0 0,1 1 0 0 0,0 1 0 0 0,18-12 0 0 0,21-12 223 0 0,70-36 1 0 0,-94 57-579 0 0,14-8 35 0 0,1 2 0 0 0,78-27 0 0 0,-105 43 10 0 0,1 2 1 0 0,0 0-1 0 0,1 2 1 0 0,-1 0-1 0 0,1 1 1 0 0,-1 1 0 0 0,1 0-1 0 0,0 2 1 0 0,34 5-1 0 0,-47-5-11 0 0,-1 0 0 0 0,0 1 0 0 0,0 0 0 0 0,0 1 0 0 0,0-1-1 0 0,0 1 1 0 0,0 0 0 0 0,-1 0 0 0 0,1 1 0 0 0,6 6 0 0 0,-9-7-26 0 0,0 0 0 0 0,0 0 0 0 0,0 0 0 0 0,-1 1 0 0 0,1-1 0 0 0,-1 1 0 0 0,0 0-1 0 0,0 0 1 0 0,0 0 0 0 0,-1 0 0 0 0,0 0 0 0 0,1 0 0 0 0,-1 0 0 0 0,-1 0 0 0 0,1 0 0 0 0,0 8 0 0 0,-1-1-3 0 0,-1 1 0 0 0,0-1 0 0 0,-1 0 0 0 0,0 0-1 0 0,-1 0 1 0 0,0 0 0 0 0,-1 0 0 0 0,0 0 0 0 0,-1-1 0 0 0,-7 13 0 0 0,-8 9 7 0 0,-41 52 1 0 0,41-60-16 0 0,-1-2 0 0 0,-1 0 0 0 0,-40 30 0 0 0,23-24-52 0 0,-68 38-1 0 0,63-44-73 0 0,-69 25 0 0 0,-52 5-150 0 0,74-24-152 0 0,31-10-248 0 0,-32 11-4352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6911 0 0,'0'0'10824'0'0,"1"2"-10240"0"0,0 2-469 0 0,-1-1 0 0 0,0 1-1 0 0,0-1 1 0 0,0 1 0 0 0,0-1-1 0 0,0 1 1 0 0,-1-1 0 0 0,1 1-1 0 0,-1-1 1 0 0,0 1 0 0 0,0-1-1 0 0,0 0 1 0 0,-1 1 0 0 0,1-1 0 0 0,-1 0-1 0 0,0 0 1 0 0,0 0 0 0 0,0 0-1 0 0,0-1 1 0 0,-4 6 0 0 0,-7 5-32 0 0,0-1 0 0 0,-26 20 1 0 0,33-27-31 0 0,-109 86 143 0 0,-116 87 424 0 0,219-170-558 0 0,7-5-9 0 0,1 0 1 0 0,-1 1 0 0 0,1 0 0 0 0,-1-1-1 0 0,-6 9 1 0 0,10-10 90 0 0,37 3-1316 0 0,-2-8-5265 0 0,-16 2 70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79 18455 0 0,'1'-2'846'0'0,"0"1"-798"0"0,-1 1 1 0 0,0-1-1 0 0,1 1 0 0 0,-1-1 1 0 0,0 0-1 0 0,0 1 1 0 0,1-1-1 0 0,-1 0 1 0 0,0 1-1 0 0,0-1 1 0 0,0 0-1 0 0,0 1 1 0 0,0-1-1 0 0,0 0 1 0 0,0 1-1 0 0,0-1 1 0 0,0 1-1 0 0,0-1 1 0 0,0 0-1 0 0,-1 1 1 0 0,1-1-1 0 0,0 0 1 0 0,0 1-1 0 0,-1-1 1 0 0,1 1-1 0 0,0-1 1 0 0,-1 0-1 0 0,1 1 1 0 0,-1-1-1 0 0,1 1-24 0 0,-1-1 1 0 0,1 1-1 0 0,-1 0 0 0 0,0 0 1 0 0,1 0-1 0 0,-1-1 0 0 0,1 1 0 0 0,-1 0 1 0 0,1 0-1 0 0,-1 0 0 0 0,1 0 0 0 0,-1 0 1 0 0,0 0-1 0 0,1 0 0 0 0,-1 0 1 0 0,1 0-1 0 0,-1 0 0 0 0,1 0 0 0 0,-1 1 1 0 0,0-1-1 0 0,1 0 0 0 0,-1 1 1 0 0,-1-1 52 0 0,-10 4-27 0 0,-1 0-1 0 0,1 0 1 0 0,0 1-1 0 0,1 1 1 0 0,-23 13-1 0 0,-50 44 141 0 0,65-48-181 0 0,18-14-9 0 0,-83 70-32 0 0,76-63 28 0 0,0 1 0 0 0,0 0 0 0 0,1 0 0 0 0,0 1 0 0 0,1 0 0 0 0,0 0 0 0 0,-6 13 0 0 0,7-7 4 0 0,5-1-10 0 0,1-12 4 0 0,0-1 1 0 0,0 0-1 0 0,0 1 1 0 0,1-1 0 0 0,-1 0-1 0 0,0 0 1 0 0,1 0 0 0 0,0 0-1 0 0,0 0 1 0 0,-1 0 0 0 0,1 0-1 0 0,0-1 1 0 0,1 1-1 0 0,-1-1 1 0 0,0 1 0 0 0,0-1-1 0 0,1 0 1 0 0,-1 0 0 0 0,0 0-1 0 0,1 0 1 0 0,2 1 0 0 0,3 0-11 0 0,0 0 0 0 0,0-1 0 0 0,1 0 0 0 0,-1 0 0 0 0,13 0 0 0 0,11-3 16 0 0,44-7 0 0 0,-61 6 0 0 0,-1 0 0 0 0,0-1 0 0 0,0-1 0 0 0,0 0 0 0 0,17-9 0 0 0,-28 11 21 0 0,1 1-1 0 0,-1 0 0 0 0,-1 0 1 0 0,1-1-1 0 0,0 0 1 0 0,-1 0-1 0 0,1 1 0 0 0,-1-1 1 0 0,0-1-1 0 0,0 1 1 0 0,0 0-1 0 0,0 0 0 0 0,0-1 1 0 0,-1 1-1 0 0,0-1 1 0 0,1 0-1 0 0,-1 1 0 0 0,-1-1 1 0 0,1 0-1 0 0,0 1 1 0 0,-1-1-1 0 0,0 0 0 0 0,0-5 1 0 0,-1-9 205 0 0,-1 0 1 0 0,0 0-1 0 0,-9-28 1 0 0,7 26-128 0 0,-6-30 1 0 0,6 26-544 0 0,-1 1-1 0 0,-8-25 0 0 0,5 36-346 0 0,8 11 692 0 0,-1 1-1 0 0,1-1 1 0 0,-1 0 0 0 0,1 1 0 0 0,-1-1-1 0 0,1 0 1 0 0,-1 1 0 0 0,1-1 0 0 0,0 0-1 0 0,-1 0 1 0 0,1 1 0 0 0,0-1-1 0 0,-1-1 1 0 0,-10 7-3466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4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 18599 0 0,'1'-2'852'0'0,"1"-8"-20"0"0,4-7-205 0 0,-3 15-453 0 0,0 0 2182 0 0,-2 4-2005 0 0,1 3-286 0 0,1 0 0 0 0,-1 0 0 0 0,-1 0 1 0 0,1 1-1 0 0,-1-1 0 0 0,0 0 0 0 0,0 1 0 0 0,-1-1 0 0 0,1 0 0 0 0,-1 1 0 0 0,0-1 1 0 0,-1 1-1 0 0,1-1 0 0 0,-1 0 0 0 0,-3 10 0 0 0,-2 9 132 0 0,-2-1-1 0 0,-12 26 1 0 0,6-15-817 0 0,1 1-1 0 0,-8 36 1 0 0,21-69-1233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5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10591 0 0,'0'0'1040'0'0,"5"-9"2648"0"0,-3 27-2408 0 0,-1-2-1856 0 0,1 2-368 0 0,0 6-80 0 0,-2-5-8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5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3223 0 0,'0'0'16664'0'0,"-2"2"-15946"0"0,-57 59 293 0 0,25-24-24 0 0,-2-1-1 0 0,-47 36 0 0 0,68-62-1037 0 0,6-4-47 0 0,1 0 0 0 0,-1 1 1 0 0,1 0-1 0 0,-7 9 0 0 0,14-15-90 0 0,13 8-813 0 0,-7-7 895 0 0,0 0 1 0 0,0 0-1 0 0,0-1 1 0 0,1 0-1 0 0,-1 0 1 0 0,0 0-1 0 0,1 0 1 0 0,5-1-1 0 0,18 3-191 0 0,-14-1 205 0 0,-1 1-1 0 0,21 8 0 0 0,-29-9 75 0 0,-1 0-1 0 0,0 1 0 0 0,0 0 1 0 0,0 0-1 0 0,0 1 1 0 0,0-1-1 0 0,-1 1 0 0 0,1 0 1 0 0,4 6-1 0 0,-6-7 93 0 0,1 1 0 0 0,-1 0-1 0 0,0 0 1 0 0,0 0 0 0 0,0 1-1 0 0,0-1 1 0 0,-1 1 0 0 0,0 0 0 0 0,0-1-1 0 0,0 1 1 0 0,-1 0 0 0 0,1 0-1 0 0,-1 0 1 0 0,-1 1 0 0 0,1-1 0 0 0,0 0-1 0 0,-1 0 1 0 0,0 0 0 0 0,-1 0-1 0 0,0 8 1 0 0,0-7 8 0 0,-1-1-1 0 0,0 1 0 0 0,1-1 1 0 0,-2 1-1 0 0,1-1 1 0 0,-1 0-1 0 0,0 0 1 0 0,0 0-1 0 0,0 0 1 0 0,0 0-1 0 0,-1-1 0 0 0,0 1 1 0 0,0-1-1 0 0,0 0 1 0 0,-9 6-1 0 0,6-6 14 0 0,0 0-1 0 0,1-1 0 0 0,-1 0 1 0 0,0 0-1 0 0,-1-1 1 0 0,1 0-1 0 0,0 0 0 0 0,-1 0 1 0 0,1-1-1 0 0,-1 0 1 0 0,-12-1-1 0 0,-12-1-1064 0 0,0-1 0 0 0,-1-2 0 0 0,2-2 0 0 0,-49-13 0 0 0,59 12-588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5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43 16207 0 0,'1'-2'744'0'0,"0"0"-482"0"0,3-15 463 0 0,-5-4 6711 0 0,-12 24-7363 0 0,3 1-73 0 0,1 1 0 0 0,-1 0 0 0 0,1 0 0 0 0,0 1 0 0 0,-15 12 0 0 0,6-4 0 0 0,-17 14-117 0 0,2 1 0 0 0,-30 35 0 0 0,50-50-42 0 0,1 0-1 0 0,-14 21 1 0 0,25-34 126 0 0,1 0 0 0 0,-1 0 0 0 0,1 0 0 0 0,-1 0 0 0 0,1 0 0 0 0,0 0 0 0 0,-1 0 0 0 0,1 0 0 0 0,0 0 1 0 0,0 1-1 0 0,0-1 0 0 0,0 0 0 0 0,0 0 0 0 0,0 0 0 0 0,0 0 0 0 0,0 0 0 0 0,0 0 0 0 0,0 1 0 0 0,1-1 0 0 0,-1 0 0 0 0,0 0 0 0 0,1 0 0 0 0,-1 0 1 0 0,1 0-1 0 0,-1 0 0 0 0,1 0 0 0 0,0 0 0 0 0,-1 0 0 0 0,1-1 0 0 0,0 1 0 0 0,0 0 0 0 0,1 1 0 0 0,1 1-73 0 0,1 0 0 0 0,0 0 0 0 0,0-1 0 0 0,0 1 0 0 0,6 2 0 0 0,3 0-23 0 0,0-1 1 0 0,0 0-1 0 0,1-1 0 0 0,-1-1 1 0 0,1 0-1 0 0,26 0 0 0 0,-23-1 1 0 0,1 0 1 0 0,-1 1-1 0 0,28 8 0 0 0,-41-9 157 0 0,0 1-1 0 0,-1 0 1 0 0,1 0 0 0 0,-1 0-1 0 0,1 0 1 0 0,-1 0-1 0 0,0 1 1 0 0,0-1 0 0 0,0 1-1 0 0,0 0 1 0 0,0 0-1 0 0,-1 0 1 0 0,1 1 0 0 0,-1-1-1 0 0,0 0 1 0 0,0 1-1 0 0,0 0 1 0 0,-1-1 0 0 0,2 5-1 0 0,-2-6 75 0 0,-1 0-1 0 0,0-1 1 0 0,0 1-1 0 0,1 0 0 0 0,-1 0 1 0 0,0 0-1 0 0,-1-1 1 0 0,1 1-1 0 0,0 0 1 0 0,0 0-1 0 0,-1-1 1 0 0,0 4-1 0 0,0-3-58 0 0,1-1 27 0 0,-1 1 0 0 0,0-1 0 0 0,0 1 0 0 0,0 0 0 0 0,0-1 0 0 0,0 0-1 0 0,0 1 1 0 0,0-1 0 0 0,-1 0 0 0 0,1 1 0 0 0,0-1 0 0 0,-1 0 0 0 0,-2 2 0 0 0,-1 1 152 0 0,-10 7 67 0 0,0 0 1 0 0,-1-1-1 0 0,0 0 0 0 0,-1-2 1 0 0,-34 14-1 0 0,-93 20-373 0 0,114-34-158 0 0,-1-1 0 0 0,-50 3 0 0 0,76-10 41 0 0,-14 0 212 0 0,19-1-115 0 0,-1 1 0 0 0,0 0 0 0 0,0 0 0 0 0,1 0 0 0 0,-1-1 0 0 0,0 1 0 0 0,1 0 0 0 0,-1-1 0 0 0,1 1 0 0 0,-1-1 0 0 0,0 1 0 0 0,1 0 0 0 0,-1-1-1 0 0,1 1 1 0 0,-1-1 0 0 0,1 0 0 0 0,-1 1 0 0 0,1-1 0 0 0,0 1 0 0 0,-1-1 0 0 0,1 0 0 0 0,0 1 0 0 0,-1-2 0 0 0,0-9-1108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5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 10591 0 0,'0'0'819'0'0,"2"0"-367"0"0,6-2 686 0 0,11-3 2102 0 0,-9 4 3046 0 0,-11 3-6117 0 0,-9 11-71 0 0,0 0 0 0 0,-19 18 0 0 0,-7 7 16 0 0,31-32-114 0 0,-45 61 0 0 0,45-60 0 0 0,1 1 0 0 0,0-1 0 0 0,0 1 0 0 0,1 0 0 0 0,0 1 0 0 0,0-1 0 0 0,-2 12 0 0 0,3 1 0 0 0,4-15 0 0 0,0-2 0 0 0,0 0 23 0 0,0 1-1 0 0,0 0 0 0 0,1-1 1 0 0,0 1-1 0 0,-1-1 1 0 0,1 0-1 0 0,1 0 1 0 0,-1 0-1 0 0,1 0 1 0 0,-1 0-1 0 0,1-1 1 0 0,0 1-1 0 0,1-1 0 0 0,-1 0 1 0 0,0-1-1 0 0,1 1 1 0 0,-1-1-1 0 0,1 0 1 0 0,0 0-1 0 0,0 0 1 0 0,0-1-1 0 0,5 2 0 0 0,3-1 41 0 0,-1 0-1 0 0,0 0 1 0 0,1-1-1 0 0,-1-1 1 0 0,0 0-1 0 0,1-1 1 0 0,-1 0-1 0 0,15-4 1 0 0,-15 3-9 0 0,-1-1 0 0 0,1-1 0 0 0,-1 0 0 0 0,0 0 1 0 0,0-1-1 0 0,0-1 0 0 0,0 0 0 0 0,16-13 0 0 0,-22 15-16 0 0,-1 0 0 0 0,0 0 0 0 0,0 0 1 0 0,0 0-1 0 0,0-1 0 0 0,-1 0 0 0 0,0 0 0 0 0,0 0 0 0 0,0 0 0 0 0,0 0 0 0 0,-1-1 0 0 0,0 1 0 0 0,0-1 1 0 0,-1 0-1 0 0,1 1 0 0 0,-1-1 0 0 0,0 0 0 0 0,-1 0 0 0 0,0-11 0 0 0,0 11 0 0 0,-1 0 0 0 0,1 0 0 0 0,-2 0 0 0 0,1 0 0 0 0,0 0 0 0 0,-1 0 0 0 0,0 0 0 0 0,-1 1 0 0 0,1-1 0 0 0,-1 1 0 0 0,0 0 0 0 0,0 0 0 0 0,-1 0 0 0 0,-4-5 0 0 0,2 4-12 0 0,0 0 1 0 0,-1 1-1 0 0,1-1 1 0 0,-1 1-1 0 0,-1 1 1 0 0,1-1-1 0 0,-1 1 1 0 0,1 1-1 0 0,-10-4 1 0 0,0 2-234 0 0,-1 0-1 0 0,1 1 1 0 0,-1 1-1 0 0,0 1 1 0 0,0 0-1 0 0,0 1 1 0 0,0 1 0 0 0,-32 4-1 0 0,48-4-347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5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143 320 6911 0 0,'-58'58'2521'0'0,"44"-46"346"0"0,-1 0 0 0 0,-21 12 0 0 0,29-20-3175 0 0,-4 2 2990 0 0,9-9-1167 0 0,4-5-1039 0 0,2 0-419 0 0,1 0 1 0 0,0 0 0 0 0,0 1-1 0 0,0 0 1 0 0,1 0-1 0 0,0 0 1 0 0,7-6 0 0 0,2-3 18 0 0,35-39 130 0 0,105-87 0 0 0,-126 120-192 0 0,1 0 0 0 0,1 2 0 0 0,1 2 0 0 0,1 1 0 0 0,58-23 0 0 0,-85 38-11 0 0,1 1-1 0 0,-1-1 0 0 0,1 1 1 0 0,0 0-1 0 0,8 0 1 0 0,-13 1 103 0 0,0 1 152 0 0,0 1-196 0 0,0-1-1 0 0,-1 1 1 0 0,1-1 0 0 0,0 1 0 0 0,-1-1 0 0 0,0 1 0 0 0,1 0 0 0 0,-1 0-1 0 0,0-1 1 0 0,0 1 0 0 0,0 0 0 0 0,0 0 0 0 0,0 0 0 0 0,0 0-1 0 0,-1 0 1 0 0,1 1 0 0 0,-1-1 0 0 0,1 4 0 0 0,-1-2-6 0 0,0 0 1 0 0,0 0-1 0 0,-1 1 1 0 0,0-1-1 0 0,1 0 1 0 0,-2 0-1 0 0,1 0 1 0 0,0 0-1 0 0,-4 7 1 0 0,-1 1-43 0 0,-1-1 1 0 0,0 1-1 0 0,-1-1 0 0 0,-10 12 1 0 0,-41 37 87 0 0,-5 6 0 0 0,56-56-94 0 0,1-1-1 0 0,0 1 1 0 0,1 1-1 0 0,0-1 1 0 0,-7 17-1 0 0,11-22-3 0 0,0 0-1 0 0,1 1 0 0 0,0-1 1 0 0,0 0-1 0 0,0 1 1 0 0,0-1-1 0 0,1 0 1 0 0,0 1-1 0 0,0-1 0 0 0,0 1 1 0 0,1-1-1 0 0,0 0 1 0 0,0 1-1 0 0,0-1 0 0 0,1 0 1 0 0,0 0-1 0 0,4 9 1 0 0,-3-7 5 0 0,1-1 1 0 0,0 0-1 0 0,1 0 1 0 0,-1-1-1 0 0,1 1 1 0 0,0-1-1 0 0,0 0 1 0 0,1-1-1 0 0,-1 1 1 0 0,1-1-1 0 0,0 0 1 0 0,13 6-1 0 0,-12-6 63 0 0,0-1 0 0 0,1 0 0 0 0,-1 0 0 0 0,0-1 0 0 0,1 0-1 0 0,0 0 1 0 0,-1-1 0 0 0,1 0 0 0 0,0 0 0 0 0,0-1-1 0 0,0 1 1 0 0,0-2 0 0 0,0 1 0 0 0,15-4 0 0 0,59-22-546 0 0,-48 11-7388 0 0,-17 9-233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5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 10591 0 0,'0'0'819'0'0,"-2"-1"-534"0"0,-14-12 7744 0 0,16 13-7948 0 0,0-1 0 0 0,0 1 0 0 0,0 0 0 0 0,-1 0 0 0 0,1 0 0 0 0,0 0 0 0 0,0 0 0 0 0,0 0 0 0 0,-2 2 1621 0 0,2-2-1621 0 0,0 0 1 0 0,0 0-1 0 0,0 0 0 0 0,0 0 0 0 0,0 0 0 0 0,0 0 0 0 0,0 0 0 0 0,0 0 0 0 0,0 1 0 0 0,0-1 0 0 0,0 0 0 0 0,0 0 0 0 0,0 0 0 0 0,0 0 0 0 0,0 0 0 0 0,0 0 0 0 0,0 0 0 0 0,0 1 0 0 0,0 0 1054 0 0,1-1-1054 0 0,12 29 2634 0 0,-10-23-3647 0 0,1 3 664 0 0,-3-7-11 0 0,-1 0-1 0 0,1 0 0 0 0,0 0 0 0 0,0 0 1 0 0,0 0-1 0 0,0 0 0 0 0,0 0 1 0 0,1 0-1 0 0,-1 0 0 0 0,1 0 1 0 0,2 2-1 0 0,4 1-927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3:2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1375 0 0,'0'0'13563'0'0,"1"-1"-13475"0"0,3-2 1973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44:2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65 365 4607 0 0,'-2'0'208'0'0,"-3"-1"-149"0"0,1-1 0 0 0,0 0 0 0 0,0 1 0 0 0,0-1-1 0 0,-6-5 1 0 0,5 4-1 0 0,5 3 124 0 0,-1-1 0 0 0,0 1 0 0 0,0 0 0 0 0,0-1 0 0 0,1 1 0 0 0,-1 0 0 0 0,0 0-1 0 0,0 0 1 0 0,0 0 0 0 0,0-1 0 0 0,0 1 0 0 0,0 1 0 0 0,1-1 0 0 0,-1 0 0 0 0,0 0 0 0 0,0 0 0 0 0,0 0 0 0 0,0 0 0 0 0,1 1 0 0 0,-1-1-1 0 0,0 0 1 0 0,0 1 0 0 0,0-1 0 0 0,1 1 0 0 0,-1-1 0 0 0,-1 2 0 0 0,-2 7-169 0 0,4 2 6 0 0,0-9 72 0 0,5 2 49 0 0,2 5 28 0 0,-2-6-38 0 0,0-1 1 0 0,0 1-1 0 0,0-1 1 0 0,1 0-1 0 0,-1 0 1 0 0,0 0-1 0 0,1-1 1 0 0,0 0-1 0 0,-1 0 1 0 0,1 0-1 0 0,6-1 1 0 0,12 1 440 0 0,32-5 1 0 0,189-35 1241 0 0,-32 4-1115 0 0,108-15-101 0 0,60-3 545 0 0,-188 30-415 0 0,492-36 1113 0 0,-366 37-1336 0 0,-143 10-478 0 0,78-7 20 0 0,145-4 218 0 0,-246 14-164 0 0,-135 7-86 0 0,-1-2 1 0 0,1 1-1 0 0,-1-2 0 0 0,-1 0 1 0 0,1-2-1 0 0,25-12 0 0 0,-33 14-27 0 0,2-3 28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 3223 0 0,'-22'-3'201'0'0,"-5"0"865"0"0,10 2 11955 0 0,25 11-12315 0 0,7 6-450 0 0,1 0 1 0 0,0-1 0 0 0,1 0 0 0 0,1-1 0 0 0,28 16-1 0 0,103 48 1154 0 0,-119-63-1033 0 0,-17-9-332 0 0,15 7 182 0 0,-1 1 1 0 0,0 2 0 0 0,25 19 0 0 0,-44-29-185 0 0,-1 0 1 0 0,0 0-1 0 0,0 1 1 0 0,-1 0-1 0 0,0 0 0 0 0,0 1 1 0 0,0 0-1 0 0,-1 0 1 0 0,-1 0-1 0 0,1 1 0 0 0,-1 0 1 0 0,-1-1-1 0 0,0 1 1 0 0,3 12-1 0 0,-4-11-43 0 0,-1-1 0 0 0,-1 0 0 0 0,0 1 0 0 0,0-1 0 0 0,-1 0 0 0 0,0 1 0 0 0,0-1 0 0 0,-1 0 0 0 0,0 0 0 0 0,-1 0 0 0 0,0 0 0 0 0,-1 0 0 0 0,1-1 0 0 0,-2 1 0 0 0,-5 9 0 0 0,-2 0 0 0 0,0-1 0 0 0,-2 0 0 0 0,0-1 0 0 0,0 0 0 0 0,-27 21 0 0 0,23-23 0 0 0,0-1 0 0 0,-1-1 0 0 0,0-1 0 0 0,-29 13 0 0 0,-87 26 0 0 0,31-13 0 0 0,100-36 4 0 0,0 1 0 0 0,0 0 0 0 0,0 1 0 0 0,1-1 0 0 0,-1 1 0 0 0,1-1 0 0 0,-1 1 0 0 0,1 0 0 0 0,0 0 0 0 0,0 1 0 0 0,0-1 0 0 0,0 1 0 0 0,1-1 0 0 0,-1 1 0 0 0,-2 7 0 0 0,4-9 2 0 0,0-1-1 0 0,0 1 0 0 0,0-1 1 0 0,0 1-1 0 0,1 0 1 0 0,-1-1-1 0 0,1 1 0 0 0,-1 0 1 0 0,1-1-1 0 0,0 1 1 0 0,-1 0-1 0 0,1 0 0 0 0,0 0 1 0 0,0-1-1 0 0,0 1 1 0 0,1 0-1 0 0,-1 0 0 0 0,0-1 1 0 0,1 1-1 0 0,-1 0 1 0 0,1-1-1 0 0,0 3 1 0 0,-1-3-6 0 0,1 0 4 0 0,-1 0 0 0 0,1 1-1 0 0,0-1 1 0 0,0 1 0 0 0,-1-1 0 0 0,1 0-1 0 0,0 1 1 0 0,0-1 0 0 0,0 0-1 0 0,1 0 1 0 0,-1 0 0 0 0,0 0-1 0 0,0 0 1 0 0,1 0 0 0 0,-1 0-1 0 0,0 0 1 0 0,1 0 0 0 0,-1-1-1 0 0,1 1 1 0 0,-1-1 0 0 0,1 1-1 0 0,1 0 1 0 0,1 0-14 0 0,-1 0-127 0 0,0-1-1 0 0,0 0 1 0 0,1 1-1 0 0,-1-1 1 0 0,0 0-1 0 0,0-1 1 0 0,0 1-1 0 0,1 0 1 0 0,-1-1 0 0 0,0 0-1 0 0,0 0 1 0 0,0 0-1 0 0,0 0 1 0 0,0 0-1 0 0,0 0 1 0 0,-1-1-1 0 0,1 0 1 0 0,0 1-1 0 0,-1-1 1 0 0,4-3 0 0 0,3-2-1145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1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1839 0 0,'0'0'160'0'0,"6"-9"-160"0"0,2 1 0 0 0,0-2 0 0 0,0 0 2912 0 0,7-6 10000 0 0,-7 26-12400 0 0,-1 1-704 0 0,-1 5-128 0 0,-1-3-32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1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3679 0 0,'-2'14'328'0'0,"1"4"-264"0"0,1 5-64 0 0,0 1 0 0 0,1 2 224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2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0,'0'0'1224'0'0,"8"10"-1224"0"0,2 3 656 0 0,1 3 88 0 0,2 4 24 0 0,2 1-6656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34 5063 0 0,'0'0'232'0'0,"2"-16"32"0"0,-2 15-75 0 0,11-16 13376 0 0,-11 19-13321 0 0,-4 16-64 0 0,0-1 0 0 0,-2-1 1 0 0,0 1-1 0 0,-1-1 0 0 0,-11 20 1 0 0,-1 5 169 0 0,-22 53 146 0 0,-14 33 96 0 0,11-46-6851 0 0,33-64-544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5 182 18487 0 0,'0'0'900'0'0,"-4"3"1664"0"0,44-11-1492 0 0,58-20 0 0 0,-19 5-705 0 0,14-1-48 0 0,305-66 752 0 0,-357 85-1037 0 0,44-1 0 0 0,-67 5-40 0 0,-1 2 0 0 0,0 0 1 0 0,0 1-1 0 0,0 1 0 0 0,22 7 1 0 0,-36-10-128 0 0,-1 1 0 0 0,1 1 0 0 0,0-1 0 0 0,0 0 1 0 0,-1 1-1 0 0,1-1 0 0 0,0 1 0 0 0,-1 0 0 0 0,0 0 0 0 0,1 0 1 0 0,-1 0-1 0 0,0 0 0 0 0,0 0 0 0 0,0 0 0 0 0,0 1 0 0 0,-1-1 0 0 0,1 1 1 0 0,1 3-1 0 0,-3-3-1470 0 0,-3 6-69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7 261 10135 0 0,'0'0'778'0'0,"-1"-1"-506"0"0,-4-4 1604 0 0,9-2 2360 0 0,0 4-3845 0 0,-1 0 0 0 0,1 1 1 0 0,-1-1-1 0 0,1 1 1 0 0,0 0-1 0 0,0 0 1 0 0,0 0-1 0 0,7-2 1 0 0,39-8-87 0 0,-27 8 85 0 0,838-170 2349 0 0,-734 151-3286 0 0,-64 11 79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413 969 5063 0 0,'-13'3'403'0'0,"-10"1"10106"0"0,35-21-8637 0 0,65-69-297 0 0,95-138 0 0 0,-138 173-1008 0 0,-3-1 0 0 0,-3-1 0 0 0,-1-1-1 0 0,29-91 1 0 0,-24 25-1003 0 0,-28 103 319 0 0,-2-1-1 0 0,0 0 0 0 0,-1 1 0 0 0,-3-35 0 0 0,2 49 66 0 0,0 0 0 0 0,-1 0 0 0 0,1 1 0 0 0,-1-1 0 0 0,0 0 0 0 0,0 0 0 0 0,0 0 1 0 0,0 1-1 0 0,0-1 0 0 0,0 1 0 0 0,-1-1 0 0 0,0 1 0 0 0,1-1 0 0 0,-4-2 0 0 0,4 4 33 0 0,0 0 1 0 0,-1 0-1 0 0,1 0 0 0 0,-1 1 0 0 0,1-1 1 0 0,-1 0-1 0 0,1 1 0 0 0,-1-1 0 0 0,0 1 1 0 0,1 0-1 0 0,-1-1 0 0 0,0 1 0 0 0,1 0 0 0 0,-1 0 1 0 0,0 0-1 0 0,1 0 0 0 0,-1 0 0 0 0,0 0 1 0 0,1 1-1 0 0,-1-1 0 0 0,1 1 0 0 0,-1-1 1 0 0,0 1-1 0 0,1-1 0 0 0,-1 1 0 0 0,-1 1 1 0 0,-9 4-29 0 0,1 1 0 0 0,-1 0 1 0 0,1 1-1 0 0,0 1 1 0 0,1-1-1 0 0,0 2 1 0 0,-17 20-1 0 0,5-3 3 0 0,-34 58 1 0 0,23-24 12 0 0,2 1 1 0 0,3 2 0 0 0,-28 94-1 0 0,-30 208 27 0 0,75-315 74 0 0,-2-1 1 0 0,-2 0-1 0 0,-3-1 0 0 0,-1-1 0 0 0,-3-1 1 0 0,-2 0-1 0 0,-2-2 0 0 0,-44 59 0 0 0,53-81-8 0 0,-39 50 238 0 0,46-61-447 0 0,-1-1-1 0 0,0 0 1 0 0,-24 17-1 0 0,32-26-341 0 0,2-1 110 0 0,0 0 1 0 0,0 0-1 0 0,0-1 0 0 0,0 1 1 0 0,0 0-1 0 0,0-1 0 0 0,0 1 1 0 0,0 0-1 0 0,-1-1 0 0 0,0 1 1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20127 0 0,'0'0'2744'0'0,"2"0"-2456"0"0,24 3 94 0 0,0-2-1 0 0,1-1 1 0 0,30-4 0 0 0,-43 2-278 0 0,270-37 1057 0 0,-98-10-4080 0 0,-155 39-5394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 7831 0 0,'-2'-16'8886'0'0,"2"18"-8065"0"0,1 21-289 0 0,1 1 1 0 0,1-1 0 0 0,2 1-1 0 0,0-1 1 0 0,1 0-1 0 0,19 43 1 0 0,-6-23 180 0 0,3 0 0 0 0,41 60 1 0 0,-40-72-594 0 0,1-1 1 0 0,2-1-1 0 0,1 0 1 0 0,31 24-1 0 0,129 90 672 0 0,-35-29-497 0 0,-148-111-423 0 0,-1 0 0 0 0,1 1 0 0 0,-1-1-1 0 0,1 1 1 0 0,3 6 0 0 0,-6-9 36 0 0,0 1 1 0 0,0 0-1 0 0,0-1 0 0 0,-1 1 1 0 0,1 0-1 0 0,-1 0 0 0 0,1 0 1 0 0,-1-1-1 0 0,1 1 0 0 0,-1 0 1 0 0,0 0-1 0 0,0 0 0 0 0,0 0 1 0 0,0 0-1 0 0,0 3 0 0 0,-1-5-67 0 0,1 1 0 0 0,0-1 0 0 0,0 1-1 0 0,0-1 1 0 0,0 0 0 0 0,0 1 0 0 0,-1-1 0 0 0,1 0-1 0 0,0 1 1 0 0,0-1 0 0 0,-1 0 0 0 0,1 1 0 0 0,0-1-1 0 0,0 0 1 0 0,-1 0 0 0 0,1 1 0 0 0,0-1 0 0 0,-1 0-1 0 0,0 1 1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8751 0 0,'0'0'5488'0'0,"0"3"-3994"0"0,0 5-1152 0 0,-1 0 1 0 0,0 1 0 0 0,-1-1-1 0 0,0 0 1 0 0,-1 0-1 0 0,1 0 1 0 0,-2 0 0 0 0,1 0-1 0 0,-6 9 1 0 0,-47 67 1038 0 0,45-69-1079 0 0,-53 65 695 0 0,-112 109 0 0 0,138-150-891 0 0,-246 234 343 0 0,269-261-444 0 0,11-8-8 0 0,-1-1 1 0 0,1 1-1 0 0,0 0 0 0 0,0 0 0 0 0,-6 8 0 0 0,23-18-981 0 0,5-4 364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9671 0 0,'0'0'10987'0'0,"-1"2"-10759"0"0,-20 38-59 0 0,3 0 1 0 0,1 1 0 0 0,1 0-1 0 0,3 1 1 0 0,1 1 0 0 0,2 0-1 0 0,3 1 1 0 0,-5 76-1 0 0,12-102-161 0 0,2 1 0 0 0,0-1 0 0 0,6 26-1 0 0,3 24 300 0 0,-11-62-245 0 0,-1-1-1 0 0,1 1 1 0 0,-1-1 0 0 0,0 1 0 0 0,0-1 0 0 0,-1 1-1 0 0,0-1 1 0 0,0 0 0 0 0,0 0 0 0 0,0 0 0 0 0,-1 0 0 0 0,0 0-1 0 0,0-1 1 0 0,0 1 0 0 0,-6 6 0 0 0,3-5-3 0 0,0 0-1 0 0,0 0 1 0 0,0 0 0 0 0,0-1 0 0 0,-1 0 0 0 0,0 0 0 0 0,0-1-1 0 0,0 0 1 0 0,-15 6 0 0 0,20-9-17 0 0,-1-1 0 0 0,1 1 0 0 0,-1 0 0 0 0,0-1 0 0 0,1 1 0 0 0,-1-1 0 0 0,0 0-1 0 0,1 0 1 0 0,-1 0 0 0 0,0 0 0 0 0,1-1 0 0 0,-5 0 0 0 0,6 0-14 0 0,-1 1 0 0 0,1-1 1 0 0,0 0-1 0 0,-1 1 0 0 0,1-1 0 0 0,0 0 1 0 0,0 0-1 0 0,-1 0 0 0 0,1 0 0 0 0,0 0 1 0 0,0 0-1 0 0,0 0 0 0 0,0-1 0 0 0,1 1 1 0 0,-1 0-1 0 0,0 0 0 0 0,0-1 0 0 0,1 1 1 0 0,-1-1-1 0 0,1 1 0 0 0,-1 0 0 0 0,1-1 1 0 0,-1-1-1 0 0,0-4 11 0 0,0-1 0 0 0,1 1 0 0 0,-1 0 0 0 0,1 0-1 0 0,1-1 1 0 0,0 1 0 0 0,1-8 0 0 0,16-51 374 0 0,-5 21-288 0 0,-6 21-546 0 0,-6 23 153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157 319 15119 0 0,'-17'3'309'0'0,"0"0"1"0"0,1 1-1 0 0,-1 1 0 0 0,1 1 0 0 0,1 0 0 0 0,-21 12 0 0 0,14-9 2543 0 0,23-11-2332 0 0,2-3-319 0 0,0 0-1 0 0,0 1 0 0 0,0-1 0 0 0,1 1 1 0 0,0 0-1 0 0,6-6 0 0 0,32-22 412 0 0,-17 13-401 0 0,293-251 500 0 0,-307 260-711 0 0,-10 10-1 0 0,-1 0 0 0 0,0 0-1 0 0,0-1 1 0 0,0 1 0 0 0,1 0 0 0 0,-1 0-1 0 0,0 0 1 0 0,0-1 0 0 0,1 1 0 0 0,-1 0-1 0 0,0 0 1 0 0,1 0 0 0 0,-1 0 0 0 0,0 0-1 0 0,0-1 1 0 0,1 1 0 0 0,-1 0 0 0 0,0 0-1 0 0,1 0 1 0 0,-1 0 0 0 0,0 0 0 0 0,1 0-1 0 0,-1 0 1 0 0,0 0 0 0 0,1 0 0 0 0,-1 0-1 0 0,0 0 1 0 0,0 0 0 0 0,1 1 0 0 0,-1-1-1 0 0,0 0 1 0 0,1 0 0 0 0,-1 0 0 0 0,0 0-1 0 0,0 0 1 0 0,1 1 0 0 0,-1-1 0 0 0,0 0-1 0 0,0 0 1 0 0,1 0 0 0 0,-1 1 0 0 0,0-1-1 0 0,0 0 1 0 0,0 0 0 0 0,1 1 0 0 0,-1-1-1 0 0,0 0 1 0 0,0 0 0 0 0,0 1 0 0 0,0-1-1 0 0,0 0 1 0 0,1 1 0 0 0,-1-1 0 0 0,0 0-1 0 0,0 1 1 0 0,0-1 0 0 0,0 0 0 0 0,0 1-1 0 0,0-1 1 0 0,0 0 0 0 0,0 0 0 0 0,0 1-1 0 0,-1 0 1 0 0,3 11-23 0 0,-1 1 0 0 0,-1-1-1 0 0,0 1 1 0 0,-1-1 0 0 0,0 1 0 0 0,-5 21-1 0 0,1-1-25 0 0,0-5 42 0 0,2-5 3 0 0,-2 30 0 0 0,5-47 1 0 0,0 0-1 0 0,0 1 1 0 0,1-1-1 0 0,0 0 0 0 0,0 1 1 0 0,1-1-1 0 0,-1 0 0 0 0,1 0 1 0 0,5 9-1 0 0,-5-12 45 0 0,-1-1-1 0 0,1 1 1 0 0,1 0-1 0 0,-1-1 1 0 0,0 0-1 0 0,1 1 0 0 0,-1-1 1 0 0,1 0-1 0 0,0 0 1 0 0,-1-1-1 0 0,1 1 1 0 0,0 0-1 0 0,0-1 1 0 0,0 0-1 0 0,0 0 1 0 0,6 2-1 0 0,-1-1 124 0 0,1-1 0 0 0,-1 0 0 0 0,1 0 0 0 0,-1 0 0 0 0,12-2 0 0 0,12-2 222 0 0,-1-1-1 0 0,0-2 0 0 0,0-1 0 0 0,0-1 1 0 0,32-14-1 0 0,-51 17-360 0 0,-1-1-1 0 0,0-1 1 0 0,1 1 0 0 0,-2-2 0 0 0,1 0-1 0 0,-1 0 1 0 0,-1-1 0 0 0,1 0 0 0 0,-1 0-1 0 0,9-14 1 0 0,26-23-3200 0 0,-34 33 1380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223 195 1839 0 0,'1'-2'134'0'0,"13"-18"1520"0"0,-1 0 0 0 0,12-24 0 0 0,-2 1 689 0 0,11-23 8497 0 0,-40 78-10067 0 0,-50 123 218 0 0,-58 122-514 0 0,85-202-492 0 0,-1 4-75 0 0,-59 89-1 0 0,87-145-411 0 0,-4 6 940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107 604 6447 0 0,'-1'1'499'0'0,"-49"28"1356"0"0,20-12 1755 0 0,6-7-2351 0 0,22-10-434 0 0,3-11-365 0 0,1 0-1 0 0,0 0 1 0 0,1 1 0 0 0,0-1-1 0 0,1 0 1 0 0,0 1-1 0 0,8-15 1 0 0,-3 6-159 0 0,99-201 423 0 0,-79 170-523 0 0,2 1-1 0 0,47-55 1 0 0,-68 91-201 0 0,2 1 0 0 0,0 0 0 0 0,0 1 0 0 0,1 0 0 0 0,0 1 0 0 0,19-11 0 0 0,-24 16 0 0 0,0 1 0 0 0,1 1 0 0 0,-1-1 0 0 0,1 1 0 0 0,-1 1 0 0 0,1-1 0 0 0,0 2 0 0 0,0-1 0 0 0,0 1 0 0 0,0 0 0 0 0,0 1 0 0 0,1 0 0 0 0,9 2 0 0 0,-5 1 0 0 0,1 0 0 0 0,-1 2 0 0 0,0-1 0 0 0,-1 2 0 0 0,1 0 0 0 0,-1 1 0 0 0,0 0 0 0 0,-1 1 0 0 0,1 0 0 0 0,-1 1 0 0 0,-1 0 0 0 0,0 1 0 0 0,0 0 0 0 0,-1 1 0 0 0,-1 0 0 0 0,1 1 0 0 0,-2 0 0 0 0,0 0 0 0 0,12 24 0 0 0,-17-29-2 0 0,-1 0-1 0 0,1 1 0 0 0,-1-1 1 0 0,-1 1-1 0 0,1 0 1 0 0,-1-1-1 0 0,-1 1 1 0 0,1 0-1 0 0,-1 0 0 0 0,-1 0 1 0 0,1-1-1 0 0,-2 1 1 0 0,1 0-1 0 0,-3 9 1 0 0,0-8 0 0 0,1 0 0 0 0,-1 0 0 0 0,-1-1 0 0 0,0 1 0 0 0,0-1 0 0 0,0 0 0 0 0,-1 0 0 0 0,0-1 1 0 0,-1 0-1 0 0,0 0 0 0 0,-9 8 0 0 0,-16 9 24 0 0,-1 0 0 0 0,-2-2 1 0 0,-40 19-1 0 0,-118 45 105 0 0,64-30-90 0 0,92-40-131 0 0,2 2 0 0 0,0 1-1 0 0,-49 35 1 0 0,79-48 16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15 6447 0 0,'0'0'499'0'0,"-10"-12"32"0"0,8 11-48 0 0,0 1 0 0 0,1-1 0 0 0,-1 1 0 0 0,0 0 0 0 0,1-1 0 0 0,-1 1 0 0 0,0 0 0 0 0,0 0 0 0 0,0 0 0 0 0,1 0 0 0 0,-1 1 0 0 0,0-1 0 0 0,1 0 0 0 0,-1 1 0 0 0,-3 0 0 0 0,-27 14 2140 0 0,22-9-2896 0 0,-4 2 314 0 0,0 0-1 0 0,0 2 1 0 0,1-1 0 0 0,1 2-1 0 0,0-1 1 0 0,0 2 0 0 0,1 0-1 0 0,-12 16 1 0 0,11-12-19 0 0,0 1 0 0 0,2 1 1 0 0,0 0-1 0 0,1 0 0 0 0,1 0 0 0 0,-7 25 1 0 0,13-37 11 0 0,2 0 0 0 0,-1 0 0 0 0,1-1 0 0 0,0 1 0 0 0,0 0 0 0 0,1 0 0 0 0,0 0 1 0 0,0 0-1 0 0,2 7 0 0 0,-2-11-2 0 0,-1 0 0 0 0,1 0 1 0 0,0 0-1 0 0,0-1 0 0 0,0 1 0 0 0,0 0 1 0 0,0 0-1 0 0,0-1 0 0 0,0 1 0 0 0,1-1 1 0 0,-1 1-1 0 0,0-1 0 0 0,1 0 0 0 0,0 1 1 0 0,-1-1-1 0 0,1 0 0 0 0,0 0 0 0 0,-1 0 1 0 0,1 0-1 0 0,0 0 0 0 0,0 0 0 0 0,0-1 1 0 0,0 1-1 0 0,0-1 0 0 0,0 1 0 0 0,0-1 1 0 0,0 0-1 0 0,0 0 0 0 0,3 0 0 0 0,0 0 35 0 0,1 0-1 0 0,-1-1 0 0 0,0 0 0 0 0,0 0 0 0 0,0 0 0 0 0,0-1 0 0 0,0 1 0 0 0,0-1 0 0 0,-1 0 0 0 0,6-3 1 0 0,4-4 4 0 0,-1 0 1 0 0,1-1-1 0 0,-2-1 1 0 0,1 0-1 0 0,-2 0 1 0 0,1-1 0 0 0,-2-1-1 0 0,15-21 1 0 0,-20 28-46 0 0,-1-1 1 0 0,-1 0-1 0 0,1 0 1 0 0,-1 0-1 0 0,-1-1 1 0 0,1 1-1 0 0,-1-1 1 0 0,0 0 0 0 0,-1 0-1 0 0,0 1 1 0 0,0-1-1 0 0,-1 0 1 0 0,0 0-1 0 0,0 0 1 0 0,-1 0-1 0 0,0 0 1 0 0,0 1-1 0 0,-1-1 1 0 0,-4-14-1 0 0,4 19-56 0 0,0-1-1 0 0,0 0 0 0 0,0 1 1 0 0,0-1-1 0 0,-1 1 1 0 0,0 0-1 0 0,1 0 0 0 0,-1 0 1 0 0,0 0-1 0 0,0 0 1 0 0,-1 1-1 0 0,1-1 1 0 0,0 1-1 0 0,-1 0 0 0 0,0 0 1 0 0,1 0-1 0 0,-1 1 1 0 0,0-1-1 0 0,0 1 0 0 0,-7-2 1 0 0,0 1-85 0 0,1 1 0 0 0,-1 0 0 0 0,1 0 0 0 0,-1 1 0 0 0,1 0 0 0 0,-20 4 1 0 0,28-4-225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 6911 0 0,'0'0'528'0'0,"-15"-1"176"0"0,12 1 159 0 0,0 1-1 0 0,-1-1 0 0 0,1 1 0 0 0,0 0 0 0 0,0 0 0 0 0,0 1 1 0 0,1-1-1 0 0,-1 0 0 0 0,0 1 0 0 0,0 0 0 0 0,1-1 0 0 0,-1 1 1 0 0,-3 4-1 0 0,-6 5 370 0 0,-13 17 1 0 0,17-20-1529 0 0,-7 10 519 0 0,1 1 0 0 0,-23 39-1 0 0,-15 45 443 0 0,45-88-625 0 0,6-13-65 0 0,-10 20-298 0 0,1 0-1 0 0,1 0 1 0 0,1 1 0 0 0,-6 26 0 0 0,14-47-514 0 0,11-7-4274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12607 0 0,'0'0'1648'0'0,"10"8"-5440"0"0,-2 2-776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15551 0 0,'0'0'2528'0'0,"-7"5"-1680"0"0,-15 14-747 0 0,1 2-1 0 0,-25 30 1 0 0,16-18 3 0 0,10-11-9 0 0,-27 30 67 0 0,-92 78-1 0 0,129-121-161 0 0,10-9 0 0 0,0 0 0 0 0,0 0 0 0 0,-1 0 0 0 0,1 1 0 0 0,0-1 0 0 0,0 0 0 0 0,-1 0 0 0 0,1 0 0 0 0,0 0 0 0 0,0 1 0 0 0,-1-1 0 0 0,1 0 0 0 0,0 0 0 0 0,0 1 0 0 0,0-1 0 0 0,0 0 0 0 0,-1 0 0 0 0,1 1 0 0 0,0-1 0 0 0,0 0 0 0 0,0 1 0 0 0,0-1 0 0 0,0 0 0 0 0,0 1 0 0 0,0-1 0 0 0,0 0 0 0 0,0 0 0 0 0,0 1 0 0 0,0-1 0 0 0,0 0 0 0 0,0 1 0 0 0,0-1 0 0 0,0 0 0 0 0,0 1 0 0 0,0-1 0 0 0,0 0 0 0 0,0 1 0 0 0,1-1 0 0 0,-1 0 0 0 0,0 1 0 0 0,6 1 0 0 0,5 0-68 0 0,1 1-1 0 0,0-1 1 0 0,-1-1-1 0 0,18 0 0 0 0,0 1-84 0 0,15 1-40 0 0,-17-2-82 0 0,40 7 0 0 0,-58-6 342 0 0,-1 0-1 0 0,0 0 0 0 0,-1 1 1 0 0,1 0-1 0 0,0 0 0 0 0,-1 1 0 0 0,0 0 1 0 0,0 1-1 0 0,9 6 0 0 0,-14-10 15 0 0,0 0-1 0 0,-1 1 1 0 0,1-1 0 0 0,-1 1-1 0 0,1-1 1 0 0,-1 1-1 0 0,1 0 1 0 0,-1-1 0 0 0,0 1-1 0 0,0 0 1 0 0,0 0-1 0 0,0 0 1 0 0,0 0-1 0 0,0 0 1 0 0,-1 0 0 0 0,1 0-1 0 0,-1 0 1 0 0,1 0-1 0 0,-1 0 1 0 0,0 0 0 0 0,1 0-1 0 0,-1 0 1 0 0,-1 0-1 0 0,1 1 1 0 0,0-1 0 0 0,0 0-1 0 0,-1 0 1 0 0,1 0-1 0 0,-1 0 1 0 0,1 0-1 0 0,-1 0 1 0 0,-1 3 0 0 0,-2-1 4 0 0,1 1 1 0 0,0 0-1 0 0,-1-1 1 0 0,0 0 0 0 0,0 0-1 0 0,0 0 1 0 0,0 0-1 0 0,-1-1 1 0 0,1 1 0 0 0,-1-1-1 0 0,-6 3 1 0 0,-25 10-51 0 0,-1-1 1 0 0,-1-2 0 0 0,-49 11-1 0 0,45-13-185 0 0,41-11 140 0 0,-97 23-682 0 0,87-21 479 0 0,0-1 1 0 0,0 0-1 0 0,-1 0 1 0 0,1-2-1 0 0,0 1 1 0 0,-20-5 0 0 0,29 5 31 0 0,0 0 0 0 0,0-1 1 0 0,1 1-1 0 0,-1-1 1 0 0,0 0-1 0 0,1 0 1 0 0,-1 1-1 0 0,0-1 0 0 0,1 0 1 0 0,-1 0-1 0 0,1-1 1 0 0,-1 1-1 0 0,0-2 1 0 0,-4-6-1278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6 8287 0 0,'0'0'382'0'0,"-1"-1"-8"0"0,-2 0-336 0 0,1 0-1 0 0,0 1 1 0 0,0-1-1 0 0,0 1 0 0 0,-1-1 1 0 0,1 1-1 0 0,0 0 1 0 0,0 0-1 0 0,-1 0 1 0 0,1 0-1 0 0,0 0 0 0 0,-1 1 1 0 0,1-1-1 0 0,0 1 1 0 0,0-1-1 0 0,-3 2 1 0 0,-5 2 1182 0 0,0 0 0 0 0,-12 8 1 0 0,9-5 575 0 0,-51 28 1363 0 0,-78 60-1674 0 0,139-93-1484 0 0,-18 13 63 0 0,-23 21 0 0 0,39-31-107 0 0,0 0 0 0 0,1 0 0 0 0,-1 0 0 0 0,1 0 0 0 0,0 1-1 0 0,1-1 1 0 0,-1 1 0 0 0,1 0 0 0 0,-5 13 0 0 0,8-18-15 0 0,-1 1 0 0 0,1 0 0 0 0,0 0 0 0 0,0 0 1 0 0,0 0-1 0 0,0 0 0 0 0,0 0 0 0 0,1 0 0 0 0,-1 0 0 0 0,0 0 0 0 0,1 0 0 0 0,0-1 0 0 0,-1 1 0 0 0,1 0 0 0 0,0 0 0 0 0,0 0 0 0 0,0-1 0 0 0,0 1 0 0 0,0-1 1 0 0,0 1-1 0 0,1-1 0 0 0,-1 1 0 0 0,0-1 0 0 0,1 0 0 0 0,-1 1 0 0 0,1-1 0 0 0,-1 0 0 0 0,4 2 0 0 0,6 3-76 0 0,0-1-1 0 0,0 1 1 0 0,18 5 0 0 0,-16-7 114 0 0,2 2 12 0 0,2 0 68 0 0,0 1 0 0 0,-1 0 1 0 0,29 18-1 0 0,-42-23 22 0 0,1 0 0 0 0,-1 0-1 0 0,0 1 1 0 0,0 0 0 0 0,0 0 0 0 0,0 0 0 0 0,-1 0 0 0 0,1 0 0 0 0,-1 0 0 0 0,1 1-1 0 0,-1-1 1 0 0,0 1 0 0 0,-1-1 0 0 0,1 1 0 0 0,0 0 0 0 0,-1 0 0 0 0,0 0 0 0 0,0 0-1 0 0,0 0 1 0 0,-1 0 0 0 0,1 0 0 0 0,-1 7 0 0 0,-1-7 0 0 0,0 0-1 0 0,0 0 1 0 0,0 0-1 0 0,0 0 1 0 0,-1 0 0 0 0,1 0-1 0 0,-1-1 1 0 0,0 1 0 0 0,-1-1-1 0 0,1 1 1 0 0,0-1 0 0 0,-1 0-1 0 0,0 0 1 0 0,0 0 0 0 0,0 0-1 0 0,0 0 1 0 0,-7 4 0 0 0,-6 4 125 0 0,-1-1 0 0 0,-27 12 1 0 0,31-16-131 0 0,-19 9 99 0 0,-51 16 0 0 0,68-26-148 0 0,-1-1-1 0 0,0 0 1 0 0,0-2-1 0 0,0 0 1 0 0,-26 0-1 0 0,13-7-269 0 0,28 5 81 0 0,-1-1 0 0 0,1 1 0 0 0,-1-1 0 0 0,1 1 0 0 0,-1-1 1 0 0,1 0-1 0 0,0 0 0 0 0,-1 0 0 0 0,1 0 0 0 0,0 0 0 0 0,0 0 0 0 0,-1 0 1 0 0,1 0-1 0 0,0 0 0 0 0,0-1 0 0 0,0 0 0 0 0,-2-9-6779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16 16583 0 0,'0'0'1506'0'0,"0"2"-1241"0"0,0 1-222 0 0,0 0 0 0 0,0 0 0 0 0,0 0 0 0 0,0 0 0 0 0,-1 0 0 0 0,1 0 0 0 0,-1 0 0 0 0,0 0 0 0 0,0 0 0 0 0,0 0 0 0 0,0-1 1 0 0,-1 1-1 0 0,1 0 0 0 0,-1 0 0 0 0,0-1 0 0 0,-3 5 0 0 0,-4 4 99 0 0,-1-1 1 0 0,-14 13 0 0 0,15-15-131 0 0,-48 43 211 0 0,-31 29 282 0 0,72-63-315 0 0,0 0 0 0 0,1 1 0 0 0,-13 21 0 0 0,26-35-163 0 0,-1 0 1 0 0,1 0 0 0 0,0 1-1 0 0,1-1 1 0 0,-1 0 0 0 0,1 1-1 0 0,0-1 1 0 0,0 1-1 0 0,0-1 1 0 0,0 10 0 0 0,1-13-7 0 0,0 1 0 0 0,0 0 0 0 0,0 0 0 0 0,0-1 0 0 0,1 1 0 0 0,-1 0 0 0 0,1-1 0 0 0,-1 1 0 0 0,1-1 0 0 0,0 1 1 0 0,0 0-1 0 0,-1-1 0 0 0,1 1 0 0 0,0-1 0 0 0,0 0 0 0 0,1 1 0 0 0,-1-1 0 0 0,0 0 0 0 0,0 0 0 0 0,1 0 0 0 0,-1 0 1 0 0,0 0-1 0 0,1 0 0 0 0,-1 0 0 0 0,1 0 0 0 0,-1 0 0 0 0,1-1 0 0 0,0 1 0 0 0,-1-1 0 0 0,1 1 0 0 0,3 0 0 0 0,5 0 97 0 0,0 0 0 0 0,0-1 0 0 0,0 0 0 0 0,0 0-1 0 0,0-1 1 0 0,0 0 0 0 0,0-1 0 0 0,0 0 0 0 0,17-6-1 0 0,8-6 34 0 0,41-22 0 0 0,-66 32-148 0 0,-1-1 25 0 0,0 0-1 0 0,0-1 0 0 0,0 0 1 0 0,-1-1-1 0 0,1 1 1 0 0,-2-1-1 0 0,1-1 1 0 0,-1 0-1 0 0,0 0 1 0 0,6-9-1 0 0,-10 12 1 0 0,1-1-1 0 0,-2 1 1 0 0,1-1 0 0 0,-1 1-1 0 0,1-1 1 0 0,-2 0 0 0 0,1 0 0 0 0,0 0-1 0 0,-1 0 1 0 0,-1 0 0 0 0,1 0-1 0 0,-1 0 1 0 0,0 0 0 0 0,0 0-1 0 0,0 0 1 0 0,-1 0 0 0 0,0 0-1 0 0,-3-10 1 0 0,-1 2-75 0 0,0 0-1 0 0,-1 1 1 0 0,-1 0-1 0 0,0 1 1 0 0,-12-16-1 0 0,13 20-570 0 0,0 0-1 0 0,0 1 1 0 0,-1 0-1 0 0,0 0 0 0 0,0 1 1 0 0,-1 0-1 0 0,1 0 1 0 0,-18-8-1 0 0,21 12-67 0 0,-1 0-1 0 0,0 1 1 0 0,0 0-1 0 0,0 0 1 0 0,0 1-1 0 0,0-1 0 0 0,-1 1 1 0 0,1 0-1 0 0,-9 1 1 0 0,-5 0-1718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38 513 18311 0 0,'0'0'1660'0'0,"-1"1"-1368"0"0,0 0-224 0 0,1 0 1 0 0,-1-1-1 0 0,0 1 0 0 0,0-1 0 0 0,1 1 1 0 0,-1-1-1 0 0,0 1 0 0 0,0-1 0 0 0,0 0 1 0 0,0 1-1 0 0,1-1 0 0 0,-1 0 0 0 0,0 0 0 0 0,0 1 1 0 0,0-1-1 0 0,0 0 0 0 0,0 0 0 0 0,0 0 1 0 0,0 0-1 0 0,0 0 0 0 0,0 0 0 0 0,0-1 1 0 0,1 1-1 0 0,-1 0 0 0 0,0 0 0 0 0,0-1 0 0 0,0 1 1 0 0,0 0-1 0 0,0-1 0 0 0,1 1 0 0 0,-1-1 1 0 0,0 1-1 0 0,0-1 0 0 0,1 0 0 0 0,-1 1 1 0 0,0-1-1 0 0,1 0 0 0 0,-1 1 0 0 0,0-2 0 0 0,0-1 6 0 0,0 0-1 0 0,1 1 0 0 0,-1-1 0 0 0,1 1 0 0 0,0-1 0 0 0,0 0 0 0 0,0 1 0 0 0,0-1 1 0 0,1 0-1 0 0,-1 1 0 0 0,1-1 0 0 0,-1 1 0 0 0,1-1 0 0 0,0 1 0 0 0,0-1 0 0 0,0 1 0 0 0,0 0 1 0 0,0-1-1 0 0,2-1 0 0 0,5-9 314 0 0,0 1-1 0 0,10-12 1 0 0,-7 11-392 0 0,116-139-567 0 0,-84 104 293 0 0,53-44 0 0 0,-81 78 245 0 0,1 1 0 0 0,1 0 0 0 0,0 1 0 0 0,0 1 0 0 0,1 1-1 0 0,0 1 1 0 0,21-8 0 0 0,-36 16 36 0 0,-1 0-1 0 0,0 0 1 0 0,1 1-1 0 0,-1-1 1 0 0,0 1-1 0 0,1 0 1 0 0,-1-1 0 0 0,1 1-1 0 0,-1 0 1 0 0,0 1-1 0 0,1-1 1 0 0,-1 0-1 0 0,1 1 1 0 0,-1-1 0 0 0,0 1-1 0 0,1 0 1 0 0,-1 0-1 0 0,0-1 1 0 0,0 2-1 0 0,0-1 1 0 0,0 0-1 0 0,0 0 1 0 0,0 1 0 0 0,0-1-1 0 0,0 1 1 0 0,2 2-1 0 0,0 1 2 0 0,-1 0 1 0 0,1 0-1 0 0,-1 1 0 0 0,0-1 0 0 0,-1 1 1 0 0,0 0-1 0 0,0 0 0 0 0,0 0 1 0 0,1 7-1 0 0,0 2 4 0 0,-1 0 1 0 0,0 0-1 0 0,-2 1 0 0 0,1-1 1 0 0,-2 0-1 0 0,-4 26 0 0 0,-2-5 32 0 0,-18 55-1 0 0,21-78-20 0 0,-9 29 161 0 0,-11 51 0 0 0,24-92-177 0 0,0 0 1 0 0,0-1-1 0 0,0 1 0 0 0,1 0 1 0 0,-1 0-1 0 0,0 0 0 0 0,0 0 1 0 0,0-1-1 0 0,1 1 1 0 0,-1 0-1 0 0,0 0 0 0 0,1 0 1 0 0,-1-1-1 0 0,1 1 0 0 0,-1 0 1 0 0,1-1-1 0 0,-1 1 1 0 0,1 0-1 0 0,-1-1 0 0 0,1 1 1 0 0,0-1-1 0 0,-1 1 1 0 0,1 0-1 0 0,0-1 0 0 0,-1 0 1 0 0,1 1-1 0 0,1 0 0 0 0,21 6 49 0 0,-19-6-248 0 0,1-1 0 0 0,-1 0 0 0 0,1 0 0 0 0,-1 0 0 0 0,0-1 0 0 0,1 1 0 0 0,-1-1 0 0 0,8-3 0 0 0,7-2-790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14855 0 0,'0'0'1350'0'0,"0"3"-1110"0"0,2 9-93 0 0,0 0 1 0 0,0 0 0 0 0,7 16 0 0 0,-7-22 63 0 0,1 0 0 0 0,0 0 0 0 0,0 0 0 0 0,0 0 0 0 0,1-1 0 0 0,0 0 0 0 0,0 0 0 0 0,8 8 0 0 0,57 46 1951 0 0,108 74 0 0 0,12 8-1270 0 0,-171-126-871 0 0,0-1 1 0 0,1 0-1 0 0,1-1 0 0 0,0-1 1 0 0,22 9-1 0 0,-36-19-146 0 0,0 0 0 0 0,0 0-1 0 0,0-1 1 0 0,0 0 0 0 0,1 0-1 0 0,-1 0 1 0 0,0-1 0 0 0,12-1-1 0 0,-15 1-60 0 0,0-1 0 0 0,0 1 0 0 0,1-1 0 0 0,-1 0 0 0 0,0 0-1 0 0,0 0 1 0 0,0 0 0 0 0,0 0 0 0 0,0-1 0 0 0,0 1-1 0 0,0-1 1 0 0,-1 0 0 0 0,1 0 0 0 0,0 0 0 0 0,-1 0-1 0 0,0 0 1 0 0,1-1 0 0 0,2-2 0 0 0,4-13-7053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61 5983 0 0,'-9'-35'13273'0'0,"16"27"-12295"0"0,-4 5-734 0 0,13-7 451 0 0,-15 9-157 0 0,1 0-295 0 0,0 0-180 0 0,14-1 318 0 0,-14 2-440 0 0,0 1-867 0 0,7 5-838 0 0,1 0-5342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13647 0 0,'0'0'1947'0'0,"-1"1"-1435"0"0,-36 27 1304 0 0,15-13-1123 0 0,-22 22-1 0 0,-81 78 307 0 0,97-88-988 0 0,-14 12 82 0 0,3 2-1 0 0,-56 72 0 0 0,85-100 28 0 0,1 1 0 0 0,1 0 0 0 0,0 1-1 0 0,1 0 1 0 0,0 0 0 0 0,2 0 0 0 0,-1 1 0 0 0,2-1-1 0 0,0 1 1 0 0,1 0 0 0 0,1 1 0 0 0,0-1-1 0 0,1 29 1 0 0,3-36-43 0 0,-1 0-1 0 0,1 0 0 0 0,0-1 1 0 0,1 1-1 0 0,0-1 1 0 0,0 1-1 0 0,1-1 0 0 0,0 0 1 0 0,0 0-1 0 0,1-1 1 0 0,0 1-1 0 0,0-1 0 0 0,1 0 1 0 0,0-1-1 0 0,0 1 0 0 0,11 8 1 0 0,-8-8 19 0 0,1 0-1 0 0,0-1 1 0 0,0 1 0 0 0,0-2 0 0 0,0 1 0 0 0,1-2-1 0 0,0 1 1 0 0,0-2 0 0 0,1 1 0 0 0,-1-1 0 0 0,0-1-1 0 0,15 1 1 0 0,-18-3-451 0 0,0 0 0 0 0,1-1 0 0 0,-1 1 0 0 0,0-2 0 0 0,0 1 0 0 0,14-6 0 0 0,-10 2-984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99 7831 0 0,'-9'-2'163'0'0,"0"0"-1"0"0,1 1 0 0 0,-1 0 1 0 0,0 0-1 0 0,0 1 0 0 0,-14 1 0 0 0,10-5 6244 0 0,13 4-6338 0 0,16-11 3794 0 0,-11 8-4918 0 0,14-7 1166 0 0,0 0-1 0 0,1 1 1 0 0,0 2-1 0 0,39-11 0 0 0,-27 11-115 0 0,1 2 0 0 0,48-3-1 0 0,-61 7 68 0 0,-1 2 0 0 0,0 0 0 0 0,0 1-1 0 0,0 1 1 0 0,0 0 0 0 0,0 2 0 0 0,-1 0-1 0 0,0 1 1 0 0,0 1 0 0 0,0 1 0 0 0,31 18 0 0 0,-43-22-12 0 0,-1 0 1 0 0,0 0 0 0 0,0 0 0 0 0,0 1-1 0 0,-1 0 1 0 0,0 0 0 0 0,1 0 0 0 0,-2 0 0 0 0,1 1-1 0 0,-1-1 1 0 0,1 1 0 0 0,-2 0 0 0 0,1 0 0 0 0,-1 0-1 0 0,0 0 1 0 0,0 1 0 0 0,2 11 0 0 0,-3-8-37 0 0,-1 1 1 0 0,0-1-1 0 0,0 0 0 0 0,-1 0 1 0 0,-1 0-1 0 0,0 0 1 0 0,0-1-1 0 0,0 1 1 0 0,-2 0-1 0 0,1-1 0 0 0,-5 10 1 0 0,-17 27 70 0 0,-2-2 1 0 0,-54 70-1 0 0,50-74-1 0 0,2 1 0 0 0,-47 89-1 0 0,75-127-27 0 0,-1 1-1 0 0,1-1 1 0 0,-1 1-1 0 0,1 0 1 0 0,0 0-1 0 0,1 0 1 0 0,-1 0-1 0 0,1-1 1 0 0,-1 1-1 0 0,1 0 1 0 0,1 7-1 0 0,-1-9-19 0 0,1 0 1 0 0,0 0-1 0 0,-1 0 0 0 0,1 0 0 0 0,0 0 0 0 0,0 0 1 0 0,0 0-1 0 0,0 0 0 0 0,1-1 0 0 0,-1 1 1 0 0,0 0-1 0 0,1-1 0 0 0,-1 1 0 0 0,1-1 0 0 0,-1 1 1 0 0,1-1-1 0 0,0 0 0 0 0,0 0 0 0 0,0 0 0 0 0,0 0 1 0 0,0 0-1 0 0,3 1 0 0 0,14 4 279 0 0,1-1 1 0 0,0-1-1 0 0,-1-1 0 0 0,30 2 1 0 0,22 3 80 0 0,-51-5-318 0 0,29 2 0 0 0,-42-5-450 0 0,0 0-1 0 0,0 0 1 0 0,-1-1 0 0 0,1 0 0 0 0,0 0-1 0 0,0-1 1 0 0,-1 0 0 0 0,8-2 0 0 0,2-9-6707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54 6911 0 0,'0'0'4618'0'0,"2"-3"-2520"0"0,0 0 0 0 0,1 0 1 0 0,-2-1-1 0 0,4-4 1 0 0,-6 6-2089 0 0,0 0 1 0 0,0 0 0 0 0,0 1 0 0 0,0-1 0 0 0,0 0 0 0 0,-1 1-1 0 0,1-1 1 0 0,0 1 0 0 0,-1 0 0 0 0,1-1 0 0 0,-1 1 0 0 0,1 0-1 0 0,-1 0 1 0 0,0 0 0 0 0,-3-2 0 0 0,1 1 19 0 0,0 1 1 0 0,0 0-1 0 0,0 0 1 0 0,-1 0-1 0 0,1 0 1 0 0,0 1-1 0 0,-5-1 1 0 0,-6 2 49 0 0,-1 0 0 0 0,0 1 1 0 0,-15 4-1 0 0,29-6-80 0 0,-27 7-22 0 0,0 1 1 0 0,-42 18-1 0 0,-52 32-59 0 0,121-57 75 0 0,-1 0 0 0 0,1 0 0 0 0,0 0 0 0 0,0 1 0 0 0,0-1 0 0 0,0 1 0 0 0,0-1 0 0 0,-2 3 0 0 0,0 5 6 0 0,6 0-11 0 0,5 4-43 0 0,-2-11 58 0 0,-3-2-7 0 0,4 3 3 0 0,-1-1 0 0 0,1 0 0 0 0,-1 0 0 0 0,1 0 0 0 0,0-1 0 0 0,0 1 0 0 0,0-1 0 0 0,0-1 0 0 0,10 1 0 0 0,-8-1 2 0 0,0 1 0 0 0,0 0 0 0 0,-1 1 0 0 0,1-1-1 0 0,0 1 1 0 0,-1 1 0 0 0,0 0 0 0 0,0 0 0 0 0,1 0 0 0 0,-2 1-1 0 0,1 0 1 0 0,12 9 0 0 0,-14-9 0 0 0,1 1-1 0 0,-1 0 1 0 0,0-1 0 0 0,-1 2-1 0 0,1-1 1 0 0,-1 1-1 0 0,0-1 1 0 0,0 1 0 0 0,-1 0-1 0 0,0 1 1 0 0,0-1-1 0 0,0 0 1 0 0,-1 1 0 0 0,3 11-1 0 0,-4-16 6 0 0,-1 1 0 0 0,0-1 0 0 0,0 0-1 0 0,1 1 1 0 0,-2-1 0 0 0,1 0 0 0 0,0 1 0 0 0,0-1 0 0 0,-1 0-1 0 0,1 0 1 0 0,-1 1 0 0 0,1-1 0 0 0,-1 0 0 0 0,0 0-1 0 0,0 0 1 0 0,0 0 0 0 0,0 0 0 0 0,-1 0 0 0 0,1 0-1 0 0,-2 2 1 0 0,-1 0 26 0 0,0-1-1 0 0,0 0 1 0 0,0-1-1 0 0,0 1 1 0 0,0-1 0 0 0,-8 4-1 0 0,8-4-12 0 0,-12 4 79 0 0,-1-1 0 0 0,1 0 1 0 0,-1-1-1 0 0,-30 3 0 0 0,22-3-45 0 0,-34 3 3 0 0,-1-3 0 0 0,-106-5 0 0 0,136 1-72 0 0,29 0-81 0 0,14 1-625 0 0,17 2-1311 0 0,-13-2 72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0,'0'0'998'0'0,"6"7"-529"0"0,6 6 121 0 0,1-1 1 0 0,1 0-1 0 0,24 16 0 0 0,50 26-728 0 0,-54-34 170 0 0,51 29-130 0 0,104 65 111 0 0,-134-78 656 0 0,67 58 1 0 0,-108-82-273 0 0,-1 1 1 0 0,0 0-1 0 0,-1 1 0 0 0,-1 0 0 0 0,19 29 1 0 0,-26-35-264 0 0,0 0 0 0 0,0 1 1 0 0,-1-1-1 0 0,0 1 1 0 0,0-1-1 0 0,-1 1 1 0 0,0 0-1 0 0,-1 0 0 0 0,0 0 1 0 0,0 0-1 0 0,-1 0 1 0 0,0 0-1 0 0,-2 16 0 0 0,-1-11-72 0 0,-1 0-1 0 0,0-1 1 0 0,-1 1-1 0 0,0-1 0 0 0,-1 0 1 0 0,-1 0-1 0 0,0-1 1 0 0,0 0-1 0 0,-2 0 0 0 0,-12 14 1 0 0,-10 8 13 0 0,-66 54 0 0 0,67-63 42 0 0,-2-2 0 0 0,-1-1 0 0 0,-1-1 0 0 0,-36 15 0 0 0,35-22-2 0 0,24-4-228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6991 0 0,'0'0'870'0'0,"-7"3"608"0"0,-7 4-318 0 0,0 0 0 0 0,1 1 0 0 0,0 0 0 0 0,1 1 0 0 0,-17 15 1596 0 0,29-23-2668 0 0,0 1-1 0 0,0-1 0 0 0,0 0 0 0 0,1 1 1 0 0,-1-1-1 0 0,0 0 0 0 0,1 1 1 0 0,-1-1-1 0 0,1 0 0 0 0,-1 1 1 0 0,2 0-1 0 0,-2-1-63 0 0,5 5 145 0 0,0 0-1 0 0,1 1 1 0 0,0-2-1 0 0,0 1 1 0 0,0-1 0 0 0,11 7-1 0 0,15 14 348 0 0,-20-15-468 0 0,-1 1 0 0 0,0 1 0 0 0,-1 0 0 0 0,0 0 0 0 0,-1 1 0 0 0,0 0 0 0 0,-2 0 0 0 0,1 1 0 0 0,-2 0 0 0 0,0 0 0 0 0,-1 1 0 0 0,5 23 0 0 0,-9-34-66 0 0,-1 0-1 0 0,0 0 0 0 0,-1 0 1 0 0,1 0-1 0 0,-1 0 0 0 0,0 0 1 0 0,0 0-1 0 0,0 0 0 0 0,-1 0 1 0 0,0-1-1 0 0,0 1 1 0 0,0 0-1 0 0,0-1 0 0 0,-1 0 1 0 0,0 1-1 0 0,0-1 0 0 0,0 0 1 0 0,0 0-1 0 0,-1-1 0 0 0,1 1 1 0 0,-6 3-1 0 0,-2 2-67 0 0,-2 1 0 0 0,1-2-1 0 0,-1 0 1 0 0,-1 0 0 0 0,-25 10-1 0 0,33-16-123 0 0,1 0 1 0 0,-1-1-1 0 0,0 1 0 0 0,0-1 1 0 0,0-1-1 0 0,0 1 0 0 0,0-1 0 0 0,0 0 1 0 0,-9-1-1 0 0,13 1-878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1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92 3223 0 0,'-1'-14'13234'0'0,"-14"106"-10993"0"0,-9 67-833 0 0,22-137-1360 0 0,1 1-1 0 0,1 0 0 0 0,1-1 1 0 0,8 44-1 0 0,-1-41-47 0 0,-2-18 0 0 0,-4-6 0 0 0,-1-1 0 0 0,0 1 0 0 0,1-1 0 0 0,-1 0 0 0 0,1 1 0 0 0,-1-1 0 0 0,1 0 0 0 0,0 0 0 0 0,-1 0 0 0 0,1 0 0 0 0,-1 0 0 0 0,1 0 0 0 0,-1-1 0 0 0,1 1 0 0 0,-1 0 0 0 0,1-1 0 0 0,-1 1 0 0 0,0-1 0 0 0,1 0 0 0 0,-1 1 0 0 0,2-2 0 0 0,2-1 0 0 0,1-1 0 0 0,-1 1 0 0 0,0-1 0 0 0,4-4 0 0 0,21-24 18 0 0,-1-2 1 0 0,-2 0-1 0 0,37-62 0 0 0,-29 43-27 0 0,-9 15 144 0 0,-25 37 314 0 0,6 24-368 0 0,-2-7-66 0 0,2 22-15 0 0,10 40 0 0 0,-13-69 0 0 0,-1 1 0 0 0,1-1 0 0 0,0 0 0 0 0,1 0 0 0 0,0-1 0 0 0,7 10 0 0 0,5 7 16 0 0,-11-15-1 0 0,0-1 0 0 0,1 0 0 0 0,15 15 0 0 0,-21-23 44 0 0,18 7 161 0 0,-15-7-123 0 0,0 0 0 0 0,0-1 0 0 0,0 1 0 0 0,0-1 0 0 0,0 1 0 0 0,0-1 0 0 0,0 0 0 0 0,0-1 0 0 0,0 1 0 0 0,0-1 0 0 0,0 0 0 0 0,0 0 0 0 0,0 0 0 0 0,0 0 0 0 0,0-1 0 0 0,-1 1 0 0 0,1-1 0 0 0,6-4 0 0 0,3-4 30 0 0,0 0 1 0 0,-1-1 0 0 0,16-16 0 0 0,-17 16-53 0 0,13-14 59 0 0,-2-2-1 0 0,24-35 1 0 0,33-63 58 0 0,-68 107-172 0 0,11-20-251 0 0,18-47-1 0 0,-18 31-9008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17911 0 0,'0'0'1624'0'0,"-7"5"-1054"0"0,-1 6-419 0 0,0 0 1 0 0,1 0-1 0 0,0 0 1 0 0,1 1 0 0 0,0 0-1 0 0,-7 22 1 0 0,8-22-107 0 0,-45 143 89 0 0,3-9-64 0 0,19-79-70 0 0,-2-1 0 0 0,-4-2 0 0 0,-2-1 0 0 0,-68 90 0 0 0,77-120 62 0 0,-2 0 1 0 0,-34 28-1 0 0,50-51 7 0 0,12-9 75 0 0,2-3-134 0 0,0 0 0 0 0,0 0 0 0 0,0 0 0 0 0,1 0 0 0 0,-1 1 0 0 0,0-1 0 0 0,1 0 0 0 0,-1 1 0 0 0,4-3 0 0 0,-1-1 14 0 0,203-203 48 0 0,-189 192-91 0 0,27-19-1 0 0,-39 31 18 0 0,0 0-1 0 0,1 0 1 0 0,-1 1 0 0 0,1 0-1 0 0,0 0 1 0 0,0 0 0 0 0,0 1-1 0 0,13-2 1 0 0,-18 3 10 0 0,0 1 1 0 0,1 0-1 0 0,-1 0 0 0 0,0 0 0 0 0,0 0 1 0 0,0 0-1 0 0,0 1 0 0 0,0-1 0 0 0,0 0 1 0 0,0 1-1 0 0,0 0 0 0 0,0-1 0 0 0,0 1 0 0 0,0 0 1 0 0,0 0-1 0 0,0 0 0 0 0,0 0 0 0 0,-1 1 1 0 0,1-1-1 0 0,0 0 0 0 0,-1 1 0 0 0,1-1 1 0 0,-1 1-1 0 0,0-1 0 0 0,1 1 0 0 0,-1 0 0 0 0,0 0 1 0 0,0 0-1 0 0,0-1 0 0 0,0 1 0 0 0,0 0 1 0 0,-1 0-1 0 0,1 0 0 0 0,-1 0 0 0 0,1 0 1 0 0,-1 3-1 0 0,2 2 23 0 0,-2-1 0 0 0,1 1 0 0 0,-1 0 0 0 0,0 0 0 0 0,-1 0 0 0 0,1-1 0 0 0,-2 1 0 0 0,1 0 0 0 0,0-1 0 0 0,-4 8-1 0 0,-3 6 19 0 0,-2 0 0 0 0,-1 0-1 0 0,0-1 1 0 0,-1 0 0 0 0,-1-1-1 0 0,-1-1 1 0 0,-19 19 0 0 0,32-35-165 0 0,13-3-4571 0 0,1-4-1 0 0,1-3-1152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89 13039 0 0,'0'0'1186'0'0,"4"8"-956"0"0,-2-4-1 0 0,1 1 0 0 0,-1-1 0 0 0,1-1 0 0 0,0 1 0 0 0,0 0 0 0 0,0-1 0 0 0,1 1 0 0 0,-1-1 1 0 0,1 0-1 0 0,0 0 0 0 0,0-1 0 0 0,0 1 0 0 0,0-1 0 0 0,0 0 0 0 0,0 0 0 0 0,1 0 0 0 0,-1 0 0 0 0,1-1 0 0 0,0 0 0 0 0,-1 0 0 0 0,1 0 0 0 0,0 0 0 0 0,-1-1 0 0 0,1 0 0 0 0,5 0 0 0 0,12-2 251 0 0,-1 0 0 0 0,0-2 0 0 0,0 0 0 0 0,25-9 0 0 0,-37 11-306 0 0,9-4 111 0 0,0 0-1 0 0,19-9 0 0 0,-31 12-277 0 0,0 0 0 0 0,-1 0 0 0 0,1-1 0 0 0,-1 1 0 0 0,0-1 0 0 0,0 0 1 0 0,-1-1-1 0 0,1 1 0 0 0,-1-1 0 0 0,5-6 0 0 0,-9 10-33 0 0,1 0-1 0 0,0 0 1 0 0,-1 0 0 0 0,1 0 0 0 0,-1 0-1 0 0,1 0 1 0 0,-1 0 0 0 0,0 0-1 0 0,1 0 1 0 0,-1-1 0 0 0,0 1-1 0 0,0 0 1 0 0,0 0 0 0 0,0 0-1 0 0,0 0 1 0 0,0 0 0 0 0,0 0-1 0 0,0-1 1 0 0,0 1 0 0 0,0 0-1 0 0,-1 0 1 0 0,1 0 0 0 0,-1 0-1 0 0,1 0 1 0 0,0 0 0 0 0,-1 0-1 0 0,0 0 1 0 0,1 0 0 0 0,-1 0-1 0 0,0 0 1 0 0,1 0 0 0 0,-1 0 0 0 0,0 1-1 0 0,0-1 1 0 0,0 0 0 0 0,0 1-1 0 0,1-1 1 0 0,-1 0 0 0 0,0 1-1 0 0,0-1 1 0 0,0 1 0 0 0,-1-1-1 0 0,0 1 1 0 0,-4-3-107 0 0,0 1-1 0 0,0 0 1 0 0,0 0-1 0 0,0 1 1 0 0,0 0 0 0 0,-11-1-1 0 0,5 3 86 0 0,1-1 0 0 0,-1 2-1 0 0,1 0 1 0 0,0 0 0 0 0,-1 1 0 0 0,1 0 0 0 0,0 1-1 0 0,1 0 1 0 0,-1 1 0 0 0,1 1 0 0 0,-12 6-1 0 0,2 2 72 0 0,-1 0 0 0 0,2 1 0 0 0,0 2 0 0 0,-20 20 0 0 0,24-20 107 0 0,-1 1 0 0 0,-12 20-1 0 0,24-32-95 0 0,0-1 0 0 0,1 1 1 0 0,0 0-1 0 0,0 0 0 0 0,1 0 0 0 0,-1 0 0 0 0,1 1 0 0 0,1-1 0 0 0,-1 1 0 0 0,1-1 0 0 0,0 1 0 0 0,1 6 0 0 0,0-10-28 0 0,0 0 0 0 0,1 0 0 0 0,-1 0 0 0 0,1-1 0 0 0,0 1 1 0 0,0 0-1 0 0,0-1 0 0 0,0 1 0 0 0,0-1 0 0 0,0 1 0 0 0,1-1 0 0 0,-1 1 0 0 0,1-1 0 0 0,0 0 0 0 0,0 0 0 0 0,0 0 0 0 0,0 0 0 0 0,0 0 0 0 0,0 0 0 0 0,0-1 0 0 0,1 1 0 0 0,-1-1 0 0 0,1 1 0 0 0,-1-1 1 0 0,6 2-1 0 0,1 0-192 0 0,0-1 1 0 0,1 1-1 0 0,-1-2 0 0 0,1 1 1 0 0,-1-1-1 0 0,14-1 1 0 0,14-1-618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83 407 15775 0 0,'0'0'727'0'0,"-9"0"230"0"0,6 0-800 0 0,-1 0-1 0 0,1 0 1 0 0,0 0-1 0 0,-1-1 1 0 0,1 0-1 0 0,0 1 1 0 0,0-1-1 0 0,0 0 1 0 0,-1 0-1 0 0,1-1 1 0 0,0 1-1 0 0,0-1 1 0 0,1 0-1 0 0,-1 1 1 0 0,0-1 0 0 0,-4-4-1 0 0,5 3 26 0 0,0 1 0 0 0,1 0 0 0 0,-1-1 0 0 0,1 1-1 0 0,-1-1 1 0 0,1 0 0 0 0,0 1 0 0 0,0-1 0 0 0,0 0 0 0 0,0 0 0 0 0,1 1 0 0 0,-1-1 0 0 0,1 0-1 0 0,-1 0 1 0 0,1 0 0 0 0,0 0 0 0 0,0 0 0 0 0,1 0 0 0 0,0-3 0 0 0,1-4-35 0 0,1 0 1 0 0,0 0 0 0 0,0 0-1 0 0,1 1 1 0 0,0-1-1 0 0,1 1 1 0 0,0 0-1 0 0,1 1 1 0 0,0-1 0 0 0,13-14-1 0 0,0 3-156 0 0,1 1 1 0 0,41-31-1 0 0,-32 31-679 0 0,1 1 1 0 0,0 2-1 0 0,1 1 0 0 0,0 2 0 0 0,65-19 1 0 0,-74 27-4585 0 0,-2 1-1606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145 189 9671 0 0,'0'0'440'0'0,"1"0"-5"0"0,11 0-765 0 0,27 0 2131 0 0,-28-1 0 0 0,-1 0 0 0 0,1 0 0 0 0,17-6 0 0 0,134-49 2313 0 0,-142 47-3885 0 0,24-14 0 0 0,-36 18-229 0 0,0 0 1 0 0,0 0 0 0 0,-1-1-1 0 0,0 0 1 0 0,10-11-1 0 0,-16 16-23 0 0,0 0 0 0 0,0 0-1 0 0,-1 1 1 0 0,1-1 0 0 0,0 0-1 0 0,-1 0 1 0 0,1 0 0 0 0,-1 1 0 0 0,1-1-1 0 0,-1 0 1 0 0,1 0 0 0 0,-1 0-1 0 0,0 0 1 0 0,1 0 0 0 0,-1 0-1 0 0,0 0 1 0 0,0 0 0 0 0,0 0-1 0 0,1 0 1 0 0,-1 0 0 0 0,0 0-1 0 0,-1 0 1 0 0,1 0 0 0 0,0-1-1 0 0,0 1 1 0 0,0 0 0 0 0,-1 0-1 0 0,1 0 1 0 0,0 1 0 0 0,-1-1-1 0 0,1 0 1 0 0,-1 0 0 0 0,1 0-1 0 0,-1 0 1 0 0,0-1 0 0 0,-1 1-53 0 0,0-1-1 0 0,0 1 1 0 0,0 0 0 0 0,1 0 0 0 0,-2 0 0 0 0,1 0 0 0 0,0 0 0 0 0,0 0 0 0 0,0 1 0 0 0,0-1 0 0 0,0 1 0 0 0,-1-1-1 0 0,1 1 1 0 0,0 0 0 0 0,-3 0 0 0 0,-16 1-173 0 0,0 1 1 0 0,1 1-1 0 0,-1 0 0 0 0,1 2 1 0 0,0 0-1 0 0,0 2 0 0 0,-23 10 0 0 0,15-5 297 0 0,1 3 0 0 0,1 0 0 0 0,0 1 0 0 0,-31 26 0 0 0,40-28 83 0 0,0 2 0 0 0,0 0 1 0 0,2 1-1 0 0,0 1 0 0 0,1 0 1 0 0,0 1-1 0 0,-14 27 0 0 0,25-39-80 0 0,0-1 0 0 0,0 1 0 0 0,1 0 1 0 0,0 0-1 0 0,0 0 0 0 0,1 0 0 0 0,-1 13 0 0 0,1-17-40 0 0,2 0 1 0 0,-1 0 0 0 0,0 0-1 0 0,1 0 1 0 0,-1 0-1 0 0,1 0 1 0 0,0 0-1 0 0,0 0 1 0 0,0 0-1 0 0,0 0 1 0 0,0-1-1 0 0,1 1 1 0 0,-1 0-1 0 0,1-1 1 0 0,0 1 0 0 0,0-1-1 0 0,0 0 1 0 0,0 0-1 0 0,0 1 1 0 0,0-1-1 0 0,3 1 1 0 0,2 2 11 0 0,0-1 0 0 0,0-1 1 0 0,1 0-1 0 0,-1 0 0 0 0,1 0 0 0 0,-1-1 1 0 0,1 0-1 0 0,0 0 0 0 0,0-1 0 0 0,0 0 1 0 0,9 0-1 0 0,14-1-33 0 0,46-6 0 0 0,-66 5-26 0 0,33-4-1070 0 0,48-13 1 0 0,-57 9-2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94 1375 0 0,'-70'6'166'0'0,"38"-1"18804"0"0,44-2-16479 0 0,19 1-2998 0 0,129-9 2244 0 0,-72 1-1305 0 0,777-66-209 0 0,-790 58-417 0 0,-30 4-255 0 0,0 2-1 0 0,0 2 1 0 0,48 2-1 0 0,-91 2 335 0 0,1 0 0 0 0,-1 0 1 0 0,1 1-1 0 0,-1-1 0 0 0,1 1 0 0 0,-1 0 0 0 0,0-1 0 0 0,1 1 0 0 0,-1 0 0 0 0,0 0 1 0 0,1 1-1 0 0,-1-1 0 0 0,2 2 0 0 0,-2-2-60 0 0,-1 1 1 0 0,0-1-1 0 0,0 1 1 0 0,0-1-1 0 0,0 1 1 0 0,0-1-1 0 0,0 1 1 0 0,0 0-1 0 0,0-1 1 0 0,-1 1-1 0 0,1 0 1 0 0,-1 0-1 0 0,1 0 1 0 0,-1 0-1 0 0,0-1 1 0 0,0 1-1 0 0,0 0 1 0 0,0 2-1 0 0,0 5-973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97 4431 0 0,'-23'0'538'0'0,"1"-1"0"0"0,-1-1 0 0 0,1-2 0 0 0,0 0 0 0 0,-34-11 0 0 0,52 13 180 0 0,-1 0 0 0 0,1 0 0 0 0,0 0 0 0 0,-1-1 0 0 0,1 0 0 0 0,1 0 0 0 0,-6-4 2092 0 0,8 6-2382 0 0,0-1 0 0 0,0 1 0 0 0,1-1-1 0 0,-1 0 1 0 0,0 1 0 0 0,1-1 0 0 0,-1 0 0 0 0,1 1-1 0 0,-1-1 1 0 0,1 0 0 0 0,0 0 0 0 0,0-2 0 0 0,0 3-394 0 0,1 0 1 0 0,0 0 0 0 0,0-1-1 0 0,0 1 1 0 0,0 0 0 0 0,0 0-1 0 0,0 0 1 0 0,0 1 0 0 0,0-1 0 0 0,0 0-1 0 0,1 0 1 0 0,-1 1 0 0 0,0-1-1 0 0,0 0 1 0 0,1 1 0 0 0,-1-1 0 0 0,0 1-1 0 0,1 0 1 0 0,-1 0 0 0 0,2-1-1 0 0,35-2-43 0 0,-25 2 70 0 0,29-1-195 0 0,81 4 0 0 0,-105 0 81 0 0,-1 1-1 0 0,1 0 1 0 0,-1 1-1 0 0,0 1 0 0 0,0 0 1 0 0,-1 2-1 0 0,22 10 1 0 0,-31-13 63 0 0,0 1 0 0 0,0 0 1 0 0,0 0-1 0 0,-1 0 0 0 0,0 1 1 0 0,0 0-1 0 0,0 0 1 0 0,-1 0-1 0 0,0 1 0 0 0,0 0 1 0 0,-1 0-1 0 0,7 13 0 0 0,-9-15 8 0 0,0 0-1 0 0,0 0 0 0 0,-1 0 0 0 0,0 0 1 0 0,0 1-1 0 0,0-1 0 0 0,0 0 1 0 0,-1 0-1 0 0,0 1 0 0 0,0-1 0 0 0,-1 0 1 0 0,1 0-1 0 0,-1 0 0 0 0,0 1 0 0 0,0-1 1 0 0,-1 0-1 0 0,0 0 0 0 0,0 0 0 0 0,0-1 1 0 0,0 1-1 0 0,-4 5 0 0 0,-8 9 46 0 0,-1-1-1 0 0,-1 0 0 0 0,-1-1 1 0 0,-24 19-1 0 0,20-18-22 0 0,2 1 0 0 0,-33 38 0 0 0,41-43-37 0 0,1 0 0 0 0,1 1 0 0 0,0 0-1 0 0,1 0 1 0 0,-9 27 0 0 0,15-36-1 0 0,0 0 1 0 0,1 0-1 0 0,-1 0 1 0 0,2 0-1 0 0,-1 0 0 0 0,1 0 1 0 0,-1 0-1 0 0,2 0 0 0 0,-1 0 1 0 0,1 0-1 0 0,0 0 0 0 0,0 0 1 0 0,1 0-1 0 0,-1 0 0 0 0,1 0 1 0 0,1 0-1 0 0,-1-1 0 0 0,1 1 1 0 0,4 6-1 0 0,-1-4 19 0 0,-1-1 0 0 0,2 0 0 0 0,-1 0 1 0 0,1-1-1 0 0,13 10 0 0 0,42 24 369 0 0,-31-21-90 0 0,-11-6-70 0 0,-4-4 36 0 0,-1 1 0 0 0,19 16-1 0 0,-33-25-416 0 0,6-6-1383 0 0,0-2-3873 0 0,0-2-1865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24 919 0 0,'-7'-14'14792'0'0,"1"6"-13021"0"0,-4 7-1599 0 0,0 1 1 0 0,-1 0 0 0 0,1 0-1 0 0,-1 1 1 0 0,1 0-1 0 0,-20 5 1 0 0,13-2 346 0 0,-25 2-1 0 0,-103 2 690 0 0,143-8-1240 0 0,1 0 50 0 0,0 0-1 0 0,0 0 0 0 0,0 0 1 0 0,0 0-1 0 0,0 1 0 0 0,0-1 0 0 0,1 0 1 0 0,-1 0-1 0 0,0 0 0 0 0,0 1 1 0 0,0-1-1 0 0,0 1 0 0 0,1-1 1 0 0,-1 0-1 0 0,0 1 0 0 0,1-1 0 0 0,-1 1 1 0 0,0 0-1 0 0,1-1 0 0 0,-1 1 1 0 0,0-1-1 0 0,1 1 0 0 0,-1 0 0 0 0,1 0 1 0 0,-1-1-1 0 0,1 1 0 0 0,0 0 1 0 0,-1 0-1 0 0,1-1 0 0 0,0 1 0 0 0,-1 0 1 0 0,1 0-1 0 0,0 0 0 0 0,0 0 1 0 0,0 0-1 0 0,0 1 0 0 0,-1-1-10 0 0,1 0-1 0 0,0 1 1 0 0,0-1-1 0 0,-1 0 1 0 0,1 0-1 0 0,0 0 1 0 0,0 1-1 0 0,0-1 1 0 0,0 0-1 0 0,0 0 1 0 0,1 0-1 0 0,-1 1 1 0 0,0-1-1 0 0,0 0 1 0 0,1 0-1 0 0,-1 0 1 0 0,1 0-1 0 0,0 2 1 0 0,1 1-3 0 0,7 17 72 0 0,-6-15-76 0 0,0 1-1 0 0,0-1 0 0 0,-1 1 1 0 0,0 0-1 0 0,2 13 0 0 0,-2-11 1 0 0,-1-5 2 0 0,0 0 0 0 0,-1 0 0 0 0,1 0-1 0 0,-1 0 1 0 0,0 4 0 0 0,-5 31 51 0 0,5-32-53 0 0,-1 7 0 0 0,5 18 0 0 0,-3-27-12 0 0,-1-3 20 0 0,0 0-1 0 0,0 0 1 0 0,0 0 0 0 0,0 0 0 0 0,1 0-1 0 0,-1 0 1 0 0,1 0 0 0 0,-1 0-1 0 0,1 0 1 0 0,0 0 0 0 0,0 0-1 0 0,1 2 1 0 0,-1-3 0 0 0,-1-1-1 0 0,1 1 1 0 0,0 0-1 0 0,-1-1 0 0 0,1 1 1 0 0,-1 0-1 0 0,1-1 1 0 0,-1 1-1 0 0,1 0 1 0 0,-1 0-1 0 0,0 0 0 0 0,1 0 1 0 0,-1-1-1 0 0,0 1 1 0 0,0 0-1 0 0,0 0 1 0 0,0 0-1 0 0,1 0 1 0 0,-1 0-1 0 0,-1 1 0 0 0,1-1-5 0 0,0-1-1 0 0,0 1 0 0 0,-1 0 0 0 0,1-1 0 0 0,-1 1 1 0 0,1-1-1 0 0,0 1 0 0 0,-1-1 0 0 0,1 0 0 0 0,-1 1 1 0 0,1-1-1 0 0,-1 1 0 0 0,1-1 0 0 0,-1 0 0 0 0,0 1 1 0 0,-2 1 14 0 0,-1 2 23 0 0,0 0-1 0 0,-1-1 1 0 0,1 1-1 0 0,-1-1 1 0 0,0 0-1 0 0,0 0 1 0 0,-1 0-1 0 0,1-1 0 0 0,0 1 1 0 0,-1-1-1 0 0,1-1 1 0 0,-11 3-1 0 0,2-3 181 0 0,0 0-1 0 0,0-1 1 0 0,-23-2-1 0 0,23 1-81 0 0,0 0-1 0 0,-28 3 1 0 0,-26 9-16 0 0,67-11-190 0 0,3 1-246 0 0,-1-1 293 0 0,1 0-1 0 0,0 0 0 0 0,0 0 1 0 0,0 0-1 0 0,0 0 0 0 0,0 0 0 0 0,0 0 1 0 0,0-1-1 0 0,0 1 0 0 0,0 0 0 0 0,0-1 1 0 0,2-1-1 0 0,9-1-91 0 0,53-9-773 0 0,-22-1-6515 0 0,-29 8 971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8143 0 0,'-7'-5'11831'0'0,"8"7"-11518"0"0,3 3-138 0 0,0 1-1 0 0,1-1 1 0 0,0 0-1 0 0,0 0 1 0 0,0-1 0 0 0,0 0-1 0 0,1 1 1 0 0,0-2-1 0 0,11 7 1 0 0,6 1 215 0 0,31 11 1 0 0,81 22-81 0 0,9-3-299 0 0,-135-37-11 0 0,-7-3 0 0 0,0 0 0 0 0,0 0 0 0 0,-1 0 0 0 0,1 0 0 0 0,0 1 0 0 0,-1-1 0 0 0,1 1 0 0 0,-1-1 0 0 0,0 1 0 0 0,1 0 0 0 0,-1-1 0 0 0,0 1 0 0 0,0 0 0 0 0,0 0 0 0 0,1 3 0 0 0,1 2 16 0 0,-3-7-8 0 0,0 1 1 0 0,-1-1-1 0 0,1 1 0 0 0,-1-1 0 0 0,1 1 0 0 0,0-1 0 0 0,-1 1 1 0 0,1-1-1 0 0,-1 0 0 0 0,1 1 0 0 0,-1-1 0 0 0,0 1 0 0 0,1-1 1 0 0,-1 0-1 0 0,1 0 0 0 0,-2 1 0 0 0,2-1 4 0 0,-10 5 35 0 0,-1-1-1 0 0,-18 5 1 0 0,-10 5 6 0 0,-2 6-44 0 0,2 3 0 0 0,0 1 0 0 0,-46 38 0 0 0,46-33 96 0 0,-1-2 135 0 0,39-26-153 0 0,1 0-87 0 0,0-1 0 0 0,0 1 0 0 0,0 0 0 0 0,0 0 0 0 0,0 0 0 0 0,0 0 0 0 0,0 0 1 0 0,0 0-1 0 0,0-1 0 0 0,0 1 0 0 0,0 0 0 0 0,1 0 0 0 0,-1 0 0 0 0,0 0 0 0 0,1-1 0 0 0,-1 1 0 0 0,0 0 0 0 0,1 0 0 0 0,-1-1 0 0 0,1 1 0 0 0,0 0 0 0 0,-1-1 0 0 0,1 1 0 0 0,-1 0 0 0 0,1-1 0 0 0,1 1 0 0 0,-1 0-245 0 0,0 0-12 0 0,17 11-1483 0 0,-8-7 113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1375 0 0,'0'0'15442'0'0,"-6"5"-14053"0"0,-20 23-418 0 0,-33 49 1 0 0,37-46-690 0 0,-27 40 22 0 0,-67 128 0 0 0,77-132-324 0 0,39-66-417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14135 0 0,'0'0'1283'0'0,"-1"1"-1000"0"0,-326 291 2031 0 0,327-291-2314 0 0,-16 11-29 0 0,1 1-1 0 0,-20 23 1 0 0,32-32 24 0 0,0-1 0 0 0,0 1-1 0 0,0 0 1 0 0,0 0 0 0 0,1 0 0 0 0,0 0 0 0 0,0 1 0 0 0,0-1 0 0 0,0 0-1 0 0,1 1 1 0 0,-1-1 0 0 0,1 1 0 0 0,1 0 0 0 0,-1-1 0 0 0,1 1-1 0 0,-1 8 1 0 0,2-9 21 0 0,0-1 0 0 0,0 0-1 0 0,0 0 1 0 0,1 0 0 0 0,-1 0-1 0 0,1-1 1 0 0,0 1 0 0 0,-1 0-1 0 0,1-1 1 0 0,0 1 0 0 0,1-1-1 0 0,-1 1 1 0 0,0-1 0 0 0,1 0-1 0 0,-1 0 1 0 0,4 2 0 0 0,5 3 141 0 0,0 0 0 0 0,21 8 0 0 0,-19-10 5 0 0,0 0 1 0 0,1-1 0 0 0,0-1 0 0 0,-1 0-1 0 0,1-1 1 0 0,0 0 0 0 0,1-1 0 0 0,-1-1 0 0 0,0 0-1 0 0,0-1 1 0 0,0-1 0 0 0,0 0 0 0 0,23-7 0 0 0,-2-2 514 0 0,1-2 1 0 0,-2-1 0 0 0,63-37 0 0 0,-83 43-555 0 0,0-1 0 0 0,-1 0 0 0 0,0-1 0 0 0,-1-1 0 0 0,0 0 0 0 0,16-20-1 0 0,-21 23-115 0 0,-1-1-1 0 0,0 0 1 0 0,0 0-1 0 0,-1-1 0 0 0,0 1 1 0 0,-1-1-1 0 0,0 0 1 0 0,-1 0-1 0 0,0-1 0 0 0,4-20 1 0 0,-7 27-34 0 0,0-1 1 0 0,0 1 0 0 0,0-1 0 0 0,0 1-1 0 0,0-1 1 0 0,-1 1 0 0 0,0-1-1 0 0,0 1 1 0 0,0 0 0 0 0,-1-1-1 0 0,1 1 1 0 0,-1 0 0 0 0,-4-6-1 0 0,4 7-28 0 0,0 0 0 0 0,0 1 0 0 0,0-1-1 0 0,0 1 1 0 0,0 0 0 0 0,-1 0 0 0 0,0 0-1 0 0,1 0 1 0 0,-1 0 0 0 0,0 0 0 0 0,0 1-1 0 0,1-1 1 0 0,-1 1 0 0 0,0 0 0 0 0,-1 0-1 0 0,1 0 1 0 0,0 0 0 0 0,0 0 0 0 0,-5 1-1 0 0,-5-1-226 0 0,0 1-1 0 0,0 1 0 0 0,0 0 0 0 0,0 1 0 0 0,0 1 0 0 0,0 0 0 0 0,0 0 0 0 0,-15 7 0 0 0,15-4-1264 0 0,1 0-1 0 0,-13 8 0 0 0,13-6-4376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 1375 0 0,'1'-1'1936'0'0,"28"-12"5556"0"0,-9 6-2348 0 0,-19 9-5087 0 0,1-1-1 0 0,-1 0 0 0 0,0 1 0 0 0,0-1 1 0 0,0 1-1 0 0,-1 0 0 0 0,1-1 1 0 0,1 4-1 0 0,5 33 286 0 0,-6-26-304 0 0,2-1 0 0 0,-1 1-1 0 0,6 14 1 0 0,0-9-27 0 0,0-1-1 0 0,1 0 0 0 0,0 0 1 0 0,1-1-1 0 0,1 0 0 0 0,0-1 1 0 0,1-1-1 0 0,1 0 0 0 0,0 0 1 0 0,1-1-1 0 0,25 17 0 0 0,-35-27 17 0 0,-1 1 0 0 0,1 0 0 0 0,-1-1-1 0 0,0 1 1 0 0,0 1 0 0 0,0-1 0 0 0,0 0-1 0 0,-1 1 1 0 0,1-1 0 0 0,-1 1 0 0 0,3 5-1 0 0,-5-7-8 0 0,1 0 1 0 0,0 1-1 0 0,-1-1 0 0 0,0 0 0 0 0,1 1 0 0 0,-1-1 0 0 0,0 0 0 0 0,0 1 0 0 0,0-1 0 0 0,-1 0 0 0 0,1 1 0 0 0,0-1 0 0 0,-1 0 0 0 0,0 0 0 0 0,1 1 0 0 0,-1-1 0 0 0,0 0 0 0 0,0 0 0 0 0,0 0 0 0 0,-1 0 0 0 0,1 0 0 0 0,-3 3 0 0 0,-1 1 70 0 0,0-1-1 0 0,-1 1 1 0 0,0-1-1 0 0,0-1 0 0 0,0 1 1 0 0,0-1-1 0 0,-14 7 1 0 0,0-1 159 0 0,-31 9 1 0 0,-76 15 70 0 0,78-22-199 0 0,-75 28 1 0 0,116-37-342 0 0,1 0 0 0 0,0 1 1 0 0,1-1-1 0 0,-10 8 0 0 0,10-4-1005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5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182 124 2303 0 0,'5'-18'2850'0'0,"27"-66"1876"0"0,-28 71-2572 0 0,-1 4 4522 0 0,-1 17-4692 0 0,-2 7-1824 0 0,-1-1 1 0 0,0 1 0 0 0,-1 0 0 0 0,-1-1-1 0 0,-7 22 1 0 0,4-13-67 0 0,-42 123 202 0 0,22-76-245 0 0,-49 134-2 0 0,60-164-45 0 0,12-31-25 0 0,-1-1-1 0 0,0 1 1 0 0,-8 12 0 0 0,10-19-87 0 0,0-4-780 0 0,-6-7-791 0 0,2-1-5313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7:5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239 690 7831 0 0,'0'0'356'0'0,"-2"0"-6"0"0,-7 3-222 0 0,-10 1 716 0 0,15-5 2312 0 0,3-1-1807 0 0,-1-4-1036 0 0,0 0 0 0 0,0 0 1 0 0,0 0-1 0 0,1 0 0 0 0,0-1 0 0 0,0 1 0 0 0,1 0 0 0 0,0-1 1 0 0,0 1-1 0 0,0 0 0 0 0,1-1 0 0 0,0 1 0 0 0,1-7 1 0 0,3-5 169 0 0,0 1 1 0 0,1-1-1 0 0,11-23 1 0 0,-3 18-252 0 0,0 1 0 0 0,2 0 0 0 0,0 0 0 0 0,34-33 0 0 0,-35 38-206 0 0,165-154 229 0 0,-175 167-251 0 0,19-18 108 0 0,1 2 0 0 0,1 1 0 0 0,1 1-1 0 0,1 1 1 0 0,0 1 0 0 0,44-17 0 0 0,-56 27-50 0 0,0 2 0 0 0,0-1 0 0 0,0 2 0 0 0,0 0 1 0 0,1 1-1 0 0,18 1 0 0 0,-23 1-50 0 0,1 1 1 0 0,-1 0 0 0 0,0 1 0 0 0,0 0-1 0 0,0 1 1 0 0,-1 1 0 0 0,1 0 0 0 0,-1 0-1 0 0,13 8 1 0 0,-19-10-9 0 0,-1 1-1 0 0,1-1 1 0 0,-1 1 0 0 0,0 1-1 0 0,1-1 1 0 0,-2 0 0 0 0,1 1-1 0 0,0 0 1 0 0,-1 0 0 0 0,0 0-1 0 0,0 0 1 0 0,0 1-1 0 0,3 5 1 0 0,-5-6-2 0 0,1-1 0 0 0,-1 1-1 0 0,0 0 1 0 0,-1 0 0 0 0,1-1 0 0 0,-1 1-1 0 0,1 0 1 0 0,-1 0 0 0 0,0 0 0 0 0,0 0-1 0 0,-1 0 1 0 0,1-1 0 0 0,-1 1-1 0 0,0 0 1 0 0,0 0 0 0 0,0-1 0 0 0,-1 1-1 0 0,-2 6 1 0 0,-5 5 3 0 0,0 0 0 0 0,-1-1 0 0 0,0 0 0 0 0,-1-1 0 0 0,-13 13 0 0 0,-68 57 29 0 0,84-76-34 0 0,-210 170-137 0 0,187-152 125 0 0,-12 9-210 0 0,-2-2 0 0 0,0-2 0 0 0,-2-2 0 0 0,-81 35 1 0 0,68-38-117 0 0,-67 25-445 0 0,98-40 575 0 0,0-2 0 0 0,-44 8 1 0 0,70-16 205 0 0,0 0 0 0 0,0 1 1 0 0,0-1-1 0 0,0 0 0 0 0,0 0 1 0 0,0-1-1 0 0,-5 0 0 0 0,8 1 3 0 0,-1 0-1 0 0,1 0 1 0 0,-1 0-1 0 0,1 0 1 0 0,0 0-1 0 0,-1 0 0 0 0,1-1 1 0 0,0 1-1 0 0,-1 0 1 0 0,1 0-1 0 0,0 0 1 0 0,-1-1-1 0 0,1 1 1 0 0,0 0-1 0 0,-1 0 1 0 0,1-1-1 0 0,0 1 1 0 0,0 0-1 0 0,-1-1 0 0 0,1 1 1 0 0,0 0-1 0 0,-1-1 1 0 0,2-1 4 0 0,-1 1 0 0 0,0 0 0 0 0,0-1 0 0 0,1 1 0 0 0,-1 0 1 0 0,0-1-1 0 0,1 1 0 0 0,-1 0 0 0 0,1 0 0 0 0,0 0 0 0 0,-1-1 0 0 0,1 1 1 0 0,0 0-1 0 0,0 0 0 0 0,0 0 0 0 0,0 0 0 0 0,0 0 0 0 0,0 0 0 0 0,0 1 0 0 0,0-1 1 0 0,0 0-1 0 0,0 0 0 0 0,3 0 0 0 0,-1-1 26 0 0,1 0 0 0 0,-1 0 1 0 0,1 0-1 0 0,0 1 0 0 0,0-1 1 0 0,-1 1-1 0 0,7-1 0 0 0,3 2 73 0 0,1 0-1 0 0,-1 0 1 0 0,1 2 0 0 0,-1-1-1 0 0,0 2 1 0 0,20 5 0 0 0,-12-1-6 0 0,0 1 0 0 0,0 1 1 0 0,21 12-1 0 0,-26-11-40 0 0,-1 0 0 0 0,0 1 0 0 0,-1 1 0 0 0,0 0 0 0 0,-1 1 0 0 0,0 1 1 0 0,-1 0-1 0 0,17 26 0 0 0,-14-17-1 0 0,-2 1 1 0 0,0 0 0 0 0,-2 1 0 0 0,-1 0-1 0 0,10 35 1 0 0,-19-55-48 0 0,11 38 83 0 0,22 50 0 0 0,-30-84-62 0 0,3 3-142 0 0,-1-1-1581 0 0,-3-11 40 0 0,7-3-76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114 177 13935 0 0,'0'0'1262'0'0,"2"2"-937"0"0,2-1-54 0 0,0 1-1 0 0,0-1 1 0 0,0 1 0 0 0,0-1-1 0 0,0 0 1 0 0,0 0 0 0 0,0-1-1 0 0,1 1 1 0 0,-1-1 0 0 0,0 0-1 0 0,0 0 1 0 0,0-1 0 0 0,1 1-1 0 0,7-3 1 0 0,10-2 666 0 0,31-12 0 0 0,-43 14-820 0 0,77-32 756 0 0,-77 30-867 0 0,0 0 0 0 0,-1-1 0 0 0,0 0-1 0 0,0 0 1 0 0,0-1 0 0 0,11-11 0 0 0,-19 16-60 0 0,1 0 0 0 0,-1 1-1 0 0,1-1 1 0 0,-1 0 0 0 0,0-1-1 0 0,1 1 1 0 0,-1 0 0 0 0,0 0 0 0 0,0 0-1 0 0,-1-1 1 0 0,1 1 0 0 0,0-1 0 0 0,-1 1-1 0 0,0 0 1 0 0,1-1 0 0 0,-1 1-1 0 0,0-1 1 0 0,0-3 0 0 0,-1 5 16 0 0,1 0 0 0 0,-1-1 1 0 0,1 1-1 0 0,-1 0 0 0 0,1-1 1 0 0,-1 1-1 0 0,0 0 0 0 0,0 0 0 0 0,1 0 1 0 0,-1 0-1 0 0,0-1 0 0 0,0 1 1 0 0,0 0-1 0 0,0 1 0 0 0,0-1 0 0 0,-1 0 1 0 0,1 0-1 0 0,0 0 0 0 0,0 1 1 0 0,-1-1-1 0 0,1 0 0 0 0,0 1 0 0 0,-1-1 1 0 0,1 1-1 0 0,0 0 0 0 0,-1-1 1 0 0,1 1-1 0 0,-1 0 0 0 0,1 0 0 0 0,0 0 1 0 0,-1 0-1 0 0,-1 0 0 0 0,-5 1-15 0 0,0 0 1 0 0,0 0-1 0 0,0 0 0 0 0,1 1 1 0 0,-1 1-1 0 0,1-1 0 0 0,-1 1 0 0 0,-10 6 1 0 0,-55 36 82 0 0,55-34-39 0 0,-6 6 85 0 0,0 1 1 0 0,0 1-1 0 0,2 1 0 0 0,-33 39 1 0 0,43-46-41 0 0,2 1 0 0 0,0 1 1 0 0,0-1-1 0 0,2 2 0 0 0,0-1 1 0 0,0 1-1 0 0,2 0 0 0 0,0 1 1 0 0,-6 23-1 0 0,11-33-25 0 0,0-1 0 0 0,1 1 0 0 0,-1 0 0 0 0,1-1 0 0 0,0 1 0 0 0,1 0 0 0 0,0-1 0 0 0,0 1 0 0 0,0-1 0 0 0,1 1 0 0 0,2 6 0 0 0,-3-10-6 0 0,1 0 0 0 0,-1 1 0 0 0,1-1 0 0 0,0 0 0 0 0,0 0 0 0 0,0 0 0 0 0,1-1-1 0 0,-1 1 1 0 0,0 0 0 0 0,1-1 0 0 0,0 0 0 0 0,0 0 0 0 0,0 1 0 0 0,0-2 0 0 0,0 1 0 0 0,0 0 0 0 0,0-1 0 0 0,0 1-1 0 0,1-1 1 0 0,-1 0 0 0 0,7 2 0 0 0,0-2-642 0 0,0 0-1 0 0,0-1 1 0 0,0 0-1 0 0,1-1 1 0 0,-1 0-1 0 0,0 0 1 0 0,0-1-1 0 0,15-5 1 0 0,19-7-5810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15 17879 0 0,'0'0'820'0'0,"0"-1"-16"0"0,-1 0-782 0 0,1 0 0 0 0,-1 0 0 0 0,1 0 0 0 0,-1 1 0 0 0,1-1 0 0 0,-1 0 0 0 0,1 0 0 0 0,-1 1 0 0 0,0-1 1 0 0,1 1-1 0 0,-1-1 0 0 0,0 0 0 0 0,1 1 0 0 0,-1 0 0 0 0,0-1 0 0 0,0 1 0 0 0,0-1 0 0 0,0 1 0 0 0,1 0 0 0 0,-1-1 0 0 0,0 1 0 0 0,0 0 0 0 0,0 0 0 0 0,0 0 0 0 0,0 0 0 0 0,0 0 0 0 0,-1 0 0 0 0,-1 0 104 0 0,0 1 0 0 0,0 0 1 0 0,0 0-1 0 0,0 0 0 0 0,-5 2 0 0 0,4-1 76 0 0,-43 20 78 0 0,1 2 0 0 0,2 2 0 0 0,-60 44 0 0 0,96-64-281 0 0,5-4 0 0 0,0 0 1 0 0,0 0-1 0 0,0 0 0 0 0,1 0 0 0 0,-1 1 0 0 0,1-1 1 0 0,0 1-1 0 0,-1-1 0 0 0,1 1 0 0 0,0 0 1 0 0,0 0-1 0 0,1 0 0 0 0,-3 5 0 0 0,4-7-9 0 0,0 0 0 0 0,0 1 0 0 0,1-1 0 0 0,-1 0 1 0 0,1 0-1 0 0,-1 0 0 0 0,1 0 0 0 0,-1 0 0 0 0,1 0 0 0 0,0 0 0 0 0,-1 0 0 0 0,1 0 0 0 0,0 0 0 0 0,0-1 0 0 0,-1 1 0 0 0,1 0 1 0 0,0 0-1 0 0,1 0 0 0 0,-2-1 7 0 0,7 5-40 0 0,0-1-1 0 0,1 0 1 0 0,-1 0-1 0 0,1 0 1 0 0,0-1-1 0 0,8 2 0 0 0,22 10 32 0 0,-26-9 35 0 0,0 1-1 0 0,0 0 1 0 0,-1 0-1 0 0,0 1 1 0 0,-1 1-1 0 0,0 0 0 0 0,0 0 1 0 0,9 12-1 0 0,-15-16 45 0 0,0 0 0 0 0,-1 1 0 0 0,1 0 0 0 0,-1 0 0 0 0,0 0 0 0 0,-1 0 0 0 0,1 0 0 0 0,-1 1 0 0 0,0-1 0 0 0,-1 1 0 0 0,1 0 0 0 0,-2-1 0 0 0,1 1 0 0 0,0 0 0 0 0,-1-1 0 0 0,-1 1 0 0 0,-1 13 0 0 0,1-15-22 0 0,-1-1 0 0 0,1 1 0 0 0,-1-1 0 0 0,0 1 0 0 0,0-1 0 0 0,-1 0 0 0 0,1 0 0 0 0,-1 0 0 0 0,0 0 0 0 0,0 0 0 0 0,0-1 0 0 0,0 1 0 0 0,-1-1-1 0 0,1 0 1 0 0,-1 0 0 0 0,-4 2 0 0 0,-9 6 94 0 0,1-2 0 0 0,-30 12 0 0 0,40-18-112 0 0,-10 4 36 0 0,-102 41 182 0 0,99-42-304 0 0,0 0-1 0 0,-1-2 0 0 0,1 0 0 0 0,-29 2 0 0 0,46-6 73 0 0,0 0-152 0 0,0 1 0 0 0,0-1-1 0 0,1 0 1 0 0,-1 0 0 0 0,0 0 0 0 0,0 0-1 0 0,0 0 1 0 0,0-1 0 0 0,0 1 0 0 0,0-1-1 0 0,1 1 1 0 0,-1-1 0 0 0,0 1 0 0 0,0-1-1 0 0,1 0 1 0 0,-1 0 0 0 0,0 0-1 0 0,-2-2 1 0 0,-1-7-1253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2303 0 0,'-8'2'3038'0'0,"0"0"-1800"0"0,0 0 0 0 0,0 0 0 0 0,1 1 0 0 0,-1 0 0 0 0,1 1 0 0 0,-1 0 1 0 0,1 0-1 0 0,-11 9 0 0 0,8-5-739 0 0,0 1 1 0 0,1 0-1 0 0,1 1 1 0 0,-16 20-1 0 0,7-2-589 0 0,1 1-1 0 0,1 1 1 0 0,-16 46-1 0 0,14-25 57 0 0,3 0 0 0 0,2 1-1 0 0,-9 85 1 0 0,0 24-7 0 0,-43 167-1 0 0,60-311 231 0 0,0-1-1 0 0,-2 1 1 0 0,0-1-1 0 0,-1 0 1 0 0,0-1-1 0 0,-1 0 1 0 0,-1 0-1 0 0,-1-1 1 0 0,-21 25 0 0 0,31-38-119 0 0,-1 0 1 0 0,0 0-1 0 0,0 0 1 0 0,0 0-1 0 0,0-1 1 0 0,0 1 0 0 0,0 0-1 0 0,0 0 1 0 0,0-1-1 0 0,0 1 1 0 0,0-1-1 0 0,0 1 1 0 0,0-1 0 0 0,0 0-1 0 0,-1 1 1 0 0,1-1-1 0 0,0 0 1 0 0,0 0-1 0 0,0 0 1 0 0,-1 0-1 0 0,1 0 1 0 0,0 0 0 0 0,0 0-1 0 0,0 0 1 0 0,-1 0-1 0 0,1-1 1 0 0,0 1-1 0 0,0-1 1 0 0,0 1 0 0 0,0 0-1 0 0,0-1 1 0 0,0 0-1 0 0,-1 1 1 0 0,1-1-1 0 0,1 0 1 0 0,-1 1 0 0 0,0-1-1 0 0,0 0 1 0 0,0 0-1 0 0,0 0 1 0 0,-1-1-1 0 0,-1-3 79 0 0,-1 1 0 0 0,1-1-1 0 0,0 0 1 0 0,1 0 0 0 0,-1 0-1 0 0,1-1 1 0 0,-2-5 0 0 0,-2-12-4 0 0,0-1-1 0 0,2 1 1 0 0,1-1 0 0 0,0-29 0 0 0,7-98-848 0 0,1 30-2109 0 0,-5 117 2655 0 0,0-3-400 0 0,0-1 0 0 0,0 1 0 0 0,1 0-1 0 0,0 0 1 0 0,3-10 0 0 0,1 1-1503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9671 0 0,'-1'1'6562'0'0,"-8"8"-5425"0"0,-72 77 3366 0 0,70-72-4342 0 0,1 0 1 0 0,0 1-1 0 0,0 0 0 0 0,-11 29 0 0 0,13-27-71 0 0,2 1 0 0 0,-5 24-1 0 0,9-35-58 0 0,1 1-1 0 0,0-1 1 0 0,0 1-1 0 0,1 0 0 0 0,0 0 1 0 0,0-1-1 0 0,1 1 0 0 0,2 10 1 0 0,-3-16-8 0 0,0 0 0 0 0,1 0 0 0 0,0 0 0 0 0,-1 0 0 0 0,1 0 0 0 0,0 0 0 0 0,0 0 0 0 0,0 0 0 0 0,0-1 0 0 0,1 1 0 0 0,-1 0 0 0 0,0-1 0 0 0,1 1 0 0 0,-1-1 0 0 0,1 0 0 0 0,-1 1 0 0 0,1-1 0 0 0,3 2 0 0 0,-2-2 26 0 0,-1 0 0 0 0,0-1 1 0 0,1 1-1 0 0,-1-1 0 0 0,1 1 0 0 0,-1-1 0 0 0,1 0 1 0 0,-1 0-1 0 0,1 0 0 0 0,-1 0 0 0 0,1-1 0 0 0,-1 1 0 0 0,4-2 1 0 0,4-1 131 0 0,-1-1 1 0 0,0 0 0 0 0,-1 0-1 0 0,1-1 1 0 0,-1 0-1 0 0,14-11 1 0 0,1-3 67 0 0,-1-1 0 0 0,-2 0 0 0 0,0-2-1 0 0,31-43 1 0 0,7-16-930 0 0,-57 80-185 0 0,0-2-840 0 0,0 0 1107 0 0,0 1-1 0 0,1 0 1 0 0,-1-1-1 0 0,1 1 1 0 0,-1 0-1 0 0,1 0 0 0 0,3-4 1 0 0,3 0-976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 11975 0 0,'0'0'87'0'0,"-1"0"-1"0"0,1 0 0 0 0,0-1 0 0 0,0 1 0 0 0,-1 0 0 0 0,1 0 1 0 0,0-1-1 0 0,-1 1 0 0 0,1 0 0 0 0,0 0 0 0 0,-1 0 1 0 0,1 0-1 0 0,0-1 0 0 0,-1 1 0 0 0,1 0 0 0 0,0 0 1 0 0,-1 0-1 0 0,1 0 0 0 0,0 0 0 0 0,-1 0 0 0 0,1 0 1 0 0,-1 0-1 0 0,1 0 0 0 0,0 0 0 0 0,-1 0 0 0 0,0 0 1 0 0,-12 7 1877 0 0,-9 11 886 0 0,13-7-2492 0 0,2 0 1 0 0,0 1-1 0 0,0 0 1 0 0,-7 18 0 0 0,-17 53 309 0 0,26-67-511 0 0,-56 178 767 0 0,-30 88-589 0 0,74-237-328 0 0,-61 196-177 0 0,74-226-613 0 0,1 1 1 0 0,-2 27-1 0 0,5-41-325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18 15663 0 0,'6'-18'3966'0'0,"-6"21"-2714"0"0,-58 185 1007 0 0,27-90-1744 0 0,-118 376 365 0 0,120-380-863 0 0,-20 69 42 0 0,-40 157-808 0 0,87-313-45 0 0,0-1 0 0 0,-1 1 0 0 0,0-1 1 0 0,0 0-1 0 0,0 0 0 0 0,-1 0 0 0 0,-6 7 0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97 6447 0 0,'-6'-1'139'0'0,"0"1"-1"0"0,0 0 0 0 0,0 0 0 0 0,-8 1 0 0 0,-3 5 2496 0 0,2 7 7500 0 0,18-12-9655 0 0,5 2-258 0 0,1-1 0 0 0,-1 0 0 0 0,1-1 0 0 0,0 0 1 0 0,-1 0-1 0 0,1-1 0 0 0,0 0 0 0 0,-1 0 1 0 0,12-2-1 0 0,82-20 722 0 0,-94 20-855 0 0,122-36 205 0 0,-81 21-256 0 0,1 3 1 0 0,1 2 0 0 0,62-7-1 0 0,-106 18-472 0 0,1 1 1 0 0,-1 0-1 0 0,8 1 0 0 0,2 2-1538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0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64 11519 0 0,'2'-1'6910'0'0,"9"-5"-3866"0"0,-6 2-2314 0 0,14-9 2517 0 0,4 2-4359 0 0,29-15-6132 0 0,-33 23 5365 0 0</inkml:trace>
  <inkml:trace contextRef="#ctx0" brushRef="#br0" timeOffset="1">2 662 17047 0 0,'-1'-10'1512'0'0,"1"-1"-1208"0"0,0-2-240 0 0,1 0-64 0 0,4-2 1224 0 0,2-1 240 0 0,1-2 40 0 0,2 2 16 0 0,-1 1-1136 0 0,-1 1-224 0 0,-1 2-40 0 0,-1 4-16 0 0,-1 2-856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91 3679 0 0,'28'-54'-141'0'0,"-19"36"2391"0"0,1-1 10293 0 0,-14 31-12045 0 0,-45 94 372 0 0,18-42-579 0 0,0 1-105 0 0,-39 92-88 0 0,-107 227 19 0 0,171-371-117 0 0,-53 95-340 0 0,-95 132 0 0 0,134-213 161 0 0,-41 44 0 0 0,60-69 28 0 0,6-15-4932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82 11055 0 0,'-14'4'718'0'0,"1"0"-214"0"0,-24 11 1 0 0,32-12 94 0 0,1-1 1 0 0,0 1-1 0 0,0 0 0 0 0,0 0 1 0 0,-5 5 1710 0 0,9-7-2250 0 0,0 0 0 0 0,0 0 0 0 0,0 0 0 0 0,0 0-1 0 0,0-1 1 0 0,0 1 0 0 0,0 0 0 0 0,1 0-1 0 0,-1 0 1 0 0,0 0 0 0 0,0-1 0 0 0,1 1 0 0 0,-1 0-1 0 0,1 0 1 0 0,0 1 0 0 0,4 0 19 0 0,-1 1-1 0 0,1-1 1 0 0,0 1 0 0 0,0-1-1 0 0,1-1 1 0 0,-1 1-1 0 0,0-1 1 0 0,1 0 0 0 0,-1 0-1 0 0,0 0 1 0 0,1-1 0 0 0,10 0-1 0 0,9-2 224 0 0,38-7-1 0 0,-47 6-189 0 0,522-114 1448 0 0,-496 108-1462 0 0,83-9 0 0 0,-53 15-8355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9 14975 0 0,'0'0'687'0'0,"1"-1"-16"0"0,1 0-645 0 0,-1 0 1 0 0,1 0 0 0 0,0 1-1 0 0,-1-1 1 0 0,1 0 0 0 0,-1 1 0 0 0,1-1-1 0 0,0 1 1 0 0,0-1 0 0 0,1 1-1 0 0,7 4 341 0 0,-10-4-345 0 0,2 1 429 0 0,-2 1 18 0 0,1 2-372 0 0,-1 0 0 0 0,0 0 0 0 0,1 0 0 0 0,-1 0 0 0 0,-1 0-1 0 0,1 0 1 0 0,-1 0 0 0 0,0 4 0 0 0,-12 35 230 0 0,9-31-214 0 0,-102 277 1293 0 0,56-160-1236 0 0,33-84-146 0 0,-100 250 21 0 0,83-220-47 0 0,-80 129-1 0 0,77-152 3 0 0,-2-2 0 0 0,-49 48 0 0 0,83-92 1 0 0,-1 0 0 0 0,0 0 1 0 0,0 0-1 0 0,0 0 1 0 0,-1-1-1 0 0,1 1 0 0 0,-13 5 1 0 0,18-10 0 0 0,1-1-1 0 0,0 0 1 0 0,-1 0 0 0 0,1 0 0 0 0,0 0 0 0 0,0 0-1 0 0,-1 0 1 0 0,1 0 0 0 0,0 0 0 0 0,-1 0-1 0 0,1 0 1 0 0,0 0 0 0 0,-1 0 0 0 0,1 0 0 0 0,0 0-1 0 0,0 0 1 0 0,-1 0 0 0 0,1 0 0 0 0,0 0-1 0 0,-1 0 1 0 0,1-1 0 0 0,0 1 0 0 0,-1 0 0 0 0,1-1 5 0 0,-1 0 1 0 0,0 0 0 0 0,1 0 0 0 0,-1 0 0 0 0,1 0 0 0 0,0 0 0 0 0,-1 0 0 0 0,1 0 0 0 0,0 0 0 0 0,0 0 0 0 0,-1 0 0 0 0,1 0 0 0 0,0 0 0 0 0,0 0 0 0 0,0-1 0 0 0,0 1 0 0 0,0 0 0 0 0,1 0 0 0 0,-1 0 0 0 0,0 0 0 0 0,1-1 0 0 0,9-25 179 0 0,-2 13-143 0 0,2 0 0 0 0,-1 0 0 0 0,2 1 0 0 0,0 0-1 0 0,0 0 1 0 0,15-10 0 0 0,82-62-103 0 0,-91 73 67 0 0,78-52-180 0 0,-83 56 225 0 0,1 2 0 0 0,0 0-1 0 0,0 0 1 0 0,1 1-1 0 0,26-6 1 0 0,-37 11-29 0 0,0-1-1 0 0,0 1 0 0 0,1-1 1 0 0,-1 1-1 0 0,0 0 0 0 0,0 1 1 0 0,1-1-1 0 0,-1 0 1 0 0,0 1-1 0 0,0 0 0 0 0,0 0 1 0 0,0 0-1 0 0,0 0 0 0 0,0 0 1 0 0,0 0-1 0 0,0 1 1 0 0,0 0-1 0 0,0-1 0 0 0,-1 1 1 0 0,1 0-1 0 0,-1 0 0 0 0,5 5 1 0 0,-5-4-15 0 0,1 1-1 0 0,-1-1 1 0 0,0 1 0 0 0,0 0 0 0 0,0 0 0 0 0,-1-1-1 0 0,1 1 1 0 0,-1 0 0 0 0,0 0 0 0 0,0 0 0 0 0,-1 1-1 0 0,1-1 1 0 0,-1 0 0 0 0,0 0 0 0 0,0 0 0 0 0,0 0-1 0 0,-1 6 1 0 0,-2 4 27 0 0,0 0-1 0 0,-1 0 1 0 0,-1 0 0 0 0,-8 17-1 0 0,-29 48-1543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9215 0 0,'0'0'831'0'0,"2"0"-686"0"0,9 4 1294 0 0,0-1 0 0 0,1 0 0 0 0,0-1 0 0 0,-1 0 0 0 0,21 0 0 0 0,-24-2-1115 0 0,0-1 0 0 0,-1 1 1 0 0,1-2-1 0 0,-1 1 0 0 0,0-1 1 0 0,10-3-1 0 0,98-44 1172 0 0,-90 37-1099 0 0,-2 0 1 0 0,37-27-1 0 0,-59 39-409 0 0,0-1-1 0 0,-1 1 1 0 0,1-1-1 0 0,0 0 1 0 0,0 1-1 0 0,0-1 1 0 0,-1 0-1 0 0,1 0 1 0 0,0 0-1 0 0,-1 1 1 0 0,1-1-1 0 0,0 0 1 0 0,-1 0-1 0 0,0 0 1 0 0,1 0-1 0 0,-1 0 1 0 0,1 0-1 0 0,-1 0 1 0 0,0 0-1 0 0,0 0 1 0 0,1 0 0 0 0,-1 0-1 0 0,0 0 1 0 0,0 0-1 0 0,0 0 1 0 0,0 0-1 0 0,0-1 1 0 0,-1 0-1 0 0,0 1-4 0 0,1 0-1 0 0,-1 0 1 0 0,0 0 0 0 0,1 0-1 0 0,-1 0 1 0 0,0 0-1 0 0,0 1 1 0 0,0-1-1 0 0,0 0 1 0 0,0 1 0 0 0,0-1-1 0 0,0 0 1 0 0,0 1-1 0 0,0 0 1 0 0,0-1 0 0 0,0 1-1 0 0,0-1 1 0 0,-1 1-1 0 0,1 0 1 0 0,0 0 0 0 0,0 0-1 0 0,0 0 1 0 0,0 0-1 0 0,-1 0 1 0 0,1 0 0 0 0,-2 0-1 0 0,-3 1-59 0 0,0 0 1 0 0,-1 1-1 0 0,1-1 0 0 0,0 1 1 0 0,0 0-1 0 0,0 1 0 0 0,-10 5 1 0 0,-39 28-155 0 0,47-31 222 0 0,-23 17 0 0 0,1 1-1 0 0,2 2 1 0 0,0 0-1 0 0,2 2 1 0 0,-27 34 0 0 0,49-55 55 0 0,-1 0 0 0 0,1 1 1 0 0,0 0-1 0 0,0-1 0 0 0,1 1 1 0 0,0 0-1 0 0,0 1 0 0 0,-2 9 1 0 0,4-14-49 0 0,1 0 0 0 0,-1 0 0 0 0,1-1 0 0 0,0 1 1 0 0,0 0-1 0 0,1 0 0 0 0,-1 0 0 0 0,0-1 0 0 0,1 1 0 0 0,0 0 0 0 0,-1-1 0 0 0,1 1 1 0 0,0 0-1 0 0,0-1 0 0 0,1 1 0 0 0,-1-1 0 0 0,1 0 0 0 0,-1 1 0 0 0,1-1 1 0 0,0 0-1 0 0,-1 0 0 0 0,1 0 0 0 0,0 0 0 0 0,0 0 0 0 0,1-1 0 0 0,2 3 1 0 0,1 0-261 0 0,1-1 1 0 0,0 0 0 0 0,0-1 0 0 0,0 1 0 0 0,0-1 0 0 0,0 0 0 0 0,0-1 0 0 0,0 0-1 0 0,1 0 1 0 0,-1-1 0 0 0,0 0 0 0 0,15-1 0 0 0,9-3-6682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2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71 359 9215 0 0,'0'1'422'0'0,"-5"4"-312"0"0,1 0-1 0 0,0-1 1 0 0,-1 0 0 0 0,0 0 0 0 0,-7 5 0 0 0,-1 1 1880 0 0,-10 4 7952 0 0,23-16-9753 0 0,1 0-1 0 0,-1-1 0 0 0,1 1 0 0 0,0-1 0 0 0,-1 1 0 0 0,1 0 1 0 0,0 0-1 0 0,0-1 0 0 0,1 1 0 0 0,1-3 0 0 0,18-22 239 0 0,-16 22-245 0 0,18-21-21 0 0,2 2 0 0 0,28-23 0 0 0,60-39-164 0 0,-77 59-42 0 0,140-93-306 0 0,-167 115 321 0 0,-5 2 18 0 0,-1 1 1 0 0,1 0 0 0 0,0-1 0 0 0,0 2-1 0 0,0-1 1 0 0,1 1 0 0 0,-1-1-1 0 0,0 1 1 0 0,0 0 0 0 0,7 0-1 0 0,-10 1 11 0 0,-1 0-1 0 0,0 0 0 0 0,1 0 0 0 0,-1 0 0 0 0,0 0 0 0 0,1 0 0 0 0,-1 0 1 0 0,0 0-1 0 0,0 1 0 0 0,1-1 0 0 0,-1 0 0 0 0,0 0 0 0 0,0 0 0 0 0,1 1 1 0 0,-1-1-1 0 0,0 0 0 0 0,0 0 0 0 0,1 0 0 0 0,-1 1 0 0 0,0-1 0 0 0,0 0 0 0 0,0 0 1 0 0,0 1-1 0 0,0-1 0 0 0,1 0 0 0 0,-1 1 0 0 0,0-1 0 0 0,0 0 0 0 0,0 1 1 0 0,0-1-1 0 0,2 10 7 0 0,-2-10-6 0 0,0 11-17 0 0,-1 0 1 0 0,0 1-1 0 0,-1-1 0 0 0,0 0 0 0 0,-5 16 0 0 0,3-10 44 0 0,-3 22-1 0 0,-3 100-57 0 0,10-118 26 0 0,0 0-1 0 0,2 0 1 0 0,1 0 0 0 0,8 32-1 0 0,-11-51 11 0 0,1 0-1 0 0,-1-1 1 0 0,1 1 0 0 0,-1 0-1 0 0,1 0 1 0 0,0 0-1 0 0,-1 0 1 0 0,1-1 0 0 0,0 1-1 0 0,0 0 1 0 0,0-1 0 0 0,3 4-1 0 0,0-1 34 0 0,-3-2-33 0 0,0-1 0 0 0,0 0-1 0 0,-1 0 1 0 0,1 0 0 0 0,0 1 0 0 0,0-1-1 0 0,0 0 1 0 0,1 0 0 0 0,-1 0-1 0 0,0 0 1 0 0,0-1 0 0 0,0 1 0 0 0,1 0-1 0 0,-1 0 1 0 0,0-1 0 0 0,3 2 0 0 0,1 0-11 0 0,0 0 11 0 0,-1 0 0 0 0,1-1 0 0 0,0 1 0 0 0,0-1 0 0 0,0 0 0 0 0,-1 0 0 0 0,1 0 0 0 0,6-1 0 0 0,-2 0-831 0 0,1 0 1 0 0,-1 0 0 0 0,12-3 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13823 0 0,'0'-2'1062'0'0,"0"-9"-1133"0"0,2-27 2530 0 0,-2 36-2154 0 0,1-1-1 0 0,-1 1 1 0 0,1-1-1 0 0,0 1 1 0 0,0 0-1 0 0,0-1 1 0 0,0 1 0 0 0,0 0-1 0 0,0-1 1 0 0,1 1-1 0 0,-1 0 1 0 0,3-3 0 0 0,-3 4 39 0 0,1 0-59 0 0,2-2-73 0 0,-3 3-226 0 0,-1 0 1 0 0,0 0 0 0 0,1 0-1 0 0,-1 0 1 0 0,0 0-1 0 0,1 1 1 0 0,-1-1 0 0 0,0 0-1 0 0,1 0 1 0 0,-1 0-1 0 0,0 1 1 0 0,0-1 0 0 0,1 0-1 0 0,-1 1 1 0 0,0-1-1 0 0,0 0 1 0 0,0 0 0 0 0,1 1-1 0 0,-1-1 1 0 0,0 0-1 0 0,0 1 1 0 0,0-1-1 0 0,0 0 1 0 0,0 1 0 0 0,0-1-1 0 0,1 1 1 0 0,3 9-918 0 0,-1 3-403 0 0,-1 1-66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3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17 140 2759 0 0,'0'0'2014'0'0,"3"-8"-2257"0"0,0 0 205 0 0,-1 0 1 0 0,0 0-1 0 0,0 0 0 0 0,-1-1 0 0 0,0-12 1 0 0,-1 13 1275 0 0,0 0-1 0 0,-1 0 1 0 0,0 0 0 0 0,0 0 0 0 0,-5-15 2076 0 0,1 17 154 0 0,3 10-3370 0 0,0-1-1 0 0,0 1 0 0 0,0 1 1 0 0,0-1-1 0 0,1 0 0 0 0,-1 0 1 0 0,1 1-1 0 0,0-1 0 0 0,0 0 1 0 0,1 1-1 0 0,0-1 0 0 0,-1 1 1 0 0,1-1-1 0 0,1 1 1 0 0,0 5-1 0 0,2 11 299 0 0,11 39 1 0 0,-12-53-317 0 0,6 20 5 0 0,1 0-1 0 0,1-1 1 0 0,2 0 0 0 0,0-1 0 0 0,2 0-1 0 0,1-1 1 0 0,1-1 0 0 0,1 0 0 0 0,19 20-1 0 0,-5-11 6 0 0,1-2-1 0 0,2-1 1 0 0,0-2-1 0 0,2-1 0 0 0,41 21 1 0 0,-45-28 82 0 0,3 0-36 0 0,-2 1-1 0 0,-1 2 0 0 0,41 34 0 0 0,-70-53-169 0 0,0 0-1 0 0,-1 0 0 0 0,0 0 1 0 0,0 0-1 0 0,0 1 1 0 0,0-1-1 0 0,0 1 0 0 0,-1-1 1 0 0,0 1-1 0 0,1-1 1 0 0,-1 1-1 0 0,-1 0 0 0 0,1-1 1 0 0,0 1-1 0 0,-1 0 1 0 0,0 0-1 0 0,0 0 0 0 0,0-1 1 0 0,0 1-1 0 0,-1 0 1 0 0,1 0-1 0 0,-1-1 0 0 0,0 1 1 0 0,0 0-1 0 0,0-1 1 0 0,-1 1-1 0 0,1-1 0 0 0,-1 1 1 0 0,0-1-1 0 0,0 0 0 0 0,0 0 1 0 0,0 0-1 0 0,-1 0 1 0 0,1 0-1 0 0,-1 0 0 0 0,0 0 1 0 0,0-1-1 0 0,0 0 1 0 0,0 1-1 0 0,0-1 0 0 0,-4 2 1 0 0,6-4-97 0 0,0 0 0 0 0,0 0 0 0 0,0 0 0 0 0,0 1 0 0 0,0-1 0 0 0,0 0 0 0 0,-1 0 1 0 0,1-1-1 0 0,0 1 0 0 0,0 0 0 0 0,0 0 0 0 0,0 0 0 0 0,0-1 0 0 0,0 1 0 0 0,0-1 0 0 0,0 1 0 0 0,0-1 0 0 0,0 1 0 0 0,1-1 0 0 0,-1 1 1 0 0,0-1-1 0 0,0 0 0 0 0,0 1 0 0 0,0-1 0 0 0,1 0 0 0 0,-1 0 0 0 0,0 0 0 0 0,1 1 0 0 0,-1-1 0 0 0,1 0 0 0 0,-1 0 0 0 0,1 0 1 0 0,-1 0-1 0 0,1 0 0 0 0,0 0 0 0 0,-1-2 0 0 0,-2-9-5632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3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46 5063 0 0,'1'-13'422'0'0,"1"-7"26"0"0,0 7 8334 0 0,-4 14-8655 0 0,0-1 0 0 0,0 0 0 0 0,0 1 1 0 0,1-1-1 0 0,-1 1 0 0 0,0 0 0 0 0,0-1 0 0 0,1 1 0 0 0,-1 0 0 0 0,0 0 0 0 0,1 0 0 0 0,-1 0 0 0 0,-1 2 0 0 0,-20 19 368 0 0,13-11-165 0 0,-35 33 660 0 0,2 2-1 0 0,-57 79 0 0 0,85-103-863 0 0,-146 199 419 0 0,109-155-503 0 0,-76 74 0 0 0,108-122 1 0 0,0-1-1 0 0,-1-1 1 0 0,-1 0 0 0 0,0-2-1 0 0,-40 20 1 0 0,45-25 21 0 0,16-8-32 0 0,3 0-548 0 0,0-1 388 0 0,1 1 0 0 0,-1 0 1 0 0,0-1-1 0 0,1 0 0 0 0,-1 1 0 0 0,5-1 0 0 0,-5 0 40 0 0,3 0-224 0 0,1-1 0 0 0,0 1 0 0 0,0-1-1 0 0,-1 0 1 0 0,7-2 0 0 0,12-5-1287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3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30 409 7831 0 0,'-1'1'603'0'0,"-6"1"2"0"0,-15 0 7643 0 0,315-289-5862 0 0,-280 272-2369 0 0,2-1 0 0 0,0 2 1 0 0,0 0-1 0 0,2 1 0 0 0,-1 1 1 0 0,1 0-1 0 0,25-11 0 0 0,-39 21 8 0 0,1 1-1 0 0,-1 0 0 0 0,1 0 1 0 0,-1 0-1 0 0,1 0 0 0 0,-1 1 1 0 0,6-1-1 0 0,-8 2-14 0 0,0-1 0 0 0,-1 0 1 0 0,1 0-1 0 0,0 1 0 0 0,0-1 1 0 0,-1 0-1 0 0,1 1 0 0 0,0-1 1 0 0,0 0-1 0 0,-1 1 0 0 0,1-1 0 0 0,-1 1 1 0 0,1 0-1 0 0,0-1 0 0 0,-1 1 1 0 0,1-1-1 0 0,-1 1 0 0 0,1 0 1 0 0,0 1-1 0 0,6 12 73 0 0,-4-6-29 0 0,-1 0 0 0 0,-1 0 0 0 0,1 0 0 0 0,-1 1 0 0 0,0-1 0 0 0,-1 13 0 0 0,-7 53 189 0 0,2-32-192 0 0,3-12-31 0 0,2 38-1 0 0,1-56-15 0 0,0 0 0 0 0,1 0-1 0 0,0 0 1 0 0,1 0-1 0 0,0-1 1 0 0,6 13-1 0 0,-7-20 67 0 0,0-1 1 0 0,0 1-1 0 0,0-1 0 0 0,0 1 0 0 0,1-1 1 0 0,0 0-1 0 0,0 0 0 0 0,0-1 0 0 0,0 1 1 0 0,0 0-1 0 0,0-1 0 0 0,1 0 0 0 0,-1 0 1 0 0,1 0-1 0 0,-1 0 0 0 0,1 0 0 0 0,0-1 1 0 0,0 1-1 0 0,0-1 0 0 0,0 0 0 0 0,0-1 1 0 0,0 1-1 0 0,0-1 0 0 0,0 1 0 0 0,0-1 1 0 0,0 0-1 0 0,0-1 0 0 0,0 1 0 0 0,0-1 1 0 0,0 0-1 0 0,6-1 0 0 0,17-5 341 0 0,-1-1 0 0 0,0-1 0 0 0,0-1 0 0 0,45-26 0 0 0,-55 26-337 0 0,-1 0-1 0 0,0-2 1 0 0,0 1 0 0 0,22-25 0 0 0,-32 30-224 0 0,0 0 0 0 0,-1 0 0 0 0,0 0 0 0 0,0 0 1 0 0,0 0-1 0 0,-1-1 0 0 0,0 0 0 0 0,0 0 0 0 0,0 0 0 0 0,-1 0 1 0 0,0 0-1 0 0,-1 0 0 0 0,1-1 0 0 0,-1-12 0 0 0,1 14-1960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3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0 910 7367 0 0,'0'0'1128'0'0,"6"-16"10366"0"0,4 2-10561 0 0,-7 9-681 0 0,0 0 1 0 0,1 1-1 0 0,6-8 0 0 0,6-2-54 0 0,-2 0 0 0 0,1-1 0 0 0,-2-1 0 0 0,0-1 0 0 0,12-19 0 0 0,121-206 1370 0 0,-129 213-1419 0 0,45-83 33 0 0,-59 105-226 0 0,1 0 0 0 0,8-13 0 0 0,-11 19-67 0 0,1 15-409 0 0,1 9 325 0 0,-2 0 1 0 0,-2 25-1 0 0,0 4 75 0 0,1 20 95 0 0,-1-30 12 0 0,2 1-1 0 0,9 61 0 0 0,-9-93 13 0 0,2 1 0 0 0,0-1 0 0 0,0 0 0 0 0,1 1 0 0 0,1-1 0 0 0,-1-1 0 0 0,2 1 0 0 0,0-1 0 0 0,0 0 0 0 0,0 0 0 0 0,2-1 0 0 0,-1 1 0 0 0,14 11 0 0 0,-16-17 89 0 0,0 0 0 0 0,1 0-1 0 0,-1-1 1 0 0,1 0 0 0 0,0 0-1 0 0,0-1 1 0 0,0 1 0 0 0,0-1-1 0 0,0-1 1 0 0,0 1 0 0 0,9 0-1 0 0,-11-1-32 0 0,0-1 0 0 0,0 0 0 0 0,-1 0 0 0 0,1 0 0 0 0,0 0 0 0 0,0 0 0 0 0,0-1 0 0 0,0 0 0 0 0,0 0 0 0 0,-1 0 0 0 0,1 0-1 0 0,0 0 1 0 0,-1-1 0 0 0,1 1 0 0 0,-1-1 0 0 0,0 0 0 0 0,1-1 0 0 0,-1 1 0 0 0,6-5 0 0 0,-5 1 31 0 0,-1 0 0 0 0,1 0 1 0 0,-1 0-1 0 0,0-1 0 0 0,0 1 1 0 0,-1-1-1 0 0,1 0 0 0 0,-2 1 1 0 0,1-1-1 0 0,0-9 0 0 0,8-25 254 0 0,11-16 45 0 0,55-101 1 0 0,-42 92-337 0 0,88-141-36 0 0,-86 150-14 0 0,-12 19-88 0 0,1 0-1 0 0,2 2 1 0 0,48-50 0 0 0,-66 78-296 0 0,0 0 1 0 0,1 0-1 0 0,0 1 1 0 0,22-11-1 0 0,-26 30-1311 0 0,-3 2 251 0 0,-3 2-54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3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24 7367 0 0,'9'-14'1019'0'0,"0"4"7232"0"0,-15 15-6107 0 0,-21 18-1282 0 0,1 1 1 0 0,-33 40 0 0 0,29-31-665 0 0,-27 30 29 0 0,-68 71-81 0 0,105-113-125 0 0,2 1 0 0 0,0 1 0 0 0,1 1 0 0 0,2 0 0 0 0,0 1 0 0 0,2 0 0 0 0,1 2 0 0 0,1-1 0 0 0,-12 44 0 0 0,20-57 55 0 0,0-1 0 0 0,2 1 0 0 0,0 0 0 0 0,0 0-1 0 0,1 0 1 0 0,1 0 0 0 0,0 0 0 0 0,0 0 0 0 0,2 0 0 0 0,-1 0 0 0 0,2-1 0 0 0,0 1 0 0 0,0-1 0 0 0,10 17 0 0 0,-3-8 91 0 0,1-2 1 0 0,0 1 0 0 0,2-2-1 0 0,0 0 1 0 0,1 0 0 0 0,1-2-1 0 0,24 21 1 0 0,-21-21-20 0 0,1-1 1 0 0,43 25-1 0 0,-35-23 304 0 0,-26-16-304 0 0,-1 0-131 0 0,0-1 0 0 0,0 1 0 0 0,0 0 0 0 0,0 0 0 0 0,0-1 0 0 0,0 1 0 0 0,1-1 0 0 0,-1 1 0 0 0,0-1 0 0 0,0 1 0 0 0,1-1 0 0 0,1 0 0 0 0,-1 1-502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3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82 1839 0 0,'0'0'5519'0'0,"-8"1"-3786"0"0,-2 0-132 0 0,-1 2-1 0 0,1-1 0 0 0,-18 8 0 0 0,-15 4 923 0 0,41-14-1375 0 0,16-5-1040 0 0,103-45 128 0 0,-106 46-234 0 0,22-9 69 0 0,1 2 0 0 0,48-9 0 0 0,-61 16 54 0 0,1 1 0 0 0,0 1 0 0 0,0 1 0 0 0,44 4 0 0 0,-59-2-78 0 0,0 0 1 0 0,0 1-1 0 0,0 0 0 0 0,0 0 1 0 0,0 1-1 0 0,-1 0 0 0 0,1 0 1 0 0,8 5-1 0 0,-11-5-28 0 0,-1 0-1 0 0,1 1 0 0 0,0-1 1 0 0,-1 0-1 0 0,0 1 1 0 0,0 0-1 0 0,0 0 1 0 0,0 0-1 0 0,0 0 0 0 0,-1 0 1 0 0,0 1-1 0 0,0-1 1 0 0,2 8-1 0 0,-2-5-32 0 0,0 0 1 0 0,-1 0-1 0 0,0 0 0 0 0,-1 0 0 0 0,0 0 1 0 0,0 0-1 0 0,0 0 0 0 0,-1 0 0 0 0,0 0 1 0 0,0 0-1 0 0,-1 0 0 0 0,0 0 0 0 0,-3 7 1 0 0,-5 9-61 0 0,-1 0 1 0 0,-18 28 0 0 0,15-26 97 0 0,-19 29-177 0 0,12-20-61 0 0,1 1-1 0 0,-19 48 1 0 0,36-76 238 0 0,0 0 1 0 0,1 0-1 0 0,0 1 0 0 0,1-1 0 0 0,-1 1 0 0 0,2-1 0 0 0,-1 1 1 0 0,1-1-1 0 0,0 1 0 0 0,0 0 0 0 0,1-1 0 0 0,0 1 0 0 0,0-1 1 0 0,1 1-1 0 0,0-1 0 0 0,0 0 0 0 0,1 0 0 0 0,0 0 0 0 0,0 0 1 0 0,1 0-1 0 0,-1-1 0 0 0,2 1 0 0 0,-1-1 0 0 0,1 0 0 0 0,0 0 1 0 0,0-1-1 0 0,0 1 0 0 0,1-1 0 0 0,0 0 0 0 0,10 6 1 0 0,1 0 86 0 0,1 0 0 0 0,0-2 0 0 0,34 13 0 0 0,-39-17-25 0 0,0-1 0 0 0,0-1 0 0 0,1 0-1 0 0,-1-1 1 0 0,1-1 0 0 0,22 0 0 0 0,-27-2-173 0 0,0 0-1 0 0,-1-1 1 0 0,1-1 0 0 0,-1 1 0 0 0,0-1-1 0 0,11-5 1 0 0,-13 5-450 0 0,5-2-766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3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45 11743 0 0,'0'0'1068'0'0,"8"-13"-856"0"0,22-13 3342 0 0,-23 21-1414 0 0,-22 17-1650 0 0,7-6-432 0 0,1 0 0 0 0,-2-1 0 0 0,1 0 0 0 0,-1 0-1 0 0,1 0 1 0 0,-1-1 0 0 0,0-1 0 0 0,-1 1 0 0 0,1-1 0 0 0,-1-1 0 0 0,1 0-1 0 0,-17 1 1 0 0,-31-6 318 0 0,54 3-362 0 0,-1 0 0 0 0,0 1 0 0 0,0-1 0 0 0,1 1 0 0 0,-1 0 0 0 0,1 0 0 0 0,-1 0 0 0 0,-5 2 0 0 0,-26 15 76 0 0,-98 68-150 0 0,117-76 30 0 0,-25 20 0 0 0,35-25-6 0 0,0 0 0 0 0,1 1 0 0 0,0-1 1 0 0,0 1-1 0 0,0 0 0 0 0,-7 13 1 0 0,12-18 24 0 0,1 0 0 0 0,-1 0 0 0 0,0 0 0 0 0,1-1 0 0 0,-1 1 0 0 0,1 0 0 0 0,-1 0 1 0 0,1 0-1 0 0,-1-1 0 0 0,1 1 0 0 0,-1 0 0 0 0,1-1 0 0 0,0 1 0 0 0,-1-1 1 0 0,1 1-1 0 0,0 0 0 0 0,0-1 0 0 0,0 0 0 0 0,1 2 0 0 0,2 0-2 0 0,0 0 0 0 0,1-1 0 0 0,-1 1 0 0 0,0-1 0 0 0,1 0 1 0 0,0 0-1 0 0,-1 0 0 0 0,6 0 0 0 0,41-1 87 0 0,-26-1 118 0 0,-2 1 118 0 0,-1 1 1 0 0,1 0-1 0 0,36 8 1 0 0,-53-7-212 0 0,1 0 0 0 0,-1 0 0 0 0,1 1 0 0 0,-1 0 0 0 0,0 0 0 0 0,0 0 0 0 0,7 5 0 0 0,-10-5-73 0 0,0 0-1 0 0,0-1 1 0 0,0 1-1 0 0,0 0 0 0 0,-1 1 1 0 0,1-1-1 0 0,-1 0 1 0 0,0 1-1 0 0,0-1 0 0 0,0 1 1 0 0,0 0-1 0 0,0 0 1 0 0,0 4-1 0 0,-1-5-22 0 0,-1 0-1 0 0,1 0 1 0 0,-1 0-1 0 0,0 1 0 0 0,0-1 1 0 0,0 0-1 0 0,-1 0 1 0 0,1 0-1 0 0,-1 0 1 0 0,1 1-1 0 0,-1-1 1 0 0,0 0-1 0 0,0 0 1 0 0,-1 0-1 0 0,1 0 1 0 0,-1-1-1 0 0,1 1 0 0 0,-1 0 1 0 0,0-1-1 0 0,0 1 1 0 0,0-1-1 0 0,0 1 1 0 0,-1-1-1 0 0,1 0 1 0 0,-3 2-1 0 0,-2 2 6 0 0,0-1 0 0 0,-1 0 0 0 0,1-1 0 0 0,-1 0 0 0 0,0 0 0 0 0,0 0 0 0 0,-17 4 0 0 0,-16 3-74 0 0,-57 5 0 0 0,78-14 29 0 0,-1 0-1 0 0,1-2 1 0 0,0-1 0 0 0,-40-6-1 0 0,59 7-67 0 0,2-1-174 0 0,0 0 242 0 0,0 0 0 0 0,0 0-1 0 0,0 0 1 0 0,0 0-1 0 0,1 0 1 0 0,-1 0-1 0 0,0 1 1 0 0,1-1-1 0 0,-1 0 1 0 0,2 0 0 0 0,5-1-149 0 0,-1 1 1 0 0,1-1 0 0 0,-1 2-1 0 0,9-1 1 0 0,-3 0-1039 0 0,14 0-5751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2759 0 0,'-9'5'7290'0'0,"8"-5"-7085"0"0,0 1 0 0 0,1 0 1 0 0,-1 0-1 0 0,0 0 0 0 0,1-1 0 0 0,-1 1 1 0 0,1 0-1 0 0,-1 0 0 0 0,1 0 1 0 0,0 0-1 0 0,-1 0 0 0 0,1 0 0 0 0,0 0 1 0 0,0 0-1 0 0,-1 0 0 0 0,1 0 1 0 0,0 0-1 0 0,0 0 0 0 0,0 0 0 0 0,0 0 1 0 0,1 2-1 0 0,-1-1-35 0 0,1 0 0 0 0,0 1 0 0 0,0-1-1 0 0,0 0 1 0 0,0 0 0 0 0,0 0 0 0 0,0 0 0 0 0,0 0 0 0 0,3 2-1 0 0,0 1-13 0 0,1 0-1 0 0,0 0 1 0 0,0 0-1 0 0,0-1 0 0 0,0 0 1 0 0,7 4-1 0 0,4 0 382 0 0,0-1 0 0 0,0-1 0 0 0,28 7 0 0 0,-31-10-140 0 0,0 0 1 0 0,0 2-1 0 0,0-1 1 0 0,-1 2 0 0 0,1-1-1 0 0,-1 2 1 0 0,11 7-1 0 0,-22-13-362 0 0,0 0-1 0 0,1 1 1 0 0,-1-1 0 0 0,0 0-1 0 0,0 1 1 0 0,0-1-1 0 0,0 0 1 0 0,0 1 0 0 0,-1-1-1 0 0,1 1 1 0 0,0 0 0 0 0,-1-1-1 0 0,1 1 1 0 0,-1-1-1 0 0,1 1 1 0 0,-1 0 0 0 0,0-1-1 0 0,1 1 1 0 0,-1 0-1 0 0,0 0 1 0 0,0-1 0 0 0,-1 1-1 0 0,1 0 1 0 0,0-1-1 0 0,0 1 1 0 0,-1 0 0 0 0,1-1-1 0 0,-1 1 1 0 0,0 0 0 0 0,1-1-1 0 0,-2 2 1 0 0,-1 3-10 0 0,0 0 1 0 0,-1-1-1 0 0,1 1 0 0 0,-1-1 1 0 0,-1 0-1 0 0,-8 9 0 0 0,-31 22-170 0 0,-2-2-1 0 0,-95 54 0 0 0,105-66-1464 0 0,35-21 407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49 5063 0 0,'-13'-11'230'0'0,"10"8"477"0"0,-1 0 0 0 0,1 0 0 0 0,0 0 0 0 0,0 0 0 0 0,0 0 0 0 0,-5-8 5700 0 0,3 2-1216 0 0,15 17-5140 0 0,1-1 0 0 0,0 0 0 0 0,0 0 0 0 0,0-2 0 0 0,1 1 0 0 0,23 6 0 0 0,189 29-894 0 0,-212-40 754 0 0,-1 1-1 0 0,0 0 1 0 0,-1 1-1 0 0,1 0 1 0 0,0 1-1 0 0,15 8 1 0 0,-24-11 83 0 0,1 0 0 0 0,-1 0 0 0 0,1 1 0 0 0,-1-1 1 0 0,0 1-1 0 0,1 0 0 0 0,-1 0 0 0 0,0 0 0 0 0,0 0 1 0 0,-1 0-1 0 0,1 0 0 0 0,0 1 0 0 0,-1-1 0 0 0,1 0 1 0 0,-1 1-1 0 0,0-1 0 0 0,0 1 0 0 0,0 0 0 0 0,0-1 1 0 0,0 1-1 0 0,0 0 0 0 0,-1 0 0 0 0,0-1 1 0 0,1 1-1 0 0,-1 0 0 0 0,0 0 0 0 0,0 0 0 0 0,0-1 1 0 0,-1 1-1 0 0,1 0 0 0 0,-2 3 0 0 0,-1 5 16 0 0,-1 0 0 0 0,-1 0-1 0 0,0-1 1 0 0,-1 0 0 0 0,0 0-1 0 0,0 0 1 0 0,-15 16 0 0 0,-62 58 330 0 0,56-59-186 0 0,16-14-64 0 0,1 0 0 0 0,-1 0 0 0 0,2 1 1 0 0,0 0-1 0 0,0 1 0 0 0,2 0 0 0 0,-9 17 0 0 0,12-20-78 0 0,1-1 1 0 0,0 0 0 0 0,0 1-1 0 0,1 0 1 0 0,0 0 0 0 0,1 0-1 0 0,0 0 1 0 0,1 0-1 0 0,0 0 1 0 0,0 0 0 0 0,4 19-1 0 0,-3-21-4 0 0,1 0-1 0 0,1-1 1 0 0,-1 1-1 0 0,1-1 0 0 0,0 1 1 0 0,1-1-1 0 0,0 0 1 0 0,0 0-1 0 0,10 12 1 0 0,-7-12 38 0 0,0 1 0 0 0,1-1 0 0 0,0 0 0 0 0,1-1 0 0 0,-1 0 0 0 0,1 0 0 0 0,10 4 0 0 0,118 53 784 0 0,-70-28-912 0 0,-57-26-423 0 0,-6-6-1434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1375 0 0,'0'0'14584'0'0,"-9"0"-9482"0"0,-5 1-5089 0 0,0 1 1 0 0,1 1 0 0 0,-1 0 0 0 0,1 1 0 0 0,0 0 0 0 0,0 1 0 0 0,-15 8 0 0 0,9-5 3 0 0,-1 0 0 0 0,-22 5 0 0 0,12-6-7 0 0,-53 14 55 0 0,14-7 184 0 0,68-13-131 0 0,-2 1 59 0 0,3-2-166 0 0,0 0 1 0 0,0 1-1 0 0,0-1 1 0 0,-1 0-1 0 0,1 0 1 0 0,0 0-1 0 0,0 0 1 0 0,0 0-1 0 0,0 0 1 0 0,-1 0-1 0 0,1 0 1 0 0,0 0-1 0 0,0 1 1 0 0,0-1-1 0 0,0 0 1 0 0,0 0-1 0 0,0 0 1 0 0,0 0-1 0 0,-1 0 1 0 0,1 1-1 0 0,0-1 0 0 0,0 0 1 0 0,0 0-1 0 0,0 0 1 0 0,0 0-1 0 0,0 1 1 0 0,0-1-1 0 0,0 0 1 0 0,0 0-1 0 0,0 0 1 0 0,0 1-1 0 0,0-1 1 0 0,0 0-1 0 0,0 0 1 0 0,0 1-1 0 0,4 5 2 0 0,0-1-10 0 0,8 3 8 0 0,6 8-1 0 0,-2-1 1 0 0,0 2 0 0 0,-1 0-1 0 0,14 23 1 0 0,-22-32-11 0 0,0-1 0 0 0,0 0 0 0 0,0 0 0 0 0,1-1 0 0 0,10 7 0 0 0,1 2 0 0 0,-4-5 73 0 0,-12-9-9 0 0,-1 0-1 0 0,0 1 1 0 0,1-1-1 0 0,-1 1 1 0 0,0-1 0 0 0,3 4-1 0 0,-4-4-44 0 0,0 0 1 0 0,-1 0-1 0 0,1 0 1 0 0,-1 0-1 0 0,0 0 0 0 0,1 0 1 0 0,-1 0-1 0 0,0 0 0 0 0,1 0 1 0 0,-1 0-1 0 0,0 0 1 0 0,0 0-1 0 0,0 1 0 0 0,0-1 1 0 0,0 0-1 0 0,0 0 0 0 0,0 0 1 0 0,0 0-1 0 0,-1 0 0 0 0,1 0 1 0 0,-1 2-1 0 0,0 0 2 0 0,-1 0 0 0 0,1 0 1 0 0,-1 0-1 0 0,0 0 0 0 0,0 0 0 0 0,0-1 0 0 0,0 1 0 0 0,0 0 0 0 0,-1-1 1 0 0,1 0-1 0 0,-1 1 0 0 0,1-1 0 0 0,-1 0 0 0 0,0-1 0 0 0,0 1 0 0 0,-4 2 1 0 0,-7 2 14 0 0,0 0 0 0 0,-21 5 0 0 0,16-5 11 0 0,6-2-26 0 0,1 0 0 0 0,-1 0 1 0 0,0-2-1 0 0,0 1 0 0 0,0-2 1 0 0,0 0-1 0 0,-15 0 0 0 0,19-2-39 0 0,-17-1 160 0 0,25 1-166 0 0,0 1 0 0 0,0 0 0 0 0,0-1 0 0 0,1 1 0 0 0,-1-1 0 0 0,0 1 0 0 0,0-1 0 0 0,0 1-1 0 0,1-1 1 0 0,-1 0 0 0 0,0 1 0 0 0,0-1 0 0 0,1 0 0 0 0,-1 0 0 0 0,1 1 0 0 0,-1-1 0 0 0,1 0-1 0 0,-1 0 1 0 0,1 0 0 0 0,-1 0 0 0 0,1 0 0 0 0,0 0 0 0 0,-1-1 0 0 0,-1-10-198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28 9671 0 0,'8'-3'630'0'0,"1"0"1"0"0,0-1-1 0 0,-1 0 0 0 0,15-9 9240 0 0,-15 22-9040 0 0,-7-7-766 0 0,0 0 0 0 0,0 0 0 0 0,0 0 0 0 0,0 0 0 0 0,0 1 0 0 0,-1-1 0 0 0,1 0-1 0 0,-1 0 1 0 0,0 0 0 0 0,0 0 0 0 0,0 1 0 0 0,0-1 0 0 0,0 0 0 0 0,0 4-1 0 0,-9 32 455 0 0,7-28-407 0 0,-21 83 46 0 0,0 6 113 0 0,-40 106-1 0 0,47-163-902 0 0,-15 66 1 0 0,27-88-4482 0 0,4-18 3327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4607 0 0,'6'-3'13238'0'0,"-5"11"-12968"0"0,-1-1 0 0 0,1 1 0 0 0,-2 0 0 0 0,-1 13 0 0 0,0-11 0 0 0,1-1 0 0 0,0 16-1 0 0,2-21-214 0 0,-1 0-1 0 0,1-1 1 0 0,-1 1 0 0 0,1-1-1 0 0,0 1 1 0 0,1-1-1 0 0,-1 0 1 0 0,0 1-1 0 0,1-1 1 0 0,3 6 0 0 0,2-1-31 0 0,0 0 0 0 0,0 0 0 0 0,0-1 1 0 0,1 0-1 0 0,0 0 0 0 0,1-1 0 0 0,16 10 1 0 0,71 30-45 0 0,-49-26 19 0 0,255 110-135 0 0,-289-124 171 0 0,1 1 0 0 0,-2 0 0 0 0,1 1 0 0 0,-1 0 0 0 0,0 2 0 0 0,-1-1 0 0 0,0 1 0 0 0,18 21 0 0 0,-24-24-12 0 0,0 0 0 0 0,0 1 1 0 0,-1-1-1 0 0,1 1 0 0 0,-2 0 1 0 0,1 1-1 0 0,-1-1 0 0 0,-1 0 0 0 0,1 1 1 0 0,-1 0-1 0 0,-1-1 0 0 0,0 1 0 0 0,0 0 1 0 0,-1 0-1 0 0,0 0 0 0 0,-1 8 1 0 0,-1-4 23 0 0,0 0 1 0 0,-1 0 0 0 0,-1 0 0 0 0,0-1 0 0 0,-1 0 0 0 0,0 0 0 0 0,-1 0-1 0 0,-1 0 1 0 0,1-1 0 0 0,-2 0 0 0 0,1-1 0 0 0,-13 13 0 0 0,-11 9 256 0 0,-1-2 0 0 0,-46 34 0 0 0,40-34-192 0 0,-70 44 138 0 0,6-4-1901 0 0,101-69 1038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66 4143 0 0,'22'-25'361'0'0,"-4"4"2259"0"0,4 3 4663 0 0,-14 16-3536 0 0,-8 3-3691 0 0,0-1-1 0 0,1 0 1 0 0,-1 0-1 0 0,0 1 0 0 0,1-1 1 0 0,-1 0-1 0 0,0 1 0 0 0,0-1 1 0 0,1 0-1 0 0,-1 1 0 0 0,0-1 1 0 0,0 0-1 0 0,0 1 0 0 0,1-1 1 0 0,-1 0-1 0 0,0 1 0 0 0,0-1 1 0 0,0 1-1 0 0,0-1 1 0 0,0 1-1 0 0,0-1 0 0 0,0 1 1 0 0,0 18-234 0 0,-3-6 301 0 0,0 1 1 0 0,0-1-1 0 0,-1 0 0 0 0,-9 18 1 0 0,-29 50 413 0 0,29-58-340 0 0,-134 240 1081 0 0,-57 107-910 0 0,201-364-370 0 0,-96 187-44 0 0,96-187-33 0 0,-2 3-215 0 0,1 1-1 0 0,0-1 0 0 0,-3 13 1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15 106 17735 0 0,'-12'-4'812'0'0,"9"3"350"0"0,5 2-734 0 0,7 3-167 0 0,-1-1 0 0 0,1-1 0 0 0,0 1 1 0 0,0-1-1 0 0,0-1 0 0 0,0 1 0 0 0,14-1 1 0 0,69-5 850 0 0,-77 3-908 0 0,430-48 1778 0 0,-419 45-1996 0 0,-20 3-4 0 0,101-15-205 0 0,-86 11-984 0 0,-1 0-1 0 0,0-1 1 0 0,22-10 0 0 0,-16 3-6371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10 12895 0 0,'5'-3'192'0'0,"-4"2"-110"0"0,0 0 0 0 0,0 0-1 0 0,0 1 1 0 0,0-1 0 0 0,0 1-1 0 0,0-1 1 0 0,0 1 0 0 0,0-1-1 0 0,0 1 1 0 0,0 0 0 0 0,2-1-1 0 0,-2 1-32 0 0,1 0-1 0 0,-1 1 1 0 0,0-1-1 0 0,0 0 0 0 0,0 0 1 0 0,0 1-1 0 0,0-1 1 0 0,-1 1-1 0 0,1-1 0 0 0,0 1 1 0 0,0-1-1 0 0,0 1 1 0 0,0-1-1 0 0,0 1 1 0 0,-1 0-1 0 0,1-1 0 0 0,0 1 1 0 0,0 0-1 0 0,-1 0 1 0 0,1 0-1 0 0,-1 0 1 0 0,1-1-1 0 0,-1 1 0 0 0,1 0 1 0 0,-1 0-1 0 0,1 0 1 0 0,-1 0-1 0 0,0 0 0 0 0,0 0 1 0 0,1 0-1 0 0,-1 0 1 0 0,0 0-1 0 0,0 0 1 0 0,0 3-1 0 0,0 2 520 0 0,0 0 0 0 0,0 0 0 0 0,-1 1 0 0 0,-1 7 0 0 0,-6 20 703 0 0,-2 0 0 0 0,-24 59 0 0 0,-39 61-200 0 0,55-119-745 0 0,-123 223 102 0 0,115-213-437 0 0,-7 13-11 0 0,-3-1 0 0 0,-53 62 0 0 0,85-114-40 0 0,-1 0 0 0 0,1 0 0 0 0,-1 0 0 0 0,1-1 0 0 0,-1 0 0 0 0,-1 0 0 0 0,-9 6 0 0 0,14-9 1 0 0,1-3 53 0 0,0 0 0 0 0,0 0 0 0 0,0 0 1 0 0,0 1-1 0 0,1-1 0 0 0,-1 0 0 0 0,1 0 0 0 0,-1 1 0 0 0,2-3 0 0 0,-1 0 0 0 0,4-8 7 0 0,1-1-1 0 0,0 1 1 0 0,0 0-1 0 0,2 0 0 0 0,10-14 1 0 0,47-49-68 0 0,-57 67 56 0 0,0 0 0 0 0,0 1 0 0 0,1 0 0 0 0,0 1 0 0 0,11-7 0 0 0,-16 11 11 0 0,-1 0 0 0 0,1 0 1 0 0,0 1-1 0 0,0-1 0 0 0,0 1 0 0 0,0 0 0 0 0,-1 0 0 0 0,2 0 0 0 0,-1 1 0 0 0,0-1 0 0 0,0 1 1 0 0,0 0-1 0 0,0 0 0 0 0,0 1 0 0 0,0-1 0 0 0,6 2 0 0 0,-8-1 15 0 0,0 0 0 0 0,-1 0 0 0 0,1 0-1 0 0,0 0 1 0 0,-1 0 0 0 0,1 1 0 0 0,-1-1 0 0 0,0 0-1 0 0,1 1 1 0 0,-1-1 0 0 0,0 1 0 0 0,0-1 0 0 0,0 1 0 0 0,0 0-1 0 0,0-1 1 0 0,0 1 0 0 0,1 2 0 0 0,7 29 115 0 0,-5-3 2 0 0,1 39-1 0 0,-3-26-186 0 0,-2-34-114 0 0,0 3-902 0 0,3-3-2564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70 5527 0 0,'1'2'2754'0'0,"-1"0"-2304"0"0,13 32 7054 0 0,-11-30-7093 0 0,0 0-1 0 0,1 0 1 0 0,-1 0-1 0 0,1 0 1 0 0,0 0-1 0 0,0 0 1 0 0,0-1 0 0 0,0 0-1 0 0,1 1 1 0 0,3 2-1 0 0,-2-3-237 0 0,0 1-1 0 0,1-1 1 0 0,-1 0-1 0 0,0 0 0 0 0,1-1 1 0 0,0 0-1 0 0,0 0 1 0 0,-1 0-1 0 0,1-1 1 0 0,0 0-1 0 0,0 0 0 0 0,1 0 1 0 0,-1-1-1 0 0,0 0 1 0 0,0 0-1 0 0,0 0 1 0 0,11-3-1 0 0,7-2-8 0 0,-1 0 1 0 0,0-2-1 0 0,-1-1 1 0 0,0-1-1 0 0,0-1 0 0 0,0 0 1 0 0,-2-2-1 0 0,1 0 0 0 0,-2-2 1 0 0,33-28-1 0 0,-51 41-182 0 0,0 1 0 0 0,0-1 0 0 0,0 0 0 0 0,0 0 0 0 0,0 0 0 0 0,0 0 0 0 0,0 0 0 0 0,-1 0 0 0 0,1 0 0 0 0,0 0 0 0 0,-1 0 0 0 0,1 0 0 0 0,-1-1 1 0 0,1 1-1 0 0,-1 0 0 0 0,0 0 0 0 0,1-1 0 0 0,-1 1 0 0 0,0 0 0 0 0,0 0 0 0 0,0-1 0 0 0,0-1 0 0 0,-1 2-3 0 0,1 0 0 0 0,-1 0 0 0 0,1 0 0 0 0,-1 0 1 0 0,0 0-1 0 0,0 0 0 0 0,0 0 0 0 0,1 0 0 0 0,-1 1 1 0 0,0-1-1 0 0,0 0 0 0 0,0 1 0 0 0,0-1 0 0 0,0 1 0 0 0,0-1 1 0 0,0 1-1 0 0,0-1 0 0 0,0 1 0 0 0,-1 0 0 0 0,1-1 1 0 0,0 1-1 0 0,0 0 0 0 0,0 0 0 0 0,0 0 0 0 0,-2 0 0 0 0,-5 0-72 0 0,0 0 0 0 0,1 0 0 0 0,-1 1 0 0 0,0 0 0 0 0,0 1 0 0 0,1 0 0 0 0,-1 0 0 0 0,1 0 0 0 0,-1 1 0 0 0,1 0 0 0 0,0 1 0 0 0,-9 5 0 0 0,-10 8 3 0 0,-41 35 0 0 0,39-27 215 0 0,1 2 1 0 0,1 1-1 0 0,1 1 0 0 0,2 0 1 0 0,1 2-1 0 0,-22 40 0 0 0,39-61-74 0 0,0-1-1 0 0,0 1 1 0 0,1 0-1 0 0,1 0 0 0 0,0 0 1 0 0,0 1-1 0 0,-2 17 0 0 0,5-25-41 0 0,0-1-1 0 0,0 1 0 0 0,0-1 0 0 0,0 1 1 0 0,0 0-1 0 0,0-1 0 0 0,1 1 0 0 0,-1-1 1 0 0,1 1-1 0 0,0-1 0 0 0,0 1 0 0 0,0-1 1 0 0,0 1-1 0 0,0-1 0 0 0,1 0 0 0 0,-1 0 1 0 0,1 0-1 0 0,-1 1 0 0 0,1-1 0 0 0,0-1 1 0 0,0 1-1 0 0,-1 0 0 0 0,1 0 0 0 0,1-1 1 0 0,-1 1-1 0 0,0-1 0 0 0,0 0 0 0 0,1 1 0 0 0,-1-1 1 0 0,0 0-1 0 0,1 0 0 0 0,-1-1 0 0 0,1 1 1 0 0,-1-1-1 0 0,1 1 0 0 0,4 0 0 0 0,7 0 23 0 0,0 0-1 0 0,0-1 0 0 0,0-1 0 0 0,0 0 0 0 0,0-1 0 0 0,18-4 0 0 0,84-28-261 0 0,-94 26 15 0 0,40-13-385 0 0,-1-3-35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459 220 3223 0 0,'10'-2'18801'0'0,"3"-33"-18529"0"0,14-63-1 0 0,-26 93-345 0 0,0 0 0 0 0,-1 0 1 0 0,1 0-1 0 0,-1 0 0 0 0,0-1 0 0 0,0 1 0 0 0,-1 0 0 0 0,-1-10 0 0 0,1 13 52 0 0,1 1 0 0 0,-1-1-1 0 0,1 1 1 0 0,-1-1-1 0 0,0 1 1 0 0,0 0-1 0 0,1-1 1 0 0,-1 1-1 0 0,0 0 1 0 0,0-1-1 0 0,0 1 1 0 0,-1 0-1 0 0,1 0 1 0 0,0 0-1 0 0,0 0 1 0 0,0 0-1 0 0,-1 0 1 0 0,1 0-1 0 0,-1 1 1 0 0,1-1-1 0 0,0 0 1 0 0,-1 1-1 0 0,1-1 1 0 0,-1 1-1 0 0,0 0 1 0 0,1-1-1 0 0,-1 1 1 0 0,1 0-1 0 0,-1 0 1 0 0,1 0-1 0 0,-1 0 1 0 0,0 0-1 0 0,-1 0 1 0 0,-6 2-50 0 0,1 0 1 0 0,-1 0 0 0 0,1 1-1 0 0,-1 0 1 0 0,1 0 0 0 0,0 1-1 0 0,0 0 1 0 0,-8 5 0 0 0,-58 44-103 0 0,71-50 170 0 0,-38 30 173 0 0,1 2 1 0 0,2 2 0 0 0,2 1-1 0 0,1 2 1 0 0,-41 63-1 0 0,69-92-70 0 0,0 1 0 0 0,1-1 0 0 0,-6 18 0 0 0,10-25-82 0 0,1 0 0 0 0,0 0 1 0 0,0 0-1 0 0,0 0 0 0 0,1 0 1 0 0,-1 0-1 0 0,1 0 1 0 0,0 0-1 0 0,0 1 0 0 0,0-1 1 0 0,1 0-1 0 0,-1 0 0 0 0,1 0 1 0 0,2 7-1 0 0,-2-9-7 0 0,1 1-1 0 0,-1-1 1 0 0,1 0-1 0 0,0 0 1 0 0,0 0-1 0 0,0 0 1 0 0,0 0-1 0 0,0 0 1 0 0,0 0-1 0 0,0-1 1 0 0,0 1-1 0 0,1-1 1 0 0,-1 0-1 0 0,1 1 1 0 0,-1-1-1 0 0,1 0 1 0 0,-1-1-1 0 0,1 1 1 0 0,0 0-1 0 0,-1-1 1 0 0,1 1 0 0 0,0-1-1 0 0,3 0 1 0 0,7 1 33 0 0,1-2 1 0 0,-1 1-1 0 0,17-4 1 0 0,6-2 142 0 0,-1-2 0 0 0,0-2 0 0 0,43-16 0 0 0,95-52 12 0 0,-160 72-312 0 0,0-1-1 0 0,0 1 0 0 0,-1-2 0 0 0,0 0 0 0 0,0 0 0 0 0,-1-1 1 0 0,13-14-1 0 0,-23 22 100 0 0,0 0 0 0 0,0 0 0 0 0,0 0 0 0 0,0 0 0 0 0,-1 0 0 0 0,1 0 0 0 0,-1 0 0 0 0,1-1 0 0 0,0 1 0 0 0,-1 0 0 0 0,0 0-1 0 0,1 0 1 0 0,-1-3 0 0 0,0 4 11 0 0,0-1 1 0 0,0 1-1 0 0,0-1 0 0 0,0 1 0 0 0,0 0 0 0 0,0-1 0 0 0,0 1 0 0 0,-1-1 0 0 0,1 1 0 0 0,0-1 0 0 0,0 1 0 0 0,-1 0 0 0 0,1-1 0 0 0,0 1 0 0 0,0 0 1 0 0,-1-1-1 0 0,1 1 0 0 0,0 0 0 0 0,-1-1 0 0 0,1 1 0 0 0,0 0 0 0 0,-1-1 0 0 0,1 1 0 0 0,-1 0 0 0 0,-2-1 14 0 0,1 0-1 0 0,0 1 1 0 0,0-1-1 0 0,-1 1 1 0 0,1 0 0 0 0,0 0-1 0 0,0 0 1 0 0,-1 0-1 0 0,1 0 1 0 0,0 0-1 0 0,0 1 1 0 0,-1-1 0 0 0,-1 1-1 0 0,-6 2 9 0 0,1 1 1 0 0,1 0-1 0 0,-1 0 0 0 0,0 1 0 0 0,1-1 1 0 0,0 2-1 0 0,0-1 0 0 0,1 1 0 0 0,-1 1 1 0 0,1-1-1 0 0,0 1 0 0 0,1 1 0 0 0,0-1 1 0 0,0 1-1 0 0,-5 9 0 0 0,5 2-18 0 0,6-18-2 0 0,0 0-1 0 0,0 0 1 0 0,0 0-1 0 0,0 0 1 0 0,0 0 0 0 0,0 0-1 0 0,0 0 1 0 0,0 0-1 0 0,0 0 1 0 0,0 0-1 0 0,1 0 1 0 0,-1 0 0 0 0,0 0-1 0 0,1 0 1 0 0,-1 0-1 0 0,1 0 1 0 0,-1 0-1 0 0,1 0 1 0 0,0 0 0 0 0,-1 0-1 0 0,1 0 1 0 0,1 1-1 0 0,0 0-14 0 0,1 1-146 0 0,-1-1 1 0 0,1 1-1 0 0,-1-1 1 0 0,1 1-1 0 0,0-1 1 0 0,0 0-1 0 0,0 0 1 0 0,4 1-1 0 0,6 3-1349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14279 0 0,'0'0'1298'0'0,"-1"1"-1069"0"0,-14 32 2388 0 0,-34 53 0 0 0,6-13-1303 0 0,-121 217 73 0 0,76-138-2169 0 0,-79 128-1959 0 0,154-259 1306 0 0,0 2-3577 0 0,5-8-936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13903 0 0,'13'-16'328'0'0,"1"0"1"0"0,1 0-1 0 0,1 1 0 0 0,0 1 0 0 0,1 0 0 0 0,0 2 0 0 0,37-21 0 0 0,7 2 875 0 0,73-24-1 0 0,-108 44-846 0 0,-6 3-68 0 0,109-37 1149 0 0,-116 42-1286 0 0,0 0 1 0 0,0 1-1 0 0,0 0 1 0 0,0 1 0 0 0,1 0-1 0 0,-1 1 1 0 0,0 1-1 0 0,15 2 1 0 0,-25-2-136 0 0,0-1 0 0 0,0 1-1 0 0,0 0 1 0 0,0 0 0 0 0,0 0 0 0 0,0 0 0 0 0,0 1 0 0 0,0-1 0 0 0,0 1-1 0 0,0 0 1 0 0,-1 0 0 0 0,1 0 0 0 0,-1 0 0 0 0,1 0 0 0 0,-1 0 0 0 0,0 1-1 0 0,0-1 1 0 0,0 1 0 0 0,0-1 0 0 0,-1 1 0 0 0,1 0 0 0 0,1 3-1 0 0,-2-1-3 0 0,0-1 0 0 0,0 1 0 0 0,0 0 0 0 0,0-1-1 0 0,-1 1 1 0 0,0 0 0 0 0,0 0 0 0 0,0 0-1 0 0,0-1 1 0 0,-1 1 0 0 0,0 0 0 0 0,0 0 0 0 0,0-1-1 0 0,-3 7 1 0 0,-7 15 29 0 0,-2-1-1 0 0,-1 0 0 0 0,0 0 1 0 0,-2-1-1 0 0,-1-1 0 0 0,-26 27 1 0 0,18-23-20 0 0,-2-2 1 0 0,0 0-1 0 0,-44 29 1 0 0,-101 48-162 0 0,127-78-350 0 0,-91 33-1 0 0,109-52-3 0 0,26-4 386 0 0,0-1 0 0 0,-1 0 0 0 0,1 0-1 0 0,-1 0 1 0 0,1-1 0 0 0,0 1 0 0 0,-1 0 0 0 0,1 0-1 0 0,-1-1 1 0 0,1 1 0 0 0,0-1 0 0 0,-1 1 0 0 0,1-1-1 0 0,0 0 1 0 0,0 1 0 0 0,-2-2 0 0 0,-2-6-1007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535 274 14943 0 0,'0'2'687'0'0,"-1"22"-391"0"0,-1-1 0 0 0,-1 0 0 0 0,-1 0-1 0 0,-1-1 1 0 0,-10 27 0 0 0,-1-5 869 0 0,-36 69 0 0 0,-236 366 2552 0 0,168-314-6610 0 0,104-145 1108 0 0,3-4-126 0 0</inkml:trace>
  <inkml:trace contextRef="#ctx0" brushRef="#br0" timeOffset="1">412 248 11055 0 0,'5'-11'401'0'0,"0"0"0"0"0,0 1-1 0 0,1 0 1 0 0,1 0-1 0 0,0 0 1 0 0,0 1 0 0 0,1 0-1 0 0,0 0 1 0 0,0 1-1 0 0,1 0 1 0 0,0 0 0 0 0,14-8-1 0 0,9-3 634 0 0,1 1 0 0 0,56-22 0 0 0,-67 32-715 0 0,1 0 1 0 0,0 1 0 0 0,1 1-1 0 0,-1 2 1 0 0,1 0-1 0 0,31 0 1 0 0,-42 3-241 0 0,1 1 0 0 0,0 1 0 0 0,-1 0 0 0 0,1 1 0 0 0,-1 1 0 0 0,1 0 1 0 0,-1 0-1 0 0,0 2 0 0 0,0-1 0 0 0,0 2 0 0 0,-1 0 0 0 0,17 10 0 0 0,-24-12-60 0 0,0 0 0 0 0,-1 0 0 0 0,0 0 0 0 0,1 0 0 0 0,-1 1 1 0 0,-1 0-1 0 0,1 0 0 0 0,-1 0 0 0 0,0 0 0 0 0,0 0 0 0 0,0 0 0 0 0,-1 1 0 0 0,1 0 1 0 0,-2-1-1 0 0,1 1 0 0 0,0 0 0 0 0,-1 0 0 0 0,0 0 0 0 0,-1 0 0 0 0,1 0 0 0 0,-2 8 0 0 0,1-5 17 0 0,-1 0-1 0 0,0 0 0 0 0,-1 0 0 0 0,0-1 0 0 0,-1 1 1 0 0,0 0-1 0 0,0-1 0 0 0,-1 0 0 0 0,1 0 0 0 0,-2 0 1 0 0,1 0-1 0 0,-1-1 0 0 0,-11 13 0 0 0,-6 2 29 0 0,-1-1 0 0 0,-1-2 0 0 0,-1 0 0 0 0,-1-1 0 0 0,-51 26 0 0 0,33-23-18 0 0,0-1 0 0 0,-47 13 0 0 0,61-24-293 0 0,0-1 1 0 0,0-2-1 0 0,0-1 0 0 0,-40 1 0 0 0,64-5-191 0 0,-1-1 0 0 0,1 0 0 0 0,-1-1 0 0 0,-12-2 0 0 0,4-3-1564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123 540 4607 0 0,'1'2'208'0'0,"0"2"-95"0"0,3 22 14 0 0,-3-24 346 0 0,-1 1-1 0 0,0-1 1 0 0,0 0-1 0 0,0 0 1 0 0,-1 0-1 0 0,1 0 1 0 0,0 0-1 0 0,-1 0 1 0 0,1 0-1 0 0,-1 0 1 0 0,0 0-1 0 0,0 0 1 0 0,0 0-1 0 0,0 0 1 0 0,0 0-1 0 0,0 0 1 0 0,0-1-1 0 0,-1 1 1 0 0,1-1-1 0 0,-1 1 1 0 0,1-1-1 0 0,-1 1 0 0 0,1-1 1 0 0,-3 2-1 0 0,2-2 32 0 0,-1 0-1 0 0,1 0 1 0 0,0 0-1 0 0,-1 0 1 0 0,1 0-1 0 0,-1 0 1 0 0,0-1-1 0 0,1 1 1 0 0,-1-1-1 0 0,-3 0 1 0 0,-17-2-463 0 0,20 1 80 0 0,0 0 1 0 0,-1-1-1 0 0,1 1 0 0 0,0 0 0 0 0,-1-1 1 0 0,1 0-1 0 0,0 0 0 0 0,0 0 1 0 0,1 0-1 0 0,-1 0 0 0 0,0-1 0 0 0,-2-2 1 0 0,4 3-96 0 0,-1 0 0 0 0,1 0 0 0 0,0 1 0 0 0,0-1 0 0 0,0 0 1 0 0,1 0-1 0 0,-1-1 0 0 0,0 1 0 0 0,1 0 0 0 0,-1 0 0 0 0,1 0 1 0 0,0 0-1 0 0,0-1 0 0 0,0 1 0 0 0,0 0 0 0 0,0 0 0 0 0,0 0 0 0 0,0 0 1 0 0,1-1-1 0 0,-1 1 0 0 0,2-2 0 0 0,3-11-6 0 0,1-1 0 0 0,1 1 0 0 0,0 1 0 0 0,1-1 0 0 0,0 2 0 0 0,1-1 0 0 0,16-18 0 0 0,10-5 66 0 0,41-35 1 0 0,-34 33-68 0 0,119-99-807 0 0,-126 111 453 0 0,2 2 0 0 0,69-35 0 0 0,-98 56 130 0 0,1 1 0 0 0,-1 0 0 0 0,0 0 0 0 0,12-2 0 0 0,-17 4-99 0 0,-1 1 0 0 0,0-1 0 0 0,1 1 1 0 0,-1 0-1 0 0,1 0 0 0 0,-1 0 0 0 0,0 0 0 0 0,1 1 0 0 0,-1-1 1 0 0,0 1-1 0 0,1-1 0 0 0,-1 1 0 0 0,0 0 0 0 0,0-1 0 0 0,1 1 1 0 0,-1 1-1 0 0,0-1 0 0 0,0 0 0 0 0,0 0 0 0 0,0 1 0 0 0,2 1 1 0 0,4 9-5643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5:5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7367 0 0,'0'0'568'0'0,"-2"1"-373"0"0,-15 10 166 0 0,-22 18 11028 0 0,28-21-9031 0 0,11-2-1576 0 0,0-5-762 0 0,-1-1-1 0 0,1 0 1 0 0,0 0 0 0 0,0 0 0 0 0,0 1 0 0 0,0-1-1 0 0,0 0 1 0 0,0 0 0 0 0,0 1 0 0 0,0-1 0 0 0,0 0 0 0 0,0 0-1 0 0,1 1 1 0 0,-1-1 0 0 0,0 0 0 0 0,0 0 0 0 0,0 1-1 0 0,0-1 1 0 0,0 0 0 0 0,0 0 0 0 0,0 0 0 0 0,1 1-1 0 0,-1-1 1 0 0,0 0 0 0 0,0 0 0 0 0,0 0 0 0 0,0 1-1 0 0,1-1 1 0 0,-1 0 0 0 0,0 0 0 0 0,0 0 0 0 0,0 0-1 0 0,1 0 1 0 0,-1 0 0 0 0,0 0 0 0 0,0 1 0 0 0,1-1 0 0 0,-1 0-1 0 0,0 0 1 0 0,0 0 0 0 0,1 0 0 0 0,-1 0 0 0 0,0 0-1 0 0,1 0 1 0 0,2 1 88 0 0,1 0 0 0 0,-1 0-1 0 0,1-1 1 0 0,0 1 0 0 0,-1-1 0 0 0,1 0-1 0 0,0 0 1 0 0,0 0 0 0 0,-1 0-1 0 0,1-1 1 0 0,0 1 0 0 0,-1-1 0 0 0,1 0-1 0 0,8-3 2862 0 0,-13 7-2884 0 0,1-2-138 0 0,0-1 0 0 0,0 0 0 0 0,0 0 0 0 0,0 1 0 0 0,0-1 0 0 0,0 0 0 0 0,0 1 0 0 0,0-1 0 0 0,0 0 0 0 0,0 0 0 0 0,0 1 0 0 0,0-1 0 0 0,0 0 0 0 0,0 1 0 0 0,1-1 0 0 0,-1 0 0 0 0,0 0 0 0 0,0 1 0 0 0,0-1 0 0 0,0 0 0 0 0,0 0 0 0 0,0 0 0 0 0,1 1 0 0 0,-1-1 0 0 0,0 0 0 0 0,0 0 0 0 0,0 0 1 0 0,1 1-1 0 0,-1-1 0 0 0,0 0 0 0 0,0 0 0 0 0,1 0 0 0 0,-1 0 0 0 0,0 0 0 0 0,0 1 0 0 0,1-1 0 0 0,-1 0 0 0 0,0 0 0 0 0,1 0 0 0 0,-1 0 0 0 0,0 0 0 0 0,0 0 0 0 0,1 0 0 0 0,-1 0 0 0 0,0 0 0 0 0,0 0 0 0 0,1 0 0 0 0,11 0-1286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145 139 9671 0 0,'1'-1'748'0'0,"6"-1"-319"0"0,0-1 0 0 0,0-1 0 0 0,11-7-1 0 0,-13 8 890 0 0,0-1 0 0 0,-1 1 0 0 0,1-1 0 0 0,-1-1 0 0 0,6-6 2213 0 0,-12 12-3022 0 0,-2 0-444 0 0,0 0-1 0 0,0 1 0 0 0,0 0 0 0 0,0 0 0 0 0,0 0 1 0 0,0 0-1 0 0,1 0 0 0 0,-1 1 0 0 0,-4 4 0 0 0,-31 32 452 0 0,32-33-495 0 0,-16 20-5 0 0,2 1 0 0 0,0 0 0 0 0,-24 45 0 0 0,43-67-13 0 0,-1-1 0 0 0,1 1 0 0 0,0 0 0 0 0,1-1 0 0 0,-1 1 0 0 0,1 0-1 0 0,0 0 1 0 0,0 0 0 0 0,0 0 0 0 0,1 10 0 0 0,0-13-2 0 0,0 1 0 0 0,0-1 1 0 0,1 0-1 0 0,-1 0 0 0 0,1 0 0 0 0,0 0 0 0 0,-1 0 0 0 0,1 0 0 0 0,0 0 1 0 0,0 0-1 0 0,0 0 0 0 0,0 0 0 0 0,1 0 0 0 0,-1 0 0 0 0,0-1 0 0 0,1 1 1 0 0,-1-1-1 0 0,1 1 0 0 0,0-1 0 0 0,0 1 0 0 0,-1-1 0 0 0,1 0 0 0 0,0 0 1 0 0,0 0-1 0 0,0 0 0 0 0,0 0 0 0 0,3 1 0 0 0,3-1 13 0 0,-1 1-1 0 0,0-1 1 0 0,1 0 0 0 0,-1-1-1 0 0,1 1 1 0 0,-1-2 0 0 0,15-1-1 0 0,52-14 19 0 0,-47 9-37 0 0,-20 6 9 0 0,0-1-1 0 0,1-1 1 0 0,-1 0-1 0 0,0 0 1 0 0,-1 0-1 0 0,1-1 1 0 0,0 1 0 0 0,8-8-1 0 0,-12 9-1 0 0,-1-1-1 0 0,1 1 1 0 0,-1-1-1 0 0,1 0 1 0 0,-1 1-1 0 0,0-1 1 0 0,0 0-1 0 0,0 0 1 0 0,-1-1-1 0 0,1 1 1 0 0,-1 0-1 0 0,0 0 1 0 0,1-1-1 0 0,-2 1 1 0 0,1-1 0 0 0,0 1-1 0 0,-1-1 1 0 0,1 1-1 0 0,-1-1 1 0 0,0-3-1 0 0,-10-77-619 0 0,6 63 301 0 0,1 0 0 0 0,1-1-1 0 0,1 1 1 0 0,1 0 0 0 0,2-22 0 0 0,2-1-2588 0 0,-4 23 643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0,'2'1'838'0'0,"4"5"2016"0"0,1 1 0 0 0,-1-1 0 0 0,-1 1 0 0 0,9 13 0 0 0,5 6 70 0 0,27 35-1302 0 0,-25-31-980 0 0,2 0 0 0 0,2-2-1 0 0,28 27 1 0 0,-37-41-554 0 0,1-1-1 0 0,0 0 1 0 0,1-1-1 0 0,0-1 1 0 0,0-1 0 0 0,2-1-1 0 0,-1 0 1 0 0,1-2-1 0 0,0 0 1 0 0,24 5-1 0 0,33-1 146 0 0,-57-9-625 0 0,0 1-1 0 0,-1 0 0 0 0,1 1 1 0 0,-1 2-1 0 0,30 11 0 0 0,-47-16-485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16903 0 0,'0'0'2611'0'0,"0"2"-1754"0"0,-2 3-508 0 0,0 1 0 0 0,-1-1 1 0 0,1 0-1 0 0,-1 0 0 0 0,0-1 0 0 0,0 1 0 0 0,-1-1 0 0 0,1 1 0 0 0,-7 6 0 0 0,-6 6 125 0 0,-40 49 298 0 0,-81 72-1 0 0,63-66-608 0 0,3-6-108 0 0,39-38-1817 0 0,-40 44-1 0 0,64-62 208 0 0,1-1-271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8:4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54 12895 0 0,'0'0'998'0'0,"-12"-2"8271"0"0,20-4-8527 0 0,0-1 0 0 0,-1-1-1 0 0,0 1 1 0 0,10-15 0 0 0,-17 20-385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0 7831 0 0,'0'0'603'0'0,"-9"2"613"0"0,-21 7 888 0 0,1 2-1 0 0,-50 25 1 0 0,16-6-747 0 0,30-15-736 0 0,-56 23 273 0 0,-101 60 0 0 0,177-89-787 0 0,0 0 0 0 0,0 1 0 0 0,1 0 0 0 0,-13 14 1 0 0,20-19-36 0 0,0 1 0 0 0,0 0 0 0 0,1 0 0 0 0,0 0 0 0 0,0 0 0 0 0,0 1 0 0 0,1-1 0 0 0,0 1 0 0 0,0 0 0 0 0,1 0 0 0 0,-3 9 0 0 0,5-14-43 0 0,0 1-1 0 0,0 0 1 0 0,0-1-1 0 0,0 1 0 0 0,0 0 1 0 0,0-1-1 0 0,0 1 1 0 0,1-1-1 0 0,0 1 1 0 0,-1 0-1 0 0,1-1 0 0 0,0 1 1 0 0,0-1-1 0 0,0 0 1 0 0,1 1-1 0 0,-1-1 1 0 0,1 0-1 0 0,-1 0 1 0 0,1 0-1 0 0,0 0 0 0 0,-1 0 1 0 0,1 0-1 0 0,0 0 1 0 0,0-1-1 0 0,1 1 1 0 0,-1-1-1 0 0,0 1 1 0 0,0-1-1 0 0,1 0 0 0 0,2 2 1 0 0,8 1 83 0 0,0 1 0 0 0,0-1 0 0 0,0-1 0 0 0,21 2 0 0 0,-24-3-54 0 0,28 4 57 0 0,1-2 1 0 0,43 0-1 0 0,-61-5-3428 0 0,27-4 0 0 0,-23 0-3715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18 17215 0 0,'6'-14'794'0'0,"-5"11"335"0"0,-10 3-137 0 0,-7 3-582 0 0,0 0-1 0 0,0 2 1 0 0,0 0 0 0 0,1 1 0 0 0,-23 12-1 0 0,29-14-289 0 0,-7 4-56 0 0,0 1-1 0 0,0 0 1 0 0,0 1-1 0 0,-17 15 1 0 0,25-17-40 0 0,0-1 1 0 0,0 2 0 0 0,0-1-1 0 0,1 1 1 0 0,1 0-1 0 0,0 0 1 0 0,0 0 0 0 0,-6 15-1 0 0,10-21-28 0 0,1 0-1 0 0,-1 1 1 0 0,1-1 0 0 0,0 1 0 0 0,0-1-1 0 0,0 1 1 0 0,0 0 0 0 0,1-1-1 0 0,0 1 1 0 0,0 0 0 0 0,0-1-1 0 0,0 1 1 0 0,0 0 0 0 0,1-1-1 0 0,-1 1 1 0 0,1 0 0 0 0,0-1-1 0 0,0 1 1 0 0,0-1 0 0 0,1 1-1 0 0,-1-1 1 0 0,1 0 0 0 0,0 0-1 0 0,0 1 1 0 0,0-1 0 0 0,0 0-1 0 0,1-1 1 0 0,-1 1 0 0 0,1 0-1 0 0,0-1 1 0 0,-1 1 0 0 0,1-1-1 0 0,0 0 1 0 0,1 0 0 0 0,-1 0-1 0 0,6 2 1 0 0,3 1 31 0 0,-1-1 1 0 0,1 0-1 0 0,-1-1 0 0 0,1 0 1 0 0,0-1-1 0 0,0 0 0 0 0,0-1 1 0 0,0 0-1 0 0,1-1 0 0 0,-1 0 1 0 0,0-1-1 0 0,0-1 0 0 0,0 0 1 0 0,0 0-1 0 0,19-8 0 0 0,-28 9-12 0 0,0 1-1 0 0,-1-2 0 0 0,1 1 0 0 0,-1 0 0 0 0,1 0 0 0 0,-1-1 0 0 0,0 0 0 0 0,1 1 0 0 0,-1-1 0 0 0,0 0 0 0 0,0 0 0 0 0,0 0 0 0 0,0 0 1 0 0,-1 0-1 0 0,1-1 0 0 0,-1 1 0 0 0,3-4 0 0 0,-3 2 2 0 0,0 0 0 0 0,0 0-1 0 0,0 1 1 0 0,0-1 0 0 0,-1 0 0 0 0,1 0 0 0 0,-1 0 0 0 0,0 0-1 0 0,0 0 1 0 0,-1 0 0 0 0,0-4 0 0 0,-3-7-77 0 0,0 0-1 0 0,-1 0 1 0 0,0 1-1 0 0,-2 0 1 0 0,-9-17-1 0 0,12 24-31 0 0,1 1 1 0 0,0-1-1 0 0,0 0 0 0 0,1 0 0 0 0,0 0 0 0 0,-2-13 1 0 0,3 18-110 0 0,1-1 1 0 0,0 1-1 0 0,0-1 1 0 0,0 1-1 0 0,0-1 1 0 0,0 1-1 0 0,1-1 1 0 0,-1 1-1 0 0,1 0 1 0 0,0-1-1 0 0,-1 1 1 0 0,1 0-1 0 0,0-1 1 0 0,0 1-1 0 0,1 0 1 0 0,-1 0-1 0 0,0 0 1 0 0,1 0-1 0 0,-1 0 1 0 0,1 0 0 0 0,0 0-1 0 0,-1 1 1 0 0,1-1-1 0 0,2-1 1 0 0,10-7-6417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133 277 12351 0 0,'0'0'564'0'0,"-13"10"208"0"0,7-6-127 0 0,-1 0-1 0 0,0 0 1 0 0,-1-1-1 0 0,1 0 1 0 0,0 0-1 0 0,-1-1 1 0 0,1 0-1 0 0,-1 0 1 0 0,0 0-1 0 0,0-1 1 0 0,0-1-1 0 0,-10 1 1 0 0,17-1-113 0 0,-5-6-175 0 0,5 5-347 0 0,0-1 1 0 0,1 1-1 0 0,-1-1 0 0 0,0 1 1 0 0,1-1-1 0 0,0 0 0 0 0,-1 1 1 0 0,1-1-1 0 0,0 0 0 0 0,0 0 1 0 0,0 1-1 0 0,0-1 0 0 0,0 0 1 0 0,0 1-1 0 0,0-1 0 0 0,1 0 1 0 0,-1 1-1 0 0,1-1 0 0 0,-1 0 1 0 0,1 1-1 0 0,-1-1 0 0 0,1 1 1 0 0,0-1-1 0 0,1-1 0 0 0,4-7-5 0 0,0 2 1 0 0,12-15-1 0 0,-13 17 26 0 0,11-12-49 0 0,1 1 0 0 0,0 1 0 0 0,2 0 0 0 0,28-18 0 0 0,-7 8-36 0 0,55-24 1 0 0,-91 48 54 0 0,71-31 91 0 0,-68 31-78 0 0,-1 0 0 0 0,1 0 0 0 0,0 1 0 0 0,0-1 0 0 0,0 1-1 0 0,0 1 1 0 0,1 0 0 0 0,-1 0 0 0 0,8 1 0 0 0,-13-1-2 0 0,0 0 0 0 0,-1 1-1 0 0,1-1 1 0 0,0 1 0 0 0,0-1-1 0 0,-1 1 1 0 0,1 0 0 0 0,-1 0-1 0 0,1 0 1 0 0,0 0 0 0 0,-1 0-1 0 0,1 0 1 0 0,-1 0 0 0 0,0 0 0 0 0,1 0-1 0 0,-1 1 1 0 0,0-1 0 0 0,2 3-1 0 0,-2-2-5 0 0,0 1-1 0 0,0-1 0 0 0,0 0 0 0 0,-1 1 1 0 0,1-1-1 0 0,-1 1 0 0 0,1-1 1 0 0,-1 1-1 0 0,0-1 0 0 0,0 1 0 0 0,0-1 1 0 0,0 4-1 0 0,-2 4-6 0 0,0 0 1 0 0,-1 0 0 0 0,0-1-1 0 0,-1 1 1 0 0,-6 13-1 0 0,-11 20-314 0 0,1 1-1 0 0,-20 70 0 0 0,37-88-971 0 0,3-25 1131 0 0,0 0 0 0 0,0 0-1 0 0,0 1 1 0 0,1-1 0 0 0,-1 0-1 0 0,0 0 1 0 0,1 1 0 0 0,-1-1-1 0 0,1 0 1 0 0,-1 0 0 0 0,1 0-1 0 0,-1 0 1 0 0,1 0 0 0 0,0 0 0 0 0,0 1-1 0 0,-1-2 1 0 0,1 1 0 0 0,1 1-1 0 0,7 4-1895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338 223 8751 0 0,'104'-148'1299'0'0,"-88"128"772"0"0,31-34 8203 0 0,-47 55-9939 0 0,1 8-261 0 0,-2-1 0 0 0,1 1 0 0 0,-1-1 0 0 0,-1 0 0 0 0,1 1 1 0 0,-2-1-1 0 0,1 0 0 0 0,-7 15 0 0 0,2-5-61 0 0,-81 217 154 0 0,-16 47 31 0 0,84-217-190 0 0,-41 118 62 0 0,45-142-53 0 0,-2-1 0 0 0,-31 51-1 0 0,31-59-217 0 0,-17 25-851 0 0,30-50 838 0 0,0-1-1 0 0,-1 0 1 0 0,1 0 0 0 0,-1 0 0 0 0,-13 9 0 0 0,7-8-1328 0 0,0-5-66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1375 0 0,'0'0'66'0'0,"2"0"684"0"0,25-8 10082 0 0,2 2-4492 0 0,6 1-3014 0 0,19 0-2885 0 0,-4 0 403 0 0,6-1-612 0 0,171-25 793 0 0,-207 29-1950 0 0,28-1 0 0 0,-22 1-41 0 0,0 1-586 0 0</inkml:trace>
  <inkml:trace contextRef="#ctx0" brushRef="#br0" timeOffset="1">766 148 18199 0 0,'0'0'1646'0'0,"0"2"-1356"0"0,-1 13 471 0 0,0 0 0 0 0,-2 0-1 0 0,1 0 1 0 0,-2-1 0 0 0,-9 28-1 0 0,-36 68-2092 0 0,44-101-508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19207 0 0,'0'0'2703'0'0,"1"-2"-2021"0"0,7-28 377 0 0,2 0-1 0 0,19-40 1 0 0,-12 37-1489 0 0,1 0 0 0 0,1 1 0 0 0,39-48 0 0 0,-51 72-40 0 0,0 0-1 0 0,1 1 0 0 0,-1 0 0 0 0,1 0 0 0 0,13-8 0 0 0,-20 14 346 0 0,1 3 128 0 0,-1-1-1 0 0,1 1 1 0 0,-1 0 0 0 0,0 0 0 0 0,1 0 0 0 0,-1 0-1 0 0,0-1 1 0 0,0 2 0 0 0,0-1 0 0 0,0 2 0 0 0,8 24 778 0 0,-2-1 1 0 0,8 51 0 0 0,-5-21 62 0 0,-9-49-1181 0 0,15 57 1984 0 0,-3-34-3019 0 0,-10-27-30 0 0,-1 1 0 0 0,1-1 1 0 0,0 0-1 0 0,5 5 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5 1375 0 0,'9'-4'14480'0'0,"-24"15"-12202"0"0,-114 84 1464 0 0,102-75-3649 0 0,0 2 0 0 0,-25 25 0 0 0,-45 54-105 0 0,79-81 21 0 0,-40 43-19 0 0,-64 91 0 0 0,100-122-12 0 0,2 0 0 0 0,1 1 0 0 0,2 1 0 0 0,1 1 0 0 0,-16 50 0 0 0,29-74 15 0 0,1-1 0 0 0,0 1 0 0 0,0 0 0 0 0,1 0 0 0 0,1 0 0 0 0,-1 0 0 0 0,2 0 0 0 0,0 0 0 0 0,0 0 0 0 0,1 0 0 0 0,0-1 0 0 0,7 21 0 0 0,-6-23 23 0 0,1 0 0 0 0,-1-1 0 0 0,2 0 0 0 0,-1 1 0 0 0,1-1 0 0 0,0-1 0 0 0,0 1 0 0 0,1-1 0 0 0,0 0 0 0 0,0 0 0 0 0,1-1 0 0 0,-1 1-1 0 0,1-1 1 0 0,0-1 0 0 0,1 0 0 0 0,-1 0 0 0 0,10 4 0 0 0,115 32 1670 0 0,-42-14-185 0 0,-87-25-1308 0 0,-3-1-165 0 0,0 0 0 0 0,1 1 0 0 0,-1-1 0 0 0,0 0 0 0 0,0 1 0 0 0,1-1 0 0 0,-1 0 0 0 0,0 0 0 0 0,0 1 0 0 0,1-1 0 0 0,-1 0 0 0 0,0 0 0 0 0,1 0 0 0 0,-1 0 0 0 0,0 1 0 0 0,1-1 0 0 0,-1 0 0 0 0,1 0 0 0 0,-1 0 0 0 0,0 0 0 0 0,1 0 0 0 0,0 0 0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0 161 919 0 0,'5'-5'162'0'0,"0"1"0"0"0,1 0 0 0 0,7-6 0 0 0,12 9 20080 0 0,-25 2-19904 0 0,4 8-2307 0 0,-3-4 2143 0 0,0 0-1 0 0,-1 0 1 0 0,0 1 0 0 0,0-1 0 0 0,0 0 0 0 0,0 0-1 0 0,-1 0 1 0 0,0 1 0 0 0,-1 5 0 0 0,-18 48 835 0 0,11-35-650 0 0,8-20-303 0 0,-6 15 186 0 0,1 0 0 0 0,-4 24 0 0 0,9-37-151 0 0,1-1-1 0 0,-1 0 1 0 0,1 0 0 0 0,0 0-1 0 0,0 1 1 0 0,0-1-1 0 0,1 0 1 0 0,0 0 0 0 0,0 0-1 0 0,0 0 1 0 0,1 0 0 0 0,-1 0-1 0 0,6 9 1 0 0,-7-13-38 0 0,1 1-1 0 0,0-1 0 0 0,0 0 1 0 0,0 0-1 0 0,-1 0 1 0 0,1 0-1 0 0,0 0 1 0 0,0 0-1 0 0,1-1 1 0 0,-1 1-1 0 0,0 0 1 0 0,0 0-1 0 0,0-1 0 0 0,0 1 1 0 0,1-1-1 0 0,-1 1 1 0 0,0-1-1 0 0,1 1 1 0 0,1-1-1 0 0,-1 0 15 0 0,1 1-1 0 0,0-1 1 0 0,-1-1 0 0 0,1 1-1 0 0,0 0 1 0 0,-1-1 0 0 0,1 1-1 0 0,-1-1 1 0 0,5-1 0 0 0,3-3 104 0 0,0-1-1 0 0,-1 1 1 0 0,16-13 0 0 0,-22 16-130 0 0,16-12 28 0 0,-1-1-1 0 0,0-1 1 0 0,-1 0-1 0 0,-1-1 1 0 0,-1-1-1 0 0,15-22 1 0 0,-4-3-211 0 0,-1-1 1 0 0,37-92-1 0 0,-57 120-506 0 0,0 0 1 0 0,3-20 0 0 0,-8 35 565 0 0,0 0-437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 7367 0 0,'5'-6'667'0'0,"0"-2"-547"0"0,-2 0 6945 0 0,-5 16-405 0 0,-6 4-5101 0 0,5-6-977 0 0,-42 61 611 0 0,32-49-992 0 0,0 0-1 0 0,2 1 0 0 0,0 0 1 0 0,-11 27-1 0 0,21-42-193 0 0,-2 2-18 0 0,0 1-1 0 0,1 0 1 0 0,0 0 0 0 0,0 1-1 0 0,1-1 1 0 0,0 0 0 0 0,0 0-1 0 0,0 1 1 0 0,1 9-1 0 0,1-16-656 0 0,9 2-2564 0 0,1-4-4881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13 7831 0 0,'2'-13'10558'0'0,"-25"60"-5888"0"0,-6 30-4350 0 0,12-33 251 0 0,-226 689 1678 0 0,230-684-3587 0 0,-30 69-1 0 0,35-100 835 0 0,-1-1 0 0 0,0 0 0 0 0,-2 0 0 0 0,1-1 0 0 0,-2 0 0 0 0,-26 27 0 0 0,23-29-1211 0 0</inkml:trace>
  <inkml:trace contextRef="#ctx0" brushRef="#br0" timeOffset="1">25 692 15175 0 0,'-14'-1'695'0'0,"11"1"-18"0"0,2 0-435 0 0,-4 4-109 0 0,3-4 415 0 0,10 8 911 0 0,-6-7-1321 0 0,0 0 1 0 0,0 0-1 0 0,0 0 0 0 0,0 0 1 0 0,1 0-1 0 0,-1-1 1 0 0,0 1-1 0 0,1-1 1 0 0,-1 1-1 0 0,4-1 1 0 0,27-1 804 0 0,-20 1-579 0 0,213-16 1628 0 0,-206 14-1896 0 0,-1 0-1 0 0,1 2 0 0 0,20 1 1 0 0,-35 0-350 0 0,1 0 0 0 0,-1 0 0 0 0,1 0 0 0 0,-1 0 0 0 0,1 1 0 0 0,-1 0 0 0 0,0 0 0 0 0,0 0 0 0 0,0 1 0 0 0,0 0 1 0 0,-1 0-1 0 0,1 0 0 0 0,-1 0 0 0 0,1 1 0 0 0,5 6 0 0 0,-2 1-7097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0,'1'1'167'0'0,"33"46"11048"0"0,-10-13-4139 0 0,-7-13-6369 0 0,-9-11-336 0 0,0-1 0 0 0,1-1-1 0 0,0 1 1 0 0,0-2-1 0 0,11 8 1 0 0,-17-13-497 0 0,0 0 1 0 0,0-1 0 0 0,0 1-1 0 0,0-1 1 0 0,1 0 0 0 0,-1 0-1 0 0,1 0 1 0 0,-1 0 0 0 0,1-1-1 0 0,-1 1 1 0 0,1-1-1 0 0,-1 0 1 0 0,1 0 0 0 0,0 0-1 0 0,-1 0 1 0 0,1-1 0 0 0,-1 0-1 0 0,1 1 1 0 0,-1-1 0 0 0,0 0-1 0 0,6-3 1 0 0,9-5-1418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82 13503 0 0,'4'-9'491'0'0,"0"-1"-1"0"0,1 1 1 0 0,9-15-1 0 0,-12 22-250 0 0,0 0 1 0 0,0-1-1 0 0,0 1 0 0 0,0 0 1 0 0,0 0-1 0 0,1 0 0 0 0,-1 0 0 0 0,1 0 1 0 0,-1 1-1 0 0,1-1 0 0 0,0 1 0 0 0,0 0 1 0 0,0 0-1 0 0,0 0 0 0 0,-1 0 1 0 0,5-1-1 0 0,-6 2-196 0 0,-1 0 0 0 0,1 0 1 0 0,0 0-1 0 0,-1 0 0 0 0,1 0 0 0 0,0 0 0 0 0,-1 0 1 0 0,1 0-1 0 0,0 0 0 0 0,-1 0 0 0 0,1 1 1 0 0,-1-1-1 0 0,1 0 0 0 0,0 0 0 0 0,-1 0 0 0 0,1 1 1 0 0,-1-1-1 0 0,1 0 0 0 0,0 1 0 0 0,-1-1 1 0 0,1 1-1 0 0,-1-1 0 0 0,0 1 0 0 0,1 0 1 0 0,0 0 15 0 0,0 0 0 0 0,0 0 1 0 0,-1 1-1 0 0,1-1 1 0 0,-1 0-1 0 0,1 1 0 0 0,-1-1 1 0 0,1 1-1 0 0,-1-1 1 0 0,0 2-1 0 0,1 3 59 0 0,-1-1-1 0 0,0 0 1 0 0,-1 0-1 0 0,-1 9 0 0 0,-5 11 236 0 0,0-2-1 0 0,-2 1 0 0 0,-14 27 0 0 0,-41 66 749 0 0,48-89-818 0 0,-121 190 1120 0 0,-2 4-753 0 0,110-170-590 0 0,3 0 0 0 0,-22 63 0 0 0,35-76-140 0 0,2 1 0 0 0,1 0 0 0 0,-8 76 1 0 0,16-99-926 0 0,-1-3-307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17 2303 0 0,'1'-1'167'0'0,"26"-9"2818"0"0,-11 5 5590 0 0,-2 10-1197 0 0,-19 4-3801 0 0,-2 0-4947 0 0,-6 6 1471 0 0,-1-1-1 0 0,-1-1 0 0 0,-19 15 1 0 0,-53 32-44 0 0,39-28 9 0 0,-105 81-54 0 0,132-95-12 0 0,1 1 0 0 0,1 0 0 0 0,0 1-1 0 0,-29 45 1 0 0,45-61 1 0 0,0 1-1 0 0,1-1 1 0 0,0 1 0 0 0,0 0-1 0 0,0 0 1 0 0,0 0 0 0 0,-1 9-1 0 0,3-13-2 0 0,0 1 0 0 0,-1 0 0 0 0,1-1 0 0 0,0 1-1 0 0,1-1 1 0 0,-1 1 0 0 0,0 0 0 0 0,0-1 0 0 0,1 1 0 0 0,-1-1-1 0 0,1 1 1 0 0,-1-1 0 0 0,1 1 0 0 0,-1-1 0 0 0,1 1 0 0 0,0-1-1 0 0,0 0 1 0 0,0 1 0 0 0,0-1 0 0 0,0 0 0 0 0,0 0 0 0 0,0 0-1 0 0,0 0 1 0 0,1 0 0 0 0,-1 0 0 0 0,0 0 0 0 0,1 0-1 0 0,-1 0 1 0 0,2 0 0 0 0,4 2-6 0 0,0 0 0 0 0,0-1 1 0 0,1 0-1 0 0,-1-1 0 0 0,1 0 0 0 0,-1 0 0 0 0,11 0 0 0 0,56-5-184 0 0,-49 2 83 0 0,75-11-2075 0 0,-69 7 48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31 5983 0 0,'0'0'464'0'0,"-2"0"-305"0"0,-4 1 1147 0 0,-1-1-1 0 0,0 1 1 0 0,1 0 0 0 0,-1 1-1 0 0,1-1 1 0 0,-12 6-1 0 0,7-2-85 0 0,0 0 0 0 0,0 1-1 0 0,-11 8 1 0 0,-3 6-217 0 0,-43 43 0 0 0,53-49-912 0 0,1 2 0 0 0,-22 33 0 0 0,30-39-65 0 0,0 0-1 0 0,1 0 0 0 0,0 0 0 0 0,0 1 0 0 0,2 0 0 0 0,-6 20 0 0 0,8-28-23 0 0,1 1-1 0 0,-1-1 1 0 0,1 0-1 0 0,0 1 1 0 0,0-1-1 0 0,0 0 1 0 0,0 0-1 0 0,1 1 1 0 0,0-1 0 0 0,-1 0-1 0 0,1 0 1 0 0,0 0-1 0 0,0 1 1 0 0,1-1-1 0 0,1 3 1 0 0,-1-3 2 0 0,-1-1-1 0 0,1 0 1 0 0,0 0 0 0 0,0 0 0 0 0,0 0 0 0 0,1 0 0 0 0,-1-1-1 0 0,0 1 1 0 0,1-1 0 0 0,-1 1 0 0 0,1-1 0 0 0,-1 0-1 0 0,1 0 1 0 0,0 0 0 0 0,-1 0 0 0 0,1 0 0 0 0,5 0-1 0 0,2 0 45 0 0,0 0-1 0 0,0-1 0 0 0,0-1 0 0 0,0 1 0 0 0,0-1 0 0 0,0-1 0 0 0,0 0 0 0 0,13-4 0 0 0,-1-2 146 0 0,0-1 0 0 0,30-16 0 0 0,-47 22-158 0 0,0 0 0 0 0,0 0 0 0 0,0 0 0 0 0,0-1 0 0 0,-1 0-1 0 0,1 0 1 0 0,-1 0 0 0 0,0-1 0 0 0,0 0 0 0 0,-1 1 0 0 0,1-1 0 0 0,-1 0 0 0 0,0-1 0 0 0,-1 1 0 0 0,1 0-1 0 0,-1-1 1 0 0,2-7 0 0 0,-2 3-6 0 0,0 1-1 0 0,-1-1 1 0 0,0 1-1 0 0,-1-1 1 0 0,0 1-1 0 0,-1-1 1 0 0,1 1-1 0 0,-2 0 1 0 0,0-1-1 0 0,-3-10 0 0 0,-5-15-447 0 0,-2 1-1 0 0,-22-44 1 0 0,27 67-641 0 0,7 11 1007 0 0,0 0 0 0 0,-1 0 0 0 0,1 0 0 0 0,0 0 0 0 0,0 0 0 0 0,0 0 0 0 0,0 0 0 0 0,0 0 0 0 0,0 0 0 0 0,0 0 0 0 0,0 0 0 0 0,0 0 0 0 0,-1 0 0 0 0,1 0 0 0 0,0 0 0 0 0,0 0 0 0 0,0 0 0 0 0,0 0 0 0 0,0 0 0 0 0,0 0 0 0 0,0 0 0 0 0,0 0 0 0 0,0 0 0 0 0,-1 1 0 0 0,1-1 0 0 0,0 0 0 0 0,0 0 0 0 0,0 0 0 0 0,0 0 0 0 0,0 0 0 0 0,0 0 0 0 0,0 0 0 0 0,0 0 1 0 0,0 0-1 0 0,0 0 0 0 0,0 0 0 0 0,0 0 0 0 0,0 1 0 0 0,0-1 0 0 0,0 0 0 0 0,0 0 0 0 0,0 0 0 0 0,0 0 0 0 0,0 0 0 0 0,-1 0 0 0 0,1 0 0 0 0,0 0 0 0 0,0 0 0 0 0,0 1 0 0 0,1-1 0 0 0,-1 0 0 0 0,0 22-2964 0 0,3-4 1550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3 588 8751 0 0,'0'-1'12455'0'0,"-1"-6"-11635"0"0,-1-6-301 0 0,2 0 1 0 0,0 1-1 0 0,1-1 1 0 0,0 0-1 0 0,1 1 0 0 0,0-1 1 0 0,4-12-1 0 0,0-1-229 0 0,-1 7-256 0 0,0 0 0 0 0,1 0 0 0 0,1 0 0 0 0,1 1 0 0 0,1 0 0 0 0,21-31 0 0 0,-14 26-78 0 0,0 1-1 0 0,2 1 1 0 0,1 1 0 0 0,30-26-1 0 0,-24 27-340 0 0,2 0 1 0 0,0 2-1 0 0,0 1 0 0 0,2 1 0 0 0,0 1 1 0 0,55-17-1 0 0,-80 30 220 0 0,7-3-143 0 0,0 1-1 0 0,0 1 1 0 0,20-3-1 0 0,-30 5 153 0 0,1 0 0 0 0,0-1 0 0 0,0 1 0 0 0,0 0 0 0 0,0 1 0 0 0,0-1 0 0 0,0 0 0 0 0,0 0 0 0 0,0 1-1 0 0,0-1 1 0 0,0 1 0 0 0,0 0 0 0 0,0-1 0 0 0,-1 1 0 0 0,1 0 0 0 0,0 0 0 0 0,0 0 0 0 0,-1 0 0 0 0,1 1 0 0 0,-1-1-1 0 0,1 0 1 0 0,-1 1 0 0 0,0-1 0 0 0,1 1 0 0 0,-1-1 0 0 0,0 1 0 0 0,0 0 0 0 0,0-1 0 0 0,1 3 0 0 0,3 17-2486 0 0,-2 4-3110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26 404 2759 0 0,'5'17'20669'0'0,"-6"-15"-20574"0"0,0-1-1 0 0,0 1 0 0 0,0-1 0 0 0,0 0 0 0 0,0 1 0 0 0,-1-1 0 0 0,1 0 0 0 0,-1 0 0 0 0,1 0 0 0 0,0 0 0 0 0,-1 0 0 0 0,0 0 1 0 0,1-1-1 0 0,-1 1 0 0 0,-2 0 0 0 0,3-1 283 0 0,-5-15 90 0 0,7 11-395 0 0,0-1 0 0 0,0 1 0 0 0,1-1 1 0 0,-1 1-1 0 0,1-1 0 0 0,0 1 0 0 0,0 0 0 0 0,5-8 0 0 0,25-30 129 0 0,-31 41-199 0 0,58-68-104 0 0,3 4 0 0 0,92-76 0 0 0,-109 107-1360 0 0,-39 30 959 0 0,0 1 1 0 0,-1 0-1 0 0,1 0 0 0 0,0 0 1 0 0,0 1-1 0 0,11-3 0 0 0,0 3-1465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21 113 13991 0 0,'0'0'1268'0'0,"1"1"-1041"0"0,0 2-44 0 0,0-1 0 0 0,1 0 1 0 0,-1 1-1 0 0,1-1 0 0 0,0 0 0 0 0,0 0 0 0 0,0 0 1 0 0,0 0-1 0 0,0 0 0 0 0,0 0 0 0 0,0-1 1 0 0,1 1-1 0 0,-1-1 0 0 0,0 1 0 0 0,1-1 0 0 0,-1 0 1 0 0,5 1-1 0 0,-2-1 206 0 0,0 0-1 0 0,0 0 1 0 0,0 0 0 0 0,0-1 0 0 0,0 0-1 0 0,0 0 1 0 0,5-1 0 0 0,13-3 126 0 0,0-1 0 0 0,-1 0 0 0 0,1-2 0 0 0,-1 0 1 0 0,-1-2-1 0 0,0 0 0 0 0,23-15 0 0 0,-34 18-496 0 0,-1-1 0 0 0,0-1-1 0 0,13-13 1 0 0,8-6-37 0 0,-30 26 6 0 0,1 1-1 0 0,-1 0 0 0 0,0 0 0 0 0,0 0 1 0 0,1 0-1 0 0,-1 0 0 0 0,0-1 0 0 0,0 1 1 0 0,1 0-1 0 0,-1 0 0 0 0,0 0 0 0 0,0-1 1 0 0,0 1-1 0 0,1 0 0 0 0,-1 0 0 0 0,0-1 1 0 0,0 1-1 0 0,0 0 0 0 0,0 0 0 0 0,0-1 1 0 0,0 1-1 0 0,0 0 0 0 0,1 0 0 0 0,-1-1 1 0 0,0 1-1 0 0,0 0 0 0 0,0-1 0 0 0,0 1 1 0 0,0 0-1 0 0,0 0 0 0 0,0-1 1 0 0,0 1-1 0 0,-10-3-159 0 0,-14 5-22 0 0,6 4 90 0 0,1 0 0 0 0,-1 2 0 0 0,1 0 0 0 0,-16 11 0 0 0,-63 46 35 0 0,70-46 27 0 0,20-15 42 0 0,-56 43 0 0 0,53-40 0 0 0,2 0 0 0 0,-1 1 0 0 0,1 0 0 0 0,0 0 0 0 0,-7 11 0 0 0,13-17 1 0 0,-1 1 0 0 0,1-1-1 0 0,0 1 1 0 0,-1 0 0 0 0,1-1 0 0 0,1 1-1 0 0,-1 0 1 0 0,0-1 0 0 0,1 1-1 0 0,-1 0 1 0 0,1 0 0 0 0,0 0 0 0 0,0 0-1 0 0,0-1 1 0 0,0 1 0 0 0,0 0 0 0 0,1 0-1 0 0,-1 0 1 0 0,1 0 0 0 0,0-1 0 0 0,0 1-1 0 0,0 0 1 0 0,0-1 0 0 0,0 1-1 0 0,3 4 1 0 0,0-3 2 0 0,-1 0 1 0 0,1 0-1 0 0,-1 0 0 0 0,1-1 0 0 0,0 0 0 0 0,0 0 1 0 0,1 0-1 0 0,-1 0 0 0 0,0 0 0 0 0,1-1 0 0 0,0 0 1 0 0,0 0-1 0 0,7 2 0 0 0,3 0-452 0 0,40 10-265 0 0,-16-10-6339 0 0,-17-5-59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2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289 206 11951 0 0,'0'0'547'0'0,"-2"0"-11"0"0,-16 0-323 0 0,16 0 226 0 0,-1 1-1 0 0,0-1 0 0 0,0 1 1 0 0,1 0-1 0 0,-1 0 0 0 0,1 0 1 0 0,-4 2-1 0 0,5-2 189 0 0,1 0-109 0 0,-8 23 1510 0 0,7-22-1692 0 0,2-1 0 0 0,-1 3-154 0 0,2-1 1 0 0,-1 1-1 0 0,0-1 0 0 0,1 1 0 0 0,-1-1 1 0 0,1 0-1 0 0,0 0 0 0 0,0 0 1 0 0,0 0-1 0 0,1 0 0 0 0,-1 0 0 0 0,1-1 1 0 0,-1 1-1 0 0,1-1 0 0 0,3 2 0 0 0,8 6 100 0 0,0-1-1 0 0,16 7 0 0 0,-18-9-156 0 0,-6-4-116 0 0,0-1 0 0 0,1 1 0 0 0,-1-1-1 0 0,1 0 1 0 0,0-1 0 0 0,0 1-1 0 0,-1-2 1 0 0,1 1 0 0 0,0-1 0 0 0,0 1-1 0 0,0-2 1 0 0,0 1 0 0 0,0-1-1 0 0,0 0 1 0 0,10-3 0 0 0,0-2 15 0 0,0 0 0 0 0,0-1-1 0 0,0-1 1 0 0,26-17 0 0 0,-33 19-127 0 0,0-1-1 0 0,0-1 1 0 0,0 0-1 0 0,-1 0 1 0 0,0-1-1 0 0,-1 0 1 0 0,0 0 0 0 0,9-14-1 0 0,-13 17 41 0 0,-1-1 0 0 0,1 1 0 0 0,-1-1 0 0 0,0 0 0 0 0,-1 0 0 0 0,0 0 0 0 0,0 0 0 0 0,0 0 0 0 0,-1-1 0 0 0,0 1-1 0 0,0-1 1 0 0,-1 1 0 0 0,0 0 0 0 0,0-1 0 0 0,-2-7 0 0 0,1 11 9 0 0,1 0 21 0 0,-1-1 0 0 0,0 1 0 0 0,0-1 0 0 0,0 1 0 0 0,-1-1 1 0 0,1 1-1 0 0,-1 0 0 0 0,0 0 0 0 0,0 0 0 0 0,-1 0 0 0 0,1 0 1 0 0,-1 0-1 0 0,0 0 0 0 0,0 1 0 0 0,-4-4 0 0 0,6 6 33 0 0,-1-1 1 0 0,0 1-1 0 0,0 0 0 0 0,0 0 0 0 0,0 0 0 0 0,0 0 0 0 0,0 1 1 0 0,0-1-1 0 0,0 0 0 0 0,-1 1 0 0 0,1-1 0 0 0,0 1 0 0 0,0 0 1 0 0,-1 0-1 0 0,1 0 0 0 0,0 0 0 0 0,0 0 0 0 0,0 1 0 0 0,-1-1 1 0 0,1 0-1 0 0,0 1 0 0 0,0 0 0 0 0,-4 1 0 0 0,-6 3-14 0 0,0 0 0 0 0,-20 14-1 0 0,28-17 1 0 0,-337 215-613 0 0,339-216 630 0 0,-30 22-10 0 0,-30 27 1 0 0,52-41 75 0 0,1 1 0 0 0,0 0 0 0 0,0 0 0 0 0,1 1-1 0 0,1 0 1 0 0,-12 23 0 0 0,14-23 49 0 0,0 1 0 0 0,1-1 0 0 0,0 1 0 0 0,1 0-1 0 0,0 1 1 0 0,-1 15 0 0 0,4-21-37 0 0,-1 1-1 0 0,1-1 1 0 0,1 1-1 0 0,0-1 1 0 0,0 1 0 0 0,0-1-1 0 0,1 0 1 0 0,0 1-1 0 0,0-1 1 0 0,1 0 0 0 0,5 10-1 0 0,66 107 1747 0 0,-67-115-1743 0 0,0 0 0 0 0,1-1 1 0 0,0 1-1 0 0,18 12 0 0 0,-23-19-58 0 0,0 0 0 0 0,0 0 0 0 0,0-1 0 0 0,0 1-1 0 0,0-1 1 0 0,0 0 0 0 0,0 0 0 0 0,0 0 0 0 0,1 0 0 0 0,-1-1 0 0 0,0 1 0 0 0,0-1-1 0 0,1 0 1 0 0,-1 0 0 0 0,4 0 0 0 0,4-2 58 0 0,-1 1 1 0 0,0-1 0 0 0,13-5-1 0 0,164-59 817 0 0,-162 58-774 0 0,-5 2 15 0 0,22-5 0 0 0,-40 11-67 0 0,9 3 58 0 0,-7-3-111 0 0,13 4 148 0 0,-8 0-117 0 0,-1-1-31 0 0,-7-3 227 0 0,12-16-5988 0 0,-6 7 3850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271 801 18975 0 0,'15'-16'3291'0'0,"-17"16"-3160"0"0,0 1 1 0 0,1-1-1 0 0,-1 1 0 0 0,1 0 1 0 0,-1 0-1 0 0,1 0 1 0 0,-1-1-1 0 0,1 1 0 0 0,0 0 1 0 0,-2 2-1 0 0,-1 0-2 0 0,-46 35 307 0 0,2 2 0 0 0,-48 50 0 0 0,89-81-428 0 0,-1 0-1 0 0,1 1 1 0 0,0 0-1 0 0,1 0 1 0 0,0 0-1 0 0,1 0 1 0 0,0 1-1 0 0,1 0 1 0 0,0 0-1 0 0,-3 13 1 0 0,6-19-13 0 0,0-1-1 0 0,0 1 1 0 0,1 0 0 0 0,0 0-1 0 0,0-1 1 0 0,0 1 0 0 0,0 0 0 0 0,1 0-1 0 0,-1 0 1 0 0,1-1 0 0 0,0 1 0 0 0,1 0-1 0 0,-1-1 1 0 0,1 1 0 0 0,0-1-1 0 0,0 0 1 0 0,0 1 0 0 0,1-1 0 0 0,0 0-1 0 0,-1-1 1 0 0,2 1 0 0 0,-1 0-1 0 0,0-1 1 0 0,0 1 0 0 0,1-1 0 0 0,0 0-1 0 0,4 3 1 0 0,-1-3 7 0 0,0 0 1 0 0,-1 0-1 0 0,1 0 0 0 0,0-1 1 0 0,0 0-1 0 0,1 0 1 0 0,-1 0-1 0 0,0-1 0 0 0,1-1 1 0 0,-1 1-1 0 0,0-1 0 0 0,1 0 1 0 0,-1-1-1 0 0,11-1 0 0 0,-1-1-169 0 0,0-1 1 0 0,0-1-1 0 0,0 0 0 0 0,31-15 0 0 0,61-44-2334 0 0,-68 36 837 0 0</inkml:trace>
  <inkml:trace contextRef="#ctx0" brushRef="#br0" timeOffset="1">1461 0 18431 0 0,'0'0'1668'0'0,"-1"2"-1376"0"0,-128 169 1628 0 0,4 49-726 0 0,15 9-524 0 0,57-117-433 0 0,-24 41-133 0 0,-31 69 19 0 0,101-207-149 0 0,-36 74-832 0 0,37-79 691 0 0,0 0 0 0 0,-1 0 0 0 0,0-1 0 0 0,0 1 0 0 0,-1-2 0 0 0,-11 11 0 0 0,18-19-247 0 0,-8 8-94 0 0,3-8-3735 0 0,1-6 2605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49 5063 0 0,'-22'-5'16480'0'0,"32"12"-14947"0"0,-3-5-1296 0 0,1 1 0 0 0,-1-1 0 0 0,0-1 0 0 0,0 1 0 0 0,1-1-1 0 0,-1-1 1 0 0,9 1 0 0 0,54-6 792 0 0,-44 3-783 0 0,255-32 657 0 0,-278 34-905 0 0,40-7-253 0 0,65-6-1671 0 0,-85 11-1263 0 0,26 3-1 0 0,-37 0 802 0 0</inkml:trace>
  <inkml:trace contextRef="#ctx0" brushRef="#br0" timeOffset="1">729 130 1375 0 0,'10'24'124'0'0,"-1"0"3228"0"0,-1 1-1 0 0,-1-1 0 0 0,0 2 0 0 0,1 25 0 0 0,-6-38-1977 0 0,-2 0-1 0 0,0 0 0 0 0,0 1 0 0 0,-1-1 0 0 0,-3 13 0 0 0,1-15-1449 0 0,0 0-1 0 0,0 0 1 0 0,-9 16-1 0 0,4-12-151 0 0,0 0-1 0 0,-1-1 1 0 0,-1-1-1 0 0,-18 20 1 0 0,-4 1-7639 0 0,21-23 463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0,'0'0'9256'0'0,"2"11"-8736"0"0,-1 2-40 0 0,3 0-16 0 0,1 2-1080 0 0,-1-2-216 0 0,1 1-48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 8287 0 0,'0'0'1102'0'0,"-5"6"1812"0"0,-46 60 3744 0 0,-16 42-4349 0 0,59-94-1984 0 0,1 0 0 0 0,0 1 0 0 0,-8 24 0 0 0,13-31-94 0 0,0 0 0 0 0,1 0 0 0 0,-1 0-1 0 0,1 0 1 0 0,1 0 0 0 0,0 0 0 0 0,0 0-1 0 0,3 16 1 0 0,-3-22 156 0 0,2-2-182 0 0,-1 1-154 0 0,1 0 1 0 0,0 0-1 0 0,0-1 0 0 0,1 1 0 0 0,-1-1 1 0 0,0 1-1 0 0,0-1 0 0 0,0 0 1 0 0,0 0-1 0 0,0 0 0 0 0,0 0 0 0 0,0 0 1 0 0,0-1-1 0 0,4 0 0 0 0,-1-1 9 0 0,-1 1 0 0 0,1-1 0 0 0,-1 0 0 0 0,1 0 0 0 0,-1-1 0 0 0,5-3 0 0 0,-1 0-14 0 0,1-1 0 0 0,-1-1 0 0 0,-1 1-1 0 0,0-1 1 0 0,10-13 0 0 0,-9 8-54 0 0,-1 1-1 0 0,0-1 0 0 0,-1 0 1 0 0,0-1-1 0 0,-1 1 1 0 0,6-25-1 0 0,-9 29-142 0 0,0-1 0 0 0,-1 1 0 0 0,0-1 0 0 0,-1 1 0 0 0,0-1-1 0 0,0 1 1 0 0,-1-1 0 0 0,0 1 0 0 0,-1-1 0 0 0,0 1 0 0 0,-4-12 0 0 0,4 18 12 0 0,1 0 0 0 0,-1 0 1 0 0,1 0-1 0 0,-1 0 0 0 0,0 0 1 0 0,0 1-1 0 0,0-1 0 0 0,0 1 1 0 0,0-1-1 0 0,-1 1 0 0 0,1 0 1 0 0,-1 0-1 0 0,1 0 0 0 0,-1 0 1 0 0,0 1-1 0 0,-6-4 0 0 0,9 5 93 0 0,0 0 0 0 0,-1 0 0 0 0,1 0-1 0 0,0 0 1 0 0,-1 0 0 0 0,1 0-1 0 0,0 0 1 0 0,-1 0 0 0 0,1 0 0 0 0,-1 0-1 0 0,1 0 1 0 0,0 0 0 0 0,-1 0-1 0 0,1 0 1 0 0,0 0 0 0 0,-1 0 0 0 0,1 0-1 0 0,0 0 1 0 0,-1 0 0 0 0,1 0-1 0 0,0 1 1 0 0,-1-1 0 0 0,1 0 0 0 0,0 0-1 0 0,-1 0 1 0 0,1 1 0 0 0,0-1-1 0 0,0 0 1 0 0,-1 1 0 0 0,1-1 0 0 0,0 0-1 0 0,0 0 1 0 0,-1 1 0 0 0,1-1-1 0 0,0 0 1 0 0,0 1 0 0 0,0 0 0 0 0,-2 13-2727 0 0,4-3 735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24 294 16207 0 0,'0'0'744'0'0,"0"2"-18"0"0,-22 52 1360 0 0,22-54-1996 0 0,0 1 0 0 0,0-1 0 0 0,-1 1 0 0 0,1-1 0 0 0,0 1 0 0 0,0 0 0 0 0,0-1 0 0 0,0 1 0 0 0,0-1 0 0 0,0 1-1 0 0,0 0 1 0 0,0-1 0 0 0,0 1 0 0 0,0 0 0 0 0,0-1 0 0 0,0 1 0 0 0,0-1 0 0 0,1 1 0 0 0,-1-1 0 0 0,0 1 0 0 0,0 0 0 0 0,1-1 0 0 0,-1 1 0 0 0,0-1 0 0 0,1 1 0 0 0,-1-1-1 0 0,1 1 1 0 0,-1-1 0 0 0,0 0 0 0 0,1 1 0 0 0,-1-1 0 0 0,1 1 0 0 0,-1-1 0 0 0,1 0 0 0 0,-1 0 0 0 0,1 1 0 0 0,0-1 0 0 0,-1 0 0 0 0,1 0 0 0 0,-1 1 0 0 0,1-1-1 0 0,0 0 1 0 0,-1 0 0 0 0,1 0 0 0 0,-1 0 0 0 0,2 0 0 0 0,1 0 2 0 0,1 1 0 0 0,0-1 1 0 0,0 0-1 0 0,0 0 0 0 0,5-1 0 0 0,3-2-3 0 0,-1 0-1 0 0,0 0 1 0 0,0-2-1 0 0,0 1 1 0 0,19-12-1 0 0,48-36 479 0 0,-44 28-481 0 0,5-6-69 0 0,-1-2 0 0 0,37-40-1 0 0,-12 11-2 0 0,-57 55-6 0 0,5-5 100 0 0,1 1-1 0 0,15-10 1 0 0,-24 17-87 0 0,1 1-1 0 0,-1 1 1 0 0,0-1-1 0 0,1 0 1 0 0,-1 1-1 0 0,1 0 1 0 0,-1-1-1 0 0,1 1 1 0 0,-1 1-1 0 0,1-1 1 0 0,0 0-1 0 0,0 1 1 0 0,-1 0-1 0 0,7 0 1 0 0,-7 1-18 0 0,0 0 0 0 0,-1 0 1 0 0,1 0-1 0 0,0 0 0 0 0,-1 0 0 0 0,1 1 1 0 0,-1-1-1 0 0,1 1 0 0 0,-1 0 0 0 0,0 0 1 0 0,0-1-1 0 0,0 1 0 0 0,0 1 0 0 0,0-1 1 0 0,0 0-1 0 0,0 0 0 0 0,-1 1 0 0 0,3 4 0 0 0,2 4 14 0 0,-1 1 0 0 0,7 21 0 0 0,-11-30-16 0 0,63 202 1663 0 0,-57-183-1565 0 0,0-1 1 0 0,18 36-1 0 0,-21-50-349 0 0,0 1 0 0 0,1-1-1 0 0,0 0 1 0 0,0 0 0 0 0,0 0 0 0 0,1-1-1 0 0,0 0 1 0 0,0 0 0 0 0,1 0 0 0 0,8 5-1 0 0,2-2-1006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2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92 5063 0 0,'12'-10'151'0'0,"0"0"0"0"0,1 2 0 0 0,0-1 0 0 0,16-7 0 0 0,14-4 2987 0 0,1 2 8520 0 0,-46 19-11346 0 0,-77 55 752 0 0,-2 0-839 0 0,56-35-225 0 0,-78 69 0 0 0,65-54 0 0 0,-96 106 0 0 0,94-96-49 0 0,13-16 40 0 0,2 1 1 0 0,1 1 0 0 0,-26 46-1 0 0,46-71 2 0 0,0 1 0 0 0,1 0 0 0 0,0-1 0 0 0,1 1 0 0 0,-1 0-1 0 0,2 0 1 0 0,-1 1 0 0 0,1-1 0 0 0,0 0 0 0 0,1 0 0 0 0,1 14-1 0 0,-1-17 8 0 0,1 0-1 0 0,0 0 1 0 0,1 0-1 0 0,-1 0 1 0 0,1-1-1 0 0,0 1 1 0 0,0 0-1 0 0,1-1 1 0 0,-1 1-1 0 0,1-1 1 0 0,0 0-1 0 0,0 0 1 0 0,0 0 0 0 0,1 0-1 0 0,-1-1 1 0 0,1 1-1 0 0,0-1 1 0 0,0 0-1 0 0,9 5 1 0 0,-4-3 52 0 0,0-1 0 0 0,0 0 0 0 0,1 0 0 0 0,0-1 0 0 0,15 4 0 0 0,53 3 582 0 0,-57-9-403 0 0,0 2-1 0 0,1 0 1 0 0,25 8 0 0 0,-35-6-189 0 0,-11-4-49 0 0,1-1 0 0 0,0 1 0 0 0,-1 0-1 0 0,1-1 1 0 0,-1 1 0 0 0,0 0 0 0 0,1 0 0 0 0,-1 0-1 0 0,1 0 1 0 0,-1 1 0 0 0,0-1 0 0 0,0 0-1 0 0,0 1 1 0 0,0-1 0 0 0,0 0 0 0 0,0 1-1 0 0,0-1 1 0 0,0 1 0 0 0,0 2 0 0 0,1 6-3279 0 0,-2-4-1761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2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119 123 1375 0 0,'1'-7'1621'0'0,"-2"-36"14812"0"0,-12 54-15073 0 0,11-7-1286 0 0,-1 0 1 0 0,1 0-1 0 0,0 0 1 0 0,0 0 0 0 0,1 0-1 0 0,-1 0 1 0 0,-1 9-1 0 0,-4 34-119 0 0,5-24 83 0 0,-26 151 17 0 0,-7 58 7 0 0,19-113 4 0 0,16-118 457 0 0,6-12 113 0 0,103-164 627 0 0,-90 147-1232 0 0,1 1 0 0 0,2 1 0 0 0,1 0 0 0 0,49-41 0 0 0,-69 66 11 0 0,-3 1-41 0 0,1-1-1 0 0,0 1 1 0 0,0 0-1 0 0,0 0 0 0 0,0 0 1 0 0,0 1-1 0 0,0-1 1 0 0,0 0-1 0 0,0 0 0 0 0,-1 0 1 0 0,1 1-1 0 0,0-1 1 0 0,0 0-1 0 0,0 1 0 0 0,0-1 1 0 0,-1 1-1 0 0,1-1 1 0 0,0 1-1 0 0,0-1 0 0 0,-1 1 1 0 0,1 0-1 0 0,-1-1 0 0 0,1 1 1 0 0,0 0-1 0 0,-1-1 1 0 0,1 1-1 0 0,-1 0 0 0 0,1 1 1 0 0,1 1-2 0 0,2 5-7 0 0,0 0-1 0 0,-1 0 1 0 0,0 1-1 0 0,0-1 1 0 0,-1 1-1 0 0,0 0 1 0 0,1 12-1 0 0,2 5-3 0 0,1 2 12 0 0,1 0 0 0 0,1 0 0 0 0,1-1 0 0 0,16 32 0 0 0,-21-52 0 0 0,-1 0 0 0 0,1 0 0 0 0,1-1 0 0 0,-1 0 0 0 0,1 0 0 0 0,0 0 0 0 0,9 8 0 0 0,-7-10 11 0 0,-7-4-6 0 0,1 1 1 0 0,0-1-1 0 0,0 0 1 0 0,0 0-1 0 0,-1 0 1 0 0,1 1-1 0 0,0-1 0 0 0,0 0 1 0 0,0 0-1 0 0,-1 0 1 0 0,1 0-1 0 0,0 0 1 0 0,0 0-1 0 0,0-1 1 0 0,-1 1-1 0 0,1 0 1 0 0,0 0-1 0 0,0-1 0 0 0,0 1 1 0 0,-1 0-1 0 0,1-1 1 0 0,0 1-1 0 0,-1-1 1 0 0,1 1-1 0 0,0-1 1 0 0,0 0-1 0 0,15-16 418 0 0,-14 16-340 0 0,7-12 319 0 0,-1-1 1 0 0,1 1-1 0 0,11-30 0 0 0,10-17-19 0 0,7-3-295 0 0,52-80 72 0 0,-15 46-167 0 0,98-100-1 0 0,-166 191-86 0 0,0 0 0 0 0,0 0 0 0 0,0 1 0 0 0,1-1 0 0 0,0 1-1 0 0,0 1 1 0 0,8-5 0 0 0,-14 9 28 0 0,0 0 0 0 0,0-1 0 0 0,0 1 0 0 0,0 0-1 0 0,0 0 1 0 0,-1 0 0 0 0,1 0 0 0 0,0 0 0 0 0,0 0 0 0 0,0 0 0 0 0,0 0 0 0 0,0 0 0 0 0,0 0-1 0 0,0 0 1 0 0,0 0 0 0 0,0 1 0 0 0,-1-1 0 0 0,1 0 0 0 0,0 1 0 0 0,0-1 0 0 0,0 1-1 0 0,-1-1 1 0 0,1 1 0 0 0,0-1 0 0 0,0 1 0 0 0,-1 0 0 0 0,1-1 0 0 0,0 1 0 0 0,-1 0-1 0 0,1-1 1 0 0,-1 1 0 0 0,1 0 0 0 0,-1 0 0 0 0,1 0 0 0 0,-1-1 0 0 0,1 2 0 0 0,0 2-996 0 0,1 1 0 0 0,-1-1 0 0 0,0 0 0 0 0,0 0 0 0 0,0 1 0 0 0,0 5 0 0 0,0 13-6002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2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27 283 9671 0 0,'2'-1'9050'0'0,"28"-14"-4625"0"0,-9 3-3439 0 0,32-12 0 0 0,-17 11-756 0 0,61-32-1 0 0,-82 36-184 0 0,0 0-1 0 0,0-1 0 0 0,-1-1 0 0 0,0 0 1 0 0,-1-1-1 0 0,14-16 0 0 0,-25 26-69 0 0,0-1-1 0 0,0 0 0 0 0,-1 0 1 0 0,1 0-1 0 0,-1 0 1 0 0,0 0-1 0 0,1 0 0 0 0,-2 0 1 0 0,1-1-1 0 0,0 1 1 0 0,0 0-1 0 0,-1-1 0 0 0,0-3 1 0 0,0 6 14 0 0,0-1-1 0 0,0 1 1 0 0,0-1 0 0 0,0 1 0 0 0,0 0 0 0 0,0-1-1 0 0,-1 1 1 0 0,1-1 0 0 0,-1 1 0 0 0,1 0-1 0 0,-1 0 1 0 0,1-1 0 0 0,-1 1 0 0 0,0 0 0 0 0,0 0-1 0 0,1 0 1 0 0,-1 0 0 0 0,0-1 0 0 0,0 1 0 0 0,0 1-1 0 0,0-1 1 0 0,0 0 0 0 0,0 0 0 0 0,-1 0 0 0 0,1 0-1 0 0,0 1 1 0 0,0-1 0 0 0,-1 1 0 0 0,1-1 0 0 0,0 1-1 0 0,-1-1 1 0 0,1 1 0 0 0,0 0 0 0 0,-2-1-1 0 0,-3 1-6 0 0,0 0 0 0 0,0 0-1 0 0,1 1 1 0 0,-1-1 0 0 0,0 1-1 0 0,0 0 1 0 0,1 1 0 0 0,-1 0-1 0 0,1 0 1 0 0,-10 4 0 0 0,-5 5-5 0 0,-26 17 1 0 0,32-18 3 0 0,3-3 14 0 0,-18 11-15 0 0,1 1-1 0 0,2 1 1 0 0,-32 31-1 0 0,50-44 14 0 0,1 1-1 0 0,1 1 1 0 0,0-1-1 0 0,0 1 1 0 0,0 0-1 0 0,-4 12 0 0 0,7-14 3 0 0,1-1-1 0 0,0 0 1 0 0,0 1 0 0 0,1-1-1 0 0,0 1 1 0 0,0-1-1 0 0,0 1 1 0 0,1 0-1 0 0,0-1 1 0 0,2 14-1 0 0,-1-16 0 0 0,0 1 1 0 0,0-1-1 0 0,0 0 1 0 0,1 1-1 0 0,-1-1 0 0 0,1 0 1 0 0,0 0-1 0 0,0 0 0 0 0,0-1 1 0 0,1 1-1 0 0,0 0 0 0 0,-1-1 1 0 0,1 0-1 0 0,6 6 0 0 0,-4-5 27 0 0,1-1 1 0 0,-1 1-1 0 0,1-1 0 0 0,0 0 0 0 0,0 0 0 0 0,0-1 0 0 0,0 1 0 0 0,0-1 0 0 0,8 1 0 0 0,0-1-195 0 0,1 0 1 0 0,-1-1-1 0 0,1 0 0 0 0,-1-1 0 0 0,0-1 0 0 0,1-1 0 0 0,-1 0 0 0 0,21-5 0 0 0,-14 0-659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2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0 919 0 0,'0'0'80'0'0,"-6"6"-80"0"0,-1 1 1400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2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70 3679 0 0,'0'0'11216'0'0,"-1"1"-10562"0"0,-10 21 441 0 0,0 1 0 0 0,-8 29 0 0 0,8-22-696 0 0,10-27-382 0 0,-30 90 631 0 0,29-84-578 0 0,0 1 0 0 0,0-1 0 0 0,1 1 0 0 0,1-1 0 0 0,-1 1-1 0 0,2 0 1 0 0,-1-1 0 0 0,3 11 0 0 0,4-2 82 0 0,-6-17-88 0 0,1-1 0 0 0,2 0-16 0 0,1 0 0 0 0,0 0 1 0 0,0-1-1 0 0,0 1 0 0 0,0-1 0 0 0,-1 0 0 0 0,1-1 0 0 0,0 1 1 0 0,-1-1-1 0 0,1 0 0 0 0,-1 0 0 0 0,0 0 0 0 0,1-1 0 0 0,-1 1 0 0 0,0-1 1 0 0,-1 0-1 0 0,7-6 0 0 0,7-8 68 0 0,-1 0 0 0 0,19-25 0 0 0,-31 36-111 0 0,126-186 119 0 0,-120 177 129 0 0,-10 17 157 0 0,-2 4-401 0 0,-3 16 54 0 0,2 1 0 0 0,0 0 0 0 0,1 0-1 0 0,2 0 1 0 0,0 0 0 0 0,2 0 0 0 0,0 0 0 0 0,2 0-1 0 0,9 36 1 0 0,-11-54-53 0 0,0 0 0 0 0,0 0 0 0 0,0-1 0 0 0,0 1 0 0 0,1-1 0 0 0,-1 0 0 0 0,1 1 0 0 0,1-1-1 0 0,-1-1 1 0 0,7 8 0 0 0,-8-10 9 0 0,0 1-1 0 0,1-1 1 0 0,-1 1-1 0 0,0-1 1 0 0,1 0-1 0 0,-1 0 1 0 0,0 0-1 0 0,1 0 1 0 0,-1 0-1 0 0,1-1 1 0 0,0 1-1 0 0,-1-1 1 0 0,1 0-1 0 0,0 0 1 0 0,-1 0-1 0 0,1 0 1 0 0,-1 0-1 0 0,1 0 1 0 0,0-1-1 0 0,-1 1 1 0 0,1-1-1 0 0,3-1 1 0 0,5-2 76 0 0,-1-1 1 0 0,0 0 0 0 0,0 0-1 0 0,0-1 1 0 0,-1-1 0 0 0,0 1-1 0 0,0-2 1 0 0,0 1 0 0 0,-1-1-1 0 0,0 0 1 0 0,9-14 0 0 0,4-8 46 0 0,-1-1 1 0 0,18-41-1 0 0,17-28 112 0 0,-47 87-254 0 0,26-35 28 0 0,-30 43-46 0 0,0 0 1 0 0,1 0-1 0 0,0 0 1 0 0,0 1-1 0 0,0 0 1 0 0,7-5-1 0 0,-11 9-129 0 0,1 0 0 0 0,-1 0 0 0 0,1 0 0 0 0,-1 0 0 0 0,1 0 0 0 0,-1 0 0 0 0,1 0 0 0 0,-1 0 0 0 0,1 1 0 0 0,-1-1 0 0 0,0 0 0 0 0,3 2 0 0 0,-3-2 24 0 0,5 3-584 0 0,-1 1 0 0 0,0-1 1 0 0,0 1-1 0 0,0 0 0 0 0,0 0 1 0 0,-1 0-1 0 0,0 1 0 0 0,7 8 1 0 0,-5-6 226 0 0,14 18-1663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2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8319 0 0,'0'0'756'0'0,"-8"5"-608"0"0,-56 24 10072 0 0,60-20-6352 0 0,13-6-3716 0 0,0-1 0 0 0,0-1-1 0 0,0 0 1 0 0,1 0 0 0 0,-1-1 0 0 0,0 0-1 0 0,16-3 1 0 0,-2 0 187 0 0,0-2 1 0 0,22-7-1 0 0,32-14-944 0 0,-75 26 322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2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37 7831 0 0,'2'-37'16133'0'0,"-3"38"-16054"0"0,0 0-1 0 0,0 0 0 0 0,0 0 0 0 0,0 0 0 0 0,0 0 1 0 0,0 0-1 0 0,0 1 0 0 0,0-1 0 0 0,0 0 0 0 0,1 0 1 0 0,-2 3-1 0 0,1-1 26 0 0,-11 20-6 0 0,1 2 1 0 0,1-1-1 0 0,2 1 0 0 0,0 1 1 0 0,2 0-1 0 0,-5 39 0 0 0,10-55-135 0 0,0 1 1 0 0,1-1-1 0 0,1 18 0 0 0,0-26-217 0 0,1-2-597 0 0,0-1 623 0 0,1 1 0 0 0,-1 0 0 0 0,1-1 0 0 0,-1 0 1 0 0,0 1-1 0 0,1-1 0 0 0,-1 0 0 0 0,0 0 0 0 0,0 0 0 0 0,0-1 0 0 0,4-2 0 0 0,21-22-5568 0 0,-26 25 5245 0 0,20-23-6083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2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21 3223 0 0,'3'-21'21959'0'0,"-3"27"-23298"0"0,-12 44 1860 0 0,-2 0-1 0 0,-28 64 1 0 0,11-29-503 0 0,-10 15-123 0 0,23-60-1159 0 0,-15 50 0 0 0,33-90 1200 0 0,0 0 0 0 0,0 0 0 0 0,0 0 0 0 0,0 0 0 0 0,0 0 0 0 0,0 0 1 0 0,-1 0-1 0 0,1 0 0 0 0,0 0 0 0 0,0 1 0 0 0,0-1 0 0 0,0 0 0 0 0,0 0 0 0 0,0 0 0 0 0,0 0 1 0 0,0 0-1 0 0,0 0 0 0 0,0 1 0 0 0,0-1 0 0 0,0 0 0 0 0,0 0 0 0 0,0 0 0 0 0,0 0 0 0 0,0 0 1 0 0,0 0-1 0 0,0 1 0 0 0,0-1 0 0 0,0 0 0 0 0,0 0 0 0 0,0 0 0 0 0,0 0 0 0 0,0 0 0 0 0,0 0 0 0 0,0 0 1 0 0,1 1-1 0 0,-1-1 0 0 0,0 0 0 0 0,0 0 0 0 0,0 0 0 0 0,0 0 0 0 0,0 0 0 0 0,0 0 0 0 0,0 0 1 0 0,0 0-1 0 0,0 0 0 0 0,1 0 0 0 0,-1 0 0 0 0,0 1 0 0 0,0-1 0 0 0,0 0 0 0 0,0 0 0 0 0,0 0 1 0 0,0 0-1 0 0,0 0 0 0 0,1 0 0 0 0,-1 0 0 0 0,0 0 0 0 0,0 0 0 0 0,0 0 0 0 0,0 0 0 0 0,0 0 0 0 0,0 0 1 0 0,1 0-1 0 0,-1 0 0 0 0,0 0 0 0 0,0-1 0 0 0,0 1 0 0 0,0 0 0 0 0,13-8-2014 0 0,15-18-2951 0 0,-9 6 130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2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44 224 1839 0 0,'32'-53'272'0'0,"53"-63"15365"0"0,-66 92-13547 0 0,-15 18-1341 0 0,1 0 1 0 0,0 1-1 0 0,10-9 1057 0 0,-13 34-1585 0 0,0 4-119 0 0,-6 4 25 0 0,-1-1 0 0 0,-2 0 0 0 0,-1-1 0 0 0,-12 28 0 0 0,13-33-18 0 0,-55 136 470 0 0,-20 62-233 0 0,77-204-281 0 0,2 0 0 0 0,-1 0-1 0 0,-1 16 1 0 0,5-26-186 0 0,-1-1 0 0 0,1 0 0 0 0,0 1 0 0 0,0-1 0 0 0,1 1 1 0 0,-1-1-1 0 0,1 0 0 0 0,0 1 0 0 0,0-1 0 0 0,0 0 0 0 0,1 0 0 0 0,-1 0 1 0 0,1 0-1 0 0,5 8 0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2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83 371 13159 0 0,'-1'1'598'0'0,"-3"2"-486"0"0,0 0 0 0 0,0 1 1 0 0,0 0-1 0 0,1 0 0 0 0,0 0 1 0 0,0 0-1 0 0,-5 8 0 0 0,-8 12 867 0 0,-17 18 1394 0 0,33-44-2316 0 0,1 0 0 0 0,-1 0-1 0 0,0-1 1 0 0,1 1 0 0 0,-1 0-1 0 0,1 0 1 0 0,1-4 0 0 0,-1 6-29 0 0,12-32-5 0 0,1 1 0 0 0,1 1 0 0 0,2 1 0 0 0,1 0 0 0 0,1 1 0 0 0,2 1 1 0 0,1 1-1 0 0,0 1 0 0 0,2 1 0 0 0,37-29 0 0 0,-44 39 8 0 0,60-44-24 0 0,-64 49 266 0 0,0 1 0 0 0,0 1 1 0 0,1 0-1 0 0,18-6 0 0 0,-30 12-183 0 0,1 0-1 0 0,-1 1 1 0 0,1-1 0 0 0,-1 1-1 0 0,0-1 1 0 0,1 1 0 0 0,-1 0-1 0 0,1 0 1 0 0,-1 0-1 0 0,1 0 1 0 0,-1 0 0 0 0,1 1-1 0 0,-1-1 1 0 0,0 1-1 0 0,1-1 1 0 0,-1 1 0 0 0,0 0-1 0 0,5 2 1 0 0,-5-1-31 0 0,1 0-1 0 0,-1 0 1 0 0,0 0 0 0 0,-1 0-1 0 0,1 0 1 0 0,0 0 0 0 0,0 0-1 0 0,-1 1 1 0 0,1-1 0 0 0,-1 1-1 0 0,0-1 1 0 0,0 1 0 0 0,0-1-1 0 0,0 1 1 0 0,0 0 0 0 0,0 4-1 0 0,0 2-2 0 0,0 0 0 0 0,0 1-1 0 0,-1-1 1 0 0,-1 0 0 0 0,0 0-1 0 0,0 1 1 0 0,-3 10 0 0 0,-21 65 182 0 0,14-55-138 0 0,-20 54 0 0 0,-6 17-160 0 0,34-93-197 0 0,3-6-122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93 11519 0 0,'-2'1'8934'0'0,"-16"7"-8820"0"0,1 1 1 0 0,0 1 0 0 0,1 1-1 0 0,0 0 1 0 0,1 2 0 0 0,0-1-1 0 0,1 2 1 0 0,0 0 0 0 0,1 0-1 0 0,1 1 1 0 0,0 1-1 0 0,1 0 1 0 0,1 1 0 0 0,0 0-1 0 0,-9 24 1 0 0,17-37-158 0 0,1 0 0 0 0,0 0 0 0 0,0-1 0 0 0,0 1 0 0 0,1 0 0 0 0,-1 0 0 0 0,1 0 0 0 0,0 0 0 0 0,0 0 0 0 0,1 0 0 0 0,-1 0-1 0 0,1 0 1 0 0,-1-1 0 0 0,1 1 0 0 0,2 5 0 0 0,-2-7 39 0 0,1 1-1 0 0,-1-1 0 0 0,0-1 1 0 0,0 1-1 0 0,1 0 0 0 0,-1 0 0 0 0,1 0 1 0 0,-1-1-1 0 0,1 1 0 0 0,0-1 1 0 0,0 1-1 0 0,-1-1 0 0 0,1 0 1 0 0,0 1-1 0 0,0-1 0 0 0,1 0 1 0 0,-1 0-1 0 0,0-1 0 0 0,0 1 1 0 0,0 0-1 0 0,1-1 0 0 0,-1 1 1 0 0,0-1-1 0 0,0 0 0 0 0,1 0 1 0 0,-1 0-1 0 0,3 0 0 0 0,3-1 77 0 0,0 1 0 0 0,0-2 0 0 0,0 1 0 0 0,-1-1 0 0 0,1 0 0 0 0,-1-1 0 0 0,1 1 0 0 0,-1-2 0 0 0,0 1 0 0 0,0-1 0 0 0,0 0 0 0 0,8-6 0 0 0,-10 6 14 0 0,-1-1 0 0 0,1 1 0 0 0,-1-1 1 0 0,1 0-1 0 0,-1 0 0 0 0,-1-1 1 0 0,1 1-1 0 0,-1-1 0 0 0,0 0 0 0 0,0 1 1 0 0,-1-1-1 0 0,1-1 0 0 0,-2 1 1 0 0,1 0-1 0 0,1-9 0 0 0,3-42 192 0 0,-2-83 1 0 0,-4 130-352 0 0,3-39-1198 0 0,5 18-3614 0 0,-3 21-1875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20 12439 0 0,'-2'-8'1291'0'0,"2"8"-1261"0"0,0-1-1 0 0,0 0 1 0 0,-1 1-1 0 0,1-1 1 0 0,-1 0-1 0 0,1 1 1 0 0,0-1-1 0 0,-1 0 1 0 0,1 1 0 0 0,-1-1-1 0 0,1 1 1 0 0,-1-1-1 0 0,1 1 1 0 0,-1-1-1 0 0,0 1 1 0 0,1 0 0 0 0,-1-1-1 0 0,1 1 1 0 0,-1 0-1 0 0,0-1 1 0 0,0 1-1 0 0,1 0 1 0 0,-1 0 0 0 0,-1-1-1 0 0,0 1 197 0 0,1 0-1 0 0,-1 0 1 0 0,0 1-1 0 0,1-1 0 0 0,-1 0 1 0 0,0 1-1 0 0,1-1 1 0 0,-1 1-1 0 0,1 0 1 0 0,-3 1-1 0 0,-3 2 797 0 0,0 1 0 0 0,1-1 0 0 0,-10 10 0 0 0,-21 23-381 0 0,1 1 1 0 0,2 2-1 0 0,2 2 1 0 0,1 1-1 0 0,3 1 1 0 0,-45 94 0 0 0,42-65-635 0 0,3 0 1 0 0,3 2-1 0 0,-29 155 1 0 0,37-96-454 0 0,-5 22-2390 0 0,22-155 2279 0 0,-2-13-4579 0 0,1-3 824 0 0,-1-2-1008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63 163 14711 0 0,'-14'-3'1574'0'0,"12"2"-1450"0"0,0 1 0 0 0,0 0 0 0 0,0 0 0 0 0,0 0 0 0 0,0 0 0 0 0,0 0 0 0 0,0 0 0 0 0,0 0 1 0 0,0 0-1 0 0,0 1 0 0 0,1-1 0 0 0,-1 1 0 0 0,0-1 0 0 0,0 1 0 0 0,0 0 0 0 0,1 0 0 0 0,-3 1 1 0 0,3-1 51 0 0,0 0 0 0 0,0 0 0 0 0,0-1 1 0 0,0 1-1 0 0,0 0 0 0 0,1 0 1 0 0,-1 0-1 0 0,0 1 0 0 0,1-1 0 0 0,-1 0 1 0 0,0 0-1 0 0,1 0 0 0 0,-1 0 0 0 0,1 1 1 0 0,0-1-1 0 0,-1 0 0 0 0,1 0 1 0 0,0 1-1 0 0,0-1 0 0 0,0 0 0 0 0,0 1 1 0 0,0-1-1 0 0,0 0 0 0 0,0 0 1 0 0,1 2-1 0 0,-1-2-113 0 0,0 0-1 0 0,1 0 1 0 0,0 0 0 0 0,-1 0 0 0 0,1 0-1 0 0,-1 0 1 0 0,1 0 0 0 0,0 0 0 0 0,0-1-1 0 0,0 1 1 0 0,-1 0 0 0 0,1 0 0 0 0,0-1-1 0 0,0 1 1 0 0,2 0 0 0 0,15 7 353 0 0,-18-7-396 0 0,7 1 81 0 0,-1-1 1 0 0,1 1-1 0 0,-1-1 1 0 0,1 0-1 0 0,0 0 0 0 0,0-1 1 0 0,-1 0-1 0 0,11-1 1 0 0,56-12 328 0 0,-47 7-325 0 0,39-8 74 0 0,0-4 0 0 0,112-47 0 0 0,-72 13-3024 0 0,4-1-962 0 0,-99 48 2147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91 117 5063 0 0,'0'0'390'0'0,"1"-1"-252"0"0,7-17 7698 0 0,-11 32-1597 0 0,0-3-7370 0 0,-40 126 3302 0 0,0-3-1006 0 0,40-124-1043 0 0,1 1 1 0 0,1-1-1 0 0,-1 15 0 0 0,2-21-70 0 0,0-1 1 0 0,1 1-1 0 0,-1-1 1 0 0,1 1 0 0 0,-1-1-1 0 0,1 0 1 0 0,0 1-1 0 0,0-1 1 0 0,1 0-1 0 0,-1 1 1 0 0,1-1-1 0 0,-1 0 1 0 0,4 3-1 0 0,-4-5-29 0 0,0-1 1 0 0,0 1-1 0 0,0-1 0 0 0,0 0 1 0 0,0 1-1 0 0,0-1 0 0 0,1 0 0 0 0,-1 0 1 0 0,0 0-1 0 0,0 0 0 0 0,0 0 1 0 0,0 0-1 0 0,1 0 0 0 0,-1 0 0 0 0,0-1 1 0 0,0 1-1 0 0,0 0 0 0 0,0-1 1 0 0,0 1-1 0 0,2-1 0 0 0,-3 1 0 0 0,8-4 69 0 0,-1 1 1 0 0,0-1-1 0 0,0 0 0 0 0,0-1 0 0 0,-1 1 0 0 0,12-12 1 0 0,32-37 165 0 0,-21 18-339 0 0,-3-2 0 0 0,0-1 0 0 0,-3-1 0 0 0,-1-1 0 0 0,-2 0 0 0 0,-2-2 0 0 0,21-70 0 0 0,-38 108-467 0 0,2-8 870 0 0,-2 5-6078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62 13359 0 0,'8'-31'1210'0'0,"-8"30"-1165"0"0,0 1 1 0 0,0-1 0 0 0,0 1 0 0 0,1-1 0 0 0,-1 0 0 0 0,0 1-1 0 0,0-1 1 0 0,0 0 0 0 0,0 1 0 0 0,0-1 0 0 0,0 0 0 0 0,0 1-1 0 0,0-1 1 0 0,-1 0 0 0 0,1 1 0 0 0,0-1 0 0 0,0 0 0 0 0,0 1-1 0 0,-1-1 1 0 0,1 1 0 0 0,0-1 0 0 0,-1 1 0 0 0,1-1 0 0 0,0 1-1 0 0,-1-1 1 0 0,1 1 0 0 0,-1-1 0 0 0,1 1 0 0 0,-1-1 0 0 0,1 1-1 0 0,-1-1 1 0 0,1 1 0 0 0,-2-1 0 0 0,1 1 384 0 0,-1-2-124 0 0,-1 1 0 0 0,1 0 0 0 0,0-1 0 0 0,-1 1 1 0 0,1 0-1 0 0,-1 1 0 0 0,1-1 0 0 0,-1 0 0 0 0,1 1 1 0 0,-1 0-1 0 0,0-1 0 0 0,1 1 0 0 0,-1 0 0 0 0,0 0 1 0 0,1 0-1 0 0,-1 1 0 0 0,0-1 0 0 0,1 1 0 0 0,-1 0 1 0 0,1-1-1 0 0,-3 2 0 0 0,-7 3-139 0 0,0 0 1 0 0,-21 13-1 0 0,28-15-32 0 0,-37 21-73 0 0,2 1 0 0 0,0 3-1 0 0,2 1 1 0 0,-45 45 0 0 0,78-70-129 0 0,1 1 0 0 0,0-1-1 0 0,1 1 1 0 0,-1 0 0 0 0,1 1 0 0 0,0-1-1 0 0,-3 7 1 0 0,6-11 24 0 0,-1 1 0 0 0,1-1 0 0 0,0 0 0 0 0,-1 0 1 0 0,1 0-1 0 0,0 1 0 0 0,0-1 0 0 0,0 0 0 0 0,0 0 0 0 0,0 0 0 0 0,0 1 0 0 0,0-1 0 0 0,0 0 0 0 0,1 0 1 0 0,-1 0-1 0 0,0 1 0 0 0,1-1 0 0 0,-1 0 0 0 0,1 0 0 0 0,-1 0 0 0 0,1 0 0 0 0,-1 0 0 0 0,1 0 0 0 0,0 0 1 0 0,0 0-1 0 0,-1 0 0 0 0,1 0 0 0 0,0 0 0 0 0,0 0 0 0 0,0-1 0 0 0,0 1 0 0 0,0 0 0 0 0,0-1 0 0 0,0 1 1 0 0,0-1-1 0 0,1 1 0 0 0,-1-1 0 0 0,0 1 0 0 0,0-1 0 0 0,0 0 0 0 0,2 1 0 0 0,12 2-402 0 0,1-1 0 0 0,-1 0 0 0 0,0 0 0 0 0,25-3 0 0 0,-26 1 352 0 0,-1 0-1 0 0,1 0 1 0 0,-1 1 0 0 0,1 1 0 0 0,-1 0 0 0 0,25 8 0 0 0,-32-8 288 0 0,1 1 0 0 0,-1 1 1 0 0,0-1-1 0 0,0 1 0 0 0,0 0 0 0 0,-1 0 0 0 0,1 1 1 0 0,-1 0-1 0 0,7 8 0 0 0,-11-12-105 0 0,0 1 0 0 0,1 0-1 0 0,-1-1 1 0 0,0 1 0 0 0,0 0 0 0 0,-1 0-1 0 0,1 0 1 0 0,0 0 0 0 0,-1 0 0 0 0,1 0-1 0 0,-1 0 1 0 0,0 0 0 0 0,1 0 0 0 0,-1 0-1 0 0,0 3 1 0 0,-1-3-33 0 0,1 0 0 0 0,-1 0-1 0 0,0 0 1 0 0,1 0 0 0 0,-1 0-1 0 0,0 0 1 0 0,0 0 0 0 0,-1-1-1 0 0,1 1 1 0 0,0 0 0 0 0,0-1-1 0 0,-1 1 1 0 0,1-1 0 0 0,-1 1-1 0 0,0-1 1 0 0,1 1 0 0 0,-1-1-1 0 0,-2 1 1 0 0,-11 7 184 0 0,-1 0 0 0 0,0-1 0 0 0,0-1 0 0 0,-30 9 0 0 0,11-6-424 0 0,-47 5 1 0 0,41-11-340 0 0,38-3 235 0 0,-1-2 0 0 0,0 1 0 0 0,1 0 0 0 0,-1-1 0 0 0,1 1 0 0 0,-1-1 0 0 0,1 0 0 0 0,-1 0 0 0 0,-3-2 0 0 0,-4-5-1289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3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103 154 12895 0 0,'0'0'998'0'0,"1"2"-657"0"0,2 1 357 0 0,0 0 0 0 0,0 0 0 0 0,0 0 0 0 0,0 0 0 0 0,0 0 0 0 0,0-1 0 0 0,1 1 0 0 0,-1-1 0 0 0,1 0 0 0 0,-1 0 1 0 0,1 0-1 0 0,0-1 0 0 0,6 3 0 0 0,-6-3-533 0 0,1-1 0 0 0,-1 1 0 0 0,0-1 0 0 0,0 0 1 0 0,6-1-1 0 0,1-1 35 0 0,0 0-1 0 0,0 0 1 0 0,0-2 0 0 0,0 1 0 0 0,0-1-1 0 0,-1-1 1 0 0,0 0 0 0 0,0 0 0 0 0,18-13-1 0 0,-17 9-250 0 0,0 0-1 0 0,0-1 1 0 0,-1 0-1 0 0,-1 0 1 0 0,1-1-1 0 0,-2 0 1 0 0,13-20-1 0 0,-21 30 14 0 0,1-1 0 0 0,0 0 0 0 0,0 1-1 0 0,-1-1 1 0 0,1 0 0 0 0,0 0 0 0 0,-1 1 0 0 0,0-1 0 0 0,1 0-1 0 0,-1 0 1 0 0,0 0 0 0 0,0 0 0 0 0,0 0 0 0 0,-1-3-1 0 0,1 4 22 0 0,-1 1 0 0 0,1-1 0 0 0,0 0 0 0 0,-1 1-1 0 0,1-1 1 0 0,0 0 0 0 0,-1 1 0 0 0,1-1 0 0 0,-1 1-1 0 0,1-1 1 0 0,-1 1 0 0 0,1-1 0 0 0,-1 1-1 0 0,1-1 1 0 0,-1 1 0 0 0,0 0 0 0 0,1-1 0 0 0,-1 1-1 0 0,0 0 1 0 0,1-1 0 0 0,-1 1 0 0 0,0 0-1 0 0,0 0 1 0 0,1 0 0 0 0,-1-1 0 0 0,0 1 0 0 0,1 0-1 0 0,-1 0 1 0 0,0 0 0 0 0,0 0 0 0 0,1 0-1 0 0,-1 1 1 0 0,0-1 0 0 0,0 0 0 0 0,1 0 0 0 0,-1 0-1 0 0,0 1 1 0 0,1-1 0 0 0,-2 1 0 0 0,-14 5-86 0 0,1 1 1 0 0,0 1-1 0 0,1 0 0 0 0,-25 20 1 0 0,10-8 59 0 0,-7 4 12 0 0,-64 58 1 0 0,85-68 48 0 0,1 1 0 0 0,1 1 0 0 0,0 0 0 0 0,1 0 0 0 0,0 1 0 0 0,-12 25 0 0 0,22-36-11 0 0,-1 0-1 0 0,1 0 1 0 0,0 0-1 0 0,0 0 0 0 0,1 0 1 0 0,-1 0-1 0 0,2 0 1 0 0,-1 0-1 0 0,0 1 1 0 0,1-1-1 0 0,1 0 1 0 0,0 12-1 0 0,1-14 0 0 0,-1 0-1 0 0,0 0 0 0 0,1 0 1 0 0,-1 0-1 0 0,1 0 0 0 0,0 0 1 0 0,0-1-1 0 0,1 1 1 0 0,-1-1-1 0 0,1 0 0 0 0,0 0 1 0 0,0 0-1 0 0,0 0 1 0 0,0 0-1 0 0,0 0 0 0 0,0-1 1 0 0,1 0-1 0 0,0 1 1 0 0,-1-1-1 0 0,5 1 0 0 0,1 1 0 0 0,-1-1 0 0 0,1-1 0 0 0,0 0 0 0 0,0 0-1 0 0,1-1 1 0 0,-1 0 0 0 0,0 0 0 0 0,0-1-1 0 0,18-2 1 0 0,6-2 13 0 0,45-13-1 0 0,-73 16-17 0 0,13-3-488 0 0,-2-2 0 0 0,23-9 0 0 0,-19 5-1168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2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13703 0 0,'0'0'12359'0'0,"-1"2"-12158"0"0,-6 12 163 0 0,3-5-167 0 0,1 0 0 0 0,0 0 0 0 0,-4 14 0 0 0,5-14-209 0 0,2-7-49 0 0,3-2-2662 0 0,-1 0 1960 0 0,-1 0 0 0 0,1 0 1 0 0,0-1-1 0 0,-1 1 0 0 0,1 0 0 0 0,-1-1 1 0 0,3 0-1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354 780 5063 0 0,'0'0'390'0'0,"0"1"-252"0"0,5 7 209 0 0,8 13 11994 0 0,-12-21-12189 0 0,-1 0-1 0 0,1 0 0 0 0,0 0 1 0 0,0 1-1 0 0,-1-1 0 0 0,1 0 1 0 0,0 0-1 0 0,0 0 1 0 0,-1 0-1 0 0,1 0 0 0 0,0 0 1 0 0,0 0-1 0 0,-1 0 0 0 0,1-1 1 0 0,0 1-1 0 0,-1 0 0 0 0,1 0 1 0 0,0-1-1 0 0,0 1 1 0 0,-1 0-1 0 0,1-1 0 0 0,-1 1 1 0 0,2-1-1 0 0,13-11 1020 0 0,-5 3-783 0 0,0-1 1 0 0,-1 0-1 0 0,0-1 0 0 0,10-16 0 0 0,26-51-286 0 0,-44 75-85 0 0,132-275 91 0 0,-116 233-520 0 0,-1-1 0 0 0,-2-1-1 0 0,-3 0 1 0 0,8-65 0 0 0,-18 106 239 0 0,0 1 0 0 0,-1-1 0 0 0,0 1 0 0 0,0-1 0 0 0,0 0 0 0 0,-1 1 0 0 0,0-1 0 0 0,0 1 0 0 0,0 0 0 0 0,-4-11 0 0 0,4 16 151 0 0,1 0 0 0 0,-1-1 0 0 0,1 1-1 0 0,-1 0 1 0 0,1 0 0 0 0,-1 0 0 0 0,1 0 0 0 0,-1 0 0 0 0,1 0-1 0 0,-1 0 1 0 0,1 0 0 0 0,-1 0 0 0 0,1 1 0 0 0,-1-1-1 0 0,1 0 1 0 0,-1 0 0 0 0,1 0 0 0 0,0 1 0 0 0,-2-1 0 0 0,2 0-8 0 0,-5 3 3 0 0,1-1 1 0 0,0 1 0 0 0,-1 0-1 0 0,1 0 1 0 0,0 0 0 0 0,0 0-1 0 0,1 1 1 0 0,-1 0 0 0 0,-4 6-1 0 0,-3 5 36 0 0,-11 21-1 0 0,14-22 23 0 0,-18 33 163 0 0,-38 102-1 0 0,-5 57 289 0 0,63-186-466 0 0,-193 747 348 0 0,190-725-410 0 0,-3-1 0 0 0,-1-1 0 0 0,-2 0-1 0 0,-2 0 1 0 0,-27 46 0 0 0,28-58-247 0 0,3-6-165 0 0,-15 22 0 0 0,23-38 241 0 0,0 0 0 0 0,0-1 0 0 0,0 1-1 0 0,-1-1 1 0 0,1 0 0 0 0,-1 0-1 0 0,-1-1 1 0 0,-6 4 0 0 0,0-3-1275 0 0,0-6-335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18287 0 0,'-8'-1'1944'0'0,"3"2"-1837"0"0,5 0-62 0 0,0-1 1 0 0,0 1-1 0 0,0-1 0 0 0,-1 1 0 0 0,1-1 1 0 0,0 1-1 0 0,0-1 0 0 0,0 1 1 0 0,0-1-1 0 0,0 1 0 0 0,1-1 1 0 0,-1 1-1 0 0,0-1 0 0 0,0 1 1 0 0,0-1-1 0 0,0 1 0 0 0,1-1 1 0 0,-1 1 2 0 0,1 1 31 0 0,0 0 0 0 0,0 0 0 0 0,0-1 0 0 0,1 1 1 0 0,-1-1-1 0 0,1 1 0 0 0,-1-1 0 0 0,1 1 0 0 0,-1-1 0 0 0,1 0 1 0 0,0 1-1 0 0,-1-1 0 0 0,1 0 0 0 0,0 0 0 0 0,0 0 0 0 0,0-1 1 0 0,0 1-1 0 0,0 0 0 0 0,4 0 0 0 0,3 1 171 0 0,1-1-1 0 0,18 1 1 0 0,-25-2-201 0 0,64-2 804 0 0,88-13 0 0 0,-29 1-647 0 0,22 10-1745 0 0,-103 7-234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54 13359 0 0,'0'0'1210'0'0,"-2"0"-996"0"0,-8 4 399 0 0,0 0-1 0 0,1 0 0 0 0,0 1 1 0 0,0 0-1 0 0,0 0 1 0 0,1 1-1 0 0,0 0 1 0 0,-14 13-1 0 0,7-4-310 0 0,1 0 0 0 0,1 1 0 0 0,-16 26 0 0 0,20-28-282 0 0,0 1-1 0 0,-10 24 1 0 0,17-33-20 0 0,0-1 1 0 0,1 0-1 0 0,-1 1 1 0 0,1 0-1 0 0,0-1 1 0 0,0 1-1 0 0,1 0 0 0 0,0 0 1 0 0,0-1-1 0 0,0 1 1 0 0,2 8-1 0 0,-2-12-2 0 0,1 1 0 0 0,0-1 0 0 0,0 0 0 0 0,0 1 0 0 0,0-1 0 0 0,1 0 0 0 0,-1 0-1 0 0,1 1 1 0 0,-1-1 0 0 0,1 0 0 0 0,0-1 0 0 0,-1 1 0 0 0,1 0 0 0 0,0 0 0 0 0,0-1 0 0 0,0 1 0 0 0,1-1 0 0 0,-1 0 0 0 0,0 1-1 0 0,1-1 1 0 0,-1 0 0 0 0,0 0 0 0 0,1-1 0 0 0,-1 1 0 0 0,1 0 0 0 0,-1-1 0 0 0,1 0 0 0 0,3 1 0 0 0,3-1-1 0 0,1 0 0 0 0,0 0 0 0 0,-1 0 1 0 0,1-2-1 0 0,-1 1 0 0 0,12-4 0 0 0,-4 1 19 0 0,-1-2 1 0 0,0 0-1 0 0,-1-1 0 0 0,0 0 1 0 0,0-1-1 0 0,0-1 0 0 0,-1 0 0 0 0,0-1 1 0 0,22-21-1 0 0,-33 28-5 0 0,1 0-1 0 0,-1 0 1 0 0,-1-1-1 0 0,1 1 1 0 0,0-1 0 0 0,-1 0-1 0 0,0 1 1 0 0,0-1 0 0 0,0 0-1 0 0,0 0 1 0 0,-1 0 0 0 0,1-1-1 0 0,-1 1 1 0 0,0 0 0 0 0,0-9-1 0 0,-1 7 25 0 0,0 0 0 0 0,-1 0 0 0 0,1 1-1 0 0,-1-1 1 0 0,-1 0 0 0 0,1 0-1 0 0,-1 0 1 0 0,0 1 0 0 0,-1-1 0 0 0,-3-6-1 0 0,-6-7-7 0 0,0 1 0 0 0,-2 1 0 0 0,0 0 0 0 0,-1 1 0 0 0,-19-17 0 0 0,8 9-1232 0 0,24 23 184 0 0,12 3-4622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1 558 11255 0 0,'0'-1'8867'0'0,"0"-12"-8300"0"0,0 0-1 0 0,0 0 1 0 0,1 0 0 0 0,1 0 0 0 0,0 1 0 0 0,1-1-1 0 0,0 0 1 0 0,1 1 0 0 0,9-21 0 0 0,1 9-221 0 0,2 0 0 0 0,0 1-1 0 0,26-29 1 0 0,-10 19 215 0 0,46-39 0 0 0,-43 45-867 0 0,2 3 0 0 0,1 0 0 0 0,0 3 0 0 0,74-30-1 0 0,-69 35-3359 0 0,-24 10-659 0 0,11-5-3769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95 12895 0 0,'5'-22'1250'0'0,"-2"0"0"0"0,1-28 2458 0 0,-6 50-3185 0 0,-2 2-457 0 0,0 0 0 0 0,0 0 0 0 0,1 0 1 0 0,-1 0-1 0 0,1 1 0 0 0,-1 0 0 0 0,1 0 1 0 0,0 0-1 0 0,0 0 0 0 0,0 0 0 0 0,0 0 0 0 0,1 1 1 0 0,-1-1-1 0 0,-2 7 0 0 0,-4 7 204 0 0,-12 36-1 0 0,16-41-169 0 0,-92 307 1083 0 0,35-103-617 0 0,-60 120-566 0 0,107-302-303 0 0,-2 0 0 0 0,-2-1 0 0 0,-1-1 0 0 0,-1-1 0 0 0,-2 0 0 0 0,-1-2 0 0 0,-55 52 0 0 0,77-79 58 0 0,0-1-1 0 0,0 1 1 0 0,0-1-1 0 0,0 1 1 0 0,0-1-1 0 0,-1 0 1 0 0,-1 2-1 0 0,-5-1-1414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 11975 0 0,'0'0'547'0'0,"-2"-1"-11"0"0,-4-3 3528 0 0,21 1 7 0 0,204-21-570 0 0,-163 18-3184 0 0,1 3 1 0 0,95 6-1 0 0,-105 2-1598 0 0,82 20 0 0 0,-101-19-412 0 0,-2-1-363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43 16351 0 0,'8'-10'343'0'0,"-5"6"-97"0"0,0 0 0 0 0,0 0-1 0 0,-1 0 1 0 0,1 0 0 0 0,2-6 0 0 0,-5 8 146 0 0,-6 20 752 0 0,2-8-886 0 0,-130 411 2690 0 0,86-272-2778 0 0,-45 129 100 0 0,24-119-270 0 0,57-137 0 0 0,-1-1 0 0 0,0 0 0 0 0,-2 0 0 0 0,-32 34 0 0 0,46-54 2 0 0,-1 1-1 0 0,1-1 0 0 0,-1 1 1 0 0,0-1-1 0 0,0 0 0 0 0,0 0 1 0 0,0 0-1 0 0,0 0 0 0 0,0 0 1 0 0,0 0-1 0 0,0 0 1 0 0,0-1-1 0 0,0 1 0 0 0,-1-1 1 0 0,1 0-1 0 0,-3 1 0 0 0,3-1 1 0 0,1 0-1 0 0,0-1 1 0 0,0 1-1 0 0,0 0 0 0 0,0-1 1 0 0,-1 1-1 0 0,1 0 0 0 0,0-1 1 0 0,0 1-1 0 0,0-1 0 0 0,0 0 1 0 0,0 1-1 0 0,0-1 0 0 0,0 0 1 0 0,0 0-1 0 0,0 0 1 0 0,0 1-1 0 0,1-1 0 0 0,-1 0 1 0 0,0 0-1 0 0,1 0 0 0 0,-1 0 1 0 0,0 0-1 0 0,1 0 0 0 0,-1-1 1 0 0,1 1-1 0 0,0 0 0 0 0,-1 0 1 0 0,1 0-1 0 0,0 0 0 0 0,-1-2 1 0 0,1-4-1 0 0,-1 0 1 0 0,1 0 0 0 0,0 0-1 0 0,1 0 1 0 0,0 0-1 0 0,0 0 1 0 0,0 0 0 0 0,1 0-1 0 0,0 0 1 0 0,0 1-1 0 0,1-1 1 0 0,0 1 0 0 0,0 0-1 0 0,0-1 1 0 0,1 1-1 0 0,0 1 1 0 0,7-9 0 0 0,-1 2-52 0 0,0 0 0 0 0,1 2 0 0 0,0-1 1 0 0,1 1-1 0 0,0 1 0 0 0,1 0 0 0 0,14-7 0 0 0,-23 14 43 0 0,0 0-1 0 0,0 0 0 0 0,1 0 0 0 0,-1 0 1 0 0,1 1-1 0 0,-1 0 0 0 0,1 0 0 0 0,-1 0 0 0 0,1 0 1 0 0,0 1-1 0 0,-1 0 0 0 0,9 0 0 0 0,-9 1 35 0 0,-1 0 0 0 0,1 0 1 0 0,-1 0-1 0 0,0 0 0 0 0,0 0 0 0 0,1 1 0 0 0,-1 0 0 0 0,0-1 0 0 0,0 1 0 0 0,-1 0 0 0 0,1 1 1 0 0,0-1-1 0 0,-1 0 0 0 0,1 1 0 0 0,-1-1 0 0 0,0 1 0 0 0,3 4 0 0 0,1 2 107 0 0,-2-1-1 0 0,1 1 1 0 0,-1 0-1 0 0,-1 0 0 0 0,0 0 1 0 0,0 0-1 0 0,3 19 1 0 0,2 69 330 0 0,-7-77-488 0 0,-2 19-832 0 0,0-13-3224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34 199 1375 0 0,'2'1'66'0'0,"5"0"2586"0"0,1 1 1 0 0,-1 0-1 0 0,1 1 1 0 0,-1 0-1 0 0,9 4 0 0 0,6 3 3605 0 0,-18-9-6302 0 0,-1 0 0 0 0,1-1 0 0 0,-1 1 0 0 0,1-1 0 0 0,5 1 0 0 0,0-2 159 0 0,0 0-1 0 0,0 0 1 0 0,0-1 0 0 0,0 0 0 0 0,0-1-1 0 0,0 0 1 0 0,-1-1 0 0 0,1 1 0 0 0,-1-2 0 0 0,0 1-1 0 0,14-11 1 0 0,-8 5-115 0 0,-1-1 1 0 0,0-1-1 0 0,-1 0 0 0 0,0-1 1 0 0,15-19-1 0 0,-27 31 0 0 0,5-6-25 0 0,1-1-1 0 0,-1-1 1 0 0,5-10 0 0 0,-9 17 1 0 0,0 0 1 0 0,-1 0 0 0 0,1 0-1 0 0,0 0 1 0 0,-1 0 0 0 0,0-1 0 0 0,1 1-1 0 0,-1 0 1 0 0,0 0 0 0 0,0 0 0 0 0,0 0-1 0 0,0-1 1 0 0,-1 1 0 0 0,1 0 0 0 0,0 0-1 0 0,-1 0 1 0 0,0 0 0 0 0,1 0 0 0 0,-1 0-1 0 0,-1-2 1 0 0,1 3 3 0 0,1 1 0 0 0,-1-1-1 0 0,1 0 1 0 0,-1 1 0 0 0,0-1 0 0 0,1 1 0 0 0,-1-1-1 0 0,0 1 1 0 0,0-1 0 0 0,1 1 0 0 0,-1 0 0 0 0,0-1-1 0 0,0 1 1 0 0,0 0 0 0 0,0 0 0 0 0,1-1 0 0 0,-1 1-1 0 0,0 0 1 0 0,0 0 0 0 0,0 0 0 0 0,0 0-1 0 0,-1 0 1 0 0,-18 4-139 0 0,12-1 100 0 0,0 1 0 0 0,0 0 0 0 0,0 0 0 0 0,-14 11 0 0 0,-29 25-21 0 0,38-29 46 0 0,-13 11 40 0 0,1 1 0 0 0,0 1-1 0 0,2 2 1 0 0,-25 34 0 0 0,39-47 16 0 0,1 0 0 0 0,0 0 0 0 0,1 1 0 0 0,1 0 0 0 0,0 0 0 0 0,1 1 0 0 0,0 0 0 0 0,1-1 0 0 0,1 1 0 0 0,0 1 0 0 0,-1 28 0 0 0,5-38-15 0 0,-1 0 0 0 0,1 0-1 0 0,0 0 1 0 0,0 0 0 0 0,0 0 0 0 0,1-1-1 0 0,0 1 1 0 0,0 0 0 0 0,1-1-1 0 0,-1 0 1 0 0,1 1 0 0 0,0-1 0 0 0,7 8-1 0 0,-6-9 6 0 0,-1 0 0 0 0,0-1 0 0 0,1 0-1 0 0,0 1 1 0 0,0-1 0 0 0,0-1-1 0 0,0 1 1 0 0,0-1 0 0 0,1 1 0 0 0,-1-1-1 0 0,1 0 1 0 0,-1-1 0 0 0,1 1 0 0 0,0-1-1 0 0,0 0 1 0 0,-1 0 0 0 0,7 0-1 0 0,1-2-154 0 0,1 1 0 0 0,0-2-1 0 0,-1 0 1 0 0,1-1 0 0 0,-1 0-1 0 0,0 0 1 0 0,0-2 0 0 0,0 1-1 0 0,0-2 1 0 0,-1 1 0 0 0,13-10 0 0 0,-8 6-1578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26 8287 0 0,'1'-1'639'0'0,"1"0"-520"0"0,11-22 10282 0 0,-14 22-9948 0 0,-6 3 1501 0 0,-13 11-2440 0 0,11-3 625 0 0,-1 0 0 0 0,2 1 0 0 0,-1 0 0 0 0,2 0 0 0 0,-1 0 0 0 0,1 1-1 0 0,-7 18 1 0 0,-7 10 125 0 0,-1 0-19 0 0,-202 370 1068 0 0,180-321-1209 0 0,-50 146 0 0 0,93-232-268 0 0,-5 15 240 0 0,-6 29 0 0 0,9-19-5090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18023 0 0,'0'0'2004'0'0,"3"0"-1542"0"0,15-2 219 0 0,1 0 1 0 0,-1-1 0 0 0,33-11 0 0 0,-6 3-27 0 0,267-40 1595 0 0,-101 33-3741 0 0,-196 17-128 0 0,0 1 1 0 0,1 0-1 0 0,27 5 0 0 0,-28-2-5201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10591 0 0,'0'0'7712'0'0,"-1"2"-7465"0"0,0 2-155 0 0,-1 0 0 0 0,0 0 0 0 0,0-1 1 0 0,0 1-1 0 0,-1 0 0 0 0,1-1 0 0 0,-1 1 1 0 0,-4 3-1 0 0,-29 27 481 0 0,22-22-393 0 0,-368 292 1675 0 0,327-260-2052 0 0,53-43-123 0 0,5-2-906 0 0,12-5-388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2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24 1375 0 0,'2'-1'107'0'0,"24"-8"9"0"0,7-5 21741 0 0,-34 16-21633 0 0,-2 4-120 0 0,-2-1 1 0 0,1 1-1 0 0,0-1 0 0 0,-1 0 0 0 0,0 0 0 0 0,0 0 0 0 0,-1-1 1 0 0,1 0-1 0 0,-1 0 0 0 0,0 0 0 0 0,0-1 0 0 0,0 0 1 0 0,-13 5-1 0 0,-22 6-51 0 0,7-2-227 0 0,-1-1 0 0 0,0-2 0 0 0,-37 6 0 0 0,59-14 70 0 0,9 0 63 0 0,0 0 1 0 0,0 0 0 0 0,0-1 0 0 0,0 0 0 0 0,0 0 0 0 0,0 0 0 0 0,1 0 0 0 0,-1-1 0 0 0,0 1 0 0 0,-6-3 0 0 0,9 3-114 0 0,-1-2-101 0 0,2 2 247 0 0,0 0 0 0 0,0 0 1 0 0,-1 0-1 0 0,1 0 0 0 0,0 0 0 0 0,0 0 0 0 0,0 0 0 0 0,0 0 1 0 0,-1 0-1 0 0,1 0 0 0 0,0 0 0 0 0,0-1 0 0 0,0 1 1 0 0,0 0-1 0 0,0 0 0 0 0,-1 0 0 0 0,1 0 0 0 0,0 0 0 0 0,0 0 1 0 0,0-1-1 0 0,0 1 0 0 0,0 0 0 0 0,0 0 0 0 0,0 0 1 0 0,0 0-1 0 0,0 0 0 0 0,-1-1 0 0 0,1 1 0 0 0,0 0 0 0 0,0 0 1 0 0,0 0-1 0 0,0 0 0 0 0,0-1 0 0 0,0-1-29 0 0,-1-1 0 0 0,1 0 0 0 0,0 1 0 0 0,0-1 0 0 0,0 0 0 0 0,0 1 0 0 0,0-1 0 0 0,1 0 0 0 0,-1 1 0 0 0,1-1 0 0 0,-1 1 0 0 0,1-1 0 0 0,0 1 0 0 0,0-1 0 0 0,0 1 0 0 0,2-3 0 0 0,11-26-55 0 0,-14 29 377 0 0,-2 3-279 0 0,0 1 0 0 0,-1-1 1 0 0,1 1-1 0 0,0-1 0 0 0,0 1 0 0 0,0 0 0 0 0,0-1 0 0 0,0 1 1 0 0,1 0-1 0 0,-1 0 0 0 0,1 0 0 0 0,-3 4 0 0 0,-8 13 33 0 0,1 2 0 0 0,-10 24 0 0 0,-14 24 25 0 0,30-61-53 0 0,-3 5 70 0 0,2-6 221 0 0,-1 0-232 0 0,6-6 16 0 0,0 0-17 0 0,-2 2 0 0 0,2-2 17 0 0,0 0-28 0 0,1 0-57 0 0,0-1-1 0 0,-1 0 0 0 0,1 1 0 0 0,0-1 1 0 0,0 0-1 0 0,0 1 0 0 0,0-1 0 0 0,0 0 1 0 0,0 1-1 0 0,0-1 0 0 0,0 0 0 0 0,0 1 1 0 0,0-1-1 0 0,0 0 0 0 0,0 1 0 0 0,0-1 0 0 0,0 1 1 0 0,0-1-1 0 0,0 0 0 0 0,0 1 0 0 0,0-1 1 0 0,0 0-1 0 0,0 1 0 0 0,1-1 0 0 0,-1 0 1 0 0,0 1-1 0 0,0-1 0 0 0,0 0 0 0 0,1 0 1 0 0,-1 1-1 0 0,0-1 0 0 0,0 0 0 0 0,1 0 1 0 0,-1 1-1 0 0,0-1 0 0 0,0 0 0 0 0,1 0 0 0 0,-1 0 1 0 0,0 1-1 0 0,1-1 0 0 0,-1 0 0 0 0,0 0 1 0 0,1 0-1 0 0,-1 0 0 0 0,1 0 0 0 0,0 0 0 0 0,2 2 0 0 0,1 0 0 0 0,0 0 0 0 0,0-1 0 0 0,-1 0 0 0 0,1 0 0 0 0,0 0 0 0 0,0 0 0 0 0,0-1 0 0 0,1 1 0 0 0,-1-1 0 0 0,5-1 0 0 0,8 0 0 0 0,24-5 0 0 0,-8 1 0 0 0,-17 3 5 0 0,-5 0 14 0 0,-1 1 0 0 0,19 1 0 0 0,-25 0-14 0 0,0 1 0 0 0,-1-1 0 0 0,1 1 0 0 0,0 0 0 0 0,0 0 0 0 0,-1 1 0 0 0,1-1 0 0 0,0 1 0 0 0,-1 0 0 0 0,7 4 0 0 0,-7-4 3 0 0,12 11-5 0 0,-15-12-3 0 0,4 2 0 0 0,-1 1 0 0 0,1-1 0 0 0,-1 1 0 0 0,-1 0 0 0 0,1 0 0 0 0,0 1 0 0 0,-1-1 0 0 0,0 0 0 0 0,0 1 0 0 0,2 7 0 0 0,9 19 144 0 0,-10-24-112 0 0,-3-5 49 0 0,0 0 23 0 0,-1 1-56 0 0,0 1 0 0 0,0 0 0 0 0,0 0 0 0 0,-1-1 0 0 0,0 1 0 0 0,0-1 0 0 0,0 0 0 0 0,0 1 0 0 0,0-1 0 0 0,0 0 0 0 0,-1 0 0 0 0,0-1 0 0 0,1 1 0 0 0,-5 3 0 0 0,-6 4 12 0 0,-1-1 1 0 0,-16 9 0 0 0,16-10-39 0 0,-22 14-8 0 0,20-11-2 0 0,-2 0 1 0 0,1-1-1 0 0,-1-1 0 0 0,-34 11 0 0 0,47-18 3 0 0,1-2 0 0 0,0 1 1 0 0,0 0-1 0 0,-1-1 0 0 0,1 0 0 0 0,0 0 0 0 0,-1 0 0 0 0,1-1 0 0 0,0 1 1 0 0,-8-3-1 0 0,-1-1 131 0 0,1-1 1 0 0,-17-9-1 0 0,15 6-85 0 0,12 8-31 0 0,5-1-252 0 0,50-13-2069 0 0,-17 4-4131 0 0,-5 1-996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6447 0 0,'2'1'4708'0'0,"-2"-1"-4413"0"0,1 1 1 0 0,0-1-1 0 0,-1 1 0 0 0,1-1 0 0 0,-1 1 0 0 0,1-1 0 0 0,-1 1 1 0 0,1-1-1 0 0,-1 1 0 0 0,1-1 0 0 0,-1 1 0 0 0,1-1 0 0 0,-1 1 1 0 0,0 0-1 0 0,1-1 0 0 0,-1 1 0 0 0,0 0 0 0 0,0-1 0 0 0,1 1 0 0 0,-1 1 1 0 0,0 0 9 0 0,0 0 0 0 0,0 0-1 0 0,0 0 1 0 0,0 0 0 0 0,0 0 0 0 0,0 0 0 0 0,-2 4 0 0 0,-1 4-162 0 0,-1-1-1 0 0,-8 15 1 0 0,6-11 787 0 0,-36 66 628 0 0,29-58-1224 0 0,1 1-1 0 0,1 0 0 0 0,1 1 0 0 0,2 0 0 0 0,-8 27 0 0 0,16-50-327 0 0,0 1 0 0 0,0-1 0 0 0,0 1 0 0 0,0-1 0 0 0,0 1 0 0 0,0-1 0 0 0,1 1 0 0 0,-1 0-1 0 0,0-1 1 0 0,0 1 0 0 0,0-1 0 0 0,1 1 0 0 0,-1-1 0 0 0,0 0 0 0 0,1 1 0 0 0,-1-1 0 0 0,0 1-1 0 0,1-1 1 0 0,-1 1 0 0 0,0-1 0 0 0,1 0 0 0 0,-1 1 0 0 0,1-1 0 0 0,-1 0 0 0 0,1 1 0 0 0,-1-1-1 0 0,1 0 1 0 0,-1 0 0 0 0,1 1 0 0 0,15 3 108 0 0,-7-6-69 0 0,1 1 1 0 0,-1-1-1 0 0,0-1 0 0 0,0 0 0 0 0,0 0 0 0 0,0-1 1 0 0,15-9-1 0 0,-14 8-39 0 0,1 0 17 0 0,-1 0 0 0 0,0-2 0 0 0,0 1 0 0 0,-1-1 0 0 0,0 0 0 0 0,0-1 0 0 0,10-11 0 0 0,-15 14-13 0 0,0 0 0 0 0,-1 0 0 0 0,1 0 0 0 0,-1-1 0 0 0,0 1 0 0 0,-1-1 0 0 0,0 0 0 0 0,1 0 0 0 0,-2 0 0 0 0,1 0 0 0 0,-1 0 0 0 0,0 0 0 0 0,0 0 0 0 0,-1 0 0 0 0,0-10 0 0 0,-1 0-127 0 0,-1 1-1 0 0,-1-1 1 0 0,-1 1 0 0 0,0-1-1 0 0,-10-23 1 0 0,14 38-270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66 11055 0 0,'0'-14'281'0'0,"0"10"-149"0"0,1-1-1 0 0,-1 0 0 0 0,-1 1 0 0 0,1-1 1 0 0,-1 0-1 0 0,-1-5 0 0 0,2 10 169 0 0,0-1-1 0 0,0 0 1 0 0,0 1 0 0 0,0-1-1 0 0,0 0 1 0 0,-1 1-1 0 0,1-1 1 0 0,0 0-1 0 0,0 1 1 0 0,-1-1-1 0 0,1 0 1 0 0,-1 1-1 0 0,1-1 1 0 0,0 1 0 0 0,-1-1-1 0 0,1 0 1 0 0,-1 1-1 0 0,1-1 1 0 0,-1 1-1 0 0,0 0 1 0 0,0-1-1 0 0,0 0-230 0 0,1 1-1 0 0,-1 0 0 0 0,0 0 0 0 0,1 0 1 0 0,-1 0-1 0 0,1 1 0 0 0,-1-1 0 0 0,0 0 0 0 0,1 0 1 0 0,-1 0-1 0 0,1 0 0 0 0,-1 1 0 0 0,1-1 0 0 0,-1 0 1 0 0,1 0-1 0 0,-1 1 0 0 0,1-1 0 0 0,-1 0 0 0 0,1 1 1 0 0,-1 0-1 0 0,-2 1-31 0 0,1 1 1 0 0,-1 0-1 0 0,1-1 1 0 0,0 1-1 0 0,0 0 1 0 0,0 1-1 0 0,-2 2 1 0 0,-41 117 1693 0 0,9-22-1028 0 0,-122 239 87 0 0,137-301-781 0 0,-109 235 35 0 0,127-266-55 0 0,-8 20-535 0 0,1 0 0 0 0,1 0 0 0 0,-5 30 1 0 0,14-56-901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19839 0 0,'0'0'2928'0'0,"1"2"-2652"0"0,1 0-182 0 0,0 1 0 0 0,1-1-1 0 0,-1 1 1 0 0,1-1 0 0 0,0 0 0 0 0,-1 0-1 0 0,1 0 1 0 0,0 0 0 0 0,0-1 0 0 0,1 1-1 0 0,-1-1 1 0 0,0 0 0 0 0,0 0 0 0 0,1 0-1 0 0,4 1 1 0 0,9 0 250 0 0,33 2 0 0 0,-37-4-208 0 0,50 3 8 0 0,-1-3 0 0 0,1-3 0 0 0,-1-3 0 0 0,110-24 0 0 0,-125 17-676 0 0,64-26 0 0 0,-11-9-7234 0 0,-53 21 332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14279 0 0,'0'0'1103'0'0,"0"2"-584"0"0,0 8 109 0 0,0 1 0 0 0,-1-1 1 0 0,0 0-1 0 0,0 1 0 0 0,-7 19 0 0 0,4-10-221 0 0,-17 62 645 0 0,-4-1 0 0 0,-59 132 1 0 0,-20-8-788 0 0,59-120-258 0 0,-15 23 49 0 0,47-87-54 0 0,-1-2 0 0 0,-1 0 0 0 0,-18 19 0 0 0,33-40 9 0 0,-1 0 0 0 0,1 0 1 0 0,0 1-1 0 0,0-1 0 0 0,0 0 0 0 0,0 0 1 0 0,0 0-1 0 0,1-2 0 0 0,3-10-91 0 0,2 1 1 0 0,0 0-1 0 0,0 0 0 0 0,13-19 1 0 0,37-45-418 0 0,-54 75 479 0 0,7-9 5 0 0,0 1 0 0 0,0 0 1 0 0,1 0-1 0 0,0 1 0 0 0,1 1 0 0 0,0-1 1 0 0,0 2-1 0 0,24-13 0 0 0,-29 18 28 0 0,-1 0 0 0 0,0 0 0 0 0,0 1 0 0 0,1-1 0 0 0,-1 1 1 0 0,1 0-1 0 0,-1 1 0 0 0,1 0 0 0 0,-1-1 0 0 0,11 2 0 0 0,-12 0 25 0 0,0 0 0 0 0,1 1 0 0 0,-1-1 0 0 0,0 1 0 0 0,0-1 0 0 0,0 1 0 0 0,0 1 0 0 0,0-1 0 0 0,0 0 0 0 0,0 1 0 0 0,-1 0 0 0 0,1 0-1 0 0,-1 0 1 0 0,5 7 0 0 0,-1-2 100 0 0,-1 1 0 0 0,0 0-1 0 0,-1 0 1 0 0,0 0 0 0 0,7 21-1 0 0,13 54 144 0 0,-6-15-2544 0 0,-16-59 144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36 118 17911 0 0,'0'0'1940'0'0,"0"2"-1768"0"0,2 1-83 0 0,0-1 0 0 0,0 1 0 0 0,1 0-1 0 0,-1-1 1 0 0,1 0 0 0 0,-1 0 0 0 0,1 0-1 0 0,-1 0 1 0 0,1 0 0 0 0,0 0 0 0 0,0-1-1 0 0,0 1 1 0 0,0-1 0 0 0,0 0 0 0 0,1 0 0 0 0,-1 0-1 0 0,0 0 1 0 0,0-1 0 0 0,4 1 0 0 0,6 1 207 0 0,-1-1 0 0 0,1-1 0 0 0,23-1 0 0 0,-22-1-318 0 0,0 0-1 0 0,1 0 1 0 0,-1-2 0 0 0,0 1-1 0 0,26-13 1 0 0,-35 14 6 0 0,0-1-1 0 0,0 0 1 0 0,-1 0 0 0 0,1 0-1 0 0,-1-1 1 0 0,1 1 0 0 0,-1-1-1 0 0,4-5 1 0 0,-6 6 11 0 0,0 0 0 0 0,0-1 0 0 0,0 1 0 0 0,0 0 0 0 0,-1-1 0 0 0,1 1 0 0 0,-1-1-1 0 0,0 1 1 0 0,0-1 0 0 0,0 1 0 0 0,-1-1 0 0 0,1 0 0 0 0,-1-5 0 0 0,0 7 5 0 0,0 0 0 0 0,0 0 0 0 0,0 0-1 0 0,-1 0 1 0 0,1 0 0 0 0,0 0 0 0 0,-1 0 0 0 0,0 0-1 0 0,1 0 1 0 0,-1 0 0 0 0,0 1 0 0 0,0-1 0 0 0,-2-3-1 0 0,2 4 2 0 0,0 1-1 0 0,0-1 1 0 0,1 0-1 0 0,-1 0 1 0 0,0 1-1 0 0,0-1 1 0 0,0 1-1 0 0,0-1 1 0 0,0 1-1 0 0,0-1 1 0 0,0 1-1 0 0,0 0 1 0 0,-1-1-1 0 0,1 1 1 0 0,0 0-1 0 0,0 0 1 0 0,0 0-1 0 0,0 0 1 0 0,0 0-1 0 0,0 0 0 0 0,-1 0 1 0 0,1 0-1 0 0,0 0 1 0 0,0 1-1 0 0,0-1 1 0 0,0 0-1 0 0,-1 1 1 0 0,-9 3 30 0 0,1 1-1 0 0,0 0 1 0 0,0 0 0 0 0,1 1 0 0 0,-12 9 0 0 0,-42 39 429 0 0,61-53-443 0 0,-21 21 273 0 0,1 1-1 0 0,-29 37 1 0 0,41-47-121 0 0,0 1 0 0 0,2 1 0 0 0,0 0 0 0 0,0 0 0 0 0,1 0 0 0 0,-7 24 0 0 0,13-34-155 0 0,-1 0 0 0 0,1 0 0 0 0,0 0-1 0 0,1 0 1 0 0,-1 0 0 0 0,1 0-1 0 0,0 1 1 0 0,0-1 0 0 0,0 0-1 0 0,1 0 1 0 0,0 0 0 0 0,0 0-1 0 0,0 0 1 0 0,1 0 0 0 0,-1 0-1 0 0,1 0 1 0 0,0 0 0 0 0,1 0 0 0 0,-1-1-1 0 0,1 1 1 0 0,0-1 0 0 0,0 0-1 0 0,0 0 1 0 0,1 0 0 0 0,0 0-1 0 0,-1-1 1 0 0,1 1 0 0 0,0-1-1 0 0,7 4 1 0 0,2 0-53 0 0,1 0-1 0 0,0-1 1 0 0,0-1 0 0 0,0 0-1 0 0,0-1 1 0 0,1 0 0 0 0,-1-1-1 0 0,1-1 1 0 0,0 0-1 0 0,27-1 1 0 0,-14-2-125 0 0,-1-2 1 0 0,1 0-1 0 0,-1-2 0 0 0,52-15 0 0 0,-46 8-2081 0 0,-4-2-5866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9215 0 0,'0'0'2170'0'0,"1"2"-837"0"0,1 5-861 0 0,-1 1-1 0 0,0-1 1 0 0,0 1-1 0 0,-1-1 1 0 0,0 1-1 0 0,0-1 1 0 0,-1 0-1 0 0,0 1 1 0 0,0-1-1 0 0,-4 12 1 0 0,-28 76 1084 0 0,26-79-1202 0 0,-118 309 2373 0 0,114-298-2636 0 0,-1 1 0 0 0,-23 37 0 0 0,30-56-235 0 0,4-8-599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94 656 3679 0 0,'0'0'731'0'0,"-7"5"3537"0"0,-24 21 2830 0 0,21-16-5847 0 0,-1-1 0 0 0,-19 13 0 0 0,28-21-61 0 0,0-16-614 0 0,2 10-499 0 0,0 0-1 0 0,0 0 1 0 0,1 0-1 0 0,0 1 1 0 0,0-1-1 0 0,0 0 1 0 0,3-7-1 0 0,17-31 226 0 0,-20 41-280 0 0,34-60-13 0 0,2 2-1 0 0,3 2 1 0 0,3 1 0 0 0,2 2-1 0 0,2 3 1 0 0,3 1-1 0 0,1 3 1 0 0,64-46-1 0 0,-95 79 146 0 0,1 1 0 0 0,1 1 0 0 0,26-13 0 0 0,-41 23-66 0 0,-1 0 0 0 0,1 1 0 0 0,0 0 0 0 0,0 0 0 0 0,-1 0-1 0 0,1 1 1 0 0,0 0 0 0 0,1 0 0 0 0,-1 0 0 0 0,0 1 0 0 0,0 1 0 0 0,0-1-1 0 0,0 1 1 0 0,0 0 0 0 0,0 1 0 0 0,7 1 0 0 0,-10-1-44 0 0,0 0 1 0 0,0 0-1 0 0,-1 0 0 0 0,1 0 1 0 0,-1 1-1 0 0,1-1 0 0 0,-1 1 1 0 0,0 0-1 0 0,0 0 0 0 0,0 0 1 0 0,0 0-1 0 0,4 7 1 0 0,-4-5-10 0 0,0 1 0 0 0,0 0 0 0 0,-1 0 0 0 0,0 0 0 0 0,0 0 0 0 0,0 0 0 0 0,1 12 0 0 0,-2-1-3 0 0,-1 0 1 0 0,0 1-1 0 0,-1-1 0 0 0,-1 0 0 0 0,-5 25 0 0 0,-3-1-35 0 0,-2-1 0 0 0,-1-1 0 0 0,-2 0 0 0 0,-2 0-1 0 0,-2-2 1 0 0,-1 0 0 0 0,-1-1 0 0 0,-3-1 0 0 0,-29 34-1 0 0,36-50-83 0 0,0-2-1 0 0,-2 0 1 0 0,0-1-1 0 0,0-1 0 0 0,-1-1 1 0 0,-1-1-1 0 0,-29 14 1 0 0,24-15-104 0 0,-1-1 1 0 0,0-1 0 0 0,-1-1-1 0 0,0-2 1 0 0,-55 7 0 0 0,76-13-160 0 0,1-1 1 0 0,-1 1 0 0 0,0-2-1 0 0,1 1 1 0 0,-1-1 0 0 0,1 0 0 0 0,-7-2-1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29 12439 0 0,'0'-8'1291'0'0,"0"7"-1092"0"0,0 0 1 0 0,-1 0-1 0 0,1 0 0 0 0,0 0 1 0 0,0 1-1 0 0,0-1 0 0 0,-1 0 1 0 0,1 0-1 0 0,0 0 0 0 0,-1 1 1 0 0,1-1-1 0 0,0 0 0 0 0,-1 1 1 0 0,1-1-1 0 0,-1 0 0 0 0,1 1 0 0 0,-1-1 1 0 0,0 0-1 0 0,1 1 0 0 0,-1-1 1 0 0,0 1-1 0 0,1-1 0 0 0,-1 1 1 0 0,0 0-1 0 0,1-1 0 0 0,-1 1 1 0 0,0-1-1 0 0,0 1 0 0 0,-1 0 1 0 0,0-1-10 0 0,-1 1 1 0 0,1 0-1 0 0,-1 0 1 0 0,1 0 0 0 0,0 0-1 0 0,-5 1 1 0 0,5 0-149 0 0,-4 0 1 0 0,1 1 1 0 0,0-1 0 0 0,-1 1-1 0 0,1 1 1 0 0,0-1 0 0 0,0 1-1 0 0,1 0 1 0 0,-1 0 0 0 0,1 0-1 0 0,-1 1 1 0 0,1-1 0 0 0,0 1-1 0 0,0 0 1 0 0,0 0 0 0 0,1 1-1 0 0,0-1 1 0 0,-4 8 0 0 0,-3 4 127 0 0,1 1 1 0 0,1 0 0 0 0,-10 32 0 0 0,12-30-143 0 0,0 0-1 0 0,2 0 0 0 0,-2 23 1 0 0,5-31-7 0 0,0 0 0 0 0,1 0 0 0 0,1 0 0 0 0,0 0 0 0 0,0 0 0 0 0,1-1 0 0 0,4 14-1 0 0,-6-22 13 0 0,1 1 0 0 0,0 0-1 0 0,0 0 1 0 0,1-1 0 0 0,-1 1-1 0 0,0-1 1 0 0,1 1-1 0 0,0-1 1 0 0,-1 0 0 0 0,1 1-1 0 0,0-1 1 0 0,0 0-1 0 0,0 0 1 0 0,1 0 0 0 0,-1-1-1 0 0,0 1 1 0 0,1-1 0 0 0,-1 1-1 0 0,6 2 1 0 0,-4-4 30 0 0,-1 1 1 0 0,1 0-1 0 0,-1-1 1 0 0,1 1-1 0 0,-1-1 1 0 0,1 0-1 0 0,-1 0 1 0 0,1-1-1 0 0,-1 1 1 0 0,1-1-1 0 0,-1 0 1 0 0,1 0-1 0 0,-1 0 0 0 0,1 0 1 0 0,5-3-1 0 0,6-4 107 0 0,1 0 0 0 0,-1-2 0 0 0,-1 1 0 0 0,0-2-1 0 0,0 0 1 0 0,22-23 0 0 0,-31 28-180 0 0,1 0 0 0 0,-2 0 1 0 0,1 0-1 0 0,-1-1 0 0 0,0 1 1 0 0,0-1-1 0 0,0 0 0 0 0,-1-1 1 0 0,0 1-1 0 0,-1 0 0 0 0,0-1 0 0 0,0 1 1 0 0,0-1-1 0 0,-1 0 0 0 0,0 0 1 0 0,-1 0-1 0 0,0-12 0 0 0,-1 16-52 0 0,0 0-1 0 0,0 0 1 0 0,0 0 0 0 0,0 0 0 0 0,-1 0-1 0 0,1 0 1 0 0,-1 1 0 0 0,0-1-1 0 0,0 1 1 0 0,-1-1 0 0 0,1 1-1 0 0,-1 0 1 0 0,-2-3 0 0 0,-5-4-305 0 0,-1 1 1 0 0,-17-12-1 0 0,16 13 60 0 0,-18-17-1 0 0,22 16 1 0 0,-8-7 194 0 0,6 8-3768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104 246 14279 0 0,'3'-6'2028'0'0,"-3"6"-1971"0"0,1 0-1 0 0,-1 0 1 0 0,0 0-1 0 0,0 0 0 0 0,0 0 1 0 0,0 0-1 0 0,0 0 1 0 0,0 0-1 0 0,2 1 1468 0 0,-2-1-1468 0 0,0 0 1 0 0,0 0-1 0 0,0 0 1 0 0,0 0-1 0 0,0 0 0 0 0,0 1 1 0 0,1 4 345 0 0,0 0-1 0 0,0 0 1 0 0,-1 0 0 0 0,1 0 0 0 0,-1 0 0 0 0,0 0-1 0 0,-1 0 1 0 0,1 0 0 0 0,-1 0 0 0 0,0 0 0 0 0,-2 6-1 0 0,-5 12 185 0 0,-11 24 1 0 0,5-12-53 0 0,9-21-375 0 0,-10 23 4 0 0,2 1 0 0 0,2 0-1 0 0,-11 68 1 0 0,22-102-525 0 0,0 1 0 0 0,0 0 0 0 0,0-1-1 0 0,1 1 1 0 0,0-1 0 0 0,1 6-1 0 0,-2-8-1006 0 0</inkml:trace>
  <inkml:trace contextRef="#ctx0" brushRef="#br0" timeOffset="1">265 1 9671 0 0,'0'0'1048'0'0,"-7"10"-1048"0"0,1 1 1024 0 0,-1 2 176 0 0,3-2 40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16039 0 0,'0'0'4354'0'0,"-1"2"-3488"0"0,-6 12-437 0 0,-1 0-1 0 0,-1 0 0 0 0,0 0 1 0 0,-18 19-1 0 0,10-12-310 0 0,11-14-94 0 0,-127 158-655 0 0,111-138 262 0 0,21-26 252 0 0,21 5-686 0 0,-1 1 743 0 0,-2-1 158 0 0,28 13 0 0 0,-39-16-47 0 0,0 1 1 0 0,0 0-1 0 0,-1 0 0 0 0,0 0 0 0 0,1 1 0 0 0,-1-1 0 0 0,-1 1 0 0 0,5 6 0 0 0,-7-9-39 0 0,7 9 285 0 0,-1 1 0 0 0,8 15 0 0 0,-14-24-203 0 0,0 0 0 0 0,-1 1 0 0 0,0-1 0 0 0,1 1 0 0 0,-1-1 0 0 0,0 1 0 0 0,-1-1 0 0 0,1 1 1 0 0,-1 0-1 0 0,1-1 0 0 0,-1 1 0 0 0,0 0 0 0 0,-2 7 0 0 0,1-8-72 0 0,0 0-1 0 0,0 0 1 0 0,-1 0-1 0 0,1 0 1 0 0,-1 0-1 0 0,0 0 1 0 0,0 0-1 0 0,0 0 1 0 0,0 0-1 0 0,0-1 1 0 0,-1 0-1 0 0,1 1 1 0 0,-1-1-1 0 0,0 0 1 0 0,1 0-1 0 0,-1 0 1 0 0,0 0-1 0 0,0-1 1 0 0,-1 1-1 0 0,1-1 1 0 0,-6 2-1 0 0,-1 0-224 0 0,-1 0-1 0 0,0-1 1 0 0,0 0-1 0 0,0-1 1 0 0,-16 0-1 0 0,-10-4-1934 0 0,12 0-3577 0 0,3 1-1116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2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3679 0 0,'0'0'12128'0'0,"-4"9"-7640"0"0,2-3-224 0 0,2-5-4211 0 0,-2 6-42 0 0,2-5-11 0 0,-1 0 0 0 0,1-1 0 0 0,-1 1 0 0 0,1-1 0 0 0,-1 0 0 0 0,0 1 0 0 0,0-1 0 0 0,1 1 0 0 0,-1-1 0 0 0,0 0 0 0 0,-2 2 0 0 0,-1 2 0 0 0,2-1 0 0 0,0-1 0 0 0,-1 1 0 0 0,0-1 0 0 0,0 1 0 0 0,0-1 0 0 0,0 0 0 0 0,-7 5 0 0 0,0 1 0 0 0,0 1 0 0 0,-6 6 0 0 0,13-13 0 0 0,-10 12 0 0 0,9-11 0 0 0,-31 42 0 0 0,29-39 0 0 0,1 0 0 0 0,-20 30 0 0 0,11-21 16 0 0,-24 23 0 0 0,-16 16 27 0 0,40-42 10 0 0,11-11-57 0 0,2-2 11 0 0,0 1-1 0 0,0 0 1 0 0,0 0-1 0 0,0 0 1 0 0,0-1 0 0 0,0 1-1 0 0,1 0 1 0 0,-1 0-1 0 0,0 0 1 0 0,1 0 0 0 0,-1 0-1 0 0,0 0 1 0 0,1 0-1 0 0,-1 0 1 0 0,1 1 0 0 0,0-1-1 0 0,-1 0 1 0 0,1 0 0 0 0,0 2-1 0 0,-2 5 6 0 0,0-3 59 0 0,4 27-18 0 0,-2-8-53 0 0,-1 9 0 0 0,0-22 0 0 0,-1-2 11 0 0,2-7 455 0 0,1 9-266 0 0,4 1-187 0 0,-2-8-13 0 0,8 4 73 0 0,-8-6-31 0 0,3 1-20 0 0,-3-1 20 0 0,3 2-20 0 0,-3-2 31 0 0,3 4 0 0 0,1 0-31 0 0,-5-5 210 0 0,-4 0-414 0 0,-22 6-2904 0 0,12-4-3231 0 0,3-1-885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80 13359 0 0,'17'-34'1735'0'0,"-3"4"4665"0"0,-14 30-6294 0 0,0-1 0 0 0,1 0 0 0 0,-1 1 0 0 0,0-1-1 0 0,0 0 1 0 0,-1 1 0 0 0,1-1 0 0 0,0 0 0 0 0,0 1 0 0 0,0-1 0 0 0,0 1 0 0 0,0-1 0 0 0,-1 0 0 0 0,1 1 0 0 0,0-1 0 0 0,-1 1-1 0 0,1-1 1 0 0,0 0 0 0 0,-1 1 0 0 0,1-1 0 0 0,-1 1 0 0 0,1-1 0 0 0,0 1 0 0 0,-2-1 0 0 0,1 1-59 0 0,1 0-1 0 0,-1-1 1 0 0,0 1 0 0 0,0 0-1 0 0,0 0 1 0 0,1 0 0 0 0,-1 0 0 0 0,0 1-1 0 0,0-1 1 0 0,0 0 0 0 0,1 0-1 0 0,-1 0 1 0 0,0 1 0 0 0,0-1 0 0 0,1 0-1 0 0,-1 1 1 0 0,-1 0 0 0 0,-5 3-138 0 0,0 1 0 0 0,0 1 0 0 0,-7 6 0 0 0,6-5 263 0 0,-34 29-489 0 0,1 1 0 0 0,-42 50 0 0 0,68-69 212 0 0,-31 38-167 0 0,40-48 119 0 0,1 1 0 0 0,0-1 0 0 0,0 1 0 0 0,-6 17 0 0 0,11-25 131 0 0,0 0-1 0 0,0 0 1 0 0,1 0 0 0 0,-1 0 0 0 0,0 0-1 0 0,1 0 1 0 0,-1 0 0 0 0,1 0 0 0 0,-1 0 0 0 0,1 0-1 0 0,0-1 1 0 0,-1 1 0 0 0,1 0 0 0 0,0 0-1 0 0,-1-1 1 0 0,1 1 0 0 0,0-1 0 0 0,0 1 0 0 0,0-1-1 0 0,1 2 1 0 0,4 0-43 0 0,0 0 0 0 0,1-1-1 0 0,-1 1 1 0 0,1-1 0 0 0,-1-1-1 0 0,1 1 1 0 0,0-1 0 0 0,9-1 0 0 0,11 1-82 0 0,-11 1 129 0 0,2 0 32 0 0,1 1 0 0 0,0 0 0 0 0,-1 1 0 0 0,21 6 0 0 0,-34-7 96 0 0,0 0 1 0 0,0 0 0 0 0,0 0-1 0 0,-1 0 1 0 0,1 1 0 0 0,-1 0-1 0 0,1 0 1 0 0,-1 0 0 0 0,0 1-1 0 0,0-1 1 0 0,-1 1 0 0 0,1 0-1 0 0,-1 0 1 0 0,0 0 0 0 0,0 0-1 0 0,0 1 1 0 0,0-1-1 0 0,-1 1 1 0 0,4 8 0 0 0,-4-7 13 0 0,-1-1 0 0 0,1 1 0 0 0,-1-1 1 0 0,0 1-1 0 0,0 0 0 0 0,-1 0 0 0 0,1-1 0 0 0,-1 1 0 0 0,0 0 1 0 0,-1 0-1 0 0,-1 9 0 0 0,0-11-74 0 0,1 1 0 0 0,-1 0 0 0 0,0-1 0 0 0,-1 0 0 0 0,1 1 0 0 0,-1-1 0 0 0,1 0 0 0 0,-1 0-1 0 0,-1 0 1 0 0,1-1 0 0 0,0 1 0 0 0,-1-1 0 0 0,-7 6 0 0 0,-6 2 15 0 0,0 0 0 0 0,-1-1-1 0 0,0-1 1 0 0,0-1 0 0 0,-26 8-1 0 0,-99 20-1593 0 0,110-29 470 0 0,8-2-813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50 3679 0 0,'-63'15'1635'0'0,"49"-10"65"0"0,0 0 0 0 0,1 0 0 0 0,-1 2 0 0 0,-20 12 0 0 0,27-14-1035 0 0,1 0 0 0 0,-1 0 1 0 0,1 1-1 0 0,0 0 0 0 0,0 0 0 0 0,1 0 0 0 0,-1 1 1 0 0,1 0-1 0 0,-4 8 0 0 0,5-8-901 0 0,1 0 0 0 0,0 0 1 0 0,1 0-1 0 0,0 0 0 0 0,0 1 0 0 0,-2 13 0 0 0,4-13 298 0 0,-1 0-1 0 0,1 0 1 0 0,0 1-1 0 0,1-1 0 0 0,0 0 1 0 0,0 0-1 0 0,0 0 1 0 0,1 0-1 0 0,6 14 1 0 0,-6-17-9 0 0,1 0 1 0 0,0 0-1 0 0,0 0 1 0 0,0 0 0 0 0,0-1-1 0 0,1 0 1 0 0,0 1-1 0 0,0-1 1 0 0,0-1 0 0 0,0 1-1 0 0,1-1 1 0 0,-1 1-1 0 0,1-1 1 0 0,0 0 0 0 0,6 2-1 0 0,-6-3 27 0 0,1 1 0 0 0,-1-1 0 0 0,1-1 0 0 0,0 1 0 0 0,0-1 0 0 0,0 0 0 0 0,0 0 0 0 0,0-1 0 0 0,0 0 0 0 0,0 0 0 0 0,0 0 0 0 0,0-1 0 0 0,0 1 0 0 0,-1-2 0 0 0,1 1 0 0 0,0 0 0 0 0,0-1 0 0 0,-1 0 0 0 0,1-1 0 0 0,9-5 0 0 0,-6 3 4 0 0,0-1-1 0 0,0 0 1 0 0,0-1-1 0 0,-1 0 1 0 0,0 0-1 0 0,0-1 0 0 0,-1 0 1 0 0,0 0-1 0 0,-1 0 1 0 0,1-1-1 0 0,-2 0 1 0 0,1-1-1 0 0,-1 1 1 0 0,-1-1-1 0 0,0 0 1 0 0,0 0-1 0 0,-1-1 1 0 0,0 1-1 0 0,-1 0 1 0 0,0-1-1 0 0,0 0 1 0 0,-1-20-1 0 0,-1 13 0 0 0,-1 0-1 0 0,-5-29 0 0 0,5 41-89 0 0,0 1 0 0 0,0 0-1 0 0,-1-1 1 0 0,0 1-1 0 0,0 0 1 0 0,0 0-1 0 0,-1 0 1 0 0,1 0-1 0 0,-1 1 1 0 0,-1-1-1 0 0,1 1 1 0 0,-1 0-1 0 0,-3-4 1 0 0,4 5-47 0 0,0 2 0 0 0,0-1 1 0 0,0 0-1 0 0,0 0 1 0 0,0 1-1 0 0,-1 0 0 0 0,1 0 1 0 0,0 0-1 0 0,-1 0 0 0 0,1 0 1 0 0,-1 1-1 0 0,1-1 0 0 0,-1 1 1 0 0,1 0-1 0 0,-1 0 0 0 0,1 0 1 0 0,0 1-1 0 0,-1-1 0 0 0,1 1 1 0 0,-1 0-1 0 0,1 0 0 0 0,0 0 1 0 0,-1 0-1 0 0,-4 3 0 0 0,0 0-67 0 0,1 0 0 0 0,0 0 1 0 0,0 1-1 0 0,0 0 0 0 0,1 0 0 0 0,0 0 0 0 0,-1 1 0 0 0,2 0 0 0 0,-8 9 0 0 0,5 1-820 0 0,8-16 821 0 0,-1 1 0 0 0,1-1 0 0 0,0 1 0 0 0,0-1 0 0 0,0 1 0 0 0,0-1 0 0 0,0 1 0 0 0,0-1 0 0 0,1 1 0 0 0,-1-1 0 0 0,0 1 0 0 0,0-1 0 0 0,0 1 0 0 0,0-1 0 0 0,1 0 0 0 0,-1 1 0 0 0,0-1 0 0 0,0 1 0 0 0,1-1 0 0 0,-1 1 0 0 0,0-1 0 0 0,0 0 0 0 0,1 1 0 0 0,-1-1 0 0 0,1 0 0 0 0,-1 1 0 0 0,0-1 0 0 0,1 0 0 0 0,-1 0 0 0 0,1 1 0 0 0,11 3-6131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36 397 15575 0 0,'-1'2'712'0'0,"-1"3"-105"0"0,1-3-569 0 0,0 0 0 0 0,0 0 0 0 0,1 0 1 0 0,-2 0-1 0 0,1-1 0 0 0,0 1 0 0 0,0 0 0 0 0,0-1 1 0 0,-1 1-1 0 0,1-1 0 0 0,-1 1 0 0 0,0-1 0 0 0,-2 2 1 0 0,4-3 92 0 0,0 1 1 0 0,0-1 0 0 0,0 0-1 0 0,-1 0 1 0 0,1 0 0 0 0,0 0 0 0 0,0 1-1 0 0,0-1 1 0 0,-1 0 0 0 0,1 0 0 0 0,0 0-1 0 0,0 0 1 0 0,-1 0 0 0 0,1 0 0 0 0,0 0-1 0 0,0 1 1 0 0,-1-1 0 0 0,1 0-1 0 0,0 0 1 0 0,0 0 0 0 0,-1 0 0 0 0,1 0-1 0 0,0 0 1 0 0,0 0 0 0 0,-1 0 0 0 0,1-1-1 0 0,0 1 1 0 0,0 0 0 0 0,-1 0-1 0 0,1 0 1 0 0,0 0 0 0 0,0 0 0 0 0,-1 0-1 0 0,1 0 1 0 0,0-1 0 0 0,0 1 0 0 0,0 0-1 0 0,-1 0 1 0 0,1 0 0 0 0,0-1 0 0 0,-4-12 1382 0 0,7-18-1051 0 0,3 11-316 0 0,0 1 1 0 0,2-1-1 0 0,1 1 1 0 0,0 0-1 0 0,1 1 0 0 0,1 0 1 0 0,1 1-1 0 0,1 0 0 0 0,19-20 1 0 0,2 2-429 0 0,2 2 1 0 0,73-53-1 0 0,-104 83 259 0 0,1-1 0 0 0,-1 1 1 0 0,1 0-1 0 0,-1 0 0 0 0,1 1 0 0 0,0 0 0 0 0,0 0 0 0 0,0 0 0 0 0,8-1 0 0 0,-13 4 26 0 0,-1-1 0 0 0,1 0 0 0 0,-1 0 0 0 0,1 1-1 0 0,-1-1 1 0 0,1 0 0 0 0,-1 1 0 0 0,1-1-1 0 0,-1 1 1 0 0,1-1 0 0 0,-1 1 0 0 0,1-1 0 0 0,-1 1-1 0 0,0-1 1 0 0,1 1 0 0 0,-1-1 0 0 0,0 1-1 0 0,1-1 1 0 0,-1 1 0 0 0,0-1 0 0 0,1 2 0 0 0,-1-1 18 0 0,2 4 40 0 0,0 0 0 0 0,0 0 0 0 0,0 0 0 0 0,-1 1 1 0 0,1-1-1 0 0,-2 0 0 0 0,1 1 0 0 0,0-1 0 0 0,-1 8 0 0 0,-5 53 188 0 0,2-42-181 0 0,1-6-68 0 0,-4 94 104 0 0,6-100-139 0 0,1 0 0 0 0,1 1 1 0 0,0-1-1 0 0,0 0 0 0 0,1 0 0 0 0,1 0 1 0 0,5 11-1 0 0,-2-5-362 0 0,10 20-283 0 0,-15-36 271 0 0,0 1-1 0 0,-1 0 0 0 0,1 0 1 0 0,0-1-1 0 0,1 1 0 0 0,-1-1 1 0 0,0 1-1 0 0,1-1 0 0 0,4 3 1 0 0,1-1-1478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4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9 922 4607 0 0,'0'0'354'0'0,"-1"1"-233"0"0,-7 16 9111 0 0,17-20-7755 0 0,-4 1-1304 0 0,-1 0 0 0 0,0 0 1 0 0,0-1-1 0 0,0 1 0 0 0,-1-1 0 0 0,1 0 0 0 0,0 0 0 0 0,-1-1 0 0 0,0 1 0 0 0,0-1 0 0 0,4-4 1 0 0,3-8 585 0 0,12-26 1 0 0,-7 15-93 0 0,33-61-293 0 0,18-34 815 0 0,91-125 0 0 0,-79 137-1189 0 0,-78 110 0 0 0,0 0 0 0 0,0-1 0 0 0,0 1 0 0 0,0 0 0 0 0,0 0 0 0 0,0 0 1 0 0,1 0-1 0 0,-1 0 0 0 0,0-1 0 0 0,0 1 0 0 0,0 0 0 0 0,0 0 0 0 0,0 0 0 0 0,0 0 0 0 0,0 0 0 0 0,0-1 0 0 0,1 1 0 0 0,-1 0 0 0 0,0 0 0 0 0,0 0 0 0 0,0 0 0 0 0,0 0 0 0 0,0 0 0 0 0,1 0 1 0 0,-1 0-1 0 0,0 0 0 0 0,0-1 0 0 0,0 1 0 0 0,0 0 0 0 0,1 0 0 0 0,-1 0 0 0 0,0 0 0 0 0,0 0 0 0 0,0 0 0 0 0,1 0 0 0 0,-1 0 0 0 0,0 0 0 0 0,0 0 0 0 0,0 0 0 0 0,0 1 0 0 0,1-1 0 0 0,-1 0 1 0 0,0 0-1 0 0,0 0 0 0 0,0 0 0 0 0,0 0 0 0 0,0 0 0 0 0,1 0 0 0 0,-1 0 0 0 0,0 0 0 0 0,0 0 0 0 0,0 1 0 0 0,0-1 0 0 0,0 0 0 0 0,3 7-11 0 0,-3-7 7 0 0,3 18-15 0 0,0 0 0 0 0,-1 0 0 0 0,-1 1-1 0 0,-1-1 1 0 0,-2 27 0 0 0,0-15 10 0 0,1 182 41 0 0,5-159-16 0 0,19 105 0 0 0,-21-150-13 0 0,0 0 0 0 0,0-1 0 0 0,1 1 1 0 0,0 0-1 0 0,8 13 0 0 0,-10-19-2 0 0,0-1 0 0 0,0 1 0 0 0,0-1 0 0 0,0 1 0 0 0,1-1 1 0 0,-1 1-1 0 0,0-1 0 0 0,1 0 0 0 0,-1 1 0 0 0,1-1 0 0 0,-1 0 0 0 0,1 0 0 0 0,0 0 0 0 0,0-1 1 0 0,-1 1-1 0 0,1 0 0 0 0,0 0 0 0 0,0-1 0 0 0,0 1 0 0 0,-1-1 0 0 0,1 0 0 0 0,0 0 1 0 0,0 1-1 0 0,0-1 0 0 0,0 0 0 0 0,0-1 0 0 0,0 1 0 0 0,0 0 0 0 0,0 0 0 0 0,2-2 0 0 0,3 0 23 0 0,-1-1-1 0 0,0 0 0 0 0,0 0 1 0 0,0 0-1 0 0,0-1 0 0 0,-1 0 1 0 0,1 0-1 0 0,-1-1 0 0 0,0 1 1 0 0,0-1-1 0 0,-1 0 0 0 0,1-1 1 0 0,-1 1-1 0 0,7-12 0 0 0,1-5 219 0 0,-1-2 0 0 0,13-39 0 0 0,-14 35-118 0 0,19-48 174 0 0,45-84 0 0 0,-55 125-277 0 0,104-182 247 0 0,-96 175-220 0 0,2 2-1 0 0,1 1 1 0 0,38-37-1 0 0,-63 71-76 0 0,0 0 0 0 0,1 0 0 0 0,8-5 0 0 0,-13 10-206 0 0,-1 39-3742 0 0,-3-22 2289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13 6911 0 0,'0'0'528'0'0,"-7"-6"1132"0"0,5 5-1193 0 0,0 0 0 0 0,-1 0 0 0 0,1 0-1 0 0,-1 0 1 0 0,1 1 0 0 0,-1-1 0 0 0,1 1-1 0 0,-1-1 1 0 0,0 1 0 0 0,1 0 0 0 0,-1 0-1 0 0,0 0 1 0 0,-4 2 0 0 0,-2-1 286 0 0,0 1 1 0 0,-13 5-1 0 0,12-3-530 0 0,1 0 0 0 0,0 1 0 0 0,0 0 0 0 0,0 1-1 0 0,0 0 1 0 0,1 0 0 0 0,0 0 0 0 0,1 1 0 0 0,-1 1 0 0 0,1-1 0 0 0,-8 13 0 0 0,6-8-189 0 0,1 0-1 0 0,1 1 1 0 0,0 0 0 0 0,0 0 0 0 0,1 1 0 0 0,1 0-1 0 0,-5 20 1 0 0,9-29-34 0 0,0 0-1 0 0,0 1 1 0 0,0 0-1 0 0,1-1 0 0 0,0 1 1 0 0,0-1-1 0 0,0 1 1 0 0,1-1-1 0 0,0 1 1 0 0,0-1-1 0 0,4 11 1 0 0,-4-13 3 0 0,0 0 1 0 0,1 0 0 0 0,0 0-1 0 0,0 0 1 0 0,0 0 0 0 0,0-1 0 0 0,0 1-1 0 0,0-1 1 0 0,1 1 0 0 0,-1-1-1 0 0,1 0 1 0 0,-1 0 0 0 0,1 0-1 0 0,0 0 1 0 0,0-1 0 0 0,0 1-1 0 0,0-1 1 0 0,0 0 0 0 0,0 0-1 0 0,1 0 1 0 0,2 1 0 0 0,1-1 5 0 0,0 0-1 0 0,0 0 1 0 0,0-1 0 0 0,0 0 0 0 0,0 0-1 0 0,0-1 1 0 0,0 0 0 0 0,0 0 0 0 0,0 0-1 0 0,-1-1 1 0 0,1 0 0 0 0,0 0 0 0 0,-1-1 0 0 0,0 0-1 0 0,1 0 1 0 0,-1-1 0 0 0,-1 1 0 0 0,1-1-1 0 0,5-5 1 0 0,-5 4 47 0 0,0-1 1 0 0,0 0-1 0 0,-1 0 1 0 0,0 0-1 0 0,0 0 0 0 0,0-1 1 0 0,-1 0-1 0 0,0 1 0 0 0,0-2 1 0 0,-1 1-1 0 0,0 0 0 0 0,0-1 1 0 0,-1 0-1 0 0,0 1 0 0 0,0-1 1 0 0,0-11-1 0 0,-1 11 52 0 0,-1-1-1 0 0,-1 0 1 0 0,1 1 0 0 0,-1-1-1 0 0,-1 1 1 0 0,0-1 0 0 0,0 1-1 0 0,-5-14 1 0 0,4 17-111 0 0,1 0 1 0 0,-1 0-1 0 0,1 0 0 0 0,-1 1 1 0 0,0-1-1 0 0,-1 1 1 0 0,1 0-1 0 0,-1 0 0 0 0,0 0 1 0 0,0 0-1 0 0,0 1 0 0 0,-1-1 1 0 0,1 1-1 0 0,-9-4 0 0 0,8 4-105 0 0,1 1 0 0 0,-1 0-1 0 0,0 1 1 0 0,0-1-1 0 0,0 1 1 0 0,0 0 0 0 0,1 0-1 0 0,-1 1 1 0 0,-1-1-1 0 0,1 1 1 0 0,0 0 0 0 0,-10 2-1 0 0,14-2-179 0 0,-2 8-1882 0 0,3 2 396 0 0,4-2-74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61 524 9215 0 0,'-2'0'7668'0'0,"0"0"-7445"0"0,0 0 0 0 0,0 0-1 0 0,-1 0 1 0 0,1-1 0 0 0,0 1 0 0 0,0-1-1 0 0,0 1 1 0 0,0-1 0 0 0,0 0-1 0 0,0 0 1 0 0,0 0 0 0 0,0 0 0 0 0,0 0-1 0 0,1 0 1 0 0,-1 0 0 0 0,0-1 0 0 0,1 1-1 0 0,-3-3 1 0 0,2 1-31 0 0,0 0 0 0 0,0 0 0 0 0,0 0 0 0 0,0 0 1 0 0,1-1-1 0 0,-1 1 0 0 0,1 0 0 0 0,0-1 0 0 0,0 1 0 0 0,0-5 0 0 0,0-3 41 0 0,0 0-1 0 0,0 0 1 0 0,2 0 0 0 0,-1 0-1 0 0,1 0 1 0 0,4-17-1 0 0,0 12-148 0 0,1-1 0 0 0,0 1 0 0 0,1 0-1 0 0,0 1 1 0 0,2-1 0 0 0,0 2-1 0 0,0-1 1 0 0,1 1 0 0 0,1 1 0 0 0,1 0-1 0 0,14-14 1 0 0,2 3-75 0 0,0 0 0 0 0,2 2 0 0 0,0 1 0 0 0,40-20 0 0 0,-52 32-578 0 0,1 0 0 0 0,37-13 0 0 0,-15 14-6523 0 0,-19 7-280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98 319 9215 0 0,'0'0'3004'0'0,"-9"2"1666"0"0,-24 7-561 0 0,-11 4-2884 0 0,43-13-1221 0 0,1 0-1 0 0,0 1 1 0 0,-1-1-1 0 0,1 0 1 0 0,0 0 0 0 0,-1 0-1 0 0,1 0 1 0 0,0 0-1 0 0,-1 0 1 0 0,1 0-1 0 0,0 0 1 0 0,-1 0 0 0 0,1 0-1 0 0,0 0 1 0 0,-1-1-1 0 0,1 1 1 0 0,0 0-1 0 0,-1 0 1 0 0,1 0-1 0 0,0 0 1 0 0,-1 0 0 0 0,1-1-1 0 0,0 1 1 0 0,0 0-1 0 0,-1 0 1 0 0,1 0-1 0 0,0-1 1 0 0,0 1 0 0 0,-1 0-1 0 0,1 0 1 0 0,0-1-1 0 0,0 1 1 0 0,0 0-1 0 0,0-1 1 0 0,-1 1-1 0 0,1 0 1 0 0,0-1 0 0 0,0 1-1 0 0,0 0 1 0 0,0-1-1 0 0,0 1 1 0 0,0 0-1 0 0,0-1 1 0 0,0 1 0 0 0,0 0-1 0 0,0-1 1 0 0,0 1-1 0 0,0 0 1 0 0,0-1-1 0 0,0 1 1 0 0,0 0 0 0 0,0-1-1 0 0,7-17 0 0 0,5-2-24 0 0,2 1-1 0 0,1 0 1 0 0,0 1 0 0 0,2 1-1 0 0,0 0 1 0 0,0 1 0 0 0,2 1-1 0 0,35-22 1 0 0,-47 33 139 0 0,-1 0 1 0 0,1 1-1 0 0,-1 0 0 0 0,1 1 0 0 0,0-1 0 0 0,0 1 1 0 0,13-2-1 0 0,-18 4-77 0 0,0 0 0 0 0,0-1 0 0 0,0 1 0 0 0,0 0 0 0 0,0 1 0 0 0,0-1 1 0 0,0 0-1 0 0,1 0 0 0 0,-1 1 0 0 0,0-1 0 0 0,0 1 0 0 0,0 0 0 0 0,0-1 0 0 0,-1 1 1 0 0,1 0-1 0 0,0 0 0 0 0,0 1 0 0 0,0-1 0 0 0,-1 0 0 0 0,1 0 0 0 0,-1 1 0 0 0,1-1 0 0 0,-1 1 1 0 0,1-1-1 0 0,-1 1 0 0 0,0 0 0 0 0,0 0 0 0 0,0-1 0 0 0,0 1 0 0 0,0 0 0 0 0,1 3 0 0 0,0 2-30 0 0,0 0 1 0 0,-1 0-1 0 0,0 0 0 0 0,0 0 0 0 0,-1 1 0 0 0,0-1 0 0 0,0 0 0 0 0,0 1 0 0 0,-1-1 0 0 0,-3 13 0 0 0,1-8 4 0 0,-1-1 0 0 0,0 0 0 0 0,0 0 0 0 0,-1 0 0 0 0,0-1 0 0 0,-8 11 0 0 0,24-44-31 0 0,10-6-44 0 0,1 0-1 0 0,1 2 1 0 0,2 1-1 0 0,0 0 1 0 0,2 2-1 0 0,1 1 1 0 0,1 2 0 0 0,33-20-1 0 0,-45 31 55 0 0,0 1-1 0 0,1 1 0 0 0,31-11 1 0 0,-44 17 40 0 0,1 0 0 0 0,-1 1 0 0 0,1 0 0 0 0,0 0 0 0 0,0 0 0 0 0,-1 1 0 0 0,1-1 0 0 0,0 2 0 0 0,0-1 0 0 0,0 0 0 0 0,-1 1 0 0 0,1 0 0 0 0,0 1 0 0 0,-1-1 0 0 0,1 1 0 0 0,9 5 0 0 0,-12-5-12 0 0,0 0 0 0 0,0 0-1 0 0,-1 0 1 0 0,1 1 0 0 0,0-1 0 0 0,-1 1 0 0 0,0-1-1 0 0,0 1 1 0 0,0 0 0 0 0,0 0 0 0 0,0 0-1 0 0,1 4 1 0 0,0-1-2 0 0,-1 1-1 0 0,0-1 0 0 0,0 1 1 0 0,-1-1-1 0 0,1 14 0 0 0,-2-3 10 0 0,0 1-1 0 0,-1-1 1 0 0,-1 0-1 0 0,-5 19 0 0 0,-9 34 126 0 0,-6 30-1298 0 0,22-98 536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98 7367 0 0,'0'0'13486'0'0,"2"-8"-12255"0"0,-1 5-1066 0 0,0 0 0 0 0,0 0 0 0 0,1 0 0 0 0,-1 0 0 0 0,1 1-1 0 0,3-5 1 0 0,-2 3-61 0 0,0 0 0 0 0,-1 0 0 0 0,0 0-1 0 0,1-1 1 0 0,-1 1 0 0 0,0-1 0 0 0,1-7-1 0 0,-2 11-100 0 0,-1 1-1 0 0,0-1 0 0 0,0 0 1 0 0,1 1-1 0 0,-1-1 0 0 0,0 0 1 0 0,0 1-1 0 0,0-1 0 0 0,0 0 1 0 0,0 1-1 0 0,0-1 0 0 0,0 0 1 0 0,0 1-1 0 0,0-1 0 0 0,0 0 1 0 0,0 1-1 0 0,0-1 0 0 0,-1 0 1 0 0,1 1-1 0 0,0-1 0 0 0,0 1 1 0 0,-1-1-1 0 0,1 0 0 0 0,0 1 1 0 0,-1-1-1 0 0,1 1 0 0 0,0-1 0 0 0,-1 1 1 0 0,1-1-1 0 0,-1 1 0 0 0,1-1 1 0 0,-1 1-1 0 0,1 0 0 0 0,-1-1 1 0 0,0 1-1 0 0,1 0 0 0 0,-1-1 1 0 0,1 1-1 0 0,-1 0 0 0 0,0 0 1 0 0,1-1-1 0 0,-2 1 0 0 0,-1 0-12 0 0,0 0 0 0 0,0-1 0 0 0,0 2-1 0 0,0-1 1 0 0,0 0 0 0 0,-4 1 0 0 0,4 0-5 0 0,-13 2-9 0 0,-1 2 1 0 0,0 0-1 0 0,1 1 1 0 0,0 0-1 0 0,1 2 1 0 0,-1 0-1 0 0,1 0 1 0 0,1 2-1 0 0,0 0 1 0 0,-17 14-1 0 0,23-16 71 0 0,0-1-1 0 0,1 1 0 0 0,-1 0 1 0 0,-9 16-1 0 0,15-21-35 0 0,0-1 0 0 0,1 1 1 0 0,-1-1-1 0 0,1 1 0 0 0,0 0 0 0 0,0-1 0 0 0,0 1 0 0 0,0 0 0 0 0,0 0 0 0 0,1 0 1 0 0,-1 0-1 0 0,1 0 0 0 0,0-1 0 0 0,0 1 0 0 0,0 0 0 0 0,0 0 0 0 0,0 0 0 0 0,1 0 1 0 0,-1 0-1 0 0,1 0 0 0 0,0 0 0 0 0,1 3 0 0 0,0-4-5 0 0,-1 0 0 0 0,0 0 0 0 0,1-1-1 0 0,-1 1 1 0 0,1-1 0 0 0,0 1 0 0 0,-1-1 0 0 0,1 0-1 0 0,0 0 1 0 0,0 1 0 0 0,0-1 0 0 0,0-1 0 0 0,0 1-1 0 0,0 0 1 0 0,0 0 0 0 0,0-1 0 0 0,0 1 0 0 0,0-1-1 0 0,0 1 1 0 0,3-1 0 0 0,5 0 5 0 0,1 1 0 0 0,18-3 0 0 0,-26 1-10 0 0,15 0 6 0 0,-1-2 0 0 0,0 0 0 0 0,1-1 0 0 0,-1-1 0 0 0,-1 0 1 0 0,1-1-1 0 0,-1-1 0 0 0,0-1 0 0 0,19-12 0 0 0,-34 19 46 0 0,-2 3 0 0 0,0-1-51 0 0,-7 9 10 0 0,0 0 0 0 0,0 1 1 0 0,1 0-1 0 0,0 0 0 0 0,-8 19 0 0 0,14-20-113 0 0,2-8-77 0 0,0 0 1 0 0,-1 0 0 0 0,1 0-1 0 0,0 0 1 0 0,0-1 0 0 0,0 1-1 0 0,0 0 1 0 0,1 0 0 0 0,-1-1-1 0 0,0 1 1 0 0,4 2 0 0 0,4 3-5920 0 0,1-4-969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69 7367 0 0,'41'-37'-47'0'0,"-23"21"3098"0"0,-1 1 8490 0 0,-20 30-10554 0 0,-6 10-479 0 0,-20 39 0 0 0,7-17-368 0 0,-221 592 1244 0 0,230-598-1395 0 0,-3 0 1 0 0,-22 43-1 0 0,37-82-493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465 206 4607 0 0,'0'0'4996'0'0,"4"11"1020"0"0,-4-10-5873 0 0,0-1-1 0 0,0 1 0 0 0,0 0 1 0 0,0 0-1 0 0,-1-1 1 0 0,1 1-1 0 0,0 0 0 0 0,0 0 1 0 0,0-1-1 0 0,0 1 0 0 0,-1 0 1 0 0,1 0-1 0 0,0-1 1 0 0,-1 1-1 0 0,1 0 0 0 0,-1-1 1 0 0,0 1-1 0 0,1 0-63 0 0,0-1 0 0 0,-1 0 0 0 0,1 0 0 0 0,0 1 0 0 0,-1-1 0 0 0,1 0-1 0 0,-1 0 1 0 0,1 0 0 0 0,0 0 0 0 0,-1 0 0 0 0,1 0 0 0 0,-1 0 0 0 0,1 0 0 0 0,-1 0 0 0 0,1 0 0 0 0,0 0 0 0 0,-1 0-1 0 0,1 0 1 0 0,-1 0 0 0 0,1 0 0 0 0,-1 0 0 0 0,1 0 0 0 0,-3-1-2 0 0,1-1 0 0 0,0 1 0 0 0,0 0 0 0 0,0 0 0 0 0,0-1 0 0 0,0 1 0 0 0,0-1 0 0 0,1 0 0 0 0,-1 1 0 0 0,-1-4 1 0 0,0 2-59 0 0,1-1 0 0 0,0 1 0 0 0,0-1 0 0 0,0 0 0 0 0,1 0 0 0 0,-1 0 0 0 0,1 0 0 0 0,-1-7 0 0 0,-3-36 87 0 0,4 29-109 0 0,0 7-6 0 0,0 2 20 0 0,0-1-1 0 0,0 1 1 0 0,-1 0 0 0 0,0 0 0 0 0,-5-14 0 0 0,7 21-14 0 0,-1 1 1 0 0,0-1 0 0 0,0 1 0 0 0,0-1-1 0 0,0 1 1 0 0,0-1 0 0 0,0 1-1 0 0,0 0 1 0 0,-1-1 0 0 0,1 1 0 0 0,0 0-1 0 0,-1 0 1 0 0,1 0 0 0 0,-1 0-1 0 0,1 0 1 0 0,-1 0 0 0 0,1 0 0 0 0,-1 1-1 0 0,0-1 1 0 0,1 1 0 0 0,-1-1 0 0 0,0 1-1 0 0,0-1 1 0 0,1 1 0 0 0,-1 0-1 0 0,0 0 1 0 0,0 0 0 0 0,0 0 0 0 0,1 0-1 0 0,-1 0 1 0 0,0 1 0 0 0,0-1-1 0 0,1 0 1 0 0,-1 1 0 0 0,-3 1 0 0 0,-2 0-14 0 0,1 1 0 0 0,-1 0 0 0 0,0 1 1 0 0,1 0-1 0 0,-11 8 0 0 0,-30 28-22 0 0,20-15-7 0 0,-4 2 28 0 0,2 1 1 0 0,1 2-1 0 0,1 1 0 0 0,-34 51 0 0 0,58-77 17 0 0,-5 7 0 0 0,-9 21 0 0 0,15-30 0 0 0,1-1 0 0 0,0 1 0 0 0,0 0 0 0 0,0 0 0 0 0,0 1 0 0 0,0-1 0 0 0,1 0 0 0 0,-1 0 0 0 0,1 0 0 0 0,0 0 0 0 0,0 0 0 0 0,0 1 0 0 0,1 3 0 0 0,0-5 0 0 0,0-1 0 0 0,0 1-1 0 0,0 0 1 0 0,0-1 0 0 0,0 0-1 0 0,0 1 1 0 0,0-1 0 0 0,0 1-1 0 0,1-1 1 0 0,-1 0 0 0 0,0 0 0 0 0,1 0-1 0 0,-1 0 1 0 0,1 0 0 0 0,0 0-1 0 0,-1 0 1 0 0,1-1 0 0 0,0 1-1 0 0,-1 0 1 0 0,1-1 0 0 0,0 1-1 0 0,0-1 1 0 0,-1 0 0 0 0,1 0 0 0 0,0 0-1 0 0,0 0 1 0 0,2 0 0 0 0,6 0 51 0 0,0 0 1 0 0,1-1 0 0 0,12-3 0 0 0,4-1 101 0 0,-2 0-1 0 0,1-2 1 0 0,-1-2-1 0 0,0 0 1 0 0,40-20 0 0 0,-18-1-101 0 0,-42 26-46 0 0,0 0 0 0 0,0 0 1 0 0,-1 0-1 0 0,0 0 0 0 0,0-1 1 0 0,7-9-1 0 0,-10 11 36 0 0,0-2-20 0 0,-1 4-20 0 0,0 1-1 0 0,0 0 1 0 0,0-1 0 0 0,0 1 0 0 0,0 0 0 0 0,0-1-1 0 0,0 1 1 0 0,0 0 0 0 0,0 0 0 0 0,-1-1 0 0 0,1 1 0 0 0,0 0-1 0 0,0-1 1 0 0,0 1 0 0 0,0 0 0 0 0,-1 0 0 0 0,1-1-1 0 0,0 1 1 0 0,0 0 0 0 0,0 0 0 0 0,-1-1 0 0 0,1 1-1 0 0,0 0 1 0 0,0 0 0 0 0,-1 0 0 0 0,1-1 0 0 0,0 1-1 0 0,-1 0 1 0 0,1 0 0 0 0,0 0 0 0 0,-1 0 0 0 0,-9-3-11 0 0,9 3 13 0 0,-2 0 2 0 0,1 1-1 0 0,0-1 0 0 0,0 0 1 0 0,1 1-1 0 0,-1 0 0 0 0,0-1 1 0 0,0 1-1 0 0,0 0 0 0 0,0 0 1 0 0,0 0-1 0 0,1 0 0 0 0,-1 1 1 0 0,1-1-1 0 0,-1 0 0 0 0,1 1 1 0 0,-1-1-1 0 0,-1 3 0 0 0,1 0 15 0 0,-1-1 0 0 0,1 1 0 0 0,0 0 0 0 0,1 0 0 0 0,-1 0 0 0 0,1 0 0 0 0,0 0 0 0 0,-1 5 0 0 0,0 0 6 0 0,1 1 0 0 0,0-1 0 0 0,1 1 0 0 0,0-1 1 0 0,1 1-1 0 0,3 18 0 0 0,8 14-1457 0 0,-8-29-77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2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 3223 0 0,'0'0'20152'0'0,"9"-6"-18960"0"0,-9 6-1186 0 0,0 0-1 0 0,0 0 0 0 0,0 0 1 0 0,1 0-1 0 0,-1 0 1 0 0,0 0-1 0 0,0 0 1 0 0,0 0-1 0 0,1 0 1 0 0,-1 0-1 0 0,0 0 1 0 0,0 0-1 0 0,1 0 0 0 0,-1 0 1 0 0,0 0-1 0 0,0 0 1 0 0,0 0-1 0 0,1 0 1 0 0,-1 0-1 0 0,0 0 1 0 0,0 0-1 0 0,0 1 1 0 0,1-1-1 0 0,-1 0 0 0 0,0 0 1 0 0,0 0-1 0 0,0 0 1 0 0,0 0-1 0 0,1 1 1 0 0,-1-1-1 0 0,0 0 1 0 0,0 0-1 0 0,0 0 0 0 0,0 1 1 0 0,0-1-1 0 0,0 0 1 0 0,0 0-1 0 0,0 0 1 0 0,1 1-1 0 0,-1-1 1 0 0,0 0-1 0 0,0 0 1 0 0,0 1-1 0 0,0-1 0 0 0,0 0 1 0 0,-1 19 405 0 0,-7 21 143 0 0,2-25-554 0 0,-1 0 0 0 0,0 0 0 0 0,0 0 0 0 0,-2-1 0 0 0,0 0 0 0 0,-1 0 0 0 0,0-1 0 0 0,-1-1 0 0 0,0 1 0 0 0,-1-2 0 0 0,0 0 0 0 0,-1 0 0 0 0,-16 9 0 0 0,21-13-27 0 0,2-4-19 0 0,1 1 0 0 0,0-1 0 0 0,-1 0 0 0 0,-11 4 0 0 0,16-7-25 0 0,5 0 1 0 0,0-1 64 0 0,0 0 0 0 0,0 0 0 0 0,-1 0 0 0 0,1-1 0 0 0,0 1 0 0 0,0-1 0 0 0,5-4 0 0 0,16-5-4 0 0,13-3 34 0 0,-21 8 7 0 0,1 0 1 0 0,-1 1-1 0 0,28-4 0 0 0,42-7 471 0 0,-65 13-489 0 0,-12 0-13 0 0,-2 0-12 0 0,-6 3-48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15663 0 0,'0'0'1207'0'0,"0"2"-788"0"0,-3 6-72 0 0,-57 170 4376 0 0,-6-4-3629 0 0,34-96-1196 0 0,-4-2 0 0 0,-67 103 0 0 0,-136 155-2103 0 0,235-329 1997 0 0,1-1-212 0 0,0 1 0 0 0,0-2 0 0 0,-1 1 0 0 0,-4 4 0 0 0,11-17-4111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62 390 9671 0 0,'-3'-4'232'0'0,"1"-1"-1"0"0,-1 0 1 0 0,1 1-1 0 0,0-1 1 0 0,0 0-1 0 0,1 0 1 0 0,-1 0-1 0 0,0-7 1 0 0,2 7 370 0 0,0 0-1 0 0,0 0 1 0 0,0 0 0 0 0,1 0-1 0 0,-1 0 1 0 0,1 1-1 0 0,0-1 1 0 0,1 0 0 0 0,1-5-1 0 0,4-4 82 0 0,0 0-1 0 0,1 0 1 0 0,0 0-1 0 0,1 1 1 0 0,0 0-1 0 0,1 1 0 0 0,16-16 1 0 0,-2 6-574 0 0,0 1 1 0 0,45-29-1 0 0,-50 37-114 0 0,1 2 0 0 0,27-12-1 0 0,-35 19-16 0 0,0-1-1 0 0,0 2 0 0 0,0-1 1 0 0,0 2-1 0 0,22-3 0 0 0,-31 5 21 0 0,0 0 0 0 0,0 0-1 0 0,0 0 1 0 0,0 1 0 0 0,0-1 0 0 0,0 1-1 0 0,0 0 1 0 0,0 0 0 0 0,0 0 0 0 0,0 0-1 0 0,-1 0 1 0 0,1 1 0 0 0,0-1 0 0 0,-1 1-1 0 0,5 3 1 0 0,1 2-5 0 0,-1 1 0 0 0,1 0 0 0 0,-2 0-1 0 0,9 12 1 0 0,-11-12 7 0 0,-2-1 11 0 0,-2-7 19 0 0,0 1 0 0 0,0 0 0 0 0,0 0 0 0 0,0-1 0 0 0,0 1 0 0 0,0 0 0 0 0,0-1 0 0 0,-1 1 0 0 0,1 0 0 0 0,0-1 0 0 0,0 1 0 0 0,-1-1 0 0 0,1 1 0 0 0,0 0 0 0 0,-1-1 0 0 0,1 1 0 0 0,-1-1 0 0 0,1 1 0 0 0,0-1 0 0 0,-1 1 0 0 0,1-1 0 0 0,-1 1 1 0 0,0-1-1 0 0,1 0 0 0 0,-1 1 0 0 0,1-1 0 0 0,-1 0 0 0 0,-1 1 0 0 0,-9 7 208 0 0,6-2-238 0 0,0 1 0 0 0,-3 6 0 0 0,0 0 0 0 0,1 1 0 0 0,0 0 0 0 0,-8 25 0 0 0,5-9 0 0 0,7-23 0 0 0,0 1 0 0 0,-1-1 0 0 0,0 0 0 0 0,0 0 0 0 0,0-1 0 0 0,-1 1 0 0 0,-8 9 0 0 0,9-13 0 0 0,1 0 0 0 0,-1 0 0 0 0,0 0 0 0 0,1-1 0 0 0,-1 1 0 0 0,-1-1 0 0 0,1 0 0 0 0,0 0 0 0 0,0 0 0 0 0,-1-1 0 0 0,1 0 0 0 0,-1 1 0 0 0,0-2 0 0 0,-4 2 0 0 0,-25-1 17 0 0,-34-2-1 0 0,-22 1 36 0 0,77 1-47 0 0,1 1-1 0 0,0 0 1 0 0,-1 0-1 0 0,1 1 1 0 0,-15 6-1 0 0,21-6-40 0 0,0 0 0 0 0,0 0 0 0 0,0 0 0 0 0,0 1 0 0 0,0 0 0 0 0,1 0 0 0 0,-9 8 0 0 0,13-11-48 0 0,3 0-208 0 0,1 1 185 0 0,1 0 1 0 0,-1-1-1 0 0,1 0 0 0 0,0 0 0 0 0,0 0 1 0 0,0 0-1 0 0,0-1 0 0 0,0 1 0 0 0,-1-1 1 0 0,1 0-1 0 0,0 0 0 0 0,6-1 0 0 0,6-2-934 0 0,27-8 0 0 0,-40 10 959 0 0,35-10-1070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14743 0 0,'0'0'1136'0'0,"0"2"-746"0"0,-38 107 5519 0 0,10-34-4985 0 0,-6 19-697 0 0,-3-1 1 0 0,-5-1-1 0 0,-3-3 1 0 0,-63 91-1 0 0,67-122-1733 0 0,-78 86 0 0 0,116-140 1042 0 0,0-1 0 0 0,-1 0 0 0 0,1 0 0 0 0,0 0-1 0 0,-1-1 1 0 0,0 1 0 0 0,-4 1 0 0 0,8-4 425 0 0,0 0 0 0 0,0 0 0 0 0,0 0 0 0 0,0 0 0 0 0,0 0 0 0 0,0 0 0 0 0,0 0 0 0 0,0 0 0 0 0,0 0 0 0 0,0 0 0 0 0,0 0 0 0 0,-1 0 0 0 0,1 0-1 0 0,0 0 1 0 0,0 0 0 0 0,0 0 0 0 0,0 0 0 0 0,0 0 0 0 0,0 0 0 0 0,0 0 0 0 0,0 0 0 0 0,0 0 0 0 0,0 0 0 0 0,0 0 0 0 0,0 0 0 0 0,-1 0 0 0 0,1 0 0 0 0,0 0 0 0 0,0 0 0 0 0,0 0 0 0 0,0-1 0 0 0,0 1 0 0 0,0 0 0 0 0,0 0 0 0 0,0 0 0 0 0,0 0 0 0 0,0 0 0 0 0,0 0 0 0 0,0 0 0 0 0,0 0 0 0 0,0 0 0 0 0,0 0 0 0 0,0 0 0 0 0,0 0 0 0 0,0-1 0 0 0,0 1-1 0 0,0 0 1 0 0,0 0 0 0 0,0 0 0 0 0,0 0 0 0 0,0 0 0 0 0,0 0 0 0 0,0 0 0 0 0,0 0 0 0 0,-4-16-2178 0 0,6-4-14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34 308 4607 0 0,'0'-7'255'0'0,"1"0"-1"0"0,0 0 0 0 0,0 0 1 0 0,1 0-1 0 0,0 0 0 0 0,5-12 0 0 0,0 5 2194 0 0,0 1-1 0 0,9-14 1 0 0,-4 9-972 0 0,1 0 0 0 0,1 2 0 0 0,21-20 0 0 0,-20 22-1193 0 0,0 1-1 0 0,1 1 0 0 0,0 0 1 0 0,1 1-1 0 0,1 1 1 0 0,29-13-1 0 0,-43 21-204 0 0,1 1 0 0 0,-1-1-1 0 0,0 1 1 0 0,1 0 0 0 0,-1 0-1 0 0,0 1 1 0 0,1-1 0 0 0,-1 1 0 0 0,1 0-1 0 0,-1 0 1 0 0,1 0 0 0 0,-1 1-1 0 0,7 1 1 0 0,-8-1-44 0 0,0 0 0 0 0,0 1 0 0 0,0-1 0 0 0,0 1 0 0 0,0 0-1 0 0,-1 0 1 0 0,1 0 0 0 0,-1 0 0 0 0,1 0 0 0 0,-1 0 0 0 0,0 1 0 0 0,0-1 0 0 0,0 1 0 0 0,0 0 0 0 0,0-1-1 0 0,0 1 1 0 0,-1 0 0 0 0,3 6 0 0 0,0 4 8 0 0,0 0-1 0 0,0 0 1 0 0,-1 0 0 0 0,-1 0-1 0 0,0 1 1 0 0,-1-1-1 0 0,-1 1 1 0 0,-1 20-1 0 0,-2-7 11 0 0,-1 1-1 0 0,-1-1 0 0 0,-10 30 0 0 0,7-33-38 0 0,-1-1 0 0 0,-1 0 0 0 0,-1 0 0 0 0,0-1 0 0 0,-2-1 0 0 0,-1 0 0 0 0,-1 0 0 0 0,-18 19 0 0 0,24-31 0 0 0,1-1 0 0 0,-1-1 0 0 0,0 1-1 0 0,-1-2 1 0 0,0 1 0 0 0,0-1 0 0 0,0-1 0 0 0,-1 0-1 0 0,-15 6 1 0 0,19-9-5 0 0,0 0 0 0 0,0 0 0 0 0,0-1 0 0 0,0 0 0 0 0,-1 0 0 0 0,1-1 0 0 0,0 0 0 0 0,-1 0 0 0 0,1 0 0 0 0,0-1 0 0 0,0 0 0 0 0,-1-1 0 0 0,1 0 0 0 0,0 0 0 0 0,-13-5 0 0 0,18 5-34 0 0,-1 1 0 0 0,1-1 0 0 0,-1 1 0 0 0,1-1 0 0 0,0 0 0 0 0,0 0 1 0 0,0 0-1 0 0,0 0 0 0 0,0 0 0 0 0,0 0 0 0 0,0-1 0 0 0,1 1 0 0 0,-1-1 0 0 0,1 1 0 0 0,0-1 0 0 0,0 0 0 0 0,-1-3 0 0 0,0 1-337 0 0,1-1 0 0 0,0 0 0 0 0,1 1 0 0 0,-1-1 0 0 0,1 0-1 0 0,0 0 1 0 0,2-9 0 0 0,2-9-7257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104 534 4143 0 0,'0'1'6210'0'0,"-1"0"-5827"0"0,0 0 1 0 0,1 0 0 0 0,-1 0 0 0 0,0 0 0 0 0,0 0-1 0 0,0 0 1 0 0,1 0 0 0 0,-1 0 0 0 0,0 0 0 0 0,0-1-1 0 0,0 1 1 0 0,0 0 0 0 0,-1-1 0 0 0,1 1 0 0 0,0-1-1 0 0,0 1 1 0 0,0-1 0 0 0,0 1 0 0 0,-2-1 0 0 0,0 1 14 0 0,1-1 0 0 0,-1 0 0 0 0,0 0 0 0 0,0 0 0 0 0,0 0 0 0 0,0 0 0 0 0,1-1 0 0 0,-6 0 0 0 0,5 0-234 0 0,0 0 1 0 0,0 0-1 0 0,0 0 0 0 0,0 0 1 0 0,1-1-1 0 0,-1 1 1 0 0,0-1-1 0 0,1 1 1 0 0,-1-1-1 0 0,1 0 1 0 0,-1 0-1 0 0,1 0 1 0 0,0-1-1 0 0,0 1 1 0 0,0 0-1 0 0,0-1 1 0 0,-2-3-1 0 0,3 1-104 0 0,-1 0 0 0 0,1 1 0 0 0,0-1 0 0 0,1 0 0 0 0,0 0 0 0 0,-1 0 0 0 0,1 0 1 0 0,1 0-1 0 0,-1 0 0 0 0,1 0 0 0 0,0 0 0 0 0,0 1 0 0 0,2-7 0 0 0,3-6 11 0 0,1 1 0 0 0,11-21-1 0 0,-3 10-86 0 0,2 0-1 0 0,0 1 0 0 0,2 1 0 0 0,0 1 1 0 0,2 0-1 0 0,1 2 0 0 0,1 0 0 0 0,1 2 0 0 0,0 0 1 0 0,1 2-1 0 0,52-28 0 0 0,-46 29-211 0 0,47-16 0 0 0,-28 19-6701 0 0,-23 9-822 0 0</inkml:trace>
  <inkml:trace contextRef="#ctx0" brushRef="#br0" timeOffset="1">495 357 14799 0 0,'-29'15'656'0'0,"16"-7"136"0"0,-3 1-632 0 0,-2 3-160 0 0,0-1 0 0 0,2 0-4352 0 0,4 1-904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81 3823 0 0,'0'0'175'0'0,"-4"-14"146"0"0,0 6 6098 0 0,-4 7-4061 0 0,-9 6-1319 0 0,14-3 41 0 0,1-2-518 0 0,-17 20 1714 0 0,-166 185-794 0 0,148-167-1473 0 0,25-28 81 0 0,1 1 1 0 0,1 0-1 0 0,0 1 0 0 0,-16 25 0 0 0,25-37-72 0 0,1 1 0 0 0,0-1 0 0 0,-1 0 0 0 0,1 1-1 0 0,0-1 1 0 0,0 1 0 0 0,-1 0 0 0 0,1-1 0 0 0,0 1 0 0 0,0-1-1 0 0,0 1 1 0 0,0-1 0 0 0,0 1 0 0 0,0-1 0 0 0,0 1 0 0 0,0 0 0 0 0,0-1-1 0 0,0 1 1 0 0,0-1 0 0 0,0 1 0 0 0,0-1 0 0 0,0 1 0 0 0,0-1-1 0 0,1 1 1 0 0,-1-1 0 0 0,0 1 0 0 0,0-1 0 0 0,1 1 0 0 0,-1-1 0 0 0,1 2-1 0 0,0-2 17 0 0,0 1 1 0 0,1 0-1 0 0,-1 0 0 0 0,0-1 0 0 0,1 1 0 0 0,-1-1 0 0 0,0 1 0 0 0,1-1 0 0 0,-1 1 0 0 0,1-1 0 0 0,2 0 0 0 0,4 1 103 0 0,1-1 0 0 0,-1 0 0 0 0,9-2 0 0 0,63-11 340 0 0,-1-3 1 0 0,81-28 0 0 0,-152 42-475 0 0,27-9 32 0 0,49-23 0 0 0,-74 30-53 0 0,-2-1 1 0 0,1 0-1 0 0,0 0 0 0 0,-1-1 0 0 0,0 0 0 0 0,-1-1 0 0 0,1 1 1 0 0,-1-2-1 0 0,0 1 0 0 0,8-13 0 0 0,-13 17 1 0 0,0 0-1 0 0,-1 0 1 0 0,0 0-1 0 0,1 0 1 0 0,-1 0 0 0 0,0 0-1 0 0,-1 0 1 0 0,1 0-1 0 0,0 0 1 0 0,-1 0-1 0 0,0-1 1 0 0,0 1-1 0 0,0 0 1 0 0,0-6 0 0 0,-1 4-6 0 0,0 0 0 0 0,-1 0 1 0 0,0 0-1 0 0,1 1 1 0 0,-1-1-1 0 0,-1 1 0 0 0,1-1 1 0 0,-5-6-1 0 0,-2 0-39 0 0,-1 0-1 0 0,1 1 1 0 0,-1 0-1 0 0,-1 1 1 0 0,-21-15-1 0 0,18 15-34 0 0,1 0 0 0 0,-2 1 0 0 0,-26-11 0 0 0,34 17 56 0 0,1 0 0 0 0,0 0 0 0 0,-1 1 0 0 0,1 0 1 0 0,-1 0-1 0 0,0 0 0 0 0,1 1 0 0 0,-1 0 0 0 0,0 0 0 0 0,1 1 0 0 0,-1 0 0 0 0,-7 1 0 0 0,10 0-20 0 0,1-1 0 0 0,-1 0-1 0 0,1 1 1 0 0,0 0 0 0 0,0 0-1 0 0,-6 4 1 0 0,9-6 12 0 0,0 0 0 0 0,0 0 0 0 0,-1 1 0 0 0,1-1 0 0 0,0 0 0 0 0,0 1 1 0 0,0-1-1 0 0,0 0 0 0 0,0 1 0 0 0,0-1 0 0 0,0 0 0 0 0,0 1 0 0 0,0-1 0 0 0,0 0 0 0 0,0 1 0 0 0,0-1 0 0 0,0 0 1 0 0,0 1-1 0 0,0-1 0 0 0,0 0 0 0 0,0 1 0 0 0,0-1 0 0 0,0 0 0 0 0,1 1 0 0 0,-1-1 0 0 0,0 0 0 0 0,0 0 1 0 0,0 1-1 0 0,1-1 0 0 0,-1 0 0 0 0,0 1 0 0 0,7 7-4503 0 0,4-3-1686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16327 0 0,'0'0'746'0'0,"-8"2"247"0"0,5 0-903 0 0,1-1 0 0 0,0 1 0 0 0,-1-1 0 0 0,1 1 0 0 0,0 0 1 0 0,0-1-1 0 0,0 1 0 0 0,0 0 0 0 0,0 1 0 0 0,1-1 0 0 0,-1 0 0 0 0,1 0 0 0 0,-1 1 1 0 0,1-1-1 0 0,0 1 0 0 0,0-1 0 0 0,0 1 0 0 0,0 0 0 0 0,0-1 0 0 0,0 1 0 0 0,1 0 1 0 0,0-1-1 0 0,-1 6 0 0 0,1-4 124 0 0,0 1 0 0 0,0 0-1 0 0,0-1 1 0 0,0 1 0 0 0,1-1 0 0 0,0 1 0 0 0,0-1 0 0 0,0 1 0 0 0,1-1 0 0 0,-1 0-1 0 0,1 0 1 0 0,0 1 0 0 0,5 6 0 0 0,-1-4-1 0 0,1 1 0 0 0,0-1 0 0 0,1 0 1 0 0,0 0-1 0 0,16 10 0 0 0,50 23 272 0 0,-49-27-350 0 0,31 16-82 0 0,-6-4 5 0 0,-1 2 1 0 0,52 38 0 0 0,-91-56-162 0 0,0 0 0 0 0,0 1 0 0 0,-1 0 0 0 0,-1 0 0 0 0,0 1 0 0 0,12 21 0 0 0,-19-31 17 0 0,-1 0 0 0 0,1-1 0 0 0,0 1 0 0 0,-1-1-1 0 0,1 1 1 0 0,-1-1 0 0 0,1 1 0 0 0,0-1 0 0 0,-1 1 0 0 0,1-1 0 0 0,0 0 0 0 0,-1 1 0 0 0,1-1 0 0 0,0 0 0 0 0,0 0 0 0 0,-1 1 0 0 0,1-1 0 0 0,0 0 0 0 0,0 0 0 0 0,0 0-1 0 0,-1 0 1 0 0,1 0 0 0 0,0 0 0 0 0,0 0 0 0 0,-1 0 0 0 0,1 0 0 0 0,0-1 0 0 0,0 1 0 0 0,0 0 0 0 0,1-1 0 0 0,1 0-1003 0 0,0 0 0 0 0,0-1 0 0 0,0 1-1 0 0,0-1 1 0 0,3-3 0 0 0,9-7-5571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3 13823 0 0,'0'0'630'0'0,"-1"-1"-13"0"0,0 1-452 0 0,0 0 0 0 0,0-1 0 0 0,0 1-1 0 0,0 0 1 0 0,0 0 0 0 0,0-1 0 0 0,0 1 0 0 0,0 0 0 0 0,0 0 0 0 0,-1 0 0 0 0,1 1-1 0 0,0-1 1 0 0,0 0 0 0 0,0 0 0 0 0,0 1 0 0 0,0-1 0 0 0,0 0 0 0 0,0 1 0 0 0,0-1-1 0 0,0 1 1 0 0,0-1 0 0 0,0 1 0 0 0,0 0 0 0 0,0-1 0 0 0,0 1 0 0 0,1 0 0 0 0,-2 1-1 0 0,0-1 392 0 0,-40 35 1187 0 0,-46 49 0 0 0,4-2-1347 0 0,-149 121-209 0 0,218-191-727 0 0,-31 28 1275 0 0,40-35-2522 0 0,1 0 0 0 0,0 0 0 0 0,-4 7 0 0 0,4-3-5676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7831 0 0,'2'1'4764'0'0,"0"0"-4348"0"0,0 0 0 0 0,-1 1 0 0 0,1-1 0 0 0,0 0-1 0 0,-1 0 1 0 0,1 1 0 0 0,-1-1 0 0 0,1 1 0 0 0,-1 0-1 0 0,1-1 1 0 0,-1 1 0 0 0,0 0 0 0 0,0 0 0 0 0,1 3 0 0 0,0-1-103 0 0,-1-1 0 0 0,0 1 1 0 0,0 0-1 0 0,-1 0 1 0 0,1 0-1 0 0,-1 0 1 0 0,0 6-1 0 0,0-2-155 0 0,-1-1 0 0 0,0 0-1 0 0,-1 0 1 0 0,1 0 0 0 0,-1 0-1 0 0,-1 0 1 0 0,1-1-1 0 0,-7 13 1 0 0,-30 38 82 0 0,-5 9-82 0 0,26-31-2801 0 0,6 0-3302 0 0,10-23-345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39:5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3679 0 0,'0'0'392'0'0,"-5"9"-392"0"0,4 2 0 0 0,2 3 1800 0 0,3 3 344 0 0,-1 1 72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2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23 5983 0 0,'0'0'542'0'0,"0"-1"-446"0"0,21-20 17105 0 0,-22 22-17113 0 0,-12 13-42 0 0,1 0 1 0 0,1 1 0 0 0,1 0-1 0 0,-16 29 1 0 0,-27 72-66 0 0,41-87 30 0 0,-12 31-13 0 0,-17 36 84 0 0,20-55 83 0 0,2-6 193 0 0,-20 56-1 0 0,36-82-369 0 0,3-7-55 0 0,-5 8-553 0 0,2-5 404 0 0,-2 2-419 0 0,6-7 627 0 0,-1 0-1 0 0,0 0 1 0 0,0 0-1 0 0,0 0 1 0 0,0 0 0 0 0,0 1-1 0 0,0-1 1 0 0,1 0-1 0 0,-1 0 1 0 0,0 0 0 0 0,0 0-1 0 0,0 0 1 0 0,0 0-1 0 0,1 0 1 0 0,-1 0 0 0 0,0 0-1 0 0,0 0 1 0 0,0 0-1 0 0,0 0 1 0 0,1 0-1 0 0,-1 0 1 0 0,0 0 0 0 0,0 0-1 0 0,0 0 1 0 0,1 0-1 0 0,-1 0 1 0 0,0 0 0 0 0,0 0-1 0 0,0 0 1 0 0,0 0-1 0 0,1 0 1 0 0,-1 0 0 0 0,0 0-1 0 0,0 0 1 0 0,0 0-1 0 0,0-1 1 0 0,0 1 0 0 0,1 0-1 0 0,-1 0 1 0 0,0 0-1 0 0,0 0 1 0 0,0 0 0 0 0,0-1-1 0 0,3 0-567 0 0,0-1-1 0 0,0 1 1 0 0,-1-1-1 0 0,1 0 1 0 0,-1 0-1 0 0,1 0 1 0 0,-1 0-1 0 0,0 0 1 0 0,1 0-1 0 0,-1-1 1 0 0,-1 1-1 0 0,3-4 1 0 0,-3 5 49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131 360 16671 0 0,'-6'1'185'0'0,"0"-1"1"0"0,-1 1-1 0 0,1 0 0 0 0,-1 0 0 0 0,1 0 0 0 0,0 1 0 0 0,0 0 0 0 0,0 1 1 0 0,-10 4-1 0 0,7-3-52 0 0,1 0 0 0 0,-1-1 0 0 0,-17 5 0 0 0,26-8-128 0 0,0 0 1 0 0,0 0-1 0 0,-1 0 0 0 0,1 0 0 0 0,0 0 0 0 0,0 0 0 0 0,0 0 0 0 0,0 0 1 0 0,-1 0-1 0 0,1 0 0 0 0,0 0 0 0 0,0 0 0 0 0,0 0 0 0 0,-1 0 0 0 0,1 0 1 0 0,0 0-1 0 0,0 0 0 0 0,0 0 0 0 0,-1 0 0 0 0,1 0 0 0 0,0 0 1 0 0,0 0-1 0 0,0 0 0 0 0,0 0 0 0 0,-1 0 0 0 0,1-1 0 0 0,0 1 0 0 0,0 0 1 0 0,0 0-1 0 0,0 0 0 0 0,0 0 0 0 0,-1 0 0 0 0,1-1 0 0 0,0 1 1 0 0,0 0-1 0 0,0 0 0 0 0,0 0 0 0 0,0 0 0 0 0,0-1 0 0 0,0 1 0 0 0,0 0 1 0 0,0 0-1 0 0,0 0 0 0 0,0 0 0 0 0,0-1 0 0 0,0 1 0 0 0,0 0 1 0 0,0 0-1 0 0,0 0 0 0 0,0-1 0 0 0,0 1 0 0 0,6-15-199 0 0,15-13-376 0 0,27-27-1110 0 0,81-74 0 0 0,-116 118 1847 0 0,0 0 0 0 0,1 1 0 0 0,20-11 0 0 0,-31 19-6 0 0,1 0 0 0 0,-1 0 0 0 0,1 1 0 0 0,0-1 0 0 0,0 1 0 0 0,-1 0 0 0 0,1 0 0 0 0,0 1-1 0 0,0-1 1 0 0,0 1 0 0 0,0-1 0 0 0,0 1 0 0 0,0 0 0 0 0,0 1 0 0 0,0-1 0 0 0,-1 1-1 0 0,1 0 1 0 0,0 0 0 0 0,0 0 0 0 0,6 3 0 0 0,-7-2-86 0 0,0 0 0 0 0,0 0 0 0 0,0 0 1 0 0,-1 0-1 0 0,1 1 0 0 0,0-1 0 0 0,-1 1 0 0 0,0 0 0 0 0,1 0 1 0 0,-1 0-1 0 0,0 0 0 0 0,-1 0 0 0 0,1 1 0 0 0,0-1 0 0 0,-1 0 1 0 0,0 1-1 0 0,1 3 0 0 0,-1-3-49 0 0,0 1 0 0 0,0-1 0 0 0,-1 1-1 0 0,1 0 1 0 0,-1-1 0 0 0,-1 1 0 0 0,1 0 0 0 0,0-1 0 0 0,-1 1 0 0 0,0-1-1 0 0,0 1 1 0 0,-3 7 0 0 0,2-4-28 0 0,-1-1 11 0 0,-11 14-128 0 0,14-20-20 0 0,0-1-1 0 0,-1 0 0 0 0,1 1 1 0 0,0-1-1 0 0,0 0 0 0 0,-1 1 1 0 0,1-1-1 0 0,0 0 0 0 0,0 0 1 0 0,-1 1-1 0 0,1-1 1 0 0,0 0-1 0 0,-1 0 0 0 0,1 1 1 0 0,0-1-1 0 0,-1 0 0 0 0,1 0 1 0 0,0 0-1 0 0,-1 0 0 0 0,1 1 1 0 0,-1-1-1 0 0,0 0 0 0 0,-2-6-265 0 0,3-10 989 0 0,2 11-716 0 0,-1 0 1 0 0,1 0-1 0 0,0 0 1 0 0,0 1-1 0 0,0-1 1 0 0,0 1-1 0 0,1-1 1 0 0,3-4-1 0 0,30-30-196 0 0,-20 22 271 0 0,-1 1 150 0 0,0 1 0 0 0,1 1 0 0 0,1 1 0 0 0,0 0 0 0 0,1 1 0 0 0,20-10 0 0 0,-25 15 245 0 0,0 1 0 0 0,0 1 0 0 0,1 0 1 0 0,0 0-1 0 0,0 2 0 0 0,0 0 0 0 0,0 0 0 0 0,1 1 1 0 0,27 1-1 0 0,-36 1-227 0 0,-1 0-1 0 0,1 1 1 0 0,-1 0 0 0 0,1 0-1 0 0,-1 0 1 0 0,1 1 0 0 0,-1 0 0 0 0,1 0-1 0 0,5 4 1 0 0,-9-5-98 0 0,0 0-1 0 0,0 0 1 0 0,0 1 0 0 0,-1-1-1 0 0,1 1 1 0 0,0 0 0 0 0,-1-1-1 0 0,0 1 1 0 0,1 0 0 0 0,-1 0-1 0 0,0 0 1 0 0,0 0-1 0 0,0 0 1 0 0,0 0 0 0 0,0 0-1 0 0,0 0 1 0 0,-1 0 0 0 0,1 0-1 0 0,-1 1 1 0 0,0-1 0 0 0,1 0-1 0 0,-1 0 1 0 0,0 1 0 0 0,0-1-1 0 0,-1 4 1 0 0,-2 8 13 0 0,0-1 1 0 0,-1 0-1 0 0,-1-1 1 0 0,0 1-1 0 0,-1-1 1 0 0,0 0-1 0 0,-12 18 1 0 0,6-11 17 0 0,-13 31 1 0 0,24-48-21 0 0,0-1-33 0 0,1 0 0 0 0,-1 0 0 0 0,1-1-1 0 0,-1 1 1 0 0,1 0 0 0 0,0 0 0 0 0,-1 0 0 0 0,1-1 0 0 0,0 1 0 0 0,0 0 0 0 0,0 0 0 0 0,0 0 0 0 0,0 0 0 0 0,0 0 0 0 0,0-1 0 0 0,0 1 0 0 0,0 0-1 0 0,0 0 1 0 0,0 0 0 0 0,0 0 0 0 0,1 0 0 0 0,-1 1-151 0 0,0-1-1 0 0,1 1 1 0 0,-1-1 0 0 0,1 1-1 0 0,-1-1 1 0 0,1 0-1 0 0,0 1 1 0 0,-1-1 0 0 0,1 0-1 0 0,0 1 1 0 0,0-1-1 0 0,1 1 1 0 0,6 5-1067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64 8287 0 0,'0'0'639'0'0,"0"-1"-415"0"0,-2-5 52 0 0,0 1 1153 0 0,-1 1 0 0 0,1-1 0 0 0,-1 0 0 0 0,-4-5-1 0 0,5 7-1020 0 0,0 1 0 0 0,-1-1 0 0 0,1 1 0 0 0,-1 0 0 0 0,1-1 0 0 0,-1 1 0 0 0,-3-1 0 0 0,4 1-363 0 0,0 1 1 0 0,0 0-1 0 0,-1 1 1 0 0,1-1-1 0 0,0 0 1 0 0,0 1 0 0 0,-1-1-1 0 0,1 1 1 0 0,-1 0-1 0 0,1 0 1 0 0,0 0-1 0 0,-1 0 1 0 0,1 0 0 0 0,-1 0-1 0 0,1 1 1 0 0,0-1-1 0 0,-1 1 1 0 0,1-1-1 0 0,0 1 1 0 0,0 0-1 0 0,-1 0 1 0 0,1 0 0 0 0,-4 3-1 0 0,-28 20-68 0 0,0 2-1 0 0,2 1 1 0 0,1 2-1 0 0,-51 59 1 0 0,69-72 16 0 0,-19 30 1 0 0,28-40 6 0 0,0 0 0 0 0,1 1 0 0 0,0 0 1 0 0,0-1-1 0 0,1 1 0 0 0,0 0 1 0 0,0 1-1 0 0,-1 9 0 0 0,3-16 1 0 0,-1 0-1 0 0,1 0 1 0 0,0 0-1 0 0,0-1 1 0 0,0 1-1 0 0,0 0 1 0 0,1 0-1 0 0,-1 0 1 0 0,0 0-1 0 0,0 0 1 0 0,1 0-1 0 0,-1 0 1 0 0,0 0-1 0 0,1 0 1 0 0,-1 0-1 0 0,1-1 0 0 0,-1 1 1 0 0,1 0-1 0 0,-1 0 1 0 0,1-1-1 0 0,0 1 1 0 0,0 1-1 0 0,1-2 2 0 0,-1 1 0 0 0,0 0 0 0 0,1-1 0 0 0,-1 1-1 0 0,0-1 1 0 0,1 1 0 0 0,-1-1 0 0 0,1 0-1 0 0,-1 0 1 0 0,1 1 0 0 0,-1-1 0 0 0,0 0-1 0 0,3-1 1 0 0,2 1 3 0 0,0-1 0 0 0,-1 0 1 0 0,1-1-1 0 0,0 1 0 0 0,0-1 0 0 0,6-4 0 0 0,19-10-144 0 0,0-3 0 0 0,-2 0 0 0 0,0-2-1 0 0,38-35 1 0 0,-53 44 86 0 0,-13 12 170 0 0,6 40 78 0 0,-8-14-244 0 0,0-15 95 0 0,0 1 0 0 0,2 0 0 0 0,2 22 0 0 0,-3-31-132 0 0,1-1 1 0 0,-1 1-1 0 0,1-1 1 0 0,0 0-1 0 0,0 1 1 0 0,0-1-1 0 0,0 0 1 0 0,0 0-1 0 0,0 0 0 0 0,0 0 1 0 0,1 0-1 0 0,-1 0 1 0 0,1 0-1 0 0,0 0 1 0 0,-1-1-1 0 0,1 1 0 0 0,0 0 1 0 0,0-1-1 0 0,0 0 1 0 0,0 1-1 0 0,0-1 1 0 0,1 0-1 0 0,-1 0 0 0 0,4 1 1 0 0,10 1-1562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23 1839 0 0,'7'-22'18307'0'0,"-138"291"-16001"0"0,93-185-2031 0 0,-68 166 5 0 0,68-149-1044 0 0,-90 202-7046 0 0,119-288 1584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5527 0 0,'1'-1'3790'0'0,"2"-1"-1930"0"0,1 0 0 0 0,0 1 1 0 0,-1-1-1 0 0,8 0 0 0 0,19-4 1124 0 0,-6 2-2543 0 0,96-21 879 0 0,138-34 372 0 0,-226 51-1777 0 0,56-14 569 0 0,-79 21-833 0 0,1 0 0 0 0,-1 0 0 0 0,0 0 0 0 0,1 1 1 0 0,-1 1-1 0 0,0 0 0 0 0,12 2 0 0 0,-7 2-1704 0 0,-2 3-3291 0 0,-4 5-1259 0 0</inkml:trace>
  <inkml:trace contextRef="#ctx0" brushRef="#br0" timeOffset="1">720 243 7831 0 0,'0'0'603'0'0,"1"2"-396"0"0,1 11 3010 0 0,-1 0 1 0 0,0 19-1 0 0,-2-17-1075 0 0,-4 27-1 0 0,-1-16-1459 0 0,-1-1-1 0 0,-14 36 0 0 0,-21 44-718 0 0,40-97-1670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0,'0'0'9680'0'0,"4"12"-6320"0"0,-1-1-3024 0 0,-2 0-608 0 0,-1 4-120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11519 0 0,'0'0'9335'0'0,"0"1"-8582"0"0,-2 8-616 0 0,0 0 0 0 0,0 0 0 0 0,0 0 0 0 0,-1-1 0 0 0,0 1 0 0 0,-1-1 0 0 0,-8 15 0 0 0,-2 5 172 0 0,-59 133-98 0 0,72-158-205 0 0,-1 1 0 0 0,1 0 0 0 0,0 0 0 0 0,0-1 0 0 0,0 1 0 0 0,1 0 0 0 0,-1 0 0 0 0,1 0 0 0 0,0 0 0 0 0,0 0 0 0 0,1 0 0 0 0,-1 0 0 0 0,1 0 0 0 0,-1-1 0 0 0,3 5-1 0 0,-2-5 1 0 0,0-1 0 0 0,0 0-1 0 0,0 0 1 0 0,0 0 0 0 0,1 0-1 0 0,-1 0 1 0 0,1 0 0 0 0,-1-1-1 0 0,1 1 1 0 0,0 0 0 0 0,-1-1-1 0 0,1 1 1 0 0,0-1 0 0 0,0 0-1 0 0,0 0 1 0 0,1 0 0 0 0,-1 0-1 0 0,0 0 1 0 0,0 0 0 0 0,0 0-1 0 0,1-1 1 0 0,-1 1 0 0 0,0-1-1 0 0,1 1 1 0 0,3-1 0 0 0,-1 0 72 0 0,0 0 0 0 0,0 0 1 0 0,0-1-1 0 0,0 0 0 0 0,0 0 1 0 0,0 0-1 0 0,0 0 0 0 0,-1-1 0 0 0,1 1 1 0 0,-1-1-1 0 0,1-1 0 0 0,-1 1 1 0 0,0-1-1 0 0,1 1 0 0 0,4-6 0 0 0,4-4 223 0 0,0 0-1 0 0,-2-1 0 0 0,17-22 0 0 0,-25 31-317 0 0,-1-1 1 0 0,1 1-1 0 0,-1 0 0 0 0,0-1 1 0 0,0 1-1 0 0,0-1 1 0 0,0 0-1 0 0,-1 0 0 0 0,0 0 1 0 0,0 1-1 0 0,0-1 0 0 0,-1 0 1 0 0,0-10-1 0 0,-1 2-54 0 0,-1-1-1 0 0,0 1 1 0 0,-6-19-1 0 0,5 21 63 0 0,-19-76-327 0 0,22 85-311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0:0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13 273 8287 0 0,'0'0'639'0'0,"-3"9"1697"0"0,-7 16 9729 0 0,12-25-11923 0 0,0-1 1 0 0,0 0-1 0 0,0 0 0 0 0,0 0 0 0 0,0 0 1 0 0,-1-1-1 0 0,1 1 0 0 0,2-2 0 0 0,0-1 31 0 0,25-16 275 0 0,119-89-245 0 0,-92 59-173 0 0,19-14 7 0 0,-63 56 29 0 0,0 0 0 0 0,0 0 1 0 0,1 1-1 0 0,24-10 1 0 0,-37 17-41 0 0,1 0-1 0 0,0 0 1 0 0,-1 0 0 0 0,1 0 0 0 0,-1-1 0 0 0,1 1 0 0 0,0 0-1 0 0,-1 0 1 0 0,1 0 0 0 0,0 0 0 0 0,-1 0 0 0 0,1 1 0 0 0,0-1-1 0 0,-1 0 1 0 0,1 0 0 0 0,-1 0 0 0 0,1 0 0 0 0,0 1 0 0 0,-1-1-1 0 0,1 0 1 0 0,-1 1 0 0 0,1-1 0 0 0,0 1 0 0 0,1 0-5 0 0,-1 1 0 0 0,0-1 0 0 0,0 1 0 0 0,0-1 0 0 0,0 1 1 0 0,0-1-1 0 0,0 1 0 0 0,1 2 0 0 0,0 2-10 0 0,-1-1 0 0 0,1 1 0 0 0,-1-1 0 0 0,1 11 0 0 0,-3 47 25 0 0,0-47-19 0 0,1 0-1 0 0,0 0 1 0 0,1 0 0 0 0,1 1-1 0 0,5 25 1 0 0,-6-40-66 0 0,0 1-1 0 0,0-1 0 0 0,1 1 1 0 0,-1-1-1 0 0,0 1 1 0 0,1-1-1 0 0,-1 0 1 0 0,1 0-1 0 0,0 1 0 0 0,0-1 1 0 0,0 0-1 0 0,0-1 1 0 0,0 1-1 0 0,0 0 1 0 0,0-1-1 0 0,1 1 0 0 0,3 1 1 0 0,-2-1-114 0 0,0-1 1 0 0,0 1 0 0 0,0-1-1 0 0,0 0 1 0 0,1-1-1 0 0,-1 1 1 0 0,0-1 0 0 0,0 0-1 0 0,1 0 1 0 0,6 0-1 0 0,3-3-1718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4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57 4607 0 0,'23'-26'330'0'0,"-8"9"4119"0"0,-9 4 4603 0 0,-13 22-9018 0 0,-1 1 1 0 0,2 0-1 0 0,-1 0 0 0 0,1 1 1 0 0,1 0-1 0 0,-7 18 0 0 0,6-14-25 0 0,-25 68-9 0 0,-202 549 160 0 0,162-441-240 0 0,44-108-16 0 0,51-149 248 0 0,-4-1-160 0 0,49-105 0 0 0,-58 149-49 0 0,2 0 0 0 0,0 1 0 0 0,1 1 0 0 0,2 0 0 0 0,0 1 0 0 0,1 1 0 0 0,37-32 0 0 0,-42 40 33 0 0,2 1-1 0 0,-1 0 1 0 0,1 1-1 0 0,1 1 1 0 0,16-8-1 0 0,-26 14 41 0 0,-1 1 0 0 0,1-1 0 0 0,0 1-1 0 0,0 0 1 0 0,0 0 0 0 0,0 0 0 0 0,-1 0 0 0 0,1 1 0 0 0,0 0-1 0 0,0 0 1 0 0,0 1 0 0 0,0-1 0 0 0,0 1 0 0 0,0 0 0 0 0,0 0 0 0 0,-1 1-1 0 0,1 0 1 0 0,0-1 0 0 0,-1 1 0 0 0,0 1 0 0 0,7 3 0 0 0,-2 1 43 0 0,-1-1 0 0 0,0 1 1 0 0,-1 1-1 0 0,1-1 1 0 0,-2 1-1 0 0,1 1 1 0 0,-1-1-1 0 0,0 1 0 0 0,-1 0 1 0 0,6 13-1 0 0,-8-16-23 0 0,0 0 1 0 0,-1 0-1 0 0,0 0 0 0 0,-1 0 0 0 0,1 0 0 0 0,-1 1 1 0 0,-1-1-1 0 0,1 0 0 0 0,-1 1 0 0 0,0-1 0 0 0,0 1 1 0 0,-1-1-1 0 0,0 0 0 0 0,0 1 0 0 0,0-1 0 0 0,-1 0 0 0 0,0 0 1 0 0,-3 7-1 0 0,-6 7 31 0 0,-2 0 0 0 0,0-1 0 0 0,-1-1-1 0 0,0 0 1 0 0,-2-1 0 0 0,0 0 0 0 0,-1-1 0 0 0,-24 17 0 0 0,1-5 44 0 0,0-2 0 0 0,-87 42 0 0 0,116-63-108 0 0,-12 6 1 0 0,-47 15 0 0 0,64-24-4 0 0,0 0 0 0 0,-1-1 0 0 0,0 0 0 0 0,1 0 0 0 0,-1-1 0 0 0,0 1 0 0 0,1-1-1 0 0,-1-1 1 0 0,0 1 0 0 0,1-1 0 0 0,-1-1 0 0 0,-10-2 0 0 0,16 3-1 0 0,-1 1-1 0 0,1-1 1 0 0,0 1-1 0 0,-1-1 1 0 0,1 0-1 0 0,0 0 0 0 0,0 0 1 0 0,-1 0-1 0 0,1 0 1 0 0,0 0-1 0 0,0 0 1 0 0,0 0-1 0 0,0 0 1 0 0,0 0-1 0 0,0 0 1 0 0,1-1-1 0 0,-1 1 1 0 0,0 0-1 0 0,1-1 1 0 0,-2-1-1 0 0,2 0-3 0 0,-1 0 0 0 0,1 1 0 0 0,0-1 0 0 0,0 1 0 0 0,0-1 1 0 0,0 0-1 0 0,1 1 0 0 0,-1-1 0 0 0,1 1 0 0 0,-1-1 0 0 0,2-2 0 0 0,2-5-295 0 0,1 0-1 0 0,0 0 1 0 0,1 0-1 0 0,9-13 1 0 0,9-7-4413 0 0,3-1-1541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4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72 13591 0 0,'0'0'1231'0'0,"-1"3"-1014"0"0,-2 1 53 0 0,1 0 0 0 0,-1 0-1 0 0,1 0 1 0 0,0 0 0 0 0,0 1-1 0 0,1-1 1 0 0,-1 1 0 0 0,1-1 0 0 0,0 1-1 0 0,0 0 1 0 0,1-1 0 0 0,-1 1-1 0 0,1 0 1 0 0,0 0 0 0 0,1-1-1 0 0,-1 1 1 0 0,2 8 0 0 0,0-11-178 0 0,-1 0 0 0 0,0 0 0 0 0,0 0 0 0 0,1-1 0 0 0,-1 1 0 0 0,1 0 0 0 0,0-1 0 0 0,-1 0 0 0 0,1 1-1 0 0,0-1 1 0 0,0 0 0 0 0,0 0 0 0 0,0 0 0 0 0,3 1 0 0 0,-3-1 10 0 0,2 1-13 0 0,1 0 0 0 0,-1-1 0 0 0,1 0 0 0 0,-1 0 0 0 0,1 0 0 0 0,-1 0 0 0 0,1-1-1 0 0,0 0 1 0 0,-1 0 0 0 0,1 0 0 0 0,-1-1 0 0 0,1 1 0 0 0,7-3 0 0 0,5-2 154 0 0,0 0 0 0 0,18-10 0 0 0,-33 15-229 0 0,10-5 61 0 0,93-44 352 0 0,-90 41-420 0 0,0-1 0 0 0,-1 0 0 0 0,0-1 0 0 0,21-20 0 0 0,-34 29-35 0 0,1-1-1 0 0,-1 0 0 0 0,1 1 0 0 0,-1-1 1 0 0,0 0-1 0 0,1 0 0 0 0,-1 0 0 0 0,0 0 0 0 0,0 0 1 0 0,-1 0-1 0 0,2-3 0 0 0,-2 4 11 0 0,0 0 0 0 0,0 1 0 0 0,0-1 1 0 0,0 0-1 0 0,0 0 0 0 0,0 1 0 0 0,0-1 0 0 0,0 0 0 0 0,-1 0 0 0 0,1 1 1 0 0,0-1-1 0 0,-1 0 0 0 0,1 1 0 0 0,0-1 0 0 0,-1 0 0 0 0,1 1 0 0 0,0-1 1 0 0,-1 1-1 0 0,1-1 0 0 0,-1 0 0 0 0,1 1 0 0 0,-1-1 0 0 0,0 1 0 0 0,1-1 1 0 0,-1 1-1 0 0,0 0 0 0 0,1-1 0 0 0,-1 1 0 0 0,0 0 0 0 0,1-1 0 0 0,-1 1 1 0 0,0 0-1 0 0,1 0 0 0 0,-1 0 0 0 0,0-1 0 0 0,0 1 0 0 0,0 0 0 0 0,-6-1-78 0 0,0 0-1 0 0,0 1 0 0 0,1 0 0 0 0,-1 0 0 0 0,0 0 1 0 0,0 1-1 0 0,0 0 0 0 0,1 0 0 0 0,-1 0 0 0 0,-7 3 1 0 0,-9 5-75 0 0,-35 17 1 0 0,21-7 142 0 0,2 2-1 0 0,-66 50 1 0 0,77-52 48 0 0,1 2 0 0 0,1 0 0 0 0,1 1 0 0 0,-33 47 0 0 0,47-59 10 0 0,1 0 0 0 0,0 1 0 0 0,0-1 0 0 0,-4 16 1 0 0,9-23-25 0 0,0-1 0 0 0,0 1 0 0 0,1 0 0 0 0,-1-1 0 0 0,1 1 0 0 0,0 0 0 0 0,0-1 1 0 0,0 1-1 0 0,0 0 0 0 0,1-1 0 0 0,0 4 0 0 0,-1-4-5 0 0,1-1 0 0 0,0 1 1 0 0,-1-1-1 0 0,1 1 0 0 0,0-1 0 0 0,0 0 0 0 0,0 1 0 0 0,0-1 0 0 0,0 0 0 0 0,0 0 1 0 0,0 0-1 0 0,0 1 0 0 0,1-1 0 0 0,-1-1 0 0 0,0 1 0 0 0,1 0 0 0 0,-1 0 0 0 0,1 0 1 0 0,-1-1-1 0 0,3 1 0 0 0,1 1 13 0 0,0-1-1 0 0,0 0 1 0 0,0-1 0 0 0,-1 1-1 0 0,1-1 1 0 0,0 0 0 0 0,0 0 0 0 0,6-2-1 0 0,41-8 27 0 0,-38 7-39 0 0,55-16-2334 0 0,-46 12-1326 0 0,15-5-3176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4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77 12895 0 0,'14'-23'880'0'0,"6"-11"-66"0"0,-10 17 7529 0 0,-7 15-7005 0 0,-6 8-922 0 0,-19 25-672 0 0,-2-1 1 0 0,-31 31-1 0 0,15-18 7 0 0,-45 47-10 0 0,39-43 53 0 0,-48 62 0 0 0,91-104 219 0 0,0 0 0 0 0,0 0 1 0 0,0 0-1 0 0,0 0 0 0 0,1 0 0 0 0,-4 12 0 0 0,6-16-1 0 0,0 0-1 0 0,0 0 0 0 0,0 0 1 0 0,0 1-1 0 0,0-1 0 0 0,0 0 1 0 0,1 0-1 0 0,-1 0 0 0 0,0 0 1 0 0,0 0-1 0 0,1 0 0 0 0,-1 0 1 0 0,1 0-1 0 0,-1 0 0 0 0,1 0 1 0 0,-1 0-1 0 0,1 0 1 0 0,-1 0-1 0 0,1 0 0 0 0,0 0 1 0 0,0 0-1 0 0,1 0 0 0 0,0 1 7 0 0,0 0 1 0 0,0 0-1 0 0,1-1 0 0 0,-1 1 0 0 0,0-1 0 0 0,6 2 0 0 0,-2-1 10 0 0,0-1 0 0 0,0 0 1 0 0,1 0-1 0 0,-1-1 0 0 0,0 1 0 0 0,0-1 0 0 0,0-1 1 0 0,0 1-1 0 0,0-1 0 0 0,0 0 0 0 0,11-4 0 0 0,7-3-271 0 0,31-15 0 0 0,-51 22 158 0 0,25-13-686 0 0,0 0-41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2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0 919 0 0,'-9'1'80'0'0,"8"-1"998"0"0,-1 0 0 0 0,1 0-1 0 0,-1 1 1 0 0,0-1-1 0 0,1 1 1 0 0,-1-1-1 0 0,1 1 1 0 0,-1 0-1 0 0,1-1 1 0 0,0 1-1 0 0,-3 1 1 0 0,3-1-641 0 0,0 0-1 0 0,0 0 1 0 0,0 1 0 0 0,0-1 0 0 0,0 0 0 0 0,1 0 0 0 0,-1 0 0 0 0,0 1-1 0 0,0-1 1 0 0,1 0 0 0 0,-1 2 0 0 0,0-1-351 0 0,1 0 0 0 0,-1 0 0 0 0,1 0 0 0 0,0 0 0 0 0,0 1 0 0 0,-1-1 0 0 0,2 0 1 0 0,-1 0-1 0 0,0 0 0 0 0,0 0 0 0 0,1 0 0 0 0,-1 0 0 0 0,1 0 0 0 0,0 0 0 0 0,-1 0 0 0 0,1 0 0 0 0,0 0 0 0 0,2 2 0 0 0,-1-1 5 0 0,1 0 0 0 0,0 1-1 0 0,0-1 1 0 0,0 0 0 0 0,0-1-1 0 0,1 1 1 0 0,-1 0 0 0 0,1-1-1 0 0,-1 0 1 0 0,1 0 0 0 0,6 2 0 0 0,7 3 223 0 0,24 5 1 0 0,-18-5-57 0 0,71 26 570 0 0,-83-28-774 0 0,-1 0-1 0 0,1 0 1 0 0,-1 1-1 0 0,0 1 1 0 0,-1 0-1 0 0,12 11 1 0 0,-17-14-47 0 0,0 0 1 0 0,0 1 0 0 0,-1-1-1 0 0,0 1 1 0 0,0 0 0 0 0,0 0 0 0 0,0 0-1 0 0,-1 0 1 0 0,0 0 0 0 0,0 1-1 0 0,2 7 1 0 0,-3-5 18 0 0,0 1-1 0 0,0-1 1 0 0,-1 1 0 0 0,0-1-1 0 0,0 0 1 0 0,-4 17 0 0 0,-3 2 43 0 0,0-1 0 0 0,-3 0 0 0 0,-19 41 0 0 0,25-58-68 0 0,-8 14 6 0 0,-1 0 0 0 0,-30 40 0 0 0,-39 35 26 0 0,28-34-23 0 0,32-41 49 0 0,-1 0-1 0 0,-32 25 1 0 0,7-8 13 0 0,40-33 24 0 0,0 0-1 0 0,-1-1 1 0 0,0-1-1 0 0,-1 1 0 0 0,-12 5 1 0 0,16-8-58 0 0,5-3-12 0 0,2 1-1519 0 0,28 2-1657 0 0,-27-3 1644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4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35 16559 0 0,'0'0'1499'0'0,"1"-2"-1235"0"0,-1 2-169 0 0,0-1 0 0 0,1 0 0 0 0,-1 0 0 0 0,0 1 0 0 0,0-1 0 0 0,0 0 1 0 0,0 1-1 0 0,1-1 0 0 0,-1 0 0 0 0,0 0 0 0 0,0 1 0 0 0,0-1 0 0 0,0 0 0 0 0,0 0 0 0 0,-1 1 0 0 0,1-1 1 0 0,0 0-1 0 0,0 0 0 0 0,0 1 0 0 0,-1-1 0 0 0,1 0 0 0 0,0 1 0 0 0,-1-1 0 0 0,1 0 0 0 0,-1 1 1 0 0,1-1-1 0 0,-1 0 0 0 0,1 1 0 0 0,-1-1 0 0 0,1 1 0 0 0,-1-1 0 0 0,1 1 0 0 0,-1 0 0 0 0,0-1 0 0 0,1 1 1 0 0,-1-1-1 0 0,0 1 0 0 0,0-1 0 0 0,-2 0 85 0 0,1 0-134 0 0,-1 0-1 0 0,1 0 1 0 0,-1 0-1 0 0,1 0 1 0 0,-1 1 0 0 0,0-1-1 0 0,0 1 1 0 0,1 0-1 0 0,-1-1 1 0 0,0 1-1 0 0,1 1 1 0 0,-1-1-1 0 0,0 0 1 0 0,0 1 0 0 0,-3 0-1 0 0,-7 3 145 0 0,-22 8-1 0 0,12-1-246 0 0,0 1 1 0 0,0 1-1 0 0,-35 29 0 0 0,10-9-36 0 0,9-7 40 0 0,-54 38-109 0 0,82-55 148 0 0,0 1-1 0 0,1 0 0 0 0,0 0 0 0 0,0 1 0 0 0,-12 19 0 0 0,20-28 15 0 0,0 1 0 0 0,1-1-1 0 0,0 1 1 0 0,0-1 0 0 0,-1 1 0 0 0,1-1 0 0 0,1 1-1 0 0,-1 0 1 0 0,0-1 0 0 0,1 1 0 0 0,-1 0-1 0 0,1 0 1 0 0,0-1 0 0 0,0 1 0 0 0,0 0-1 0 0,1 4 1 0 0,-1-5 0 0 0,1-1 1 0 0,-1 0-1 0 0,1 0 0 0 0,-1 0 0 0 0,1 0 1 0 0,0 0-1 0 0,-1 0 0 0 0,1 0 0 0 0,0 0 1 0 0,0 0-1 0 0,0 0 0 0 0,0 0 0 0 0,-1 0 1 0 0,1 0-1 0 0,2 0 0 0 0,-1 0 2 0 0,1 0-1 0 0,-1 0 1 0 0,0 0-1 0 0,0 0 0 0 0,1-1 1 0 0,-1 1-1 0 0,1-1 1 0 0,-1 1-1 0 0,0-1 1 0 0,4 0-1 0 0,7-1 45 0 0,1-1 0 0 0,-1 0 0 0 0,0 0 0 0 0,0-2 0 0 0,0 1 0 0 0,-1-2 0 0 0,1 0 0 0 0,-1 0 0 0 0,19-12 0 0 0,4-5-198 0 0,57-46 0 0 0,17-30-1104 0 0,-119 110 1395 0 0,0 0 1 0 0,1 1-1 0 0,0 0 0 0 0,1 0 0 0 0,1 1 0 0 0,0 0 0 0 0,-9 29 0 0 0,6 0 96 0 0,9-25-142 0 0,4-4-74 0 0,-2-13-80 0 0,0 1-1 0 0,0-1 1 0 0,0 1-1 0 0,0-1 1 0 0,1 0-1 0 0,-1 0 0 0 0,0 0 1 0 0,1 0-1 0 0,-1 0 1 0 0,1 0-1 0 0,-1 0 1 0 0,1 0-1 0 0,-1 0 1 0 0,1-1-1 0 0,-1 1 1 0 0,1 0-1 0 0,0-1 1 0 0,-1 0-1 0 0,1 1 1 0 0,0-1-1 0 0,0 0 1 0 0,-1 0-1 0 0,1 0 0 0 0,0 0 1 0 0,0 0-1 0 0,2-1 1 0 0,1 0-325 0 0,1 0 0 0 0,-1 0 0 0 0,1-1 0 0 0,-1 0 0 0 0,0 0 0 0 0,9-5 1 0 0,8-5-1781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4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36 919 0 0,'-1'2'10828'0'0,"-5"10"-8558"0"0,1 0 0 0 0,1 1 0 0 0,-4 13 0 0 0,5-10-1714 0 0,0 0 0 0 0,1-1 0 0 0,0 1 0 0 0,2 26 0 0 0,0-39-532 0 0,0 0-1 0 0,1 0 0 0 0,-1-1 1 0 0,1 1-1 0 0,0 0 1 0 0,0 0-1 0 0,0 0 0 0 0,0-1 1 0 0,0 1-1 0 0,0-1 1 0 0,1 1-1 0 0,-1-1 0 0 0,1 1 1 0 0,0-1-1 0 0,0 0 1 0 0,0 0-1 0 0,0 0 1 0 0,4 3-1 0 0,-3-2-10 0 0,1-1 1 0 0,0 0 0 0 0,0 0-1 0 0,-1-1 1 0 0,1 1-1 0 0,0-1 1 0 0,0 0 0 0 0,1 0-1 0 0,-1 0 1 0 0,0 0-1 0 0,0-1 1 0 0,6 0-1 0 0,10 0 63 0 0,0 0 0 0 0,0-2 0 0 0,31-6 0 0 0,-44 6-62 0 0,0 0 1 0 0,0 0 0 0 0,0-1-1 0 0,0 0 1 0 0,-1 0-1 0 0,1 0 1 0 0,-1-1 0 0 0,0 0-1 0 0,0 0 1 0 0,0-1 0 0 0,0 0-1 0 0,9-10 1 0 0,-1-4 57 0 0,-1-1 0 0 0,-1-1 0 0 0,17-39 0 0 0,6-9-3740 0 0,-24 49-4107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4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21 5063 0 0,'16'-21'20823'0'0,"-23"23"-20709"0"0,0 0 1 0 0,0 1-1 0 0,0-1 1 0 0,0 1 0 0 0,0 0-1 0 0,1 1 1 0 0,-1 0-1 0 0,1 0 1 0 0,0 0-1 0 0,-9 9 1 0 0,-1 2-144 0 0,2 1-1 0 0,-21 26 1 0 0,31-36-58 0 0,0 0 1 0 0,0 0-1 0 0,-3 8 1 0 0,6-12 13 0 0,0 0-1 0 0,0 1 1 0 0,0-1-1 0 0,1 0 1 0 0,-1 1 0 0 0,1-1-1 0 0,-1 1 1 0 0,1-1-1 0 0,0 1 1 0 0,0-1 0 0 0,0 5-1 0 0,1-6 24 0 0,0 0-1 0 0,0 0 1 0 0,-1 0-1 0 0,1 0 1 0 0,0 0 0 0 0,0 0-1 0 0,1 0 1 0 0,-1 0-1 0 0,0 0 1 0 0,0-1 0 0 0,0 1-1 0 0,0-1 1 0 0,1 1-1 0 0,-1-1 1 0 0,2 1 0 0 0,-1 0-29 0 0,15 6-182 0 0,1-1-1 0 0,35 6 1 0 0,-38-9 245 0 0,0 0-1 0 0,0 1 1 0 0,0 1-1 0 0,0 0 1 0 0,17 9-1 0 0,-26-10 70 0 0,1 0 0 0 0,-1 1-1 0 0,1-1 1 0 0,-1 1 0 0 0,-1 1 0 0 0,1-1 0 0 0,-1 1-1 0 0,7 10 1 0 0,-10-14-5 0 0,-1-1 1 0 0,0 1-1 0 0,0 0 0 0 0,0 0 1 0 0,0 0-1 0 0,0 0 1 0 0,-1 0-1 0 0,1 0 0 0 0,0 0 1 0 0,-1 0-1 0 0,0 0 0 0 0,1 0 1 0 0,-1 1-1 0 0,0-1 0 0 0,0 0 1 0 0,0 0-1 0 0,0 0 1 0 0,-1 0-1 0 0,1 0 0 0 0,-1 0 1 0 0,1 0-1 0 0,-1 1 0 0 0,1-1 1 0 0,-1 0-1 0 0,0-1 0 0 0,0 1 1 0 0,0 0-1 0 0,-1 0 1 0 0,1 0-1 0 0,0-1 0 0 0,0 1 1 0 0,-1 0-1 0 0,1-1 0 0 0,-1 1 1 0 0,-3 1-1 0 0,-1 2 30 0 0,-1-1 0 0 0,-1 0 0 0 0,1 0-1 0 0,-1 0 1 0 0,0-1 0 0 0,1 0 0 0 0,-1-1 0 0 0,-12 2 0 0 0,-69 8 623 0 0,72-10-671 0 0,12-2-41 0 0,-7 2-328 0 0,0-2 1 0 0,-17 0-1 0 0,27 0 163 0 0,0 0 0 0 0,0 0-1 0 0,-1 0 1 0 0,1-1 0 0 0,0 1 0 0 0,0-1 0 0 0,0 0 0 0 0,0 1-1 0 0,-1-1 1 0 0,1 0 0 0 0,0 0 0 0 0,0 0 0 0 0,1-1 0 0 0,-1 1-1 0 0,0 0 1 0 0,0-1 0 0 0,1 1 0 0 0,-1-1 0 0 0,-2-2-1 0 0,0-7-8312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4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13823 0 0,'1'1'1062'0'0,"15"25"-265"0"0,-13-19 302 0 0,1-1 0 0 0,0 0 0 0 0,5 7 1 0 0,-7-11-866 0 0,0-1 1 0 0,0 1 0 0 0,0 0 0 0 0,0-1 0 0 0,0 1-1 0 0,0-1 1 0 0,0 1 0 0 0,0-1 0 0 0,1 0 0 0 0,-1 0-1 0 0,0 0 1 0 0,1 0 0 0 0,2 0 0 0 0,8 2 229 0 0,1-1 0 0 0,0 0 0 0 0,0-1 0 0 0,-1 0 0 0 0,17-2 0 0 0,-13-1-475 0 0,0 0-1 0 0,0-2 1 0 0,-1 0 0 0 0,1 0 0 0 0,-1-2 0 0 0,-1 0 0 0 0,1 0 0 0 0,-1-2-1 0 0,0 0 1 0 0,25-18 0 0 0,-36 23-66 0 0,-1 0-1 0 0,1 0 1 0 0,-1 0-1 0 0,0-1 0 0 0,0 1 1 0 0,0-1-1 0 0,0 0 1 0 0,0 1-1 0 0,-1-1 1 0 0,0 0-1 0 0,0-1 1 0 0,0 1-1 0 0,2-6 1 0 0,-4 9 61 0 0,0 0 0 0 0,0 1 0 0 0,0-1 1 0 0,0 0-1 0 0,0 1 0 0 0,0-1 0 0 0,0 0 0 0 0,0 0 1 0 0,0 1-1 0 0,-1-1 0 0 0,1 0 0 0 0,0 1 0 0 0,0-1 1 0 0,-1 0-1 0 0,1 1 0 0 0,0-1 0 0 0,-1 1 0 0 0,1-1 1 0 0,0 0-1 0 0,-1 1 0 0 0,1-1 0 0 0,-1 1 1 0 0,1-1-1 0 0,-1 1 0 0 0,1-1 0 0 0,-1 1 0 0 0,0 0 1 0 0,1-1-1 0 0,-1 1 0 0 0,1 0 0 0 0,-1-1 0 0 0,0 1 1 0 0,1 0-1 0 0,-2-1 0 0 0,-1 1-9 0 0,0-1 1 0 0,1 1-1 0 0,-1-1 0 0 0,0 1 0 0 0,1 0 1 0 0,-1 0-1 0 0,-3 0 0 0 0,-4 2-7 0 0,-1 0-1 0 0,1 0 1 0 0,0 1 0 0 0,-17 8-1 0 0,-37 21-77 0 0,42-21 106 0 0,1 2-1 0 0,1 1 1 0 0,0 1-1 0 0,-29 27 1 0 0,37-30-2 0 0,1 1 0 0 0,0 0 0 0 0,1 0 0 0 0,0 1 0 0 0,1 0 0 0 0,1 1 0 0 0,-11 25-1 0 0,17-34 6 0 0,0-1 0 0 0,0 1-1 0 0,1 0 1 0 0,0 0-1 0 0,0 0 1 0 0,0 0 0 0 0,1 0-1 0 0,0 0 1 0 0,0 1 0 0 0,1-1-1 0 0,-1 0 1 0 0,1 0-1 0 0,3 7 1 0 0,-3-9 14 0 0,0 0 0 0 0,1 0-1 0 0,0 0 1 0 0,0 0 0 0 0,0 0 0 0 0,1-1 0 0 0,-1 1 0 0 0,1-1 0 0 0,0 1-1 0 0,0-1 1 0 0,0 0 0 0 0,0 0 0 0 0,0-1 0 0 0,1 1 0 0 0,-1-1-1 0 0,1 1 1 0 0,0-1 0 0 0,0 0 0 0 0,5 2 0 0 0,2-1 48 0 0,0 1 1 0 0,1-2-1 0 0,-1 1 1 0 0,1-2-1 0 0,0 0 1 0 0,-1 0 0 0 0,23-2-1 0 0,-15 0-471 0 0,-1-2-1 0 0,1-1 1 0 0,-1 0-1 0 0,22-8 1 0 0,-17 3-1413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67 4607 0 0,'14'-7'112'0'0,"66"-31"1803"0"0,-26 17 11409 0 0,-61 21-13057 0 0,0 1 1 0 0,0 0 0 0 0,0 0-1 0 0,0 1 1 0 0,0 0-1 0 0,0 0 1 0 0,0 1-1 0 0,-11 5 1 0 0,-5 6-243 0 0,-21 15 0 0 0,23-15 163 0 0,-224 171-202 0 0,215-160-24 0 0,16-15-138 0 0,1 2-1 0 0,0 0 1 0 0,1 0-1 0 0,-18 23 1 0 0,29-32-127 0 0,3-2-537 0 0,3 2 761 0 0,0-1 0 0 0,0 0 0 0 0,0 0 0 0 0,0-1 0 0 0,1 1 0 0 0,-1-1 0 0 0,11 0 0 0 0,44 1 0 0 0,-32-3 16 0 0,204 17 179 0 0,-206-13-82 0 0,-16-2 14 0 0,0 0 0 0 0,0 0-1 0 0,0 1 1 0 0,-1 0 0 0 0,18 7 0 0 0,-25-8 249 0 0,-2 2-252 0 0,0 0 1 0 0,1-1-1 0 0,-1 1 0 0 0,-1 0 0 0 0,1 0 1 0 0,0 0-1 0 0,-1 0 0 0 0,1 0 0 0 0,-1-1 1 0 0,0 1-1 0 0,0 0 0 0 0,0 0 0 0 0,-1-1 1 0 0,1 1-1 0 0,0-1 0 0 0,-1 1 0 0 0,0-1 1 0 0,1 0-1 0 0,-1 1 0 0 0,0-1 0 0 0,0 0 1 0 0,-1 0-1 0 0,-2 2 0 0 0,-6 4 48 0 0,1 0-1 0 0,-2 0 1 0 0,-18 9-1 0 0,14-10-57 0 0,0 0-1 0 0,0-1 1 0 0,-1-1 0 0 0,0-1-1 0 0,0 0 1 0 0,-18 1 0 0 0,-107 3 204 0 0,109-7-225 0 0,-5-2-483 0 0,1-2 0 0 0,-55-10 0 0 0,72 9 356 0 0,18 4-293 0 0,14-6-1641 0 0,4 1 1526 0 0,-1 0 1 0 0,1 1 0 0 0,0 1-1 0 0,1 1 1 0 0,24-1 0 0 0,5-1-281 0 0,-6-1 145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240 128 14335 0 0,'15'-49'1711'0'0,"-15"48"-932"0"0,0 1-596 0 0,0-1 1 0 0,0 1 0 0 0,0-1-1 0 0,0 1 1 0 0,0-1 0 0 0,0 1-1 0 0,0-1 1 0 0,-1 1 0 0 0,1-1-1 0 0,0 1 1 0 0,0-1 0 0 0,0 1-1 0 0,-1-1 1 0 0,1 1 0 0 0,0 0 0 0 0,-1-1-1 0 0,-3 0-115 0 0,-1 1 1 0 0,1 0-1 0 0,0 0 0 0 0,-1 1 1 0 0,1-1-1 0 0,0 1 0 0 0,-1 0 0 0 0,1 0 1 0 0,0 0-1 0 0,0 1 0 0 0,0-1 1 0 0,0 1-1 0 0,0 0 0 0 0,0 0 0 0 0,0 1 1 0 0,-4 3-1 0 0,-8 6 223 0 0,1 1 0 0 0,-17 17-1 0 0,27-24-279 0 0,4-5-11 0 0,-18 17-12 0 0,2 1 0 0 0,-23 30 0 0 0,36-43 9 0 0,1 0 1 0 0,-1-1 0 0 0,1 2-1 0 0,0-1 1 0 0,0 0-1 0 0,1 1 1 0 0,-1-1 0 0 0,2 1-1 0 0,-1 0 1 0 0,1 0 0 0 0,0-1-1 0 0,0 1 1 0 0,1 0 0 0 0,0 10-1 0 0,0-15 4 0 0,1 0 0 0 0,-1 0 0 0 0,1 1 0 0 0,0-1 0 0 0,-1 0-1 0 0,1 0 1 0 0,0 0 0 0 0,0 0 0 0 0,1 0 0 0 0,-1-1 0 0 0,0 1 0 0 0,0 0 0 0 0,1 0-1 0 0,-1-1 1 0 0,1 1 0 0 0,0-1 0 0 0,-1 1 0 0 0,1-1 0 0 0,0 0 0 0 0,0 0 0 0 0,0 0-1 0 0,0 0 1 0 0,0 0 0 0 0,0 0 0 0 0,0 0 0 0 0,0 0 0 0 0,0-1 0 0 0,1 0 0 0 0,-1 1-1 0 0,0-1 1 0 0,4 0 0 0 0,3 1 7 0 0,0-1-1 0 0,0-1 0 0 0,0 1 1 0 0,-1-1-1 0 0,1-1 1 0 0,14-3-1 0 0,-6-1 37 0 0,0 0 0 0 0,-1-1 0 0 0,1-1 0 0 0,-1 0 0 0 0,-1-1 1 0 0,25-19-1 0 0,-32 22-57 0 0,-1-1 0 0 0,1 1 0 0 0,-1-2 0 0 0,0 1 0 0 0,-1-1 0 0 0,0 0 0 0 0,0 0 1 0 0,-1-1-1 0 0,0 1 0 0 0,-1-1 0 0 0,0 0 0 0 0,0-1 0 0 0,4-15 0 0 0,-7 18 32 0 0,0-1 0 0 0,0 1 0 0 0,-1 0-1 0 0,0-1 1 0 0,0 1 0 0 0,-1-1 0 0 0,0 1 0 0 0,0 0-1 0 0,-1 0 1 0 0,0-1 0 0 0,0 1 0 0 0,0 0 0 0 0,-8-12-1 0 0,8 14-36 0 0,-1 0-1 0 0,0 0 0 0 0,0 1 0 0 0,-1-1 1 0 0,1 1-1 0 0,-1 0 0 0 0,0 0 0 0 0,0 1 1 0 0,0-1-1 0 0,0 1 0 0 0,-1 0 0 0 0,0 0 1 0 0,1 0-1 0 0,-1 0 0 0 0,0 1 0 0 0,0 0 0 0 0,-1 0 1 0 0,1 1-1 0 0,-7-2 0 0 0,11 3-38 0 0,0-1 0 0 0,0 1 0 0 0,0 0 0 0 0,0 0 0 0 0,0 0 0 0 0,0 0 0 0 0,0 0 0 0 0,0 0 0 0 0,0 1 0 0 0,0-1 0 0 0,0 0 0 0 0,0 1 0 0 0,0-1 0 0 0,0 0 0 0 0,0 1 0 0 0,0-1 0 0 0,0 1 0 0 0,0-1 0 0 0,1 1 0 0 0,-3 1 0 0 0,3-2-39 0 0,0 1 1 0 0,-1-1-1 0 0,1 1 0 0 0,0 0 0 0 0,0-1 0 0 0,-1 1 1 0 0,1 0-1 0 0,0-1 0 0 0,0 1 0 0 0,0 0 0 0 0,0-1 1 0 0,0 1-1 0 0,0 0 0 0 0,0-1 0 0 0,0 1 0 0 0,0 0 1 0 0,0-1-1 0 0,0 1 0 0 0,0 0 0 0 0,0-1 0 0 0,1 1 1 0 0,-1 0-1 0 0,0-1 0 0 0,0 1 0 0 0,1-1 0 0 0,-1 1 1 0 0,0 0-1 0 0,1-1 0 0 0,-1 1 0 0 0,1-1 0 0 0,0 1 1 0 0,8 8-1347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95 272 6911 0 0,'0'0'528'0'0,"-8"1"-18"0"0,-46 20 8589 0 0,35-13-8261 0 0,18-8-534 0 0,0 0-255 0 0,1 0-1 0 0,-1 0 1 0 0,1 0-1 0 0,-1 0 1 0 0,1 0 0 0 0,-1 0-1 0 0,1 0 1 0 0,-1 0 0 0 0,1 0-1 0 0,-1 0 1 0 0,1-1 0 0 0,0 1-1 0 0,-1 0 1 0 0,1 0 0 0 0,-1-1-1 0 0,1 1 1 0 0,0 0-1 0 0,-1-1 1 0 0,1 1 0 0 0,0 0-1 0 0,-1-1 1 0 0,1 1 0 0 0,0 0-1 0 0,-1-1 1 0 0,1 1 0 0 0,0-1-1 0 0,-1-1-29 0 0,1 0 0 0 0,0 0 0 0 0,0 0 0 0 0,0 0 0 0 0,0 0 0 0 0,0 0 0 0 0,0 0 0 0 0,0 0 0 0 0,1 0 0 0 0,-1 0 0 0 0,1 0 0 0 0,-1 0 0 0 0,1 0 0 0 0,0 0 0 0 0,0 1 0 0 0,0-1 0 0 0,0 0 0 0 0,0 1 0 0 0,0-1 0 0 0,1 0 0 0 0,1-1 0 0 0,3-4 5 0 0,1 0 0 0 0,0 1 1 0 0,8-6-1 0 0,22-16 23 0 0,1 2 0 0 0,2 2 0 0 0,0 1 0 0 0,53-21 0 0 0,-89 42-2 0 0,0 1 1 0 0,1 0-1 0 0,-1 0 1 0 0,1 0-1 0 0,-1 0 1 0 0,1 1 0 0 0,-1-1-1 0 0,1 1 1 0 0,-1 0-1 0 0,1 1 1 0 0,0-1-1 0 0,-1 1 1 0 0,1 0-1 0 0,-1 0 1 0 0,0 0 0 0 0,1 1-1 0 0,-1 0 1 0 0,0-1-1 0 0,0 1 1 0 0,0 1-1 0 0,0-1 1 0 0,0 1 0 0 0,0-1-1 0 0,-1 1 1 0 0,1 0-1 0 0,-1 1 1 0 0,0-1-1 0 0,0 0 1 0 0,0 1 0 0 0,0 0-1 0 0,-1-1 1 0 0,0 1-1 0 0,1 0 1 0 0,-1 1-1 0 0,-1-1 1 0 0,1 0 0 0 0,0 0-1 0 0,-1 1 1 0 0,0-1-1 0 0,0 1 1 0 0,-1-1-1 0 0,1 1 1 0 0,-1-1 0 0 0,0 6-1 0 0,0-8-45 0 0,0-1 0 0 0,0 1 0 0 0,0 0 0 0 0,0-1 0 0 0,0 1 0 0 0,0 0 0 0 0,-1-1 0 0 0,1 1 0 0 0,0-1 0 0 0,-1 1 0 0 0,0-1 0 0 0,1 1 0 0 0,-1-1 0 0 0,-2 3 0 0 0,1 1 0 0 0,-4 2 0 0 0,-1-5 0 0 0,5-2-1 0 0,1-1-1 0 0,0 1 1 0 0,0 0-1 0 0,-1-1 1 0 0,1 1-1 0 0,0-1 1 0 0,0 0-1 0 0,0 1 1 0 0,0-1 0 0 0,0 0-1 0 0,0 0 1 0 0,0 1-1 0 0,0-1 1 0 0,0 0-1 0 0,0 0 1 0 0,0 0-1 0 0,1 0 1 0 0,-1 0-1 0 0,0 0 1 0 0,1 0-1 0 0,-1-1 1 0 0,1 1-1 0 0,-1 0 1 0 0,1 0 0 0 0,-1 0-1 0 0,1-1 1 0 0,0 1-1 0 0,0 0 1 0 0,-1 0-1 0 0,1-1 1 0 0,0 1-1 0 0,0 0 1 0 0,1-2-1 0 0,-1-3-67 0 0,0 0 0 0 0,0 0 0 0 0,1-1-1 0 0,0 1 1 0 0,3-9 0 0 0,-1 8-19 0 0,0-1-1 0 0,0 1 1 0 0,1 0 0 0 0,0 0 0 0 0,1 0 0 0 0,-1 1-1 0 0,1-1 1 0 0,1 1 0 0 0,-1 0 0 0 0,1 1 0 0 0,7-7 0 0 0,-4 5 45 0 0,0 1 1 0 0,1-1 0 0 0,0 2 0 0 0,0-1-1 0 0,0 1 1 0 0,1 1 0 0 0,14-5 0 0 0,-12 7 175 0 0,-1 0 1 0 0,1 1 0 0 0,-1 0-1 0 0,1 1 1 0 0,0 1-1 0 0,-1 0 1 0 0,1 0-1 0 0,-1 1 1 0 0,1 1-1 0 0,-1 0 1 0 0,20 8 0 0 0,-25-8-10 0 0,-1 0 1 0 0,0 1 0 0 0,0-1 0 0 0,-1 1 0 0 0,1 0 0 0 0,-1 1 0 0 0,0-1 0 0 0,0 1-1 0 0,0 0 1 0 0,-1 0 0 0 0,1 1 0 0 0,-1-1 0 0 0,-1 1 0 0 0,1 0 0 0 0,-1 0 0 0 0,0 1 0 0 0,0-1-1 0 0,-1 0 1 0 0,0 1 0 0 0,0 0 0 0 0,0-1 0 0 0,-1 1 0 0 0,1 12 0 0 0,-3-15-112 0 0,1 0 1 0 0,-1 0 0 0 0,0 0 0 0 0,0 0-1 0 0,0 0 1 0 0,-1 0 0 0 0,1-1-1 0 0,-1 1 1 0 0,0-1 0 0 0,0 1 0 0 0,0-1-1 0 0,-4 5 1 0 0,-4 4-459 0 0,-21 19 0 0 0,-8 4-3922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162 111 6447 0 0,'0'0'499'0'0,"0"7"-210"0"0,0-4 2195 0 0,1-1-1831 0 0,-1 4 1026 0 0,1-1 1 0 0,0 1-1 0 0,1-1 1 0 0,-1 1-1 0 0,3 5 1 0 0,-3-9-1514 0 0,0-1 0 0 0,0 1 1 0 0,0-1-1 0 0,0 1 0 0 0,0-1 1 0 0,0 1-1 0 0,1-1 0 0 0,-1 0 1 0 0,0 0-1 0 0,1 0 0 0 0,-1 1 1 0 0,1-1-1 0 0,-1-1 0 0 0,1 1 1 0 0,-1 0-1 0 0,1 0 0 0 0,0 0 1 0 0,0-1-1 0 0,-1 1 0 0 0,4 0 1 0 0,4 0 11 0 0,0-1 1 0 0,0 0 0 0 0,-1 0 0 0 0,1-1-1 0 0,0 0 1 0 0,0 0 0 0 0,-1-1-1 0 0,1 0 1 0 0,14-6 0 0 0,-4 0-124 0 0,0 0 0 0 0,-1-1-1 0 0,19-13 1 0 0,-27 15-69 0 0,3-1 39 0 0,20-17-1 0 0,-30 22-46 0 0,0 0 0 0 0,-1 1 1 0 0,1-1-1 0 0,0-1 0 0 0,-1 1 0 0 0,0 0 1 0 0,0 0-1 0 0,0-1 0 0 0,0 0 0 0 0,0 1 1 0 0,1-7-1 0 0,-2 9-3 0 0,-1 0 0 0 0,0-1 0 0 0,0 1 0 0 0,1 0 0 0 0,-1 0 0 0 0,0-1 1 0 0,0 1-1 0 0,0 0 0 0 0,0 0 0 0 0,0-1 0 0 0,-1 1 0 0 0,1 0 0 0 0,0 0 0 0 0,0-1 0 0 0,-1 1 1 0 0,1 0-1 0 0,-1 0 0 0 0,1 0 0 0 0,-1 0 0 0 0,0-1 0 0 0,0 0 0 0 0,-1 1-17 0 0,1 0-1 0 0,-1 0 1 0 0,1 0-1 0 0,0 0 1 0 0,-1 0-1 0 0,0 0 1 0 0,1 0 0 0 0,-1 1-1 0 0,1-1 1 0 0,-1 0-1 0 0,0 1 1 0 0,1 0-1 0 0,-4-1 1 0 0,-1 1-53 0 0,0-1 0 0 0,0 1 1 0 0,0 1-1 0 0,0-1 0 0 0,0 1 0 0 0,0 0 1 0 0,0 1-1 0 0,-6 1 0 0 0,-21 11 120 0 0,2 2-1 0 0,-1 0 1 0 0,2 3 0 0 0,0 0-1 0 0,1 2 1 0 0,2 1 0 0 0,0 1-1 0 0,1 1 1 0 0,1 1 0 0 0,2 2-1 0 0,-26 35 1 0 0,44-55-9 0 0,1 0 0 0 0,-1 1-1 0 0,1 0 1 0 0,1-1 0 0 0,-1 1-1 0 0,-1 9 1 0 0,4-16-14 0 0,1 1-1 0 0,-1 0 1 0 0,1-1-1 0 0,0 1 1 0 0,-1 0-1 0 0,1 0 1 0 0,0-1-1 0 0,0 1 1 0 0,0 0-1 0 0,0-1 1 0 0,1 1-1 0 0,-1 0 1 0 0,0 0 0 0 0,1-1-1 0 0,-1 1 1 0 0,1 0-1 0 0,-1-1 1 0 0,1 1-1 0 0,0-1 1 0 0,0 1-1 0 0,0-1 1 0 0,0 1-1 0 0,0-1 1 0 0,0 0-1 0 0,0 1 1 0 0,0-1-1 0 0,1 0 1 0 0,-1 0-1 0 0,0 0 1 0 0,1 0-1 0 0,-1 0 1 0 0,1 0 0 0 0,-1 0-1 0 0,1-1 1 0 0,-1 1-1 0 0,1 0 1 0 0,1 0-1 0 0,7 1-1 0 0,-1 0 0 0 0,1 0 0 0 0,0-1 0 0 0,0-1 0 0 0,-1 1 0 0 0,17-3 0 0 0,59-10 0 0 0,-81 12 0 0 0,9-3-10 0 0,202-43-1955 0 0,-194 39 395 0 0,-3 0-77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52 16007 0 0,'0'-51'7773'0'0,"1"53"-7582"0"0,1 3-172 0 0,-1 0 0 0 0,0 0 0 0 0,0 1 1 0 0,0-1-1 0 0,-1 0 0 0 0,0 1 0 0 0,0-1 0 0 0,0 0 0 0 0,-2 9 0 0 0,-2 7 43 0 0,-8 22 0 0 0,8-28-22 0 0,-22 64 93 0 0,-70 150-1 0 0,-63 63-23 0 0,151-279-166 0 0,-219 395-1775 0 0,216-385 220 0 0,1-2-3844 0 0,1-4-1336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19375 0 0,'0'0'1759'0'0,"2"-1"-1448"0"0,102-15 1678 0 0,-23 4-501 0 0,322-78 1381 0 0,-159 34-2482 0 0,-228 53-470 0 0,-1-2-106 0 0,1 2 1 0 0,0 0-1 0 0,0 1 1 0 0,0 1 0 0 0,22 1-1 0 0,-37 0 60 0 0,1 0 0 0 0,-1 0 0 0 0,0 0 0 0 0,0 0 0 0 0,0 0 0 0 0,1 1-1 0 0,-1-1 1 0 0,0 1 0 0 0,0-1 0 0 0,0 1 0 0 0,0-1 0 0 0,0 1-1 0 0,0-1 1 0 0,0 1 0 0 0,0 0 0 0 0,0 0 0 0 0,0-1 0 0 0,0 1 0 0 0,0 0-1 0 0,-1 0 1 0 0,1 0 0 0 0,0 0 0 0 0,-1 0 0 0 0,1 0 0 0 0,-1 0-1 0 0,1 0 1 0 0,-1 0 0 0 0,1 1 0 0 0,-1-1 0 0 0,1 1 0 0 0,-1 1-190 0 0,0 0 1 0 0,0 0-1 0 0,0-1 0 0 0,0 1 1 0 0,-1 0-1 0 0,1 0 1 0 0,-1 0-1 0 0,0-1 1 0 0,1 1-1 0 0,-1 0 0 0 0,0-1 1 0 0,-2 4-1 0 0,-7 13-1033 0 0,-20 46-1568 0 0,27-57 3445 0 0,1 0 1 0 0,-1 1-1 0 0,1-1 1 0 0,1 1-1 0 0,0 0 0 0 0,0 10 1 0 0,0 2 346 0 0,0 0 1 0 0,-1 1 0 0 0,-2-1-1 0 0,0 0 1 0 0,-1 0-1 0 0,-1-1 1 0 0,0 1 0 0 0,-2-1-1 0 0,-10 19 1 0 0,16-35-867 0 0,0 0-1 0 0,0 1 1 0 0,1-1-1 0 0,0 1 1 0 0,0-1-1 0 0,-1 7 1 0 0,3 4-2564 0 0,-1-14 1189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4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348 223 919 0 0,'-18'23'84'0'0,"12"-19"-82"0"0,-1 0 86 0 0,-23 15 1606 0 0,-2 0 1 0 0,-60 25 0 0 0,80-37-822 0 0,-5 0 419 0 0,16-6-816 0 0,1-4-514 0 0,0 1 0 0 0,1-1 0 0 0,-1 1 0 0 0,1 0-1 0 0,0-1 1 0 0,0 1 0 0 0,0 0 0 0 0,0 0 0 0 0,0 0 0 0 0,1 0 0 0 0,2-4 0 0 0,18-19-628 0 0,158-138-623 0 0,-148 138 3497 0 0,49-29 0 0 0,-79 54-1799 0 0,8-5 685 0 0,16 1 1172 0 0,-24 4-1914 0 0,8-1 192 0 0,1-1-210 0 0,-1 0 1 0 0,0-1-1 0 0,-1-1 0 0 0,1 1 0 0 0,-1-2 1 0 0,1 1-1 0 0,-1-1 0 0 0,12-9 2695 0 0,-25 24-2881 0 0,2-5-133 0 0,-1 0-1 0 0,-1 0 1 0 0,1-1 0 0 0,0 1-1 0 0,-1-1 1 0 0,0 0 0 0 0,-8 7-1 0 0,-37 24 23 0 0,29-21-42 0 0,-64 55 5 0 0,12-5-13 0 0,-12 9-38 0 0,57-53 46 0 0,1-1-15 0 0,0 1 1 0 0,-41 43-1 0 0,50-43 22 0 0,0 0 0 0 0,1 1 1 0 0,2 0-1 0 0,-15 27 0 0 0,25-40 2 0 0,1-1 1 0 0,0 1-1 0 0,0 0 0 0 0,0 0 1 0 0,1 0-1 0 0,1 0 1 0 0,-1 1-1 0 0,1-1 0 0 0,0 0 1 0 0,1 1-1 0 0,0-1 1 0 0,1 1-1 0 0,-1-1 0 0 0,1 0 1 0 0,1 0-1 0 0,4 16 1 0 0,0-12 158 0 0,-1 0 1 0 0,1-1 0 0 0,1 0 0 0 0,0 0-1 0 0,1 0 1 0 0,0-1 0 0 0,13 13 0 0 0,70 59 1156 0 0,-86-79-1277 0 0,25 23 252 0 0,-12-10-101 0 0,1 0 0 0 0,0-2-1 0 0,2 0 1 0 0,28 15 0 0 0,-47-28-65 0 0,10-2 404 0 0,-40 2-535 0 0,26-1-69 0 0,-10-3-462 0 0,11 2 116 0 0,-3-1 895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23 183 13359 0 0,'0'0'1027'0'0,"-1"2"-670"0"0,-16 22 6133 0 0,12-14-2273 0 0,5-10-4200 0 0,1 1 0 0 0,-1 0 0 0 0,0 0 0 0 0,0-1 1 0 0,0 1-1 0 0,1 0 0 0 0,-1 0 0 0 0,0-1 0 0 0,1 1 1 0 0,-1 0-1 0 0,0-1 0 0 0,1 1 0 0 0,-1-1 0 0 0,1 1 0 0 0,-1 0 1 0 0,1-1-1 0 0,-1 1 0 0 0,1-1 0 0 0,0 1 0 0 0,-1-1 0 0 0,1 0 1 0 0,0 1-1 0 0,-1-1 0 0 0,1 1 0 0 0,0-1 0 0 0,1 0-9 0 0,0 1 0 0 0,0-1-1 0 0,0 0 1 0 0,0 0 0 0 0,-1 0 0 0 0,1 0-1 0 0,0 0 1 0 0,0 0 0 0 0,0-1-1 0 0,2 0 1 0 0,5-2-51 0 0,-1 0 0 0 0,0-1 1 0 0,12-6-1 0 0,2-4-152 0 0,-1-1 1 0 0,0-1 0 0 0,23-24-1 0 0,30-23-114 0 0,-64 56 324 0 0,0 0 0 0 0,0 1 0 0 0,0 1 0 0 0,0-1 0 0 0,1 2 0 0 0,13-5 0 0 0,-23 9 23 0 0,0 0-1 0 0,-1 0 0 0 0,1 0 0 0 0,0 0 0 0 0,0 0 0 0 0,0 0 0 0 0,0 0 0 0 0,0 0 0 0 0,0 0 0 0 0,0 1 0 0 0,0-1 0 0 0,0 0 0 0 0,-1 1 0 0 0,1-1 0 0 0,0 0 0 0 0,0 1 1 0 0,0-1-1 0 0,-1 1 0 0 0,1-1 0 0 0,0 1 0 0 0,0-1 0 0 0,-1 1 0 0 0,1 0 0 0 0,-1-1 0 0 0,1 1 0 0 0,0 0 0 0 0,-1 0 0 0 0,0-1 0 0 0,1 1 0 0 0,-1 0 0 0 0,1 0 0 0 0,-1 0 0 0 0,1 1 1 0 0,1 3 38 0 0,0 1 1 0 0,-1 0-1 0 0,2 9 1 0 0,-2-13-60 0 0,0 7 6 0 0,0 0-1 0 0,-1 0 0 0 0,0 0 0 0 0,-1 0 1 0 0,-1 10-1 0 0,-2 36-192 0 0,4-54-11 0 0,2-1-604 0 0,2 0 756 0 0,0-1 0 0 0,0 1 0 0 0,0-1 0 0 0,0 0 0 0 0,0-1 0 0 0,0 1 0 0 0,0-1 0 0 0,-1 1 0 0 0,1-1 1 0 0,0 0-1 0 0,-1 0 0 0 0,0-1 0 0 0,4-2 0 0 0,7-7-253 0 0,21-23 0 0 0,-9 8 144 0 0,-15 16 146 0 0,0 1 1 0 0,1 1-1 0 0,0 0 0 0 0,1 1 0 0 0,0 0 1 0 0,0 0-1 0 0,0 2 0 0 0,1 0 0 0 0,0 0 1 0 0,23-5-1 0 0,-35 10 29 0 0,0 1 1 0 0,0-1-1 0 0,-1 1 1 0 0,1 0-1 0 0,0 0 1 0 0,0 0-1 0 0,-1 0 1 0 0,1 0-1 0 0,0 0 1 0 0,0 1 0 0 0,-1-1-1 0 0,1 1 1 0 0,0-1-1 0 0,0 1 1 0 0,-1-1-1 0 0,1 1 1 0 0,-1 0-1 0 0,1 0 1 0 0,-1 0-1 0 0,3 1 1 0 0,-3 0 11 0 0,0 0 0 0 0,1-1 0 0 0,-1 1 0 0 0,0 0 0 0 0,0 0 0 0 0,0 0 0 0 0,0 0 0 0 0,0 0 1 0 0,0 0-1 0 0,-1 0 0 0 0,1 0 0 0 0,-1 1 0 0 0,1 3 0 0 0,0 4 62 0 0,-1-1 0 0 0,-1 1 0 0 0,0 0 1 0 0,0 0-1 0 0,-1-1 0 0 0,-2 10 0 0 0,-9 29 184 0 0,-7 59 0 0 0,16-40-4564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5983 0 0,'13'-17'1072'0'0,"-12"16"-310"0"0,1 0-1 0 0,-1 0 1 0 0,0 0-1 0 0,0 0 0 0 0,0 0 1 0 0,0 1-1 0 0,1-1 1 0 0,-1 0-1 0 0,0 1 0 0 0,1-1 1 0 0,-1 0-1 0 0,1 1 1 0 0,-1 0-1 0 0,0-1 0 0 0,3 1 1 0 0,21-1 3295 0 0,-21 1-4276 0 0,27-1 876 0 0,1-1-1 0 0,-1-2 1 0 0,1-1-1 0 0,-1-1 1 0 0,30-10-1 0 0,-47 11-651 0 0,-6 4 0 0 0,-1-1 0 0 0,0 0 0 0 0,0-1 1 0 0,0 0-1 0 0,0 0 0 0 0,0 0 0 0 0,-1-1 0 0 0,11-8 0 0 0,-13 7-85 0 0,-4 4-66 0 0,0 0 132 0 0,0 1 0 0 0,0 0 0 0 0,-1-1 0 0 0,1 1 0 0 0,0-1 0 0 0,0 1 0 0 0,-1 0 0 0 0,1-1 0 0 0,0 1 0 0 0,-1 0 0 0 0,1 0 0 0 0,0-1 0 0 0,-1 1 0 0 0,1 0 0 0 0,0 0 0 0 0,-1-1 0 0 0,1 1-1 0 0,0 0 1 0 0,-1 0 0 0 0,1 0 0 0 0,-1 0 0 0 0,1 0 0 0 0,-1-1 0 0 0,1 1 0 0 0,0 0 0 0 0,-1 0 0 0 0,1 0 0 0 0,-1 0 0 0 0,1 0 0 0 0,-1 0 0 0 0,-14 1-128 0 0,4 1 83 0 0,0 0 0 0 0,0 1 0 0 0,0 0 1 0 0,0 1-1 0 0,1 1 0 0 0,0-1 0 0 0,0 2 0 0 0,-14 8 0 0 0,-3 5 39 0 0,-39 37-1 0 0,59-50 21 0 0,-67 67 269 0 0,66-65-188 0 0,1 1 1 0 0,1 0-1 0 0,-1 0 1 0 0,1 1-1 0 0,1 0 1 0 0,-9 21-1 0 0,13-29-74 0 0,0-1 0 0 0,1 1 0 0 0,-1 0 0 0 0,1 0 0 0 0,0 0-1 0 0,-1 0 1 0 0,1 0 0 0 0,0 0 0 0 0,0 0 0 0 0,0 0 0 0 0,0 0 0 0 0,1 0 0 0 0,-1 0 0 0 0,0 0 0 0 0,1 0-1 0 0,0-1 1 0 0,-1 1 0 0 0,1 0 0 0 0,1 2 0 0 0,-1-2 1 0 0,1 0-1 0 0,0 0 1 0 0,-1-1-1 0 0,1 1 1 0 0,0 0 0 0 0,0-1-1 0 0,0 1 1 0 0,0-1 0 0 0,0 0-1 0 0,0 0 1 0 0,1 0-1 0 0,-1 0 1 0 0,3 1 0 0 0,6 1-104 0 0,0-1 0 0 0,0 0 0 0 0,0-1 0 0 0,0 0 0 0 0,16-2 0 0 0,31-3-1765 0 0,-20-1-4504 0 0,-7-1-1378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75 11055 0 0,'0'-1'852'0'0,"8"-14"-999"0"0,2-11 4462 0 0,4-6 7896 0 0,-15 33-12083 0 0,-39 42-466 0 0,2 2-1 0 0,-35 55 1 0 0,70-96 303 0 0,-18 31-138 0 0,20-33 166 0 0,0 0-1 0 0,0 0 1 0 0,0 0 0 0 0,0 0-1 0 0,1 0 1 0 0,-1 0-1 0 0,1 0 1 0 0,0 0 0 0 0,-1 0-1 0 0,1 0 1 0 0,0 0 0 0 0,0 0-1 0 0,0 0 1 0 0,0 0 0 0 0,1 0-1 0 0,0 3 1 0 0,0-3 2 0 0,0-1 0 0 0,0 0 1 0 0,0 0-1 0 0,0 0 0 0 0,0 0 0 0 0,0 0 1 0 0,0 0-1 0 0,0 0 0 0 0,1 0 0 0 0,-1 0 1 0 0,0-1-1 0 0,1 1 0 0 0,-1 0 0 0 0,0-1 1 0 0,1 1-1 0 0,-1-1 0 0 0,3 1 0 0 0,28 4-116 0 0,-25-5 61 0 0,11 2-42 0 0,-3 0-18 0 0,0-1 0 0 0,-1 2 0 0 0,27 7-1 0 0,-38-9 133 0 0,0 0 0 0 0,0 0-1 0 0,-1 1 1 0 0,1-1-1 0 0,0 0 1 0 0,0 1-1 0 0,-1 0 1 0 0,1 0-1 0 0,-1 0 1 0 0,1 0 0 0 0,-1 0-1 0 0,0 0 1 0 0,0 1-1 0 0,0-1 1 0 0,0 1-1 0 0,0-1 1 0 0,-1 1-1 0 0,1 0 1 0 0,-1 0 0 0 0,0-1-1 0 0,1 1 1 0 0,-1 0-1 0 0,1 6 1 0 0,-2-4 78 0 0,0 0 0 0 0,0-1 0 0 0,0 1 1 0 0,-1-1-1 0 0,0 1 0 0 0,0-1 0 0 0,0 1 1 0 0,0-1-1 0 0,-1 1 0 0 0,1-1 0 0 0,-1 0 0 0 0,0 0 1 0 0,-4 6-1 0 0,-2 2 151 0 0,0-1 1 0 0,-19 21 0 0 0,19-24-249 0 0,0-1 1 0 0,-1 0 0 0 0,1-1-1 0 0,-1 0 1 0 0,0 0-1 0 0,-1-1 1 0 0,1 0 0 0 0,-1 0-1 0 0,0-1 1 0 0,0-1-1 0 0,-1 0 1 0 0,-15 3 0 0 0,3-2-660 0 0,-1-2 0 0 0,1 0 0 0 0,0-2-1 0 0,-41-4 1 0 0,25-1-1059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43 2759 0 0,'0'0'126'0'0,"1"-1"-5"0"0,-1 0 434 0 0,0 0 0 0 0,0 0 0 0 0,0 0 0 0 0,1 0 1 0 0,-1 0-1 0 0,0-1 0 0 0,0 1 0 0 0,-1 0 0 0 0,1 0 0 0 0,0 0 0 0 0,0 0 0 0 0,0 0 0 0 0,-1 0 0 0 0,1 0 0 0 0,0 0 0 0 0,-2-1 1 0 0,1 0-54 0 0,0 1 1 0 0,0 0-1 0 0,0 0 1 0 0,0 0-1 0 0,0 0 1 0 0,0 0-1 0 0,0 0 1 0 0,-1 0-1 0 0,1 0 1 0 0,-2-1 0 0 0,0 1-6 0 0,-1-1 1 0 0,1 1 0 0 0,-1 0 0 0 0,0-1 0 0 0,0 2-1 0 0,-6-2 1 0 0,7 2-457 0 0,-1 0 0 0 0,1 0 0 0 0,0 0 1 0 0,0 0-1 0 0,0 1 0 0 0,0-1 0 0 0,0 1 0 0 0,0 0 0 0 0,0 0 0 0 0,0 0 0 0 0,0 0 0 0 0,0 0 1 0 0,0 1-1 0 0,0-1 0 0 0,-3 3 0 0 0,2 0 71 0 0,1-1 0 0 0,-1 1 1 0 0,0 0-1 0 0,1 0 0 0 0,0 0 0 0 0,0 0 1 0 0,0 1-1 0 0,-3 6 0 0 0,-1 7 155 0 0,0-1-1 0 0,2 1 0 0 0,0 0 1 0 0,-3 19-1 0 0,7-32-280 0 0,-3 17-804 0 0,0 0-1 0 0,0 30 1 0 0,12-50-6162 0 0,2-3 493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14191 0 0,'0'0'1544'0'0,"-8"0"-1544"0"0,1 7 176 0 0,2 3 8 0 0,0 1 0 0 0,2 2 0 0 0,1 1-840 0 0,6 1-168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11 13359 0 0,'0'0'83'0'0,"0"0"0"0"0,0-1 0 0 0,0 1 0 0 0,0-1 0 0 0,0 1 0 0 0,0 0-1 0 0,0-1 1 0 0,0 1 0 0 0,0-1 0 0 0,0 1 0 0 0,0-1 0 0 0,-1 1 0 0 0,1 0 0 0 0,0-1 0 0 0,0 1-1 0 0,0 0 1 0 0,0-1 0 0 0,-1 1 0 0 0,1-1 0 0 0,0 1 0 0 0,0 0 0 0 0,-1-1 0 0 0,1 1 0 0 0,0 0-1 0 0,-1 0 1 0 0,1-1 0 0 0,0 1 0 0 0,-1 0 0 0 0,1 0 0 0 0,-1-1 0 0 0,0 1 71 0 0,0 0 1 0 0,1 0-1 0 0,-1 0 1 0 0,0 0-1 0 0,0 1 1 0 0,0-1-1 0 0,1 0 1 0 0,-1 0-1 0 0,0 0 1 0 0,0 1-1 0 0,0-1 1 0 0,1 0-1 0 0,-1 1 1 0 0,-1 0-1 0 0,-2 1 296 0 0,0 1 0 0 0,0 0 0 0 0,1 0 0 0 0,-5 5 1 0 0,-5 8-44 0 0,1 0 0 0 0,1 0 1 0 0,1 1-1 0 0,-10 22 1 0 0,-27 76 133 0 0,38-92-412 0 0,-85 289 222 0 0,47-141-355 0 0,32-123 21 0 0,-42 88 0 0 0,43-108-101 0 0,-2 0 1 0 0,-1-1-1 0 0,-1-1 1 0 0,-25 27-1 0 0,33-43-960 0 0,0-1 0 0 0,-17 12 1 0 0,20-16-1140 0 0</inkml:trace>
  <inkml:trace contextRef="#ctx0" brushRef="#br0" timeOffset="1">79 551 19951 0 0,'-2'1'455'0'0,"-1"0"-339"0"0,-1 0-1 0 0,1 0 1 0 0,0 1 0 0 0,0 0-1 0 0,0-1 1 0 0,0 1 0 0 0,0 0 0 0 0,1 0-1 0 0,-1 1 1 0 0,0-1 0 0 0,1 1-1 0 0,0-1 1 0 0,-4 6 0 0 0,1-2-83 0 0,1 0 0 0 0,-1 1 0 0 0,1 0 0 0 0,1 0 0 0 0,-5 10 1 0 0,7-15 54 0 0,0 0 0 0 0,1 0 1 0 0,-1 0-1 0 0,1 0 1 0 0,0 0-1 0 0,-1 0 1 0 0,1 0-1 0 0,0 0 0 0 0,0 0 1 0 0,0 0-1 0 0,0 0 1 0 0,1 0-1 0 0,-1 0 1 0 0,0 0-1 0 0,1 0 1 0 0,-1-1-1 0 0,3 5 0 0 0,-2-5-18 0 0,0 1-1 0 0,0-1 0 0 0,0 1 0 0 0,1-1 0 0 0,-1 1 0 0 0,1-1 0 0 0,-1 0 0 0 0,1 0 0 0 0,-1 0 0 0 0,1 0 0 0 0,0 0 0 0 0,0 0 0 0 0,-1 0 0 0 0,1-1 0 0 0,2 1 0 0 0,6 1 103 0 0,0 0-1 0 0,0-1 1 0 0,0 0 0 0 0,0-1-1 0 0,18-2 1 0 0,163-29 577 0 0,-140 20-610 0 0,144-33 136 0 0,21-5-107 0 0,-149 37-287 0 0,86-4 0 0 0,-83 17-855 0 0,-25 5-2804 0 0,-33-3 2197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74 211 17735 0 0,'-2'-5'123'0'0,"2"3"24"0"0,-1 0 1 0 0,1 0-1 0 0,0 0 1 0 0,-1 1-1 0 0,1-1 1 0 0,0 0-1 0 0,0 0 1 0 0,0 0-1 0 0,0 0 1 0 0,1 0-1 0 0,-1 0 1 0 0,1-3 2806 0 0,1 7-2668 0 0,0-1-267 0 0,0 0-1 0 0,0 1 0 0 0,-1 0 1 0 0,1 0-1 0 0,0-1 0 0 0,-1 1 1 0 0,1 0-1 0 0,-1 0 0 0 0,1 0 1 0 0,-1 1-1 0 0,0-1 0 0 0,0 0 1 0 0,0 0-1 0 0,0 1 0 0 0,0 2 1 0 0,0 0-3 0 0,0 0 0 0 0,0 0 1 0 0,-1 0-1 0 0,0 0 0 0 0,0 0 0 0 0,0 0 1 0 0,-1 6-1 0 0,-1 0-2 0 0,-1 0 0 0 0,0-1-1 0 0,0 1 1 0 0,-1 0 0 0 0,-1-1 0 0 0,-7 14-1 0 0,3-12-10 0 0,1 0 0 0 0,-2 0-1 0 0,-14 13 1 0 0,23-24-1 0 0,1 0 0 0 0,-1-1 0 0 0,1 1 0 0 0,-1-1 0 0 0,1 1 1 0 0,-1-1-1 0 0,1 0 0 0 0,-1 1 0 0 0,0-1 0 0 0,1 1 0 0 0,-1-1 0 0 0,0 0 0 0 0,1 0 0 0 0,-1 1 0 0 0,0-1 0 0 0,1 0 0 0 0,-2 0 0 0 0,2 0 1 0 0,0 0 0 0 0,0 0 0 0 0,-1 0 0 0 0,1 0 0 0 0,0 0 0 0 0,0-1 0 0 0,-1 1 0 0 0,1 0 0 0 0,0 0 0 0 0,0 0 0 0 0,0-1 0 0 0,0 1 0 0 0,-1 0 0 0 0,1 0 0 0 0,0 0 0 0 0,0-1 0 0 0,0 1 0 0 0,0 0 0 0 0,0 0 0 0 0,0-1 0 0 0,-1 1 0 0 0,1 0 0 0 0,0 0 0 0 0,0-1 0 0 0,0 1 0 0 0,0 0 0 0 0,0-1 0 0 0,1-15 136 0 0,2 8-130 0 0,0 0 0 0 0,0 1 0 0 0,0 0 0 0 0,1 0 0 0 0,0 0-1 0 0,0 0 1 0 0,7-7 0 0 0,38-41 44 0 0,-20 28-82 0 0,2 1-1 0 0,0 2 1 0 0,1 1 0 0 0,62-34-1 0 0,-85 53 26 0 0,1 0 0 0 0,-1 0 0 0 0,1 0-1 0 0,0 1 1 0 0,0 1 0 0 0,0 0 0 0 0,0 0-1 0 0,16 0 1 0 0,-23 2 16 0 0,0 0 1 0 0,0 0-1 0 0,1 0 0 0 0,-1 0 0 0 0,0 1 1 0 0,0 0-1 0 0,0-1 0 0 0,0 1 0 0 0,0 0 1 0 0,0 1-1 0 0,0-1 0 0 0,0 0 0 0 0,0 1 1 0 0,0-1-1 0 0,-1 1 0 0 0,1 0 0 0 0,-1 0 1 0 0,1 0-1 0 0,-1 1 0 0 0,0-1 0 0 0,0 0 1 0 0,0 1-1 0 0,0-1 0 0 0,0 1 0 0 0,0 0 1 0 0,-1 0-1 0 0,1 0 0 0 0,-1-1 0 0 0,0 1 1 0 0,2 7-1 0 0,-3-7-2 0 0,1 1-1 0 0,-1 0 1 0 0,0 0 0 0 0,0 0 0 0 0,0 0 0 0 0,0-1-1 0 0,-1 1 1 0 0,1 0 0 0 0,-1 0 0 0 0,0-1 0 0 0,-1 1 0 0 0,1 0-1 0 0,0-1 1 0 0,-1 1 0 0 0,0-1 0 0 0,-2 4 0 0 0,-4 6 14 0 0,-2-1 1 0 0,-16 19 0 0 0,24-29-26 0 0,-1 1 12 0 0,-17 12 31 0 0,20-15-42 0 0,0 0 0 0 0,0 1 0 0 0,0-1 0 0 0,-1 0 0 0 0,1 0 0 0 0,0 0 0 0 0,0 0 0 0 0,0 1 0 0 0,-1-1 0 0 0,1 0 0 0 0,0 0 0 0 0,0 0 0 0 0,0 0 0 0 0,-1 0 0 0 0,1 0 0 0 0,0 0 0 0 0,0 0 0 0 0,-1 0 0 0 0,1 0 0 0 0,0 0 0 0 0,0 0 0 0 0,-1 0 0 0 0,1 0 0 0 0,0 0 0 0 0,0 0 0 0 0,-1 0 0 0 0,1 0 0 0 0,0 0 0 0 0,0 0 0 0 0,0 0 0 0 0,-1 0 0 0 0,1 0 0 0 0,0 0 0 0 0,0-1 0 0 0,-1 1 0 0 0,1 0 0 0 0,0 0 0 0 0,0 0 0 0 0,0 0 0 0 0,0-1 0 0 0,-1 1 0 0 0,1 0 0 0 0,0 0 0 0 0,0 0 0 0 0,0 0 0 0 0,0-1 0 0 0,0 1 0 0 0,0 0 0 0 0,-1 0 0 0 0,1-1 0 0 0,0-7 0 0 0,0 6-2 0 0,1-1 0 0 0,0 1 0 0 0,-1 0 0 0 0,1-1-1 0 0,0 1 1 0 0,0 0 0 0 0,1-1 0 0 0,-1 1 0 0 0,0 0 0 0 0,1 0 0 0 0,0 0-1 0 0,2-3 1 0 0,27-22-69 0 0,-20 18 33 0 0,2-1 18 0 0,119-97-787 0 0,-109 90 640 0 0,2 1 0 0 0,0 1 0 0 0,48-20 0 0 0,-67 32 212 0 0,0 2 1 0 0,0-1-1 0 0,0 0 0 0 0,0 1 0 0 0,0 0 1 0 0,0 0-1 0 0,0 1 0 0 0,0 0 0 0 0,0 0 1 0 0,1 0-1 0 0,-1 1 0 0 0,0 0 0 0 0,0 0 1 0 0,6 3-1 0 0,-7-3-9 0 0,-1 1 1 0 0,0 0 0 0 0,0 0-1 0 0,0 1 1 0 0,0-1-1 0 0,0 1 1 0 0,0 0-1 0 0,0 0 1 0 0,-1 0-1 0 0,0 0 1 0 0,1 1 0 0 0,-1 0-1 0 0,-1-1 1 0 0,1 1-1 0 0,0 0 1 0 0,-1 0-1 0 0,0 1 1 0 0,3 7-1 0 0,-2-4-23 0 0,0 1 0 0 0,-1-1 0 0 0,0 1-1 0 0,-1-1 1 0 0,0 1 0 0 0,0 0-1 0 0,-1 0 1 0 0,0-1 0 0 0,0 1 0 0 0,-1 0-1 0 0,0-1 1 0 0,-4 15 0 0 0,-59 172-27 0 0,62-191-368 0 0,1 0 0 0 0,0 0-1 0 0,0 0 1 0 0,0 0-1 0 0,0 1 1 0 0,0-1 0 0 0,1 0-1 0 0,0 1 1 0 0,0 4 0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68 5983 0 0,'1'-1'274'0'0,"7"-6"-90"0"0,0-1 0 0 0,10-12 0 0 0,-2 0 11782 0 0,-16 20-11733 0 0,0 0 0 0 0,0 0 0 0 0,0-1 0 0 0,0 1 0 0 0,0 0 1 0 0,0-1-1 0 0,0 1 0 0 0,0 0 0 0 0,0 0 0 0 0,0-1 0 0 0,0 1 1 0 0,0 0-1 0 0,0-1 0 0 0,-5-4 1151 0 0,-11 3-1235 0 0,6 5-83 0 0,-1 0 0 0 0,1 1 0 0 0,0 0 0 0 0,1 0 0 0 0,-1 1-1 0 0,1 1 1 0 0,-10 6 0 0 0,-3 2-46 0 0,-29 16-20 0 0,2 3 0 0 0,1 2 0 0 0,2 2 0 0 0,-77 78 0 0 0,102-87 0 0 0,21-28 3 0 0,-1 1 0 0 0,1 0 1 0 0,-1-1-1 0 0,1 1 0 0 0,-1 0 0 0 0,1-1 0 0 0,0 1 0 0 0,-1 0 1 0 0,1-1-1 0 0,0 1 0 0 0,0 0 0 0 0,-1 0 0 0 0,1 0 0 0 0,0-1 1 0 0,0 1-1 0 0,0 0 0 0 0,0 0 0 0 0,0-1 0 0 0,0 1 0 0 0,0 0 1 0 0,0 0-1 0 0,0 0 0 0 0,1-1 0 0 0,-1 1 0 0 0,0 0 0 0 0,0 0 1 0 0,1-1-1 0 0,-1 1 0 0 0,1 0 0 0 0,0 1 0 0 0,0-2 8 0 0,0 1 1 0 0,0-1-1 0 0,0 1 0 0 0,0-1 0 0 0,0 1 0 0 0,0-1 0 0 0,0 1 0 0 0,0-1 0 0 0,0 0 0 0 0,0 1 0 0 0,2-1 1 0 0,-3 0 0 0 0,6 0 39 0 0,-1 0-1 0 0,1 0 1 0 0,0 0-1 0 0,-1-1 1 0 0,1 0-1 0 0,10-3 1 0 0,32-13 84 0 0,-24 8-115 0 0,-1-2 0 0 0,0 0-1 0 0,-1-2 1 0 0,0 0 0 0 0,-1-1-1 0 0,-1-2 1 0 0,32-30 0 0 0,-53 67-140 0 0,-8 6 15 0 0,5-18 106 0 0,1-1 0 0 0,1 1 1 0 0,0-1-1 0 0,0 1 1 0 0,-1 16-1 0 0,3-23-128 0 0,0 1-1 0 0,0-1 1 0 0,0 0-1 0 0,1 0 1 0 0,-1 0-1 0 0,1 0 1 0 0,-1 0-1 0 0,1 0 0 0 0,0 0 1 0 0,0 0-1 0 0,0 0 1 0 0,0 0-1 0 0,0 0 1 0 0,1 0-1 0 0,-1-1 1 0 0,0 1-1 0 0,1 0 1 0 0,-1-1-1 0 0,1 1 1 0 0,0-1-1 0 0,-1 0 0 0 0,1 1 1 0 0,0-1-1 0 0,0 0 1 0 0,0 0-1 0 0,0 0 1 0 0,0 0-1 0 0,0-1 1 0 0,3 2-1 0 0,11 1-1572 0 0,1-3-248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13359 0 0,'0'2'7408'0'0,"-3"11"-6963"0"0,-1-1 1 0 0,-1 1-1 0 0,0-1 0 0 0,-9 17 0 0 0,-2 3 1 0 0,-18 47 121 0 0,-64 135-199 0 0,67-155-457 0 0,-57 84 0 0 0,66-112-28 0 0,-70 94-2160 0 0,72-101-539 0 0,-1-1 1 0 0,-46 40-1 0 0,47-48-2332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9439 0 0,'1'-1'432'0'0,"3"-12"99"0"0,2 1 0 0 0,-1 0-1 0 0,2 0 1 0 0,0 1 0 0 0,0-1-1 0 0,1 2 1 0 0,0-1 0 0 0,1 1-1 0 0,0 0 1 0 0,1 1 0 0 0,0 0 0 0 0,0 1-1 0 0,1 0 1 0 0,16-9 0 0 0,15-6 1666 0 0,1 2 1 0 0,78-26-1 0 0,-46 20-1929 0 0,-11 2 343 0 0,177-78 1136 0 0,-167 67-1657 0 0,30-16 350 0 0,-91 44-946 0 0,0 0 0 0 0,-1-1-1 0 0,0-1 1 0 0,0 0 0 0 0,15-17 0 0 0,-19 16-982 0 0</inkml:trace>
  <inkml:trace contextRef="#ctx0" brushRef="#br0" timeOffset="1">392 365 5983 0 0,'0'0'542'0'0,"1"2"-446"0"0,31 83 16446 0 0,-17-49-15125 0 0,-12-28-1289 0 0,0-1 0 0 0,0 0 0 0 0,1 0 0 0 0,0 0 0 0 0,1 0 0 0 0,-1-1 0 0 0,1 1 0 0 0,1-1 0 0 0,-1-1 0 0 0,12 10 0 0 0,-13-12-142 0 0,0 0 1 0 0,0-1 0 0 0,0 1 0 0 0,1-1-1 0 0,-1 0 1 0 0,0-1 0 0 0,1 1 0 0 0,0-1 0 0 0,-1 0-1 0 0,1 0 1 0 0,0 0 0 0 0,0-1 0 0 0,-1 0-1 0 0,1 1 1 0 0,0-2 0 0 0,0 1 0 0 0,0-1 0 0 0,-1 1-1 0 0,6-3 1 0 0,26-10-1592 0 0,-14 1-4663 0 0,-2 1-1423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3511 0 0,'0'0'627'0'0,"10"-4"237"0"0,10-11 3677 0 0,-11 6-3966 0 0,3-3-120 0 0,-3 9 4847 0 0,-9 17 2677 0 0,-1-6-9690 0 0,1-6 2423 0 0,-1-1-659 0 0,-9 6-42 0 0,10-6-12 0 0,-19 24 13 0 0,19-24 62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51 130 13823 0 0,'0'0'5650'0'0,"2"0"-4298"0"0,8-3-1024 0 0,0 1 1 0 0,0 1 0 0 0,0 0 0 0 0,20 0 0 0 0,-20 1-124 0 0,1 0-1 0 0,-1-1 0 0 0,1 0 1 0 0,-1-1-1 0 0,14-4 0 0 0,-5 0-226 0 0,-1-1-1 0 0,0-2 1 0 0,0 1-1 0 0,-1-2 1 0 0,0-1-1 0 0,28-22 1 0 0,-28 12-81 0 0,-16 20 30 0 0,-1 0-81 0 0,0 1 140 0 0,0 0-1 0 0,0-1 1 0 0,-1 1 0 0 0,1 0 0 0 0,0-1 0 0 0,0 1 0 0 0,-1 0 0 0 0,1-1 0 0 0,0 1 0 0 0,0 0-1 0 0,-1 0 1 0 0,1 0 0 0 0,0-1 0 0 0,-1 1 0 0 0,1 0 0 0 0,0 0 0 0 0,-1 0 0 0 0,1 0-1 0 0,0-1 1 0 0,-1 1 0 0 0,1 0 0 0 0,-1 0 0 0 0,1 0 0 0 0,0 0 0 0 0,-1 0 0 0 0,1 0 0 0 0,0 0-1 0 0,-1 0 1 0 0,0 0 0 0 0,-12 1-135 0 0,0 5 159 0 0,-1 0-1 0 0,1 1 0 0 0,0 0 1 0 0,1 1-1 0 0,-1 1 0 0 0,2 0 1 0 0,-15 14-1 0 0,-18 12 227 0 0,27-22-99 0 0,-72 57 444 0 0,78-60-506 0 0,0 1 1 0 0,0 0-1 0 0,1 1 1 0 0,1 0-1 0 0,-10 16 0 0 0,18-26-66 0 0,-1 1 0 0 0,1-1 0 0 0,0 1-1 0 0,0 0 1 0 0,0-1 0 0 0,0 1-1 0 0,1 0 1 0 0,-1 0 0 0 0,1 0-1 0 0,-1 0 1 0 0,1-1 0 0 0,0 1-1 0 0,0 0 1 0 0,1 0 0 0 0,-1 0-1 0 0,0 0 1 0 0,1 0 0 0 0,2 5-1 0 0,-3-6-20 0 0,1 0 1 0 0,1 0-1 0 0,-1-1 0 0 0,0 1 0 0 0,0 0 0 0 0,1 0 0 0 0,-1-1 0 0 0,1 1 0 0 0,-1 0 1 0 0,1-1-1 0 0,0 0 0 0 0,0 1 0 0 0,0-1 0 0 0,-1 0 0 0 0,1 0 0 0 0,0 0 0 0 0,0 0 1 0 0,0 0-1 0 0,1-1 0 0 0,-1 1 0 0 0,0-1 0 0 0,0 1 0 0 0,0-1 0 0 0,0 0 0 0 0,3 0 0 0 0,6 0-466 0 0,0-1-1 0 0,1 0 0 0 0,-1-1 1 0 0,13-3-1 0 0,2-3-1773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66 7367 0 0,'12'-9'683'0'0,"33"-23"44"0"0,-16 7 14726 0 0,-40 29-14070 0 0,-15 8-2121 0 0,-127 70 841 0 0,122-62-75 0 0,1 1 1 0 0,-47 43-1 0 0,71-59-41 0 0,2-2-23 0 0,0 1 0 0 0,0-1 0 0 0,0 1 0 0 0,1 0 0 0 0,0 0 0 0 0,0 0 0 0 0,0 0 0 0 0,0 1 0 0 0,-3 8 0 0 0,6-13 27 0 0,0 1 0 0 0,0 0 1 0 0,0-1-1 0 0,0 1 0 0 0,0 0 0 0 0,1-1 1 0 0,-1 1-1 0 0,0 0 0 0 0,1-1 1 0 0,-1 1-1 0 0,0 0 0 0 0,1-1 0 0 0,-1 1 1 0 0,1-1-1 0 0,-1 1 0 0 0,1-1 1 0 0,-1 1-1 0 0,1-1 0 0 0,-1 1 0 0 0,1-1 1 0 0,-1 1-1 0 0,2 0 0 0 0,13 6-90 0 0,-1-2-42 0 0,0-1 0 0 0,16 1 0 0 0,14 5-40 0 0,-27-6 156 0 0,0 2 1 0 0,-1 0-1 0 0,0 1 1 0 0,19 11 0 0 0,-29-15 57 0 0,-1 1 0 0 0,0 0 1 0 0,0-1-1 0 0,0 2 1 0 0,0-1-1 0 0,-1 1 0 0 0,1-1 1 0 0,-1 1-1 0 0,-1 0 1 0 0,1 1-1 0 0,-1-1 0 0 0,0 1 1 0 0,0-1-1 0 0,4 13 0 0 0,-4-9 107 0 0,-1 0-1 0 0,0 0 0 0 0,-1 1 0 0 0,0-1 1 0 0,-1 1-1 0 0,1-1 0 0 0,-3 17 0 0 0,1-22-95 0 0,1 0 1 0 0,-1-1-1 0 0,0 1 0 0 0,0-1 0 0 0,0 1 0 0 0,0-1 0 0 0,0 0 0 0 0,-1 1 0 0 0,1-1 0 0 0,-1 0 0 0 0,0 0 0 0 0,0 0 1 0 0,-1 0-1 0 0,1 0 0 0 0,0-1 0 0 0,-1 1 0 0 0,0-1 0 0 0,1 1 0 0 0,-1-1 0 0 0,0 0 0 0 0,0 0 0 0 0,0 0 0 0 0,-4 1 0 0 0,-3 0 76 0 0,0 0 0 0 0,1-1 0 0 0,-1 0-1 0 0,0-1 1 0 0,0 0 0 0 0,-14-1-1 0 0,-60-7 266 0 0,52 2-424 0 0,1-1-1 0 0,-57-20 1 0 0,68 19-4254 0 0,-21-12 0 0 0,26 11-3827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1:5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400 273 6415 0 0,'2'1'298'0'0,"25"14"982"0"0,-23-13-2393 0 0,4 2 2179 0 0,6-6 11398 0 0,-13 1-12227 0 0,-1 1 1 0 0,0-1-1 0 0,1-9 182 0 0,14-175-208 0 0,-13 168-216 0 0,-1 9-62 0 0,0 0 0 0 0,-1 1-1 0 0,0-1 1 0 0,-1-13 0 0 0,1 20 40 0 0,-1-1 1 0 0,1 0 0 0 0,-1 1 0 0 0,1-1 0 0 0,-1 1 0 0 0,0-1 0 0 0,1 1 0 0 0,-1-1 0 0 0,0 1 0 0 0,0-1 0 0 0,0 1 0 0 0,-1-2 0 0 0,1 2 3 0 0,0 1 0 0 0,0-1 0 0 0,0 1 0 0 0,0-1 0 0 0,0 1 0 0 0,1-1 0 0 0,-1 1 0 0 0,0-1 0 0 0,0 1 0 0 0,0 0 0 0 0,0 0 0 0 0,0-1 0 0 0,-1 1 0 0 0,1 0 0 0 0,0 0 0 0 0,0 0 0 0 0,0 0 0 0 0,0 0 0 0 0,0 1 0 0 0,0-1 0 0 0,-1 0 0 0 0,-15 5-83 0 0,0 1 1 0 0,1 0-1 0 0,0 1 0 0 0,0 1 1 0 0,-26 17-1 0 0,-69 58 133 0 0,110-82-28 0 0,-18 14 66 0 0,-85 75 291 0 0,94-79-270 0 0,0-1 0 0 0,1 1-1 0 0,0 0 1 0 0,1 1 0 0 0,0 0-1 0 0,1 0 1 0 0,-8 21 0 0 0,14-31-67 0 0,0 0 0 0 0,0 0 0 0 0,0 1 0 0 0,1-1 0 0 0,-1 0 0 0 0,0 1 0 0 0,1-1 0 0 0,0 1 1 0 0,0-1-1 0 0,0 0 0 0 0,0 1 0 0 0,0-1 0 0 0,0 1 0 0 0,0-1 0 0 0,1 1 0 0 0,-1-1 1 0 0,1 0-1 0 0,0 1 0 0 0,0-1 0 0 0,0 0 0 0 0,0 0 0 0 0,0 0 0 0 0,0 0 0 0 0,0 1 1 0 0,1-2-1 0 0,-1 1 0 0 0,1 0 0 0 0,0 0 0 0 0,-1 0 0 0 0,1-1 0 0 0,0 1 0 0 0,0-1 1 0 0,0 1-1 0 0,0-1 0 0 0,0 0 0 0 0,0 0 0 0 0,1 0 0 0 0,-1 0 0 0 0,3 1 0 0 0,6 1 61 0 0,0 0-1 0 0,1 0 0 0 0,-1-2 0 0 0,1 1 0 0 0,-1-1 0 0 0,23-1 0 0 0,-11-2 6 0 0,0 0 1 0 0,0-2-1 0 0,-1 0 0 0 0,35-13 0 0 0,-40 12-261 0 0,-1-2 0 0 0,0-1-1 0 0,0 0 1 0 0,-1 0 0 0 0,0-2-1 0 0,22-18 1 0 0,-34 25 150 0 0,0 1 0 0 0,0-2 0 0 0,0 1 0 0 0,-1 0 0 0 0,1 0 0 0 0,-1-1 0 0 0,0 1 0 0 0,0-1 1 0 0,0 0-1 0 0,-1 0 0 0 0,1 1 0 0 0,-1-1 0 0 0,0 0 0 0 0,0 0 0 0 0,0-1 0 0 0,0-5 0 0 0,-1 9 179 0 0,-1 3-148 0 0,0-1 0 0 0,0 0 0 0 0,-1 1 0 0 0,2-1 0 0 0,-1 1 0 0 0,0-1-1 0 0,0 1 1 0 0,0 0 0 0 0,1-1 0 0 0,-1 1 0 0 0,0 2 0 0 0,1-2 0 0 0,-7 21-386 0 0,2 0 0 0 0,1 0 1 0 0,0 0-1 0 0,2 0 0 0 0,1 39 0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8 6911 0 0,'0'0'315'0'0,"0"-7"5698"0"0,-14 6-1490 0 0,12 2-4016 0 0,-1-1 1 0 0,1 0-1 0 0,0 1 0 0 0,-1 0 1 0 0,1 0-1 0 0,-1 0 1 0 0,1 0-1 0 0,-2 1 0 0 0,-4 4-243 0 0,0-1 0 0 0,-9 9 0 0 0,0 0 207 0 0,-212 184 65 0 0,207-176-536 0 0,1 1 0 0 0,-23 34 0 0 0,42-55-6 0 0,0 1 1 0 0,0 0-1 0 0,0-1 0 0 0,1 1 0 0 0,-1 0 1 0 0,1 0-1 0 0,0 0 0 0 0,0 0 0 0 0,0 1 1 0 0,0-1-1 0 0,1 0 0 0 0,-1 0 0 0 0,1 0 1 0 0,0 1-1 0 0,0-1 0 0 0,0 5 0 0 0,1-3-13 0 0,0-1-1 0 0,1 0 1 0 0,-1 0-1 0 0,1 0 1 0 0,0 0-1 0 0,0 0 1 0 0,0 0-1 0 0,0-1 1 0 0,1 1-1 0 0,-1 0 1 0 0,4 2-1 0 0,3 4-45 0 0,1-2-1 0 0,0 1 1 0 0,0-1-1 0 0,1-1 1 0 0,0 0-1 0 0,0 0 1 0 0,16 5-1 0 0,-22-10-309 0 0,0 0 1 0 0,0 0-1 0 0,0-1 0 0 0,0 0 1 0 0,1 0-1 0 0,7 0 1 0 0,3 0-1660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7 10999 0 0,'0'0'2255'0'0,"12"-4"1388"0"0,-10 3-3396 0 0,0 1 0 0 0,0-1 0 0 0,0 1 0 0 0,0-1 0 0 0,1 1 0 0 0,-1 0 0 0 0,0 0 0 0 0,0 0 0 0 0,0 0 0 0 0,0 1 0 0 0,1-1 0 0 0,-1 0 0 0 0,0 1 0 0 0,0-1 0 0 0,0 1 0 0 0,0 0 0 0 0,0 0 0 0 0,0 0 0 0 0,0 0 0 0 0,2 2 0 0 0,-2-2-206 0 0,-1 0-1 0 0,1 1 1 0 0,-1-1 0 0 0,0 1 0 0 0,0-1 0 0 0,0 1 0 0 0,0-1 0 0 0,0 1 0 0 0,0 0 0 0 0,0-1-1 0 0,0 1 1 0 0,-1 0 0 0 0,1 0 0 0 0,-1-1 0 0 0,1 1 0 0 0,-1 0 0 0 0,0 0 0 0 0,0 0 0 0 0,0 0-1 0 0,0 0 1 0 0,0 0 0 0 0,0-1 0 0 0,0 1 0 0 0,-1 3 0 0 0,-1 3-35 0 0,-1-1 1 0 0,0 0 0 0 0,0-1-1 0 0,0 1 1 0 0,-1-1 0 0 0,0 1-1 0 0,0-1 1 0 0,-1 0 0 0 0,-8 8-1 0 0,-5 5 20 0 0,-29 21-1 0 0,-39 22-25 0 0,-7 5 0 0 0,80-56 0 0 0,0 0 0 0 0,2 0 0 0 0,-1 2 0 0 0,-16 23 0 0 0,24-31 3 0 0,1 1 0 0 0,0-1 0 0 0,0 0 0 0 0,1 1 0 0 0,0 0 0 0 0,0-1 0 0 0,0 1-1 0 0,1 0 1 0 0,0 0 0 0 0,-1 11 0 0 0,2-14-2 0 0,0-1 0 0 0,0 0 0 0 0,0 1 0 0 0,1-1 0 0 0,-1 1 0 0 0,1-1 0 0 0,-1 0 0 0 0,1 0 0 0 0,0 1 0 0 0,0-1 1 0 0,0 0-1 0 0,0 0 0 0 0,0 0 0 0 0,1 0 0 0 0,-1 0 0 0 0,1 0 0 0 0,-1-1 0 0 0,1 1 0 0 0,0 0 0 0 0,-1-1 0 0 0,1 1 0 0 0,0-1 0 0 0,0 1 0 0 0,0-1 0 0 0,0 0 0 0 0,0 0 0 0 0,1 0 0 0 0,-1 0 0 0 0,0 0 0 0 0,4 0 0 0 0,1 0-20 0 0,-1 0 0 0 0,1 0 0 0 0,0 0 0 0 0,0-1 0 0 0,0 0 0 0 0,0-1 0 0 0,11-2 0 0 0,49-13-426 0 0,-64 15 413 0 0,63-22-2185 0 0,-32 9 903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62 11055 0 0,'0'0'8720'0'0,"0"2"-7796"0"0,-12 41-22 0 0,-35 81 0 0 0,40-109-902 0 0,1 0 0 0 0,-5 27 0 0 0,9-34 0 0 0,0 0 0 0 0,1 1 0 0 0,0-1 0 0 0,1 0 0 0 0,0 0 0 0 0,0 1 0 0 0,2 8 0 0 0,-1-14 29 0 0,0 0-1 0 0,0 0 0 0 0,1 0 1 0 0,-1 0-1 0 0,1 0 0 0 0,0 0 1 0 0,0 0-1 0 0,0-1 1 0 0,0 1-1 0 0,0-1 0 0 0,0 1 1 0 0,1-1-1 0 0,-1 0 1 0 0,1 0-1 0 0,0 0 0 0 0,-1 0 1 0 0,1 0-1 0 0,0-1 1 0 0,0 1-1 0 0,0-1 0 0 0,0 0 1 0 0,0 0-1 0 0,7 1 0 0 0,-2 0 50 0 0,0 0-1 0 0,1-1 1 0 0,-1 0-1 0 0,0 0 1 0 0,1-1-1 0 0,-1-1 1 0 0,1 1-1 0 0,12-3 1 0 0,-17 2-52 0 0,0-1 0 0 0,0 1 0 0 0,-1-1 0 0 0,1 0 0 0 0,-1 0 0 0 0,1 0 0 0 0,-1 0-1 0 0,0 0 1 0 0,0-1 0 0 0,0 0 0 0 0,0 1 0 0 0,0-1 0 0 0,0 0 0 0 0,-1 0 0 0 0,4-6 0 0 0,2-5 239 0 0,0 0 1 0 0,9-25-1 0 0,-8 16-54 0 0,61-149 275 0 0,-56 137-537 0 0,-2-2-385 0 0,-9 26-451 0 0,0 0-1 0 0,1 0 0 0 0,6-11 0 0 0,-8 20 454 0 0,0 0-963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10 548 13359 0 0,'-10'-3'9923'0'0,"14"-11"-7537"0"0,0-2-1638 0 0,-3 12-693 0 0,-1 1-1 0 0,1-1 0 0 0,0 0 0 0 0,1 1 1 0 0,-1-1-1 0 0,1 1 0 0 0,-1 0 0 0 0,1-1 0 0 0,0 1 1 0 0,0 0-1 0 0,5-5 0 0 0,91-94 4 0 0,-37 37-3 0 0,17-20-41 0 0,31-31-17 0 0,-94 103-963 0 0,0 0-1 0 0,35-23 0 0 0,-40 30 34 0 0,0 1 0 0 0,1-1-1 0 0,0 2 1 0 0,0-1 0 0 0,0 1-1 0 0,17-3 1 0 0,-15 5-6722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67 6447 0 0,'0'0'499'0'0,"0"-1"61"0"0,0-3 344 0 0,1 1 0 0 0,-1-1 0 0 0,0 1 0 0 0,0 0 0 0 0,0-1 0 0 0,-1 1 0 0 0,1-1 0 0 0,-1 1 0 0 0,0 0 0 0 0,0-1 0 0 0,0 1 0 0 0,-2-4 0 0 0,3 6-788 0 0,-1 0 1 0 0,0 0-1 0 0,0-1 0 0 0,1 1 1 0 0,-1 0-1 0 0,0 0 0 0 0,0 0 1 0 0,0 0-1 0 0,-1 0 0 0 0,1 0 1 0 0,0 1-1 0 0,0-1 0 0 0,0 0 1 0 0,-1 0-1 0 0,1 1 1 0 0,0-1-1 0 0,-1 1 0 0 0,1-1 1 0 0,0 1-1 0 0,-1 0 0 0 0,1-1 1 0 0,-1 1-1 0 0,1 0 0 0 0,-1 0 1 0 0,1 0-1 0 0,0 0 0 0 0,-1 0 1 0 0,1 1-1 0 0,-1-1 0 0 0,1 0 1 0 0,0 1-1 0 0,-1-1 0 0 0,-1 1 1 0 0,-4 2-30 0 0,-1 0-1 0 0,1 1 1 0 0,0-1 0 0 0,0 1-1 0 0,-9 8 1 0 0,-33 29-73 0 0,28-23 80 0 0,-42 33 53 0 0,-25 22-94 0 0,71-57-54 0 0,0 0 0 0 0,-25 34 0 0 0,39-46 23 0 0,0 0-1 0 0,0 1 1 0 0,1 0-1 0 0,-1-1 0 0 0,1 1 1 0 0,-3 9-1 0 0,5-13-11 0 0,-1 0-1 0 0,1 0 1 0 0,0 0-1 0 0,0 0 1 0 0,0 0-1 0 0,0-1 0 0 0,0 1 1 0 0,0 0-1 0 0,0 0 1 0 0,0 0-1 0 0,1 0 0 0 0,-1 0 1 0 0,0-1-1 0 0,0 1 1 0 0,1 0-1 0 0,-1 0 1 0 0,1 0-1 0 0,-1-1 0 0 0,1 2 1 0 0,0-1-2 0 0,0 0 0 0 0,0-1 1 0 0,0 1-1 0 0,1 0 0 0 0,-1-1 1 0 0,0 1-1 0 0,0-1 0 0 0,0 1 0 0 0,1-1 1 0 0,-1 1-1 0 0,0-1 0 0 0,0 0 1 0 0,1 0-1 0 0,-1 0 0 0 0,0 0 1 0 0,1 0-1 0 0,0 0 0 0 0,6 0 8 0 0,-1-1 0 0 0,0 0 0 0 0,0 0 1 0 0,0-1-1 0 0,0 0 0 0 0,11-5 0 0 0,40-21 83 0 0,-48 22-95 0 0,12-6-11 0 0,-1-2-1 0 0,0 0 1 0 0,34-31 0 0 0,45-61 17 0 0,-81 86 360 0 0,-18 19-241 0 0,-3 14-65 0 0,-5 13-286 0 0,5-18 288 0 0,0 0 0 0 0,0 0 0 0 0,1 0 0 0 0,0 1 0 0 0,0 13 0 0 0,1-20-216 0 0,0 1-1 0 0,1-1 1 0 0,-1 0 0 0 0,1 0 0 0 0,0 1 0 0 0,-1-1 0 0 0,1 0-1 0 0,0 0 1 0 0,0 0 0 0 0,1 0 0 0 0,-1 0 0 0 0,0 0 0 0 0,1 0-1 0 0,-1-1 1 0 0,1 1 0 0 0,-1 0 0 0 0,1-1 0 0 0,0 1 0 0 0,0-1-1 0 0,-1 0 1 0 0,1 0 0 0 0,0 1 0 0 0,0-1 0 0 0,0 0 0 0 0,4 1-1 0 0,5 1-1630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28 201 1375 0 0,'13'-13'-589'0'0,"30"-30"1526"0"0,27-21 5822 0 0,-54 51-4739 0 0,2 0 1 0 0,-1 0-1 0 0,1 2 1 0 0,1 0-1 0 0,22-8 1 0 0,-40 18-988 0 0,-1 3-982 0 0,-1-1 0 0 0,0 1 0 0 0,1-1 0 0 0,-1 1 0 0 0,0-1 0 0 0,0 1 0 0 0,0-1 0 0 0,0 0 0 0 0,0 1 0 0 0,-1 1 0 0 0,-2 1 36 0 0,-28 35 530 0 0,-38 36-1 0 0,-29 34 152 0 0,92-99-710 0 0,1 1-1 0 0,-1 0 1 0 0,1 0-1 0 0,1 0 1 0 0,-5 18 0 0 0,-14 60 105 0 0,23-86-154 0 0,0 1 0 0 0,1-1 0 0 0,-1 0 0 0 0,1 1 0 0 0,0-1-1 0 0,0 0 1 0 0,0 1 0 0 0,0-1 0 0 0,1 0 0 0 0,-1 1 0 0 0,1-1-1 0 0,0 0 1 0 0,0 0 0 0 0,0 0 0 0 0,2 4 0 0 0,-1-5-14 0 0,-1 0 1 0 0,1 0-1 0 0,-1 0 1 0 0,1 0-1 0 0,0-1 1 0 0,-1 1-1 0 0,1-1 0 0 0,0 1 1 0 0,0-1-1 0 0,0 0 1 0 0,0 0-1 0 0,1 1 1 0 0,-1-2-1 0 0,0 1 1 0 0,0 0-1 0 0,1 0 1 0 0,-1-1-1 0 0,0 1 0 0 0,1-1 1 0 0,-1 0-1 0 0,5 1 1 0 0,15-2-1476 0 0,1-3-3975 0 0,2 0-2241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123 110 9671 0 0,'0'0'748'0'0,"0"2"-492"0"0,-4 5 801 0 0,1 1 0 0 0,0-1-1 0 0,1 1 1 0 0,0 0-1 0 0,0 0 1 0 0,0 0 0 0 0,1 1-1 0 0,0 12 1 0 0,1-10-384 0 0,1 1 1 0 0,1 0 0 0 0,-1-1 0 0 0,2 1-1 0 0,5 17 1 0 0,-1-12-495 0 0,0 0-1 0 0,1 0 1 0 0,1 0-1 0 0,1-1 1 0 0,0-1-1 0 0,1 1 1 0 0,20 20-1 0 0,-28-33-221 0 0,0 1 0 0 0,1-1-1 0 0,-1 0 1 0 0,1-1 0 0 0,0 1 0 0 0,-1-1 0 0 0,1 1-1 0 0,0-1 1 0 0,1 0 0 0 0,-1-1 0 0 0,7 3 0 0 0,-7-3-373 0 0,-1-1 1 0 0,0 0 0 0 0,0 1 0 0 0,0-1 0 0 0,0 0 0 0 0,0-1 0 0 0,1 1 0 0 0,-1 0 0 0 0,0-1-1 0 0,0 0 1 0 0,4-1 0 0 0,6-4-7069 0 0</inkml:trace>
  <inkml:trace contextRef="#ctx0" brushRef="#br0" timeOffset="1">478 117 6447 0 0,'4'-8'179'0'0,"28"-59"1676"0"0,-28 60-581 0 0,0 0 0 0 0,1 0 1 0 0,12-12 1795 0 0,-17 19-2845 0 0,1 0 0 0 0,-1 0-1 0 0,0-1 1 0 0,0 1-1 0 0,1 0 1 0 0,-1 0-1 0 0,0 0 1 0 0,1 0 0 0 0,-1 0-1 0 0,0 0 1 0 0,1 0-1 0 0,-1-1 1 0 0,0 1-1 0 0,1 0 1 0 0,-1 0-1 0 0,0 0 1 0 0,1 0 0 0 0,-1 1-1 0 0,0-1 1 0 0,1 0-1 0 0,-1 0 1 0 0,1 0-1 0 0,4 9 1293 0 0,-3 13-1382 0 0,-6 0 208 0 0,-1 0 1 0 0,-1 0-1 0 0,-14 35 0 0 0,7-22-116 0 0,-67 154 701 0 0,60-145-760 0 0,-94 166 798 0 0,22-46-268 0 0,61-98-553 0 0,3 1 1 0 0,3 1-1 0 0,-23 99 0 0 0,31-92-331 0 0,-38 102-1 0 0,54-176-166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28 919 0 0,'25'-14'-177'0'0,"-2"5"7042"0"0,-15 7-1454 0 0,3 0-2826 0 0,-9 2-2199 0 0,0 0 0 0 0,0-1 0 0 0,-1 1-1 0 0,1 0 1 0 0,0 0 0 0 0,0 0 0 0 0,0 0 0 0 0,-1 0 0 0 0,1 1-1 0 0,3 0 1 0 0,-5-1-327 0 0,1 0 0 0 0,-1 0 0 0 0,1 0-1 0 0,-1 0 1 0 0,1 1 0 0 0,-1-1 0 0 0,1 0 0 0 0,-1 0 0 0 0,1 1-1 0 0,-1-1 1 0 0,1 0 0 0 0,-1 1 0 0 0,0-1 0 0 0,1 0 0 0 0,-1 1-1 0 0,0-1 1 0 0,1 1 0 0 0,-1-1 0 0 0,0 0 0 0 0,0 1-1 0 0,1-1 1 0 0,-1 1 0 0 0,0-1 0 0 0,0 1 0 0 0,0-1 0 0 0,0 1-1 0 0,1-1 1 0 0,-1 2 0 0 0,0-1-7 0 0,-1 0-1 0 0,1 1 1 0 0,0-1-1 0 0,-1 0 1 0 0,1 1 0 0 0,0-1-1 0 0,-1 0 1 0 0,0 0 0 0 0,1 1-1 0 0,-1-1 1 0 0,-1 1-1 0 0,-3 5 41 0 0,-1 0 0 0 0,-11 10 0 0 0,17-17-61 0 0,-11 9 10 0 0,1-1 1 0 0,-1 0-1 0 0,0-1 0 0 0,-14 7 1 0 0,-49 19-133 0 0,70-31 79 0 0,0 0-2 0 0,-16 6-205 0 0,-42 13-1 0 0,56-20 160 0 0,1 0 0 0 0,-1 0 1 0 0,1 0-1 0 0,-1 0 0 0 0,0-1 0 0 0,1 0 0 0 0,-1 0 0 0 0,0-1 0 0 0,0 0 0 0 0,1 0 0 0 0,-1 0 0 0 0,-10-4 0 0 0,14 4 18 0 0,0 0 0 0 0,0-1 0 0 0,1 1 0 0 0,-1 0-1 0 0,0-1 1 0 0,1 1 0 0 0,-1-1 0 0 0,1 1 0 0 0,-1-1 0 0 0,1 0 0 0 0,0 0 0 0 0,-1 1-1 0 0,1-1 1 0 0,0 0 0 0 0,0 0 0 0 0,1 0 0 0 0,-1 0 0 0 0,0 0 0 0 0,0-3-1 0 0,0 0-52 0 0,0 0 0 0 0,1 0 0 0 0,0 0 0 0 0,-1 0 0 0 0,2 0 0 0 0,-1 0 0 0 0,1 0 0 0 0,1-9 0 0 0,-1 13 20 0 0,0 29 232 0 0,0-21-104 0 0,-1 0 0 0 0,0 0 0 0 0,0 0-1 0 0,0 0 1 0 0,-1 0 0 0 0,0 0-1 0 0,0-1 1 0 0,-3 10 0 0 0,1-8 5 0 0,3-6-50 0 0,-1 0 0 0 0,0 0 0 0 0,1 0 0 0 0,-1 0 0 0 0,0 0-1 0 0,0 0 1 0 0,-1 0 0 0 0,-1 2 0 0 0,-4 7 93 0 0,-1 0 0 0 0,1-1-1 0 0,-2 0 1 0 0,1 0 0 0 0,-19 15-1 0 0,24-22-56 0 0,0-1 0 0 0,0 1 0 0 0,0 0 0 0 0,1 0 1 0 0,-4 6-1 0 0,1-2 27 0 0,4-6 227 0 0,15 1-196 0 0,-11-2-97 0 0,-1 1 0 0 0,0-1 0 0 0,0 0 0 0 0,0 1 0 0 0,0-1 0 0 0,0 0 0 0 0,4-1 0 0 0,7-2 18 0 0,1 0 0 0 0,21-9-1 0 0,-20 6-24 0 0,24-6 0 0 0,-28 10 1 0 0,1-1 0 0 0,-1 2-1 0 0,1-1 1 0 0,-1 2 0 0 0,1 0 0 0 0,-1 0 0 0 0,1 1-1 0 0,-1 0 1 0 0,0 1 0 0 0,1 0 0 0 0,-1 1-1 0 0,12 4 1 0 0,-8 0 1 0 0,-12-3 0 0 0,20 11 0 0 0,-14-10 11 0 0,-7-4 45 0 0,8 6 637 0 0,-6 4-565 0 0,-3 0-7 0 0,-2-7-99 0 0,-1 1-1 0 0,0 0 1 0 0,0 0-1 0 0,0-1 1 0 0,0 1-1 0 0,0-1 0 0 0,-1 0 1 0 0,0 0-1 0 0,0 0 1 0 0,0 0-1 0 0,0 0 1 0 0,-1-1-1 0 0,-6 6 0 0 0,1-1 60 0 0,-1-1 0 0 0,0 0-1 0 0,0-1 1 0 0,-18 8-1 0 0,-12 1-119 0 0,-60 16-1 0 0,34-13 34 0 0,37-11-85 0 0,28-7-25 0 0,1-1-7 0 0,2-3-57 0 0,1 1-1 0 0,-1 0 0 0 0,0-1 0 0 0,1 1 1 0 0,-1 0-1 0 0,6-3 0 0 0,-7 5-201 0 0,1 0-1020 0 0,2 1 327 0 0,0 0 0 0 0,0 0 0 0 0,1 1-1 0 0,6 0 1 0 0,-2 1-4437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21 10591 0 0,'0'0'819'0'0,"-1"-2"-534"0"0,-3-6 6482 0 0,5-2-3338 0 0,0 14-3428 0 0,1 0 0 0 0,-1 0 0 0 0,-1 0 0 0 0,1 1 0 0 0,-1-1 0 0 0,1 0 0 0 0,-1 0 0 0 0,-1 1 0 0 0,1-1 0 0 0,0 0 0 0 0,-2 6 0 0 0,-3 10-33 0 0,-7 20 1 0 0,10-33 14 0 0,-57 179-73 0 0,-43 126 104 0 0,-25-11-194 0 0,123-294 164 0 0,-5 13 4 0 0,-1-1 0 0 0,-1 0-1 0 0,-1-1 1 0 0,-1 0 0 0 0,-1 0 0 0 0,-20 20 0 0 0,36-52 76 0 0,3-1-29 0 0,1-1 0 0 0,1 1-1 0 0,16-27 1 0 0,34-40 8 0 0,-29 42-72 0 0,61-101-2015 0 0,-82 130 1838 0 0,0 0 0 0 0,0 0 0 0 0,1 1 0 0 0,0-1 0 0 0,1 2 0 0 0,0-1 0 0 0,1 1 0 0 0,0 1 0 0 0,0 0-1 0 0,14-8 1 0 0,-17 12 166 0 0,-1 1-1 0 0,1-1 0 0 0,0 1 0 0 0,0 1 0 0 0,0 0 1 0 0,0 0-1 0 0,1 0 0 0 0,-1 1 0 0 0,1 0 0 0 0,-1 0 1 0 0,1 1-1 0 0,-1 0 0 0 0,0 0 0 0 0,1 0 1 0 0,-1 1-1 0 0,1 1 0 0 0,-1-1 0 0 0,0 1 0 0 0,8 3 1 0 0,1 1 277 0 0,-1 1 0 0 0,1 1 0 0 0,22 15 0 0 0,-32-19-122 0 0,-1 0 1 0 0,0 0-1 0 0,0 1 0 0 0,0 0 0 0 0,0 0 0 0 0,-1 0 0 0 0,1 1 1 0 0,-1 0-1 0 0,-1-1 0 0 0,1 1 0 0 0,4 12 0 0 0,-6-13-93 0 0,-1 1-1 0 0,0 0 1 0 0,0-1-1 0 0,-1 1 1 0 0,1 0-1 0 0,-1-1 1 0 0,-1 1-1 0 0,1 0 1 0 0,-1-1-1 0 0,0 1 1 0 0,0 0-1 0 0,0-1 1 0 0,-1 1-1 0 0,0-1 1 0 0,0 0-1 0 0,0 1 1 0 0,-1-1-1 0 0,0 0 1 0 0,-4 5-1 0 0,-3 6 13 0 0,-2-1 0 0 0,0 0 0 0 0,-1-1 0 0 0,-21 18 0 0 0,16-17-23 0 0,-1 0 0 0 0,-1-2 0 0 0,0 0 0 0 0,0-1 0 0 0,-27 11 0 0 0,13-9-120 0 0,0-2 1 0 0,-61 13-1 0 0,91-23 121 0 0,-1-1-1 0 0,1-1 0 0 0,-1 1 1 0 0,1-1-1 0 0,-1 1 0 0 0,0-1 1 0 0,1 0-1 0 0,-1-1 0 0 0,-6-1 1 0 0,-4-4 1 0 0,13 1-15 0 0,2 3 1 0 0,-1-1-1 0 0,0 0 0 0 0,0-1 0 0 0,1 1 0 0 0,0 0 0 0 0,-1 0 0 0 0,1 0 0 0 0,0-1 0 0 0,1 1 0 0 0,-1 0 0 0 0,1 0-1 0 0,-1-1 1 0 0,1 1 0 0 0,0 0 0 0 0,0 0 0 0 0,0 0 0 0 0,1 0 0 0 0,-1 0 0 0 0,3-3 0 0 0,4-8-128 0 0,1 1 0 0 0,13-16 1 0 0,-20 27 96 0 0,21-23-1222 0 0,2 1-405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121 114 2759 0 0,'2'0'207'0'0,"4"2"332"0"0,-1-1 0 0 0,0 1 0 0 0,0-1 0 0 0,9 6 0 0 0,-9-4 1528 0 0,-1 0 0 0 0,1 1 0 0 0,0 0-1 0 0,7 8 1 0 0,1 1 1792 0 0,4-2-3420 0 0,-7-6 164 0 0,0 0 0 0 0,0 0 0 0 0,14 3-1 0 0,-19-6-499 0 0,1-1-1 0 0,-1 0 0 0 0,1-1 0 0 0,0 1 0 0 0,-1-1 0 0 0,1 0 0 0 0,0-1 0 0 0,8-1 0 0 0,-8 1-81 0 0,0-1 0 0 0,1 0-1 0 0,-1 0 1 0 0,0-1 0 0 0,-1 0-1 0 0,1 0 1 0 0,0-1 0 0 0,-1 1 0 0 0,0-1-1 0 0,0 0 1 0 0,0-1 0 0 0,0 1-1 0 0,0-1 1 0 0,4-7 0 0 0,-4 7-73 0 0,-1-1 1 0 0,0 0-1 0 0,-1 0 0 0 0,1-1 1 0 0,-1 1-1 0 0,0-1 1 0 0,-1 1-1 0 0,0-1 1 0 0,0 0-1 0 0,0 0 0 0 0,-1 0 1 0 0,1-13-1 0 0,-2 18 5 0 0,0 0-1 0 0,0 0 0 0 0,0 0 1 0 0,0 0-1 0 0,0 0 1 0 0,0 0-1 0 0,-1 0 0 0 0,1 0 1 0 0,-1 0-1 0 0,0 0 1 0 0,1 1-1 0 0,-1-1 1 0 0,0 0-1 0 0,0 0 0 0 0,0 1 1 0 0,0-1-1 0 0,-1 0 1 0 0,1 1-1 0 0,0-1 0 0 0,-1 1 1 0 0,-1-2-1 0 0,1 2-32 0 0,-1 0-1 0 0,1 0 1 0 0,0 0-1 0 0,-1 0 1 0 0,1 1-1 0 0,-1-1 1 0 0,1 1-1 0 0,-1-1 1 0 0,0 1-1 0 0,1 0 1 0 0,-1 0-1 0 0,1 0 1 0 0,-1 0-1 0 0,1 1 1 0 0,-6 1 0 0 0,-6 1-210 0 0,1 1 0 0 0,-1 1 0 0 0,1 0 0 0 0,0 1 0 0 0,-14 8 0 0 0,-59 43-431 0 0,71-47 743 0 0,-3 3 104 0 0,0 1 0 0 0,1 0 0 0 0,0 2 0 0 0,2 0 0 0 0,-1 0 0 0 0,2 1-1 0 0,0 1 1 0 0,2 1 0 0 0,0 0 0 0 0,-13 26 0 0 0,21-36-54 0 0,1 0-1 0 0,0 0 1 0 0,0 0-1 0 0,1 0 1 0 0,0 1-1 0 0,1 0 1 0 0,0-1-1 0 0,0 1 1 0 0,1-1-1 0 0,1 18 1 0 0,0-22-54 0 0,0 0 0 0 0,0 0 1 0 0,1 0-1 0 0,-1 0 0 0 0,1 0 0 0 0,0 0 1 0 0,0 0-1 0 0,1-1 0 0 0,-1 1 0 0 0,1-1 1 0 0,0 0-1 0 0,0 0 0 0 0,1 0 0 0 0,-1 0 0 0 0,1 0 1 0 0,0-1-1 0 0,0 0 0 0 0,0 1 0 0 0,0-1 1 0 0,1-1-1 0 0,6 4 0 0 0,-1-2-2 0 0,0-1 1 0 0,0 0-1 0 0,0 0 0 0 0,0-1 0 0 0,0 0 0 0 0,1-1 0 0 0,-1-1 1 0 0,13 0-1 0 0,4-1-16 0 0,-1-2 0 0 0,27-6 1 0 0,19-9-696 0 0,-38 6 251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17135 0 0,'-9'4'1551'0'0,"5"-2"-1519"0"0,0 0 0 0 0,1 1 0 0 0,-1-1 0 0 0,0 1 1 0 0,1 0-1 0 0,0 0 0 0 0,0 1 0 0 0,0-1 0 0 0,-3 5 0 0 0,-23 38 236 0 0,21-32 103 0 0,-15 27 60 0 0,3 1 0 0 0,1 0 0 0 0,-14 48 0 0 0,-30 138 1917 0 0,26-87-1747 0 0,9-47-5979 0 0,-51 114-1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61 13359 0 0,'4'-9'396'0'0,"1"0"-1"0"0,0 1 0 0 0,6-10 1 0 0,3 2 8397 0 0,-17 30-8224 0 0,-14 40-479 0 0,-2 0 0 0 0,-34 65 0 0 0,9-19-28 0 0,-78 224-9 0 0,32-81-30 0 0,68-186-98 0 0,-113 260-1282 0 0,134-314 244 0 0,-3 4 1644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6911 0 0,'0'0'623'0'0,"3"1"-514"0"0,1 2 132 0 0,1-1-1 0 0,-1 0 1 0 0,1-1-1 0 0,0 1 1 0 0,0-1-1 0 0,0 0 1 0 0,0 0-1 0 0,0-1 1 0 0,0 1 0 0 0,0-1-1 0 0,6-1 1 0 0,13 0 2715 0 0,25-7 0 0 0,-31 5-1923 0 0,49-10 1768 0 0,97-31-1 0 0,62-38-1830 0 0,-163 58-736 0 0,37-15 186 0 0,126-31-1 0 0,-215 67-389 0 0,0 1-1 0 0,0 0 1 0 0,0 1 0 0 0,0 0-1 0 0,15 0 1 0 0,-23 2-118 0 0,-1-1 0 0 0,1 0 0 0 0,-1 1 1 0 0,0-1-1 0 0,1 1 0 0 0,-1 0 0 0 0,1 0 0 0 0,-1 0 1 0 0,0 0-1 0 0,0 0 0 0 0,1 0 0 0 0,-1 1 1 0 0,0-1-1 0 0,0 1 0 0 0,0-1 0 0 0,-1 1 0 0 0,1 0 1 0 0,0 0-1 0 0,-1 0 0 0 0,1 0 0 0 0,-1 0 0 0 0,1 0 1 0 0,-1 0-1 0 0,0 1 0 0 0,0-1 0 0 0,0 0 1 0 0,0 1-1 0 0,-1-1 0 0 0,2 4 0 0 0,1 16-2518 0 0,-4 2-4836 0 0</inkml:trace>
  <inkml:trace contextRef="#ctx0" brushRef="#br0" timeOffset="1">1191 333 15343 0 0,'2'1'704'0'0,"13"2"241"0"0,0 1-1 0 0,0 0 0 0 0,0 1 0 0 0,-1 1 1 0 0,17 9-1 0 0,20 7 2450 0 0,-47-20-3330 0 0,0-1 0 0 0,-1 0 0 0 0,1 0-1 0 0,0-1 1 0 0,0 1 0 0 0,0-1 0 0 0,0 0 0 0 0,0 0-1 0 0,0 0 1 0 0,0 0 0 0 0,-1-1 0 0 0,1 1 0 0 0,0-1 0 0 0,0 0-1 0 0,0-1 1 0 0,-1 1 0 0 0,1 0 0 0 0,0-1 0 0 0,-1 0 0 0 0,1 0-1 0 0,-1 0 1 0 0,0 0 0 0 0,0-1 0 0 0,0 1 0 0 0,0-1-1 0 0,0 0 1 0 0,-1 0 0 0 0,5-6 0 0 0,-3 4-64 0 0,-1 0-1 0 0,1 0 1 0 0,-1 0-1 0 0,-1 0 1 0 0,1-1 0 0 0,-1 1-1 0 0,0-1 1 0 0,0 0 0 0 0,-1 0-1 0 0,0 0 1 0 0,0 0 0 0 0,0 0-1 0 0,-1 0 1 0 0,1 0 0 0 0,-1 0-1 0 0,-1 0 1 0 0,1 0-1 0 0,-3-8 1 0 0,3 12-28 0 0,-1 0-1 0 0,1 0 1 0 0,-1 0 0 0 0,0 0-1 0 0,0 0 1 0 0,0 1-1 0 0,0-1 1 0 0,0 0 0 0 0,0 0-1 0 0,0 1 1 0 0,0-1 0 0 0,-1 1-1 0 0,1-1 1 0 0,-1 1-1 0 0,1-1 1 0 0,-1 1 0 0 0,0 0-1 0 0,1 0 1 0 0,-1 0-1 0 0,0 0 1 0 0,0 0 0 0 0,0 0-1 0 0,0 0 1 0 0,0 0 0 0 0,1 1-1 0 0,-2-1 1 0 0,1 1-1 0 0,0 0 1 0 0,0-1 0 0 0,0 1-1 0 0,0 0 1 0 0,0 0 0 0 0,0 0-1 0 0,0 1 1 0 0,0-1-1 0 0,0 0 1 0 0,0 1 0 0 0,0 0-1 0 0,0-1 1 0 0,0 1 0 0 0,-3 1-1 0 0,-12 7-58 0 0,0 1 0 0 0,0 0 1 0 0,1 1-1 0 0,0 1 0 0 0,1 1 0 0 0,-21 21 0 0 0,16-12-23 0 0,0 2 0 0 0,1 0 0 0 0,-23 40 0 0 0,6 3 142 0 0,33-59-27 0 0,-1 2 1 0 0,1-1-1 0 0,0 0 0 0 0,1 0 1 0 0,-3 17-1 0 0,6-8-5 0 0,-1-18 0 0 0,0 1 0 0 0,0 0 0 0 0,1 0 0 0 0,-1 0 0 0 0,0-1 0 0 0,1 1 0 0 0,-1 0 0 0 0,0-1 0 0 0,1 1 0 0 0,-1 0 0 0 0,1 0 0 0 0,-1-1 0 0 0,1 1 0 0 0,-1-1 0 0 0,1 1 0 0 0,0 0 0 0 0,2 0-30 0 0,-1 0 0 0 0,0 0 0 0 0,0 0 0 0 0,0 0 0 0 0,1-1 0 0 0,-1 1 0 0 0,0-1 0 0 0,1 1 0 0 0,-1-1 0 0 0,0 0 0 0 0,1 0 0 0 0,-1 0 0 0 0,4-1 0 0 0,31-6-843 0 0,-3-4 126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32 630 13823 0 0,'0'0'1247'0'0,"-2"-1"-1023"0"0,1 0-111 0 0,-1 0 0 0 0,0 0 0 0 0,0 0 0 0 0,1-1 0 0 0,-1 1 0 0 0,1 0 0 0 0,-1-1 0 0 0,1 1 0 0 0,0-1 0 0 0,-3-2 0 0 0,3 0 625 0 0,-1 1 1 0 0,1 0-1 0 0,-1 0 1 0 0,1-1 0 0 0,0 1-1 0 0,1-1 1 0 0,-1 1-1 0 0,0 0 1 0 0,1-7-1 0 0,0 1 1270 0 0,0 0 0 0 0,3-17-1 0 0,3-1-3186 0 0,-4 19 1221 0 0,1 0-1 0 0,0 0 1 0 0,0 0 0 0 0,1 0 0 0 0,7-11 0 0 0,28-35-112 0 0,-28 39 54 0 0,53-62-820 0 0,79-75 1 0 0,-81 89-469 0 0,-48 49 352 0 0,0 1 0 0 0,1 0-1 0 0,26-16 1 0 0,-22 18-396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497 126 12151 0 0,'0'0'1098'0'0,"1"-2"-905"0"0,2-3 3376 0 0,-4 5-3486 0 0,0 0 0 0 0,0 1 0 0 0,1-1 0 0 0,-1 0-1 0 0,0 0 1 0 0,1 1 0 0 0,-1-1 0 0 0,1 1 0 0 0,-1-1-1 0 0,0 0 1 0 0,1 1 0 0 0,-1-1 0 0 0,1 1 0 0 0,-1-1 0 0 0,1 1-1 0 0,-1 0 1 0 0,1-1 0 0 0,0 1 0 0 0,-1-1 0 0 0,0 2 0 0 0,-4 4 2038 0 0,5-6-2094 0 0,-1 0 1 0 0,1 0-1 0 0,0 0 1 0 0,-1 0-1 0 0,1 0 1 0 0,0 0 0 0 0,0-1-1 0 0,-1 1 1 0 0,1 0-1 0 0,0 0 1 0 0,-1 0-1 0 0,1 0 1 0 0,0-1 0 0 0,0 1-1 0 0,-1 0 1 0 0,1 0-1 0 0,0-1 1 0 0,0 1-1 0 0,0 0 1 0 0,-1 0 0 0 0,1-1-1 0 0,0 1 1 0 0,0 0-1 0 0,0-1 1 0 0,0 1-1 0 0,0 0 1 0 0,0-1 0 0 0,-1 1-1 0 0,-3-11 299 0 0,0 0 0 0 0,-3-12 0 0 0,5 17-306 0 0,0-1-1 0 0,0 0 1 0 0,0 1-1 0 0,-1-1 0 0 0,0 1 1 0 0,0 0-1 0 0,0 0 0 0 0,-1 0 1 0 0,-6-7-1 0 0,8 11-26 0 0,0 1-1 0 0,0-1 1 0 0,0 1 0 0 0,0 0-1 0 0,0 0 1 0 0,0 0-1 0 0,-1 0 1 0 0,1 0-1 0 0,0 0 1 0 0,-1 1 0 0 0,1-1-1 0 0,-1 1 1 0 0,1-1-1 0 0,-1 1 1 0 0,1 0 0 0 0,0 0-1 0 0,-1 0 1 0 0,1 1-1 0 0,-1-1 1 0 0,1 0-1 0 0,-1 1 1 0 0,-2 1 0 0 0,-7 1-125 0 0,1 1 1 0 0,0 1 0 0 0,-13 7 0 0 0,22-11 110 0 0,-30 17-91 0 0,1 2 0 0 0,2 1-1 0 0,0 1 1 0 0,-47 47 0 0 0,62-55 164 0 0,0 1 0 0 0,1 0 0 0 0,1 1 1 0 0,0 1-1 0 0,1 0 0 0 0,1 0 0 0 0,-10 23 0 0 0,19-37-30 0 0,-1 1 0 0 0,1 0 1 0 0,0 0-1 0 0,0 0 0 0 0,0 1 0 0 0,1-1 0 0 0,-1 0 0 0 0,1 0 1 0 0,0 0-1 0 0,0 0 0 0 0,1 1 0 0 0,0 4 0 0 0,6 3 47 0 0,-5-10-60 0 0,0-1 0 0 0,0 1-1 0 0,1-1 1 0 0,-1 0 0 0 0,1 0-1 0 0,-1 0 1 0 0,1 0 0 0 0,-1 0-1 0 0,1 0 1 0 0,-1-1 0 0 0,1 1-1 0 0,0-1 1 0 0,-1 0 0 0 0,1 0-1 0 0,0 0 1 0 0,3 0-1 0 0,5-1 15 0 0,0 0 0 0 0,16-5 0 0 0,13-4 28 0 0,-1-3-1 0 0,39-17 1 0 0,72-42-32 0 0,-125 58-221 0 0,42-28-1 0 0,-56 34-115 0 0,-1-1 0 0 0,0 0 0 0 0,0 0 0 0 0,-1-1 0 0 0,15-19 0 0 0,-23 27-209 0 0,-3 3 177 0 0,-8 5 491 0 0,0 1 1 0 0,0-1 0 0 0,1 2 0 0 0,0-1-1 0 0,0 1 1 0 0,0 1 0 0 0,-10 13 0 0 0,9-9 38 0 0,0 1 0 0 0,1 0 0 0 0,1 0 0 0 0,0 0 0 0 0,-5 16 0 0 0,5-2-222 0 0,8-28 37 0 0,0 0 0 0 0,0 0 0 0 0,0 0 0 0 0,0 0 0 0 0,0 0 0 0 0,0 0 0 0 0,0 0 0 0 0,0 1 0 0 0,0-1 0 0 0,0 0 0 0 0,0 0 0 0 0,0 0 0 0 0,0 0 0 0 0,0 0 0 0 0,0 0 0 0 0,0 0 0 0 0,0 0 0 0 0,0 1 0 0 0,0-1 0 0 0,0 0 0 0 0,0 0 0 0 0,0 0 0 0 0,0 0 1 0 0,0 0-1 0 0,0 0 0 0 0,0 0 0 0 0,0 0 0 0 0,0 0 0 0 0,0 1 0 0 0,0-1 0 0 0,0 0 0 0 0,0 0 0 0 0,0 0 0 0 0,1 0 0 0 0,-1 0 0 0 0,0 0 0 0 0,0 0 0 0 0,0 0 0 0 0,0 0 0 0 0,0 0 0 0 0,0 0 0 0 0,0 0 0 0 0,0 0 0 0 0,0 0 0 0 0,1 0 1 0 0,2 2-77 0 0,-1-1 1 0 0,1 0 0 0 0,0 0-1 0 0,0-1 1 0 0,0 1 0 0 0,0 0-1 0 0,0-1 1 0 0,0 0 0 0 0,0 0-1 0 0,0 0 1 0 0,0 0 0 0 0,0 0 0 0 0,1 0-1 0 0,-1-1 1 0 0,3 0 0 0 0,3-2-746 0 0,0 0 1 0 0,0-1-1 0 0,16-8 1 0 0,1-3-1118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69 231 3679 0 0,'-1'1'284'0'0,"-14"30"-212"0"0,-37 66 14404 0 0,53-98-14045 0 0,103-115 2023 0 0,-66 70-2312 0 0,71-66-1 0 0,-95 100-101 0 0,38-30 7 0 0,-46 37-26 0 0,1 0 0 0 0,0 1 1 0 0,0 0-1 0 0,0 0 0 0 0,15-4 1 0 0,-22 8-17 0 0,1 0 0 0 0,-1 0 0 0 0,1 1-1 0 0,-1-1 1 0 0,1 0 0 0 0,-1 1 0 0 0,1-1 0 0 0,-1 0 0 0 0,1 1 0 0 0,-1-1 0 0 0,1 0 0 0 0,-1 1 0 0 0,0-1-1 0 0,1 1 1 0 0,-1-1 0 0 0,0 0 0 0 0,1 1 0 0 0,-1-1 0 0 0,0 1 0 0 0,0-1 0 0 0,1 1 0 0 0,-1-1-1 0 0,0 2 1 0 0,0-2 7 0 0,2 4 33 0 0,-1 0-1 0 0,0 0 0 0 0,0 0 1 0 0,0 1-1 0 0,0-1 0 0 0,-1 0 1 0 0,1 0-1 0 0,-1 1 1 0 0,-1 6-1 0 0,-7 42 485 0 0,5-32-355 0 0,-2 11 6 0 0,-1-2-62 0 0,2-1-1 0 0,1 0 1 0 0,2 45-1 0 0,1-72-171 0 0,0 1 0 0 0,1 0 0 0 0,-1 0-1 0 0,1 0 1 0 0,-1-1 0 0 0,1 1 0 0 0,0 0-1 0 0,0-1 1 0 0,0 1 0 0 0,0-1 0 0 0,1 1-1 0 0,-1-1 1 0 0,1 0 0 0 0,3 5 0 0 0,-3-6-95 0 0,0 0 0 0 0,-1 1 0 0 0,1-1 1 0 0,0 0-1 0 0,0 0 0 0 0,0 0 0 0 0,0-1 0 0 0,0 1 1 0 0,1 0-1 0 0,-1-1 0 0 0,0 1 0 0 0,0-1 1 0 0,0 0-1 0 0,1 0 0 0 0,-1 0 0 0 0,0 0 1 0 0,0 0-1 0 0,0 0 0 0 0,4-1 0 0 0,1-1-361 0 0,1 0 0 0 0,-1 0 0 0 0,1 0 0 0 0,-1-1 0 0 0,0 0 0 0 0,8-5 0 0 0,-8 4 136 0 0,31-17-1642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218 267 14943 0 0,'-12'14'528'0'0,"2"1"1"0"0,-13 21-1 0 0,-7 11 555 0 0,13-23 591 0 0,8-10-908 0 0,0-2-1 0 0,0 1 1 0 0,-2-1 0 0 0,0 0-1 0 0,-15 12 1 0 0,25-23-736 0 0,0 0 1 0 0,0 0-1 0 0,0 0 0 0 0,0-1 1 0 0,-1 1-1 0 0,1 0 0 0 0,0-1 1 0 0,0 1-1 0 0,0-1 0 0 0,-1 1 0 0 0,1-1 1 0 0,0 0-1 0 0,-1 1 0 0 0,1-1 1 0 0,0 0-1 0 0,-1 0 0 0 0,1 0 0 0 0,0 0 1 0 0,-1 0-1 0 0,1 0 0 0 0,0-1 1 0 0,-1 1-1 0 0,-1-1 0 0 0,1 0-16 0 0,1 0 0 0 0,0 0 0 0 0,0 0 1 0 0,0 0-1 0 0,0 0 0 0 0,0 0 0 0 0,0-1 0 0 0,0 1 0 0 0,0 0 0 0 0,0 0 0 0 0,0-1 0 0 0,1 1 0 0 0,-1-1 0 0 0,0 1 0 0 0,1-1 0 0 0,-1 1 0 0 0,1-1 1 0 0,0 1-1 0 0,0-1 0 0 0,-1-2 0 0 0,0-13 22 0 0,1-1 1 0 0,0 1-1 0 0,2 0 1 0 0,0 0 0 0 0,0 0-1 0 0,2 0 1 0 0,0 0-1 0 0,9-23 1 0 0,-2 13-31 0 0,1 1 1 0 0,1 0-1 0 0,1 1 1 0 0,22-30-1 0 0,-24 39-140 0 0,0 1 0 0 0,1 0 0 0 0,0 1 0 0 0,28-23 0 0 0,-36 33 117 0 0,0 0 0 0 0,0 1 1 0 0,1 0-1 0 0,0-1 1 0 0,-1 2-1 0 0,1-1 1 0 0,0 1-1 0 0,1 0 0 0 0,-1 0 1 0 0,0 0-1 0 0,0 1 1 0 0,1 0-1 0 0,-1 1 1 0 0,1-1-1 0 0,-1 1 0 0 0,1 0 1 0 0,-1 1-1 0 0,10 1 1 0 0,-7 0 37 0 0,-1 1 1 0 0,1-1 0 0 0,0 2-1 0 0,-1-1 1 0 0,0 1-1 0 0,1 0 1 0 0,-2 1 0 0 0,1 0-1 0 0,0 0 1 0 0,-1 1 0 0 0,0 0-1 0 0,-1 0 1 0 0,1 1-1 0 0,-1-1 1 0 0,0 1 0 0 0,-1 1-1 0 0,1-1 1 0 0,-2 1 0 0 0,1 0-1 0 0,-1 0 1 0 0,0 0-1 0 0,-1 1 1 0 0,0 0 0 0 0,0-1-1 0 0,-1 1 1 0 0,0 0-1 0 0,0 0 1 0 0,-1 0 0 0 0,0 0-1 0 0,-1 1 1 0 0,0-1 0 0 0,-1 10-1 0 0,-1-8 50 0 0,-1 1 1 0 0,0-1-1 0 0,0-1 0 0 0,-1 1 0 0 0,0 0 1 0 0,-1-1-1 0 0,-1 0 0 0 0,1 0 0 0 0,-1 0 1 0 0,-1-1-1 0 0,0 0 0 0 0,0 0 0 0 0,-13 11 1 0 0,8-8-435 0 0,-1-2 0 0 0,0 0 1 0 0,-20 12-1 0 0,16-13-2136 0 0,0 0 1 0 0,-29 9-1 0 0,18-9-4840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 16783 0 0,'0'0'770'0'0,"2"0"-18"0"0,-2-1-738 0 0,1 1 0 0 0,-1 0 1 0 0,1 0-1 0 0,-1 0 0 0 0,1 0 0 0 0,-1-1 1 0 0,1 1-1 0 0,-1 0 0 0 0,1 0 1 0 0,-1 0-1 0 0,1 0 0 0 0,-1 0 1 0 0,1 0-1 0 0,-1 0 0 0 0,1 0 1 0 0,-1 0-1 0 0,1 1 0 0 0,-1-1 1 0 0,1 0-1 0 0,-1 0 0 0 0,1 0 1 0 0,-1 0-1 0 0,1 1 0 0 0,-1-1 1 0 0,0 0-1 0 0,1 1 0 0 0,-1-1 1 0 0,1 0-1 0 0,-1 1 0 0 0,0-1 1 0 0,1 0-1 0 0,-1 1 0 0 0,0-1 1 0 0,1 1-1 0 0,-1-1 0 0 0,0 0 1 0 0,0 1-1 0 0,0-1 0 0 0,1 1 1 0 0,-1-1-1 0 0,0 1 0 0 0,0-1 0 0 0,0 2 1 0 0,1-2 97 0 0,0 4 36 0 0,0 0-1 0 0,0 0 0 0 0,-1 0 1 0 0,1 0-1 0 0,-1 0 1 0 0,1 0-1 0 0,-1 0 1 0 0,-1-1-1 0 0,1 1 0 0 0,0 0 1 0 0,-3 8-1 0 0,-1 6 384 0 0,-9 20 0 0 0,11-32-410 0 0,-181 476 1407 0 0,95-251-1528 0 0,39-108-44 0 0,38-99-1191 0 0,-2 0-1 0 0,-29 41 1 0 0,29-48-391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 5063 0 0,'-2'1'390'0'0,"-5"-1"147"0"0,0 1 1 0 0,0-1-1 0 0,0 0 1 0 0,-10-2-1 0 0,-12 1 9150 0 0,29 2-9355 0 0,-2 3-232 0 0,1 1 0 0 0,0-1 0 0 0,1 0 0 0 0,-1 0-1 0 0,1 0 1 0 0,0 1 0 0 0,0-1 0 0 0,0 0 0 0 0,1 0 0 0 0,-1 1 0 0 0,3 6-1 0 0,-1-4 6 0 0,1 0 0 0 0,-1 0 0 0 0,2 0 0 0 0,-1 0 0 0 0,1-1 1 0 0,5 7-1 0 0,6 6 121 0 0,2 0 0 0 0,36 32 0 0 0,-49-47-203 0 0,28 25 62 0 0,60 57 83 0 0,-79-73-148 0 0,-1 1 1 0 0,-1 1-1 0 0,0 0 0 0 0,15 28 1 0 0,-23-36-10 0 0,0-1 1 0 0,0 0-1 0 0,-1 1 1 0 0,0-1-1 0 0,0 1 1 0 0,-1 0-1 0 0,1-1 1 0 0,-2 1-1 0 0,1 0 1 0 0,-1 0-1 0 0,0 0 1 0 0,0 0-1 0 0,-1 0 1 0 0,0 0 0 0 0,0-1-1 0 0,0 1 1 0 0,-1 0-1 0 0,0-1 1 0 0,0 1-1 0 0,-1-1 1 0 0,0 0-1 0 0,-5 9 1 0 0,-16 21 190 0 0,-2 0-1 0 0,-34 36 1 0 0,-68 56-70 0 0,118-118-133 0 0,-19 15-40 0 0,28-24-177 0 0,7-10-6247 0 0,1-2-170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64 6447 0 0,'114'-64'11170'0'0,"-122"76"-9329"0"0,-15 13-753 0 0,-50 42 1 0 0,-35 16-288 0 0,29-22-641 0 0,-155 101 35 0 0,223-155-212 0 0,9-5-73 0 0,14-3-1015 0 0,24-4 608 0 0,7 0 286 0 0,-25 5 237 0 0,0 1-1 0 0,0 2 1 0 0,0-1-1 0 0,-1 2 0 0 0,1 1 1 0 0,-1 0-1 0 0,0 1 1 0 0,0 0-1 0 0,-1 2 1 0 0,26 15-1 0 0,-34-18 28 0 0,0 0-1 0 0,-1 1 0 0 0,1 0 1 0 0,-1 1-1 0 0,-1 0 0 0 0,1 0 1 0 0,5 9-1 0 0,-10-14-44 0 0,0 1 1 0 0,0-1-1 0 0,0 1 0 0 0,-1 0 0 0 0,1-1 0 0 0,-1 1 0 0 0,0 0 1 0 0,0 0-1 0 0,0 0 0 0 0,0 0 0 0 0,-1 0 0 0 0,1 1 1 0 0,-1-1-1 0 0,1 0 0 0 0,-1 0 0 0 0,0 0 0 0 0,0 0 1 0 0,-1 0-1 0 0,1 1 0 0 0,-1-1 0 0 0,1 0 0 0 0,-1 0 1 0 0,0 0-1 0 0,0 0 0 0 0,-2 3 0 0 0,1-4 21 0 0,0 1-1 0 0,0-1 0 0 0,0 1 0 0 0,-1-1 1 0 0,1 0-1 0 0,-1 0 0 0 0,1 0 1 0 0,-1 0-1 0 0,0 0 0 0 0,-5 2 1 0 0,-35 13 238 0 0,30-13-173 0 0,-140 36 643 0 0,64-20-514 0 0,79-17-231 0 0,-142 29 50 0 0,136-30-114 0 0,0 0 0 0 0,0-2-1 0 0,-1 0 1 0 0,1 0-1 0 0,0-2 1 0 0,-1 0 0 0 0,-21-6-1 0 0,32 7-35 0 0,0-1 0 0 0,1-1-1 0 0,-1 1 1 0 0,1-1 0 0 0,-1 0 0 0 0,-7-6-1 0 0,12 9 72 0 0,0-1 0 0 0,0 0 0 0 0,0 1 0 0 0,0-1 0 0 0,0 0 0 0 0,0 0 0 0 0,1 0 0 0 0,-1 0 0 0 0,0 0 0 0 0,1 0 0 0 0,-1 0 0 0 0,1 0 0 0 0,-1 0 0 0 0,1 0 0 0 0,-1 0 0 0 0,1 0 0 0 0,0 0 0 0 0,0 0 0 0 0,-1 0 0 0 0,1 0 0 0 0,0-1 0 0 0,0 1 0 0 0,0 0 0 0 0,0 0 0 0 0,0 0 0 0 0,1 0 0 0 0,-1-1 0 0 0,0 1 0 0 0,0 0 0 0 0,1 0 0 0 0,-1 0 0 0 0,1 0 0 0 0,-1 0 0 0 0,1 0 0 0 0,-1 0 0 0 0,1 0 0 0 0,0 0 0 0 0,-1 0 0 0 0,1 0 0 0 0,0 0 0 0 0,1-1 0 0 0,2-1-169 0 0,1-1-1 0 0,-1 1 1 0 0,1-1-1 0 0,-1 1 1 0 0,1 1 0 0 0,0-1-1 0 0,0 1 1 0 0,0 0-1 0 0,7-2 1 0 0,8-2-2777 0 0,21-3 0 0 0,-6 4-2427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15719 0 0,'0'0'1424'0'0,"-2"0"-1172"0"0,-8 1 101 0 0,0 0 0 0 0,0 0 0 0 0,0 1-1 0 0,0 0 1 0 0,0 0 0 0 0,1 1 0 0 0,-1 1 0 0 0,1 0 0 0 0,0 0-1 0 0,0 1 1 0 0,0 0 0 0 0,-14 11 0 0 0,-10 7 308 0 0,-60 56-1 0 0,79-66-632 0 0,1 1-1 0 0,0 1 1 0 0,2 0-1 0 0,0 1 0 0 0,0 0 1 0 0,-11 25-1 0 0,19-35-30 0 0,1-1-1 0 0,0 1 0 0 0,0-1 1 0 0,1 1-1 0 0,-1 0 1 0 0,1 0-1 0 0,1 0 0 0 0,-1 0 1 0 0,1 9-1 0 0,0-13 3 0 0,1 1-1 0 0,-1 0 0 0 0,1-1 1 0 0,-1 1-1 0 0,1-1 1 0 0,0 1-1 0 0,0-1 1 0 0,0 1-1 0 0,1-1 0 0 0,-1 1 1 0 0,1-1-1 0 0,-1 0 1 0 0,1 0-1 0 0,0 0 1 0 0,-1 0-1 0 0,1 0 1 0 0,0 0-1 0 0,0 0 0 0 0,1-1 1 0 0,-1 1-1 0 0,0-1 1 0 0,4 3-1 0 0,2-1 6 0 0,0 0-1 0 0,1-1 1 0 0,-1 1 0 0 0,1-2-1 0 0,-1 1 1 0 0,1-1 0 0 0,-1 0-1 0 0,1-1 1 0 0,-1 0 0 0 0,1-1-1 0 0,0 1 1 0 0,-1-2 0 0 0,1 1-1 0 0,16-6 1 0 0,-3 0 10 0 0,1-2 0 0 0,-1 0 0 0 0,-1-2 0 0 0,25-15 0 0 0,-31 17 12 0 0,-1 0 0 0 0,24-22 0 0 0,-34 27-22 0 0,0 1 1 0 0,-1-1-1 0 0,0 0 0 0 0,1 0 1 0 0,-1-1-1 0 0,-1 1 0 0 0,1-1 1 0 0,-1 1-1 0 0,0-1 1 0 0,0 0-1 0 0,0 0 0 0 0,0 0 1 0 0,1-9-1 0 0,-3 5-96 0 0,1-1 0 0 0,-1 0 0 0 0,-1 1 0 0 0,0-1 0 0 0,0 1 0 0 0,-1-1 0 0 0,0 1 0 0 0,-1 0 0 0 0,0 0 0 0 0,0 0 0 0 0,-7-12 0 0 0,6 13-17 0 0,0 0-1 0 0,-1 1 0 0 0,0-1 1 0 0,0 1-1 0 0,-1 0 0 0 0,0 1 1 0 0,0-1-1 0 0,-1 1 0 0 0,1 0 1 0 0,-1 1-1 0 0,-1 0 0 0 0,-9-6 1 0 0,1 6-2334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84 264 6447 0 0,'0'0'499'0'0,"1"2"18"0"0,0-1-76 0 0,-1 0-1 0 0,1 0 0 0 0,-1 0 0 0 0,1 0 1 0 0,-1 1-1 0 0,0-1 0 0 0,0 0 0 0 0,1 0 0 0 0,-1 0 1 0 0,0 0-1 0 0,0 1 0 0 0,0-1 0 0 0,0 0 1 0 0,0 0-1 0 0,0 0 0 0 0,-1 1 0 0 0,1-1 0 0 0,0 0 1 0 0,-1 2-1 0 0,0-2-190 0 0,0 1 0 0 0,0-1 0 0 0,0 0 0 0 0,1 0 1 0 0,-1 0-1 0 0,-1 0 0 0 0,1 0 0 0 0,0 0 0 0 0,0 0 0 0 0,0 0 1 0 0,0 0-1 0 0,-1-1 0 0 0,1 1 0 0 0,-2 0 0 0 0,0 1-74 0 0,0-1 0 0 0,0 0-1 0 0,0-1 1 0 0,0 1 0 0 0,0 0-1 0 0,-1-1 1 0 0,1 0 0 0 0,0 0-1 0 0,0 0 1 0 0,0 0 0 0 0,-1 0-1 0 0,1-1 1 0 0,0 1-1 0 0,-5-2 1 0 0,7 1-149 0 0,0 0 0 0 0,0 1 0 0 0,0-1 0 0 0,0 0-1 0 0,0 0 1 0 0,0 0 0 0 0,0 1 0 0 0,0-1 0 0 0,0 0 0 0 0,0 0 0 0 0,1 0-1 0 0,-1-1 1 0 0,0 1 0 0 0,1 0 0 0 0,-1 0 0 0 0,1 0 0 0 0,-1 0 0 0 0,1-1-1 0 0,-1 1 1 0 0,1 0 0 0 0,0 0 0 0 0,0-1 0 0 0,0 1 0 0 0,0 0 0 0 0,0-3-1 0 0,0 1-24 0 0,0 1-1 0 0,0-1 0 0 0,0 0 0 0 0,1 0 1 0 0,-1 1-1 0 0,1-1 0 0 0,0 0 0 0 0,0 1 1 0 0,0-1-1 0 0,2-3 0 0 0,3-3-71 0 0,1 1 0 0 0,0-1-1 0 0,0 1 1 0 0,1 1 0 0 0,13-11 0 0 0,47-30-754 0 0,-67 47 813 0 0,13-8-168 0 0,-1 1 0 0 0,2 0-1 0 0,-1 1 1 0 0,21-7 0 0 0,-28 12 247 0 0,0 0 0 0 0,0 1 1 0 0,0-1-1 0 0,0 1 0 0 0,1 1 1 0 0,-1 0-1 0 0,0 0 0 0 0,0 0 1 0 0,0 1-1 0 0,0 0 0 0 0,0 0 1 0 0,8 3-1 0 0,-9-3 54 0 0,-1 1 0 0 0,0 0 0 0 0,0 1 0 0 0,0-1 0 0 0,-1 1-1 0 0,1 0 1 0 0,-1 0 0 0 0,1 0 0 0 0,-1 0 0 0 0,5 6 0 0 0,-7-6-87 0 0,0-1 1 0 0,-1 0-1 0 0,1 1 1 0 0,0-1 0 0 0,-1 1-1 0 0,0-1 1 0 0,0 1-1 0 0,0 0 1 0 0,0 0-1 0 0,0-1 1 0 0,0 1-1 0 0,-1 0 1 0 0,1 0-1 0 0,-1 0 1 0 0,0 0 0 0 0,0 0-1 0 0,0 0 1 0 0,0 0-1 0 0,-1-1 1 0 0,1 1-1 0 0,-1 3 1 0 0,-1 0-30 0 0,-1 0 0 0 0,1 0 0 0 0,-1-1 0 0 0,0 1 0 0 0,0-1 0 0 0,0 0 0 0 0,-1 0 0 0 0,0 0 0 0 0,0 0 0 0 0,0-1 0 0 0,-9 8 1 0 0,4-4-48 0 0,-1-1 1 0 0,0 0 0 0 0,0-1 0 0 0,-1 0 0 0 0,-12 5 0 0 0,20-10-220 0 0,0 0-1 0 0,1 0 1 0 0,-1 0 0 0 0,0 0 0 0 0,0 0 0 0 0,-5 0-1 0 0,10-13-820 0 0,-1 7 904 0 0,1 0-1 0 0,0 1 1 0 0,0-1 0 0 0,0 0-1 0 0,0 1 1 0 0,1-1-1 0 0,-1 1 1 0 0,1 0-1 0 0,5-6 1 0 0,6-5-157 0 0,17-14 1 0 0,-6 6 210 0 0,0-2 311 0 0,1 1-1 0 0,1 2 0 0 0,57-37 1 0 0,-72 52 63 0 0,1 0 0 0 0,-1 1 0 0 0,1 0 0 0 0,0 1 1 0 0,0 1-1 0 0,1 0 0 0 0,-1 1 0 0 0,1 0 0 0 0,0 1 0 0 0,-1 1 1 0 0,1 0-1 0 0,26 2 0 0 0,-34 0-143 0 0,0 0 0 0 0,0 0 0 0 0,0 0 0 0 0,1 1 0 0 0,-2 0 0 0 0,1 0 0 0 0,0 1 0 0 0,10 6 0 0 0,-14-8-86 0 0,1 1 0 0 0,-1 0 0 0 0,0 0 0 0 0,0 0 0 0 0,1 0 0 0 0,-1 1 0 0 0,-1-1 0 0 0,1 1 0 0 0,0-1-1 0 0,-1 1 1 0 0,1-1 0 0 0,-1 1 0 0 0,0 0 0 0 0,0 0 0 0 0,0 0 0 0 0,0 0 0 0 0,0 0 0 0 0,-1 0 0 0 0,1 0 0 0 0,-1 3 0 0 0,0 1-2 0 0,0 1 0 0 0,-1-1 0 0 0,0 0-1 0 0,0 1 1 0 0,-1-1 0 0 0,0 0 0 0 0,-3 8 0 0 0,-24 50 71 0 0,7-20-82 0 0,14-25 23 0 0,4-13-42 0 0,0 0 0 0 0,1 1-1 0 0,0-1 1 0 0,1 1 0 0 0,0-1-1 0 0,0 1 1 0 0,1 0 0 0 0,-1 0-1 0 0,1 9 1 0 0,1-17-42 0 0,3 12-843 0 0,2-8-1860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26 7831 0 0,'1'1'12810'0'0,"12"5"-12195"0"0,-1-1 1 0 0,1-1 0 0 0,-1 0 0 0 0,1-1 0 0 0,0 0 0 0 0,1-1 0 0 0,-1 0 0 0 0,14-1 0 0 0,1-1-508 0 0,1-2 1 0 0,50-9 0 0 0,-78 11-149 0 0,0 0 0 0 0,1-1 1 0 0,-1 1-1 0 0,0 0 1 0 0,1-1-1 0 0,-1 1 0 0 0,0-1 1 0 0,0 0-1 0 0,0 1 0 0 0,1-1 1 0 0,-1 0-1 0 0,0 1 0 0 0,0-1 1 0 0,0 0-1 0 0,0 0 0 0 0,0 0 1 0 0,0 0-1 0 0,0 0 1 0 0,-1 0-1 0 0,1-1 0 0 0,0 1 1 0 0,-1 0-1 0 0,1 0 0 0 0,0 0 1 0 0,0-3-1 0 0,-1 3 14 0 0,0 1-1 0 0,0-1 1 0 0,0 0-1 0 0,0 1 1 0 0,0-1-1 0 0,0 0 1 0 0,0 1-1 0 0,-1-1 1 0 0,1 1-1 0 0,0-1 1 0 0,0 0-1 0 0,0 1 1 0 0,-1-1-1 0 0,1 1 1 0 0,0-1-1 0 0,-1 1 1 0 0,1-1 0 0 0,0 0-1 0 0,-1 1 1 0 0,1 0-1 0 0,-1-1 1 0 0,0 0 27 0 0,-1 0 1 0 0,1 0-1 0 0,0 1 1 0 0,0-1-1 0 0,-1 0 1 0 0,1 1-1 0 0,0-1 1 0 0,-1 1-1 0 0,1 0 1 0 0,-1-1-1 0 0,1 1 1 0 0,0 0-1 0 0,-3 0 1 0 0,-7 0-22 0 0,0 1 0 0 0,-1 0 1 0 0,1 0-1 0 0,0 2 0 0 0,0-1 1 0 0,0 1-1 0 0,1 1 0 0 0,-1 0 1 0 0,1 0-1 0 0,-13 8 0 0 0,-3 3-38 0 0,0 1 0 0 0,-37 33 0 0 0,34-25 58 0 0,2 1 0 0 0,-25 29 0 0 0,45-46 0 0 0,-1 1 0 0 0,1 1 0 0 0,1-1 0 0 0,0 1 0 0 0,0 1 0 0 0,1-1 0 0 0,0 1 0 0 0,1 0 0 0 0,0 0 0 0 0,-3 19 0 0 0,6-27-14 0 0,1 0-1 0 0,0 0 1 0 0,0 0 0 0 0,0 0-1 0 0,0 0 1 0 0,0 0 0 0 0,0 0-1 0 0,1 0 1 0 0,0 0 0 0 0,-1 0-1 0 0,1 0 1 0 0,0 0 0 0 0,1-1-1 0 0,-1 1 1 0 0,0 0 0 0 0,1 0-1 0 0,0-1 1 0 0,-1 1 0 0 0,1-1-1 0 0,0 0 1 0 0,0 1-1 0 0,3 1 1 0 0,-1-1-22 0 0,1 0 0 0 0,-1 0 1 0 0,1 0-1 0 0,0-1 0 0 0,0 1 0 0 0,0-1 0 0 0,0-1 0 0 0,0 1 1 0 0,1-1-1 0 0,-1 0 0 0 0,10 1 0 0 0,8 0-204 0 0,-1-1-1 0 0,0-2 1 0 0,1 0-1 0 0,-1-1 1 0 0,0-1-1 0 0,0-2 1 0 0,28-8-1 0 0,-33 7-1003 0 0,0-1-1 0 0,30-16 1 0 0,-28 12-499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6 13359 0 0,'0'0'1027'0'0,"-8"-5"860"0"0,7 5-1564 0 0,-1 0 1 0 0,0 0 0 0 0,0 0-1 0 0,1 0 1 0 0,-1 0 0 0 0,0 0 0 0 0,0 0-1 0 0,1 1 1 0 0,-1-1 0 0 0,0 0 0 0 0,0 1-1 0 0,1 0 1 0 0,-1-1 0 0 0,-1 2-1 0 0,-1 0-64 0 0,1 0-1 0 0,0 1 0 0 0,0-1 0 0 0,0 1 1 0 0,-6 6-1 0 0,1 1-53 0 0,0 1 0 0 0,-11 22 1 0 0,-60 144 793 0 0,39-81-789 0 0,7-20-86 0 0,-134 290 104 0 0,114-255-404 0 0,-63 191 0 0 0,107-275-1686 0 0,-8 53 0 0 0,16-67 192 0 0,2-6-2485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0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70 13823 0 0,'-1'1'7475'0'0,"0"1"-7266"0"0,0-1 1 0 0,1 0-1 0 0,-1 1 0 0 0,0-1 1 0 0,1 1-1 0 0,-1-1 1 0 0,1 1-1 0 0,-1-1 0 0 0,1 1 1 0 0,0-1-1 0 0,-1 1 1 0 0,1 0-1 0 0,0-1 0 0 0,0 1 1 0 0,0-1-1 0 0,1 1 0 0 0,-1 0 1 0 0,0-1-1 0 0,1 1 1 0 0,0 2-1 0 0,0-2-162 0 0,1 1-1 0 0,-1-1 1 0 0,1 0 0 0 0,0 0-1 0 0,-1 0 1 0 0,1 0 0 0 0,0 0-1 0 0,0 0 1 0 0,0-1 0 0 0,0 1-1 0 0,1 0 1 0 0,3 1 0 0 0,0 0-10 0 0,-1-1-1 0 0,1 1 1 0 0,0-1 0 0 0,0-1 0 0 0,0 1 0 0 0,0-1 0 0 0,10 1 0 0 0,45-2 56 0 0,-47 0-67 0 0,20-2-5 0 0,1-1 0 0 0,54-13 0 0 0,66-26 29 0 0,48-9-408 0 0,-55 23-1967 0 0,-138 26 1411 0 0,-1 0 0 0 0,1 1-1 0 0,-1 0 1 0 0,20 1 0 0 0,-14 2-1606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140 393 16183 0 0,'0'0'1462'0'0,"0"12"311"0"0,-2 1-574 0 0,-1 0-1 0 0,0 0 1 0 0,-1-1 0 0 0,0 0 0 0 0,-8 15-1 0 0,-34 58 365 0 0,30-59-1659 0 0,1 1 0 0 0,-16 39 1 0 0,28-51-155 0 0</inkml:trace>
  <inkml:trace contextRef="#ctx0" brushRef="#br0" timeOffset="1">550 1 11055 0 0,'0'0'1176'0'0,"-4"6"-368"0"0,-1 2 120 0 0,2 2 32 0 0,1 3 0 0 0,0 2-1344 0 0,2-1-256 0 0,0-1-64 0 0,2 2-5032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51 225 13503 0 0,'-1'1'620'0'0,"-26"47"655"0"0,4-8 5486 0 0,26-41-6706 0 0,-1 1 0 0 0,0-1 0 0 0,1 1 0 0 0,-1-1 0 0 0,0 0 0 0 0,1 0 0 0 0,2-1 0 0 0,12-10-74 0 0,1 0 1 0 0,-2-1-1 0 0,0-1 0 0 0,0 0 0 0 0,24-30 0 0 0,-19 21-6 0 0,39-34 0 0 0,-44 44 193 0 0,1 1-1 0 0,1 0 0 0 0,0 1 0 0 0,1 1 0 0 0,0 1 0 0 0,0 1 1 0 0,28-8-1 0 0,-44 15-104 0 0,1 1 0 0 0,-1-1 1 0 0,0 1-1 0 0,1-1 0 0 0,-1 1 0 0 0,1 0 1 0 0,-1 0-1 0 0,1 1 0 0 0,-1-1 1 0 0,7 2-1 0 0,-9-1-25 0 0,1-1-1 0 0,-1 1 1 0 0,1-1 0 0 0,-1 1 0 0 0,1 0 0 0 0,-1 0-1 0 0,0 0 1 0 0,0 0 0 0 0,1 0 0 0 0,-1 0 0 0 0,0 0-1 0 0,0 0 1 0 0,0 1 0 0 0,0-1 0 0 0,0 0-1 0 0,-1 0 1 0 0,1 1 0 0 0,0-1 0 0 0,0 1 0 0 0,-1-1-1 0 0,1 1 1 0 0,-1-1 0 0 0,0 1 0 0 0,1-1 0 0 0,-1 4-1 0 0,1 5 5 0 0,-1 0-1 0 0,0-1 0 0 0,-1 1 0 0 0,0 0 0 0 0,-1 0 0 0 0,0 0 0 0 0,-1-1 0 0 0,1 1 1 0 0,-2-1-1 0 0,-5 13 0 0 0,-8 10 205 0 0,-30 45 0 0 0,27-47-204 0 0,18-27-38 0 0,-7 7-31 0 0,8-9-81 0 0,2-3 0 0 0,43-30-564 0 0,-23 18-40 0 0,28-26 0 0 0,37-51-1785 0 0,-49 51 1812 0 0,54-47 0 0 0,-86 82 1110 0 0,1 1 1 0 0,-1 1-1 0 0,1-1 1 0 0,0 1-1 0 0,7-3 1 0 0,-12 6 103 0 0,1 1-1 0 0,1 0-399 0 0,-1 1 1 0 0,1 0-1 0 0,-1 0 0 0 0,1 0 1 0 0,-1 0-1 0 0,0 1 0 0 0,1-1 1 0 0,-1 0-1 0 0,0 1 0 0 0,-1 0 0 0 0,1-1 1 0 0,2 6-1 0 0,2 5 229 0 0,6 23 0 0 0,1-1-115 0 0,-9-26-282 0 0,-1 0 0 0 0,1 0-1 0 0,-2 0 1 0 0,1 1 0 0 0,-1-1 0 0 0,0 1 0 0 0,-1-1-1 0 0,0 1 1 0 0,-1-1 0 0 0,0 1 0 0 0,-1 0 0 0 0,1-1-1 0 0,-2 1 1 0 0,-3 14 0 0 0,0-7-1188 0 0,2-8-3070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82 4607 0 0,'0'0'354'0'0,"-7"8"3192"0"0,5-7-2389 0 0,1 1 0 0 0,0 0 0 0 0,0-1-1 0 0,0 1 1 0 0,0 0 0 0 0,0-1-1 0 0,0 1 1 0 0,0 0 0 0 0,0 2 0 0 0,2 6 2845 0 0,7 2-4003 0 0,-5-9 153 0 0,0-1-1 0 0,1 1 0 0 0,-1 0 1 0 0,0-1-1 0 0,1 0 0 0 0,0 0 1 0 0,0 0-1 0 0,0-1 0 0 0,-1 1 0 0 0,1-1 1 0 0,1 0-1 0 0,5 1 0 0 0,8 1 192 0 0,30 1 0 0 0,-22-3-152 0 0,39 1-92 0 0,-58-2-88 0 0,0-1 0 0 0,1 0-1 0 0,-1 0 1 0 0,0-1 0 0 0,0 0 0 0 0,12-4 0 0 0,-17 5-11 0 0,0 0 0 0 0,-1 1 0 0 0,1-1 0 0 0,-1 0 0 0 0,1 0 0 0 0,-1 0 0 0 0,1 0 0 0 0,-1 0 0 0 0,1 0 0 0 0,-1 0 0 0 0,0 0 0 0 0,0 0 0 0 0,0-1 0 0 0,1 1 0 0 0,-1-1 0 0 0,-1 1 0 0 0,1-1 0 0 0,0 1 0 0 0,0-1 0 0 0,0 1 0 0 0,0-3 0 0 0,1-1 0 0 0,-1 0-3 0 0,0 0 0 0 0,1 0 0 0 0,-1 0 0 0 0,-1 0 0 0 0,1 0 0 0 0,-1 0 0 0 0,0 0 0 0 0,0 0 0 0 0,-1 0 0 0 0,1 0 0 0 0,-1 0 0 0 0,0 0 0 0 0,0 0 0 0 0,-1 0 0 0 0,-2-6 0 0 0,3 9 1 0 0,0 0 0 0 0,0 0 1 0 0,0 0-1 0 0,0 0 0 0 0,0 0 0 0 0,0 0 0 0 0,0 1 0 0 0,-1-1 0 0 0,1 1 1 0 0,0-1-1 0 0,-1 1 0 0 0,0-1 0 0 0,1 1 0 0 0,-1 0 0 0 0,0-1 1 0 0,0 1-1 0 0,1 0 0 0 0,-1 0 0 0 0,0 1 0 0 0,0-1 0 0 0,0 0 0 0 0,0 1 1 0 0,0-1-1 0 0,0 1 0 0 0,-1-1 0 0 0,1 1 0 0 0,0 0 0 0 0,0 0 1 0 0,0 0-1 0 0,0 0 0 0 0,0 0 0 0 0,0 1 0 0 0,0-1 0 0 0,-1 1 0 0 0,1-1 1 0 0,0 1-1 0 0,0 0 0 0 0,-2 1 0 0 0,-7 4-15 0 0,-1 0 0 0 0,1 1-1 0 0,1 1 1 0 0,-1 0 0 0 0,1 0 0 0 0,0 1-1 0 0,-8 10 1 0 0,-57 75 142 0 0,75-94-125 0 0,-81 119 310 0 0,65-93-219 0 0,2 1-1 0 0,-20 49 0 0 0,31-68-134 0 0,1-1 0 0 0,0 0 1 0 0,0 1-1 0 0,1-1 0 0 0,0 1 0 0 0,0-1 0 0 0,0 13 0 0 0,2-18 23 0 0,-1 0 0 0 0,0 0 0 0 0,1 1 0 0 0,-1-1 0 0 0,1 0 0 0 0,0 0 0 0 0,-1 0 0 0 0,1 0 0 0 0,0 0 0 0 0,0 0 0 0 0,1 0 0 0 0,-1 0 0 0 0,0 0 0 0 0,1 0 0 0 0,-1-1 0 0 0,1 1 0 0 0,-1 0 0 0 0,1-1 0 0 0,0 1 0 0 0,0-1 0 0 0,0 0 0 0 0,0 0 0 0 0,0 0 0 0 0,0 0 0 0 0,0 0 0 0 0,0 0 0 0 0,0 0 0 0 0,0-1 0 0 0,3 1 0 0 0,20 2-1993 0 0,0-4-3764 0 0,4-6-2297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380 222 7367 0 0,'54'-62'139'0'0,"4"-4"5446"0"0,-51 56-3751 0 0,-1 0-1 0 0,1 0 1 0 0,-2-1-1 0 0,1 1 1 0 0,4-17-1 0 0,-9 27-1805 0 0,-1-1 0 0 0,0 1 0 0 0,0 0 0 0 0,0-1 0 0 0,1 1 0 0 0,-1-1-1 0 0,0 1 1 0 0,0-1 0 0 0,0 1 0 0 0,0-1 0 0 0,0 1 0 0 0,0-1 0 0 0,0 1-1 0 0,0-1 1 0 0,0 1 0 0 0,0-1 0 0 0,0 1 0 0 0,0-1 0 0 0,0 1-1 0 0,-1-1 1 0 0,1 1 0 0 0,0-1 0 0 0,0 1 0 0 0,0 0 0 0 0,-1-1 0 0 0,1 1-1 0 0,0-1 1 0 0,-1 0 0 0 0,0 1 49 0 0,1 0-1 0 0,-1 0 1 0 0,0-1 0 0 0,0 1-1 0 0,0 0 1 0 0,1 0-1 0 0,-1 0 1 0 0,0 0 0 0 0,0 0-1 0 0,1 0 1 0 0,-1 0-1 0 0,0 0 1 0 0,0 0 0 0 0,0 0-1 0 0,0 1 1 0 0,-28 11 1532 0 0,0 7-1653 0 0,1 1 0 0 0,0 1 0 0 0,2 2 0 0 0,1 0 0 0 0,-33 40 0 0 0,54-58 32 0 0,0-1-49 0 0,0 1 0 0 0,0 0 0 0 0,1 0 0 0 0,-7 10 0 0 0,10-14 45 0 0,-1 0 1 0 0,1 0-1 0 0,0 0 0 0 0,-1 0 0 0 0,1 0 0 0 0,0 0 0 0 0,0 0 0 0 0,0 0 0 0 0,-1 0 0 0 0,1 0 0 0 0,0 0 0 0 0,0 0 1 0 0,0 0-1 0 0,1 0 0 0 0,-1 0 0 0 0,0 0 0 0 0,0 0 0 0 0,0 0 0 0 0,1 0 0 0 0,-1 0 0 0 0,1 0 0 0 0,-1 0 0 0 0,1 0 1 0 0,-1 0-1 0 0,1 0 0 0 0,-1 0 0 0 0,1 0 0 0 0,0-1 0 0 0,-1 1 0 0 0,1 0 0 0 0,0-1 0 0 0,0 1 0 0 0,0 0 0 0 0,-1-1 1 0 0,1 1-1 0 0,1 0 0 0 0,7 3-122 0 0,0-1 1 0 0,-1 0-1 0 0,1 0 1 0 0,15 3-1 0 0,6 1-101 0 0,-18-3 196 0 0,-1 0-1 0 0,1 0 0 0 0,-1 1 1 0 0,0 0-1 0 0,0 1 1 0 0,0 0-1 0 0,-1 1 1 0 0,16 14-1 0 0,-20-16 175 0 0,0 1 0 0 0,0 0 0 0 0,-1 1 0 0 0,0 0 0 0 0,0-1-1 0 0,-1 1 1 0 0,1 1 0 0 0,-2-1 0 0 0,1 1 0 0 0,-1 0 0 0 0,0 0 0 0 0,-1 0 0 0 0,3 11-1 0 0,-4-14-53 0 0,-1 0 0 0 0,1-1 0 0 0,-1 1-1 0 0,0 0 1 0 0,-1 0 0 0 0,1-1 0 0 0,-1 1-1 0 0,0 0 1 0 0,0-1 0 0 0,0 1-1 0 0,0-1 1 0 0,-1 1 0 0 0,0-1 0 0 0,0 0-1 0 0,0 0 1 0 0,-1 0 0 0 0,1 0 0 0 0,-1 0-1 0 0,0 0 1 0 0,0-1 0 0 0,0 1 0 0 0,-1-1-1 0 0,1 0 1 0 0,-9 6 0 0 0,0-2-33 0 0,0 0 1 0 0,0-1 0 0 0,-1 0-1 0 0,0-1 1 0 0,0-1-1 0 0,-15 4 1 0 0,-84 11-36 0 0,-4-7-298 0 0,93-11-170 0 0,0-1-1 0 0,-46-7 0 0 0,43 1-468 0 0,3-3-36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7367 0 0,'0'0'11784'0'0,"0"2"-11305"0"0,-2 3-348 0 0,0 1 1 0 0,1-1-1 0 0,-2 0 1 0 0,1 0-1 0 0,-1 0 0 0 0,1 0 1 0 0,-1 0-1 0 0,-1 0 1 0 0,-4 5-1 0 0,-41 41 27 0 0,36-37-93 0 0,-30 28-17 0 0,-2-2 0 0 0,-76 53 0 0 0,102-81 12 0 0,2 1 0 0 0,0 1 0 0 0,0 1 0 0 0,1 0 0 0 0,1 1 0 0 0,1 0 0 0 0,-19 28 0 0 0,27-33-23 0 0,0-1 0 0 0,0 2 0 0 0,1-1-1 0 0,0 0 1 0 0,1 1 0 0 0,0 0 0 0 0,1 0 0 0 0,0 0-1 0 0,1 0 1 0 0,0 1 0 0 0,1-1 0 0 0,1 1 0 0 0,0-1-1 0 0,2 21 1 0 0,1-19 188 0 0,0-1 1 0 0,1 1-1 0 0,0-1 0 0 0,1 0 1 0 0,1 0-1 0 0,0 0 0 0 0,0-1 1 0 0,1 0-1 0 0,1 0 0 0 0,0-1 1 0 0,16 18-1 0 0,-3-4 255 0 0,-20-23-352 0 0,1-1-11 0 0,5 4-37 0 0,2 0 7 0 0,-6-3-49 0 0,10 2-1 0 0,2-2 5 0 0,-14-2-119 0 0,0-9-7192 0 0,0-3 5790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33 5527 0 0,'0'0'423'0'0,"6"-7"-262"0"0,-3 3 1568 0 0,1-1 0 0 0,0 1 1 0 0,0 0-1 0 0,7-5 4592 0 0,-8 11-5327 0 0,-3-2-923 0 0,1 1 0 0 0,-1-1 0 0 0,0 0-1 0 0,0 0 1 0 0,1 0 0 0 0,-1 0 0 0 0,0 0-1 0 0,1 0 1 0 0,-1 0 0 0 0,0 1 0 0 0,1-1 0 0 0,-1 0-1 0 0,0 0 1 0 0,0 0 0 0 0,1 1 0 0 0,-1-1-1 0 0,0 0 1 0 0,0 0 0 0 0,0 1 0 0 0,1-1 0 0 0,-1 0-1 0 0,0 1 1 0 0,2 4 120 0 0,-1-1 1 0 0,0 1-1 0 0,0 0 0 0 0,0-1 0 0 0,-1 1 0 0 0,1 0 0 0 0,-1 0 1 0 0,0 0-1 0 0,0-1 0 0 0,-2 9 0 0 0,-2 6 145 0 0,-8 25 1 0 0,4-17-165 0 0,0-1-649 0 0,-1 0 0 0 0,-19 35-1 0 0,6-13-3036 0 0,16-37 1748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10135 0 0,'0'-19'448'0'0,"1"12"96"0"0,1 1 4064 0 0,8 14-2080 0 0,-1 3 8 0 0,3 2-2224 0 0,1 2-448 0 0,1 1-88 0 0,2 0-5344 0 0,1 2-1056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43 10591 0 0,'34'-42'8323'0'0,"-35"47"-7895"0"0,0 1-1 0 0,0 0 1 0 0,0-1 0 0 0,-1 0 0 0 0,0 1-1 0 0,-4 8 1 0 0,-2 3 70 0 0,-64 151 1641 0 0,17-43-1644 0 0,-52 148-351 0 0,-24 57 125 0 0,-25-12-3092 0 0,137-282-1228 0 0,12-26-2889 0 0</inkml:trace>
  <inkml:trace contextRef="#ctx0" brushRef="#br0" timeOffset="1">25 777 7831 0 0,'-2'1'356'0'0,"0"1"-168"0"0,0-1-150 0 0,-1 0 0 0 0,1 0 0 0 0,0 1 0 0 0,1-1 0 0 0,-1 1 0 0 0,0-1 0 0 0,-2 4 0 0 0,1 3 368 0 0,4-7-127 0 0,0 1 1 0 0,0-1 0 0 0,-1 0 0 0 0,1 1-1 0 0,0-1 1 0 0,0 0 0 0 0,0 0-1 0 0,0 0 1 0 0,0 0 0 0 0,0 0 0 0 0,0 0-1 0 0,1 0 1 0 0,-1 0 0 0 0,0 0-1 0 0,1-1 1 0 0,-1 1 0 0 0,0 0 0 0 0,1-1-1 0 0,-1 1 1 0 0,1-1 0 0 0,2 1-1 0 0,35 6 3960 0 0,-36-6-3977 0 0,43 3 1185 0 0,1-2-1 0 0,0-1 1 0 0,88-12 0 0 0,138-39-6 0 0,-191 33-889 0 0,-1 0-239 0 0,97-18-1487 0 0,-166 33-1301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96 243 4143 0 0,'20'-10'502'0'0,"7"-4"-362"0"0,-6 8 11185 0 0,-21 6-11145 0 0,1 0 0 0 0,-1 0 0 0 0,1 1 0 0 0,0-1 0 0 0,-1 0 0 0 0,1 1 0 0 0,-1-1 0 0 0,1 0 0 0 0,-1 1 0 0 0,1-1 0 0 0,-1 1 0 0 0,1-1 0 0 0,-1 1 0 0 0,0-1 0 0 0,1 1 0 0 0,-1 7 65 0 0,0-1 1 0 0,0 0-1 0 0,-1 0 0 0 0,1 0 1 0 0,-2 0-1 0 0,1 0 0 0 0,-1 0 1 0 0,0 0-1 0 0,-1 0 0 0 0,1-1 1 0 0,-6 9-1 0 0,-6 12-15 0 0,-24 31-1 0 0,36-55-187 0 0,-8 11-4 0 0,0 0 0 0 0,0-1 0 0 0,-1 0 0 0 0,-1-1 0 0 0,-24 19 0 0 0,36-31-38 0 0,0 0 0 0 0,0 0 0 0 0,0-1 0 0 0,1 1 0 0 0,-1 0 0 0 0,0 0 0 0 0,0 0 0 0 0,0-1 0 0 0,0 1 0 0 0,0 0 0 0 0,0 0 0 0 0,0-1 0 0 0,0 1 0 0 0,0 0 0 0 0,0 0 0 0 0,0 0 0 0 0,0-1 0 0 0,0 1 0 0 0,0 0 0 0 0,0 0 0 0 0,0-1 0 0 0,0 1 0 0 0,0 0 0 0 0,0 0 0 0 0,0 0 0 0 0,-1-1 0 0 0,1 1 0 0 0,0 0 0 0 0,0 0 0 0 0,0 0 0 0 0,0-1 0 0 0,0 1 0 0 0,-1 0 0 0 0,1 0 0 0 0,0 0 0 0 0,0 0 0 0 0,0 0 0 0 0,0-1 0 0 0,-1 1 0 0 0,1 0 0 0 0,0 0 0 0 0,0 0 0 0 0,0 0 0 0 0,-1 0 0 0 0,1 0 0 0 0,0 0 0 0 0,0 0 0 0 0,-1 0 0 0 0,1 0 0 0 0,0 0 0 0 0,0 0 0 0 0,0 0 0 0 0,-1 0 0 0 0,1 0 0 0 0,0 0 0 0 0,0 0 0 0 0,-1 0 0 0 0,1 0 0 0 0,0 0 0 0 0,0 0 0 0 0,0 0 0 0 0,-1 0 0 0 0,1 1 0 0 0,0-1 0 0 0,0 0 0 0 0,-1 0 0 0 0,1 0 0 0 0,1-6 4 0 0,1 0-1 0 0,-1 1 1 0 0,1-1 0 0 0,0 0-1 0 0,1 1 1 0 0,3-8-1 0 0,22-31 33 0 0,-19 31-33 0 0,12-17 80 0 0,2 1 1 0 0,1 1-1 0 0,1 2 0 0 0,2 0 1 0 0,0 2-1 0 0,1 1 0 0 0,2 1 1 0 0,0 1-1 0 0,53-26 0 0 0,-79 45-43 0 0,1 0-1 0 0,-1 0 0 0 0,1 1 0 0 0,-1-1 0 0 0,1 1 0 0 0,0 0 0 0 0,-1 0 0 0 0,8 0 0 0 0,-11 1-23 0 0,0 0 0 0 0,0 1-1 0 0,0-1 1 0 0,0 0-1 0 0,0 1 1 0 0,0-1 0 0 0,0 0-1 0 0,0 1 1 0 0,0 0-1 0 0,0-1 1 0 0,0 1 0 0 0,0-1-1 0 0,0 1 1 0 0,-1 0-1 0 0,1 0 1 0 0,0 0 0 0 0,0-1-1 0 0,-1 1 1 0 0,2 2-1 0 0,8 17 128 0 0,-8-13-106 0 0,0 1 0 0 0,0 0-1 0 0,-1 0 1 0 0,0 1 0 0 0,-1-1 0 0 0,1 0 0 0 0,-2 0-1 0 0,-1 13 1 0 0,0-8 20 0 0,-1 0 0 0 0,0 0 0 0 0,-1 0 0 0 0,-8 16 0 0 0,8-18-40 0 0,3-7-18 0 0,-1 0 1 0 0,1 0 0 0 0,-1-1 0 0 0,0 1 0 0 0,0 0 0 0 0,-4 3 0 0 0,0-1 0 0 0,6-6-3 0 0,0 0-1 0 0,-1 0 1 0 0,1 0-1 0 0,0 1 1 0 0,-1-1 0 0 0,1 0-1 0 0,0 0 1 0 0,-1 0-1 0 0,1 0 1 0 0,-1 0-1 0 0,1 0 1 0 0,0 0 0 0 0,-1 0-1 0 0,1 1 1 0 0,0-1-1 0 0,-1 0 1 0 0,1-1-1 0 0,-1 1 1 0 0,1 0 0 0 0,0 0-1 0 0,-1 0 1 0 0,1 0-1 0 0,0 0 1 0 0,-1 0-1 0 0,1 0 1 0 0,-1-1 0 0 0,1 1-1 0 0,0 0 1 0 0,-1 0-1 0 0,1 0 1 0 0,0-1-1 0 0,0 1 1 0 0,-1 0 0 0 0,1 0-1 0 0,0-1 1 0 0,0 1-1 0 0,-1 0 1 0 0,1-1-1 0 0,0 1 1 0 0,0 0 0 0 0,0-1-1 0 0,-1 1 1 0 0,1 0-1 0 0,0-1 1 0 0,0 1-1 0 0,0-1 1 0 0,0 0 0 0 0,0 1-1 0 0,-1-3-29 0 0,0 0-1 0 0,1-1 0 0 0,-1 1 1 0 0,1-1-1 0 0,0 1 0 0 0,0 0 1 0 0,0-1-1 0 0,0 1 1 0 0,1-1-1 0 0,-1 1 0 0 0,1 0 1 0 0,0-1-1 0 0,0 1 1 0 0,0 0-1 0 0,0 0 0 0 0,1 0 1 0 0,2-6-1 0 0,3-2-59 0 0,0 1 1 0 0,1-1-1 0 0,11-11 0 0 0,3-2-75 0 0,0 2-1 0 0,1 1 0 0 0,2 1 1 0 0,0 1-1 0 0,46-27 1 0 0,-52 36 250 0 0,0 1 0 0 0,0 0 0 0 0,0 2 0 0 0,1 0 0 0 0,1 1 0 0 0,-1 1 0 0 0,1 1 0 0 0,0 1 0 0 0,32-1 0 0 0,-48 4-16 0 0,1 0 0 0 0,-1 1-1 0 0,1-1 1 0 0,-1 1 0 0 0,1 0-1 0 0,-1 1 1 0 0,10 3-1 0 0,-13-4-43 0 0,0 0 0 0 0,0 0 0 0 0,0 0 0 0 0,0 0 0 0 0,-1 1 0 0 0,1-1 0 0 0,0 1 0 0 0,-1-1 0 0 0,1 1-1 0 0,0 0 1 0 0,-1 0 0 0 0,0 0 0 0 0,1 0 0 0 0,-1-1 0 0 0,0 2 0 0 0,0-1 0 0 0,0 0 0 0 0,-1 0-1 0 0,1 0 1 0 0,0 0 0 0 0,0 4 0 0 0,0 2-9 0 0,-1-1 0 0 0,1 1-1 0 0,-1-1 1 0 0,-1 1 0 0 0,0-1 0 0 0,0 1-1 0 0,0-1 1 0 0,-1 1 0 0 0,0-1 0 0 0,0 0-1 0 0,-1 0 1 0 0,-6 13 0 0 0,-4 3 64 0 0,-1-1 0 0 0,-24 29 0 0 0,21-30-27 0 0,-23 39-1 0 0,35-52-73 0 0,-24 51-982 0 0,26-52 810 0 0,0-1-1 0 0,1 1 1 0 0,0-1-1 0 0,0 1 1 0 0,1 0-1 0 0,-1 13 1 0 0,3-17-2213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34 6911 0 0,'0'0'528'0'0,"-7"-4"-320"0"0,-3-1 717 0 0,-1 1-1 0 0,0-1 1 0 0,0 2-1 0 0,0 0 1 0 0,0 0-1 0 0,-1 1 1 0 0,-20-2-1 0 0,10 3 925 0 0,0 1 0 0 0,0 1 0 0 0,-26 5 0 0 0,39-4-1837 0 0,1 0 0 0 0,-1 0-1 0 0,1 1 1 0 0,0 1 0 0 0,-1 0-1 0 0,1 0 1 0 0,1 0 0 0 0,-1 1 0 0 0,1 0-1 0 0,0 0 1 0 0,0 1 0 0 0,0 0 0 0 0,1 1-1 0 0,0-1 1 0 0,0 1 0 0 0,0 0-1 0 0,1 0 1 0 0,-4 9 0 0 0,2-4 11 0 0,0 0 0 0 0,2 1 0 0 0,-1-1 1 0 0,1 1-1 0 0,1 1 0 0 0,1-1 0 0 0,0 1 1 0 0,0-1-1 0 0,2 1 0 0 0,-1 0 0 0 0,2 15 0 0 0,0-23 39 0 0,1 1 0 0 0,-1 0-1 0 0,1-1 1 0 0,1 1-1 0 0,0-1 1 0 0,4 12-1 0 0,-6-18-41 0 0,1 1 1 0 0,-1 0-1 0 0,1-1 0 0 0,-1 1 1 0 0,1-1-1 0 0,0 1 0 0 0,-1-1 1 0 0,1 1-1 0 0,0-1 0 0 0,-1 0 0 0 0,1 1 1 0 0,0-1-1 0 0,0 0 0 0 0,-1 1 1 0 0,1-1-1 0 0,0 0 0 0 0,0 0 1 0 0,0 0-1 0 0,-1 0 0 0 0,1 0 0 0 0,0 0 1 0 0,0 0-1 0 0,0 0 0 0 0,-1 0 1 0 0,1 0-1 0 0,0 0 0 0 0,0 0 1 0 0,0-1-1 0 0,-1 1 0 0 0,2 0 0 0 0,21-10 194 0 0,-9 2-182 0 0,-1 0 0 0 0,-1-1 1 0 0,1-1-1 0 0,13-13 0 0 0,40-50 80 0 0,-60 66-124 0 0,-5 6-49 0 0,-5 11-383 0 0,2-1 438 0 0,0 0 0 0 0,0 1 1 0 0,1-1-1 0 0,0 0 0 0 0,1 17 0 0 0,0-23-69 0 0,1 0-1 0 0,-1 0 0 0 0,1 0 0 0 0,0 0 1 0 0,0 0-1 0 0,0 0 0 0 0,0 0 0 0 0,0-1 1 0 0,3 5-1 0 0,-3-5-78 0 0,0-1-1 0 0,0 0 1 0 0,0 1 0 0 0,0-1-1 0 0,0 0 1 0 0,1 0 0 0 0,-1 0-1 0 0,0 0 1 0 0,1 0 0 0 0,-1 0-1 0 0,1-1 1 0 0,-1 1 0 0 0,1 0-1 0 0,-1-1 1 0 0,1 1 0 0 0,0-1-1 0 0,-1 0 1 0 0,4 1 0 0 0,12-2-1125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363 116 5983 0 0,'48'-67'1748'0'0,"-30"44"2190"0"0,-1-2 8220 0 0,-18 32-11990 0 0,0 1 0 0 0,-1-1-1 0 0,0 0 1 0 0,0 0 0 0 0,0 0 0 0 0,-1 0-1 0 0,0 0 1 0 0,-1-1 0 0 0,-6 11 0 0 0,-6 11-19 0 0,-118 254 427 0 0,-66 133-3106 0 0,144-299-3480 0 0,46-95 3887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1 708 5063 0 0,'26'-47'897'0'0,"-14"27"2880"0"0,0 0 0 0 0,2 1 0 0 0,19-22 1 0 0,-11 19-2736 0 0,1 1 0 0 0,0 1 0 0 0,50-31 0 0 0,88-40-232 0 0,-82 49-395 0 0,-8 1-394 0 0,125-94 0 0 0,-181 122-152 0 0,-1 0 0 0 0,14-15 0 0 0,-22 21-191 0 0,-1 1 0 0 0,0-1 0 0 0,0-1 0 0 0,-1 1-1 0 0,1-1 1 0 0,5-14 0 0 0,-10 21 94 0 0,1 0 0 0 0,-1 0 0 0 0,0 0 0 0 0,0 0 0 0 0,1 0 0 0 0,-1 0-1 0 0,0 0 1 0 0,0 0 0 0 0,0 0 0 0 0,0 0 0 0 0,0 1 0 0 0,0-1 0 0 0,0 0-1 0 0,-1 0 1 0 0,1 0 0 0 0,0 0 0 0 0,-1-2 0 0 0</inkml:trace>
  <inkml:trace contextRef="#ctx0" brushRef="#br0" timeOffset="1">260 475 5983 0 0,'0'0'464'0'0,"1"2"258"0"0,3 6 2810 0 0,19 35 8606 0 0,-19-37-11650 0 0,0-1 1 0 0,1 1 0 0 0,0-1 0 0 0,0 0-1 0 0,6 6 1 0 0,0-3-218 0 0,1 0 0 0 0,-1 0-1 0 0,2-1 1 0 0,17 7 0 0 0,55 17 124 0 0,-27-10-465 0 0,-51-19-794 0 0,0 0 1 0 0,1-1 0 0 0,-1 0-1 0 0,13 1 1 0 0,-15-2-159 0 0,8 0-7090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63 113 10591 0 0,'0'0'964'0'0,"8"-4"-776"0"0,-7 4-99 0 0,-1-1 0 0 0,1 1-1 0 0,0-1 1 0 0,-1 1 0 0 0,1 0 0 0 0,0-1-1 0 0,-1 1 1 0 0,1 0 0 0 0,0-1-1 0 0,0 1 1 0 0,-1 0 0 0 0,1 0 0 0 0,0 0-1 0 0,0 0 1 0 0,0 0 0 0 0,-1 0-1 0 0,1 0 1 0 0,0 0 0 0 0,0 0 0 0 0,-1 0-1 0 0,1 0 1 0 0,0 0 0 0 0,0 0-1 0 0,-1 1 1 0 0,1-1 0 0 0,0 0 0 0 0,0 0-1 0 0,-1 1 1 0 0,1-1 0 0 0,0 1-1 0 0,-1-1 1 0 0,1 1 0 0 0,0 0 0 0 0,2 1 746 0 0,10 6 1375 0 0,-1 1 0 0 0,19 17 0 0 0,-22-17-1856 0 0,1-1-1 0 0,0 0 0 0 0,0 0 0 0 0,20 10 0 0 0,-22-15-322 0 0,-1-1 0 0 0,1 1 1 0 0,0-1-1 0 0,1 0 0 0 0,-1-1 0 0 0,0 0 0 0 0,0 0 0 0 0,1-1 0 0 0,-1 0 1 0 0,0 0-1 0 0,1-1 0 0 0,-1 0 0 0 0,0-1 0 0 0,0 0 0 0 0,0 0 0 0 0,0 0 1 0 0,0-1-1 0 0,-1-1 0 0 0,13-6 0 0 0,-12 6-27 0 0,0-1 1 0 0,-1 0-1 0 0,0 0 1 0 0,0-1-1 0 0,0 1 1 0 0,-1-2-1 0 0,0 1 0 0 0,0-1 1 0 0,-1 0-1 0 0,1 0 1 0 0,-1 0-1 0 0,-1-1 0 0 0,0 1 1 0 0,0-1-1 0 0,0 0 1 0 0,-1-1-1 0 0,0 1 0 0 0,2-14 1 0 0,-4 20-8 0 0,-1 0 1 0 0,0-1 0 0 0,0 1-1 0 0,0 0 1 0 0,0-1 0 0 0,0 1-1 0 0,0 0 1 0 0,0-1 0 0 0,-1 1-1 0 0,1 0 1 0 0,-1 0-1 0 0,0-1 1 0 0,0 1 0 0 0,-1-3-1 0 0,1 4-24 0 0,0-1-1 0 0,0 1 0 0 0,0 0 0 0 0,-1 0 0 0 0,1 0 1 0 0,0 0-1 0 0,0 0 0 0 0,-1 0 0 0 0,1 0 0 0 0,0 1 1 0 0,-1-1-1 0 0,1 0 0 0 0,-1 1 0 0 0,1-1 0 0 0,-1 1 1 0 0,1 0-1 0 0,-1-1 0 0 0,1 1 0 0 0,-1 0 1 0 0,1 0-1 0 0,-1 0 0 0 0,-2 0 0 0 0,-4 1-57 0 0,0 0-1 0 0,1 1 1 0 0,-1-1 0 0 0,1 2-1 0 0,0-1 1 0 0,-8 4 0 0 0,-43 23-293 0 0,50-24 321 0 0,-26 16-5 0 0,0 1-1 0 0,1 3 1 0 0,2 0 0 0 0,-36 37-1 0 0,42-36 83 0 0,-26 32 0 0 0,41-46-13 0 0,1 1-1 0 0,1 0 1 0 0,0 0 0 0 0,1 1-1 0 0,-7 19 1 0 0,13-30 5 0 0,0-1 0 0 0,0 0 0 0 0,0 1 0 0 0,1-1 0 0 0,-1 1 0 0 0,1-1 0 0 0,0 1 0 0 0,0-1 0 0 0,0 1 0 0 0,0-1 0 0 0,0 1 0 0 0,0-1 0 0 0,1 1 0 0 0,-1-1 0 0 0,1 1 0 0 0,0-1 0 0 0,-1 1 0 0 0,1-1 0 0 0,0 0 0 0 0,2 3 0 0 0,-1-3 6 0 0,0 0-1 0 0,0 0 1 0 0,0 0-1 0 0,0 0 1 0 0,0 0-1 0 0,1-1 1 0 0,-1 1 0 0 0,0-1-1 0 0,1 1 1 0 0,0-1-1 0 0,-1 0 1 0 0,1 0-1 0 0,0 0 1 0 0,-1 0-1 0 0,1-1 1 0 0,0 1 0 0 0,4-1-1 0 0,6 1-15 0 0,-1 0-1 0 0,1-2 1 0 0,-1 1 0 0 0,23-5-1 0 0,21-8-2942 0 0,-30 5-4486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350 150 17879 0 0,'39'-24'895'0'0,"84"-47"1408"0"0,-96 57-479 0 0,0 2 1 0 0,47-16-1 0 0,-72 28-1059 0 0,-2 1-753 0 0,-1 1-1 0 0,1-1 1 0 0,-1 1-1 0 0,0-1 1 0 0,0 1-1 0 0,1-1 1 0 0,-1 0-1 0 0,0 0 1 0 0,0 1-1 0 0,0-1 1 0 0,-3 2 0 0 0,1 1-3 0 0,-18 17-18 0 0,0 0-1 0 0,-2-1 1 0 0,-38 26-1 0 0,-81 42-67 0 0,48-32 29 0 0,61-36-12 0 0,-49 34-581 0 0,81-54 428 0 0,44 7-1094 0 0,-25-4 1136 0 0,0 0 1 0 0,0 2-1 0 0,-1 0 0 0 0,1 1 0 0 0,-1 0 0 0 0,0 2 1 0 0,-1 0-1 0 0,0 0 0 0 0,23 18 0 0 0,-36-24 143 0 0,69 54 169 0 0,-63-48 149 0 0,0 0 0 0 0,0 1 0 0 0,-1 0-1 0 0,-1 1 1 0 0,10 14 0 0 0,-16-22-198 0 0,0 0 0 0 0,0 0 0 0 0,0 0 1 0 0,0 0-1 0 0,0 0 0 0 0,0 1 0 0 0,-1-1 0 0 0,1 0 0 0 0,-1 0 0 0 0,0 1 0 0 0,0-1 1 0 0,0 0-1 0 0,0 0 0 0 0,0 1 0 0 0,0-1 0 0 0,0 0 0 0 0,-1 3 0 0 0,0-2-3 0 0,-1 0 0 0 0,1 0 0 0 0,0 0-1 0 0,-1-1 1 0 0,0 1 0 0 0,1-1 0 0 0,-1 1 0 0 0,0-1-1 0 0,-1 0 1 0 0,1 1 0 0 0,-3 1 0 0 0,-6 4 88 0 0,-1-1 0 0 0,1 0 0 0 0,-1-1 1 0 0,-21 8-1 0 0,30-13-163 0 0,-31 13 111 0 0,-1-2-1 0 0,-69 13 1 0 0,79-21-295 0 0,0-1-1 0 0,0-1 0 0 0,0-1 1 0 0,0-1-1 0 0,-29-4 1 0 0,50 3-49 0 0,0 1 0 0 0,1-1 0 0 0,-1 0 0 0 0,1 1-1 0 0,-1-2 1 0 0,1 1 0 0 0,-1 0 0 0 0,1-1 0 0 0,-1 1 0 0 0,1-1 0 0 0,0 0 0 0 0,0 0 0 0 0,0-1 0 0 0,0 1 0 0 0,1-1 0 0 0,-5-4 0 0 0,-2-7-1224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480 335 1839 0 0,'0'0'83'0'0,"2"0"-6"0"0,23-2-135 0 0,-20 2 361 0 0,0 0 1 0 0,0 0-1 0 0,0-1 1 0 0,9-2 7782 0 0,-25 16-912 0 0,10-12-6974 0 0,0-1-1 0 0,0 1 1 0 0,0-1-1 0 0,0 0 1 0 0,0 1-1 0 0,0-1 1 0 0,0 0-1 0 0,-1 0 1 0 0,1 0-1 0 0,0 0 1 0 0,0 0-1 0 0,0 0 1 0 0,0 0-1 0 0,0 0 1 0 0,0 0-1 0 0,-1 0 1 0 0,1-1-1 0 0,0 1 1 0 0,0 0-1 0 0,0-1 1 0 0,0 1-1 0 0,0-1 1 0 0,0 1-1 0 0,0-1 1 0 0,0 0-1 0 0,0 1 1 0 0,0-2-1 0 0,0 1-120 0 0,0-1 1 0 0,0 1-1 0 0,0-1 0 0 0,0 1 1 0 0,1-1-1 0 0,-1 0 0 0 0,0 1 1 0 0,1-1-1 0 0,-1 1 0 0 0,1-1 1 0 0,0 0-1 0 0,0 0 0 0 0,0 1 1 0 0,0-1-1 0 0,0 0 0 0 0,0 1 1 0 0,0-1-1 0 0,1-3 0 0 0,20-88 864 0 0,8-45-680 0 0,-29 133-261 0 0,1 0 1 0 0,-1-1-1 0 0,0 1 1 0 0,0 0 0 0 0,-1 0-1 0 0,-1-10 1 0 0,2 14-15 0 0,-1 0 1 0 0,1-1 0 0 0,-1 1-1 0 0,1-1 1 0 0,-1 1 0 0 0,0 0 0 0 0,1-1-1 0 0,-1 1 1 0 0,0 0 0 0 0,0 0-1 0 0,0 0 1 0 0,0 0 0 0 0,0 0-1 0 0,0 0 1 0 0,0 0 0 0 0,0 0-1 0 0,-1 0 1 0 0,1 0 0 0 0,0 0 0 0 0,-1 1-1 0 0,1-1 1 0 0,0 0 0 0 0,-1 1-1 0 0,1 0 1 0 0,-1-1 0 0 0,1 1-1 0 0,-3-1 1 0 0,-3 1-34 0 0,1 0 0 0 0,-1 1 0 0 0,1-1 0 0 0,-1 1 0 0 0,1 0 0 0 0,0 1 0 0 0,-1 0 0 0 0,1 0 0 0 0,-9 4 0 0 0,-7 5-96 0 0,-23 15 0 0 0,44-26 137 0 0,-36 25-19 0 0,0 0 0 0 0,2 3 0 0 0,2 0 0 0 0,0 2 0 0 0,2 2-1 0 0,1 1 1 0 0,2 1 0 0 0,-42 67 0 0 0,64-91 22 0 0,0 0 0 0 0,1 0 0 0 0,1 1 0 0 0,0-1-1 0 0,-4 16 1 0 0,8-24 2 0 0,-1 1 0 0 0,1-1 0 0 0,0 0 0 0 0,0 1-1 0 0,0-1 1 0 0,0 0 0 0 0,0 1 0 0 0,0-1 0 0 0,1 0-1 0 0,-1 1 1 0 0,1-1 0 0 0,-1 0 0 0 0,3 5 0 0 0,-2-6 2 0 0,0 1 1 0 0,0-1 0 0 0,1 0 0 0 0,-1 1-1 0 0,1-1 1 0 0,-1 0 0 0 0,1 1-1 0 0,-1-1 1 0 0,1 0 0 0 0,-1 0-1 0 0,1-1 1 0 0,0 1 0 0 0,0 0 0 0 0,-1 0-1 0 0,1-1 1 0 0,0 1 0 0 0,0-1-1 0 0,0 0 1 0 0,3 1 0 0 0,2-1 17 0 0,-1 1 0 0 0,1-2 1 0 0,-1 1-1 0 0,0-1 0 0 0,1 0 1 0 0,7-2-1 0 0,40-14 54 0 0,-40 12-66 0 0,207-84 167 0 0,-198 78-225 0 0,-1-1 1 0 0,-1 0-1 0 0,30-23 0 0 0,-67 45 43 0 0,9-6 12 0 0,1 1-1 0 0,-11 9 1 0 0,12-9-6 0 0,-56 61-44 0 0,56-60 30 0 0,0 2-1 0 0,0-1 1 0 0,1 0 0 0 0,-1 1 0 0 0,2 0 0 0 0,-1 0-1 0 0,1 0 1 0 0,-2 10 0 0 0,4-17-92 0 0,1 0 0 0 0,0-1 0 0 0,-1 1 0 0 0,1 0 0 0 0,0 0 1 0 0,0 0-1 0 0,-1 0 0 0 0,1 0 0 0 0,0 0 0 0 0,0 0 0 0 0,0 0 0 0 0,0-1 0 0 0,0 1 0 0 0,1 0 0 0 0,-1 0 0 0 0,0 0 0 0 0,0 0 0 0 0,1 0 0 0 0,-1 0 0 0 0,0-1 1 0 0,1 1-1 0 0,-1 0 0 0 0,1 0 0 0 0,-1 0 0 0 0,1-1 0 0 0,-1 1 0 0 0,1 0 0 0 0,-1-1 0 0 0,1 1 0 0 0,1 1 0 0 0,8 0-1390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169 144 11055 0 0,'0'0'4151'0'0,"2"1"-2515"0"0,7 3-1110 0 0,0-1-1 0 0,1 0 1 0 0,-1-1 0 0 0,1 0-1 0 0,-1 0 1 0 0,1-1 0 0 0,18 0-1 0 0,71-7 547 0 0,-55 1-898 0 0,-10 2 12 0 0,49-11 1 0 0,-73 12-299 0 0,0-1 1 0 0,-1 0-1 0 0,1-1 0 0 0,-1 0 1 0 0,1 0-1 0 0,-1-1 1 0 0,-1 0-1 0 0,1-1 0 0 0,10-8 1 0 0,-17 11-22 0 0,1 0 0 0 0,-1 0 0 0 0,1 0 0 0 0,-1 0 0 0 0,0 0 0 0 0,0-1 0 0 0,-1 1 0 0 0,3-6 0 0 0,-3 7 41 0 0,0 0 1 0 0,-1 0-1 0 0,1 0 0 0 0,-1 0 1 0 0,1 0-1 0 0,-1 0 1 0 0,0 0-1 0 0,0 0 0 0 0,0 0 1 0 0,0-1-1 0 0,0 1 1 0 0,0 0-1 0 0,0 0 0 0 0,-1 0 1 0 0,-1-4-1 0 0,2 5 45 0 0,-1 0-1 0 0,0 0 0 0 0,1 1 1 0 0,-1-1-1 0 0,0 0 1 0 0,0 0-1 0 0,0 0 0 0 0,0 1 1 0 0,0-1-1 0 0,0 1 0 0 0,0-1 1 0 0,0 1-1 0 0,0-1 1 0 0,0 1-1 0 0,-1-1 0 0 0,1 1 1 0 0,-2-1-1 0 0,-20 0-185 0 0,-12 5 202 0 0,1 1 0 0 0,-1 2 0 0 0,1 2 0 0 0,-52 20 0 0 0,55-17 246 0 0,0 1 0 0 0,-57 35-1 0 0,71-37 15 0 0,1 1 0 0 0,-1 1 0 0 0,2 1 0 0 0,0 0 0 0 0,1 0 0 0 0,-14 20 0 0 0,-38 60 844 0 0,58-81-964 0 0,1 0 0 0 0,1 0 0 0 0,0 1-1 0 0,1 0 1 0 0,-6 25 0 0 0,10-35-82 0 0,0 0 1 0 0,1 0-1 0 0,-1 0 0 0 0,1 0 1 0 0,0 0-1 0 0,0 0 0 0 0,1 0 1 0 0,-1 0-1 0 0,1 0 0 0 0,0 0 1 0 0,0 0-1 0 0,0-1 0 0 0,0 1 1 0 0,1 0-1 0 0,-1 0 0 0 0,3 3 1 0 0,-1-3 5 0 0,1 0 1 0 0,-1 0 0 0 0,1 0 0 0 0,0 0 0 0 0,0-1-1 0 0,0 1 1 0 0,0-1 0 0 0,1 0 0 0 0,-1 0 0 0 0,9 3-1 0 0,4 1 23 0 0,0-1-1 0 0,1-1 0 0 0,-1 0 1 0 0,1-1-1 0 0,35 2 0 0 0,-13-4-678 0 0,0-2-1 0 0,46-5 1 0 0,-32-2-475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10 1375 0 0,'0'0'66'0'0,"10"-4"3671"0"0,1 2 1972 0 0,12-2 3876 0 0,-8 5-9158 0 0,-13-1 161 0 0,-2 0-540 0 0,1 0 0 0 0,0 0 1 0 0,0 0-1 0 0,-1 0 0 0 0,1 0 0 0 0,0 0 0 0 0,0 0 0 0 0,-1 1 0 0 0,1-1 0 0 0,0 0 1 0 0,0 0-1 0 0,-1 1 0 0 0,1-1 0 0 0,0 0 0 0 0,-1 1 0 0 0,1-1 0 0 0,-1 1 1 0 0,1-1-1 0 0,0 1 0 0 0,-1-1 0 0 0,1 1 0 0 0,-1-1 0 0 0,1 1 0 0 0,-1 0 0 0 0,1 0 1 0 0,0 1-20 0 0,-1-1 0 0 0,0 1 0 0 0,1 0 0 0 0,-1-1 0 0 0,0 1 1 0 0,0-1-1 0 0,1 1 0 0 0,-1 0 0 0 0,-1-1 0 0 0,1 1 0 0 0,0 2 1 0 0,-2 2 5 0 0,1 0 1 0 0,-1 0 0 0 0,0-1 0 0 0,0 1-1 0 0,-5 8 1 0 0,-5 5 92 0 0,-1-1 0 0 0,-1 0 0 0 0,-19 18-1 0 0,-52 44 102 0 0,11-11-190 0 0,51-42 14 0 0,22-27-53 0 0,1 0 1 0 0,0 0-1 0 0,0 0 0 0 0,-1 1 0 0 0,1-1 1 0 0,0 0-1 0 0,0 0 0 0 0,-1 0 0 0 0,1 1 1 0 0,0-1-1 0 0,0 0 0 0 0,0 0 1 0 0,0 1-1 0 0,0-1 0 0 0,-1 0 0 0 0,1 0 1 0 0,0 1-1 0 0,0-1 0 0 0,0 0 0 0 0,0 0 1 0 0,0 1-1 0 0,0-1 0 0 0,0 0 0 0 0,0 1 1 0 0,0-1-1 0 0,0 0 0 0 0,0 0 0 0 0,0 1 1 0 0,0-1-1 0 0,0 0 0 0 0,0 1 1 0 0,0-1-1 0 0,0 0 0 0 0,0 0 0 0 0,1 1 1 0 0,-1-1-1 0 0,0 0 0 0 0,0 0 0 0 0,0 1 1 0 0,0-1-1 0 0,1 0 0 0 0,-1 0 0 0 0,0 1 1 0 0,0-1-1 0 0,0 0 0 0 0,1 0 0 0 0,-1 0 1 0 0,0 0-1 0 0,0 1 0 0 0,1-1 0 0 0,-1 0 1 0 0,0 0-1 0 0,0 0 0 0 0,1 0 1 0 0,-1 0-1 0 0,0 0 0 0 0,1 0 0 0 0,-1 0 1 0 0,0 0-1 0 0,1 0 0 0 0,1 2 26 0 0,1-1 0 0 0,-1 0 1 0 0,1 0-1 0 0,0 0 0 0 0,-1 0 0 0 0,1 0 0 0 0,0-1 1 0 0,-1 1-1 0 0,1-1 0 0 0,6 0 0 0 0,0 1 62 0 0,0-1-2 0 0,0 0-1 0 0,0 0 0 0 0,0-1 1 0 0,0 1-1 0 0,11-4 0 0 0,5 0 59 0 0,23-2 24 0 0,61-8 328 0 0,-100 12-512 0 0,-8 2-144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29 18655 0 0,'11'-6'280'0'0,"-5"3"-48"0"0,-1-1-1 0 0,1 1 0 0 0,0 0 1 0 0,1 1-1 0 0,-1 0 0 0 0,0 0 1 0 0,10-2 5517 0 0,-17 6-5676 0 0,0-1-1 0 0,0 0 0 0 0,0 0 0 0 0,0 1 0 0 0,0-1 0 0 0,0 0 0 0 0,0 0 1 0 0,0 0-1 0 0,0 0 0 0 0,-3 2 0 0 0,2-1 16 0 0,-45 35 104 0 0,-77 45 1 0 0,-25 20-381 0 0,126-83 166 0 0,-51 42-87 0 0,62-50 100 0 0,1 1-1 0 0,-1 0 1 0 0,-15 24 0 0 0,25-34 5 0 0,1 1-1 0 0,-1 0 1 0 0,1-1-1 0 0,-1 1 1 0 0,1 0 0 0 0,0 0-1 0 0,0 0 1 0 0,0 0-1 0 0,1 0 1 0 0,-1 0-1 0 0,1 0 1 0 0,-1 0 0 0 0,1 0-1 0 0,0 0 1 0 0,0 1-1 0 0,0-1 1 0 0,1 3 0 0 0,0-3-8 0 0,0 0 0 0 0,1-1 0 0 0,-1 1 0 0 0,0 0 0 0 0,1-1 1 0 0,-1 0-1 0 0,1 1 0 0 0,0-1 0 0 0,0 0 0 0 0,0 0 1 0 0,0 0-1 0 0,0 0 0 0 0,0 0 0 0 0,1 0 0 0 0,-1 0 1 0 0,0-1-1 0 0,1 1 0 0 0,4 1 0 0 0,2 1-60 0 0,1-1 1 0 0,0 0-1 0 0,0 0 0 0 0,0 0 0 0 0,0-2 1 0 0,1 1-1 0 0,11-1 0 0 0,-3 0-824 0 0,0-2-1 0 0,0 0 1 0 0,19-5-1 0 0,-12 1-791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17191 0 0,'0'0'1963'0'0,"0"2"-1266"0"0,-4 11 629 0 0,-4 15 453 0 0,-14 35 0 0 0,14-48-1694 0 0,0 0 0 0 0,-1-1 0 0 0,-1 1 0 0 0,0-2 0 0 0,-18 20 0 0 0,-68 56-54 0 0,47-45-20 0 0,9-10-12 0 0,-28 28 180 0 0,62-55-123 0 0,0-1 0 0 0,1 2 0 0 0,-1-1 0 0 0,1 0 0 0 0,1 1 0 0 0,0 0 0 0 0,-6 15-1 0 0,9-21-47 0 0,0 1-1 0 0,0-1 0 0 0,1 0 0 0 0,0 1 1 0 0,-1-1-1 0 0,1 1 0 0 0,0-1 0 0 0,0 1 1 0 0,0-1-1 0 0,0 1 0 0 0,1-1 0 0 0,-1 0 1 0 0,1 1-1 0 0,0-1 0 0 0,-1 0 0 0 0,3 5 1 0 0,-1-4 10 0 0,0 0 0 0 0,0 1 0 0 0,1-1 1 0 0,-1-1-1 0 0,1 1 0 0 0,0 0 1 0 0,-1-1-1 0 0,1 1 0 0 0,0-1 0 0 0,4 2 1 0 0,1 1-42 0 0,-1-1 0 0 0,1-1 1 0 0,0 1-1 0 0,1-1 0 0 0,-1-1 1 0 0,0 0-1 0 0,1 0 0 0 0,16 1 0 0 0,-10-3-445 0 0,-1-2-1 0 0,1 0 1 0 0,-1-1-1 0 0,0 0 0 0 0,0-1 1 0 0,17-7-1 0 0,-8 4-1629 0 0,4-3-5525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124 155 9671 0 0,'3'-8'1004'0'0,"0"-9"568"0"0,-3-7 8194 0 0,0 16-5780 0 0,-2 17-3738 0 0,-21 53-523 0 0,-34 69-1 0 0,36-85 174 0 0,16-37 102 0 0,1 0 0 0 0,0 1 0 0 0,1-1 0 0 0,0 1 0 0 0,1 0 0 0 0,0-1 0 0 0,-1 20 0 0 0,3-27 21 0 0,0 0 0 0 0,0 0 0 0 0,0 0 0 0 0,0 0 0 0 0,1 0 0 0 0,-1 0 0 0 0,1 0 0 0 0,0 0 0 0 0,-1 0 0 0 0,1 0 0 0 0,0 0 0 0 0,0-1 0 0 0,0 1 0 0 0,0 0 0 0 0,0-1 0 0 0,1 1 0 0 0,-1 0 0 0 0,1-1 0 0 0,-1 0 0 0 0,1 1 0 0 0,-1-1 0 0 0,1 0 1 0 0,0 0-1 0 0,1 1 0 0 0,2 0 32 0 0,0-1 1 0 0,-1 1-1 0 0,1-1 1 0 0,0-1 0 0 0,-1 1-1 0 0,1-1 1 0 0,7 0-1 0 0,-3 1 30 0 0,14-2 67 0 0,1 0-1 0 0,29-6 0 0 0,-16 2-69 0 0,-1-2-27 0 0,-35 7-50 0 0,0-1-1 0 0,0 1 1 0 0,0 0-1 0 0,1 0 1 0 0,-1 0-1 0 0,0-1 1 0 0,0 1-1 0 0,0 0 1 0 0,0-1-1 0 0,0 1 1 0 0,0-1-1 0 0,0 1 1 0 0,0-1 0 0 0,-1 0-1 0 0,1 1 1 0 0,0-1-1 0 0,0 0 1 0 0,0 0-1 0 0,-1 0 1 0 0,1 1-1 0 0,0-1 1 0 0,-1 0-1 0 0,2-1 1 0 0,0-2 27 0 0,8-12 89 0 0,0 0 0 0 0,-1 0-1 0 0,-1-1 1 0 0,13-34 0 0 0,-8 17-60 0 0,54-123 39 0 0,-21 53-3258 0 0,-32 65-867 0 0,-13 37 2503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0 452 6911 0 0,'0'0'528'0'0,"28"19"18598"0"0,-23-17-17231 0 0,-4-1-1404 0 0,1-1-287 0 0,1-1-195 0 0,-1 1-1 0 0,1 0 1 0 0,0-1-1 0 0,0 0 1 0 0,-1 0-1 0 0,1 0 1 0 0,0 0 0 0 0,-1 0-1 0 0,1 0 1 0 0,-1 0-1 0 0,0-1 1 0 0,1 1-1 0 0,-1-1 1 0 0,0 0 0 0 0,0 0-1 0 0,0 0 1 0 0,3-3-1 0 0,-2 1-6 0 0,19-21 14 0 0,-1-1 0 0 0,-2-1 0 0 0,29-52 0 0 0,-44 72-16 0 0,24-44-101 0 0,-12 22 117 0 0,0 0 1 0 0,2 0-1 0 0,29-33 0 0 0,-41 54-353 0 0,1 1-1 0 0,0 1 0 0 0,0-1 1 0 0,1 1-1 0 0,-1 1 0 0 0,1-1 1 0 0,1 1-1 0 0,-1 0 0 0 0,1 1 1 0 0,0 0-1 0 0,-1 1 0 0 0,2 0 1 0 0,-1 0-1 0 0,0 0 0 0 0,1 2 1 0 0,11-2-1 0 0,1 2-5566 0 0,0 2-1728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82 11055 0 0,'1'-1'506'0'0,"4"-5"-290"0"0,1 0 0 0 0,-1 0 0 0 0,5-9 1 0 0,0-5 2564 0 0,-7-1 6711 0 0,-23 15-7180 0 0,16 6-2280 0 0,-1 0 0 0 0,0 1-1 0 0,0-1 1 0 0,1 1 0 0 0,-1 0 0 0 0,0 0-1 0 0,1 1 1 0 0,-1 0 0 0 0,-5 2 0 0 0,-39 24 97 0 0,39-21-124 0 0,-18 13-36 0 0,1 1-1 0 0,1 0 1 0 0,0 3-1 0 0,2 0 1 0 0,1 1-1 0 0,1 1 1 0 0,-28 44-1 0 0,42-57-16 0 0,5-3 36 0 0,3-9 13 0 0,0 0-1 0 0,0 1 0 0 0,0-1 1 0 0,1 0-1 0 0,-1 0 1 0 0,0 0-1 0 0,1 0 1 0 0,-1 0-1 0 0,0-1 1 0 0,1 1-1 0 0,-1 0 1 0 0,1 0-1 0 0,-1 0 0 0 0,1 0 1 0 0,0 0-1 0 0,-1-1 1 0 0,1 1-1 0 0,0 0 1 0 0,0 0-1 0 0,-1-1 1 0 0,3 2-1 0 0,-1-1 2 0 0,0 0 0 0 0,0-1 0 0 0,0 1 0 0 0,0-1 0 0 0,0 1 0 0 0,0-1 0 0 0,0 0 0 0 0,0 0 0 0 0,0 0 0 0 0,3 0 0 0 0,4-1 6 0 0,0-1 0 0 0,0 0 0 0 0,17-5 0 0 0,-4-3-133 0 0,0-1-1 0 0,0 0 1 0 0,35-27-1 0 0,9-3-271 0 0,-41 28 139 0 0,17-8-205 0 0,-41 20 1259 0 0,-1 4-711 0 0,-1 0 0 0 0,1-1 0 0 0,-1 1 0 0 0,0 0 0 0 0,0 0 0 0 0,0-1 0 0 0,-2 3-1 0 0,-3 8 117 0 0,3-3-132 0 0,1-1 0 0 0,0 0 0 0 0,0 16 0 0 0,1-1-2498 0 0,7-16-1722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67 6447 0 0,'11'-11'19'0'0,"1"1"-1"0"0,13-9 0 0 0,9 0 1792 0 0,-11 12 13597 0 0,-27 17-13563 0 0,-3 3-1563 0 0,-1 0 1 0 0,0-1-1 0 0,-1 0 0 0 0,0 0 0 0 0,-22 20 0 0 0,3-3-196 0 0,-4 8-53 0 0,1 2 0 0 0,2 1 0 0 0,-45 81 0 0 0,73-117-34 0 0,-1-1 0 0 0,1 0 0 0 0,-1 0 0 0 0,1 1 0 0 0,0-1 0 0 0,1 1 0 0 0,-1-1 0 0 0,0 1 0 0 0,1-1 0 0 0,0 1 0 0 0,0 0 0 0 0,0-1 0 0 0,0 1 0 0 0,2 5 0 0 0,-2-7-2 0 0,1 0-1 0 0,0 0 1 0 0,0 0-1 0 0,0 0 1 0 0,0 0 0 0 0,1 0-1 0 0,-1 0 1 0 0,0 0-1 0 0,1 0 1 0 0,-1 0 0 0 0,1-1-1 0 0,0 1 1 0 0,-1-1-1 0 0,1 1 1 0 0,0-1-1 0 0,0 0 1 0 0,0 0 0 0 0,0 0-1 0 0,0 0 1 0 0,0 0-1 0 0,0 0 1 0 0,1 0 0 0 0,1 0-1 0 0,4 0-331 0 0,1 1 0 0 0,-1-2 1 0 0,0 1-1 0 0,0-1 0 0 0,1 0 0 0 0,-1-1 0 0 0,0 0 0 0 0,15-3 0 0 0,-3-1-1033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13359 0 0,'0'0'1027'0'0,"-5"7"-343"0"0,3-3-40 0 0,0 0-1 0 0,0 0 1 0 0,0 1-1 0 0,0-1 1 0 0,1 0 0 0 0,0 1-1 0 0,0 0 1 0 0,0-1-1 0 0,0 1 1 0 0,1 0 0 0 0,0 7-1 0 0,1-4-271 0 0,0 0 0 0 0,0 0 0 0 0,1 0 0 0 0,0 0 0 0 0,1 0 0 0 0,4 9 0 0 0,1-1-174 0 0,0-1 0 0 0,2 1 0 0 0,0-2 0 0 0,0 0 0 0 0,20 21-1 0 0,-23-27-335 0 0,2-1-1 0 0,-1 0 0 0 0,1 0 0 0 0,0 0 0 0 0,0-1 0 0 0,0 0 0 0 0,1-1 0 0 0,0 0 0 0 0,0-1 1 0 0,1 0-1 0 0,15 4 0 0 0,-24-8-258 0 0,0 0 1 0 0,0 0-1 0 0,0 0 1 0 0,0 0-1 0 0,0-1 1 0 0,0 1-1 0 0,1-1 1 0 0,-1 0-1 0 0,0 1 1 0 0,0-1-1 0 0,-1 0 1 0 0,3-1 0 0 0,6-4-4974 0 0,0-2-865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1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556 278 5527 0 0,'15'-21'670'0'0,"-2"-1"0"0"0,0 0 0 0 0,13-30 0 0 0,10-33 6761 0 0,-3 9-1859 0 0,-41 87-4260 0 0,7-9-1107 0 0,-72 122 2220 0 0,27-43-1602 0 0,-154 226 1008 0 0,-42 74-909 0 0,152-185-843 0 0,86-184-112 0 0,0 1-1 0 0,1 0 0 0 0,1 0 1 0 0,0 0-1 0 0,1 0 1 0 0,0 18-1 0 0,0-3-27 0 0,1-25-146 0 0,0 0 0 0 0,0 0 0 0 0,-1-1 0 0 0,1 1 0 0 0,-1-1 0 0 0,0 1 0 0 0,1 0 0 0 0,-1-1 0 0 0,0 1 0 0 0,-2 2 0 0 0,-3 1-996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2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6479 0 0,'43'-86'724'0'0,"-31"62"-605"0"0,-6 11 1202 0 0,0 0 1 0 0,2 1-1 0 0,-1 0 0 0 0,16-18 1 0 0,-23 30-1153 0 0,0-1 1 0 0,0 1-1 0 0,1 0 0 0 0,-1 0 1 0 0,0-1-1 0 0,0 1 1 0 0,1-1 508 0 0,-1 1-509 0 0,0 0 1 0 0,0 0-1 0 0,1 0 1 0 0,-1 0-1 0 0,0 0 0 0 0,0-1 1 0 0,1 1-1 0 0,-1 0 1 0 0,0 0-1 0 0,0 0 1 0 0,1 0-1 0 0,-1 0 1 0 0,0 0-1 0 0,0 0 1 0 0,1 0-1 0 0,-1 0 1 0 0,0 0-1 0 0,0 0 0 0 0,1 0 1 0 0,-1 0-1 0 0,0 0 1 0 0,0 0-1 0 0,1 0 1 0 0,-1 0-1 0 0,0 0 1 0 0,0 0-1 0 0,1 0 1 0 0,-1 1-1 0 0,0-1 1 0 0,0 0-1 0 0,1 0 0 0 0,-1 1 509 0 0,1-1-508 0 0,-1 0-1 0 0,0 1 1 0 0,1 0 27 0 0,-1 1-1 0 0,1 0 1 0 0,-1 0 0 0 0,1 0 0 0 0,-1 0 0 0 0,0 0 0 0 0,0 4 0 0 0,-3 39-640 0 0,-21 86 907 0 0,-5 36-231 0 0,27-147-228 0 0,-14 155-586 0 0,19-142-496 0 0,9-37 967 0 0,-8 1 105 0 0,1 1 0 0 0,-1-1 0 0 0,0 0 0 0 0,0 0 0 0 0,0 0 0 0 0,-1-1 0 0 0,1 1 0 0 0,5-8 0 0 0,23-36 124 0 0,-24 34-78 0 0,168-264 111 0 0,-172 271-150 0 0,-1 2 15 0 0,0 0 0 0 0,0 0 0 0 0,1 0 0 0 0,5-6 0 0 0,-7 9 125 0 0,-1 1-123 0 0,0 1-1 0 0,0-1 0 0 0,0 0 0 0 0,0 1 0 0 0,0-1 0 0 0,0 0 1 0 0,0 1-1 0 0,0 0 0 0 0,0-1 0 0 0,0 1 0 0 0,0-1 0 0 0,0 1 1 0 0,0 0-1 0 0,-1 0 0 0 0,1 0 0 0 0,0-1 0 0 0,0 1 0 0 0,-1 0 1 0 0,1 0-1 0 0,0 2 0 0 0,10 20 112 0 0,-3 1-50 0 0,-2 1 0 0 0,-1 0 0 0 0,-1 1 0 0 0,1 30-1 0 0,0-1 10 0 0,-2-20-81 0 0,-1-14 15 0 0,1 0-1 0 0,7 30 0 0 0,-5-36-11 0 0,2-5 42 0 0,-7-10-47 0 0,1 0 0 0 0,-1 0 0 0 0,1 0 0 0 0,0 0 0 0 0,-1 0 0 0 0,1 0 0 0 0,-1 0 0 0 0,1 0 0 0 0,0 0 0 0 0,-1 0 0 0 0,1 0 0 0 0,-1 0 0 0 0,1 0 1 0 0,0-1-1 0 0,-1 1 0 0 0,1 0 0 0 0,-1 0 0 0 0,1-1 0 0 0,-1 1 0 0 0,1 0 0 0 0,0-1 0 0 0,0 0 5 0 0,3-2 14 0 0,0 0 1 0 0,0-1-1 0 0,-1 1 0 0 0,1-1 0 0 0,-1 0 0 0 0,0 0 1 0 0,0-1-1 0 0,0 1 0 0 0,0 0 0 0 0,-1-1 0 0 0,3-7 1 0 0,6-8 39 0 0,83-159 608 0 0,1 26-624 0 0,-76 126-209 0 0,1 2-1 0 0,1 0 1 0 0,38-34-1 0 0,-55 55-38 0 0,0 1-1 0 0,0 0 1 0 0,0 0 0 0 0,0 1-1 0 0,10-5 1 0 0,12 1-7485 0 0,-15 4 860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2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40 4607 0 0,'0'0'208'0'0,"6"-7"32"0"0,-3-6 8260 0 0,-2 12-8272 0 0,-1 1 0 0 0,0-1 0 0 0,0 1 0 0 0,0-1 0 0 0,0 1 0 0 0,0-1 0 0 0,0 1 0 0 0,0-1 0 0 0,0 1-1 0 0,0-1 1 0 0,0 1 0 0 0,0-1 0 0 0,-1 1 0 0 0,1-1 0 0 0,0 1 0 0 0,0-1 0 0 0,0 1 0 0 0,0-1-1 0 0,-1 1 1 0 0,1 0 0 0 0,0-1 0 0 0,-1 1 0 0 0,1-1 0 0 0,0 1 0 0 0,-1 0 0 0 0,1-1 0 0 0,-1 0 0 0 0,-2 1-139 0 0,1-1 0 0 0,0 0 0 0 0,-1 1 1 0 0,1 0-1 0 0,-1-1 0 0 0,1 1 0 0 0,-1 0 1 0 0,1 0-1 0 0,-1 0 0 0 0,1 1 1 0 0,-1-1-1 0 0,1 0 0 0 0,-1 1 0 0 0,1 0 1 0 0,-1 0-1 0 0,1 0 0 0 0,0 0 1 0 0,-1 0-1 0 0,1 0 0 0 0,0 0 0 0 0,0 1 1 0 0,-2 1-1 0 0,-7 4-11 0 0,1 2 1 0 0,1-1-1 0 0,-10 11 0 0 0,-2 4-107 0 0,2 1-1 0 0,0 1 1 0 0,1 1 0 0 0,2 0-1 0 0,-25 54 1 0 0,36-68-21 0 0,-4 8-54 0 0,-6 24 0 0 0,13-38 104 0 0,1-1 0 0 0,0 1 0 0 0,0 0 0 0 0,0 0-1 0 0,0-1 1 0 0,1 1 0 0 0,0 0 0 0 0,1 0-1 0 0,0 8 1 0 0,0-11 35 0 0,0-1-1 0 0,-1 1 1 0 0,1-1-1 0 0,0 1 1 0 0,1-1-1 0 0,-1 1 1 0 0,0-1-1 0 0,1 0 0 0 0,-1 1 1 0 0,1-1-1 0 0,-1 0 1 0 0,1 0-1 0 0,0 0 1 0 0,0 0-1 0 0,0 0 1 0 0,0-1-1 0 0,1 1 1 0 0,2 1-1 0 0,-1-1 20 0 0,0 0-1 0 0,0-1 1 0 0,1 0-1 0 0,-1 0 1 0 0,0 0-1 0 0,1 0 1 0 0,-1 0-1 0 0,1-1 1 0 0,-1 0 0 0 0,6 0-1 0 0,4-2 67 0 0,0 0 0 0 0,-1-1 0 0 0,1 0 0 0 0,-1-1 0 0 0,0-1 0 0 0,15-6 0 0 0,-6 0-69 0 0,-1 0 0 0 0,0-2 0 0 0,32-24 0 0 0,-43 29-37 0 0,-1-1 0 0 0,0 0-1 0 0,0 0 1 0 0,-1-1 0 0 0,0 0 0 0 0,-1 0 0 0 0,0-1-1 0 0,10-20 1 0 0,-15 27-22 0 0,-1-1-1 0 0,1 0 0 0 0,-1 0 1 0 0,0 0-1 0 0,0 0 1 0 0,0 1-1 0 0,-1-1 0 0 0,0 0 1 0 0,0 0-1 0 0,0 0 1 0 0,-2-8-1 0 0,1 5-22 0 0,-1 1 0 0 0,-1-1 0 0 0,1 1 0 0 0,-1 0 0 0 0,-1 0 0 0 0,1 0 0 0 0,-5-6 0 0 0,1 3-26 0 0,0 0 1 0 0,-1 1 0 0 0,0 0-1 0 0,0 1 1 0 0,-1 0 0 0 0,0 0-1 0 0,0 0 1 0 0,-1 1 0 0 0,-17-9-1 0 0,16 10-408 0 0,0 1 0 0 0,-23-7 0 0 0,29 11 192 0 0,1 0-1 0 0,0 1 1 0 0,-1-1 0 0 0,1 1 0 0 0,0 0-1 0 0,-1 0 1 0 0,1 0 0 0 0,0 0 0 0 0,-1 1-1 0 0,1 0 1 0 0,-6 1 0 0 0,9-1-667 0 0,0 2-424 0 0,0-3 1272 0 0,1 1 1 0 0,0-1-1 0 0,-1 1 1 0 0,1-1-1 0 0,0 1 1 0 0,0-1-1 0 0,-1 1 0 0 0,1-1 1 0 0,0 1-1 0 0,0-1 1 0 0,0 1-1 0 0,0-1 1 0 0,0 1-1 0 0,0-1 1 0 0,0 1-1 0 0,0-1 0 0 0,0 2 1 0 0,13 19-2184 0 0,-1-10 1131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11167 0 0,'0'0'5539'0'0,"0"2"-4666"0"0,-5 21 578 0 0,0 0-1 0 0,-14 38 0 0 0,-24 43-200 0 0,43-104-1250 0 0,-138 282 539 0 0,117-244-390 0 0,2 0 1 0 0,2 2-1 0 0,-16 52 0 0 0,30-78-145 0 0,-9 25-188 0 0,11-38-13 0 0,1 0 0 0 0,-1 0 0 0 0,1 0 0 0 0,-1 0 0 0 0,1 0 0 0 0,-1-1 0 0 0,0 1 0 0 0,0 0 0 0 0,1 0 0 0 0,-1 0-1 0 0,0-1 1 0 0,0 1 0 0 0,0 0 0 0 0,0-1 0 0 0,1 1 0 0 0,-1-1 0 0 0,0 1 0 0 0,0-1 0 0 0,0 0 0 0 0,0 1-1 0 0,0-1 1 0 0,0 0 0 0 0,-1 1 0 0 0,1-1 0 0 0,0 0 0 0 0,0 0 0 0 0,0 0 0 0 0,0 0 0 0 0,0 0 0 0 0,0 0 0 0 0,0-1-1 0 0,0 1 1 0 0,-2-1 0 0 0,3 1 55 0 0,-1 0 0 0 0,1 0-1 0 0,0 0 1 0 0,-1 0 0 0 0,1-1-1 0 0,0 1 1 0 0,-1 0 0 0 0,1 0-1 0 0,0-1 1 0 0,-1 1 0 0 0,1 0 0 0 0,0-1-1 0 0,0 1 1 0 0,-1 0 0 0 0,1-1-1 0 0,0 1 1 0 0,0 0 0 0 0,0-1-1 0 0,0 1 1 0 0,-1 0 0 0 0,1-1 0 0 0,0 0-624 0 0,-4-8-4390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2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34 573 8751 0 0,'-3'0'10486'0'0,"-11"1"-5904"0"0,12-2-4524 0 0,1 0 0 0 0,0 0 0 0 0,0 0 0 0 0,0 0 0 0 0,0 0 0 0 0,0-1-1 0 0,0 1 1 0 0,0 0 0 0 0,0-1 0 0 0,0 1 0 0 0,0 0 0 0 0,1-1 0 0 0,-1 1 0 0 0,1-1 0 0 0,-1 0 0 0 0,1 1 0 0 0,-1-1-1 0 0,1 1 1 0 0,0-1 0 0 0,0 1 0 0 0,0-1 0 0 0,0 0 0 0 0,0 1 0 0 0,0-3 0 0 0,1-5-7 0 0,0 1 1 0 0,1 0-1 0 0,3-13 0 0 0,11-21 104 0 0,2 1-1 0 0,1 1 1 0 0,2 0-1 0 0,28-39 0 0 0,-46 75-163 0 0,77-112-400 0 0,-68 101-307 0 0,1 0 0 0 0,0 1 0 0 0,1 0 0 0 0,1 1 0 0 0,18-13 0 0 0,-24 21-41 0 0,-1 0-1 0 0,1 0 1 0 0,10-3 0 0 0,6 0-841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2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 9671 0 0,'-2'-8'12253'0'0,"-13"10"-11351"0"0,7 0-778 0 0,0 1 0 0 0,-1 0 0 0 0,1 0 0 0 0,0 1 1 0 0,0 0-1 0 0,-12 10 0 0 0,-44 36 672 0 0,50-38-752 0 0,-78 77-647 0 0,70-68 475 0 0,20-19 19 0 0,0 0 0 0 0,0 0 0 0 0,1 0 0 0 0,-1-1 0 0 0,0 2 0 0 0,1-1 0 0 0,0 0 0 0 0,-1 0 0 0 0,1 0 0 0 0,0 1 0 0 0,0-1 0 0 0,0 0 0 0 0,0 4 0 0 0,2-5 34 0 0,0 0 0 0 0,0 0 0 0 0,0 0 0 0 0,0 0 0 0 0,1 0 0 0 0,-1-1 0 0 0,0 1 0 0 0,1 0 0 0 0,-1 0 0 0 0,0-1 0 0 0,1 1 0 0 0,-1-1 0 0 0,3 1 0 0 0,-3-1 3 0 0,24 9 166 0 0,-1 0 0 0 0,0 2 0 0 0,0 0-1 0 0,-1 2 1 0 0,26 18 0 0 0,-37-22 181 0 0,-1 1-1 0 0,1 0 1 0 0,-2 0 0 0 0,0 1 0 0 0,0 1 0 0 0,-1-1 0 0 0,0 2 0 0 0,-1-1 0 0 0,0 1 0 0 0,9 22 0 0 0,-16-33-198 0 0,0 1 0 0 0,0-1 0 0 0,-1 1 0 0 0,1-1-1 0 0,-1 1 1 0 0,1-1 0 0 0,-1 1 0 0 0,0 0 0 0 0,0-1 0 0 0,0 1 0 0 0,0-1-1 0 0,0 1 1 0 0,-1-1 0 0 0,1 1 0 0 0,-1-1 0 0 0,-1 4 0 0 0,0-2 3 0 0,0-1 1 0 0,0 1-1 0 0,0-1 1 0 0,0 1 0 0 0,-1-1-1 0 0,1 0 1 0 0,-1 0-1 0 0,0 0 1 0 0,-4 3 0 0 0,-6 3-33 0 0,1 0 1 0 0,-1-2 0 0 0,0 1-1 0 0,-21 6 1 0 0,16-6-280 0 0,-38 11 0 0 0,50-18-130 0 0,0 0 1 0 0,0 0 0 0 0,0 0 0 0 0,-1 0-1 0 0,1-1 1 0 0,0 0 0 0 0,0 0 0 0 0,0-1-1 0 0,0 0 1 0 0,-11-3 0 0 0,4-2-1203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2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120 189 13359 0 0,'0'0'612'0'0,"2"1"-14"0"0,10 10 1052 0 0,1 1 0 0 0,10 15 0 0 0,21 19 5537 0 0,-39-41-7353 0 0,1-1-1 0 0,0 1 0 0 0,10 5 0 0 0,-10-7 159 0 0,1-1-1 0 0,-1 0 1 0 0,0 0-1 0 0,1 0 1 0 0,0 0-1 0 0,-1-1 1 0 0,1 0 0 0 0,0-1-1 0 0,0 0 1 0 0,0 0-1 0 0,0 0 1 0 0,-1-1-1 0 0,1 0 1 0 0,0 0-1 0 0,-1 0 1 0 0,12-5-1 0 0,6-3-235 0 0,1-2-1 0 0,43-25 0 0 0,-56 29 147 0 0,-2 1 43 0 0,0 0 0 0 0,-1-1 0 0 0,0 0-1 0 0,0-1 1 0 0,0 0 0 0 0,-1 0 0 0 0,14-17 0 0 0,-18 19 27 0 0,-1 0-1 0 0,1 1 1 0 0,-1-2 0 0 0,0 1 0 0 0,0 0 0 0 0,-1 0 0 0 0,0-1-1 0 0,0 0 1 0 0,-1 1 0 0 0,1-1 0 0 0,-2 0 0 0 0,1 0-1 0 0,-1 1 1 0 0,0-13 0 0 0,-1 14-20 0 0,1 1 0 0 0,-1 0 0 0 0,0-1-1 0 0,0 1 1 0 0,0 0 0 0 0,0 0 0 0 0,-1-1 0 0 0,0 1 0 0 0,-2-3-1 0 0,3 5 19 0 0,-1 0-1 0 0,1 1 1 0 0,0-1 0 0 0,-1 0-1 0 0,0 1 1 0 0,1 0-1 0 0,-1-1 1 0 0,0 1-1 0 0,1 0 1 0 0,-1 0-1 0 0,0 0 1 0 0,0 0-1 0 0,0 0 1 0 0,0 0 0 0 0,0 1-1 0 0,0-1 1 0 0,0 1-1 0 0,-1-1 1 0 0,1 1-1 0 0,-3 0 1 0 0,-4 0 15 0 0,1 0 1 0 0,0 1 0 0 0,-1 0-1 0 0,1 1 1 0 0,0-1-1 0 0,-1 2 1 0 0,1-1 0 0 0,0 1-1 0 0,1 0 1 0 0,-1 1-1 0 0,1 0 1 0 0,-9 5-1 0 0,-8 8 106 0 0,0 2 0 0 0,-23 21-1 0 0,33-27-29 0 0,-40 40 75 0 0,2 2 0 0 0,3 2 0 0 0,-48 72 0 0 0,43-46-84 0 0,49-73-48 0 0,0 0 0 0 0,0 1 0 0 0,1-1 0 0 0,0 1 0 0 0,1 0 0 0 0,-3 17 0 0 0,6-24 4 0 0,-1-1-1 0 0,1 1 1 0 0,0-1-1 0 0,0 1 1 0 0,1 0 0 0 0,-1-1-1 0 0,1 1 1 0 0,-1-1-1 0 0,1 1 1 0 0,0-1-1 0 0,0 0 1 0 0,1 1 0 0 0,-1-1-1 0 0,1 0 1 0 0,-1 0-1 0 0,4 5 1 0 0,-1-5 16 0 0,-1 1 1 0 0,0-1-1 0 0,1 0 0 0 0,0 0 1 0 0,0 0-1 0 0,-1-1 0 0 0,2 1 1 0 0,-1-1-1 0 0,0 0 0 0 0,0 0 1 0 0,5 1-1 0 0,10 2 79 0 0,0-1-1 0 0,1-1 1 0 0,-1 0 0 0 0,34-1-1 0 0,-52-2-100 0 0,9 0-12 0 0,157-1 826 0 0,-145-1-1210 0 0,1-1 0 0 0,-1-1 0 0 0,0 0 0 0 0,0-2 0 0 0,29-11-1 0 0,-30 7-7942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2:2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16127 0 0,'0'0'14421'0'0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1233 1 14335 0 0,'0'0'1443'0'0,"2"4"-1323"0"0,7 14-107 0 0,-9-17-10 0 0,0-1-1 0 0,0 1 0 0 0,0 0 1 0 0,0-1-1 0 0,0 1 0 0 0,-1-1 1 0 0,1 1-1 0 0,0-1 0 0 0,0 1 1 0 0,0 0-1 0 0,-1-1 0 0 0,1 1 1 0 0,0-1-1 0 0,-1 1 1 0 0,1-1-1 0 0,0 1 0 0 0,-1-1 1 0 0,1 0-1 0 0,0 1 0 0 0,-1-1 1 0 0,1 1-1 0 0,-1-1 0 0 0,0 1 1 0 0,-14 7 106 0 0,11-6-75 0 0,-58 27 326 0 0,-1-2 0 0 0,-79 22 0 0 0,107-38-334 0 0,-23 8 12 0 0,-2-2-1 0 0,-95 14 1 0 0,135-29-36 0 0,-90 8 79 0 0,88-9-189 0 0,0-1-1 0 0,-44-7 0 0 0,64 7 75 0 0,1 0-1 0 0,-1-1 1 0 0,0 1-1 0 0,0-1 1 0 0,0 0-1 0 0,1 1 1 0 0,-1-1-1 0 0,0 0 1 0 0,1 0-1 0 0,-1 0 1 0 0,1 0-1 0 0,-1 0 1 0 0,1-1-1 0 0,-1 1 1 0 0,1 0-1 0 0,0-1 1 0 0,0 1-1 0 0,0-1 1 0 0,0 1-1 0 0,0-1 0 0 0,0 0 1 0 0,-1-2-1 0 0,2 3-5 0 0,-1-1 0 0 0,1 1-1 0 0,0-1 1 0 0,-1 1-1 0 0,1-1 1 0 0,0 1 0 0 0,0-1-1 0 0,1 1 1 0 0,-1-1-1 0 0,0 1 1 0 0,0-1 0 0 0,1 0-1 0 0,-1 1 1 0 0,1-1-1 0 0,-1 1 1 0 0,1 0-1 0 0,-1-1 1 0 0,1 1 0 0 0,0 0-1 0 0,0-1 1 0 0,0 1-1 0 0,0 0 1 0 0,0 0 0 0 0,0-1-1 0 0,0 1 1 0 0,0 0-1 0 0,3-1 1 0 0,0-1 11 0 0,0 0 0 0 0,0 1 0 0 0,0 0 0 0 0,1 0 0 0 0,-1 0 0 0 0,1 0 1 0 0,-1 1-1 0 0,1-1 0 0 0,0 1 0 0 0,0 1 0 0 0,-1-1 0 0 0,11 0 0 0 0,-14 1 37 0 0,1 0 0 0 0,0 0 0 0 0,0 1 0 0 0,0-1 0 0 0,0 0 0 0 0,-1 1 0 0 0,1-1 0 0 0,0 1 0 0 0,0-1 0 0 0,-1 1 0 0 0,1 0 0 0 0,0 0 0 0 0,-1 0 0 0 0,1 0 0 0 0,0 0 0 0 0,-1 0 0 0 0,0 0 0 0 0,1 0 0 0 0,-1 1 0 0 0,0-1 0 0 0,0 0 0 0 0,1 1 0 0 0,-1-1 0 0 0,0 1 0 0 0,0 0 0 0 0,-1-1 0 0 0,1 1 0 0 0,0 0 0 0 0,0-1 0 0 0,-1 1 0 0 0,1 0 0 0 0,-1 0 0 0 0,0 0 0 0 0,0-1 0 0 0,1 4 0 0 0,-1 4 64 0 0,-1 0 0 0 0,0 0 0 0 0,0 0 0 0 0,0 0-1 0 0,-1 0 1 0 0,-1-1 0 0 0,1 1 0 0 0,-6 9 0 0 0,-35 66 506 0 0,27-56-414 0 0,-7 13 26 0 0,-164 272 668 0 0,60-141-466 0 0,77-99-146 0 0,20-27-136 0 0,29-44 285 0 0,13-5-207 0 0,-8 2-149 0 0,27-8 234 0 0,44-20 1 0 0,-54 19-181 0 0,2 2 1 0 0,-1 0-1 0 0,1 1 1 0 0,35-5-1 0 0,-8 8 350 0 0,-1 3 0 0 0,53 5-1 0 0,33 1 158 0 0,-119-5-1903 0 0,-8-1-4608 0 0,-6-1 4929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11255 0 0,'0'0'1306'0'0,"4"-14"668"0"0,-3 12-1814 0 0,1 0 0 0 0,-1 0-1 0 0,1 0 1 0 0,0 0-1 0 0,-1 0 1 0 0,1 0 0 0 0,0 0-1 0 0,0 0 1 0 0,0 1 0 0 0,0-1-1 0 0,0 1 1 0 0,1 0 0 0 0,-1-1-1 0 0,0 1 1 0 0,5-1-1 0 0,5-2 279 0 0,0 1-1 0 0,13-2 0 0 0,-15 3-144 0 0,39-5 363 0 0,0 2 0 0 0,78 3 1 0 0,-40 1-609 0 0,-1 2-2400 0 0,-60-2 1016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0,'0'0'919'0'0,"0"2"-759"0"0,-1 4 217 0 0,1 0 0 0 0,0 0-1 0 0,0-1 1 0 0,1 1 0 0 0,0 0 0 0 0,0 0 0 0 0,0-1 0 0 0,1 1-1 0 0,0 0 1 0 0,0-1 0 0 0,0 1 0 0 0,1-1 0 0 0,-1 0 0 0 0,1 0-1 0 0,0 0 1 0 0,1 0 0 0 0,0-1 0 0 0,6 8 0 0 0,1-1 116 0 0,1 0 1 0 0,0-1-1 0 0,0 0 1 0 0,2-1 0 0 0,23 13-1 0 0,19 7 78 0 0,-1 3-1 0 0,55 43 1 0 0,43 34-2069 0 0,-151-108 932 0 0,0-1-1127 0 0,-1 0 1503 0 0,0 0 0 0 0,0-1-1 0 0,0 1 1 0 0,0-1 0 0 0,0 1 0 0 0,0 0 0 0 0,0-1 0 0 0,0 0 0 0 0,0 1 0 0 0,-1-1 0 0 0,1 1 0 0 0,0-1 0 0 0,0 0 0 0 0,0 0 0 0 0,-1 1-1 0 0,1-1 1 0 0,-1 0 0 0 0,1 0 0 0 0,0 0 0 0 0,-1 0 0 0 0,1 0 0 0 0,0-1 0 0 0,4-14-1537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7 15983 0 0,'-8'4'1446'0'0,"-5"7"-1342"0"0,0-1 0 0 0,-13 17 1 0 0,-3 1 198 0 0,-51 45 685 0 0,-103 90 254 0 0,147-135-1175 0 0,-2-1 0 0 0,0-1 0 0 0,-53 24 0 0 0,77-42-69 0 0,12-6-100 0 0,-1 0-1 0 0,1-1 0 0 0,-1 1 1 0 0,1-1-1 0 0,-1 0 1 0 0,0 1-1 0 0,0-1 0 0 0,-5 1 1 0 0</inkml:trace>
  <inkml:trace contextRef="#ctx0" brushRef="#br0" timeOffset="1">1115 1 8751 0 0,'0'0'674'0'0,"-6"6"974"0"0,5-5-1079 0 0,0 0 0 0 0,0 1 0 0 0,0-1 0 0 0,0 0 0 0 0,0 0 0 0 0,0 1 0 0 0,0-1 1 0 0,0 1-1 0 0,1-1 0 0 0,-1 0 0 0 0,0 1 0 0 0,1 0 0 0 0,-1-1 0 0 0,1 1 0 0 0,0-1 1 0 0,-1 1-1 0 0,1-1 0 0 0,0 4 0 0 0,6 10-1098 0 0,7 0-1501 0 0,-4-10 854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8751 0 0,'0'0'9416'0'0,"12"-1"-7544"0"0,-4-3-960 0 0,-3 0 64 0 0,0-3-2160 0 0,-1 2-288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11575 0 0,'0'0'1158'0'0,"-1"2"-1062"0"0,-6 4 95 0 0,1 0 0 0 0,0 1 0 0 0,0 0 0 0 0,1 0 0 0 0,0 1 0 0 0,0-1 0 0 0,0 1 0 0 0,1 0 0 0 0,1 1 0 0 0,-4 8 0 0 0,-4 18 191 0 0,-8 39 1 0 0,17-64-385 0 0,-21 91 51 0 0,-43 115 0 0 0,54-184-44 0 0,-1-1 0 0 0,-2-1 0 0 0,-1 0 0 0 0,-1-1 0 0 0,-1-1 0 0 0,-2-1 0 0 0,-40 44 0 0 0,-26 5-5 0 0,57-52 0 0 0,1 0 0 0 0,-42 49 0 0 0,69-72 2 0 0,1 0-1 0 0,-1 0 1 0 0,0 0-1 0 0,1 0 0 0 0,-1-1 1 0 0,0 1-1 0 0,1 0 1 0 0,-1 0-1 0 0,1 0 1 0 0,0 0-1 0 0,-1 0 0 0 0,1 0 1 0 0,0 0-1 0 0,-1 2 1 0 0,1-3 3 0 0,1 0 1 0 0,-1 0 0 0 0,0 0 0 0 0,0 1 0 0 0,0-1-1 0 0,1 0 1 0 0,-1 0 0 0 0,0 0 0 0 0,0 0 0 0 0,1 1-1 0 0,-1-1 1 0 0,0 0 0 0 0,0 0 0 0 0,1 0-1 0 0,-1 0 1 0 0,0 0 0 0 0,0 0 0 0 0,1 0 0 0 0,-1 0-1 0 0,0 0 1 0 0,0 0 0 0 0,1 0 0 0 0,-1 0 0 0 0,0 0-1 0 0,1 0 1 0 0,-1 0 0 0 0,0 0 0 0 0,0 0-1 0 0,1 0 1 0 0,-1 0 0 0 0,0-1 0 0 0,1 1 0 0 0,30-13 373 0 0,-28 11-360 0 0,143-68 1137 0 0,-122 60-934 0 0,1 1 1 0 0,0 2-1 0 0,0 0 0 0 0,34-3 1 0 0,-23 7-188 0 0,1 1 1 0 0,0 1-1 0 0,-1 3 1 0 0,50 7-1 0 0,-19 4-851 0 0,-65-13 436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1839 0 0,'-2'0'134'0'0,"-16"7"845"0"0,14-5 184 0 0,0 0 0 0 0,0 0 0 0 0,1 0 0 0 0,-1 0 0 0 0,-4 4 0 0 0,7-5-787 0 0,0 0 0 0 0,0 1 0 0 0,0-1 0 0 0,0 0 0 0 0,0 0 0 0 0,0 0 0 0 0,0 1 1 0 0,0-1-1 0 0,1 1 0 0 0,-1-1 0 0 0,1 0 0 0 0,-1 1 0 0 0,1-1 0 0 0,-1 1 0 0 0,1-1 0 0 0,-1 3 0 0 0,1-2-381 0 0,0 0-1 0 0,1-1 1 0 0,-1 1-1 0 0,0 0 1 0 0,1 0-1 0 0,-1-1 1 0 0,1 1 0 0 0,-1 0-1 0 0,1 0 1 0 0,1 2-1 0 0,8 12 475 0 0,0 0-1 0 0,1-1 0 0 0,1 0 1 0 0,23 22-1 0 0,62 47 338 0 0,-65-57-458 0 0,13 10 64 0 0,87 78 976 0 0,-114-97-1199 0 0,-1 0 0 0 0,-1 1 0 0 0,-1 1 0 0 0,24 42 0 0 0,-34-54-176 0 0,-2 0 0 0 0,1 1 0 0 0,-1 0-1 0 0,0 0 1 0 0,-1 0 0 0 0,0 0-1 0 0,-1 0 1 0 0,1 0 0 0 0,-2 0-1 0 0,0 12 1 0 0,-1-7 4 0 0,0-1 1 0 0,-2 0-1 0 0,1 0 1 0 0,-2 0-1 0 0,0 0 0 0 0,-7 16 1 0 0,-8 8 35 0 0,-2 0 0 0 0,-1-1 0 0 0,-40 47 0 0 0,52-69-37 0 0,-22 28 4 0 0,-7 11 29 0 0,-59 61-1 0 0,84-101-36 0 0,13-13-11 0 0,-19 16-312 0 0,-24 21 0 0 0,37-30 173 0 0,-6 6-9351 0 0,8-5 3909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137 249 5983 0 0,'-3'6'12238'0'0,"152"-63"-10633"0"0,-138 53-1584 0 0,8-5-217 0 0,0-1-1 0 0,-1 0 0 0 0,0-1 1 0 0,0-1-1 0 0,-2-1 1 0 0,31-29-1 0 0,-42 37 97 0 0,-1 0 0 0 0,0 0-1 0 0,0 0 1 0 0,0 0 0 0 0,-1-1-1 0 0,3-5 1 0 0,-5 9 67 0 0,-1 1 1 0 0,1-1-1 0 0,-1 0 0 0 0,1 1 1 0 0,-1-1-1 0 0,0 0 0 0 0,1 1 0 0 0,-1-1 1 0 0,0 0-1 0 0,0 1 0 0 0,0-1 1 0 0,-1-2-1 0 0,1 3 12 0 0,0 0 1 0 0,-1 0-1 0 0,1 0 0 0 0,-1 0 1 0 0,1 0-1 0 0,-1 0 1 0 0,0 0-1 0 0,1 1 0 0 0,-1-1 1 0 0,0 0-1 0 0,1 0 1 0 0,-1 1-1 0 0,0-1 0 0 0,0 0 1 0 0,0 1-1 0 0,1-1 1 0 0,-1 1-1 0 0,0-1 0 0 0,0 1 1 0 0,0-1-1 0 0,0 1 1 0 0,-1 0-1 0 0,-3-2-9 0 0,0 1 1 0 0,0 1-1 0 0,0-1 0 0 0,-1 1 1 0 0,1 0-1 0 0,0 0 0 0 0,0 0 1 0 0,0 1-1 0 0,0 0 0 0 0,0 0 1 0 0,0 0-1 0 0,0 1 1 0 0,-6 2-1 0 0,-10 5-148 0 0,-32 19-1 0 0,48-24 176 0 0,-22 12 61 0 0,0 1-1 0 0,2 1 1 0 0,0 1 0 0 0,-33 35-1 0 0,29-25 54 0 0,6-6 12 0 0,-24 30 1 0 0,41-45-59 0 0,0 1-1 0 0,0 0 1 0 0,1 0-1 0 0,0 0 1 0 0,0 1 0 0 0,1 0-1 0 0,-4 17 1 0 0,7-24-20 0 0,0 0-1 0 0,1 0 1 0 0,0 1 0 0 0,-1-1 0 0 0,1 0 0 0 0,1 0-1 0 0,-1 0 1 0 0,0 0 0 0 0,1 0 0 0 0,-1 1 0 0 0,1-1-1 0 0,0 0 1 0 0,0 0 0 0 0,3 5 0 0 0,-2-4 38 0 0,1 0 0 0 0,0 1 1 0 0,0-1-1 0 0,0-1 0 0 0,1 1 1 0 0,0 0-1 0 0,-1-1 0 0 0,8 5 1 0 0,-1-2 26 0 0,-1 0 0 0 0,1-1-1 0 0,0 0 1 0 0,1-1 0 0 0,-1 0 0 0 0,1-1 0 0 0,20 4 0 0 0,-11-5 2 0 0,-1 0-1 0 0,0-2 1 0 0,1 0-1 0 0,-1-1 1 0 0,23-5 0 0 0,-13 1-1292 0 0,31-11 1 0 0,-31 7 164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13 16327 0 0,'0'-1'72'0'0,"0"1"-1"0"0,0-1 0 0 0,0 1 1 0 0,0-1-1 0 0,0 1 0 0 0,0-1 1 0 0,0 1-1 0 0,0-1 0 0 0,0 1 0 0 0,0-1 1 0 0,0 1-1 0 0,0-1 0 0 0,-1 1 1 0 0,1 0-1 0 0,0-1 0 0 0,0 1 1 0 0,-1-1-1 0 0,1 1 0 0 0,0 0 1 0 0,0-1-1 0 0,-1 1 0 0 0,1-1 1 0 0,-1 1-1 0 0,1 0 0 0 0,0 0 1 0 0,-1-1-1 0 0,1 1 0 0 0,-1 0 1 0 0,0 0 18 0 0,0 0 0 0 0,0 0 0 0 0,0 1 0 0 0,0-1 0 0 0,0 0 0 0 0,0 1 0 0 0,0-1 0 0 0,0 1 0 0 0,0-1 0 0 0,0 1 0 0 0,0 0 0 0 0,1-1 0 0 0,-3 3 1 0 0,-3 3 59 0 0,-1 0 0 0 0,1 1 0 0 0,0 0 0 0 0,1 1 0 0 0,0-1 0 0 0,-5 9 0 0 0,-23 53-11 0 0,20-40-34 0 0,-98 218 49 0 0,-85 176-100 0 0,158-343-101 0 0,-8 16-780 0 0,9-37-6493 0 0,29-49 1722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12895 0 0,'0'0'1172'0'0,"0"2"-748"0"0,0-1-227 0 0,1 1 1 0 0,-1 0-1 0 0,1-1 0 0 0,0 1 0 0 0,-1-1 1 0 0,1 1-1 0 0,0-1 0 0 0,0 1 0 0 0,0-1 0 0 0,0 0 1 0 0,0 1-1 0 0,0-1 0 0 0,1 0 0 0 0,-1 0 1 0 0,0 0-1 0 0,0 0 0 0 0,1 0 0 0 0,-1 0 0 0 0,1 0 1 0 0,-1-1-1 0 0,1 1 0 0 0,-1 0 0 0 0,1-1 0 0 0,0 1 1 0 0,-1-1-1 0 0,1 0 0 0 0,0 1 0 0 0,-1-1 1 0 0,1 0-1 0 0,2 0 0 0 0,7 1 194 0 0,0-1 0 0 0,0-1 1 0 0,16-2-1 0 0,-24 3-347 0 0,128-23 1272 0 0,162-50 0 0 0,-226 54-1684 0 0,-17 8-1574 0 0,-28 6 45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6911 0 0,'0'0'528'0'0,"3"-14"1230"0"0,-2 13-1467 0 0,-1 0 0 0 0,1 1 0 0 0,0-1 0 0 0,0 0 0 0 0,-1 0 0 0 0,1 1 0 0 0,0-1 0 0 0,0 0 0 0 0,0 1 0 0 0,0-1 0 0 0,0 1 0 0 0,0-1 0 0 0,0 1 0 0 0,0 0 0 0 0,0-1 0 0 0,0 1 0 0 0,0 0 0 0 0,0 0 0 0 0,0 0 0 0 0,3-1 0 0 0,-2 2-58 0 0,1-1 0 0 0,-1 1 0 0 0,1-1 0 0 0,-1 1 0 0 0,1 0 1 0 0,-1 0-1 0 0,0 0 0 0 0,5 2 0 0 0,1 2 115 0 0,-1 0 0 0 0,1 1 1 0 0,13 13-1 0 0,-2 2 263 0 0,0 1 0 0 0,-1 1 0 0 0,24 41-1 0 0,35 81 530 0 0,-53-99-844 0 0,25 62-111 0 0,10 16 63 0 0,-46-100-218 0 0,1-1 0 0 0,1-1 0 0 0,18 22 0 0 0,-31-41-139 0 0,1 0-1 0 0,-1-1 1 0 0,1 1-1 0 0,0-1 0 0 0,0 0 1 0 0,-1 0-1 0 0,1 0 1 0 0,1 0-1 0 0,-1 0 1 0 0,0-1-1 0 0,0 1 1 0 0,1-1-1 0 0,-1 0 1 0 0,1 0-1 0 0,-1 0 0 0 0,1 0 1 0 0,-1-1-1 0 0,1 1 1 0 0,-1-1-1 0 0,1 0 1 0 0,5-1-1 0 0,-3 0-285 0 0,-1 0 0 0 0,1-1-1 0 0,-1 1 1 0 0,0-1 0 0 0,0-1 0 0 0,0 1-1 0 0,0-1 1 0 0,0 1 0 0 0,-1-1-1 0 0,1-1 1 0 0,-1 1 0 0 0,0-1 0 0 0,6-5-1 0 0,7-10-6188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10591 0 0,'0'0'2164'0'0,"-1"2"-1018"0"0,-9 13-316 0 0,-2 0 0 0 0,0-1 0 0 0,-17 17-1 0 0,5-6-471 0 0,-67 79 826 0 0,24-27-724 0 0,-103 93 0 0 0,-79 38-332 0 0,202-163-96 0 0,46-44-147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0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31 366 4607 0 0,'-8'4'8608'0'0,"7"-4"-8419"0"0,1 0 0 0 0,-1 0-1 0 0,0 0 1 0 0,0 0 0 0 0,0-1-1 0 0,0 1 1 0 0,0 0 0 0 0,0 0 0 0 0,1 0-1 0 0,-1-1 1 0 0,0 1 0 0 0,0-1-1 0 0,0 1 1 0 0,1 0 0 0 0,-1-1-1 0 0,0 1 1 0 0,1-1 0 0 0,-1 0 0 0 0,0 1-1 0 0,1-1 1 0 0,-1 1 0 0 0,1-1-1 0 0,-1 0 1 0 0,0 0 0 0 0,0-1-29 0 0,1 0 0 0 0,-1 1 0 0 0,1-1 1 0 0,-1 0-1 0 0,1 0 0 0 0,0 0 0 0 0,-1 1 0 0 0,1-1 1 0 0,0 0-1 0 0,0 0 0 0 0,1-2 0 0 0,0-3 13 0 0,0 0 0 0 0,1 0 0 0 0,0 0 0 0 0,0 0 0 0 0,4-7 0 0 0,9-15-182 0 0,1 1 0 0 0,1 0 1 0 0,1 2-1 0 0,1 0 1 0 0,2 1-1 0 0,0 1 1 0 0,2 1-1 0 0,0 1 1 0 0,39-27-1 0 0,-54 43 20 0 0,-8 6-9 0 0,1 0 0 0 0,-1 0 0 0 0,1 0 0 0 0,-1 0 0 0 0,1 0 0 0 0,-1 0 0 0 0,0 0 0 0 0,1 0 0 0 0,-1 0 0 0 0,0 1 0 0 0,1-1 0 0 0,-1 0 0 0 0,1 0 0 0 0,-1 0 0 0 0,0 1 1 0 0,1-1-1 0 0,-1 0 0 0 0,0 0 0 0 0,1 1 0 0 0,-1-1 0 0 0,0 0 0 0 0,0 1 0 0 0,1-1 0 0 0,-1 0 0 0 0,0 1 0 0 0,0-1 0 0 0,1 1 0 0 0,5 8 6 0 0,-4-5 4 0 0,-1 0 1 0 0,1 0-1 0 0,-1 0 0 0 0,0 0 1 0 0,0 0-1 0 0,-1 0 0 0 0,1 0 1 0 0,-1 1-1 0 0,0-1 0 0 0,-1 8 0 0 0,-1 5 77 0 0,-5 22 0 0 0,2-17-62 0 0,3-11 11 0 0,0-1 1 0 0,1 1-1 0 0,0 0 0 0 0,1 0 0 0 0,0-1 1 0 0,1 1-1 0 0,0 0 0 0 0,3 10 0 0 0,-2-15-8 0 0,0 1-1 0 0,0-1 0 0 0,0 0 1 0 0,1-1-1 0 0,0 1 0 0 0,0 0 1 0 0,1-1-1 0 0,0 0 0 0 0,0 0 1 0 0,0 0-1 0 0,0 0 0 0 0,1 0 1 0 0,0-1-1 0 0,8 6 0 0 0,-5-4 95 0 0,1 0-1 0 0,0-1 1 0 0,0 0-1 0 0,0-1 1 0 0,0 0-1 0 0,1 0 1 0 0,0-1-1 0 0,0 0 0 0 0,-1-1 1 0 0,2 0-1 0 0,-1-1 1 0 0,0 0-1 0 0,0 0 1 0 0,0-1-1 0 0,0-1 1 0 0,1 1-1 0 0,18-5 1 0 0,-16 2-52 0 0,0-1 1 0 0,0 0 0 0 0,-1-1-1 0 0,1 0 1 0 0,-1-1 0 0 0,13-9-1 0 0,65-49 62 0 0,-74 52-135 0 0,-6 4-95 0 0,0 0-1 0 0,-1 0 1 0 0,0-1-1 0 0,7-10 1 0 0,-12 15-1680 0 0,-2 0 0 0 0,1-1 0 0 0,0 0 1 0 0,2-5-1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1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6911 0 0,'0'0'4136'0'0,"-1"8"-2192"0"0,-1 0-1290 0 0,-1 0-1 0 0,0 0 1 0 0,-7 15-1 0 0,0-3 383 0 0,-46 110 2336 0 0,-128 282-2178 0 0,114-267-2179 0 0,74-157-643 0 0,2-5 673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1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61 560 9671 0 0,'-8'1'1004'0'0,"0"2"-209"0"0,1 1 0 0 0,0-1-1 0 0,1 1 1 0 0,-1 0 0 0 0,-10 9 1943 0 0,25-31-1474 0 0,31-63 31 0 0,-22 41-1176 0 0,3 0 1 0 0,1 1-1 0 0,45-61 0 0 0,-34 60-102 0 0,2 1 0 0 0,1 2 0 0 0,2 2 0 0 0,72-53 1 0 0,-101 83 56 0 0,0 0 0 0 0,0 1 0 0 0,1-1 0 0 0,-1 2 1 0 0,17-6-1 0 0,-22 8-49 0 0,0 1 0 0 0,0-1 1 0 0,0 0-1 0 0,0 1 0 0 0,0 0 0 0 0,0 0 1 0 0,0 0-1 0 0,0 0 0 0 0,1 0 1 0 0,-1 0-1 0 0,0 1 0 0 0,0 0 0 0 0,0-1 1 0 0,0 1-1 0 0,0 0 0 0 0,0 1 0 0 0,0-1 1 0 0,-1 0-1 0 0,1 1 0 0 0,4 3 1 0 0,-2 0-4 0 0,0 0 0 0 0,-1 1 0 0 0,0 0 0 0 0,0 0 0 0 0,0 0 0 0 0,-1 0 0 0 0,1 0 1 0 0,-2 1-1 0 0,1 0 0 0 0,-1-1 0 0 0,0 1 0 0 0,0 0 0 0 0,-1 0 0 0 0,1 0 1 0 0,-2 1-1 0 0,1 10 0 0 0,-1 2 32 0 0,-1-1-1 0 0,-1 1 1 0 0,0 0 0 0 0,-10 34 0 0 0,5-33-35 0 0,-1-1 0 0 0,0 0 1 0 0,-2 0-1 0 0,0-1 0 0 0,-1 0 1 0 0,-1 0-1 0 0,-1-2 0 0 0,0 1 1 0 0,-27 25-1 0 0,2-7-152 0 0,-2-2 0 0 0,-82 55 0 0 0,23-29-375 0 0,78-48 6 0 0,0-2 1 0 0,-42 14-1 0 0,40-19-432 0 0,8-6-4460 0 0,7-4-462 0 0</inkml:trace>
  <inkml:trace contextRef="#ctx0" brushRef="#br0" timeOffset="1">722 623 7831 0 0,'0'0'1038'0'0,"-2"1"164"0"0,-6 2 1010 0 0,0 2 0 0 0,-12 7 0 0 0,-13 14 341 0 0,-25 36-2935 0 0,38-39 487 0 0,-4 6-73 0 0,-31 50 0 0 0,29-39-32 0 0,20-31 3 0 0,1 0 0 0 0,0 0 0 0 0,0 0 0 0 0,1 1-1 0 0,-4 10 1 0 0,7-15 28 0 0,0-1-1 0 0,0 1 1 0 0,0 0-1 0 0,0 0 1 0 0,1-1-1 0 0,0 1 1 0 0,0 0-1 0 0,0 0 1 0 0,0 0-1 0 0,1 0 1 0 0,0 0-1 0 0,3 9 1 0 0,-4-13-7 0 0,1 1 0 0 0,0 0 0 0 0,0-1-1 0 0,0 1 1 0 0,0-1 0 0 0,0 1 0 0 0,0-1 0 0 0,0 1 0 0 0,0-1 0 0 0,0 0 0 0 0,1 1 0 0 0,-1-1 0 0 0,1 0 0 0 0,-1 0 0 0 0,1 0 0 0 0,-1 0 0 0 0,1 0 0 0 0,-1 0 0 0 0,1-1 0 0 0,0 1 0 0 0,-1-1 0 0 0,1 1 0 0 0,0-1 0 0 0,0 1 0 0 0,0-1 0 0 0,-1 0 0 0 0,1 0 0 0 0,0 0 0 0 0,0 0 0 0 0,0 0 0 0 0,-1 0 0 0 0,1 0 0 0 0,0-1 0 0 0,0 1 0 0 0,3-2 0 0 0,5-2 134 0 0,0 0-1 0 0,0 0 0 0 0,0-1 1 0 0,14-9-1 0 0,-23 13-142 0 0,22-14 100 0 0,-1-1 1 0 0,-1-1 0 0 0,0-1-1 0 0,-1-1 1 0 0,-1-1 0 0 0,18-25-1 0 0,-34 41-98 0 0,1-1 0 0 0,-1 1 0 0 0,0-1-1 0 0,-1 0 1 0 0,1 0 0 0 0,-1 0 0 0 0,0-1 0 0 0,0 1-1 0 0,0-1 1 0 0,-1 1 0 0 0,0-1 0 0 0,0 1 0 0 0,0-7-1 0 0,-1 9-31 0 0,0 0 0 0 0,-1 0 0 0 0,1 0 0 0 0,-1 0 0 0 0,0-1 0 0 0,1 2 0 0 0,-1-1 0 0 0,0 0 0 0 0,-1 0 0 0 0,1 0 0 0 0,-1 0 0 0 0,1 1 0 0 0,-1-1 0 0 0,0 1 0 0 0,0-1 0 0 0,0 1 0 0 0,0 0 0 0 0,0-1-1 0 0,0 1 1 0 0,-1 0 0 0 0,1 1 0 0 0,-1-1 0 0 0,1 0 0 0 0,-1 1 0 0 0,-3-2 0 0 0,-1 0-88 0 0,0 0 1 0 0,0 1-1 0 0,0 0 0 0 0,0 0 1 0 0,-1 1-1 0 0,1 0 0 0 0,-12-1 1 0 0,-2 3-209 0 0,-27 3-1 0 0,-12 0-1016 0 0,59-4 984 0 0,11-7-2972 0 0,4-1 1904 0 0</inkml:trace>
  <inkml:trace contextRef="#ctx0" brushRef="#br0" timeOffset="2">1163 678 9671 0 0,'5'-4'11483'0'0,"-5"15"-10962"0"0,-2-3-373 0 0,1 0 0 0 0,-1 0-1 0 0,0 0 1 0 0,-1-1 0 0 0,0 1-1 0 0,-5 8 1 0 0,-27 42 537 0 0,10-17-333 0 0,-80 125-2384 0 0,99-155 344 0 0,1-2-3531 0 0</inkml:trace>
  <inkml:trace contextRef="#ctx0" brushRef="#br0" timeOffset="3">1241 441 5063 0 0,'0'-8'9984'0'0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1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7831 0 0,'0'0'11212'0'0,"-2"1"-10913"0"0,-11 10 32 0 0,0 0 0 0 0,-17 18 0 0 0,-10 8-197 0 0,-2-2-85 0 0,-38 33 48 0 0,78-67-97 0 0,0 1 0 0 0,0 0 0 0 0,0 0 0 0 0,0 0 0 0 0,1 1 0 0 0,-1-1 0 0 0,1 0 0 0 0,-1 1 0 0 0,1-1 0 0 0,0 1 0 0 0,0-1 0 0 0,-1 6 0 0 0,1-7-4 0 0,1 0 1 0 0,0 1-1 0 0,0-1 0 0 0,0 0 0 0 0,0 0 0 0 0,0 1 1 0 0,1-1-1 0 0,-1 0 0 0 0,0 0 0 0 0,1 1 0 0 0,-1-1 1 0 0,0 0-1 0 0,1 0 0 0 0,0 0 0 0 0,-1 1 0 0 0,1-1 1 0 0,0 0-1 0 0,-1 0 0 0 0,1 0 0 0 0,0 0 0 0 0,0 0 1 0 0,0 0-1 0 0,0-1 0 0 0,0 1 0 0 0,1 1 0 0 0,1 0-10 0 0,5 3-15 0 0,0 0 0 0 0,1-1-1 0 0,0 0 1 0 0,0 0 0 0 0,0-1 0 0 0,0-1 0 0 0,1 1 0 0 0,10 0 0 0 0,15 6 36 0 0,-25-6-7 0 0,-2-1 0 0 0,0 0 0 0 0,-1 0 0 0 0,0 0 0 0 0,1 1 0 0 0,-1 1 0 0 0,0-1 0 0 0,-1 1 0 0 0,1 0 0 0 0,7 6 0 0 0,-5 1 73 0 0,-9-6-20 0 0,-1-3-13 0 0,1-1-12 0 0,0 1 0 0 0,0 0 0 0 0,0-1 0 0 0,0 1 0 0 0,-1-1 0 0 0,1 1 0 0 0,-1 0 0 0 0,1-1 1 0 0,-1 1-1 0 0,1-1 0 0 0,-1 1 0 0 0,0-1 0 0 0,0 0 0 0 0,0 1 0 0 0,0-1 0 0 0,0 0 0 0 0,0 0 1 0 0,0 1-1 0 0,0-1 0 0 0,-1 0 0 0 0,-1 2 0 0 0,-5 2 148 0 0,-1 1-1 0 0,-11 6 1 0 0,16-10-95 0 0,-213 108-225 0 0,215-109 55 0 0,-5 3-402 0 0,0-1 0 0 0,0 0-1 0 0,-1 0 1 0 0,1 0 0 0 0,-1-1 0 0 0,-15 2-1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60 10591 0 0,'4'-4'246'0'0,"-1"0"-1"0"0,-1 0 0 0 0,1 0 0 0 0,3-7 1 0 0,1-1 5170 0 0,-8 8-2973 0 0,1 4-2392 0 0,0-1 1 0 0,0 0-1 0 0,0 0 1 0 0,-1 1-1 0 0,1-1 1 0 0,0 0 0 0 0,0 0-1 0 0,0 1 1 0 0,-1-1-1 0 0,1 0 1 0 0,0 1-1 0 0,-1-1 1 0 0,1 1-1 0 0,0-1 1 0 0,-1 0-1 0 0,1 1 1 0 0,-2-2 0 0 0,-1 1 5 0 0,-1 1 0 0 0,0-1 0 0 0,0 0 0 0 0,0 1 1 0 0,0 0-1 0 0,0 0 0 0 0,0 0 0 0 0,1 1 1 0 0,-1-1-1 0 0,0 1 0 0 0,0 0 0 0 0,0 0 1 0 0,0 0-1 0 0,1 0 0 0 0,-6 3 0 0 0,-7 4-54 0 0,-30 18 1 0 0,46-25-4 0 0,-10 5-12 0 0,0 1 0 0 0,0 0 0 0 0,0 1 0 0 0,1 0 0 0 0,0 1 0 0 0,1 0 0 0 0,0 0 0 0 0,-11 18 0 0 0,16-22-13 0 0,0 0 1 0 0,1 0-1 0 0,-1 1 1 0 0,1-1-1 0 0,1 0 0 0 0,-1 1 1 0 0,1-1-1 0 0,0 1 1 0 0,0 0-1 0 0,1-1 1 0 0,-1 1-1 0 0,1 0 1 0 0,0-1-1 0 0,1 1 0 0 0,0 0 1 0 0,0-1-1 0 0,0 1 1 0 0,0-1-1 0 0,1 1 1 0 0,4 9-1 0 0,-2-7-21 0 0,1 0 0 0 0,0 0 0 0 0,0 0 0 0 0,1-1 0 0 0,0 1 0 0 0,0-2 0 0 0,1 1 1 0 0,10 8-1 0 0,1-1 30 0 0,0-2 1 0 0,29 15-1 0 0,-45-26 66 0 0,0 1 0 0 0,1-1 1 0 0,-1 1-1 0 0,0-1 0 0 0,0 1 0 0 0,0 0 0 0 0,0 0 0 0 0,0 0 0 0 0,0 0 0 0 0,0 0 1 0 0,-1 0-1 0 0,3 5 0 0 0,-3-6-28 0 0,-1 0 1 0 0,1 0-1 0 0,-1 1 1 0 0,0-1-1 0 0,0 0 1 0 0,0 0-1 0 0,0 0 1 0 0,0 1-1 0 0,0-1 1 0 0,0 0-1 0 0,0 0 1 0 0,0 0-1 0 0,-1 0 1 0 0,1 1-1 0 0,0-1 1 0 0,-1 0-1 0 0,1 0 1 0 0,-1 0 0 0 0,1 0-1 0 0,-1 0 1 0 0,0 0-1 0 0,1 0 1 0 0,-1 0-1 0 0,0 0 1 0 0,0 0-1 0 0,1 0 1 0 0,-1-1-1 0 0,0 1 1 0 0,0 0-1 0 0,0 0 1 0 0,-2 0-1 0 0,-20 14 68 0 0,0-2 0 0 0,-2-1 0 0 0,-44 17 0 0 0,30-14-224 0 0,-75 28-2640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3223 0 0,'0'0'12320'0'0,"-1"2"-12073"0"0,-11 9 152 0 0,-22 15 1 0 0,21-17-352 0 0,1 0 0 0 0,-16 17 0 0 0,-96 127 247 0 0,13 9 245 0 0,-15 20-197 0 0,110-161-183 0 0,1 1-1 0 0,2 1 1 0 0,-19 40-1 0 0,26-49-54 0 0,1 1 1 0 0,1-1-1 0 0,0 1 0 0 0,1 0 0 0 0,0 0 1 0 0,1 0-1 0 0,1 28 0 0 0,2-31 80 0 0,0 0 0 0 0,0 0-1 0 0,1-1 1 0 0,1 1 0 0 0,0 0 0 0 0,1-1-1 0 0,0 0 1 0 0,1 0 0 0 0,0 0 0 0 0,7 11-1 0 0,3 0 356 0 0,1-1 0 0 0,0 0 0 0 0,30 27 0 0 0,-28-28 343 0 0,19 24-1 0 0,-36-43-471 0 0,-1 1-358 0 0,2 3-1148 0 0,0-12-1838 0 0,0-4 810 0 0,1 1-5131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1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53 11519 0 0,'1'-2'887'0'0,"11"-13"6790"0"0,-30 21-7353 0 0,12-3-314 0 0,-1 1 1 0 0,1-1-1 0 0,0 2 0 0 0,0-1 0 0 0,0 1 1 0 0,1 0-1 0 0,-1 0 0 0 0,-4 6 0 0 0,1 0 3 0 0,0 1 0 0 0,1 0 0 0 0,-8 14 0 0 0,13-19-13 0 0,1-1 0 0 0,-1 1 0 0 0,1 0 0 0 0,1 0 0 0 0,-1 0 0 0 0,1 1 0 0 0,0-1 0 0 0,1 0 0 0 0,0 0 0 0 0,0 0 0 0 0,0 1 0 0 0,1-1 0 0 0,0 0 0 0 0,0 0 0 0 0,1 0 0 0 0,0 0 0 0 0,4 9 0 0 0,-1-6 0 0 0,2-2 0 0 0,-6-7 7 0 0,0 0 0 0 0,0 1-1 0 0,0-1 1 0 0,0 0 0 0 0,0 0-1 0 0,1 0 1 0 0,-1 0 0 0 0,0-1-1 0 0,1 1 1 0 0,-1 0 0 0 0,1-1-1 0 0,-1 1 1 0 0,1 0 0 0 0,-1-1-1 0 0,1 0 1 0 0,-1 1 0 0 0,1-1-1 0 0,0 0 1 0 0,-1 0 0 0 0,1 0 0 0 0,-1 0-1 0 0,1 0 1 0 0,2-1 0 0 0,0 1 24 0 0,0-1 19 0 0,0 1-1 0 0,-1-1 0 0 0,1 0 1 0 0,0 0-1 0 0,-1-1 1 0 0,1 1-1 0 0,-1-1 1 0 0,1 0-1 0 0,-1 0 1 0 0,0 0-1 0 0,1 0 0 0 0,-1-1 1 0 0,0 1-1 0 0,-1-1 1 0 0,1 0-1 0 0,2-3 1 0 0,6-7 227 0 0,-2-1 1 0 0,13-21-1 0 0,-11 16-57 0 0,8-12 207 0 0,-9 17-263 0 0,0-1 0 0 0,-2 0 0 0 0,0 0 0 0 0,0-1 0 0 0,8-28 0 0 0,-16 42-188 0 0,1 1-1 0 0,-1-1 1 0 0,0 1-1 0 0,1-1 1 0 0,-1 0-1 0 0,0 1 1 0 0,0-1-1 0 0,0 1 1 0 0,0-1-1 0 0,-1 1 1 0 0,1-1-1 0 0,0 1 1 0 0,-1-1-1 0 0,1 1 1 0 0,-1-1-1 0 0,1 1 1 0 0,-1-1-1 0 0,0 1 1 0 0,1 0-1 0 0,-1-1 1 0 0,-2-1-1 0 0,1 1-27 0 0,1 1-1 0 0,-1 0 1 0 0,0-1-1 0 0,0 1 1 0 0,0 0-1 0 0,0 0 1 0 0,-1 0-1 0 0,1 0 1 0 0,0 0-1 0 0,0 1 1 0 0,-1-1-1 0 0,1 1 1 0 0,-3-1-1 0 0,-3 0-38 0 0,0 1-1 0 0,0 0 1 0 0,0 1 0 0 0,0-1-1 0 0,-1 1 1 0 0,1 1-1 0 0,-11 3 1 0 0,-7 4-204 0 0,-29 15-1 0 0,53-23 51 0 0,13 3-2471 0 0,1-2 1513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1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21 472 17535 0 0,'0'0'1975'0'0,"-1"-1"-1415"0"0,-2-2-308 0 0,1-1 0 0 0,0 1 0 0 0,0 0 0 0 0,0-1 0 0 0,1 1 1 0 0,-1-1-1 0 0,1 1 0 0 0,0-1 0 0 0,0 0 0 0 0,0 0 0 0 0,0 1 0 0 0,0-8 0 0 0,1 5-69 0 0,1-1-1 0 0,-1 0 0 0 0,1 1 0 0 0,0-1 1 0 0,1 0-1 0 0,3-10 0 0 0,3-4-114 0 0,2 1 0 0 0,0 0 0 0 0,19-26 0 0 0,-8 14-372 0 0,2 0 0 0 0,48-51 0 0 0,-58 70 95 0 0,1 1-1 0 0,0 0 0 0 0,0 1 0 0 0,1 0 0 0 0,1 1 1 0 0,0 1-1 0 0,0 1 0 0 0,22-9 0 0 0,-35 16 256 0 0,-1 1 0 0 0,1-1 0 0 0,0 1 0 0 0,0-1 0 0 0,-1 1 0 0 0,1 0 0 0 0,0 0 0 0 0,0 0 0 0 0,-1 0 0 0 0,1 0 0 0 0,0 1 0 0 0,0-1 0 0 0,-1 1 0 0 0,1-1 0 0 0,4 3 0 0 0,-6-2-13 0 0,0 0 0 0 0,0 0-1 0 0,0 0 1 0 0,-1 0 0 0 0,1 1 0 0 0,0-1-1 0 0,0 0 1 0 0,-1 0 0 0 0,1 1 0 0 0,-1-1-1 0 0,1 0 1 0 0,-1 1 0 0 0,1-1 0 0 0,-1 0-1 0 0,0 1 1 0 0,0-1 0 0 0,0 3 0 0 0,1-2 14 0 0,0 8 22 0 0,-1-1-1 0 0,1 1 1 0 0,-2-1-1 0 0,1 1 1 0 0,-1-1-1 0 0,-4 18 1 0 0,-22 58 80 0 0,2-11-79 0 0,23-64-65 0 0,-2 5 2 0 0,0 1 0 0 0,1-1 0 0 0,1 1 0 0 0,-1 17 0 0 0,3-29 1 0 0,1 1 1 0 0,-1-1-1 0 0,1 1 1 0 0,0-1 0 0 0,0 1-1 0 0,0-1 1 0 0,0 0-1 0 0,1 1 1 0 0,0-1 0 0 0,0 0-1 0 0,0 0 1 0 0,0 0-1 0 0,1 0 1 0 0,-1 0-1 0 0,1-1 1 0 0,0 1 0 0 0,0-1-1 0 0,7 6 1 0 0,-6-6 0 0 0,0-1 0 0 0,0 1 0 0 0,1-1 0 0 0,-1 0 1 0 0,1 0-1 0 0,0 0 0 0 0,-1 0 0 0 0,1-1 0 0 0,0 0 0 0 0,0 0 1 0 0,0-1-1 0 0,0 1 0 0 0,0-1 0 0 0,7 0 0 0 0,8-2-37 0 0,0 0 0 0 0,24-6 0 0 0,-20 3-189 0 0,7-1-1744 0 0,-8 2-2931 0 0,3-1-2566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1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13 1839 0 0,'2'0'83'0'0,"8"0"1292"0"0,16-6-4101 0 0,4 0 19836 0 0,-42 21-15552 0 0,-82 63-684 0 0,-2 2-836 0 0,55-42-41 0 0,-57 70 0 0 0,83-89 14 0 0,1 0-1 0 0,1 2 0 0 0,1 0 1 0 0,0 0-1 0 0,2 1 0 0 0,-10 30 1 0 0,13-30 55 0 0,1-1 0 0 0,1 1-1 0 0,1 0 1 0 0,1 1 0 0 0,0 26 0 0 0,3-40 3 0 0,0 0-1 0 0,1 1 1 0 0,0-1 0 0 0,1 0-1 0 0,0 0 1 0 0,0 0-1 0 0,1 0 1 0 0,0 0 0 0 0,1 0-1 0 0,0-1 1 0 0,0 0 0 0 0,0 1-1 0 0,1-2 1 0 0,1 1 0 0 0,7 8-1 0 0,-1-4 89 0 0,0 0-1 0 0,1-2 1 0 0,0 1-1 0 0,1-2 1 0 0,0 0-1 0 0,19 9 1 0 0,-8-6 97 0 0,0-1 0 0 0,1-2 0 0 0,28 7 0 0 0,-44-13-190 0 0,-3 1-48 0 0,-2 0-53 0 0,-4-3-165 0 0,-2 1-321 0 0,1 0 299 0 0,-1 0 1 0 0,0 0-1 0 0,1 0 0 0 0,-1 0 1 0 0,0-1-1 0 0,0 1 0 0 0,0 0 1 0 0,-1-1-1 0 0,1 1 0 0 0,0 0 1 0 0,-1-1-1 0 0,1 0 0 0 0,-4 3 1 0 0,-5 4-1244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2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32 4143 0 0,'0'0'620'0'0,"25"-18"5924"0"0,-1 5 267 0 0,-24 14-6490 0 0,0 8-169 0 0,0-1 0 0 0,-1 0 0 0 0,-1 0 0 0 0,1 0 0 0 0,-1 0 1 0 0,0 0-1 0 0,-1-1 0 0 0,-4 11 0 0 0,-1 4 93 0 0,-81 212 735 0 0,86-226-982 0 0,0-4-2 0 0,-3 14-382 0 0,17-17-5426 0 0,1-3-570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2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57 13991 0 0,'0'0'1268'0'0,"-8"2"-1016"0"0,2 0-209 0 0,-1 1-1 0 0,1-1 0 0 0,0 1 0 0 0,0 1 1 0 0,0-1-1 0 0,0 1 0 0 0,1 1 0 0 0,-10 8 1 0 0,-1 3 248 0 0,-18 26 1 0 0,13-16-186 0 0,-12 15-73 0 0,-34 55 0 0 0,61-85 13 0 0,1-1-1 0 0,-7 17 0 0 0,10-23-23 0 0,1 1-1 0 0,-1 0 0 0 0,1-1 1 0 0,0 1-1 0 0,1-1 0 0 0,-1 1 1 0 0,1 0-1 0 0,0 9 0 0 0,0-12 7 0 0,1-1 0 0 0,-1 0-1 0 0,0 1 1 0 0,1-1 0 0 0,-1 1 0 0 0,1-1-1 0 0,0 0 1 0 0,0 1 0 0 0,-1-1-1 0 0,1 0 1 0 0,0 0 0 0 0,0 0 0 0 0,0 0-1 0 0,0 1 1 0 0,0-1 0 0 0,0-1-1 0 0,3 3 1 0 0,-2-2 35 0 0,1 1 0 0 0,0-1 0 0 0,1 1 0 0 0,-1-1-1 0 0,0 0 1 0 0,0 0 0 0 0,6 1 0 0 0,1-1 124 0 0,-1-1 0 0 0,1 0 0 0 0,0 0-1 0 0,15-2 1 0 0,-6-2-71 0 0,0 0 0 0 0,-1-1 0 0 0,1-1 0 0 0,-1-1 0 0 0,0 0-1 0 0,-1-2 1 0 0,0 0 0 0 0,0 0 0 0 0,-1-2 0 0 0,21-17 0 0 0,-32 24-141 0 0,-1-1 0 0 0,0 0 0 0 0,0 0-1 0 0,0 0 1 0 0,0 0 0 0 0,-1-1 0 0 0,0 1 0 0 0,0-1 0 0 0,-1 0 0 0 0,1 0 0 0 0,-1 0 0 0 0,-1 0 0 0 0,1 0-1 0 0,-1 0 1 0 0,0-1 0 0 0,0 1 0 0 0,-1 0 0 0 0,0-1 0 0 0,0 1 0 0 0,0-1 0 0 0,-1 1 0 0 0,-2-9 0 0 0,0 1-137 0 0,-1 0 0 0 0,0 0 0 0 0,-1 0 0 0 0,-1 1 0 0 0,0-1 0 0 0,-1 1 0 0 0,0 1 0 0 0,-16-21 0 0 0,17 25 141 0 0,-1-2 9 0 0,-1 1-1 0 0,-17-17 1 0 0,24 25 13 0 0,-1-1-1 0 0,1 1 1 0 0,-1-1-1 0 0,0 1 0 0 0,0 0 1 0 0,0 0-1 0 0,0 0 1 0 0,0 0-1 0 0,0 0 1 0 0,0 0-1 0 0,0 0 0 0 0,0 1 1 0 0,0-1-1 0 0,0 1 1 0 0,-1-1-1 0 0,1 1 1 0 0,0 0-1 0 0,0 0 1 0 0,0 0-1 0 0,-1 0 0 0 0,1 0 1 0 0,-4 1-1 0 0,5 0-21 0 0,-1 0 0 0 0,0 0-1 0 0,1 0 1 0 0,-1 1 0 0 0,1-1-1 0 0,-1 0 1 0 0,1 1 0 0 0,0-1-1 0 0,0 1 1 0 0,-1-1 0 0 0,1 1-1 0 0,0 0 1 0 0,0-1 0 0 0,1 1-1 0 0,-1 0 1 0 0,0 0 0 0 0,1 0 0 0 0,-1 0-1 0 0,1 0 1 0 0,-1-1 0 0 0,1 4-1 0 0,-2 5-257 0 0,2 0-1 0 0,-1 17 0 0 0,3-1-1425 0 0,1 0-3834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2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13 3679 0 0,'0'0'746'0'0,"-11"12"6384"0"0,-15 2-3100 0 0,19-10-3850 0 0,0 0 0 0 0,0 0-1 0 0,1 0 1 0 0,-1 1 0 0 0,1 0 0 0 0,0 0-1 0 0,-8 10 1 0 0,3-2 44 0 0,-1 1-1 0 0,2 1 1 0 0,0 0-1 0 0,1 1 1 0 0,-9 18-1 0 0,14-22-111 0 0,-1 0 0 0 0,1 0 0 0 0,1 0 0 0 0,0 1-1 0 0,1-1 1 0 0,1 1 0 0 0,-1 17 0 0 0,2-27-101 0 0,0 0 0 0 0,0-1 0 0 0,0 1 1 0 0,1 0-1 0 0,-1 0 0 0 0,1 0 0 0 0,0 0 0 0 0,-1-1 0 0 0,1 1 0 0 0,1 0 0 0 0,-1-1 0 0 0,3 5 0 0 0,-3-5 4 0 0,1-1-1 0 0,-1 1 0 0 0,1-1 1 0 0,-1 0-1 0 0,1 0 1 0 0,-1 1-1 0 0,1-1 0 0 0,0-1 1 0 0,-1 1-1 0 0,1 0 1 0 0,0 0-1 0 0,0 0 0 0 0,0-1 1 0 0,0 1-1 0 0,0-1 1 0 0,-1 0-1 0 0,1 0 0 0 0,0 1 1 0 0,4-1-1 0 0,3-1 37 0 0,1 0 0 0 0,-1 0 0 0 0,0-1 0 0 0,0 0 0 0 0,0-1 0 0 0,0 0 0 0 0,0 0 0 0 0,15-9 0 0 0,-3 0 11 0 0,-1-1-1 0 0,24-20 0 0 0,-28 21-17 0 0,-1-1 0 0 0,17-21 0 0 0,-27 29-35 0 0,-1 0-1 0 0,-1 0 0 0 0,1 0 0 0 0,-1 0 0 0 0,1-1 0 0 0,-2 0 1 0 0,1 0-1 0 0,-1 1 0 0 0,1-1 0 0 0,-2-1 0 0 0,3-7 1 0 0,-4 11 1 0 0,0-1 1 0 0,0 1 0 0 0,0 0 0 0 0,0-1-1 0 0,0 1 1 0 0,-1 0 0 0 0,1-1 0 0 0,-1 1 0 0 0,0 0-1 0 0,0 0 1 0 0,0 0 0 0 0,-1 0 0 0 0,1 0 0 0 0,-4-5-1 0 0,2 4-14 0 0,0 1-1 0 0,0-1 0 0 0,0 1 0 0 0,-1 0 1 0 0,1 0-1 0 0,-1 0 0 0 0,0 0 0 0 0,0 0 0 0 0,-6-2 1 0 0,-1 0-54 0 0,0 1 0 0 0,0 0 0 0 0,-1 1 1 0 0,1 0-1 0 0,-1 1 0 0 0,0 0 0 0 0,-16 0 1 0 0,-22 0-941 0 0,-78 9 1 0 0,135-19-891 0 0,6 0-2196 0 0,6-2-1199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2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 5983 0 0,'-14'-3'193'0'0,"0"1"-1"0"0,0 0 0 0 0,-28 1 0 0 0,35 2 313 0 0,0-1 1 0 0,0 1-1 0 0,-14 5 1 0 0,17-5 230 0 0,0 0 1 0 0,0 1-1 0 0,0 0 0 0 0,1 0 1 0 0,-1 0-1 0 0,1 0 0 0 0,-6 5 1 0 0,7-5-643 0 0,1-1 1 0 0,0 0 0 0 0,-1 1-1 0 0,1-1 1 0 0,0 1 0 0 0,0-1-1 0 0,0 1 1 0 0,0-1 0 0 0,0 1-1 0 0,1 0 1 0 0,-1-1 0 0 0,0 1-1 0 0,1 0 1 0 0,-1 0 0 0 0,1-1-1 0 0,0 1 1 0 0,-1 0 0 0 0,1 2-1 0 0,1-1-19 0 0,-1 0-1 0 0,0 0 1 0 0,1 0-1 0 0,0 0 1 0 0,0-1-1 0 0,0 1 1 0 0,0 0-1 0 0,0-1 1 0 0,0 1-1 0 0,4 3 1 0 0,2 4 34 0 0,0-1 1 0 0,1-1-1 0 0,1 1 1 0 0,13 10-1 0 0,-3-4-99 0 0,1-1 1 0 0,1 0-1 0 0,40 19 1 0 0,74 19-20 0 0,-96-39 240 0 0,-1 1 0 0 0,0 3-1 0 0,53 30 1 0 0,-86-44-132 0 0,0 1-1 0 0,0-1 1 0 0,0 1 0 0 0,-1 0-1 0 0,0 1 1 0 0,0-1 0 0 0,0 1 0 0 0,0 0-1 0 0,-1 0 1 0 0,0 0 0 0 0,0 0-1 0 0,0 0 1 0 0,2 7 0 0 0,-3-7-22 0 0,-1 0-1 0 0,0-1 1 0 0,0 1 0 0 0,0 0-1 0 0,-1 0 1 0 0,1 0 0 0 0,-1 0-1 0 0,0 0 1 0 0,-1 0 0 0 0,1 0-1 0 0,-1 0 1 0 0,0 0 0 0 0,0-1-1 0 0,-1 1 1 0 0,0 0-1 0 0,-3 6 1 0 0,-3 5 151 0 0,-2 0 0 0 0,0-1-1 0 0,-19 23 1 0 0,-42 36 445 0 0,21-31-243 0 0,-90 60-1 0 0,45-37-304 0 0,94-65-151 0 0,-13 9-535 0 0,1 1 0 0 0,-1 0 0 0 0,-14 17-1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603 335 3823 0 0,'0'0'175'0'0,"-1"0"-8"0"0,-5 2 2763 0 0,11-9-2403 0 0,14-10-718 0 0,190-114 1219 0 0,-62 55 2811 0 0,112-28 1086 0 0,-259 104-4878 0 0,1 0 0 0 0,-1 0 0 0 0,0 0-1 0 0,0 0 1 0 0,0-1 0 0 0,1 1 0 0 0,-1 0-1 0 0,0 0 1 0 0,0 0 0 0 0,1 0 0 0 0,-1 0-1 0 0,0 0 1 0 0,0 0 0 0 0,1 0 0 0 0,-1 0-1 0 0,0 0 1 0 0,0 0 0 0 0,1 0 0 0 0,-1 0-1 0 0,0 0 1 0 0,0 0 0 0 0,1 0 0 0 0,-1 0-1 0 0,0 0 1 0 0,0 0 0 0 0,1 0 0 0 0,-1 0-1 0 0,0 1 1 0 0,0-1 0 0 0,0 0 0 0 0,1 0-1 0 0,-1 0 1 0 0,0 0 0 0 0,0 0 0 0 0,0 1-1 0 0,1-1 1 0 0,-1 0 0 0 0,0 0 0 0 0,0 0-1 0 0,0 1 1 0 0,0-1 0 0 0,0 0 0 0 0,1 0 0 0 0,-1 1-1 0 0,0-1 1 0 0,0 0 0 0 0,0 0 0 0 0,0 1-1 0 0,0-1 1 0 0,0 0 0 0 0,0 0 0 0 0,0 1-1 0 0,0-1 1 0 0,0 0 0 0 0,0 0 0 0 0,0 1-1 0 0,0-1 1 0 0,0 0 0 0 0,0 0 0 0 0,0 1-1 0 0,0-1 1 0 0,0 0 0 0 0,-1 0 0 0 0,1 0-1 0 0,0 1 1 0 0,0-1 0 0 0,0 0 0 0 0,0 0-1 0 0,-1 1 1 0 0,-10 18-24 0 0,-2-7 58 0 0,0 0 0 0 0,-1-1 0 0 0,0 0-1 0 0,-1-1 1 0 0,0-1 0 0 0,-18 8 0 0 0,2 0 1 0 0,-258 128-103 0 0,260-132-65 0 0,0-1 1 0 0,0-2-1 0 0,-54 12 0 0 0,63-19 23 0 0,0 0-1 0 0,0-1 1 0 0,-1-2 0 0 0,1 0-1 0 0,0-1 1 0 0,-35-6-1 0 0,39 4 12 0 0,1-1-1 0 0,0 0 1 0 0,1-1-1 0 0,-1-1 1 0 0,1 0 0 0 0,0-1-1 0 0,0-1 1 0 0,-20-15-1 0 0,25 16 43 0 0,3 1-45 0 0,7 5 49 0 0,-1 1-1 0 0,0-1 1 0 0,0 0 0 0 0,0 1 0 0 0,1-1 0 0 0,-1 1-1 0 0,0-1 1 0 0,0 0 0 0 0,1 1 0 0 0,-1-1-1 0 0,0 1 1 0 0,1-1 0 0 0,-1 1 0 0 0,1 0 0 0 0,-1-1-1 0 0,1 1 1 0 0,-1-1 0 0 0,1 1 0 0 0,0-1-1 0 0,-1 1 1 0 0,2-1-1 0 0,-1 0-1 0 0,1-1 1 0 0,0 1-1 0 0,0 0 1 0 0,0 0-1 0 0,-1 0 1 0 0,1 1-1 0 0,0-1 1 0 0,0 0-1 0 0,0 1 1 0 0,1-1-1 0 0,-1 1 1 0 0,0 0-1 0 0,0 0 1 0 0,0 0-1 0 0,4 0 1 0 0,-2 0-4 0 0,0 1-1 0 0,0 0 1 0 0,0 0 0 0 0,-1 1 0 0 0,1-1-1 0 0,0 1 1 0 0,-1 0 0 0 0,6 3 0 0 0,1 2-14 0 0,-1 1 0 0 0,1 0 0 0 0,-1 0 0 0 0,14 18 0 0 0,-17-19 24 0 0,0 1-1 0 0,-1-1 1 0 0,0 1 0 0 0,-1 0-1 0 0,1 0 1 0 0,-1 1 0 0 0,-1-1-1 0 0,0 1 1 0 0,4 17 0 0 0,-6-18 1 0 0,0 0 0 0 0,-1 0 0 0 0,0 0 0 0 0,0 0 1 0 0,-1 0-1 0 0,0 0 0 0 0,0 0 0 0 0,-1 0 1 0 0,0-1-1 0 0,0 1 0 0 0,-7 13 0 0 0,-2 2-90 0 0,-2 0 0 0 0,0-1-1 0 0,-25 30 1 0 0,8-16-107 0 0,-36 33 1 0 0,-40 18 164 0 0,72-61 33 0 0,-52 50-1 0 0,37-16 497 0 0,47-58-453 0 0,1 0 0 0 0,-1 0-1 0 0,1 1 1 0 0,-1-1 0 0 0,1 1 0 0 0,0-1 0 0 0,0 1-1 0 0,0 0 1 0 0,1-1 0 0 0,-1 4 0 0 0,1-4-34 0 0,0-1 0 0 0,1 1 0 0 0,-1-1 1 0 0,1 1-1 0 0,0-1 0 0 0,-1 0 0 0 0,1 0 1 0 0,0 1-1 0 0,0-1 0 0 0,0 0 0 0 0,0 0 1 0 0,0 0-1 0 0,0 0 0 0 0,0 0 1 0 0,1 0-1 0 0,1 2 0 0 0,-3-3-10 0 0,4 2 31 0 0,0 0 0 0 0,0 0 0 0 0,0 0 0 0 0,0 0 0 0 0,0 0 1 0 0,1-1-1 0 0,-1 0 0 0 0,0 0 0 0 0,1 0 0 0 0,-1-1 0 0 0,1 1 0 0 0,-1-1 0 0 0,8 0 0 0 0,4-1 131 0 0,-1-1-1 0 0,25-6 1 0 0,144-52 939 0 0,-128 39-852 0 0,110-25 1 0 0,-155 44-246 0 0,45-7 55 0 0,-51 9-60 0 0,1 0 0 0 0,-1 0 1 0 0,1 0-1 0 0,-1 1 0 0 0,1-1 0 0 0,-1 1 0 0 0,10 3 0 0 0,-13-3-100 0 0,-2 0-697 0 0,0 0 780 0 0,0-1-1 0 0,0 0 0 0 0,0 0 1 0 0,0 1-1 0 0,0-1 0 0 0,1 0 0 0 0,-1 0 1 0 0,0 0-1 0 0,0 1 0 0 0,0-1 1 0 0,0 0-1 0 0,0 0 0 0 0,1 0 0 0 0,-1 1 1 0 0,0-1-1 0 0,0 0 0 0 0,0 0 1 0 0,1 0-1 0 0,-1 0 0 0 0,0 1 0 0 0,1-1 1 0 0,5 7-744 0 0,-2 1 249 0 0,-4-6-155 0 0,-6 9-3831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22 231 7367 0 0,'-2'0'568'0'0,"-17"2"-112"0"0,29-4 2368 0 0,1 1-1 0 0,12-5 0 0 0,36-13-241 0 0,72-29-3074 0 0,-100 36 1436 0 0,61-24-497 0 0,159-55 290 0 0,-235 87-1630 0 0,0 1-1 0 0,20-2 1 0 0,-20 3-933 0 0,4-1-4348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16 10591 0 0,'9'-15'1266'0'0,"-8"14"-401"0"0,-3 2-596 0 0,0-1-1 0 0,0 1 1 0 0,0 0-1 0 0,0 0 1 0 0,0 0 0 0 0,0 0-1 0 0,0 0 1 0 0,1 0-1 0 0,-1 0 1 0 0,-2 3 0 0 0,0-1 65 0 0,-319 228 1226 0 0,297-215-1528 0 0,-32 21-18 0 0,-82 70 0 0 0,138-104-469 0 0,4-2 131 0 0,12-4-50 0 0,20-9-122 0 0,49-20-351 0 0,99-23 1 0 0,-165 51 1089 0 0,1 0-1 0 0,0 2 1 0 0,1 0 0 0 0,27 1 0 0 0,-36 2-20 0 0,-1 0-1 0 0,1 0 1 0 0,-1 1-1 0 0,0 0 1 0 0,1 0 0 0 0,-1 1-1 0 0,0 1 1 0 0,-1-1-1 0 0,1 1 1 0 0,12 8-1 0 0,-18-9-174 0 0,1-1-1 0 0,-1 1 1 0 0,0 0 0 0 0,1 0-1 0 0,-1 0 1 0 0,-1 0-1 0 0,1 0 1 0 0,0 1 0 0 0,-1-1-1 0 0,1 1 1 0 0,-1 0-1 0 0,0 0 1 0 0,-1 0 0 0 0,1 0-1 0 0,-1 0 1 0 0,1 0-1 0 0,-1 0 1 0 0,0 0-1 0 0,-1 0 1 0 0,1 1 0 0 0,-1-1-1 0 0,0 0 1 0 0,0 1-1 0 0,0-1 1 0 0,0 0 0 0 0,-1 1-1 0 0,0-1 1 0 0,0 0-1 0 0,0 0 1 0 0,0 0 0 0 0,-1 0-1 0 0,0 0 1 0 0,1 0-1 0 0,-1 0 1 0 0,-5 6 0 0 0,-4 5 3 0 0,-1-1 0 0 0,0 0 0 0 0,-1 0 0 0 0,-1-1 0 0 0,0-1 0 0 0,-22 15 1 0 0,1-5 36 0 0,-69 33 0 0 0,83-46-78 0 0,-1 0-1 0 0,0-1 1 0 0,-1-1 0 0 0,-24 3-1 0 0,36-8-68 0 0,-1 0 0 0 0,1-1 0 0 0,-1 0 0 0 0,1-1 0 0 0,-1-1 0 0 0,1 0 0 0 0,-1 0 0 0 0,1-1 0 0 0,0-1 0 0 0,-15-4 0 0 0,24 6-33 0 0,-1 0 0 0 0,0-1-1 0 0,1 1 1 0 0,-1-1 0 0 0,1 1 0 0 0,-1-1 0 0 0,1 0 0 0 0,0 0 0 0 0,0 0-1 0 0,0 0 1 0 0,0-1 0 0 0,0 1 0 0 0,0 0 0 0 0,1-1 0 0 0,-1 1-1 0 0,1-1 1 0 0,-1 0 0 0 0,1 1 0 0 0,-1-5 0 0 0,1 2-488 0 0,0 0 1 0 0,0 1 0 0 0,1-1-1 0 0,-1 0 1 0 0,1 0-1 0 0,0 0 1 0 0,0 0 0 0 0,1 1-1 0 0,0-1 1 0 0,0 0-1 0 0,1-5 1 0 0,7-15-4112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 1375 0 0,'0'0'422'0'0,"2"-1"1231"0"0,33-10 2836 0 0,-24 5-2434 0 0,-18-3 3500 0 0,7 8-5504 0 0,0 1 0 0 0,-1-1 0 0 0,1 1 0 0 0,-1-1 0 0 0,1 1 0 0 0,-1-1 0 0 0,1 1 0 0 0,-1-1 0 0 0,1 1 0 0 0,-1-1 1 0 0,1 1-1 0 0,-1 0 0 0 0,0-1 0 0 0,1 1 0 0 0,-1 0 0 0 0,1-1 0 0 0,-1 1 0 0 0,0 0 0 0 0,1 0 0 0 0,-1 0 0 0 0,0 0 0 0 0,-1 0 1 0 0,-14-3 871 0 0,-15 7 361 0 0,2-1 3232 0 0,36 8-4436 0 0,2 4-80 0 0,-1 0 0 0 0,0 1 0 0 0,7 24 0 0 0,11 53 0 0 0,-5-16 0 0 0,151 451 0 0 0,-148-459 0 0 0,-13-42 0 0 0,-2 0 0 0 0,0 1 0 0 0,4 33 0 0 0,-12-53 8 0 0,-1-1 1 0 0,0 0-1 0 0,-1 0 0 0 0,0 1 0 0 0,0-1 0 0 0,0 0 0 0 0,-1 0 1 0 0,0 0-1 0 0,0 0 0 0 0,-1 0 0 0 0,0-1 0 0 0,0 1 1 0 0,-1-1-1 0 0,1 0 0 0 0,-1 0 0 0 0,-1 0 0 0 0,-7 8 0 0 0,-8 7 76 0 0,0-1-1 0 0,-48 35 0 0 0,57-47-65 0 0,-99 72 480 0 0,-24 18 45 0 0,132-97-467 0 0,3 1-12 0 0,1 2-41 0 0,-1-2 158 0 0,-1-2-219 0 0,0 0 0 0 0,0-1 0 0 0,-1 1-1 0 0,1 0 1 0 0,0 0 0 0 0,0 0 0 0 0,0 0-1 0 0,0 0 1 0 0,0 0 0 0 0,-1 0 0 0 0,1 0 0 0 0,0 0-1 0 0,0 0 1 0 0,0 0 0 0 0,0 0 0 0 0,-1 0 0 0 0,1 0-1 0 0,0 1 1 0 0,0-1 0 0 0,0 0 0 0 0,0 0 0 0 0,-1 0-1 0 0,1 0 1 0 0,0 0 0 0 0,0 0 0 0 0,0 0 0 0 0,0 0-1 0 0,0 0 1 0 0,0 1 0 0 0,-1-1 0 0 0,1 0 0 0 0,0 0-1 0 0,0 0 1 0 0,0 0 0 0 0,0 0 0 0 0,0 0 0 0 0,0 1-1 0 0,0-1 1 0 0,0 0 0 0 0,0 0 0 0 0,0 0 0 0 0,0 0-1 0 0,0 1 1 0 0,0-1 0 0 0,0 0 0 0 0,0 0 0 0 0,0 0-1 0 0,0 0 1 0 0,0 1 0 0 0,0-1 0 0 0,0 0 0 0 0,0 0-1 0 0,0 0 1 0 0,0 0 0 0 0,0 1 0 0 0,0-1 0 0 0,0 0-1 0 0,0 0 1 0 0,0 0 0 0 0,0 0 0 0 0,0 0 0 0 0,1 0-1 0 0,-1 1 1 0 0,0-1 0 0 0,0 0 0 0 0,0 0 0 0 0,9 9-6430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13 17247 0 0,'1'-10'641'0'0,"-3"8"118"0"0,-10 12-40 0 0,8-5-920 0 0,-4 5 274 0 0,-1 1 1 0 0,2 0 0 0 0,-1 0-1 0 0,1 1 1 0 0,-5 12 0 0 0,-24 65 440 0 0,35-84-476 0 0,-79 278 1054 0 0,66-226-1016 0 0,-16 68-69 0 0,-57 206 37 0 0,77-304-768 0 0,0-1 0 0 0,-2-1 0 0 0,-27 45 0 0 0,31-59-3872 0 0,1-3-1387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 8287 0 0,'0'0'639'0'0,"-1"9"1341"0"0,1-7-1688 0 0,1 0 0 0 0,-1 0 0 0 0,1 0 0 0 0,0 0 0 0 0,0-1 0 0 0,0 1 0 0 0,0 0 0 0 0,0 0 0 0 0,0-1 0 0 0,1 1 0 0 0,-1-1 0 0 0,0 1 0 0 0,1-1 0 0 0,-1 1 0 0 0,1-1 0 0 0,0 0 0 0 0,-1 0 0 0 0,1 0 0 0 0,0 0 0 0 0,0 0 0 0 0,0 0 0 0 0,2 1 0 0 0,5 1 47 0 0,-1 0 1 0 0,1-1 0 0 0,15 3 0 0 0,4-2 135 0 0,0-2 1 0 0,0 0 0 0 0,0-2 0 0 0,35-5 0 0 0,110-28 971 0 0,13-12-594 0 0,-110 32-932 0 0,-25 11-5207 0 0,-41 3 3398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12439 0 0,'0'0'958'0'0,"1"2"-625"0"0,2 8 496 0 0,0-1-1 0 0,-1 1 1 0 0,0 0 0 0 0,-1 0-1 0 0,0 0 1 0 0,-1 0 0 0 0,0 0 0 0 0,-2 18-1 0 0,0-15-301 0 0,-1 0-1 0 0,0 0 1 0 0,0-1-1 0 0,-1 1 1 0 0,-1-1-1 0 0,-8 17 1 0 0,-62 94 177 0 0,42-74-5543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2759 0 0,'0'2'207'0'0,"2"3"88"0"0,-1 1 0 0 0,0 0 1 0 0,0 0-1 0 0,-1 0 0 0 0,0 7 0 0 0,-1 18 5616 0 0,0-1 6159 0 0,2-36-12040 0 0,0-1 1 0 0,1 0-1 0 0,0 1 0 0 0,0-1 1 0 0,0 1-1 0 0,1-1 0 0 0,4-5 1 0 0,-4 5-49 0 0,9-16-289 0 0,2 1 0 0 0,0 0 0 0 0,1 1 0 0 0,28-29 1 0 0,-38 44 269 0 0,1 1 1 0 0,-1 0 0 0 0,7-4-1 0 0,-11 9 40 0 0,-1-1-1 0 0,1 0 0 0 0,0 1 1 0 0,0 0-1 0 0,-1-1 1 0 0,1 1-1 0 0,0-1 0 0 0,0 1 1 0 0,0 0-1 0 0,-1 0 0 0 0,1 0 1 0 0,0-1-1 0 0,1 1 1 0 0,3 3 99 0 0,-4-3-44 0 0,1 2 3 0 0,1-1 0 0 0,-1 1 0 0 0,0 0 0 0 0,0 0 0 0 0,1 0 0 0 0,-1 0 0 0 0,-1 0 0 0 0,1 0 0 0 0,0 0 1 0 0,0 1-1 0 0,-1-1 0 0 0,1 1 0 0 0,-1-1 0 0 0,0 1 0 0 0,0-1 0 0 0,0 1 0 0 0,0 0 0 0 0,0-1 1 0 0,0 7-1 0 0,1 1 54 0 0,-1 1 0 0 0,0 0 1 0 0,-1 0-1 0 0,0 10 0 0 0,-3-2-15 0 0,-3 11-77 0 0,5-28 398 0 0,11-11-341 0 0,9-8-711 0 0,26-33 0 0 0,-2 3-259 0 0,-29 32 420 0 0,31-22 0 0 0,-39 33 513 0 0,1-1-1 0 0,-1 2 1 0 0,1-1 0 0 0,-1 1 0 0 0,1 0 0 0 0,0 0 0 0 0,0 1 0 0 0,9-2 0 0 0,-14 4 13 0 0,0 1 1 0 0,-1-1-1 0 0,1 1 1 0 0,0 0 0 0 0,-1-1-1 0 0,1 1 1 0 0,-1 0 0 0 0,1 0-1 0 0,-1 0 1 0 0,1 0 0 0 0,-1 0-1 0 0,0 1 1 0 0,1-1 0 0 0,-1 0-1 0 0,0 1 1 0 0,1 1 0 0 0,0-2 33 0 0,3 5 71 0 0,-1 0 0 0 0,1 1-1 0 0,-1-1 1 0 0,0 1 0 0 0,-1 0 0 0 0,6 14 0 0 0,10 47 305 0 0,-4-11-749 0 0,-12-47-224 0 0,5 10-1605 0 0,1-9-4201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39 15487 0 0,'5'-6'1408'0'0,"-4"5"-1262"0"0,0 0 1 0 0,-1 0-1 0 0,1 1 0 0 0,0-1 0 0 0,-1 0 0 0 0,1 0 0 0 0,-1 0 1 0 0,1 0-1 0 0,-1 0 0 0 0,0 0 0 0 0,1 0 0 0 0,-1 0 0 0 0,0 0 1 0 0,1-2-1 0 0,-1 3-93 0 0,0-1 1 0 0,0 1 0 0 0,-1-1-1 0 0,1 1 1 0 0,0-1-1 0 0,0 1 1 0 0,0-1-1 0 0,0 1 1 0 0,-1-1 0 0 0,1 1-1 0 0,0-1 1 0 0,0 1-1 0 0,-1-1 1 0 0,1 1 0 0 0,0-1-1 0 0,-1 1 1 0 0,1 0-1 0 0,-1-1 1 0 0,0 1 0 0 0,0-1 22 0 0,-1 0 0 0 0,0 0 0 0 0,0 0 0 0 0,1 0 1 0 0,-1 1-1 0 0,0-1 0 0 0,0 1 0 0 0,0-1 1 0 0,-2 1-1 0 0,0 0-51 0 0,1 0 1 0 0,-1 0-1 0 0,0 0 0 0 0,1 1 1 0 0,-1 0-1 0 0,1-1 0 0 0,-1 1 1 0 0,1 1-1 0 0,0-1 0 0 0,-5 3 1 0 0,-32 21-15 0 0,16-9-8 0 0,2-2-6 0 0,1 0 0 0 0,-20 19 0 0 0,32-25-7 0 0,-1 1 1 0 0,2 1 0 0 0,-1-1 0 0 0,1 1 0 0 0,-13 22 0 0 0,20-30 9 0 0,0-1 0 0 0,0 1 0 0 0,1-1 0 0 0,-1 1 0 0 0,0-1 0 0 0,1 1 0 0 0,-1-1 0 0 0,1 1 0 0 0,-1 0 0 0 0,1-1 0 0 0,0 1 0 0 0,-1 0 0 0 0,1-1 0 0 0,0 1 0 0 0,0 0 0 0 0,0-1 0 0 0,1 1 0 0 0,-1 0 0 0 0,0-1 0 0 0,1 1 0 0 0,-1-1 0 0 0,1 1-1 0 0,-1 0 1 0 0,1-1 0 0 0,0 1 0 0 0,0-1 0 0 0,-1 0 0 0 0,1 1 0 0 0,0-1 0 0 0,2 3 0 0 0,0-3 1 0 0,-1 1 0 0 0,1 0-1 0 0,0-1 1 0 0,-1 1 0 0 0,1-1 0 0 0,0 0-1 0 0,0 0 1 0 0,0 0 0 0 0,0 0-1 0 0,0 0 1 0 0,0-1 0 0 0,0 0 0 0 0,0 1-1 0 0,1-1 1 0 0,4-1 0 0 0,4 0 32 0 0,-1-1-1 0 0,1 0 1 0 0,-1 0 0 0 0,0-2-1 0 0,17-6 1 0 0,52-28 202 0 0,-47 21-18 0 0,-32 16-99 0 0,0 3-48 0 0,0 5-66 0 0,0 1 1 0 0,0 0 0 0 0,-1 0-1 0 0,0 0 1 0 0,-1 0-1 0 0,-2 14 1 0 0,2-11-261 0 0,1-10 189 0 0,0-1-1 0 0,0 0 1 0 0,0 1 0 0 0,0-1-1 0 0,0 0 1 0 0,0 1 0 0 0,0-1-1 0 0,0 0 1 0 0,0 1 0 0 0,1-1-1 0 0,-1 0 1 0 0,0 1 0 0 0,0-1-1 0 0,0 0 1 0 0,0 0 0 0 0,1 1-1 0 0,-1-1 1 0 0,0 0 0 0 0,0 0-1 0 0,1 1 1 0 0,-1-1 0 0 0,0 0-1 0 0,0 0 1 0 0,1 0 0 0 0,-1 1-1 0 0,0-1 1 0 0,1 0 0 0 0,-1 0-1 0 0,0 0 1 0 0,1 0 0 0 0,-1 0-1 0 0,1 0 1 0 0,10 1-1927 0 0,6-4-2515 0 0,3-6-1141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82 16351 0 0,'37'-55'1747'0'0,"-24"29"3110"0"0,-19 38-4042 0 0,-23 45-226 0 0,4 2 0 0 0,-26 88-1 0 0,-20 129-511 0 0,52-198-54 0 0,0-6-461 0 0,-30 77 0 0 0,-16-9-5573 0 0,54-121 1164 0 0,0-2-1168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16327 0 0,'-7'3'198'0'0,"0"-1"0"0"0,0 1 0 0 0,0 1 0 0 0,0-1 0 0 0,0 1 0 0 0,1 1 0 0 0,0-1 0 0 0,0 1 0 0 0,0 0 0 0 0,0 0-1 0 0,1 1 1 0 0,0 0 0 0 0,0 0 0 0 0,0 0 0 0 0,1 0 0 0 0,0 1 0 0 0,0-1 0 0 0,1 1 0 0 0,-5 12 0 0 0,8-18-140 0 0,0 1 0 0 0,-1-1 0 0 0,1 0 0 0 0,0 1 0 0 0,-1-1 0 0 0,1 1 0 0 0,0-1 0 0 0,0 1 0 0 0,0-1 0 0 0,0 0 0 0 0,1 1 0 0 0,-1-1 0 0 0,0 1 0 0 0,1-1 0 0 0,-1 0 0 0 0,1 1 0 0 0,-1-1 0 0 0,1 0 0 0 0,-1 0 0 0 0,2 2 0 0 0,0-1 15 0 0,-1 0 0 0 0,1 0 1 0 0,0-1-1 0 0,0 1 1 0 0,0-1-1 0 0,0 1 1 0 0,0-1-1 0 0,0 0 1 0 0,0 0-1 0 0,0 0 0 0 0,3 1 1 0 0,3 1 76 0 0,0-1 0 0 0,0 0 0 0 0,0-1 0 0 0,0 0 0 0 0,0 0 0 0 0,10-1 0 0 0,10-3-52 0 0,-1-1 0 0 0,0-1 0 0 0,-1-1 0 0 0,29-11 0 0 0,19-4 8 0 0,-69 19-109 0 0,48-12-967 0 0,0 3 0 0 0,96-9 0 0 0,-141 20 290 0 0,-1-1 0 0 0,0 2 0 0 0,0-1 1 0 0,0 1-1 0 0,12 3 0 0 0,-18-4 495 0 0,1 1 0 0 0,-1-1 1 0 0,1 1-1 0 0,-1 0 0 0 0,1-1 1 0 0,-1 1-1 0 0,1 0 0 0 0,-1 0 1 0 0,1 0-1 0 0,-1 0 0 0 0,0 0 1 0 0,0 0-1 0 0,0 0 0 0 0,1 0 0 0 0,-1 0 1 0 0,0 1-1 0 0,0-1 0 0 0,-1 0 1 0 0,1 1-1 0 0,0-1 0 0 0,0 1 1 0 0,-1-1-1 0 0,1 1 0 0 0,-1-1 0 0 0,1 1 1 0 0,-1 0-1 0 0,0-1 0 0 0,1 1 1 0 0,-1 2-1 0 0,-5 17-783 0 0,2-13 1312 0 0,3-6 1069 0 0,2 9 291 0 0,-2-8-1366 0 0,1 0 0 0 0,1 0 0 0 0,-1 0 0 0 0,0 0-1 0 0,1 0 1 0 0,-1 0 0 0 0,1-1 0 0 0,0 1 0 0 0,0 0 0 0 0,0-1 0 0 0,0 1-1 0 0,0-1 1 0 0,5 4 0 0 0,-3-3 40 0 0,1 0 1 0 0,0 0-1 0 0,0 0 0 0 0,0-1 0 0 0,1 0 1 0 0,-1 0-1 0 0,8 2 0 0 0,-4-1-32 0 0,0-2-1 0 0,1 1 0 0 0,-1-1 0 0 0,0-1 0 0 0,1 0 0 0 0,-1 0 1 0 0,0-1-1 0 0,1 0 0 0 0,12-3 0 0 0,-16 2-327 0 0,0 1 1 0 0,0-1-1 0 0,-1-1 1 0 0,1 1-1 0 0,-1-1 0 0 0,1 0 1 0 0,-1 0-1 0 0,0-1 1 0 0,0 1-1 0 0,0-1 0 0 0,-1 0 1 0 0,1 0-1 0 0,-1-1 1 0 0,0 0-1 0 0,0 1 0 0 0,-1-1 1 0 0,1 0-1 0 0,4-9 0 0 0,-7 10-154 0 0,1 1 0 0 0,-1 0-1 0 0,0-1 1 0 0,0 1 0 0 0,0 0-1 0 0,-1-1 1 0 0,1 1 0 0 0,-1-1-1 0 0,0 0 1 0 0,0 1 0 0 0,0-1-1 0 0,0 1 1 0 0,0-1 0 0 0,-2-3-1 0 0,2 6 58 0 0,0 0 0 0 0,-1 0 0 0 0,1 1 0 0 0,-1-1 1 0 0,1 0-1 0 0,-1 0 0 0 0,1 0 0 0 0,-1 1 0 0 0,1-1 0 0 0,-1 0 0 0 0,0 1 0 0 0,0-1 0 0 0,1 0 0 0 0,-1 1 0 0 0,0-1 1 0 0,0 1-1 0 0,0-1 0 0 0,1 1 0 0 0,-1 0 0 0 0,0-1 0 0 0,0 1 0 0 0,0 0 0 0 0,0-1 0 0 0,-1 1 0 0 0,-1 0-14 0 0,1-1 0 0 0,-1 1 0 0 0,1 0-1 0 0,-1 0 1 0 0,1 0 0 0 0,-1 0 0 0 0,-4 1 0 0 0,-4 2 33 0 0,0 1 1 0 0,0 1 0 0 0,0 0 0 0 0,1 0 0 0 0,-1 1 0 0 0,1 1 0 0 0,0 0-1 0 0,1 0 1 0 0,-17 16 0 0 0,2 2 243 0 0,2 1-1 0 0,-23 33 0 0 0,38-49-59 0 0,0 1-1 0 0,1 0 1 0 0,0-1 0 0 0,-7 23-1 0 0,11-28-53 0 0,1-1 0 0 0,-1 1-1 0 0,1 0 1 0 0,0 0 0 0 0,1 0 0 0 0,-1 0-1 0 0,1 0 1 0 0,0 0 0 0 0,1 0 0 0 0,-1 0-1 0 0,1 0 1 0 0,0 0 0 0 0,0 0-1 0 0,3 7 1 0 0,-2-6-4 0 0,0-1 1 0 0,0 0-1 0 0,1 0 0 0 0,0-1 0 0 0,0 1 0 0 0,0 0 1 0 0,1-1-1 0 0,0 0 0 0 0,0 0 0 0 0,0 0 0 0 0,0 0 1 0 0,0-1-1 0 0,1 1 0 0 0,-1-1 0 0 0,1 0 0 0 0,0-1 1 0 0,0 1-1 0 0,0-1 0 0 0,0 0 0 0 0,1 0 0 0 0,-1-1 1 0 0,0 1-1 0 0,1-1 0 0 0,0 0 0 0 0,-1-1 0 0 0,1 1 1 0 0,-1-1-1 0 0,11-1 0 0 0,-4-1-61 0 0,0 0-1 0 0,0-1 1 0 0,-1 0-1 0 0,1-1 1 0 0,14-6-1 0 0,54-31-1365 0 0,-57 28 314 0 0,31-19-6001 0 0,-29 18 605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0,'0'0'1672'0'0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36 2759 0 0,'1'-2'126'0'0,"1"-2"-23"0"0,0 1-53 0 0,-1 0 1 0 0,1-1-1 0 0,-1 1 1 0 0,0 0-1 0 0,2-11 10947 0 0,-4 15-10643 0 0,-6 18 364 0 0,4-8-371 0 0,-2 0 1 0 0,-7 14-1 0 0,-9 16 360 0 0,-27 70 0 0 0,22-46-362 0 0,-74 193 280 0 0,92-237-587 0 0,5-14-38 0 0,-2 6 25 0 0,1 0 0 0 0,-4 16-1 0 0,9-24-1277 0 0,4-14-5014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77 469 6911 0 0,'-1'2'528'0'0,"-74"79"6122"0"0,75-83-6316 0 0,5-23-72 0 0,0 0 0 0 0,2 0 1 0 0,1 0-1 0 0,14-28 0 0 0,51-87 122 0 0,-59 116-286 0 0,0 1 0 0 0,2 1 0 0 0,0 1 0 0 0,2 0 1 0 0,0 1-1 0 0,2 1 0 0 0,27-22 0 0 0,-37 33-25 0 0,1 0 0 0 0,1 1-1 0 0,-1 1 1 0 0,1 0 0 0 0,0 0 0 0 0,1 1 0 0 0,-1 1-1 0 0,1 0 1 0 0,0 1 0 0 0,0 0 0 0 0,0 1 0 0 0,0 0-1 0 0,1 1 1 0 0,-1 0 0 0 0,0 2 0 0 0,21 1 0 0 0,-26 0-4 0 0,1 0 0 0 0,-1 0 1 0 0,0 1-1 0 0,0 0 0 0 0,0 0 1 0 0,0 1-1 0 0,0 0 0 0 0,-1 1 1 0 0,1-1-1 0 0,-1 2 0 0 0,10 8 1 0 0,-10-7 71 0 0,1 1 0 0 0,-1 0 0 0 0,0 0 0 0 0,-1 1 0 0 0,0 0 0 0 0,0 0 0 0 0,-1 1 0 0 0,8 19 0 0 0,-10-20-36 0 0,-1 0 1 0 0,1 0 0 0 0,-1 0-1 0 0,-1 1 1 0 0,0-1-1 0 0,0 0 1 0 0,-1 1-1 0 0,0-1 1 0 0,0 0-1 0 0,-3 13 1 0 0,1-14-70 0 0,1-1 1 0 0,-2 0-1 0 0,1 0 0 0 0,-1 0 0 0 0,0 0 1 0 0,-1 0-1 0 0,1 0 0 0 0,-1-1 1 0 0,-1 0-1 0 0,1 0 0 0 0,-1 0 1 0 0,0 0-1 0 0,-11 8 0 0 0,5-5-89 0 0,-1-1 0 0 0,0-1 0 0 0,0 0 0 0 0,-1 0 0 0 0,0-1 0 0 0,-22 7-1 0 0,-86 17-481 0 0,97-25 482 0 0,-39 8-291 0 0,-86 6-1 0 0,141-19-3865 0 0,16 0-768 0 0,4 0 183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17 3223 0 0,'0'0'462'0'0,"8"-8"3814"0"0,4 0 2000 0 0,-15 15-2776 0 0,-69 135 90 0 0,34-55-3276 0 0,4 1 0 0 0,-44 185-1 0 0,56-163-217 0 0,22-108-17 0 0,0-1 0 0 0,0 1 0 0 0,-1 0 0 0 0,1 0 0 0 0,-1 0 0 0 0,1 0 0 0 0,-1 0 0 0 0,0-1 0 0 0,0 1 0 0 0,0 0 0 0 0,0-1 0 0 0,0 1 0 0 0,0 0-1 0 0,0-1 1 0 0,0 0 0 0 0,-1 1 0 0 0,1-1 0 0 0,-1 0 0 0 0,1 1 0 0 0,-1-1 0 0 0,1 0 0 0 0,-1 0 0 0 0,0 0 0 0 0,1 0 0 0 0,-1-1 0 0 0,0 1-1 0 0,0 0 1 0 0,0-1 0 0 0,1 1 0 0 0,-1-1 0 0 0,0 0 0 0 0,-4 1 0 0 0,1-1-14 0 0,-1-1-1 0 0,1 1 1 0 0,0-1-1 0 0,0 0 1 0 0,-1 0-1 0 0,1-1 1 0 0,0 1-1 0 0,-9-6 1 0 0,10 5-46 0 0,0 0 0 0 0,0 0 0 0 0,1-1 1 0 0,-1 1-1 0 0,1-1 0 0 0,-1 0 0 0 0,1 0 0 0 0,0-1 1 0 0,0 1-1 0 0,-3-6 0 0 0,1 1 17 0 0,1 0 0 0 0,1 0 0 0 0,-1 0 0 0 0,-2-11-1 0 0,3 12-20 0 0,1-1 0 0 0,-2 1-1 0 0,1 0 1 0 0,-1 1 0 0 0,0-1-1 0 0,0 0 1 0 0,-1 1 0 0 0,0 0-1 0 0,-11-10 1 0 0,10 10-15 0 0,6 5-40 0 0,-1 0-1 0 0,0 1 0 0 0,1-1 1 0 0,-1 0-1 0 0,1 0 1 0 0,-1 0-1 0 0,1 0 1 0 0,0 0-1 0 0,-1 0 1 0 0,1 0-1 0 0,0 1 1 0 0,0-1-1 0 0,0 0 0 0 0,-1 0 1 0 0,1 0-1 0 0,0 0 1 0 0,0 0-1 0 0,0 0 1 0 0,1 0-1 0 0,-1 0 1 0 0,0 0-1 0 0,0 0 0 0 0,0 0 1 0 0,1 0-1 0 0,-1 0 1 0 0,0 0-1 0 0,1 0 1 0 0,-1 0-1 0 0,1 1 1 0 0,-1-1-1 0 0,1 0 1 0 0,0 0-1 0 0,-1 1 0 0 0,1-1 1 0 0,0 0-1 0 0,-1 1 1 0 0,1-1-1 0 0,1 0 1 0 0,1-3-343 0 0,18-16-3373 0 0,-8 10-3772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16 11975 0 0,'10'-16'5010'0'0,"-23"28"-3026"0"0,9-7-1775 0 0,-145 143 1574 0 0,-23 21-1569 0 0,149-148-210 0 0,0 1 0 0 0,2 1 0 0 0,-25 33 0 0 0,39-47 38 0 0,2 0 1 0 0,-1 1-1 0 0,1 0 1 0 0,0 0-1 0 0,1 0 1 0 0,0 1-1 0 0,1-1 1 0 0,0 1-1 0 0,1 0 1 0 0,0 0-1 0 0,1 0 1 0 0,0 22-1 0 0,2-21 37 0 0,0 1 1 0 0,1 0-1 0 0,1 0 0 0 0,0-1 0 0 0,1 1 0 0 0,0-1 1 0 0,1 0-1 0 0,0 0 0 0 0,12 19 0 0 0,-7-15 37 0 0,2 0 0 0 0,-1-1 0 0 0,2 0 0 0 0,0-1 0 0 0,28 24 0 0 0,-32-32-778 0 0,0 0 1 0 0,0-1-1 0 0,0 0 0 0 0,1 0 0 0 0,-1-1 1 0 0,1 0-1 0 0,0-1 0 0 0,0 0 0 0 0,1-1 0 0 0,-1 0 1 0 0,20 1-1 0 0,-7-2-5925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4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 4607 0 0,'-1'-5'36'0'0,"1"5"-22"0"0,0 0 0 0 0,-1-1 0 0 0,1 1 0 0 0,0 0 0 0 0,0 0 0 0 0,0-1 0 0 0,0 1 0 0 0,-1 0-1 0 0,1-1 1 0 0,0 1 0 0 0,0 0 0 0 0,0 0 0 0 0,-1 0 0 0 0,1-1 0 0 0,0 1 0 0 0,0 0 0 0 0,-1 0 0 0 0,1 0 0 0 0,0 0-1 0 0,-1-1 1 0 0,1 1 0 0 0,0 0 0 0 0,0 0 0 0 0,-1 0 0 0 0,1 0 0 0 0,0 0 0 0 0,-1 0 0 0 0,1 0 0 0 0,0 0-1 0 0,-1 0 1 0 0,1 0 0 0 0,-1 0 0 0 0,-12-1 8224 0 0,12 10-5497 0 0,10 9-3101 0 0,2-4 830 0 0,1-1 1 0 0,22 19-1 0 0,-2-3 193 0 0,-17-14-317 0 0,179 175 2063 0 0,14-15-1938 0 0,-173-149-419 0 0,2-2 1 0 0,73 36 0 0 0,-91-50-5 0 0,-9-5-23 0 0,1 0 1 0 0,15 5-1 0 0,-25-10-25 0 0,0 0 0 0 0,-1 0-1 0 0,1 1 1 0 0,0-1 0 0 0,0 0-1 0 0,-1 0 1 0 0,1 0 0 0 0,0 0 0 0 0,-1 0-1 0 0,1 0 1 0 0,0 0 0 0 0,0 0-1 0 0,-1 0 1 0 0,1 0 0 0 0,0 0 0 0 0,0 0-1 0 0,-1-1 1 0 0,1 1 0 0 0,0 0-1 0 0,-1 0 1 0 0,1-1 0 0 0,0 1 0 0 0,-1 0-1 0 0,1-1 1 0 0,-1 1 0 0 0,1-1-1 0 0,-1 1 1 0 0,1-1 0 0 0,0 1 0 0 0,-1-1-1 0 0,1-1 1 0 0,3-2-120 0 0,-3 3-43 0 0,1 0 0 0 0,-1 0-1 0 0,0-1 1 0 0,0 1 0 0 0,0 0 0 0 0,0-1 0 0 0,0 1 0 0 0,0-1 0 0 0,0 1-1 0 0,0-1 1 0 0,-1 0 0 0 0,1 1 0 0 0,0-1 0 0 0,-1 0 0 0 0,0 1-1 0 0,1-1 1 0 0,-1 0 0 0 0,0 0 0 0 0,0 1 0 0 0,0-1 0 0 0,0-2 0 0 0,-1-4-1727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5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44 5063 0 0,'0'-16'544'0'0,"0"13"476"0"0,0 0-1 0 0,-1-1 0 0 0,1 1 0 0 0,-1 0 1 0 0,-2-5-1 0 0,2 4 663 0 0,-1 5-1650 0 0,0-1 0 0 0,-1 1 0 0 0,1-1 1 0 0,0 1-1 0 0,0-1 0 0 0,0 1 0 0 0,0 0 1 0 0,0 0-1 0 0,0 0 0 0 0,0 0 0 0 0,0 1 1 0 0,0-1-1 0 0,-2 3 0 0 0,0-1 121 0 0,1 0 1 0 0,0 1-1 0 0,-1 0 0 0 0,1 0 0 0 0,-3 4 0 0 0,-34 58 1685 0 0,-16 14-975 0 0,-131 171-104 0 0,146-206-677 0 0,-1-2-1 0 0,-62 49 0 0 0,79-73-82 0 0,10-8 39 0 0,-23 23 0 0 0,38-32 5 0 0,1-1-43 0 0,-1 0 0 0 0,1-1 0 0 0,0 1 0 0 0,0 0 1 0 0,0-1-1 0 0,-1 1 0 0 0,1-1 0 0 0,0 1 0 0 0,0-1 0 0 0,0 1 1 0 0,0-1-1 0 0,0 0 0 0 0,0 1 0 0 0,0-1 0 0 0,0 0 1 0 0,0 0-1 0 0,0 0 0 0 0,0 0 0 0 0,0 0 0 0 0,0 0 1 0 0,0 0-1 0 0,0 0 0 0 0,2 0 0 0 0,1-1-15 0 0,5 1-117 0 0,0-1 1 0 0,0 1-1 0 0,14-5 0 0 0,11-6-3160 0 0,-27 9 1444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5:5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15 1375 0 0,'-8'-1'344'0'0,"-2"-2"1374"0"0,-1 1 0 0 0,0 1 0 0 0,-13-1 0 0 0,-8 0-432 0 0,13 0-121 0 0,-33 3 1 0 0,36 0-516 0 0,0-1-1 0 0,0 0 1 0 0,-17-3 0 0 0,25 4 3195 0 0,27 5-2634 0 0,43 8-1091 0 0,65 5 0 0 0,-64-12-36 0 0,64 18 0 0 0,128 49-9 0 0,-237-70-48 0 0,37 4 0 0 0,-12-3-28 0 0,1 0 76 0 0,-65-4-60 0 0,0 1 0 0 0,-33 8 0 0 0,12-2-7 0 0,18-3 17 0 0,-1 1-1 0 0,1 1 1 0 0,-44 20 0 0 0,-64 41 166 0 0,25-11-73 0 0,83-46 144 0 0,0-1 0 0 0,-1-1 0 0 0,-39 9 0 0 0,63-17 274 0 0,1-1-540 0 0,1 0 1 0 0,0 0-1 0 0,0 0 0 0 0,-1 0 0 0 0,1 0 0 0 0,0 0 0 0 0,0 1 1 0 0,-1-1-1 0 0,1 0 0 0 0,0 1 0 0 0,-1-1 0 0 0,1 0 0 0 0,0 1 1 0 0,-1-1-1 0 0,1 1 0 0 0,0-1 0 0 0,-1 1 0 0 0,1-1 0 0 0,-1 1 1 0 0,1-1-1 0 0,-1 1 0 0 0,1 0 0 0 0,-1-1 0 0 0,0 1 1 0 0,1 0-1 0 0,0 1 0 0 0,4 5 3 0 0,1 0-597 0 0,3 6-7546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3679 0 0,'0'0'12808'0'0,"-7"3"-12690"0"0,-94 30-106 0 0,61-19-14 0 0,-21 8-14 0 0,-62 19-32 0 0,46-19 48 0 0,28-8 0 0 0,-58 10 0 0 0,47-17 0 0 0,113-27 0 0 0,102-20-401 0 0,-155 40 368 0 0,0 0 0 0 0,0 0 0 0 0,0 0 0 0 0,0 0 0 0 0,0 0 0 0 0,0 1 0 0 0,0-1 0 0 0,0 0 0 0 0,0 0 1 0 0,0 0-1 0 0,0 0 0 0 0,0 0 0 0 0,0 0 0 0 0,0 0 0 0 0,0 0 0 0 0,0 0 0 0 0,0 1 0 0 0,0-1 0 0 0,0 0 0 0 0,0 0 0 0 0,0 0 0 0 0,0 0 0 0 0,0 0 0 0 0,0 0 0 0 0,0 0 0 0 0,0 0 1 0 0,1 0-1 0 0,-1 0 0 0 0,0 0 0 0 0,0 1 0 0 0,0-1 0 0 0,0 0 0 0 0,0 0 0 0 0,0 0 0 0 0,0 0 0 0 0,0 0 0 0 0,0 0 0 0 0,0 0 0 0 0,0 0 0 0 0,1 0 0 0 0,-1 0 0 0 0,0 0 0 0 0,0 0 1 0 0,0 0-1 0 0,0 0 0 0 0,0 0 0 0 0,0 0 0 0 0,0 0 0 0 0,0 0 0 0 0,1 0 0 0 0,-1 0 0 0 0,0 0 0 0 0,0 0 0 0 0,0 0 0 0 0,0 0 0 0 0,0 0 0 0 0,0 0 0 0 0,0 0 0 0 0,-11 10-275 0 0,-19 14 638 0 0,29-24-369 0 0,-61 46 409 0 0,-2-4 1 0 0,-96 49 0 0 0,150-86-248 0 0,0 0 1 0 0,-10 9-1 0 0,19-13 119 0 0,40 9-100 0 0,-24-11-131 0 0,-1 1-1 0 0,1-2 1 0 0,18-4-1 0 0,18-1 12 0 0,35-4-57 0 0,-45 5-27 0 0,47 0 1 0 0,-73 6 50 0 0,-1 1 1 0 0,1 0-1 0 0,-1 1 1 0 0,1 0-1 0 0,-1 2 1 0 0,28 9-1 0 0,-25-7 12 0 0,-8-3 1 0 0,0 1-1 0 0,0 0 0 0 0,0 0 1 0 0,0 1-1 0 0,-1 0 1 0 0,11 8-1 0 0,-17-11 4 0 0,1-1-1 0 0,-1 1 1 0 0,0 1 0 0 0,0-1-1 0 0,0 0 1 0 0,0 0 0 0 0,0 1-1 0 0,-1-1 1 0 0,1 1-1 0 0,1 2 1 0 0,1 5-3 0 0,-3-9 5 0 0,0 1 0 0 0,0-1 0 0 0,0 1 1 0 0,0 0-1 0 0,-1-1 0 0 0,1 1 0 0 0,-1 0 0 0 0,1 0 0 0 0,-1-1 0 0 0,0 1 0 0 0,1 0 0 0 0,-1 0 0 0 0,0 0 0 0 0,0-1 0 0 0,0 1 0 0 0,-1 0 0 0 0,1 0 1 0 0,0-1-1 0 0,-1 1 0 0 0,1 0 0 0 0,-1 1 0 0 0,-1 1 23 0 0,0-1 1 0 0,0 0-1 0 0,0 0 1 0 0,0 0-1 0 0,-1 0 1 0 0,-4 4 0 0 0,6-6-25 0 0,-10 9 64 0 0,0 0 1 0 0,-1-1-1 0 0,0-1 0 0 0,-19 10 0 0 0,-56 24 127 0 0,78-38-179 0 0,-176 88 152 0 0,138-67-184 0 0,45-24-58 0 0,5-1-304 0 0,-1-1 196 0 0,0 0 0 0 0,1 0 0 0 0,-1 0 0 0 0,0 0 1 0 0,3-2-1 0 0,-4 3-128 0 0,10-7-3445 0 0,2-1-1181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1375 0 0,'-1'1'6760'0'0,"-6"5"-5859"0"0,-1 0 0 0 0,0 0 0 0 0,-17 9 0 0 0,-10 6 150 0 0,-4 6-110 0 0,21-16-609 0 0,2 1-1 0 0,-1 0 0 0 0,1 1 1 0 0,1 1-1 0 0,-21 23 0 0 0,33-33-264 0 0,0 1 0 0 0,1-1 1 0 0,-1 0-1 0 0,1 1 0 0 0,0 0 0 0 0,0-1 0 0 0,0 1 0 0 0,1 0 0 0 0,-1 0 0 0 0,1 0 0 0 0,0 7 1 0 0,0-8-14 0 0,1-1 0 0 0,1 0 1 0 0,-1 0-1 0 0,0 1 1 0 0,1-1-1 0 0,0 0 1 0 0,-1 0-1 0 0,1 0 1 0 0,1 0-1 0 0,-1 0 1 0 0,0 0-1 0 0,1 0 1 0 0,-1 0-1 0 0,1 0 0 0 0,0-1 1 0 0,0 1-1 0 0,0-1 1 0 0,4 4-1 0 0,1 0 77 0 0,-1-1 0 0 0,1 0 0 0 0,1-1 0 0 0,-1 0 0 0 0,0 0 1 0 0,1 0-1 0 0,0-1 0 0 0,0 0 0 0 0,0-1 0 0 0,0 0 0 0 0,13 2 0 0 0,9 0 165 0 0,56-2 0 0 0,-75-2-263 0 0,10 0-6 0 0,1-2 0 0 0,-1-1 1 0 0,0 0-1 0 0,0-1 0 0 0,0-2 1 0 0,0 0-1 0 0,32-15 0 0 0,-48 19-22 0 0,0-1 1 0 0,0 0-1 0 0,0 0 0 0 0,0 0 0 0 0,-1 0 0 0 0,1-1 0 0 0,-1 0 1 0 0,6-6-1 0 0,-8 8-3 0 0,-1-1-1 0 0,1 0 1 0 0,-1 1 0 0 0,1-1-1 0 0,-1 0 1 0 0,0 1 0 0 0,0-1-1 0 0,0 0 1 0 0,0 0 0 0 0,-1 0 0 0 0,1 0-1 0 0,-1 0 1 0 0,1 0 0 0 0,-1 0-1 0 0,0 0 1 0 0,-1 0 0 0 0,0-5 0 0 0,0 1-19 0 0,-1-1 0 0 0,-1 1 0 0 0,1-1 0 0 0,-1 1 0 0 0,-1 0 0 0 0,1 0 0 0 0,-1 0 0 0 0,0 1 0 0 0,-1-1 0 0 0,0 1 0 0 0,0 0 0 0 0,0 0 0 0 0,0 1 0 0 0,-1-1 0 0 0,-10-6 0 0 0,-9-5-34 0 0,-1 0-1 0 0,-44-20 0 0 0,60 32 36 0 0,1 1 13 0 0,0-1 1 0 0,0 2 0 0 0,0-1-1 0 0,-1 1 1 0 0,0 1 0 0 0,0 0-1 0 0,0 0 1 0 0,-14 0 0 0 0,21 2-10 0 0,0 1 1 0 0,0-1 0 0 0,0 1-1 0 0,0-1 1 0 0,0 1 0 0 0,0 0 0 0 0,1 0-1 0 0,-1 0 1 0 0,0 1 0 0 0,0-1-1 0 0,1 1 1 0 0,-1-1 0 0 0,1 1 0 0 0,0 0-1 0 0,-1 0 1 0 0,-3 4 0 0 0,2-2-195 0 0,1 1 0 0 0,-1 0 1 0 0,1-1-1 0 0,0 1 0 0 0,1 0 1 0 0,-1 0-1 0 0,-2 9 0 0 0,4-14 115 0 0,1 1-1 0 0,0-1 0 0 0,0 1 0 0 0,0 0 1 0 0,0-1-1 0 0,0 1 0 0 0,0-1 1 0 0,0 1-1 0 0,0-1 0 0 0,0 1 1 0 0,1-1-1 0 0,-1 1 0 0 0,0-1 1 0 0,0 1-1 0 0,0-1 0 0 0,1 1 1 0 0,-1-1-1 0 0,0 1 0 0 0,1 0 1 0 0,0 1-213 0 0,5 8-799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27 919 0 0,'0'0'872'0'0,"-2"0"20"0"0,-69-5 4936 0 0,53 2 1229 0 0,18 3-6891 0 0,-1 0 0 0 0,1-1 0 0 0,-1 1 0 0 0,1 0 1 0 0,-1-1-1 0 0,1 1 0 0 0,-1 0 0 0 0,1-1 0 0 0,0 1 0 0 0,-1 0 0 0 0,1-1 1 0 0,-1 1-1 0 0,1-1 0 0 0,0 1 0 0 0,0-1 0 0 0,-1 1 0 0 0,1-1 1 0 0,0 1-1 0 0,0-1 0 0 0,-1 1 0 0 0,1-2 0 0 0,0 1 658 0 0,1-7-553 0 0,16 17-339 0 0,0 0 63 0 0,23 7-1 0 0,-19-8 6 0 0,23 10 0 0 0,-1 2 0 0 0,54 33 0 0 0,-75-38 0 0 0,0 1 0 0 0,-1 1 0 0 0,0 0 0 0 0,-1 2 0 0 0,27 33 0 0 0,-35-37-8 0 0,-1 1 1 0 0,0 0-1 0 0,-1 0 0 0 0,-1 1 0 0 0,0 1 1 0 0,9 28-1 0 0,-15-38 0 0 0,-1 0 1 0 0,0 0-1 0 0,-1 0 0 0 0,0 0 1 0 0,0 0-1 0 0,0 1 0 0 0,-1-1 1 0 0,-1 0-1 0 0,1 0 0 0 0,-1 1 1 0 0,-1-1-1 0 0,1 0 0 0 0,-1 0 1 0 0,-1 0-1 0 0,0 0 0 0 0,0-1 1 0 0,-8 15-1 0 0,-4 1 13 0 0,-1-1 1 0 0,-1-1-1 0 0,-1-1 0 0 0,-40 37 0 0 0,-93 58-34 0 0,134-102 43 0 0,-57 48 103 0 0,70-58-117 0 0,1 0 0 0 0,-1 1 0 0 0,1-1 0 0 0,0 1 0 0 0,0-1 0 0 0,0 1 0 0 0,1 0 0 0 0,-1 0 0 0 0,-3 8 0 0 0,3-5 12 0 0,3-6 24 0 0,19 0-530 0 0,6-5-2278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 4607 0 0,'-1'-7'10627'0'0,"-5"11"-10505"0"0,1 1 0 0 0,0 0 0 0 0,0 0 0 0 0,1 1 0 0 0,-1 0 0 0 0,1-1 0 0 0,1 1 0 0 0,-1 1 0 0 0,-2 6 0 0 0,-5 12 56 0 0,-7 28-1 0 0,11-30 7 0 0,-4 9-142 0 0,-9 50 1 0 0,18-70-28 0 0,1 0 0 0 0,0 1 0 0 0,0-1-1 0 0,1 0 1 0 0,0 1 0 0 0,1-1 0 0 0,5 19 0 0 0,-6-28 15 0 0,1-1 1 0 0,-1 0 0 0 0,1 0 0 0 0,0 1 0 0 0,0-1 0 0 0,0 0 0 0 0,1 0-1 0 0,-1 0 1 0 0,0 0 0 0 0,1 0 0 0 0,-1 0 0 0 0,1 0 0 0 0,0 0 0 0 0,-1-1 0 0 0,1 1-1 0 0,0-1 1 0 0,0 1 0 0 0,0-1 0 0 0,0 0 0 0 0,0 0 0 0 0,1 1 0 0 0,-1-2-1 0 0,0 1 1 0 0,3 1 0 0 0,0-2 49 0 0,-1 1 0 0 0,1-1 0 0 0,-1 1 0 0 0,1-2 0 0 0,-1 1 0 0 0,1 0 0 0 0,0-1 0 0 0,-1 0-1 0 0,1 0 1 0 0,-1 0 0 0 0,0-1 0 0 0,5-1 0 0 0,-4 1-31 0 0,0-1 0 0 0,0 0-1 0 0,-1 0 1 0 0,1 0-1 0 0,-1 0 1 0 0,0 0 0 0 0,0-1-1 0 0,0 0 1 0 0,0 0 0 0 0,-1 0-1 0 0,0 0 1 0 0,4-7 0 0 0,3-6 11 0 0,-2 0-1 0 0,8-21 1 0 0,-2 5 11 0 0,11-24 5 0 0,-2 3-7 0 0,50-85-1 0 0,-62 125 103 0 0,-4 4-3487 0 0,-4 18 2579 0 0,-1-1 1 0 0,0 1-1 0 0,-1 0 1 0 0,2 13-1 0 0,-4-3-579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396 108 10247 0 0,'22'-18'371'0'0,"1"1"0"0"0,37-19-1 0 0,-8 0 3734 0 0,-53 37-4044 0 0,-1 0-1 0 0,0-1 1 0 0,1 1-1 0 0,-1 1 1 0 0,1-1-1 0 0,-1 0 1 0 0,-2 3-1 0 0,0 0 51 0 0,-22 13 435 0 0,-1-2 1 0 0,-46 20 0 0 0,-8 6 31 0 0,65-32-479 0 0,4-4-56 0 0,1 2 1 0 0,0-1-1 0 0,1 1 0 0 0,0 1 1 0 0,-16 15-1 0 0,25-23-42 0 0,1 1 0 0 0,-1-1 0 0 0,1 1 0 0 0,0-1 0 0 0,-1 1 0 0 0,1-1 0 0 0,-1 1 0 0 0,1 0 0 0 0,0-1 0 0 0,0 1 0 0 0,-1-1 0 0 0,1 1 0 0 0,0 0 0 0 0,0-1 0 0 0,0 1 0 0 0,-1 0 0 0 0,1-1 0 0 0,0 2 0 0 0,4 2 0 0 0,-4-4 0 0 0,3 5 0 0 0,-1-1 0 0 0,1 0 0 0 0,1 0 0 0 0,-1-1 0 0 0,0 1 0 0 0,1-1 0 0 0,0 1 0 0 0,0-1 0 0 0,5 3 0 0 0,8 4-1 0 0,20 8 0 0 0,8 5 94 0 0,-33-15 0 0 0,-1 0 0 0 0,1 0 0 0 0,18 20 0 0 0,-27-25-57 0 0,0 0 1 0 0,0 1-1 0 0,0-1 0 0 0,-1 1 0 0 0,1-1 0 0 0,-1 1 1 0 0,0 0-1 0 0,0 0 0 0 0,0 0 0 0 0,-1 0 1 0 0,0 0-1 0 0,1 0 0 0 0,-1 0 0 0 0,-1 1 0 0 0,1-1 1 0 0,0 9-1 0 0,-2-10-10 0 0,1-1 0 0 0,-1 1 0 0 0,1 0 1 0 0,-1 0-1 0 0,0-1 0 0 0,0 1 0 0 0,-1-1 0 0 0,1 1 0 0 0,0-1 1 0 0,-1 1-1 0 0,1-1 0 0 0,-1 0 0 0 0,0 0 0 0 0,0 0 0 0 0,0 0 1 0 0,0 0-1 0 0,0 0 0 0 0,0 0 0 0 0,-4 1 0 0 0,-4 3 30 0 0,0-1-1 0 0,-1 1 1 0 0,-14 3-1 0 0,6-1 11 0 0,-20 7-233 0 0,0-1 1 0 0,-1-2 0 0 0,-59 9-1 0 0,88-19 76 0 0,-1 0-1 0 0,1-2 1 0 0,-1 1-1 0 0,0-1 1 0 0,1-1-1 0 0,-1 0 1 0 0,-22-5-1 0 0,32 5-30 0 0,0 1-1 0 0,1-1 0 0 0,-1 0 1 0 0,0 0-1 0 0,0 0 0 0 0,1 0 1 0 0,-1-1-1 0 0,1 1 0 0 0,-1 0 1 0 0,-1-2-1 0 0,3 2-73 0 0,-1 1 0 0 0,1-1 0 0 0,-1 0 0 0 0,1 1-1 0 0,-1-1 1 0 0,1 0 0 0 0,0 1 0 0 0,-1-1 0 0 0,1 0 0 0 0,0 1 0 0 0,0-1-1 0 0,0 0 1 0 0,-1 0 0 0 0,1 1 0 0 0,0-1 0 0 0,0 0 0 0 0,0 0 0 0 0,0 1 0 0 0,0-1-1 0 0,1 0 1 0 0,-1 0 0 0 0,0 1 0 0 0,0-1 0 0 0,0 0 0 0 0,1 0 0 0 0,-1 1-1 0 0,0-1 1 0 0,0 0 0 0 0,2 0 0 0 0,9-12-4935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32 17215 0 0,'5'-7'310'0'0,"16"-17"3442"0"0,-21 26-3713 0 0,-1 0 1 0 0,0 0 0 0 0,0 0-1 0 0,0-1 1 0 0,0 1 0 0 0,0 0 0 0 0,0 0-1 0 0,0-1 1 0 0,-2 3 0 0 0,-2 2 27 0 0,-64 116 347 0 0,10-18-438 0 0,24-43-1861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6:5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9671 0 0,'0'0'11767'0'0,"1"-1"-11089"0"0,20-16 1052 0 0,-20 15-748 0 0,1 1-767 0 0,5-3-154 0 0,-4 2-335 0 0,1-1 0 0 0,0 1-1 0 0,-1 0 1 0 0,1 0 0 0 0,0 1-1 0 0,0-1 1 0 0,4 0 0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29 359 3679 0 0,'-9'2'9662'0'0,"8"-2"-9439"0"0,0-1 1 0 0,0 1-1 0 0,0 0 1 0 0,0 0 0 0 0,1-1-1 0 0,-1 1 1 0 0,0 0-1 0 0,0-1 1 0 0,0 1-1 0 0,0-1 1 0 0,1 1 0 0 0,-1-1-1 0 0,0 1 1 0 0,0-1-1 0 0,1 1 1 0 0,-1-1 0 0 0,1 0-1 0 0,-1 1 1 0 0,0-1-1 0 0,1 0 1 0 0,-1 0-1 0 0,1 0 1 0 0,0 1 0 0 0,-1-3-1 0 0,0 2-89 0 0,1-1-1 0 0,0 0 0 0 0,0 0 0 0 0,0 1 1 0 0,0-1-1 0 0,0 0 0 0 0,0 0 1 0 0,1 0-1 0 0,-1 1 0 0 0,1-1 0 0 0,-1 0 1 0 0,1-1-1 0 0,3-5 25 0 0,0 1 0 0 0,0-1 0 0 0,0 1 0 0 0,9-10 0 0 0,5-3-110 0 0,0 0 1 0 0,1 2 0 0 0,33-25 0 0 0,70-42-429 0 0,-80 58 222 0 0,-25 15 89 0 0,54-33-279 0 0,-59 40 305 0 0,-3 7 32 0 0,-8-1 19 0 0,1 0 0 0 0,-1 0 0 0 0,0 0 1 0 0,0 0-1 0 0,0 0 0 0 0,0 0 0 0 0,0 1 0 0 0,0-1 0 0 0,0 0 0 0 0,0 1 0 0 0,-1-1 0 0 0,1 1 1 0 0,0-1-1 0 0,-1 1 0 0 0,1-1 0 0 0,-1 1 0 0 0,0-1 0 0 0,1 1 0 0 0,-1 2 0 0 0,1 34 261 0 0,-1-33-233 0 0,-2 25 273 0 0,-2 0 0 0 0,-11 50 0 0 0,-25 56 58 0 0,25-90-439 0 0,14-29-1487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560 156 9215 0 0,'89'-63'677'0'0,"-48"34"645"0"0,0-1 4283 0 0,-37 28-5181 0 0,0-1-1 0 0,-1 0 0 0 0,0 0 1 0 0,0 0-1 0 0,0-1 1 0 0,0 1-1 0 0,0-1 0 0 0,2-4 1 0 0,-4 7-149 0 0,-9 2-326 0 0,1 1 1 0 0,0-1 0 0 0,0 1 0 0 0,0 0 0 0 0,0 1 0 0 0,0 0-1 0 0,1 0 1 0 0,-11 7 0 0 0,-6 2-110 0 0,-9 3 70 0 0,-156 79-171 0 0,155-75 438 0 0,0 2-1 0 0,1 1 1 0 0,-40 37 0 0 0,55-41 431 0 0,42-10-71 0 0,-18-8-499 0 0,0 0 0 0 0,-1 0 0 0 0,1-1 1 0 0,0 0-1 0 0,0 0 0 0 0,-1 0 0 0 0,11-4 1 0 0,45-22 23 0 0,-38 16-134 0 0,122-69-322 0 0,-134 73 365 0 0,-11 7-52 0 0,-2 2-358 0 0,0-1 386 0 0,0 1 1 0 0,0 0-1 0 0,-1 0 1 0 0,1-1-1 0 0,0 1 1 0 0,-1 0-1 0 0,-2 1 1 0 0,-2 3-16 0 0,-13 20-62 0 0,1 0-1 0 0,1 1 1 0 0,1 1-1 0 0,1 1 1 0 0,2 0-1 0 0,0 1 1 0 0,-8 34-1 0 0,10-22-1005 0 0,2 0-1 0 0,2 0 0 0 0,-2 64 1 0 0,8 130-3626 0 0,2-173 4640 0 0,1 19 96 0 0,-2 139 3514 0 0,0-194-2443 0 0,0-16-603 0 0,0-1-1 0 0,-1 0 1 0 0,0 1 0 0 0,0-1 0 0 0,-6 17-1 0 0,6-24-412 0 0,0-1 0 0 0,0 0-1 0 0,0 0 1 0 0,0 1-1 0 0,0-1 1 0 0,-1 0-1 0 0,1 0 1 0 0,-1-1-1 0 0,1 1 1 0 0,-1 0 0 0 0,0 0-1 0 0,0-1 1 0 0,0 1-1 0 0,0-1 1 0 0,0 0-1 0 0,0 1 1 0 0,0-1-1 0 0,0 0 1 0 0,-1 0 0 0 0,1 0-1 0 0,0-1 1 0 0,-1 1-1 0 0,1 0 1 0 0,0-1-1 0 0,-1 0 1 0 0,1 1 0 0 0,-1-1-1 0 0,1 0 1 0 0,-5-1-1 0 0,-3 0-59 0 0,0 0 0 0 0,-1-1 0 0 0,1-1 1 0 0,0 1-1 0 0,1-2 0 0 0,-1 1 0 0 0,1-1 0 0 0,-17-10 0 0 0,1-2-210 0 0,-42-33 0 0 0,44 29-37 0 0,0-1 1 0 0,-38-47-1 0 0,29 26-49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16 10135 0 0,'2'0'778'0'0,"22"-16"7084"0"0,-25 18-7630 0 0,-4 7-100 0 0,-2 1 0 0 0,1-1 1 0 0,-10 10-1 0 0,-11 16 115 0 0,-290 461 2001 0 0,221-347-1988 0 0,43-70 34 0 0,-77 155 0 0 0,126-223-372 0 0,0 1 0 0 0,-4 18 1 0 0,5-15-896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17103 0 0,'0'0'1551'0'0,"4"10"-582"0"0,0-8-740 0 0,0 1-1 0 0,0-1 0 0 0,0 0 0 0 0,0 0 1 0 0,1 0-1 0 0,-1-1 0 0 0,1 1 1 0 0,-1-1-1 0 0,1 0 0 0 0,-1 0 1 0 0,10 0-1 0 0,7 0 384 0 0,28-3 1 0 0,-30 0-298 0 0,70-7 507 0 0,136-31-1 0 0,-145 23-749 0 0,-15 4-1266 0 0,70-24 1 0 0,-91 21-191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34 7367 0 0,'14'-12'584'0'0,"-8"7"104"0"0,0-1-1 0 0,0 2 1 0 0,13-2 8511 0 0,-18 19-7891 0 0,-5 1-1010 0 0,0 0 0 0 0,0 0 1 0 0,-1-1-1 0 0,-1 0 0 0 0,-8 15 1 0 0,0-1-76 0 0,-69 138 716 0 0,-8 18-340 0 0,-94 228-424 0 0,174-386-172 0 0,4-8 17 0 0,0 0 1 0 0,-18 28-1 0 0,20-39-20 0 0,4-5 3 0 0,1-1-1 0 0,-1 1 1 0 0,1-1-1 0 0,-1 0 1 0 0,1 1 0 0 0,-1-1-1 0 0,1 0 1 0 0,-1 0-1 0 0,0 0 1 0 0,1 1-1 0 0,-1-1 1 0 0,1 0 0 0 0,-1 0-1 0 0,0 0 1 0 0,1 0-1 0 0,-1 0 1 0 0,1 0-1 0 0,-1 0 1 0 0,0 0 0 0 0,1 0-1 0 0,-1 0 1 0 0,1 0-1 0 0,-1 0 1 0 0,0-1-1 0 0,1 1 1 0 0,-1 0 0 0 0,1 0-1 0 0,-1-1 1 0 0,1 1-1 0 0,-1 0 1 0 0,1 0-1 0 0,-1-1 1 0 0,1 1 0 0 0,-1-1-1 0 0,1 1 1 0 0,-1-1-1 0 0,1 1 1 0 0,0 0-1 0 0,-1-1 1 0 0,1 1 0 0 0,0-1-1 0 0,-1 0 1 0 0,1 1-1 0 0,0-1 1 0 0,0 1-1 0 0,0-1 1 0 0,-1 1-1 0 0,1-1 1 0 0,0 0 0 0 0,0 0-1 0 0,0 1 0 0 0,-1-4-4 0 0,1 1 0 0 0,-1 0 0 0 0,1-1-1 0 0,0 1 1 0 0,0-1 0 0 0,0 1-1 0 0,0 0 1 0 0,1-1 0 0 0,0 1 0 0 0,-1-1-1 0 0,3-4 1 0 0,0-1-62 0 0,1 0 0 0 0,-1 1 1 0 0,6-9-1 0 0,3-2-168 0 0,0 1 0 0 0,1 0 0 0 0,20-20-1 0 0,-24 29 121 0 0,0 0 0 0 0,1 1 0 0 0,0 0-1 0 0,0 1 1 0 0,0 0 0 0 0,1 0-1 0 0,14-5 1 0 0,-20 10 90 0 0,0 0 0 0 0,0 1 0 0 0,0-1 0 0 0,1 1 0 0 0,-1 0 0 0 0,0 0 0 0 0,11 1 0 0 0,-14 0 19 0 0,-1 0-1 0 0,1 0 1 0 0,0 0-1 0 0,-1 0 1 0 0,1 0-1 0 0,-1 1 1 0 0,1-1-1 0 0,-1 1 1 0 0,0-1-1 0 0,1 1 1 0 0,-1 0-1 0 0,1-1 1 0 0,-1 1-1 0 0,0 0 1 0 0,0 0-1 0 0,1 0 1 0 0,-1 0-1 0 0,0 0 1 0 0,0 0-1 0 0,0 0 1 0 0,0 0-1 0 0,0 0 1 0 0,0 1-1 0 0,-1-1 1 0 0,1 0-1 0 0,0 1 1 0 0,0-1-1 0 0,-1 1 1 0 0,1-1-1 0 0,-1 1 1 0 0,1 1-1 0 0,0 8 29 0 0,1-1 0 0 0,-2 1 0 0 0,1 0 0 0 0,-2-1-1 0 0,1 1 1 0 0,-1-1 0 0 0,-1 1 0 0 0,0-1 0 0 0,-1 1 0 0 0,-5 14-1 0 0,0 2-197 0 0,2-7-6179 0 0,2-12-436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0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89 1375 0 0,'7'-2'-372'0'0,"-1"1"0"0"0,1 0 0 0 0,12 0 1 0 0,20 5 5505 0 0,-21 0 15 0 0,-2 1 0 0 0,26 11 0 0 0,-39-15-5086 0 0,0 0 1 0 0,0-1 0 0 0,0 1 0 0 0,0-1 0 0 0,0 0 0 0 0,0 0 0 0 0,1 0 0 0 0,-1 0 0 0 0,0 0 0 0 0,0-1-1 0 0,0 1 1 0 0,0-1 0 0 0,0 0 0 0 0,0 0 0 0 0,0 0 0 0 0,0 0 0 0 0,0-1 0 0 0,0 1 0 0 0,-1-1-1 0 0,1 0 1 0 0,-1 0 0 0 0,1 1 0 0 0,-1-2 0 0 0,1 1 0 0 0,-1 0 0 0 0,0 0 0 0 0,0-1 0 0 0,0 1 0 0 0,-1-1-1 0 0,1 0 1 0 0,0 1 0 0 0,-1-1 0 0 0,0 0 0 0 0,0 0 0 0 0,0 0 0 0 0,0 0 0 0 0,0 0 0 0 0,0 0 0 0 0,0-6-1 0 0,-1 6-113 0 0,-1 1 0 0 0,1-1 0 0 0,0 0 0 0 0,-1 0 0 0 0,1 0 0 0 0,-1 0-1 0 0,0 0 1 0 0,0 1 0 0 0,0-1 0 0 0,-3-4 0 0 0,4 6 23 0 0,-1 0 0 0 0,0 0 1 0 0,1 1-1 0 0,-1-1 1 0 0,0 0-1 0 0,0 0 0 0 0,1 0 1 0 0,-1 1-1 0 0,0-1 0 0 0,0 1 1 0 0,0-1-1 0 0,0 0 1 0 0,0 1-1 0 0,0-1 0 0 0,0 1 1 0 0,0 0-1 0 0,0-1 0 0 0,0 1 1 0 0,0 0-1 0 0,0 0 0 0 0,-1 0 1 0 0,1 0-1 0 0,0 0 1 0 0,0 0-1 0 0,0 0 0 0 0,0 0 1 0 0,0 0-1 0 0,0 0 0 0 0,0 0 1 0 0,-2 1-1 0 0,-18 8-60 0 0,1 1 0 0 0,1 0-1 0 0,0 2 1 0 0,0 0 0 0 0,-32 29-1 0 0,-53 52 557 0 0,91-80-314 0 0,1 0 1 0 0,1 1-1 0 0,1 0 1 0 0,0 1-1 0 0,-16 30 0 0 0,25-42-121 0 0,-1 1 0 0 0,1-1 0 0 0,0 1 0 0 0,-1 0 0 0 0,2 0 0 0 0,-1-1 0 0 0,0 1 0 0 0,1 0-1 0 0,0 4 1 0 0,0-6-14 0 0,0 0-1 0 0,0 0 1 0 0,1 0-1 0 0,-1-1 1 0 0,1 1-1 0 0,0 0 1 0 0,-1 0-1 0 0,1 0 1 0 0,0-1-1 0 0,0 1 1 0 0,0-1-1 0 0,0 1 1 0 0,0 0-1 0 0,1-1 1 0 0,-1 0-1 0 0,0 1 1 0 0,1-1-1 0 0,-1 0 1 0 0,1 0-1 0 0,1 2 0 0 0,4 0 38 0 0,0 1 0 0 0,0-1-1 0 0,0-1 1 0 0,0 1 0 0 0,0-1-1 0 0,1 0 1 0 0,-1-1-1 0 0,0 0 1 0 0,1 0 0 0 0,13-1-1 0 0,8-1 84 0 0,39-6 0 0 0,117-30-194 0 0,-108 15-6834 0 0,-42 10-522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1 866 8751 0 0,'0'0'10252'0'0,"2"-8"-9096"0"0,3-1-909 0 0,0-1 0 0 0,0 2 0 0 0,1-1 1 0 0,0 0-1 0 0,14-14 0 0 0,-7 7-68 0 0,110-126 129 0 0,34-41 129 0 0,-23 13-244 0 0,-122 150-189 0 0,2-5-24 0 0,-9 34-127 0 0,-3 2 122 0 0,0 1 0 0 0,-1-1 0 0 0,0 0 0 0 0,-1 1 0 0 0,0-1 0 0 0,0 1 0 0 0,-5 20 0 0 0,1-2 28 0 0,-10 79 2 0 0,-3 42-31 0 0,16-127 17 0 0,1 1 1 0 0,0 0-1 0 0,2 0 1 0 0,6 25-1 0 0,-5-35 105 0 0,1-1 0 0 0,0 1-1 0 0,1-1 1 0 0,1 1 0 0 0,13 22 0 0 0,-18-36 368 0 0,8-3-55 0 0,-4-1-313 0 0,-1 1 0 0 0,0-1 0 0 0,1 0 0 0 0,-1-1 0 0 0,0 1 0 0 0,-1-1 0 0 0,1 1 0 0 0,6-10 0 0 0,22-36 266 0 0,-29 42-343 0 0,75-136 84 0 0,22-37 21 0 0,4 5-158 0 0,-10 14-20 0 0,-73 125-9 0 0,-10 17-45 0 0,1 0 0 0 0,0 0-1 0 0,28-30 1 0 0,-39 48 93 0 0,-1 0 0 0 0,1 1-1 0 0,0-1 1 0 0,-1 0 0 0 0,1 1 0 0 0,0-1 0 0 0,0 1-1 0 0,0-1 1 0 0,0 1 0 0 0,0-1 0 0 0,-1 1-1 0 0,1 0 1 0 0,2-1 0 0 0,-3 1-18 0 0,1 0-1 0 0,-1 0 1 0 0,0 0-1 0 0,1 0 1 0 0,-1 0-1 0 0,1 0 1 0 0,-1 1-1 0 0,1-1 1 0 0,-1 0-1 0 0,1 0 1 0 0,-1 0-1 0 0,0 0 1 0 0,1 1-1 0 0,-1-1 1 0 0,1 0-1 0 0,-1 0 1 0 0,0 1-1 0 0,1-1 1 0 0,-1 0-1 0 0,1 1 1 0 0,0 2-181 0 0,1 0 1 0 0,0 0-1 0 0,-1 0 1 0 0,1 0-1 0 0,-1 0 1 0 0,1 5 0 0 0,-1-5 128 0 0,7 33-3058 0 0,-6-13 1357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90 10623 0 0,'2'-1'488'0'0,"2"-2"-364"0"0,0-1-1 0 0,0 1 0 0 0,0-1 0 0 0,6-8 1 0 0,13-12 854 0 0,-12 15 1498 0 0,-15 12 1006 0 0,-20 15-2051 0 0,2 1-1346 0 0,1 1 0 0 0,1 0-1 0 0,0 2 1 0 0,2 1 0 0 0,-28 43-1 0 0,44-63-5 0 0,0 1 0 0 0,0 0-1 0 0,0 0 1 0 0,1 0 0 0 0,-1-1 0 0 0,1 1-1 0 0,0 1 1 0 0,0-1 0 0 0,0 0 0 0 0,1 0-1 0 0,-1 0 1 0 0,1 0 0 0 0,0 0 0 0 0,1 6-1 0 0,-1-7-28 0 0,1 0-1 0 0,0 0 0 0 0,0-1 0 0 0,0 1 0 0 0,0 0 0 0 0,1 0 0 0 0,-1 0 1 0 0,1-1-1 0 0,-1 1 0 0 0,1-1 0 0 0,0 1 0 0 0,0-1 0 0 0,0 0 0 0 0,1 0 0 0 0,-1 0 1 0 0,0 0-1 0 0,1 0 0 0 0,-1 0 0 0 0,6 2 0 0 0,-5-3-36 0 0,0 0-1 0 0,0 0 1 0 0,0 0-1 0 0,1 0 1 0 0,-1-1-1 0 0,0 1 1 0 0,0-1-1 0 0,1 0 1 0 0,-1 0-1 0 0,0 0 1 0 0,0-1-1 0 0,1 1 1 0 0,-1-1 0 0 0,0 1-1 0 0,0-1 1 0 0,0 0-1 0 0,0 0 1 0 0,4-3-1 0 0,-2 2 1 0 0,-1 0 0 0 0,0 0 0 0 0,0 0 0 0 0,-1-1 1 0 0,1 0-1 0 0,0 1 0 0 0,-1-2 0 0 0,1 1 0 0 0,-1 0 0 0 0,0-1 0 0 0,0 1 0 0 0,3-6 0 0 0,-1-3-24 0 0,1 0 0 0 0,-2 0 0 0 0,0-1 0 0 0,0 1 0 0 0,-1-1 0 0 0,-1 0 0 0 0,2-19 0 0 0,-3 9-23 0 0,-1-1 0 0 0,-1 1 0 0 0,-6-30 0 0 0,6 45-142 0 0,-1 1 0 0 0,0-1-1 0 0,0 1 1 0 0,-6-11 0 0 0,7 16-39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5983 0 0,'11'3'85'0'0,"2"9"11228"0"0,-13-11-10977 0 0,-1-1 1 0 0,1 0-1 0 0,0 0 1 0 0,-1 0-1 0 0,1 1 1 0 0,-1-1 0 0 0,1 0-1 0 0,-1 0 1 0 0,1 0-1 0 0,-1 0 1 0 0,1 0-1 0 0,-1 0 1 0 0,0 0-1 0 0,1-1-287 0 0,-1 1-1 0 0,1-1 0 0 0,-1 0 1 0 0,1 0-1 0 0,-1 0 0 0 0,1 0 1 0 0,0 0-1 0 0,-1 0 0 0 0,1 1 0 0 0,0-1 1 0 0,0 0-1 0 0,-1 0 0 0 0,1 0 1 0 0,0 0-1 0 0,0 0 0 0 0,0 0 1 0 0,0 0-1 0 0,1 0 0 0 0,-1 0 0 0 0,0 0 1 0 0,0 0-1 0 0,1 0 0 0 0,-1 0 1 0 0,0 0-1 0 0,1 0 0 0 0,11-26 234 0 0,10-8 25 0 0,51-59 1 0 0,-20 29-194 0 0,-35 42-85 0 0,1 1 1 0 0,0 1-1 0 0,2 0 0 0 0,0 2 1 0 0,46-32-1 0 0,-61 47-363 0 0,-1 1 0 0 0,1 0 0 0 0,-1 1 0 0 0,1-1 0 0 0,0 1 0 0 0,10-2 0 0 0,-13 3 148 0 0,0 1 0 0 0,0 0 0 0 0,-1 0 0 0 0,1 0-1 0 0,0 0 1 0 0,0 0 0 0 0,0 0 0 0 0,-1 1 0 0 0,1-1-1 0 0,0 1 1 0 0,-1 0 0 0 0,1-1 0 0 0,0 2 0 0 0,-1-1-1 0 0,1 0 1 0 0,-1 0 0 0 0,3 3 0 0 0,5 3-1909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14 228 16095 0 0,'0'0'1620'0'0,"0"2"-1486"0"0,-3 10 97 0 0,0-10-68 0 0,2-1-48 0 0,0 0 440 0 0,-2 2 170 0 0,3-3-686 0 0,0 0 0 0 0,0 0 1 0 0,0 0-1 0 0,0-1 0 0 0,-1 1 433 0 0,1 0-433 0 0,0 0 0 0 0,0 0 1 0 0,0 0-1 0 0,0 0 0 0 0,0 0 1 0 0,0 0-1 0 0,0 0 0 0 0,0 0 1 0 0,0 0-1 0 0,0 0 0 0 0,0 0 0 0 0,0 0 1 0 0,0 0-1 0 0,0 0 0 0 0,0 0 1 0 0,-1 0-1 0 0,1 0 0 0 0,0 0 1 0 0,0 0-1 0 0,0 0 0 0 0,0 0 1 0 0,0 0-1 0 0,0 0 0 0 0,0 0 433 0 0,0 0-433 0 0,-1 0 0 0 0,1 0 1 0 0,0 0-1 0 0,0 0 0 0 0,0 0 1 0 0,0 0-1 0 0,0 1 0 0 0,0-1 1 0 0,0 0-1 0 0,0 0 0 0 0,0 0 0 0 0,4-10-10 0 0,0 1 0 0 0,0 0 0 0 0,0 0 0 0 0,1 1-1 0 0,1-1 1 0 0,-1 1 0 0 0,14-14 0 0 0,-4 6 27 0 0,1 1 0 0 0,28-22 0 0 0,-37 32-54 0 0,6-5 28 0 0,0 1 1 0 0,25-14-1 0 0,-34 22-25 0 0,-1-1 1 0 0,0 1-1 0 0,1-1 0 0 0,-1 1 1 0 0,1 0-1 0 0,0 0 0 0 0,-1 1 0 0 0,1-1 1 0 0,-1 1-1 0 0,1 0 0 0 0,0 0 0 0 0,0 0 1 0 0,-1 0-1 0 0,1 1 0 0 0,0-1 1 0 0,-1 1-1 0 0,8 2 0 0 0,-10-2 2 0 0,1 0 1 0 0,-1 0-1 0 0,1 0 0 0 0,-1 0 1 0 0,1 0-1 0 0,-1 0 0 0 0,0 0 1 0 0,0 0-1 0 0,1 1 0 0 0,-1-1 1 0 0,0 0-1 0 0,0 1 0 0 0,0-1 1 0 0,0 1-1 0 0,-1-1 0 0 0,2 3 1 0 0,-1 0 0 0 0,0-1 1 0 0,0 1-1 0 0,0 0 0 0 0,-1-1 1 0 0,0 1-1 0 0,1 0 0 0 0,-2 4 1 0 0,0 4 19 0 0,0-1 0 0 0,-1 0 0 0 0,-1 0 0 0 0,-4 12 0 0 0,-20 50 195 0 0,27-72-157 0 0,5-21-150 0 0,5 3-197 0 0,0 1 0 0 0,1-1-1 0 0,0 2 1 0 0,1-1-1 0 0,1 2 1 0 0,1-1-1 0 0,0 2 1 0 0,32-23-1 0 0,-37 28 275 0 0,0 2 0 0 0,1 0-1 0 0,0 0 1 0 0,0 0 0 0 0,1 1 0 0 0,-1 1-1 0 0,1 0 1 0 0,0 0 0 0 0,0 1-1 0 0,21-2 1 0 0,-7 2 67 0 0,-14 1 84 0 0,-1 1-1 0 0,0 0 0 0 0,1 1 1 0 0,16 1-1 0 0,-24-1-103 0 0,-1 1-1 0 0,1-1 0 0 0,-1 1 1 0 0,0 0-1 0 0,1 0 0 0 0,-1 0 1 0 0,0 0-1 0 0,1 0 0 0 0,-1 0 0 0 0,0 1 1 0 0,0-1-1 0 0,0 1 0 0 0,0-1 1 0 0,0 1-1 0 0,0 0 0 0 0,-1 0 1 0 0,1-1-1 0 0,-1 1 0 0 0,1 1 1 0 0,-1-1-1 0 0,0 0 0 0 0,1 0 1 0 0,-1 0-1 0 0,1 4 0 0 0,0 0 6 0 0,0 1 0 0 0,-1 0-1 0 0,1 0 1 0 0,-1 0 0 0 0,-1 1 0 0 0,1-1-1 0 0,-1 0 1 0 0,0 0 0 0 0,-1 0 0 0 0,0 0-1 0 0,-2 10 1 0 0,-3 3-54 0 0,-1 1 0 0 0,-13 27-1 0 0,5-14-374 0 0,8-14-815 0 0,5-6-4793 0 0,1-6-646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10 123 5983 0 0,'-9'0'9779'0'0,"13"1"-8724"0"0,36 9-279 0 0,1-1 0 0 0,1-2 1 0 0,-1-2-1 0 0,1-2 0 0 0,53-2 1 0 0,215-27 918 0 0,-299 24-1661 0 0,267-36 653 0 0,255-20 173 0 0,-140 54-975 0 0,-299 4 102 0 0,-85 0-77 0 0,1-1 1 0 0,-1-1-1 0 0,0 1 0 0 0,0-1 0 0 0,0-1 1 0 0,-1 0-1 0 0,1 0 0 0 0,-1-1 1 0 0,14-7-1 0 0,-21 11-117 0 0,2 4-2474 0 0,-1 0 2322 0 0,0-1-1 0 0,0 0 0 0 0,0 1 1 0 0,-1 0-1 0 0,1-1 1 0 0,-1 1-1 0 0,0 0 0 0 0,1 6 1 0 0,0 2-1060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8751 0 0,'0'0'794'0'0,"-17"0"-636"0"0,7 0 451 0 0,-1 0-1 0 0,1 1 0 0 0,0 0 0 0 0,-1 0 1 0 0,1 1-1 0 0,0 1 0 0 0,0 0 0 0 0,0 0 1 0 0,1 1-1 0 0,-1 0 0 0 0,1 1 0 0 0,0 0 1 0 0,0 1-1 0 0,-8 6 0 0 0,14-10-590 0 0,-22 20-26 0 0,-32 35-1 0 0,51-49 92 0 0,0 0 0 0 0,0 0 0 0 0,0 0-1 0 0,1 1 1 0 0,0 0 0 0 0,1 0 0 0 0,0 0 0 0 0,0 1 0 0 0,-2 11 0 0 0,5-17 49 0 0,0 0 0 0 0,0 0 0 0 0,1 0 1 0 0,0 0-1 0 0,0 1 0 0 0,0-1 0 0 0,1 0 1 0 0,-1 0-1 0 0,3 7 0 0 0,-3-10-77 0 0,0 0 0 0 0,1 1 1 0 0,-1-1-1 0 0,1 0 0 0 0,0 0 0 0 0,-1 1 0 0 0,1-1 0 0 0,0 0 1 0 0,0 0-1 0 0,0 0 0 0 0,0 0 0 0 0,-1 0 0 0 0,2 0 0 0 0,-1 0 0 0 0,0-1 1 0 0,0 1-1 0 0,0 0 0 0 0,0 0 0 0 0,0-1 0 0 0,1 1 0 0 0,-1-1 1 0 0,0 1-1 0 0,0-1 0 0 0,1 0 0 0 0,-1 1 0 0 0,0-1 0 0 0,1 0 0 0 0,-1 0 1 0 0,0 0-1 0 0,1 0 0 0 0,-1 0 0 0 0,3 0 0 0 0,6-2 174 0 0,-1 0 1 0 0,1-1-1 0 0,-1 0 0 0 0,17-7 1 0 0,35-22 232 0 0,-48 24-416 0 0,-2 2-47 0 0,0 0-1 0 0,-1 0 1 0 0,0-1 0 0 0,-1 0 0 0 0,1-1 0 0 0,-1 0 0 0 0,10-12-1 0 0,-18 19-114 0 0,-3 1-622 0 0,-3 3 677 0 0,0 0 0 0 0,-1 1 0 0 0,1-1 0 0 0,1 1 1 0 0,-1 0-1 0 0,0 0 0 0 0,-6 8 0 0 0,10-11-11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98 12895 0 0,'28'-27'1306'0'0,"14"-14"-503"0"0,-19 12 2554 0 0,-39 54 336 0 0,-71 117-2716 0 0,29-25-420 0 0,4 2 1 0 0,6 3-1 0 0,-43 168 0 0 0,82-252-479 0 0,-6 48-1 0 0,15-79-1366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407 219 3679 0 0,'0'0'167'0'0,"3"0"-7"0"0,6 1 137 0 0,-6 0 1069 0 0,1 1 1308 0 0,-3-2-2517 0 0,-1 0 0 0 0,1 0 0 0 0,-1 0 0 0 0,1 0 1 0 0,-1 0-1 0 0,0 0 0 0 0,1 0 0 0 0,-1 0 0 0 0,1 0 1 0 0,-1 1-1 0 0,1-1 0 0 0,-1 0 0 0 0,1 0 0 0 0,-1 1 1 0 0,0-1-1 0 0,1 0 0 0 0,-1 0 0 0 0,0 1 0 0 0,1-1 0 0 0,-1 0 1 0 0,0 1-1 0 0,1 0 0 0 0,11 22 8800 0 0,-7-39-6647 0 0,5-31-3684 0 0,-6 26 2018 0 0,4-10-668 0 0,-4 19-80 0 0,-1 1 0 0 0,-1-1 0 0 0,2-15 0 0 0,-4 23 60 0 0,0 0 0 0 0,0 1 0 0 0,0-1 0 0 0,-1 0 0 0 0,1 1 0 0 0,-1-1 1 0 0,0 1-1 0 0,0-1 0 0 0,0 1 0 0 0,-1-1 0 0 0,1 1 0 0 0,-1 0 0 0 0,0 0 0 0 0,0-1 0 0 0,-2-2 1 0 0,2 5 20 0 0,1-1 0 0 0,-1 1 0 0 0,0-1 0 0 0,0 1 0 0 0,0 0 1 0 0,0 0-1 0 0,0 0 0 0 0,0 0 0 0 0,0 0 0 0 0,0 0 0 0 0,0 1 1 0 0,0-1-1 0 0,0 1 0 0 0,-1-1 0 0 0,1 1 0 0 0,0 0 0 0 0,0 0 1 0 0,-1 0-1 0 0,1 0 0 0 0,0 0 0 0 0,-4 2 0 0 0,-5 0-96 0 0,0 0 0 0 0,1 1 0 0 0,-11 5 0 0 0,-1 0 99 0 0,0 2-1 0 0,1 1 1 0 0,1 0 0 0 0,0 2 0 0 0,0 0 0 0 0,1 1-1 0 0,1 1 1 0 0,0 1 0 0 0,1 0 0 0 0,1 2 0 0 0,1-1-1 0 0,-24 38 1 0 0,21-28 50 0 0,1 2 0 0 0,-18 40 0 0 0,29-54-7 0 0,0 0-1 0 0,2 0 1 0 0,0 0-1 0 0,0 0 0 0 0,1 1 1 0 0,1-1-1 0 0,0 19 1 0 0,5-21-13 0 0,-2-11-5 0 0,1-1-1 0 0,-1 1 0 0 0,1-1 1 0 0,-1 0-1 0 0,1 1 1 0 0,0-1-1 0 0,-1 0 1 0 0,1 0-1 0 0,0 0 0 0 0,0 0 1 0 0,0 0-1 0 0,0 0 1 0 0,0 0-1 0 0,0-1 1 0 0,0 1-1 0 0,0-1 0 0 0,1 0 1 0 0,-1 0-1 0 0,0 1 1 0 0,4-2-1 0 0,1 1 14 0 0,0 0 0 0 0,-1-1 0 0 0,1 0 0 0 0,0-1-1 0 0,9-3 1 0 0,14-7 188 0 0,36-21-1 0 0,-29 14-140 0 0,-11 6-29 0 0,31-22-1 0 0,-46 27-26 0 0,0 0 0 0 0,-1 0 0 0 0,-1-1 0 0 0,1 0-1 0 0,9-14 1 0 0,-16 21-9 0 0,-1-1 0 0 0,1 0 0 0 0,-1 0 0 0 0,0 0 0 0 0,0 0 0 0 0,-1 0 0 0 0,4-7 0 0 0,-4 5-12 0 0,-3-8-117 0 0,2 12 120 0 0,0 1-1 0 0,0 0 0 0 0,-1-1 1 0 0,1 1-1 0 0,0-1 0 0 0,0 1 1 0 0,0 0-1 0 0,0-1 0 0 0,-1 1 1 0 0,1 0-1 0 0,0-1 1 0 0,0 1-1 0 0,-1 0 0 0 0,1-1 1 0 0,0 1-1 0 0,0 0 0 0 0,-1 0 1 0 0,1-1-1 0 0,0 1 0 0 0,-1 0 1 0 0,1 0-1 0 0,0 0 0 0 0,-1 0 1 0 0,1-1-1 0 0,0 1 0 0 0,-1 0 1 0 0,1 0-1 0 0,-1 0 0 0 0,1 0 1 0 0,-1 0-1 0 0,-2 1 5 0 0,1 0 0 0 0,-1 0 0 0 0,1 0 0 0 0,-1 1 0 0 0,1-1 0 0 0,-1 1 0 0 0,1-1 0 0 0,0 1 0 0 0,0 0 0 0 0,0 0 0 0 0,0 0 0 0 0,0 0 0 0 0,0 1 0 0 0,0-1 0 0 0,1 0 0 0 0,-1 1 0 0 0,1-1 0 0 0,0 1 0 0 0,0-1 0 0 0,0 1 0 0 0,0 0 0 0 0,0 0 0 0 0,0-1 0 0 0,1 1 0 0 0,-1 0 0 0 0,1 5 0 0 0,-3 7-4 0 0,0 0 93 0 0,-2 28 0 0 0,6-28-68 0 0,3-1-16 0 0,-3-12-176 0 0,0-1-1 0 0,1 1 0 0 0,-1-1 1 0 0,0 1-1 0 0,0-1 0 0 0,1 0 1 0 0,-1 1-1 0 0,1-1 0 0 0,-1 0 1 0 0,1 0-1 0 0,0 0 0 0 0,2 1 1 0 0,-4-1 146 0 0,3 0-1284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 11975 0 0,'1'-1'923'0'0,"-1"0"-782"0"0,1 1 1 0 0,0-1-1 0 0,0 1 1 0 0,0-1-1 0 0,-1 1 0 0 0,1-1 1 0 0,0 1-1 0 0,0-1 1 0 0,0 1-1 0 0,0 0 0 0 0,0 0 1 0 0,0 0-1 0 0,0-1 1 0 0,0 1-1 0 0,0 0 0 0 0,0 0 1 0 0,0 0-1 0 0,0 0 1 0 0,0 0-1 0 0,0 1 0 0 0,-1-1 1 0 0,1 0-1 0 0,0 0 1 0 0,0 1-1 0 0,0-1 0 0 0,0 0 1 0 0,0 1-1 0 0,0-1 1 0 0,0 1-1 0 0,-1-1 0 0 0,1 1 1 0 0,0 0-1 0 0,0-1 1 0 0,-1 1-1 0 0,1 0 0 0 0,0 1 1 0 0,1 0 93 0 0,0 1 1 0 0,0 0-1 0 0,0 0 0 0 0,0 0 1 0 0,-1 1-1 0 0,0-1 1 0 0,0 0-1 0 0,0 1 0 0 0,0-1 1 0 0,0 0-1 0 0,0 1 0 0 0,-1-1 1 0 0,0 1-1 0 0,0 5 1 0 0,-1 5-26 0 0,0 1 0 0 0,-3 15 0 0 0,3-27-131 0 0,-12 61 380 0 0,-22 64 1 0 0,-29 60-337 0 0,53-158-104 0 0,-108 285-579 0 0,100-266 219 0 0,-22 46-2039 0 0,40-93 1371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0 392 919 0 0,'1'-11'936'0'0,"0"0"0"0"0,1 1-1 0 0,0-1 1 0 0,1 1 0 0 0,0-1-1 0 0,0 1 1 0 0,1 0-1 0 0,1 0 1 0 0,0 1 0 0 0,0-1-1 0 0,1 1 1 0 0,0 0-1 0 0,0 1 1 0 0,9-9 0 0 0,0 0 1002 0 0,34-29 1 0 0,19-4-1685 0 0,-32 27 408 0 0,1 1 0 0 0,53-21 0 0 0,-73 36-484 0 0,0 1 0 0 0,0 1 0 0 0,0 0-1 0 0,1 1 1 0 0,-1 1 0 0 0,1 1 0 0 0,0 0-1 0 0,24 1 1 0 0,-35 2-158 0 0,0 0-1 0 0,1 0 1 0 0,-1 1-1 0 0,0 0 1 0 0,1 0-1 0 0,-1 0 1 0 0,-1 1-1 0 0,1 0 1 0 0,0 1 0 0 0,-1 0-1 0 0,1 0 1 0 0,10 8-1 0 0,-14-9-12 0 0,0 0 0 0 0,0 0 0 0 0,0 1 0 0 0,-1-1 1 0 0,1 1-1 0 0,-1-1 0 0 0,1 1 0 0 0,-1 0 0 0 0,0 0 0 0 0,-1 0 0 0 0,1 0 0 0 0,-1 0 0 0 0,0 0 0 0 0,0 0 0 0 0,0 0 0 0 0,0 1 1 0 0,-1-1-1 0 0,0 0 0 0 0,1 0 0 0 0,-2 1 0 0 0,1-1 0 0 0,0 0 0 0 0,-3 7 0 0 0,0 0-7 0 0,0-1 0 0 0,-1 0 0 0 0,0 0 0 0 0,-1 0 0 0 0,0-1 0 0 0,-1 1 0 0 0,-12 15 0 0 0,-56 55 0 0 0,64-70 0 0 0,-6 6-107 0 0,-1-1-1 0 0,-1-1 1 0 0,0 0-1 0 0,-1-1 1 0 0,0-1-1 0 0,-1-1 1 0 0,0-1-1 0 0,-1-1 1 0 0,0 0-1 0 0,-1-2 1 0 0,1 0 0 0 0,-1-2-1 0 0,-1 0 1 0 0,-40 3-1 0 0,61-8 34 0 0,-2 0-267 0 0,0 0-1 0 0,0 0 1 0 0,0 0 0 0 0,0 0 0 0 0,-6-2 0 0 0,1-2-878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430 323 15031 0 0,'1'1'687'0'0,"0"6"-562"0"0,1-1 0 0 0,-1 1 0 0 0,0 0 0 0 0,-1-1-1 0 0,0 1 1 0 0,0 0 0 0 0,-1 10 0 0 0,-11 49 137 0 0,9-53 102 0 0,-8 34 849 0 0,-3-1 1 0 0,-31 73-1 0 0,-54 83 371 0 0,72-149-1261 0 0,-135 249-454 0 0,109-211-4166 0 0,45-77-2518 0 0</inkml:trace>
  <inkml:trace contextRef="#ctx0" brushRef="#br0" timeOffset="1">284 478 14279 0 0,'11'-27'1485'0'0,"-9"19"-1391"0"0,1 1 1 0 0,-1 0-1 0 0,2 0 1 0 0,-1 0 0 0 0,1 1-1 0 0,9-13 1 0 0,15-11 1378 0 0,61-50 1 0 0,-62 57-1008 0 0,131-100 1644 0 0,-120 98-1726 0 0,0 1 1 0 0,61-26-1 0 0,-81 42-315 0 0,0 2 0 0 0,1-1 0 0 0,20-2 0 0 0,-31 7-59 0 0,0 1 0 0 0,0 0 0 0 0,0 0 0 0 0,0 1 0 0 0,0 0 0 0 0,0 1 0 0 0,0 0-1 0 0,1 0 1 0 0,-1 1 0 0 0,8 2 0 0 0,-14-3-10 0 0,1 0 0 0 0,0 0 0 0 0,0 1 0 0 0,0-1 0 0 0,-1 1 0 0 0,1-1 0 0 0,-1 1 0 0 0,1 0 1 0 0,-1 0-1 0 0,0 0 0 0 0,0 0 0 0 0,0 1 0 0 0,0-1 0 0 0,0 0 0 0 0,2 5 0 0 0,-2-3 0 0 0,0 0 0 0 0,-1-1-1 0 0,0 1 1 0 0,0 0 0 0 0,0 0 0 0 0,0 0 0 0 0,-1 0 0 0 0,1 0-1 0 0,-1 0 1 0 0,-1 6 0 0 0,-1 4 2 0 0,0-1 0 0 0,-1 1 1 0 0,0-1-1 0 0,-2 0 0 0 0,-10 24 0 0 0,-4 3 51 0 0,-1-2 0 0 0,-3 0 0 0 0,-1-1 0 0 0,-1-1 0 0 0,-2-1 0 0 0,-2-1 0 0 0,-1-2 0 0 0,-1-1 0 0 0,-40 30-1 0 0,59-53-36 0 0,0 0-1 0 0,0 0 1 0 0,-1-1-1 0 0,0-1 1 0 0,0 0-1 0 0,-20 6 1 0 0,26-10-60 0 0,0 0 1 0 0,1-1 0 0 0,-1 0-1 0 0,0 0 1 0 0,0 0 0 0 0,0-1-1 0 0,0 0 1 0 0,0 0 0 0 0,0-1-1 0 0,0 0 1 0 0,1 0 0 0 0,-1-1-1 0 0,0 1 1 0 0,0-1-1 0 0,-8-5 1 0 0,13 6-100 0 0,0 0 0 0 0,0 0 0 0 0,0 0 0 0 0,0-1 0 0 0,0 1 0 0 0,1-1 0 0 0,-1 1 0 0 0,1-1 0 0 0,-1 0 0 0 0,1 0 0 0 0,-1 0 0 0 0,1 0 0 0 0,0 1 0 0 0,0-2 0 0 0,0 1 0 0 0,0 0 0 0 0,0 0 0 0 0,1 0 0 0 0,-1 0 0 0 0,1 0 0 0 0,-1-1 0 0 0,1 1 0 0 0,0 0 0 0 0,0 0 0 0 0,0-5 0 0 0,4-13-1503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76 502 6911 0 0,'0'0'11079'0'0,"-2"0"-10058"0"0,1 1-897 0 0,-1 0 1 0 0,0 0-1 0 0,0-1 0 0 0,0 1 0 0 0,1-1 0 0 0,-1 1 0 0 0,0-1 1 0 0,0 0-1 0 0,0 0 0 0 0,0 0 0 0 0,0 0 0 0 0,0 0 1 0 0,0 0-1 0 0,0-1 0 0 0,0 1 0 0 0,1-1 0 0 0,-1 1 0 0 0,0-1 1 0 0,0 1-1 0 0,0-1 0 0 0,1 0 0 0 0,-1 0 0 0 0,0 0 1 0 0,1 0-1 0 0,-1 0 0 0 0,1-1 0 0 0,-1 1 0 0 0,1 0 0 0 0,0-1 1 0 0,-1 1-1 0 0,1-1 0 0 0,-1-1 0 0 0,0 0-39 0 0,0 0 0 0 0,0 0 0 0 0,0 0 0 0 0,1-1 0 0 0,-1 1 0 0 0,1 0 0 0 0,0-1 0 0 0,0 1 0 0 0,0-1 0 0 0,0 1 0 0 0,1-1 0 0 0,0 0 0 0 0,-1 1 0 0 0,1-1 0 0 0,0 1 0 0 0,1-1 0 0 0,0-4 0 0 0,4-8-34 0 0,0 0 0 0 0,2 0 0 0 0,0 0-1 0 0,0 1 1 0 0,2-1 0 0 0,0 2 0 0 0,0 0 0 0 0,18-20 0 0 0,9-5-273 0 0,56-49 1 0 0,-63 62 39 0 0,42-27 0 0 0,-57 43 114 0 0,1 2-1 0 0,0 0 1 0 0,0 1-1 0 0,0 0 1 0 0,25-7-1 0 0,-36 14-118 0 0,0-1 0 0 0,-1 0 0 0 0,1 1 0 0 0,0 0 0 0 0,0 0 0 0 0,0 0 0 0 0,0 0 0 0 0,-1 0 0 0 0,1 1 0 0 0,0 0 0 0 0,0 0 0 0 0,-1 0 0 0 0,1 0 0 0 0,-1 0 0 0 0,4 3 0 0 0,5 4-1341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174 137 5527 0 0,'-5'-2'11899'0'0,"-4"1"-8054"0"0,3 2-3685 0 0,1 0-1 0 0,-1 1 1 0 0,0-1-1 0 0,1 2 1 0 0,-1-1-1 0 0,1 0 1 0 0,0 1-1 0 0,0 0 1 0 0,0 0-1 0 0,0 1 1 0 0,0-1-1 0 0,-6 8 1 0 0,0 0-149 0 0,0 1 1 0 0,1 0 0 0 0,-13 20-1 0 0,18-25-11 0 0,2 0-1 0 0,-1 0 1 0 0,1 0 0 0 0,0 0-1 0 0,0 0 1 0 0,1 0-1 0 0,0 1 1 0 0,1-1 0 0 0,-1 1-1 0 0,1-1 1 0 0,0 13-1 0 0,1-16 4 0 0,1 0-1 0 0,-1-1 0 0 0,0 1 1 0 0,1 0-1 0 0,0 0 0 0 0,0 0 1 0 0,0-1-1 0 0,1 1 0 0 0,-1-1 1 0 0,1 1-1 0 0,0-1 0 0 0,0 1 1 0 0,0-1-1 0 0,0 0 0 0 0,0 0 1 0 0,1 0-1 0 0,0 0 0 0 0,-1-1 1 0 0,1 1-1 0 0,0-1 0 0 0,0 1 1 0 0,1-1-1 0 0,-1 0 0 0 0,5 2 0 0 0,-1-1 9 0 0,1 0 0 0 0,-1-1 0 0 0,0 0 0 0 0,1 0 0 0 0,-1-1-1 0 0,1 0 1 0 0,-1 0 0 0 0,1-1 0 0 0,0 0 0 0 0,-1 0-1 0 0,1-1 1 0 0,0 0 0 0 0,13-3 0 0 0,-15 2 2 0 0,-1 1 1 0 0,1-1-1 0 0,0-1 0 0 0,-1 1 1 0 0,1-1-1 0 0,-1 0 0 0 0,0 0 1 0 0,0-1-1 0 0,0 1 1 0 0,0-1-1 0 0,-1 0 0 0 0,0-1 1 0 0,1 1-1 0 0,-1-1 0 0 0,-1 1 1 0 0,1-1-1 0 0,5-10 0 0 0,-5 5 15 0 0,1-1 0 0 0,-1 1 0 0 0,-1-1-1 0 0,0 0 1 0 0,0 1 0 0 0,-1-1 0 0 0,0-1-1 0 0,-1 1 1 0 0,-1-22 0 0 0,-1 6 21 0 0,-1 1 0 0 0,-1-1 0 0 0,-1 0 0 0 0,-10-32 0 0 0,13 55-79 0 0,-1 0 1 0 0,0 1-1 0 0,0-1 0 0 0,0 0 0 0 0,0 1 0 0 0,0-1 1 0 0,-1 1-1 0 0,0 0 0 0 0,0 0 0 0 0,0 0 0 0 0,-6-5 1 0 0,7 7-105 0 0,-1-1 1 0 0,1 0 0 0 0,-1 1 0 0 0,1 0-1 0 0,-1-1 1 0 0,0 1 0 0 0,0 0 0 0 0,1 0-1 0 0,-1 1 1 0 0,0-1 0 0 0,0 1 0 0 0,0-1-1 0 0,0 1 1 0 0,0 0 0 0 0,0 0 0 0 0,-5 1 0 0 0,1 3-2895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 20647 0 0,'-14'-14'1869'0'0,"14"14"-1857"0"0,-1 0 0 0 0,1-1 0 0 0,0 1 0 0 0,-1 0-1 0 0,1-1 1 0 0,0 1 0 0 0,-1 0 0 0 0,1-1-1 0 0,0 1 1 0 0,-1 0 0 0 0,1 0 0 0 0,0 0-1 0 0,-1-1 1 0 0,1 1 0 0 0,-1 0 0 0 0,1 0-1 0 0,-1 0 1 0 0,1 0 0 0 0,-1 0 0 0 0,1 0-1 0 0,0 0 1 0 0,-1 0 0 0 0,1 0 0 0 0,-1 0 0 0 0,1 0-1 0 0,-1 0 1 0 0,1 0 0 0 0,-1 0 0 0 0,1 0-1 0 0,0 0 1 0 0,-1 0 0 0 0,1 1 0 0 0,-1-1-1 0 0,1 0 1 0 0,0 0 0 0 0,-1 0 0 0 0,1 1-1 0 0,-1-1 1 0 0,1 0 0 0 0,-1 1 0 0 0,-5 10 148 0 0,6-7-95 0 0,0 0 0 0 0,0 0-1 0 0,0 0 1 0 0,1 0 0 0 0,-1 0 0 0 0,1 0-1 0 0,0 0 1 0 0,0-1 0 0 0,0 1-1 0 0,1 0 1 0 0,-1 0 0 0 0,1-1 0 0 0,3 6-1 0 0,4 5 284 0 0,20 23 0 0 0,-28-36-337 0 0,20 22 207 0 0,1 0-1 0 0,0-2 0 0 0,2-1 0 0 0,39 26 0 0 0,112 57 209 0 0,-112-68-127 0 0,-43-25-231 0 0,-10-5-36 0 0,-1 0 0 0 0,1 1-1 0 0,10 8 1 0 0,-19-13-250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14 9215 0 0,'-12'-8'976'0'0,"11"7"-830"0"0,0 0-1 0 0,0 1 0 0 0,0-1 1 0 0,-1 1-1 0 0,1-1 1 0 0,0 1-1 0 0,0-1 0 0 0,-1 1 1 0 0,1 0-1 0 0,0 0 0 0 0,-1 0 1 0 0,1 0-1 0 0,0 0 0 0 0,-1 0 1 0 0,1 0-1 0 0,0 0 1 0 0,-1 0-1 0 0,1 0 0 0 0,0 1 1 0 0,0-1-1 0 0,-1 1 0 0 0,1-1 1 0 0,0 1-1 0 0,0-1 1 0 0,0 1-1 0 0,-1 0 0 0 0,1-1 1 0 0,0 1-1 0 0,0 0 0 0 0,0 0 1 0 0,0 0-1 0 0,0 1 0 0 0,-4 4 1205 0 0,0 0 0 0 0,0 0 0 0 0,1 0 0 0 0,-5 11 0 0 0,3-6-653 0 0,-32 56 618 0 0,20-33-1041 0 0,-2 0 0 0 0,-36 46 0 0 0,52-75-284 0 0,-43 52-215 0 0,-55 51-1 0 0,98-104-448 0 0,-10 10 918 0 0,9-4-8708 0 0</inkml:trace>
  <inkml:trace contextRef="#ctx0" brushRef="#br0" timeOffset="1">721 179 19839 0 0,'0'0'1796'0'0,"-2"1"-1476"0"0,-12 20 271 0 0,-19 33 0 0 0,20-31-104 0 0,-3 5-208 0 0,2 0 0 0 0,1 1-1 0 0,1 0 1 0 0,2 0 0 0 0,1 2-1 0 0,-8 40 1 0 0,17-70-492 0 0,1 0-27 0 0,0 0 1 0 0,0-1 0 0 0,0 1 0 0 0,1 0-1 0 0,-1-1 1 0 0,0 0 0 0 0,0 1-1 0 0,0-1 1 0 0,0 0 0 0 0,1 1 0 0 0,-1-1-1 0 0,0 0 1 0 0,0 0 0 0 0,3 0 0 0 0,9-3-5249 0 0,1-5-1542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4607 0 0,'0'0'11103'0'0,"-11"2"-9672"0"0,7 0-1269 0 0,-1 0 0 0 0,0 1 0 0 0,1-1 0 0 0,0 1 1 0 0,0 0-1 0 0,0 0 0 0 0,0 1 0 0 0,0-1 0 0 0,0 1 1 0 0,1 0-1 0 0,0 0 0 0 0,-4 5 0 0 0,-5 10 227 0 0,-15 31 0 0 0,19-34-233 0 0,-86 153 450 0 0,-7 14-500 0 0,69-115-20 0 0,-46 142 1 0 0,1 79 94 0 0,60-222-172 0 0,-17 52 3524 0 0,34-121-3427 0 0,0 0 0 0 0,-1 0 0 0 0,1 0 1 0 0,0 0-1 0 0,0 0 0 0 0,0 0 0 0 0,0 0 0 0 0,1-3 0 0 0,-1-2 80 0 0,0-23 6 0 0,-2 0-1 0 0,-1 0 0 0 0,-2 0 1 0 0,0 0-1 0 0,-3 1 0 0 0,0 0 1 0 0,-13-29-1 0 0,17 47-200 0 0,-8-16-215 0 0,1 0 0 0 0,2 0 1 0 0,-10-50-1 0 0,18 74-137 0 0,1-1-1 0 0,0 0 1 0 0,0 1 0 0 0,0-1 0 0 0,1 1-1 0 0,-1-1 1 0 0,1 0 0 0 0,0 1-1 0 0,0-1 1 0 0,2-3 0 0 0,1-3-1597 0 0,1 1 0 0 0,7-11 0 0 0,-5 11 334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11975 0 0,'0'-6'1280'0'0,"1"-1"1856"0"0,3 15-2016 0 0,0 2-1400 0 0,1 0-24 0 0,0-1-6504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75 196 1375 0 0,'0'0'16114'0'0,"1"2"-15478"0"0,0 4-390 0 0,0 0 0 0 0,0 0 0 0 0,0 0 0 0 0,-1 0 0 0 0,0 1 0 0 0,0-1 0 0 0,0 0 0 0 0,-1 0 0 0 0,0 1 0 0 0,0-1 0 0 0,-3 7 0 0 0,-3 8 179 0 0,-17 37 0 0 0,22-53-392 0 0,1-3-20 0 0,0 1-1 0 0,0-1 0 0 0,0 0 0 0 0,-1 0 0 0 0,1 0 1 0 0,0 0-1 0 0,-1 0 0 0 0,0 0 0 0 0,1 0 1 0 0,-1 0-1 0 0,0-1 0 0 0,-3 3 0 0 0,4-3-8 0 0,1-1-1 0 0,0 0 0 0 0,0 1 1 0 0,-1-1-1 0 0,1 0 1 0 0,0 0-1 0 0,-1 1 1 0 0,1-1-1 0 0,0 0 1 0 0,-1 0-1 0 0,1 0 0 0 0,0 1 1 0 0,-1-1-1 0 0,1 0 1 0 0,-1 0-1 0 0,1 0 1 0 0,0 0-1 0 0,-1 0 1 0 0,1 0-1 0 0,-1 0 0 0 0,1 0 1 0 0,0 0-1 0 0,-1 0 1 0 0,1 0-1 0 0,-1 0 1 0 0,1 0-1 0 0,0 0 1 0 0,-1 0-1 0 0,1 0 0 0 0,-1 0 1 0 0,1-1-1 0 0,0 1 1 0 0,-1 0-1 0 0,1 0 1 0 0,0 0-1 0 0,-1-1 1 0 0,1 1-1 0 0,0 0 0 0 0,-1-1 1 0 0,1 1-1 0 0,0 0 1 0 0,0 0-1 0 0,-1-1 1 0 0,1 1-1 0 0,0-1 1 0 0,0 1-1 0 0,-1 0 0 0 0,1-1 1 0 0,0 1-1 0 0,0 0 1 0 0,0-1-1 0 0,0 1 1 0 0,0-1-1 0 0,0 1 1 0 0,0 0-1 0 0,0-1 0 0 0,0 1 1 0 0,0-1-1 0 0,0 1 1 0 0,0 0-1 0 0,0-2 1 0 0,0-1 6 0 0,0-1 1 0 0,0 1 0 0 0,0-1-1 0 0,0 1 1 0 0,2-6-1 0 0,4-11-24 0 0,2 0 0 0 0,0 1-1 0 0,1-1 1 0 0,20-29-1 0 0,-22 38-69 0 0,0 1-1 0 0,1 1 1 0 0,0-1-1 0 0,0 1 1 0 0,1 1-1 0 0,1 0 1 0 0,-1 0-1 0 0,1 1 1 0 0,17-10-1 0 0,-20 13 59 0 0,0 2-1 0 0,1-1 1 0 0,-1 1 0 0 0,1 0-1 0 0,-1 1 1 0 0,1 0 0 0 0,0 0-1 0 0,0 0 1 0 0,-1 1 0 0 0,12 1-1 0 0,-9 0 57 0 0,1 1-1 0 0,-1 0 0 0 0,1 0 0 0 0,-1 1 0 0 0,0 1 1 0 0,0 0-1 0 0,10 5 0 0 0,-13-5 40 0 0,0 1 0 0 0,0 0 0 0 0,-1 0-1 0 0,8 8 1 0 0,-12-10-55 0 0,0 0-1 0 0,-1-1 1 0 0,1 1-1 0 0,-1 0 1 0 0,0 0-1 0 0,1 0 1 0 0,-1 1-1 0 0,-1-1 1 0 0,1 0-1 0 0,0 0 1 0 0,-1 1-1 0 0,0-1 1 0 0,0 0-1 0 0,0 6 1 0 0,-1-4-10 0 0,0 1 0 0 0,0-1 0 0 0,-1 1 0 0 0,0-1 1 0 0,0 1-1 0 0,0-1 0 0 0,-1 0 0 0 0,0 0 0 0 0,0 0 0 0 0,0-1 1 0 0,0 1-1 0 0,-1-1 0 0 0,0 1 0 0 0,0-1 0 0 0,0 0 0 0 0,0-1 1 0 0,-1 1-1 0 0,1-1 0 0 0,-1 0 0 0 0,0 0 0 0 0,0 0 0 0 0,0-1 1 0 0,0 1-1 0 0,-10 2 0 0 0,-23-3-237 0 0,37-2 167 0 0,0-2 13 0 0,1-1 47 0 0,0-1 0 0 0,-1 1 0 0 0,1-1 0 0 0,1 1 0 0 0,-1-1 0 0 0,0 1 1 0 0,1 0-1 0 0,0-1 0 0 0,0 1 0 0 0,0 0 0 0 0,0-1 0 0 0,0 1 0 0 0,1 0 0 0 0,-1 0 0 0 0,1 0 0 0 0,4-5 0 0 0,5-7-48 0 0,22-24 0 0 0,-31 37 50 0 0,15-15-13 0 0,1 1 0 0 0,0 0 0 0 0,2 2 0 0 0,39-24 0 0 0,92-36-48 0 0,-69 43 253 0 0,-73 28-150 0 0,1 0 1 0 0,0 1-1 0 0,0 0 0 0 0,0 1 1 0 0,0 0-1 0 0,17 1 0 0 0,-25 0-19 0 0,1 1 0 0 0,-1-1-1 0 0,0 0 1 0 0,0 1 0 0 0,0-1-1 0 0,0 1 1 0 0,0 0 0 0 0,0-1-1 0 0,0 1 1 0 0,0 0 0 0 0,0 0 0 0 0,0 1-1 0 0,0-1 1 0 0,0 0 0 0 0,-1 1-1 0 0,1-1 1 0 0,-1 1 0 0 0,1-1-1 0 0,2 4 1 0 0,-3-2-5 0 0,1 0-1 0 0,-1 0 1 0 0,0 0 0 0 0,0 1-1 0 0,0-1 1 0 0,0 0 0 0 0,0 0-1 0 0,-1 1 1 0 0,0-1 0 0 0,0 0-1 0 0,0 7 1 0 0,-1 3 30 0 0,-2 0-1 0 0,1 0 1 0 0,-2 0 0 0 0,0 0-1 0 0,-7 17 1 0 0,-3 2 9 0 0,-1 4-56 0 0,-17 56 1 0 0,27-66-2916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94 8751 0 0,'0'0'674'0'0,"1"-2"-438"0"0,3-9 1859 0 0,-2 5-236 0 0,1 0 0 0 0,-1-1 0 0 0,1-9 0 0 0,-2 14-1706 0 0,-1 0 0 0 0,0 1 0 0 0,0-1 1 0 0,0 0-1 0 0,0 1 0 0 0,0-1 0 0 0,0 0 0 0 0,-1 1 0 0 0,1-1 0 0 0,0 0 0 0 0,-1 1 0 0 0,0-1 0 0 0,1 1 0 0 0,-1-1 0 0 0,0 1 0 0 0,1-1 1 0 0,-1 1-1 0 0,0 0 0 0 0,-2-3 0 0 0,1 3-149 0 0,0-1 0 0 0,0 1 0 0 0,0 0 0 0 0,0 0 0 0 0,0 0 0 0 0,0 0 1 0 0,0 0-1 0 0,0 0 0 0 0,0 1 0 0 0,-1-1 0 0 0,1 1 0 0 0,0 0 0 0 0,0-1 0 0 0,-1 1 0 0 0,1 0 0 0 0,0 0 1 0 0,0 0-1 0 0,-1 1 0 0 0,1-1 0 0 0,0 1 0 0 0,0-1 0 0 0,0 1 0 0 0,-1 0 0 0 0,1-1 0 0 0,-2 3 0 0 0,-23 11-76 0 0,0 0 0 0 0,-40 32-1 0 0,51-32 57 0 0,0-1 0 0 0,-25 31 0 0 0,7-8 0 0 0,28-30 35 0 0,0 1-1 0 0,0-1 1 0 0,0 1-1 0 0,1 1 1 0 0,0-1-1 0 0,1 1 1 0 0,0 0-1 0 0,-4 9 1 0 0,7-15 54 0 0,6 6 151 0 0,-2-7-198 0 0,-1 1-1 0 0,0 0 1 0 0,1 0 0 0 0,-1-1-1 0 0,0 0 1 0 0,1 1-1 0 0,0-1 1 0 0,-1 0 0 0 0,1 0-1 0 0,0 0 1 0 0,0-1-1 0 0,0 1 1 0 0,-1-1-1 0 0,1 1 1 0 0,0-1 0 0 0,0 0-1 0 0,0 0 1 0 0,0 0-1 0 0,0-1 1 0 0,-1 1 0 0 0,1-1-1 0 0,5-1 1 0 0,5-1 11 0 0,-1-2 1 0 0,1 1-1 0 0,17-10 1 0 0,60-32-174 0 0,-88 45 66 0 0,-1 2-41 0 0,0 1 89 0 0,0-1 0 0 0,0 1 0 0 0,-1-1 0 0 0,1 1 0 0 0,0-1 0 0 0,-1 1 0 0 0,1-1 0 0 0,0 4 0 0 0,-1 1 9 0 0,0-1 0 0 0,-1 0-1 0 0,1 0 1 0 0,-1 1 0 0 0,0-1-1 0 0,-1 0 1 0 0,1 0 0 0 0,-1 0 0 0 0,-3 7-1 0 0,2-4-21 0 0,0 1-1 0 0,-4 14 1 0 0,7-21 32 0 0,0 1 0 0 0,-1-1 0 0 0,1 0 0 0 0,0 1 0 0 0,0-1 0 0 0,1 0 0 0 0,-1 0 0 0 0,0 1 0 0 0,1-1 0 0 0,-1 0-1 0 0,1 0 1 0 0,0 0 0 0 0,0 1 0 0 0,0-1 0 0 0,1 2 0 0 0,-1-3-7 0 0,-1 0 0 0 0,1 0 0 0 0,0 0 0 0 0,0-1 0 0 0,0 1 0 0 0,0 0-1 0 0,0 0 1 0 0,0-1 0 0 0,0 1 0 0 0,0-1 0 0 0,0 1 0 0 0,0-1 0 0 0,0 1 0 0 0,0-1 0 0 0,0 0-1 0 0,1 1 1 0 0,-1-1 0 0 0,0 0 0 0 0,0 0 0 0 0,0 0 0 0 0,1 0 0 0 0,-1 0 0 0 0,0 0 0 0 0,2-1-1 0 0,4 0-150 0 0,-1 0-1 0 0,0-1 1 0 0,9-3-1 0 0,-8 3-43 0 0,18-9-1268 0 0,2-4-438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 10135 0 0,'-3'-5'12735'0'0,"-5"18"-12555"0"0,0 1 0 0 0,1 0 0 0 0,-8 26 0 0 0,-12 50 51 0 0,14-40-104 0 0,9-38-116 0 0,-147 445 73 0 0,134-417-374 0 0,-1 0 1 0 0,-32 47-1 0 0,3-20-3038 0 0,31-46 1609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30 12439 0 0,'-13'-29'11652'0'0,"25"32"-11131"0"0,11 3-124 0 0,1 0-1 0 0,-1-2 1 0 0,40 2-1 0 0,72-5-14 0 0,-123-2-384 0 0,107-10-544 0 0,-8 0-3556 0 0,-88 9 1811 0 0</inkml:trace>
  <inkml:trace contextRef="#ctx0" brushRef="#br0" timeOffset="1">712 140 11975 0 0,'0'0'923'0'0,"1"2"-602"0"0,0 6 462 0 0,1 1 0 0 0,-2-1 0 0 0,1 1 0 0 0,-1 0-1 0 0,0-1 1 0 0,0 1 0 0 0,-1-1 0 0 0,-1 1 0 0 0,1-1 0 0 0,-4 10-1 0 0,-4 11 1093 0 0,-20 43-1 0 0,-24 31-1637 0 0,46-83-2942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 16759 0 0,'-10'-13'1632'0'0,"3"10"-1448"0"0,-1 0-184 0 0,0 1 0 0 0,0 2 264 0 0,0 5-136 0 0,2 0 0 0 0,2 4-128 0 0,4 3 0 0 0,2 1-5112 0 0,0 0-992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1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43 7831 0 0,'0'-9'12576'0'0,"-8"19"-12376"0"0,-9 17-184 0 0,1 0-1 0 0,-21 54 1 0 0,4-9 1 0 0,21-48-4 0 0,-18 38 101 0 0,27-55-88 0 0,1 1 0 0 0,-1-1 0 0 0,1 1 0 0 0,1-1-1 0 0,-1 1 1 0 0,1 12 0 0 0,14-17 508 0 0,-7-2-342 0 0,0 0 1 0 0,-1-1 0 0 0,1 0 0 0 0,0 0 0 0 0,0-1 0 0 0,-1 1-1 0 0,1-1 1 0 0,9-3 0 0 0,47-17 707 0 0,-36 10-753 0 0,10-1-70 0 0,-11 4-32 0 0,0-1 0 0 0,-1-2-1 0 0,40-22 1 0 0,-61 31-48 0 0,1 0-1 0 0,-1-1 1 0 0,0 1 0 0 0,0-1-1 0 0,-1 1 1 0 0,1-1-1 0 0,-1 0 1 0 0,1 0 0 0 0,-1 0-1 0 0,0-1 1 0 0,0 1-1 0 0,0 0 1 0 0,0-1 0 0 0,-1 1-1 0 0,1-1 1 0 0,-1 0-1 0 0,0 1 1 0 0,0-1 0 0 0,0-6-1 0 0,-1 5-2 0 0,0-1-1 0 0,0 1 0 0 0,-1 0 1 0 0,0-1-1 0 0,0 1 1 0 0,-1 0-1 0 0,1 0 1 0 0,-1-1-1 0 0,0 1 0 0 0,0 1 1 0 0,-1-1-1 0 0,1 0 1 0 0,-6-6-1 0 0,-5-9 0 0 0,-1 1 1 0 0,-1 0-1 0 0,-31-29 0 0 0,40 43-72 0 0,-1-1 0 0 0,1 2 1 0 0,-1-1-1 0 0,-1 1 0 0 0,1 0 0 0 0,-10-4 1 0 0,12 7-170 0 0,1-1 1 0 0,-2 1 0 0 0,1 0 0 0 0,0 0 0 0 0,0 0 0 0 0,0 1-1 0 0,0-1 1 0 0,-1 1 0 0 0,1 1 0 0 0,-10 1 0 0 0,14-2-384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60 433 13823 0 0,'0'0'1062'0'0,"-7"6"1226"0"0,1 1-214 0 0,2-4-1358 0 0,1 1 1 0 0,0-1 0 0 0,-1 0-1 0 0,1-1 1 0 0,-1 1 0 0 0,-5 2-1 0 0,9-4-694 0 0,-1-1 0 0 0,1 0 0 0 0,-1 1 0 0 0,1-1 0 0 0,-1 0 0 0 0,0 1 0 0 0,1-1 0 0 0,-1 0 0 0 0,1 0 0 0 0,-1 1 0 0 0,0-1 0 0 0,1 0 0 0 0,-1 0-1 0 0,0 0 1 0 0,1 0 0 0 0,-1 0 0 0 0,0 0 0 0 0,1 0 0 0 0,-1 0 0 0 0,1 0 0 0 0,-2 0 0 0 0,2-1 8 0 0,0 1-1 0 0,-1 0 1 0 0,1-1-1 0 0,0 1 1 0 0,0 0-1 0 0,0-1 1 0 0,-1 1-1 0 0,1-1 1 0 0,0 1-1 0 0,0 0 1 0 0,0-1-1 0 0,0 1 1 0 0,0-1 0 0 0,0 1-1 0 0,0 0 1 0 0,0-1-1 0 0,0 1 1 0 0,0-1-1 0 0,0 1 1 0 0,0-1-1 0 0,0 1 1 0 0,0-1-1 0 0,1-3 67 0 0,1-1 1 0 0,-1 1-1 0 0,1 0 0 0 0,2-5 0 0 0,27-41-70 0 0,2 1 1 0 0,2 2 0 0 0,2 1-1 0 0,47-43 1 0 0,-62 67-36 0 0,46-44-96 0 0,-56 56 94 0 0,1 0-1 0 0,0 1 1 0 0,0 1 0 0 0,15-8-1 0 0,-21 13 9 0 0,0 1 0 0 0,0-1-1 0 0,1 2 1 0 0,-1-1 0 0 0,1 1-1 0 0,0 0 1 0 0,-1 0 0 0 0,1 1-1 0 0,0 0 1 0 0,-1 0 0 0 0,1 1-1 0 0,0 0 1 0 0,-1 1 0 0 0,1-1-1 0 0,8 5 1 0 0,-13-5 3 0 0,0 1 0 0 0,0-1 0 0 0,0 1 0 0 0,0 0 0 0 0,0 0 0 0 0,-1 0 0 0 0,1 1 0 0 0,-1-1 0 0 0,0 1 0 0 0,0-1 0 0 0,0 1 0 0 0,0 0 0 0 0,3 5 0 0 0,-3-3 0 0 0,0 1 0 0 0,0-1 0 0 0,0 0 0 0 0,-1 1 0 0 0,0-1 0 0 0,0 0 0 0 0,0 11 0 0 0,-1-3 0 0 0,-1 0 0 0 0,-1 0 0 0 0,0 0 0 0 0,0 0 0 0 0,-1 0 0 0 0,-7 17 0 0 0,-23 47 21 0 0,17-42 1 0 0,-16 52-1 0 0,29-76 0 0 0,0 0-1 0 0,1 0 0 0 0,0 0 1 0 0,0 0-1 0 0,1 16 1 0 0,1-23-14 0 0,1 0 0 0 0,-1 0 1 0 0,1 0-1 0 0,0 0 0 0 0,0 0 1 0 0,0 0-1 0 0,1-1 0 0 0,-1 1 0 0 0,1-1 1 0 0,0 1-1 0 0,0-1 0 0 0,0 1 1 0 0,0-1-1 0 0,1 0 0 0 0,-1 0 1 0 0,1 0-1 0 0,0 0 0 0 0,5 4 0 0 0,2-1 24 0 0,-1 0 0 0 0,1 0 0 0 0,0-1 0 0 0,18 7 0 0 0,2-4-7468 0 0,-17-6-670 0 0</inkml:trace>
  <inkml:trace contextRef="#ctx0" brushRef="#br0" timeOffset="1">1023 598 17967 0 0,'0'0'8864'0'0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1375 0 0,'0'0'128'0'0,"8"-8"-128"0"0,0 0 0 0 0,1 0 0 0 0,-1 0 1784 0 0,0 1 680 0 0,3 3-2384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9703 0 0,'0'0'875'0'0,"1"-2"-719"0"0,7-31 10653 0 0,-4 21-9461 0 0,-1 6-1317 0 0,-2 4 22 0 0,-2 1 0 0 0,0-5-27 0 0,1 5 548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9671 0 0,'0'0'748'0'0,"-2"1"-492"0"0,-13 2 2014 0 0,0 1 0 0 0,1 1 0 0 0,-16 7 0 0 0,15-5-184 0 0,-1-2 0 0 0,-23 7 1370 0 0,38-13-3152 0 0,0 1-293 0 0,1 0-1 0 0,0 0 1 0 0,-1 0 0 0 0,1 0 0 0 0,-1 0-1 0 0,1 0 1 0 0,0 0 0 0 0,-1 0 0 0 0,1 0-1 0 0,0 0 1 0 0,-1 0 0 0 0,1 0 0 0 0,-1 0-1 0 0,1 0 1 0 0,0-1 0 0 0,-1 1 0 0 0,1 0-1 0 0,0 0 1 0 0,-1 0 0 0 0,1-1 0 0 0,0 1-1 0 0,-1 0 1 0 0,1 0 0 0 0,0-1 0 0 0,0 1-1 0 0,-1 0 1 0 0,1-1 0 0 0,0 1 0 0 0,0 0-1 0 0,0-1 1 0 0,-1 1 0 0 0,1 0 0 0 0,0-1-1 0 0,0 0 1 0 0,-3-5 117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1438 0 13359 0 0,'0'0'2172'0'0,"-1"0"-1365"0"0,-115 4 4304 0 0,96-2-5063 0 0,0 1-1 0 0,1 0 1 0 0,-37 13-1 0 0,-205 104-180 0 0,175-77-154 0 0,3-5-112 0 0,-1-5-1 0 0,-1-3 0 0 0,-160 34 1 0 0,224-60 380 0 0,-1 0 1 0 0,-36 0 0 0 0,49-4 18 0 0,0-1 0 0 0,0 0 0 0 0,0 0 0 0 0,0-1 1 0 0,1 0-1 0 0,-1 0 0 0 0,1-1 0 0 0,-1-1 0 0 0,-9-4 0 0 0,7 0 0 0 0,10 6-1 0 0,0 0 1 0 0,0 0-1 0 0,0-1 0 0 0,0 1 0 0 0,0 0 1 0 0,0-1-1 0 0,1 1 0 0 0,-1-1 0 0 0,1 1 1 0 0,-1-1-1 0 0,1 1 0 0 0,0-1 0 0 0,0 1 1 0 0,0-1-1 0 0,1 1 0 0 0,-1-1 0 0 0,1 1 1 0 0,-1-1-1 0 0,1 1 0 0 0,0 0 0 0 0,1-4 1 0 0,2-4-27 0 0,0 1 1 0 0,1 0-1 0 0,-1 0 0 0 0,8-8 1 0 0,-4 5 7 0 0,1 1 0 0 0,1 0-1 0 0,21-18 1 0 0,-27 24 33 0 0,1 2 0 0 0,0-1 0 0 0,1 0 0 0 0,-1 1 0 0 0,0 0 0 0 0,1 1 0 0 0,0-1 0 0 0,0 1 0 0 0,-1 0 0 0 0,1 0 0 0 0,11-1 0 0 0,-16 3-11 0 0,1 0 1 0 0,-1 0 0 0 0,0 0 0 0 0,1 0 0 0 0,-1 0 0 0 0,0 1 0 0 0,1-1 0 0 0,-1 0 0 0 0,0 1 0 0 0,1-1 0 0 0,-1 1 0 0 0,0-1 0 0 0,0 1-1 0 0,1 0 1 0 0,-1-1 0 0 0,0 1 0 0 0,0 0 0 0 0,0 0 0 0 0,0 0 0 0 0,0 0 0 0 0,0 0 0 0 0,0 0 0 0 0,0 0 0 0 0,-1 0 0 0 0,1 0 0 0 0,0 1-1 0 0,-1-1 1 0 0,1 0 0 0 0,0 0 0 0 0,-1 1 0 0 0,0-1 0 0 0,1 0 0 0 0,-1 1 0 0 0,0 1 0 0 0,1 0 5 0 0,1 2-9 0 0,-1-1 0 0 0,-1 1 0 0 0,1-1 0 0 0,-1 1 0 0 0,0-1 0 0 0,0 1 0 0 0,0 0 0 0 0,-2 7 0 0 0,-10 40 0 0 0,5-28 0 0 0,-111 368 608 0 0,86-304-556 0 0,-18 47 60 0 0,40-113-97 0 0,-1-1 0 0 0,-1 0 0 0 0,-27 38 0 0 0,5-25-272 0 0,19-19 122 0 0,5-8-468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17935 0 0,'0'0'1632'0'0,"1"2"-1290"0"0,-1-1-288 0 0,1 0 0 0 0,-1 0 1 0 0,1 0-1 0 0,-1 0 1 0 0,1 0-1 0 0,0 0 0 0 0,0 0 1 0 0,0 0-1 0 0,0 0 1 0 0,-1 0-1 0 0,1 0 1 0 0,0-1-1 0 0,0 1 0 0 0,0 0 1 0 0,1-1-1 0 0,-1 1 1 0 0,1 0-1 0 0,1 0 41 0 0,0 0 1 0 0,1 0-1 0 0,-1 0 1 0 0,0-1-1 0 0,0 0 1 0 0,6 1-1 0 0,3-2 217 0 0,0 0 0 0 0,20-4-1 0 0,-30 5-267 0 0,102-27 1107 0 0,-7 2-919 0 0,-17 11-1926 0 0,-57 10-27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20935 0 0,'0'0'1899'0'0,"-2"2"-1563"0"0,-7 7-211 0 0,-1 0 0 0 0,2 0 0 0 0,-1 1 0 0 0,1 1 0 0 0,-12 20 0 0 0,8-12 226 0 0,-4 5-126 0 0,0 2 0 0 0,1 0 1 0 0,2 0-1 0 0,1 1 0 0 0,1 1 0 0 0,-7 29 0 0 0,15-35-619 0 0,3-19-564 0 0,0 0-1 0 0,0 0 1 0 0,0 0 0 0 0,-1-1 0 0 0,1 1 0 0 0,-2 3 0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71 492 5063 0 0,'-8'3'451'0'0,"2"0"-439"0"0,-27 8 1509 0 0,11-5 13372 0 0,21-7-14573 0 0,1-2-237 0 0,0 0 0 0 0,0 1 0 0 0,0-1-1 0 0,0 0 1 0 0,1 1 0 0 0,-1-1-1 0 0,1 1 1 0 0,-1-1 0 0 0,1 1 0 0 0,0-1-1 0 0,0 1 1 0 0,3-5 0 0 0,18-29 308 0 0,-18 31-366 0 0,193-266 119 0 0,-180 248-329 0 0,0 1-1 0 0,1 1 1 0 0,2 1-1 0 0,0 0 1 0 0,35-25-1 0 0,-52 43 120 0 0,-1 0 0 0 0,0 1 0 0 0,1 0 0 0 0,0-1-1 0 0,-1 1 1 0 0,1 0 0 0 0,-1 0 0 0 0,4 0 0 0 0,-5 1-123 0 0,0 0-1 0 0,0-1 1 0 0,1 1 0 0 0,-1 1 0 0 0,0-1 0 0 0,0 0-1 0 0,0 0 1 0 0,0 0 0 0 0,0 0 0 0 0,0 1 0 0 0,0-1-1 0 0,0 0 1 0 0,0 1 0 0 0,0-1 0 0 0,0 1 0 0 0,0 0-1 0 0,0-1 1 0 0,0 1 0 0 0,0-1 0 0 0,-1 1 0 0 0,1 0-1 0 0,0 0 1 0 0,0 0 0 0 0,-1-1 0 0 0,2 3 0 0 0,8 14-1977 0 0,-1 1-10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24 11975 0 0,'4'-10'672'0'0,"-1"-3"10349"0"0,-8 18-10966 0 0,-23 24-54 0 0,-2-1 1 0 0,-51 37-1 0 0,76-62-86 0 0,0 0-1 0 0,1 1 1 0 0,-1 0 0 0 0,1 0-1 0 0,-7 7 1 0 0,11-10-55 0 0,0 1-345 0 0,3 3 299 0 0,-1 0 1 0 0,1 0-1 0 0,0 0 1 0 0,0-1-1 0 0,1 1 1 0 0,0-1-1 0 0,0 0 0 0 0,7 7 1 0 0,41 28-790 0 0,-22-18 672 0 0,4 2 29 0 0,-19-13 240 0 0,0 1 0 0 0,0 1-1 0 0,25 25 1 0 0,-37-33 244 0 0,0 0-1 0 0,-1 1 0 0 0,1-1 0 0 0,0 0 1 0 0,-1 1-1 0 0,0-1 0 0 0,0 1 1 0 0,-1 0-1 0 0,1 0 0 0 0,-1 0 1 0 0,1 7-1 0 0,-2-9-115 0 0,0-1 1 0 0,0 1-1 0 0,0 0 0 0 0,0-1 1 0 0,0 1-1 0 0,0 0 0 0 0,-1-1 1 0 0,1 1-1 0 0,-1-1 0 0 0,0 1 1 0 0,0-1-1 0 0,0 1 0 0 0,0-1 1 0 0,0 0-1 0 0,-1 1 0 0 0,1-1 1 0 0,-1 0-1 0 0,1 0 0 0 0,-1 0 1 0 0,0 0-1 0 0,0 0 0 0 0,0 0 1 0 0,-2 1-1 0 0,-9 5 5 0 0,0-1 1 0 0,0 0-1 0 0,0-1 1 0 0,-1-1-1 0 0,0 0 0 0 0,0-1 1 0 0,-20 3-1 0 0,3-2-193 0 0,-1-1 0 0 0,-42-1 0 0 0,65-3 9 0 0,0 0-1 0 0,1-1 1 0 0,-1 0-1 0 0,0-1 0 0 0,-14-4 1 0 0,20 5-145 0 0,-1-1 0 0 0,0 1 0 0 0,1-1-1 0 0,-1 0 1 0 0,1 0 0 0 0,-1 0 0 0 0,1-1 0 0 0,0 1 0 0 0,0-1 0 0 0,0 0 0 0 0,0 1 0 0 0,1-2-1 0 0,-1 1 1 0 0,-3-5 0 0 0,-3-13-7254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7367 0 0,'0'0'568'0'0,"-8"0"-352"0"0,5 1 118 0 0,0 0-1 0 0,0 0 1 0 0,0 1-1 0 0,0-1 1 0 0,1 1-1 0 0,-1 0 1 0 0,1-1-1 0 0,-1 1 1 0 0,1 0-1 0 0,0 0 1 0 0,0 1-1 0 0,-3 2 1 0 0,-22 33 5262 0 0,23-33-5313 0 0,-8 16 108 0 0,1-1 0 0 0,0 2 0 0 0,2-1 1 0 0,-13 43-1 0 0,-15 96 841 0 0,30-128-1109 0 0,-19 109 218 0 0,-34 144-108 0 0,45-233-206 0 0,-2 0 0 0 0,-2 0 0 0 0,-33 63 0 0 0,46-105-20 0 0,-4 9-1371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18975 0 0,'0'0'3265'0'0,"8"2"-1987"0"0,69 17 1266 0 0,-56-12-2312 0 0,0-2 0 0 0,0 0 0 0 0,40 3 0 0 0,-37-9-210 0 0,-1 0 0 0 0,0-1 0 0 0,39-9 0 0 0,67-28-309 0 0,-18-9-1612 0 0,-13 6-1776 0 0,-67 30 1897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152 116 4607 0 0,'-1'-2'354'0'0,"-18"-24"1560"0"0,14 21-739 0 0,0 0 0 0 0,0 1 0 0 0,0-1 0 0 0,-1 1 0 0 0,0 0 0 0 0,0 1 0 0 0,0-1 0 0 0,-11-4 0 0 0,11 6-896 0 0,-1 0 1 0 0,1 0-1 0 0,-1 1 1 0 0,-13-2-1 0 0,-1 0 781 0 0,18 0-346 0 0,13 1-496 0 0,358-21 596 0 0,-320 20-700 0 0,74 1 243 0 0,-101 3-263 0 0,0 1 0 0 0,0 0 0 0 0,35 10 0 0 0,-52-11-89 0 0,0 0 0 0 0,0 1 0 0 0,0-1-1 0 0,0 1 1 0 0,-1 0 0 0 0,1 0-1 0 0,0 0 1 0 0,-1 1 0 0 0,1-1 0 0 0,-1 1-1 0 0,0-1 1 0 0,0 1 0 0 0,0 0-1 0 0,0 1 1 0 0,3 4 0 0 0,-5-5-2 0 0,1 1 0 0 0,-1-1 0 0 0,0 0-1 0 0,0 1 1 0 0,0-1 0 0 0,0 0 0 0 0,0 1 0 0 0,-1-1 0 0 0,0 1 0 0 0,0-1 0 0 0,0 1 0 0 0,0-1 0 0 0,0 1 0 0 0,-1-1 0 0 0,1 1-1 0 0,-1-1 1 0 0,0 1 0 0 0,-2 5 0 0 0,-3 4-3 0 0,0 0 0 0 0,-1 0 0 0 0,-1 0 0 0 0,-11 15 0 0 0,-40 44 0 0 0,-26 11 0 0 0,63-64 0 0 0,1 1 0 0 0,1 1 0 0 0,1 0 0 0 0,-31 45 0 0 0,47-60 23 0 0,1-1-1 0 0,-1 0 1 0 0,1 1-1 0 0,0 0 1 0 0,0 0-1 0 0,1-1 1 0 0,-1 1-1 0 0,1 0 0 0 0,1 0 1 0 0,-1 0-1 0 0,1 7 1 0 0,1-4 62 0 0,0-1 0 0 0,0 1 0 0 0,1 0 0 0 0,0-1 0 0 0,0 0 0 0 0,8 16 0 0 0,1-2 92 0 0,2-1-1 0 0,0-1 1 0 0,1 0 0 0 0,26 28-1 0 0,-33-40-155 0 0,1 0 0 0 0,0 0 0 0 0,1-1 0 0 0,0 0 0 0 0,0 0-1 0 0,0-1 1 0 0,20 9 0 0 0,-23-12-63 0 0,0-1 0 0 0,0 1 0 0 0,0-2-1 0 0,0 1 1 0 0,0-1 0 0 0,1 0 0 0 0,-1 0 0 0 0,0-1-1 0 0,1 0 1 0 0,-1 0 0 0 0,0 0 0 0 0,1-1 0 0 0,-1 0 0 0 0,0 0-1 0 0,7-2 1 0 0,-11 2-246 0 0,2-4-1777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0,'0'0'200'0'0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54 11951 0 0,'0'0'2359'0'0,"2"-1"-1167"0"0,55-19 4623 0 0,-65 17-5668 0 0,1 0 0 0 0,-1 1 0 0 0,0 0 1 0 0,0 0-1 0 0,-9 0 0 0 0,-12-2-161 0 0,9-1-7 0 0,0 1 1 0 0,-1 2 0 0 0,1 0-1 0 0,-1 1 1 0 0,0 1-1 0 0,-21 2 1 0 0,35-1 17 0 0,-1 1 0 0 0,0 0 1 0 0,1 0-1 0 0,-1 0 0 0 0,1 1 0 0 0,0 0 1 0 0,0 1-1 0 0,-9 5 0 0 0,11-6 1 0 0,1 0-1 0 0,0 1 1 0 0,0 0 0 0 0,0 0 0 0 0,0 0-1 0 0,0 0 1 0 0,1 1 0 0 0,0 0 0 0 0,0-1-1 0 0,0 1 1 0 0,0 0 0 0 0,-2 10 0 0 0,3-12 0 0 0,1 0 1 0 0,0 0 0 0 0,0 0 0 0 0,1 0 0 0 0,-1 0 0 0 0,1 1 0 0 0,-1-1 0 0 0,1 0 0 0 0,0 1 0 0 0,0-1 0 0 0,1 0 0 0 0,-1 0 0 0 0,1 0 0 0 0,-1 1 0 0 0,1-1 0 0 0,0 0 0 0 0,0 0 0 0 0,1 0 0 0 0,-1 0 0 0 0,0 0 0 0 0,1 0 0 0 0,0-1 0 0 0,0 1-1 0 0,0 0 1 0 0,0-1 0 0 0,0 1 0 0 0,0-1 0 0 0,1 0 0 0 0,3 3 0 0 0,6 3-2 0 0,0-1-1 0 0,1 0 1 0 0,0 0-1 0 0,0-2 1 0 0,18 7-1 0 0,-10-5 3 0 0,-9-2 0 0 0,0 0 0 0 0,0 1 0 0 0,13 9 1 0 0,-21-13 1 0 0,-1 0 0 0 0,0 0 0 0 0,0 0 0 0 0,-1 1 0 0 0,1-1 0 0 0,0 1 1 0 0,-1 0-1 0 0,0 0 0 0 0,1 0 0 0 0,-1 0 0 0 0,0 0 0 0 0,-1 1 0 0 0,1-1 1 0 0,-1 0-1 0 0,3 6 0 0 0,-4-7 18 0 0,0-1-1 0 0,0 1 1 0 0,-1-1 0 0 0,1 1 0 0 0,0-1-1 0 0,0 1 1 0 0,-1-1 0 0 0,1 0 0 0 0,-1 1-1 0 0,1-1 1 0 0,-1 0 0 0 0,0 1 0 0 0,1-1-1 0 0,-1 0 1 0 0,0 0 0 0 0,0 1 0 0 0,0-1 0 0 0,0 0-1 0 0,0 0 1 0 0,-2 1 0 0 0,-22 17 434 0 0,25-19-442 0 0,-21 12 91 0 0,0-2-1 0 0,-1 0 0 0 0,0-2 0 0 0,-1 0 0 0 0,-33 6 0 0 0,32-9-158 0 0,-28 3 0 0 0,44-7 22 0 0,0-1 0 0 0,0 0 0 0 0,0 0 0 0 0,1 0 0 0 0,-1-1 1 0 0,0-1-1 0 0,-12-2 0 0 0,19 3 20 0 0,0 1-1 0 0,1 0 1 0 0,-1-1 0 0 0,0 1 0 0 0,0-1-1 0 0,0 1 1 0 0,0-1 0 0 0,1 1 0 0 0,-1-1-1 0 0,0 1 1 0 0,0-1 0 0 0,1 0 0 0 0,-1 1-1 0 0,0-2 1 0 0,0 1-24 0 0,1 1 0 0 0,0-1-1 0 0,0 1 1 0 0,0 0 0 0 0,0-1-1 0 0,0 1 1 0 0,0-1 0 0 0,-1 1 0 0 0,1-1-1 0 0,0 1 1 0 0,1-1 0 0 0,-1 1-1 0 0,0-1 1 0 0,0 1 0 0 0,0-1-1 0 0,0 1 1 0 0,0-1 0 0 0,0 1 0 0 0,0-1-1 0 0,1 0 1 0 0,1-2-319 0 0,0 0 0 0 0,1 1 0 0 0,-1-1 1 0 0,0 1-1 0 0,1-1 0 0 0,3-2 0 0 0,10-8-1714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20 657 8751 0 0,'0'0'794'0'0,"0"2"-652"0"0,-2 13-213 0 0,-3 19 1362 0 0,4-31-733 0 0,1-1-1 0 0,-1 0 1 0 0,0 0-1 0 0,0 1 1 0 0,-4 6 6908 0 0,4-11-6692 0 0,0-6-437 0 0,0-1 0 0 0,1 0 0 0 0,0 1 1 0 0,0-1-1 0 0,1 0 0 0 0,3-15 0 0 0,17-54-100 0 0,-15 60-105 0 0,0-4-62 0 0,1 2 0 0 0,1-1 0 0 0,1 1-1 0 0,1 0 1 0 0,1 1 0 0 0,0 0 0 0 0,2 1-1 0 0,0 0 1 0 0,21-21 0 0 0,-11 16-33 0 0,-2 0 3 0 0,28-21 0 0 0,29-11-44 0 0,117-64-1 0 0,-174 107-1 0 0,7-3-121 0 0,31-14 0 0 0,-50 25-314 0 0,0 1 0 0 0,0 0 0 0 0,1 0-1 0 0,-1 1 1 0 0,1 1 0 0 0,-1-1 0 0 0,20 1 0 0 0,-14 4-2227 0 0,-2 5-4434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16239 0 0,'0'0'6981'0'0,"0"1"-6547"0"0,-68 164 1936 0 0,26-67-2230 0 0,-36 79-57 0 0,33-59-2916 0 0,38-94 1251 0 0,1 0-1 0 0,1 0 1 0 0,-2 27 0 0 0,5-31-5784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2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14 9671 0 0,'-11'-3'617'0'0,"0"0"-1"0"0,0 1 1 0 0,-22-2 0 0 0,-11 3 6923 0 0,44 2-7276 0 0,3 5-179 0 0,-1 0-1 0 0,1-1 1 0 0,0 1 0 0 0,1-1-1 0 0,-1 0 1 0 0,1 0 0 0 0,0 0 0 0 0,0-1-1 0 0,1 1 1 0 0,0-1 0 0 0,-1 0-1 0 0,1 0 1 0 0,0-1 0 0 0,6 4 0 0 0,12 5 150 0 0,0 0 1 0 0,27 8 0 0 0,-31-13-118 0 0,35 15 137 0 0,0-2-1 0 0,2-3 1 0 0,107 18-1 0 0,-136-31-185 0 0,120 18 557 0 0,-139-20-602 0 0,-1 1 0 0 0,15 5 0 0 0,-13-2-24 0 0,-3 1 0 0 0,-6-5 0 0 0,1 0 0 0 0,-1-1 0 0 0,0 1 0 0 0,0-1 0 0 0,0 1 0 0 0,0 0 0 0 0,0-1 0 0 0,0 1 0 0 0,-1-1 0 0 0,1 1 0 0 0,0 0 0 0 0,-1-1 0 0 0,1 1 0 0 0,-1-1 0 0 0,0 1 0 0 0,1-1 0 0 0,-1 0 0 0 0,0 1 0 0 0,0-1 0 0 0,0 0 0 0 0,0 1 0 0 0,0-1 0 0 0,0 0 0 0 0,0 0 0 0 0,-1 0 0 0 0,1 0 0 0 0,0 0 0 0 0,-3 1 0 0 0,-4 3 0 0 0,0 0 0 0 0,-1 0 0 0 0,-11 4 0 0 0,-5 0 58 0 0,1-1 0 0 0,-27 4 0 0 0,-14 5 64 0 0,14-2 69 0 0,2 2 1 0 0,0 3-1 0 0,-66 35 0 0 0,39-5-33 0 0,69-45-116 0 0,7-4-104 0 0,-1-1 0 0 0,1 1 0 0 0,-1-1 0 0 0,1 1 0 0 0,0-1 0 0 0,-1 1 0 0 0,1-1 0 0 0,-1 1 0 0 0,1-1 0 0 0,0 1 0 0 0,-1-1 0 0 0,1 1 0 0 0,0 0 0 0 0,0-1 0 0 0,0 1 0 0 0,-1-1 0 0 0,1 1 0 0 0,0 0 0 0 0,0-1 0 0 0,0 1 0 0 0,0 0 0 0 0,0-1 0 0 0,0 1 0 0 0,0 0 0 0 0,0-1 0 0 0,1 1 1 0 0,-1-1-1 0 0,0 1 0 0 0,0 0 0 0 0,0-1 0 0 0,1 1 0 0 0,-1-1 0 0 0,0 1 0 0 0,1 0 0 0 0,-1-1 0 0 0,0 1 0 0 0,1-1 0 0 0,-1 1 0 0 0,1-1 0 0 0,-1 0 0 0 0,1 1 0 0 0,-1-1 0 0 0,1 1 0 0 0,-1-1 0 0 0,1 0 0 0 0,-1 1 0 0 0,1-1 0 0 0,-1 0 0 0 0,1 0 0 0 0,0 1 0 0 0,-1-1 0 0 0,1 0 0 0 0,0 0 0 0 0,-1 0 0 0 0,2 0 0 0 0,9 2-5344 0 0,1-2-1586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3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13 3223 0 0,'12'-13'13159'0'0,"-12"13"-13056"0"0,1 1-1 0 0,-1-1 1 0 0,1 0 0 0 0,-1 0-1 0 0,1 1 1 0 0,-1-1 0 0 0,1 0-1 0 0,-1 0 1 0 0,0 1 0 0 0,1-1-1 0 0,-1 1 1 0 0,0-1 0 0 0,1 0 0 0 0,-1 1-1 0 0,0-1 1 0 0,1 1 0 0 0,-1-1-1 0 0,0 1 1 0 0,0-1 0 0 0,1 0-1 0 0,-1 1 1 0 0,0-1 0 0 0,0 1-1 0 0,0 0 1 0 0,0-1 0 0 0,0 1-1 0 0,0-1 1 0 0,0 1 0 0 0,0 0 0 0 0,1 16 801 0 0,-3-2-443 0 0,-2 1 0 0 0,1-1 0 0 0,-2 0 0 0 0,0 0 0 0 0,-10 20 0 0 0,-41 68 34 0 0,35-67-359 0 0,-3 5-109 0 0,0 0-148 0 0,1 0 0 0 0,-23 62 0 0 0,38-74-2533 0 0,5-17 1063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3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24 18167 0 0,'1'-2'830'0'0,"19"-19"3045"0"0,-22 21-3760 0 0,1 0 0 0 0,-1 1-1 0 0,0-1 1 0 0,0 1 0 0 0,1-1-1 0 0,-1 1 1 0 0,0 0 0 0 0,1-1-1 0 0,-1 1 1 0 0,-1 1 0 0 0,-14 11-31 0 0,1 0-1 0 0,1 1 1 0 0,0 0 0 0 0,-17 21 0 0 0,6-6-54 0 0,-5 5-162 0 0,-50 69 0 0 0,70-87 99 0 0,2 0 0 0 0,0 1 0 0 0,1-1 0 0 0,0 2 0 0 0,1-1 0 0 0,1 1 0 0 0,-5 26 0 0 0,10-40 31 0 0,1 0-1 0 0,-1 0 0 0 0,1 0 1 0 0,0 0-1 0 0,0 0 0 0 0,0 0 1 0 0,1 0-1 0 0,-1 0 1 0 0,1 0-1 0 0,0 0 0 0 0,0 0 1 0 0,0 0-1 0 0,1 0 1 0 0,-1 0-1 0 0,1-1 0 0 0,0 1 1 0 0,0-1-1 0 0,0 0 0 0 0,1 1 1 0 0,-1-1-1 0 0,1 0 1 0 0,0 0-1 0 0,0 0 0 0 0,0-1 1 0 0,4 3-1 0 0,-1 0-2 0 0,0-2 0 0 0,1 1-1 0 0,0-1 1 0 0,0 0 0 0 0,0-1 0 0 0,0 1 0 0 0,0-1-1 0 0,1-1 1 0 0,-1 0 0 0 0,0 0 0 0 0,1 0-1 0 0,12-1 1 0 0,4-1 66 0 0,-1-2-1 0 0,1 0 1 0 0,-1-2-1 0 0,0 0 1 0 0,-1-1-1 0 0,1-2 1 0 0,-1 0-1 0 0,0-2 1 0 0,-1 0-1 0 0,0-1 1 0 0,-1-1-1 0 0,0-1 1 0 0,-1-1-1 0 0,-1-1 1 0 0,33-32-1 0 0,-44 38-28 0 0,1 1 0 0 0,-2-1 0 0 0,1-1 0 0 0,-1 1 0 0 0,-1-1 0 0 0,1 0 1 0 0,-2 0-1 0 0,1-1 0 0 0,-2 0 0 0 0,1 1 0 0 0,-1-1 0 0 0,2-16 0 0 0,-5 21-37 0 0,1 0 0 0 0,-1 0 0 0 0,0 0 0 0 0,-1-1 0 0 0,1 1 0 0 0,-1 0 0 0 0,0 0 0 0 0,-1 0 0 0 0,1 0 0 0 0,-1 0 0 0 0,0 0-1 0 0,-1 0 1 0 0,0 1 0 0 0,0-1 0 0 0,0 1 0 0 0,0-1 0 0 0,-1 1 0 0 0,0 0 0 0 0,0 1 0 0 0,0-1 0 0 0,-1 1 0 0 0,1 0 0 0 0,-10-7 0 0 0,5 6-78 0 0,1 0 0 0 0,-2 1 0 0 0,1 0 0 0 0,0 0 0 0 0,-1 1 0 0 0,0 0 0 0 0,0 0 0 0 0,0 2 0 0 0,-19-3 0 0 0,1 3-272 0 0,0 1-1 0 0,-38 5 1 0 0,42-1-261 0 0,-34 9 1 0 0,3 0-1712 0 0,44-12 1001 0 0,3-2-38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3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28 559 16615 0 0,'-23'-26'2859'0'0,"21"40"-1485"0"0,0 4-985 0 0,9 23 448 0 0,16 53 0 0 0,-16-68-666 0 0,13 49 72 0 0,22 89-25 0 0,-38-145 1246 0 0,-3-21-1113 0 0,43-144 1797 0 0,-35 123-2051 0 0,1 0 0 0 0,2 0 0 0 0,0 1 0 0 0,18-23 0 0 0,10-5-25 0 0,1 2 1 0 0,3 1-1 0 0,82-66 1 0 0,169-96-347 0 0,-36 68-188 0 0,-145 88-5579 0 0,-95 44 4136 0 0,44-21-6519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3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 7831 0 0,'0'-2'603'0'0,"-11"-35"12129"0"0,12 40-12364 0 0,14 38 97 0 0,35 67 0 0 0,33 36-43 0 0,-62-107-261 0 0,97 144 452 0 0,-51-82-341 0 0,27 32-139 0 0,3 5 22 0 0,-89-123-156 0 0,-2-3-88 0 0,-5-8-129 0 0,-1-18-5391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3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6 7367 0 0,'0'0'568'0'0,"-2"-1"-373"0"0,1 0 45 0 0,-1 1 1 0 0,0-1-1 0 0,0 0 0 0 0,1 1 0 0 0,-1-1 1 0 0,0 1-1 0 0,0 0 0 0 0,0-1 0 0 0,1 1 1 0 0,-1 0-1 0 0,0 0 0 0 0,0 0 1 0 0,0 0-1 0 0,0 1 0 0 0,0-1 0 0 0,1 0 1 0 0,-1 1-1 0 0,0-1 0 0 0,0 1 0 0 0,1 0 1 0 0,-1-1-1 0 0,0 1 0 0 0,1 0 1 0 0,-1 0-1 0 0,1 0 0 0 0,-1 0 0 0 0,1 1 1 0 0,-3 1-1 0 0,-7 8 321 0 0,0-1 0 0 0,0 2-1 0 0,1-1 1 0 0,-13 21 0 0 0,-29 56 615 0 0,22-34-768 0 0,29-51-390 0 0,-23 38 182 0 0,-1-1 0 0 0,-2-1-1 0 0,-42 46 1 0 0,-45 27 58 0 0,93-94-105 0 0,-2-1 1 0 0,1-1 0 0 0,-43 22-1 0 0,40-22 177 0 0,23-15 146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3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6911 0 0,'0'0'2064'0'0,"0"-9"995"0"0,4-3-2233 0 0,0 0 0 0 0,1 1 0 0 0,0-1 0 0 0,0 1 0 0 0,8-11-1 0 0,-10 16-597 0 0,5-9 98 0 0,1 0 0 0 0,1 0 0 0 0,0 1 0 0 0,1 0 1 0 0,22-23-1 0 0,-9 16-224 0 0,0 1 0 0 0,2 0 1 0 0,0 2-1 0 0,1 1 0 0 0,40-19 0 0 0,-63 36-43 0 0,5 0 12 0 0,-5 2 14 0 0,0 6-69 0 0,-1-1 0 0 0,1 1 1 0 0,-1 0-1 0 0,-1 0 0 0 0,0 0 1 0 0,0 0-1 0 0,1 10 0 0 0,2 65 75 0 0,1-2-35 0 0,-5-71-59 0 0,1 1-1 0 0,0-1 0 0 0,1 0 1 0 0,0-1-1 0 0,0 1 1 0 0,9 16-1 0 0,-9-22 21 0 0,-1 0 1 0 0,1-1-1 0 0,0 1 1 0 0,0-1-1 0 0,0 1 0 0 0,0-1 1 0 0,0 0-1 0 0,1 0 1 0 0,0-1-1 0 0,-1 1 0 0 0,1-1 1 0 0,0 0-1 0 0,0 1 1 0 0,0-2-1 0 0,1 1 0 0 0,-1 0 1 0 0,8 1-1 0 0,-3-2 129 0 0,1 0 0 0 0,-1-1 0 0 0,0 0 0 0 0,1 0 0 0 0,-1-1 0 0 0,0 0 0 0 0,0-1 0 0 0,0 0 0 0 0,0 0 0 0 0,0-1 1 0 0,14-6-1 0 0,-5 1 208 0 0,0-1 0 0 0,-1-1 1 0 0,-1 0-1 0 0,24-20 0 0 0,-29 20-228 0 0,0 0 0 0 0,0 0 0 0 0,-2-2 0 0 0,11-13 0 0 0,31-57 69 0 0,-35 54-144 0 0,-14 24-84 0 0,1 0 0 0 0,-1 0 1 0 0,1 0-1 0 0,0 0 0 0 0,0 0 0 0 0,0 1 0 0 0,6-5 0 0 0,-6 7-338 0 0,-1-1-1 0 0,1 0 0 0 0,0 1 0 0 0,1-1 0 0 0,-1 1 0 0 0,0 0 1 0 0,7-1-1 0 0,2-1-999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3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3 941 5983 0 0,'-2'2'13614'0'0,"3"-8"-12026"0"0,6-17-414 0 0,12-30-699 0 0,0 3-113 0 0,3 2 0 0 0,1 0 0 0 0,3 2 1 0 0,2 0-1 0 0,37-46 0 0 0,33-11-67 0 0,-72 77-270 0 0,-22 21-26 0 0,0 1-1 0 0,1 1 1 0 0,-1-1-1 0 0,1 1 0 0 0,0 0 1 0 0,9-5-1 0 0,-14 8 0 0 0,1 0-1 0 0,-1 0 1 0 0,1 0-1 0 0,-1 0 1 0 0,1 0 0 0 0,-1 0-1 0 0,1 0 1 0 0,-1 0-1 0 0,1 0 1 0 0,-1 0-1 0 0,1 0 1 0 0,-1 1-1 0 0,1-1 1 0 0,-1 0-1 0 0,1 0 1 0 0,-1 0-1 0 0,1 1 1 0 0,-1-1-1 0 0,0 0 1 0 0,1 0-1 0 0,-1 1 1 0 0,1-1-1 0 0,-1 0 1 0 0,0 1-1 0 0,1-1 1 0 0,-1 1-1 0 0,0-1 1 0 0,1 1-1 0 0,-1 0 1 0 0,7 12-57 0 0,-4-4 35 0 0,0 0 0 0 0,0 0 1 0 0,-2 1-1 0 0,1-1 0 0 0,-1 1 0 0 0,0 14 0 0 0,-7 61-265 0 0,2-47 201 0 0,2-10-11 0 0,-4 104-495 0 0,6-118 480 0 0,2 0 1 0 0,-1 0 0 0 0,2-1-1 0 0,-1 1 1 0 0,2 0 0 0 0,0-1-1 0 0,8 17 1 0 0,-9-25 96 0 0,0 0-1 0 0,0 0 0 0 0,1-1 1 0 0,-1 0-1 0 0,1 1 1 0 0,0-2-1 0 0,0 1 0 0 0,1 0 1 0 0,-1-1-1 0 0,1 0 1 0 0,0 0-1 0 0,0 0 0 0 0,0 0 1 0 0,7 2-1 0 0,-7-4 138 0 0,0 0 0 0 0,1 0 0 0 0,-1 0 0 0 0,0 0 0 0 0,0-1 0 0 0,1 0 0 0 0,-1 0 0 0 0,0 0 0 0 0,1-1 0 0 0,-1 0 0 0 0,0 0 0 0 0,0 0 0 0 0,0-1 0 0 0,1 0 0 0 0,-2 0 0 0 0,1 0 0 0 0,6-4 0 0 0,-4 1-20 0 0,-1 0 0 0 0,0 0 1 0 0,0-1-1 0 0,0 0 0 0 0,0 0 0 0 0,-1-1 0 0 0,0 1 0 0 0,-1-1 0 0 0,7-12 1 0 0,2-10 67 0 0,12-35 1 0 0,-16 41-44 0 0,5-17-73 0 0,3-6 55 0 0,1 0 0 0 0,2 2 0 0 0,31-51 0 0 0,226-299-43 0 0,-262 373-100 0 0,-11 15-37 0 0,0 1 0 0 0,0-1-1 0 0,1 1 1 0 0,0 0 0 0 0,0 0-1 0 0,0 0 1 0 0,0 1-1 0 0,11-8 1 0 0,-15 13-44 0 0,0-1 1 0 0,0 1-1 0 0,0-1 0 0 0,0 1 1 0 0,0-1-1 0 0,0 1 0 0 0,0 0 1 0 0,0-1-1 0 0,0 1 0 0 0,0 0 1 0 0,-1 0-1 0 0,1 0 0 0 0,0 0 1 0 0,-1 0-1 0 0,1 0 0 0 0,0 0 1 0 0,0 1-1 0 0,2 10-2297 0 0,-1 2-5552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33 13359 0 0,'2'-1'1027'0'0,"-2"0"-926"0"0,19-17 440 0 0,-4 7 7415 0 0,-7 9-6045 0 0,-10 7-1898 0 0,1 0 0 0 0,-1 0 0 0 0,0 0 0 0 0,0 0 0 0 0,-1 0-1 0 0,0-1 1 0 0,-4 7 0 0 0,-28 31-128 0 0,18-23 32 0 0,14-14 81 0 0,-117 143-219 0 0,82-97 132 0 0,-31 56 0 0 0,55-82 105 0 0,1 0 0 0 0,1 1 0 0 0,1 0 0 0 0,-10 40 0 0 0,18-54-6 0 0,1 0 1 0 0,1 0-1 0 0,-1 1 0 0 0,2-1 1 0 0,1 17-1 0 0,-1-21-6 0 0,2 0 0 0 0,-1 0 1 0 0,1 0-1 0 0,0-1 0 0 0,1 1 0 0 0,-1 0 0 0 0,2-1 1 0 0,-1 0-1 0 0,6 8 0 0 0,-3-6 15 0 0,0-1 0 0 0,1 1 0 0 0,1-1 0 0 0,-1-1 0 0 0,1 0 0 0 0,1 0 0 0 0,-1 0 0 0 0,1-1 0 0 0,0 0 0 0 0,14 6-1 0 0,2-1 186 0 0,0-1-1 0 0,52 13 1 0 0,-64-20-116 0 0,-5-1 6 0 0,1 0-1 0 0,-1 1 0 0 0,0 0 0 0 0,0 1 1 0 0,0 0-1 0 0,12 7 0 0 0,-11-7-322 0 0,-7-3-954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6447 0 0,'0'0'12188'0'0,"-1"2"-11541"0"0,-10 48 847 0 0,-22 63-1 0 0,16-59-1419 0 0,-35 89 25 0 0,-5 16-157 0 0,56-156-20 0 0,1 0-1 0 0,-1 0 1 0 0,0 0-1 0 0,1 0 1 0 0,-1 0-1 0 0,1 0 1 0 0,0 0-1 0 0,0 0 1 0 0,1 5-1 0 0,0-7-66 0 0,0-1 0 0 0,0 0 0 0 0,0 0 0 0 0,0 0 0 0 0,0 0 0 0 0,0 0 0 0 0,0 0 0 0 0,0 0 0 0 0,0 0 0 0 0,0-1 0 0 0,0 1 0 0 0,0 0 0 0 0,1-1 0 0 0,14-6-1785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19063 0 0,'0'0'1727'0'0,"-2"0"-1423"0"0,-14 7 3985 0 0,17-6-4233 0 0,0-1 0 0 0,0 1 0 0 0,0-1 0 0 0,0 1 0 0 0,0-1 0 0 0,1 1-1 0 0,-1-1 1 0 0,0 1 0 0 0,0-1 0 0 0,0 0 0 0 0,2 0 0 0 0,4 2 366 0 0,-6-2-342 0 0,5 2 22 0 0,-4-2 839 0 0,-8 9-794 0 0,6-9-146 0 0,0 0-1 0 0,0 0 1 0 0,0 1 0 0 0,0-1 0 0 0,0 0 0 0 0,0 0-1 0 0,-1 1 1 0 0,1-1 0 0 0,0 0 0 0 0,0 0 0 0 0,0 1-1 0 0,0-1 1 0 0,0 0 0 0 0,0 0 0 0 0,0 1 0 0 0,0-1-1 0 0,0 0 1 0 0,0 0 0 0 0,0 1 0 0 0,0-1 0 0 0,0 0 0 0 0,0 0-1 0 0,0 1 1 0 0,1-1 0 0 0,-1 0 0 0 0,0 0 0 0 0,0 1-1 0 0,0-1 1 0 0,0 0 0 0 0,0 0 0 0 0,1 0 0 0 0,-1 1-1 0 0,0-1 1 0 0,0 0 0 0 0,0 0 0 0 0,0 0 0 0 0,1 1-1 0 0,-1-1 1 0 0,0 0 0 0 0,0 0 0 0 0,1 0 0 0 0,-1 0 0 0 0,0 0-1 0 0,0 0 1 0 0,1 0 0 0 0,-1 0 0 0 0,0 0 0 0 0,0 1-1 0 0,1-1 1 0 0,-1 0 0 0 0,0 0 0 0 0,0 0 0 0 0,1 0-1 0 0,-1-1 1 0 0,0 1 0 0 0,0 0 0 0 0,1 0 0 0 0,-1 0-1 0 0,0 0 1 0 0,0 0 0 0 0,1 0 0 0 0,-1 0 0 0 0,0 0-1 0 0,0 0 1 0 0,1-1 0 0 0,3 0-1 0 0,-1 0 0 0 0,1 0 0 0 0,0-1 0 0 0,0 1 0 0 0,-1-1 0 0 0,1 0 0 0 0,-1 0 0 0 0,4-3 0 0 0,-2 1 0 0 0,2-1 0 0 0,-7 5 0 0 0,0 0 0 0 0,0 0 0 0 0,0-1-1 0 0,0 1 1 0 0,0 0 0 0 0,0 0 0 0 0,0 0 0 0 0,0 0-1 0 0,0 0 1 0 0,0 0 0 0 0,0 0 0 0 0,0 0 0 0 0,0 0-1 0 0,0 0 1 0 0,0 0 0 0 0,0 0 0 0 0,0 0 0 0 0,0 0-1 0 0,0 0 1 0 0,0 0 0 0 0,0 0 0 0 0,0 0 0 0 0,0 0-1 0 0,0 0 1 0 0,0 0 0 0 0,0 0 0 0 0,0 0 0 0 0,0-1 0 0 0,0 1-1 0 0,0 0 1 0 0,0 0 0 0 0,0 0 0 0 0,0 0 0 0 0,0 0-1 0 0,0 0 1 0 0,0 0 0 0 0,0 0 0 0 0,0 0 0 0 0,0 0-1 0 0,0 0 1 0 0,0 0 0 0 0,0 0 0 0 0,0 0 0 0 0,0 0-1 0 0,0 0 1 0 0,0 0 0 0 0,0 0 0 0 0,0 0 0 0 0,0 0 0 0 0,0 0-1 0 0,0 0 1 0 0,0 0 0 0 0,0 0 0 0 0,0 0 0 0 0,-6 2-31 0 0,-9 5-84 0 0,12-5-238 0 0,-6 3 646 0 0,3-3-4545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43 5063 0 0,'-3'0'8415'0'0,"-11"-1"-4184"0"0,10 2-3873 0 0,-1-1 1 0 0,0 1 0 0 0,1 1 0 0 0,-1-1-1 0 0,0 1 1 0 0,1 0 0 0 0,-1 0 0 0 0,1 0-1 0 0,0 0 1 0 0,-7 6 0 0 0,5-3-179 0 0,0 1 0 0 0,0 0-1 0 0,0 0 1 0 0,0 0 0 0 0,-7 11 0 0 0,1 3-228 0 0,1 1-1 0 0,1 0 1 0 0,-12 33-1 0 0,16-36-6 0 0,0 0 0 0 0,1 0-1 0 0,-5 38 1 0 0,10-55 57 0 0,0 1-1 0 0,0 0 0 0 0,0-1 1 0 0,0 1-1 0 0,0-1 1 0 0,0 1-1 0 0,0 0 1 0 0,0-1-1 0 0,1 1 0 0 0,-1-1 1 0 0,1 1-1 0 0,-1-1 1 0 0,1 1-1 0 0,0-1 1 0 0,0 1-1 0 0,-1-1 1 0 0,1 0-1 0 0,0 1 0 0 0,0-1 1 0 0,0 0-1 0 0,0 0 1 0 0,1 0-1 0 0,-1 0 1 0 0,0 0-1 0 0,0 0 0 0 0,1 0 1 0 0,-1 0-1 0 0,1 0 1 0 0,-1 0-1 0 0,0-1 1 0 0,1 1-1 0 0,-1-1 0 0 0,1 1 1 0 0,0-1-1 0 0,-1 0 1 0 0,1 1-1 0 0,2-1 1 0 0,-3 0 7 0 0,11 2 2 0 0,-1-1-1 0 0,1-1 0 0 0,0 0 1 0 0,-1-1-1 0 0,1 0 0 0 0,-1 0 1 0 0,1-1-1 0 0,-1-1 0 0 0,0 0 1 0 0,0-1-1 0 0,0 0 0 0 0,0 0 1 0 0,-1-1-1 0 0,0-1 0 0 0,0 0 1 0 0,0 0-1 0 0,0-1 0 0 0,-1 0 1 0 0,0 0-1 0 0,13-16 0 0 0,-18 17-67 0 0,-1 1-1 0 0,0-1 0 0 0,0 0 0 0 0,0 0 0 0 0,-1 0 1 0 0,1-1-1 0 0,-2 1 0 0 0,3-12 0 0 0,-2 8 18 0 0,-1-1 0 0 0,-1 1 0 0 0,1 0 0 0 0,-1 0 0 0 0,-2-11 1 0 0,-1 4-98 0 0,0 0 0 0 0,-11-33 0 0 0,12 45 57 0 0,0 0-1 0 0,0 0 1 0 0,0 1-1 0 0,-1-1 1 0 0,1 1 0 0 0,-1 0-1 0 0,0 0 1 0 0,0 0-1 0 0,-1 0 1 0 0,1 0-1 0 0,-1 1 1 0 0,0-1-1 0 0,0 1 1 0 0,-8-5-1 0 0,10 7 28 0 0,-1 0 0 0 0,1 0 0 0 0,-1 1 0 0 0,1-1 0 0 0,-1 1 1 0 0,0-1-1 0 0,1 1 0 0 0,-1 0 0 0 0,1 0 0 0 0,-1 0 0 0 0,0 1 0 0 0,1-1 0 0 0,-1 0 0 0 0,1 1 0 0 0,-1 0 0 0 0,1-1 0 0 0,-1 1 0 0 0,-2 2 0 0 0,-5 2-175 0 0,-1 0 1 0 0,-16 13-1 0 0,11-7-43 0 0,-5 3-418 0 0,19-13 314 0 0,7 8-982 0 0,5-2 290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78 7367 0 0,'0'0'13280'0'0,"-2"8"-13077"0"0,-2 3-194 0 0,0-1-1 0 0,-1 0 1 0 0,0 0 0 0 0,-1-1-1 0 0,-12 17 1 0 0,-3 5-8 0 0,6-6-1 0 0,-14 30 0 0 0,25-44 0 0 0,0 0 0 0 0,0 0 0 0 0,1 1 0 0 0,0-1 0 0 0,-1 22 0 0 0,3-31 12 0 0,1 0 0 0 0,0 0 0 0 0,0 0-1 0 0,1 0 1 0 0,-1-1 0 0 0,0 1 0 0 0,0 0 0 0 0,1 0-1 0 0,0 0 1 0 0,-1 0 0 0 0,1 0 0 0 0,0 0-1 0 0,0-1 1 0 0,0 1 0 0 0,0 0 0 0 0,0-1 0 0 0,0 1-1 0 0,0-1 1 0 0,0 1 0 0 0,1-1 0 0 0,-1 1 0 0 0,1-1-1 0 0,-1 0 1 0 0,1 0 0 0 0,0 0 0 0 0,-1 0 0 0 0,1 0-1 0 0,0 0 1 0 0,0 0 0 0 0,-1 0 0 0 0,1-1 0 0 0,0 1-1 0 0,0-1 1 0 0,0 1 0 0 0,0-1 0 0 0,2 0 0 0 0,5 1 101 0 0,-1 0 1 0 0,1-1 0 0 0,0-1 0 0 0,-1 1 0 0 0,1-1 0 0 0,16-4-1 0 0,1-3 69 0 0,1 0-1 0 0,-1-2 0 0 0,0-1 0 0 0,-1-1 0 0 0,0-2 0 0 0,-1 0 1 0 0,24-19-1 0 0,-45 30-178 0 0,0 0 0 0 0,0 0 0 0 0,-1 0 0 0 0,1 0 0 0 0,-1-1 0 0 0,0 1 0 0 0,0-1 0 0 0,0 1 0 0 0,-1-1 0 0 0,1 0 0 0 0,-1 1 0 0 0,0-1 0 0 0,0 0 0 0 0,0 0 0 0 0,0 0 0 0 0,-1 0 0 0 0,0 0-1 0 0,0-7 1 0 0,0 1 4 0 0,-1-1-1 0 0,0 1 0 0 0,-1-1 0 0 0,0 1 0 0 0,-6-19 0 0 0,3 16-26 0 0,-1 0-1 0 0,0 0 1 0 0,-1 0-1 0 0,0 1 1 0 0,0 0-1 0 0,-10-11 0 0 0,13 19 8 0 0,0 0-1 0 0,0 0 1 0 0,0 0-1 0 0,0 1 1 0 0,-1-1-1 0 0,1 1 1 0 0,-1 0-1 0 0,-5-2 1 0 0,7 4 5 0 0,-1-1 1 0 0,1 1-1 0 0,-1 0 1 0 0,1 1 0 0 0,-1-1-1 0 0,1 0 1 0 0,-1 1-1 0 0,0 0 1 0 0,1 0-1 0 0,-1 0 1 0 0,0 0 0 0 0,1 1-1 0 0,-6 1 1 0 0,8-2-81 0 0,0 0 0 0 0,0 0 0 0 0,0 1 0 0 0,0-1 0 0 0,0 1 1 0 0,0-1-1 0 0,0 1 0 0 0,0-1 0 0 0,1 1 0 0 0,-1-1 0 0 0,0 1 0 0 0,0 0 1 0 0,-1 1-1 0 0,-2 8-5369 0 0,2 2-1687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5527 0 0,'0'0'800'0'0,"2"1"419"0"0,21 11 2976 0 0,-17-9-3361 0 0,-1 0 0 0 0,1 0 0 0 0,-1 1-1 0 0,0-1 1 0 0,0 1 0 0 0,7 6 0 0 0,3 5 573 0 0,0-1-1 0 0,31 21 1 0 0,-33-26-1189 0 0,-1 0-1 0 0,0 0 0 0 0,0 1 0 0 0,-1 0 1 0 0,-1 1-1 0 0,17 21 0 0 0,-24-26-173 0 0,0 0 0 0 0,0 0 0 0 0,0 0 0 0 0,-1 0 0 0 0,0 0 0 0 0,0 1 0 0 0,0-1-1 0 0,-1 1 1 0 0,0-1 0 0 0,-1 1 0 0 0,1 0 0 0 0,-1-1 0 0 0,0 1 0 0 0,-1 0 0 0 0,0-1 0 0 0,0 1 0 0 0,0-1 0 0 0,-1 1-1 0 0,1-1 1 0 0,-2 1 0 0 0,1-1 0 0 0,-1 0 0 0 0,0 0 0 0 0,0 0 0 0 0,-1-1 0 0 0,1 1 0 0 0,-1-1 0 0 0,0 0 0 0 0,-1 0 0 0 0,-6 7-1 0 0,-19 16 27 0 0,0-1-1 0 0,-2-2 0 0 0,-1-1 0 0 0,-45 25 0 0 0,57-39-1700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1839 0 0,'0'0'83'0'0,"0"1"-6"0"0,-32 48 12124 0 0,4 5-5616 0 0,12-25-6416 0 0,-16 36 725 0 0,-33 94 1 0 0,57-135-937 0 0,0 1 0 0 0,-7 48 0 0 0,12-20-2557 0 0,3-51 1428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13359 0 0,'0'0'1578'0'0,"-13"10"2158"0"0,7-6-3552 0 0,1 1 1 0 0,-1 1-1 0 0,1-1 1 0 0,1 1-1 0 0,-1 0 1 0 0,1 0-1 0 0,0 0 1 0 0,0 0 0 0 0,-5 13-1 0 0,0 5 530 0 0,-9 37 1 0 0,14-48-679 0 0,-1 9-45 0 0,-6 42 0 0 0,10-55 4 0 0,0 1 1 0 0,1-1-1 0 0,0 0 1 0 0,1 1 0 0 0,0-1-1 0 0,0 0 1 0 0,5 13 0 0 0,-5-20 4 0 0,-1 1-1 0 0,1-1 1 0 0,1 1 0 0 0,-1-1 0 0 0,0 0-1 0 0,1 0 1 0 0,-1 1 0 0 0,1-1 0 0 0,-1 0-1 0 0,1 0 1 0 0,0-1 0 0 0,0 1 0 0 0,0 0-1 0 0,0-1 1 0 0,0 1 0 0 0,5 2 0 0 0,-3-3 18 0 0,0 1 1 0 0,0-1 0 0 0,0 0 0 0 0,0 0 0 0 0,0 0 0 0 0,0-1 0 0 0,0 0 0 0 0,0 1-1 0 0,0-1 1 0 0,5-1 0 0 0,-1 0 28 0 0,0 0 0 0 0,0-1 0 0 0,0 0 0 0 0,0-1 0 0 0,0 0 0 0 0,-1 0 0 0 0,1 0 0 0 0,-1-1 0 0 0,0 0 0 0 0,11-8 0 0 0,-11 7-31 0 0,0-1 1 0 0,-1 0-1 0 0,0-1 1 0 0,1 0-1 0 0,-2 0 1 0 0,1 0-1 0 0,-1 0 1 0 0,0-1-1 0 0,-1 0 1 0 0,0 0-1 0 0,0 0 1 0 0,-1-1-1 0 0,0 1 1 0 0,0-1-1 0 0,-1 0 1 0 0,0 0-1 0 0,-1 1 1 0 0,1-11-1 0 0,-1 7-64 0 0,-1-1 0 0 0,0 1 0 0 0,0 0 0 0 0,-2 0 1 0 0,1 0-1 0 0,-6-18 0 0 0,5 23-114 0 0,-1 0 1 0 0,0 0-1 0 0,0 1 0 0 0,0-1 1 0 0,-1 1-1 0 0,1 0 1 0 0,-2 0-1 0 0,1 0 1 0 0,-1 0-1 0 0,1 1 0 0 0,-2 0 1 0 0,-6-6-1 0 0,6 6 38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84 5527 0 0,'15'-22'17981'0'0,"-32"41"-17635"0"0,-6 10-357 0 0,1 0 1 0 0,2 1-1 0 0,1 1 1 0 0,1 1 0 0 0,-25 67-1 0 0,41-95 1 0 0,1 0-1 0 0,0 0 1 0 0,0 1-1 0 0,0-1 1 0 0,1 0-1 0 0,0 1 0 0 0,-1-1 1 0 0,1 1-1 0 0,1-1 1 0 0,-1 0-1 0 0,1 1 1 0 0,0-1-1 0 0,0 0 1 0 0,0 1-1 0 0,0-1 1 0 0,1 0-1 0 0,2 4 1 0 0,-2-5 15 0 0,0 0-1 0 0,0 0 1 0 0,0 0 0 0 0,0-1 0 0 0,1 1 0 0 0,-1-1 0 0 0,1 1 0 0 0,0-1-1 0 0,-1 0 1 0 0,1 0 0 0 0,0 0 0 0 0,0-1 0 0 0,1 1 0 0 0,-1-1 0 0 0,0 0-1 0 0,0 1 1 0 0,1-1 0 0 0,-1-1 0 0 0,1 1 0 0 0,-1 0 0 0 0,7-1-1 0 0,3 0 67 0 0,-1-1-1 0 0,1 0 1 0 0,-1-1-1 0 0,1 0 1 0 0,-1-1-1 0 0,0 0 0 0 0,0-1 1 0 0,0 0-1 0 0,13-8 1 0 0,-2 0 107 0 0,0-1 1 0 0,-1-1-1 0 0,28-23 1 0 0,-39 28-117 0 0,-2 0 0 0 0,1-1 0 0 0,-1 0 0 0 0,0 0 1 0 0,-1-1-1 0 0,-1 0 0 0 0,1-1 0 0 0,-2 0 0 0 0,0 0 0 0 0,0 0 0 0 0,5-18 0 0 0,-9 23-64 0 0,0 0 0 0 0,-1 0 0 0 0,0 0 0 0 0,0 0 0 0 0,-1 0 0 0 0,0 0 0 0 0,0 0 0 0 0,-1 0 0 0 0,1 0 0 0 0,-3-8 0 0 0,1 9-44 0 0,0 1 1 0 0,0-1-1 0 0,-1 1 1 0 0,1 0-1 0 0,-1 0 0 0 0,0 0 1 0 0,-1 0-1 0 0,1 0 0 0 0,-1 1 1 0 0,0 0-1 0 0,0-1 0 0 0,0 1 1 0 0,-8-5-1 0 0,4 4-38 0 0,0 0 0 0 0,0 1 0 0 0,0 0-1 0 0,0 0 1 0 0,-1 1 0 0 0,0 0 0 0 0,1 1 0 0 0,-1 0-1 0 0,0 0 1 0 0,-15-1 0 0 0,8 3 18 0 0,-1 0-1 0 0,1 0 1 0 0,1 2 0 0 0,-1 0-1 0 0,-19 5 1 0 0,1 5-414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28 6447 0 0,'-20'-6'740'0'0,"-36"-11"-1322"0"0,49 16 1434 0 0,1-1 0 0 0,-1 2-1 0 0,1-1 1 0 0,-1 1 0 0 0,1 0 0 0 0,-13 1 3027 0 0,19 3-3466 0 0,0 0 1 0 0,1-1-1 0 0,-1 1 0 0 0,1-1 0 0 0,0 1 0 0 0,0-1 1 0 0,0 1-1 0 0,1-1 0 0 0,-1 0 0 0 0,4 5 0 0 0,-2-2-238 0 0,2 0 0 0 0,-1-1-1 0 0,0 0 1 0 0,1 0 0 0 0,5 5 0 0 0,8 4-238 0 0,0-2 1 0 0,28 16-1 0 0,-42-25 215 0 0,102 54-17 0 0,49 30-260 0 0,-125-67 473 0 0,0 0 1 0 0,50 47-1 0 0,-71-58-136 0 0,0 1-1 0 0,-1 0 1 0 0,0 1-1 0 0,0-1 0 0 0,-1 1 1 0 0,-1 1-1 0 0,0 0 0 0 0,-1-1 1 0 0,0 2-1 0 0,0-1 0 0 0,-1 1 1 0 0,-1-1-1 0 0,0 1 0 0 0,-1 0 1 0 0,0 0-1 0 0,-1 18 0 0 0,-1-13-94 0 0,-2 1 0 0 0,0 0 0 0 0,0 0 0 0 0,-2-1 0 0 0,-1 1 0 0 0,0-1 0 0 0,-1 0-1 0 0,-1-1 1 0 0,0 1 0 0 0,-18 27 0 0 0,7-15-101 0 0,-3-1 0 0 0,0-1 0 0 0,-1 0 0 0 0,-33 29 0 0 0,51-52-39 0 0,-5 3-382 0 0,0 0-1 0 0,0 1 1 0 0,1 0-1 0 0,0 0 1 0 0,1 1-1 0 0,-8 15 1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384 234 3223 0 0,'2'-1'11349'0'0,"6"-1"-10150"0"0,6-5 95 0 0,-10 5-1053 0 0,0 0 0 0 0,0 0 0 0 0,0-1 0 0 0,-1 1 0 0 0,1-1-1 0 0,6-6 1 0 0,-4 2-51 0 0,1-1 0 0 0,-2 0-1 0 0,1 0 1 0 0,-1 0 0 0 0,0-1 0 0 0,-1 0-1 0 0,0 0 1 0 0,0 0 0 0 0,-1-1 0 0 0,0 1-1 0 0,-1-1 1 0 0,2-16 0 0 0,-4 24-188 0 0,0-1 0 0 0,0 1 0 0 0,0-1 0 0 0,0 1 0 0 0,-1-1 1 0 0,1 1-1 0 0,-1-1 0 0 0,0 1 0 0 0,0-1 0 0 0,1 1 0 0 0,-2 0 0 0 0,1-1 0 0 0,0 1 0 0 0,0 0 1 0 0,-1 0-1 0 0,1 0 0 0 0,-1 0 0 0 0,0 0 0 0 0,1 0 0 0 0,-1 0 0 0 0,0 1 0 0 0,0-1 0 0 0,0 1 1 0 0,-1-1-1 0 0,1 1 0 0 0,0 0 0 0 0,0 0 0 0 0,-1 0 0 0 0,1 0 0 0 0,-5-1 0 0 0,-2-1-24 0 0,0 1-1 0 0,0 1 0 0 0,0-1 0 0 0,-1 1 0 0 0,1 1 0 0 0,0 0 0 0 0,-12 1 1 0 0,7 1-14 0 0,0 1 0 0 0,0 1 0 0 0,0 0 1 0 0,1 0-1 0 0,0 1 0 0 0,0 1 0 0 0,0 0 1 0 0,-21 15-1 0 0,13-6 63 0 0,0 0-1 0 0,2 2 1 0 0,-35 37 0 0 0,37-36 55 0 0,2 1 1 0 0,1 1-1 0 0,-24 41 0 0 0,34-53-67 0 0,0 0 1 0 0,0 0-1 0 0,1 1 0 0 0,0-1 0 0 0,1 1 0 0 0,0 0 0 0 0,0 0 0 0 0,1 0 1 0 0,0 0-1 0 0,1 0 0 0 0,-1 0 0 0 0,2 0 0 0 0,2 17 0 0 0,-2-22-6 0 0,-1 0-1 0 0,1-1 1 0 0,0 1 0 0 0,1 0-1 0 0,-1 0 1 0 0,1-1-1 0 0,0 1 1 0 0,0-1 0 0 0,0 1-1 0 0,0-1 1 0 0,0 0-1 0 0,1 0 1 0 0,-1 0 0 0 0,1 0-1 0 0,0 0 1 0 0,0-1-1 0 0,0 1 1 0 0,0-1-1 0 0,1 0 1 0 0,-1 0 0 0 0,1 0-1 0 0,-1 0 1 0 0,1 0-1 0 0,0-1 1 0 0,-1 0 0 0 0,1 0-1 0 0,0 0 1 0 0,0 0-1 0 0,0 0 1 0 0,0-1 0 0 0,0 0-1 0 0,0 0 1 0 0,0 0-1 0 0,0 0 1 0 0,0-1 0 0 0,0 1-1 0 0,6-3 1 0 0,6-1 47 0 0,1-1 0 0 0,-1 0 1 0 0,0-2-1 0 0,0 0 0 0 0,23-14 1 0 0,-16 7-51 0 0,-1-2 1 0 0,37-34-1 0 0,-32 19-23 0 0,-26 30-69 0 0,-2 2-211 0 0,-13 30-157 0 0,9-22 427 0 0,1 0-1 0 0,0 1 0 0 0,0-1 1 0 0,-3 15-1 0 0,7-23-43 0 0,-1 0 1 0 0,1 0-1 0 0,0 0 0 0 0,0 0 0 0 0,0-1 0 0 0,0 1 1 0 0,-1 0-1 0 0,1 0 0 0 0,0 0 0 0 0,1 0 1 0 0,-1-1-1 0 0,0 1 0 0 0,0 0 0 0 0,0 0 0 0 0,0 0 1 0 0,1 0-1 0 0,-1-1 0 0 0,0 1 0 0 0,1 0 0 0 0,-1 0 1 0 0,0-1-1 0 0,1 1 0 0 0,-1 0 0 0 0,1 0 0 0 0,-1-1 1 0 0,1 1-1 0 0,0-1 0 0 0,-1 1 0 0 0,1 0 1 0 0,0-1-1 0 0,-1 1 0 0 0,1-1 0 0 0,0 0 0 0 0,-1 1 1 0 0,1-1-1 0 0,0 0 0 0 0,0 1 0 0 0,0-1 0 0 0,-1 0 1 0 0,1 0-1 0 0,0 1 0 0 0,0-1 0 0 0,1 0 1 0 0,11 0-6504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42 1375 0 0,'20'-19'-29'0'0,"6"-3"20348"0"0,-19 27-19066 0 0,-6-3-1193 0 0,-1-1 0 0 0,1 0-1 0 0,0 1 1 0 0,-1-1 0 0 0,1 0 0 0 0,-1 1 0 0 0,0-1 0 0 0,1 1 0 0 0,-1-1-1 0 0,0 1 1 0 0,0-1 0 0 0,0 1 0 0 0,0-1 0 0 0,0 0 0 0 0,0 1 0 0 0,0-1 0 0 0,-1 3-1 0 0,-7 27 483 0 0,6-26-436 0 0,-25 67 149 0 0,-65 120 0 0 0,35-77-328 0 0,-43 75-1503 0 0,-15-8-5214 0 0,100-161 4733 0 0,3-3-3417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5527 0 0,'6'-17'693'0'0,"0"0"-1"0"0,1 1 0 0 0,1 0 0 0 0,0 0 0 0 0,1 1 0 0 0,1 0 0 0 0,1 0 0 0 0,0 1 0 0 0,0 0 1 0 0,1 1-1 0 0,1 1 0 0 0,1 0 0 0 0,-1 0 0 0 0,26-15 0 0 0,-16 13 420 0 0,1 0-1 0 0,1 2 0 0 0,0 1 1 0 0,42-14-1 0 0,-39 18-1112 0 0,-1 0 0 0 0,33-2 0 0 0,-44 7 153 0 0,1 1 0 0 0,0 0 0 0 0,28 4 0 0 0,-39-2-129 0 0,0 0 1 0 0,-1 0 0 0 0,1 0-1 0 0,0 1 1 0 0,-1 0 0 0 0,0 0-1 0 0,1 0 1 0 0,-1 1 0 0 0,0-1-1 0 0,0 1 1 0 0,0 0 0 0 0,-1 1-1 0 0,1-1 1 0 0,5 7 0 0 0,-9-8-15 0 0,1 0 1 0 0,0 0-1 0 0,-1 0 1 0 0,0 0 0 0 0,1 0-1 0 0,-1 1 1 0 0,0-1-1 0 0,0 1 1 0 0,0-1-1 0 0,0 1 1 0 0,-1-1-1 0 0,1 1 1 0 0,-1-1-1 0 0,0 1 1 0 0,1-1-1 0 0,-1 6 1 0 0,-1-4 2 0 0,0 0 1 0 0,0 0-1 0 0,0 0 0 0 0,0 0 1 0 0,-1 0-1 0 0,1 0 0 0 0,-1 0 0 0 0,0 0 1 0 0,-4 5-1 0 0,-4 4 24 0 0,-1 0 0 0 0,-1 0-1 0 0,0-1 1 0 0,-14 11 0 0 0,22-21-28 0 0,-47 38-287 0 0,-2-2 1 0 0,-1-3 0 0 0,-2-2-1 0 0,-98 42 1 0 0,142-71-1922 0 0,4-2-4891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97 4143 0 0,'-5'-15'17139'0'0,"24"5"-14753"0"0,24-4-3635 0 0,-42 14 1572 0 0,126-45-29 0 0,-104 39-172 0 0,3-1-2677 0 0,-24 9 767 0 0,6 9-2994 0 0,-2 3-1284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14279 0 0,'0'0'1103'0'0,"1"2"-720"0"0,1 1-176 0 0,0 1 0 0 0,-1 0 1 0 0,0 0-1 0 0,1 0 0 0 0,-1 0 1 0 0,0 0-1 0 0,-1 0 0 0 0,1 1 0 0 0,-1-1 1 0 0,0 0-1 0 0,0 0 0 0 0,0 0 1 0 0,-1 1-1 0 0,1-1 0 0 0,-1 0 1 0 0,-2 7-1 0 0,-3 8 935 0 0,-1 0 1 0 0,-10 21-1 0 0,-46 80 251 0 0,-87 127 0 0 0,55-98-1523 0 0,52-84-617 0 0,22-32-1453 0 0,0-1-4279 0 0,10-14-404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40 267 10135 0 0,'16'-21'641'0'0,"1"1"-1"0"0,1 0 0 0 0,34-28 0 0 0,-15 18 2362 0 0,48-27-1 0 0,-73 49-2614 0 0,3-1 88 0 0,-1 0 0 0 0,2 0-1 0 0,-1 1 1 0 0,19-5 0 0 0,-30 11-400 0 0,-1 1 1 0 0,1 0-1 0 0,0 0 1 0 0,0 0-1 0 0,0 1 1 0 0,0 0-1 0 0,0-1 1 0 0,0 1-1 0 0,0 1 0 0 0,0-1 1 0 0,0 0-1 0 0,0 1 1 0 0,0 0-1 0 0,0 0 1 0 0,0 0-1 0 0,-1 0 1 0 0,1 1-1 0 0,0 0 1 0 0,-1 0-1 0 0,1-1 1 0 0,-1 2-1 0 0,0-1 1 0 0,5 4-1 0 0,0 2-9 0 0,-1-1 1 0 0,0 1-1 0 0,0 1 0 0 0,-1-1 1 0 0,0 1-1 0 0,-1 0 0 0 0,0 0 1 0 0,0 1-1 0 0,-1 0 0 0 0,0-1 1 0 0,-1 1-1 0 0,4 18 0 0 0,-5-20-50 0 0,-1-1-1 0 0,-1 1 1 0 0,0-1-1 0 0,0 1 0 0 0,0-1 1 0 0,-1 1-1 0 0,0-1 0 0 0,0 1 1 0 0,-1-1-1 0 0,0 0 1 0 0,-1 1-1 0 0,1-1 0 0 0,-1 0 1 0 0,0-1-1 0 0,-1 1 1 0 0,0-1-1 0 0,0 1 0 0 0,-7 7 1 0 0,1-3 1 0 0,0-1 1 0 0,-1-1 0 0 0,0 0-1 0 0,-1 0 1 0 0,1-1-1 0 0,-2-1 1 0 0,1 0-1 0 0,-1 0 1 0 0,-25 8 0 0 0,-7-1-191 0 0,-74 14 0 0 0,111-27 123 0 0,-113 18-1271 0 0,69-17-5726 0 0,37-3 216 0 0</inkml:trace>
  <inkml:trace contextRef="#ctx0" brushRef="#br0" timeOffset="1">907 515 16959 0 0,'-5'3'486'0'0,"-10"6"23"0"0,0-2 0 0 0,-21 8 0 0 0,33-14-282 0 0,-1 0-1 0 0,0 1 1 0 0,0-2 0 0 0,0 1-1 0 0,0 0 1 0 0,0-1-1 0 0,0 0 1 0 0,0 0 0 0 0,0 0-1 0 0,-1 0 1 0 0,1-1-1 0 0,0 1 1 0 0,0-1 0 0 0,0 0-1 0 0,-3-2 1 0 0,5 2-136 0 0,1 0 0 0 0,-1 0 0 0 0,1 0 0 0 0,0 0 1 0 0,-1 0-1 0 0,1 0 0 0 0,0 0 0 0 0,0-1 0 0 0,0 1 0 0 0,0-1 0 0 0,0 1 1 0 0,0-1-1 0 0,0 1 0 0 0,0-1 0 0 0,1 1 0 0 0,-1-1 0 0 0,0 1 0 0 0,1-1 0 0 0,0 0 1 0 0,-1 0-1 0 0,1 1 0 0 0,0-1 0 0 0,0 0 0 0 0,0 1 0 0 0,0-1 0 0 0,0 0 1 0 0,0 0-1 0 0,1-2 0 0 0,0-3 14 0 0,1 1-1 0 0,-1-1 1 0 0,1 0 0 0 0,1 1 0 0 0,4-12 0 0 0,7-6-13 0 0,1 0 1 0 0,1 1-1 0 0,1 1 0 0 0,29-30 1 0 0,87-71-463 0 0,-84 81-58 0 0,2 3 0 0 0,78-47 0 0 0,-125 84 223 0 0,1-1 1 0 0,0 1 0 0 0,0 0-1 0 0,0 0 1 0 0,0 1-1 0 0,0-1 1 0 0,1 1 0 0 0,-1 0-1 0 0,0 0 1 0 0,1 1-1 0 0,-1 0 1 0 0,11 1-1 0 0,-2 2-1776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15 11055 0 0,'0'0'852'0'0,"2"-1"-560"0"0,11-11 10393 0 0,-14 12-10063 0 0,-3 1-558 0 0,0-1 1 0 0,1 1 0 0 0,-1 0-1 0 0,1 0 1 0 0,-1 0 0 0 0,1 0-1 0 0,0 1 1 0 0,-1-1 0 0 0,-5 5-1 0 0,-27 20 335 0 0,15-8-388 0 0,1 1-1 0 0,-27 32 1 0 0,-28 47 21 0 0,33-36-32 0 0,37-54 0 0 0,0 1 0 0 0,1 0 0 0 0,0 1 0 0 0,1-1 0 0 0,-4 14 0 0 0,7-22-1 0 0,-1 1 0 0 0,1 0 0 0 0,0 0 0 0 0,0 0 0 0 0,-1 0-1 0 0,1 0 1 0 0,1 0 0 0 0,-1 0 0 0 0,0 0 0 0 0,0-1 0 0 0,1 1 0 0 0,-1 0 0 0 0,1 0 0 0 0,0 0-1 0 0,-1-1 1 0 0,1 1 0 0 0,0 0 0 0 0,0 0 0 0 0,0-1 0 0 0,0 1 0 0 0,0-1 0 0 0,1 1 0 0 0,-1-1-1 0 0,0 0 1 0 0,1 1 0 0 0,-1-1 0 0 0,1 0 0 0 0,-1 0 0 0 0,1 0 0 0 0,0 0 0 0 0,-1 0 0 0 0,1 0-1 0 0,0-1 1 0 0,0 1 0 0 0,2 0 0 0 0,4 1-8 0 0,0 0 0 0 0,0 0 0 0 0,0-1 0 0 0,0 0-1 0 0,1-1 1 0 0,14-1 0 0 0,-9 0-35 0 0,-1-1-1 0 0,1 0 1 0 0,-1-1 0 0 0,1-1-1 0 0,-1 0 1 0 0,-1-1-1 0 0,1 0 1 0 0,-1-1 0 0 0,1 0-1 0 0,17-14 1 0 0,-22 15 52 0 0,0-1 0 0 0,-1-1 0 0 0,0 1 1 0 0,0-1-1 0 0,-1 0 0 0 0,0-1 0 0 0,0 0 0 0 0,-1 0 1 0 0,0 0-1 0 0,0 0 0 0 0,-1-1 0 0 0,0 1 0 0 0,0-1 0 0 0,-1-1 1 0 0,4-17-1 0 0,-4-5-283 0 0,-1-1 0 0 0,-2 1 0 0 0,-1 0 1 0 0,-6-36-1 0 0,5 51-923 0 0,2 10-269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2303 0 0,'0'0'279'0'0,"8"-6"1874"0"0,-3 4-1343 0 0,-1 1 0 0 0,1-1 0 0 0,-1 1-1 0 0,1-1 1 0 0,0 1 0 0 0,0 1-1 0 0,7-1 1 0 0,-11 1-491 0 0,1 0 0 0 0,0 0-1 0 0,0 1 1 0 0,0-1 0 0 0,-1 1 0 0 0,1-1 0 0 0,0 1-1 0 0,-1 0 1 0 0,1-1 0 0 0,-1 1 0 0 0,1 0 0 0 0,-1 0-1 0 0,1 0 1 0 0,-1 1 0 0 0,1-1 0 0 0,-1 0 0 0 0,0 0-1 0 0,0 1 1 0 0,0-1 0 0 0,1 1 0 0 0,-1-1 0 0 0,-1 1-1 0 0,1-1 1 0 0,0 1 0 0 0,0 1 0 0 0,28 71 2863 0 0,3 6-1303 0 0,-19-56-1470 0 0,1 0 1 0 0,1-2-1 0 0,0 0 0 0 0,2-1 1 0 0,20 20-1 0 0,37 36 419 0 0,50 57 231 0 0,-121-131-1067 0 0,1 1 0 0 0,-1 0 0 0 0,1-1 0 0 0,0 0-1 0 0,0 0 1 0 0,0 0 0 0 0,1 0 0 0 0,-1-1 0 0 0,0 0 0 0 0,1 0 0 0 0,0 0 0 0 0,0 0 0 0 0,-1-1 0 0 0,1 1 0 0 0,0-1 0 0 0,0-1 0 0 0,9 2 0 0 0,-8-2-616 0 0,-1-1 0 0 0,0 1 0 0 0,0-1 0 0 0,7-1 0 0 0,-7 0-913 0 0,0 1 0 0 0,-1-1 0 0 0,1 0 0 0 0,7-5 1 0 0,1-1-6222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 2303 0 0,'-15'-9'16038'0'0,"0"20"-14772"0"0,-86 83 775 0 0,-36 33-1010 0 0,45-54-640 0 0,55-46-260 0 0,-58 57 0 0 0,90-80-174 0 0,1 0-1 0 0,0 1 1 0 0,0-1-1 0 0,1 1 0 0 0,-1 0 1 0 0,1 1-1 0 0,0-1 0 0 0,1 0 1 0 0,-1 1-1 0 0,-2 8 0 0 0,6-12-1422 0 0,6 2-481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88 351 12895 0 0,'47'-46'6112'0'0,"-47"45"-5800"0"0,0 1 1 0 0,1 0-1 0 0,-1 0 0 0 0,1 0 1 0 0,-1 0-1 0 0,0 0 1 0 0,1 0-1 0 0,-1 0 0 0 0,1 0 1 0 0,-1 0-1 0 0,0 0 1 0 0,1 0-1 0 0,-1 0 1 0 0,1 0-1 0 0,-1 0 0 0 0,0 0 1 0 0,1 0-1 0 0,-1 0 1 0 0,1 0-1 0 0,0 1 1 0 0,-1 0-166 0 0,1-1 0 0 0,0 1 0 0 0,-1 0 1 0 0,1-1-1 0 0,-1 1 0 0 0,1 0 1 0 0,-1 0-1 0 0,1-1 0 0 0,-1 1 1 0 0,0 0-1 0 0,1 0 0 0 0,-1 1 1 0 0,1 1-198 0 0,0 1 1 0 0,0-1 0 0 0,-1 1 0 0 0,1-1-1 0 0,-1 7 1 0 0,-2 3 80 0 0,0-1-1 0 0,-1-1 1 0 0,-1 1 0 0 0,-9 21-1 0 0,-27 45-33 0 0,-4 11 1 0 0,30-56-67 0 0,6-16-426 0 0,2 0-1 0 0,0 0 1 0 0,-5 24-1 0 0,10-40-342 0 0</inkml:trace>
  <inkml:trace contextRef="#ctx0" brushRef="#br0" timeOffset="1">462 15 13359 0 0,'0'0'1184'0'0,"2"-6"-944"0"0,-4-2 2576 0 0,-6 13-1256 0 0,0 1 8 0 0,-2 1-1280 0 0,2 1-288 0 0,0 0 0 0 0,2 3 0 0 0,-1 4-656 0 0,2 3-136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43 297 10135 0 0,'0'0'778'0'0,"-1"1"-506"0"0,-25 29 5059 0 0,24-28-4975 0 0,0 1 0 0 0,1-1 0 0 0,-1 1 0 0 0,1-1 0 0 0,-1 1 0 0 0,1 0 0 0 0,0-1 0 0 0,0 1 0 0 0,0 0 0 0 0,1 0 1 0 0,-1 3-1 0 0,1-4 168 0 0,0-1-504 0 0,1 0 0 0 0,-1 0-1 0 0,1 0 1 0 0,0 0 0 0 0,-1 0 0 0 0,1 0 0 0 0,0 0 0 0 0,0 0 0 0 0,0 0 0 0 0,0 0 0 0 0,0 0 0 0 0,0-1 0 0 0,0 1 0 0 0,0 0 0 0 0,0-1 0 0 0,0 1 0 0 0,0-1 0 0 0,0 1 0 0 0,0-1 0 0 0,0 1 0 0 0,1-1 0 0 0,1 0 0 0 0,0 0-6 0 0,-1 0-1 0 0,0 0 0 0 0,1 0 0 0 0,-1-1 0 0 0,1 1 0 0 0,-1-1 0 0 0,0 0 1 0 0,1 0-1 0 0,-1 0 0 0 0,0 0 0 0 0,2-1 0 0 0,6-4 5 0 0,-1 0 0 0 0,0-1 0 0 0,-1 0 0 0 0,8-9 0 0 0,95-116 372 0 0,0 0 119 0 0,-108 129-496 0 0,0 0 0 0 0,1-1 0 0 0,-1 1-1 0 0,1 0 1 0 0,0 1 0 0 0,0-1 0 0 0,0 1 0 0 0,0-1-1 0 0,7-1 1 0 0,-3 4-2 0 0,-6 1 0 0 0,-1 0 1 0 0,1 0-1 0 0,-1 1 1 0 0,0-1-1 0 0,1 1 1 0 0,-1-1-1 0 0,0 1 1 0 0,0-1-1 0 0,0 1 1 0 0,0 0-1 0 0,0 0 1 0 0,0-1-1 0 0,-1 1 1 0 0,1 0-1 0 0,0 3 1 0 0,6 31 288 0 0,-6-33-258 0 0,1 24 112 0 0,-2 0-1 0 0,-1-1 0 0 0,0 1 0 0 0,-9 42 1 0 0,9-63-146 0 0,-2 10 3 0 0,2-13 31 0 0,-1 1-20 0 0,1-3 255 0 0,5-19-85 0 0,0 7-237 0 0,1 1 1 0 0,0-1-1 0 0,0 1 0 0 0,1 0 0 0 0,0 0 0 0 0,1 0 1 0 0,11-11-1 0 0,61-57-1014 0 0,-72 71 996 0 0,15-14 302 0 0,1 1-1 0 0,0 1 1 0 0,1 2 0 0 0,32-19-1 0 0,-53 36-79 0 0,-1-1 0 0 0,1 1 0 0 0,0 0 0 0 0,-1 0-1 0 0,1 0 1 0 0,-1 0 0 0 0,1 1 0 0 0,-1-1 0 0 0,1 0-1 0 0,0 1 1 0 0,3 1 0 0 0,0 0-34 0 0,-2-1-114 0 0,0 0 0 0 0,0 1 0 0 0,0 0-1 0 0,0-1 1 0 0,0 1 0 0 0,0 1 0 0 0,-1-1 0 0 0,1 1 0 0 0,-1-1-1 0 0,1 1 1 0 0,-1 0 0 0 0,0 0 0 0 0,0 0 0 0 0,0 1-1 0 0,0-1 1 0 0,-1 1 0 0 0,0 0 0 0 0,1-1 0 0 0,-1 1 0 0 0,-1 0-1 0 0,1 0 1 0 0,-1 1 0 0 0,1-1 0 0 0,-1 0 0 0 0,0 0 0 0 0,0 1-1 0 0,-1-1 1 0 0,0 0 0 0 0,1 1 0 0 0,-1-1 0 0 0,-1 1-1 0 0,1-1 1 0 0,-1 5 0 0 0,-7 12-92 0 0,0 0-1 0 0,-1 0 0 0 0,-1-1 1 0 0,-1 0-1 0 0,-15 21 1 0 0,4-5-91 0 0,-15 27-4357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26 19207 0 0,'0'0'1736'0'0,"7"-13"-1392"0"0,-4 4 288 0 0,-5 5 756 0 0,-16 9 600 0 0,-1 2-2121 0 0,1 1-1 0 0,0 1 0 0 0,-32 22 1 0 0,-47 43-308 0 0,92-69 419 0 0,-77 67-95 0 0,70-61 110 0 0,1 1-1 0 0,1 1 0 0 0,0 0 1 0 0,-14 24-1 0 0,23-35 16 0 0,0 1-1 0 0,-1-1 1 0 0,1 1-1 0 0,1 0 0 0 0,-1-1 1 0 0,0 1-1 0 0,1 0 1 0 0,-1-1-1 0 0,1 5 1 0 0,1-7 0 0 0,-1 1 0 0 0,1 0 0 0 0,0 0 0 0 0,0 0 0 0 0,0-1 0 0 0,0 1 0 0 0,0-1 0 0 0,0 1 0 0 0,0-1 0 0 0,0 1 0 0 0,0-1 0 0 0,1 1 0 0 0,-1-1 0 0 0,0 0 0 0 0,0 0 0 0 0,0 0 0 0 0,2 1 0 0 0,3-1 15 0 0,0 0 0 0 0,0-1 0 0 0,0 1 0 0 0,0-1 0 0 0,-1 0 1 0 0,1-1-1 0 0,0 1 0 0 0,0-1 0 0 0,-1 0 0 0 0,1-1 0 0 0,-1 1 0 0 0,9-6 0 0 0,6-6 27 0 0,33-26-1 0 0,-43 31-59 0 0,12-9-33 0 0,2 1 1 0 0,24-15-1 0 0,-46 31-24 0 0,-6 10-55 0 0,1 0 78 0 0,-1 1-1 0 0,2-1 0 0 0,0 1 1 0 0,-2 16-1 0 0,3-23-132 0 0,1 15-233 0 0,0-18 214 0 0,0 1 1 0 0,0 0 0 0 0,0-1-1 0 0,1 1 1 0 0,-1-1 0 0 0,0 1-1 0 0,0-1 1 0 0,0 1-1 0 0,1-1 1 0 0,-1 1 0 0 0,0-1-1 0 0,0 0 1 0 0,1 1 0 0 0,-1-1-1 0 0,1 1 1 0 0,-1-1 0 0 0,1 1-1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17 15199 0 0,'1'-2'1172'0'0,"6"-13"4956"0"0,-6 16-5528 0 0,1 2-544 0 0,0-1-1 0 0,0 1 1 0 0,-1 0-1 0 0,1 0 1 0 0,-1-1-1 0 0,1 1 1 0 0,-1 0-1 0 0,0 0 1 0 0,0 0-1 0 0,-1 0 1 0 0,1 1-1 0 0,-1-1 1 0 0,1 0-1 0 0,-1 0 1 0 0,0 0-1 0 0,0 0 1 0 0,-1 7-1 0 0,-2 5 102 0 0,1 1 1 0 0,-8 19-1 0 0,9-31-125 0 0,-30 96 255 0 0,-5-2 1 0 0,-67 130-1 0 0,34-100-276 0 0,-100 139 0 0 0,148-238-815 0 0,-26 28 1 0 0,13-23-6506 0 0,19-21 162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4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 8287 0 0,'-6'-2'136'0'0,"0"0"0"0"0,0 0 0 0 0,0 0 0 0 0,0 0 0 0 0,-1 1-1 0 0,1 0 1 0 0,0 1 0 0 0,0-1 0 0 0,-1 1 0 0 0,-9 1 0 0 0,-20 5 15032 0 0,107 0-13571 0 0,125-23-1114 0 0,-72 4-322 0 0,-60 8-243 0 0,3-2-450 0 0,122 6 1 0 0,-181 2 187 0 0,1-1 1 0 0,-1 2-1 0 0,14 3 1 0 0,-19-4-24 0 0,-1 0 0 0 0,1 0 1 0 0,-1 0-1 0 0,1 1 1 0 0,-1-1-1 0 0,0 0 0 0 0,0 1 1 0 0,0 0-1 0 0,1-1 0 0 0,-1 1 1 0 0,-1 0-1 0 0,1 0 1 0 0,0 0-1 0 0,0 0 0 0 0,1 4 1 0 0,3 7-6697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8287 0 0,'-7'4'332'0'0,"1"0"0"0"0,0 0-1 0 0,0 0 1 0 0,0 1 0 0 0,0 0 0 0 0,1 1-1 0 0,-1-1 1 0 0,-5 10 8292 0 0,11-14-8538 0 0,0 0 0 0 0,0-1 0 0 0,1 1 0 0 0,-1 0 0 0 0,0 0 0 0 0,1-1 0 0 0,-1 1 0 0 0,1 0 0 0 0,-1 0 0 0 0,1-1 0 0 0,-1 1 0 0 0,1-1 0 0 0,0 1 0 0 0,-1 0 0 0 0,1-1 0 0 0,0 1 0 0 0,-1-1 0 0 0,1 1 0 0 0,0-1 0 0 0,-1 0 0 0 0,1 1 0 0 0,0-1 0 0 0,0 0 0 0 0,0 0 0 0 0,1 1 0 0 0,22 3 879 0 0,-8-4-550 0 0,-1-1 0 0 0,1-1 1 0 0,0-1-1 0 0,-1 0 1 0 0,23-8-1 0 0,16-3 94 0 0,-21 7-326 0 0,-17 3-181 0 0,0 0 0 0 0,0 1 1 0 0,0 1-1 0 0,0 0 0 0 0,1 2 1 0 0,27 1-1 0 0,-14 7-1231 0 0,-14-3-1509 0 0,1-2-4108 0 0,-6-3 292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70 110 4143 0 0,'0'0'191'0'0,"0"2"-11"0"0,1 0 713 0 0,0 0 0 0 0,-1 0 0 0 0,1 0 0 0 0,0 0 0 0 0,0 0 0 0 0,0 0 0 0 0,1 0 0 0 0,-1-1 0 0 0,0 1 0 0 0,1 0 0 0 0,-1-1 0 0 0,1 1 0 0 0,-1-1 0 0 0,1 1-1 0 0,0-1 1 0 0,2 2 0 0 0,-2-3-443 0 0,0 1-1 0 0,0 0 1 0 0,0 0-1 0 0,0-1 1 0 0,1 1-1 0 0,-1-1 1 0 0,0 0-1 0 0,0 0 1 0 0,0 1-1 0 0,1-2 1 0 0,-1 1-1 0 0,5-1 1 0 0,1-1-106 0 0,1-1 0 0 0,0 0 0 0 0,-1 0 0 0 0,1-1-1 0 0,12-8 1 0 0,-17 10 153 0 0,125-75 372 0 0,-124 74-875 0 0,0-1-1 0 0,0 0 1 0 0,0 0-1 0 0,-1 0 1 0 0,1 0-1 0 0,3-6 1 0 0,-7 9-220 0 0,-11-2-648 0 0,9 2 843 0 0,0 1 0 0 0,0 0 0 0 0,0-1 0 0 0,0 1 0 0 0,0 0-1 0 0,0-1 1 0 0,0 1 0 0 0,0 0 0 0 0,0 0 0 0 0,0 0 0 0 0,0 0 0 0 0,0 0 0 0 0,0 0 0 0 0,0 0 0 0 0,0 1-1 0 0,0-1 1 0 0,0 0 0 0 0,-1 1 0 0 0,-29 10-81 0 0,2 2 0 0 0,0 1 0 0 0,0 1 0 0 0,2 1 0 0 0,0 1 0 0 0,0 2 0 0 0,2 1 0 0 0,-32 31 0 0 0,52-46 121 0 0,-1 1 0 0 0,1 0 0 0 0,0 0-1 0 0,1 0 1 0 0,0 1 0 0 0,0 0 0 0 0,0-1 0 0 0,1 1 0 0 0,-5 13-1 0 0,7-17-3 0 0,1 0-1 0 0,-1 0 1 0 0,1 0-1 0 0,0 0 0 0 0,-1 0 1 0 0,1 0-1 0 0,1 0 0 0 0,-1 0 1 0 0,0 0-1 0 0,1 0 0 0 0,-1-1 1 0 0,1 1-1 0 0,0 0 0 0 0,0 0 1 0 0,0 0-1 0 0,0-1 1 0 0,1 1-1 0 0,-1 0 0 0 0,1-1 1 0 0,-1 1-1 0 0,1-1 0 0 0,0 0 1 0 0,0 0-1 0 0,0 0 0 0 0,0 0 1 0 0,1 0-1 0 0,-1 0 0 0 0,3 2 1 0 0,2 0 20 0 0,0 0 0 0 0,0-1 0 0 0,1 0-1 0 0,-1 0 1 0 0,1 0 0 0 0,-1-1 0 0 0,1 0 0 0 0,0 0 0 0 0,0-1 0 0 0,14 0 0 0 0,-4 0-37 0 0,0-2 1 0 0,0 0-1 0 0,30-7 1 0 0,-28 4-576 0 0,29-12 1 0 0,-4-3-6582 0 0,-15 5-718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16847 0 0,'0'0'1522'0'0,"-1"2"-1160"0"0,-117 186 3982 0 0,42-70-3268 0 0,66-101-962 0 0,-152 249 994 0 0,18 9-470 0 0,67-79-642 0 0,75-191-319 0 0,1 0-1 0 0,0 1 1 0 0,0-1-1 0 0,0 10 1 0 0,1-13-507 0 0,10-2-2939 0 0</inkml:trace>
  <inkml:trace contextRef="#ctx0" brushRef="#br0" timeOffset="1">568 689 11519 0 0,'-7'-4'11717'0'0,"7"6"-11566"0"0,0 0 0 0 0,0 0-1 0 0,-1 0 1 0 0,1 0 0 0 0,1 0 0 0 0,-1 0-1 0 0,0 0 1 0 0,0-1 0 0 0,2 4-1 0 0,-2-3 41 0 0,5 22 271 0 0,2 0 1 0 0,0-1-1 0 0,1 0 1 0 0,2 0-1 0 0,23 41 0 0 0,-28-55-468 0 0,1-1 0 0 0,0 1 0 0 0,1-2 0 0 0,0 1 0 0 0,8 7 0 0 0,-11-12-231 0 0,-1 0-1 0 0,0 0 0 0 0,1-1 1 0 0,0 1-1 0 0,0-1 1 0 0,0 0-1 0 0,0 0 0 0 0,0 0 1 0 0,0-1-1 0 0,0 0 1 0 0,0 1-1 0 0,1-2 1 0 0,-1 1-1 0 0,6 0 0 0 0,5-2-1767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10591 0 0,'8'-1'12157'0'0,"-9"7"-12020"0"0,0 0 0 0 0,0-1 0 0 0,0 1 0 0 0,0-1-1 0 0,-1 1 1 0 0,0-1 0 0 0,0 0 0 0 0,-1 0 0 0 0,-5 9 0 0 0,-34 46 172 0 0,29-43-93 0 0,-212 304 2006 0 0,115-160-1439 0 0,-14 32-113 0 0,108-164-631 0 0,2 1 1 0 0,0 0-1 0 0,2 1 0 0 0,-15 61 1 0 0,25-82 6 0 0,0 0 0 0 0,1-1 1 0 0,0 21-1 0 0,2-27-175 0 0,-1 0 0 0 0,0 1 0 0 0,1-1 0 0 0,-1 0 0 0 0,1 0 0 0 0,0 1 0 0 0,0-1 0 0 0,1 0 0 0 0,-1 0 0 0 0,1 0 0 0 0,-1 0 0 0 0,1 0 0 0 0,0 0 0 0 0,4 4 0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18 5983 0 0,'-1'-4'177'0'0,"-7"-10"1629"0"0,-6 15 4512 0 0,10-1-5711 0 0,1 1-351 0 0,1 1 0 0 0,0-1-1 0 0,-1 0 1 0 0,1 1 0 0 0,0 0 0 0 0,0-1-1 0 0,0 1 1 0 0,0 0 0 0 0,0 0 0 0 0,1 0-1 0 0,-1 0 1 0 0,1 0 0 0 0,-1 1 0 0 0,1-1-1 0 0,0 0 1 0 0,-2 3 0 0 0,-1 6 239 0 0,0 0 0 0 0,-3 13 0 0 0,6-22-454 0 0,-17 67 835 0 0,-3-1-1 0 0,-57 122 1 0 0,-137 176-581 0 0,163-273-1039 0 0,56-99 423 0 0,0-1-1 0 0,0 1 1 0 0,1 0-1 0 0,0 0 1 0 0,11-9-1 0 0,3-5-1467 0 0,11-14-5237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94 403 14135 0 0,'-2'0'647'0'0,"-1"1"-284"0"0,-14 5 68 0 0,-21 4-1 0 0,14-8 3005 0 0,23-2-3379 0 0,1 0 0 0 0,-1 0 1 0 0,1 0-1 0 0,-1-1 0 0 0,1 1 1 0 0,-1 0-1 0 0,1 0 0 0 0,0-1 1 0 0,-1 1-1 0 0,1 0 1 0 0,-1 0-1 0 0,1-1 0 0 0,0 1 1 0 0,-1 0-1 0 0,1-1 0 0 0,0 1 1 0 0,0-1-1 0 0,-1 1 1 0 0,1 0-1 0 0,0-1 0 0 0,0 1 1 0 0,-1-1-1 0 0,1 1 0 0 0,0-1 1 0 0,0 1-1 0 0,0-1 0 0 0,0 1 1 0 0,0-1-1 0 0,0 1 1 0 0,0 0-1 0 0,0-1 0 0 0,0 1 1 0 0,0-1-1 0 0,0 1 0 0 0,0-1 1 0 0,0 1-1 0 0,0-1 1 0 0,0 1-1 0 0,1-1 0 0 0,-1 0 1 0 0,6-21 246 0 0,5 0-231 0 0,0 0-1 0 0,1 0 1 0 0,1 1-1 0 0,0 1 1 0 0,33-36-1 0 0,-14 21-75 0 0,3 2-1 0 0,42-32 1 0 0,-62 54 11 0 0,0 0 0 0 0,1 1 0 0 0,0 0 0 0 0,1 2-1 0 0,0 0 1 0 0,0 1 0 0 0,24-7 0 0 0,-31 11 36 0 0,0 1 0 0 0,-1 1 1 0 0,1-1-1 0 0,0 2 0 0 0,-1-1 0 0 0,1 1 1 0 0,0 1-1 0 0,0 0 0 0 0,-1 0 0 0 0,1 1 1 0 0,0 0-1 0 0,-1 0 0 0 0,0 1 0 0 0,1 1 1 0 0,14 7-1 0 0,-15-6-12 0 0,0 1 0 0 0,-1 0 0 0 0,0 0 0 0 0,0 1 0 0 0,-1 0 0 0 0,1 0 0 0 0,-1 0 0 0 0,-1 1 0 0 0,0 0 0 0 0,0 1 0 0 0,-1-1-1 0 0,9 18 1 0 0,-12-20-15 0 0,1 0 0 0 0,-1 0 0 0 0,-1 1-1 0 0,1-1 1 0 0,-1 1 0 0 0,0 0 0 0 0,0-1-1 0 0,-1 1 1 0 0,0 0 0 0 0,0-1 0 0 0,-1 1-1 0 0,1 0 1 0 0,-1-1 0 0 0,-1 1 0 0 0,0-1-1 0 0,0 1 1 0 0,0-1 0 0 0,0 0 0 0 0,-1 0-1 0 0,-5 9 1 0 0,-1-3-12 0 0,1-1 0 0 0,-1 0 0 0 0,-1-1 0 0 0,0 0-1 0 0,0 0 1 0 0,-1-1 0 0 0,-22 14 0 0 0,-92 46 22 0 0,104-59-30 0 0,-153 69-238 0 0,32-17-754 0 0,111-46-1623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12 2759 0 0,'10'-11'18787'0'0,"-22"29"-17923"0"0,-71 90-178 0 0,-140 142 1 0 0,207-234-677 0 0,2 0-1 0 0,0 1 0 0 0,1 1 1 0 0,1 0-1 0 0,0 1 1 0 0,1 0-1 0 0,2 1 1 0 0,-11 28-1 0 0,16-38-3 0 0,1 1 0 0 0,1 1-1 0 0,0-1 1 0 0,0 0 0 0 0,1 0-1 0 0,0 1 1 0 0,1-1 0 0 0,0 1 0 0 0,1-1-1 0 0,0 0 1 0 0,1 0 0 0 0,1 1 0 0 0,-1-1-1 0 0,2 0 1 0 0,-1-1 0 0 0,2 1-1 0 0,10 19 1 0 0,-12-24-3 0 0,1 0-1 0 0,0-1 1 0 0,0 1-1 0 0,1-1 1 0 0,0 0-1 0 0,0 0 0 0 0,0-1 1 0 0,0 1-1 0 0,1-1 1 0 0,-1 0-1 0 0,10 4 1 0 0,-5-4-369 0 0,0 0 0 0 0,0 0 1 0 0,0-1-1 0 0,0-1 0 0 0,1 0 0 0 0,19 2 1 0 0,-11-3-1477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0,'0'0'586'0'0,"0"2"-486"0"0,1 9 1115 0 0,-1 0 1 0 0,2 0 0 0 0,0 0 0 0 0,0 0-1 0 0,6 16 1 0 0,-2-10 62 0 0,1 0 1 0 0,16 27-1 0 0,3-5 291 0 0,52 62-1 0 0,-9-23-347 0 0,89 77 0 0 0,92 53-991 0 0,-162-146-264 0 0,-77-55 11 0 0,2-1 0 0 0,-1 0-1 0 0,1 0 1 0 0,0-2 0 0 0,21 6 0 0 0,-33-9 48 0 0,-3-11-3559 0 0,-2-1 1688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7 11055 0 0,'0'-6'7851'0'0,"-6"11"-7683"0"0,-1 1 0 0 0,1 0 0 0 0,0 0 1 0 0,0 0-1 0 0,1 1 0 0 0,0-1 0 0 0,-6 11 0 0 0,-1 0-77 0 0,-277 358 833 0 0,241-318-879 0 0,4-4-4 0 0,-99 91 1 0 0,119-127 12 0 0,19-14-38 0 0,-1 0 0 0 0,1 1 0 0 0,-7 6 1 0 0,20-28-696 0 0,-2 11-344 0 0,1 0 1 0 0,-1 1-1 0 0,14-11 1 0 0,-16 15 731 0 0,16-14-1355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45 5063 0 0,'-1'-1'390'0'0,"-21"-9"-428"0"0,-2 0 3680 0 0,-23-12 6356 0 0,46 21-9146 0 0,1 1-773 0 0,-1 0 0 0 0,1 0 0 0 0,0 0 0 0 0,0 0 0 0 0,-1 0-1 0 0,1-1 1 0 0,0 1 0 0 0,-1 0 0 0 0,1 0 0 0 0,0 0 0 0 0,0 0 0 0 0,-1 0 0 0 0,1 0-1 0 0,0 0 1 0 0,-1 0 0 0 0,1 0 0 0 0,0 0 0 0 0,0 0 0 0 0,-1 0 0 0 0,1 0 0 0 0,0 1 0 0 0,0-1-1 0 0,-1 0 1 0 0,1 0 0 0 0,-1 2-42 0 0,1-1-1 0 0,0 0 1 0 0,0 1-1 0 0,0-1 1 0 0,0 1-1 0 0,0-1 1 0 0,1 1-1 0 0,-1-1 1 0 0,0 1 0 0 0,1-1-1 0 0,-1 1 1 0 0,1-1-1 0 0,-1 0 1 0 0,1 1-1 0 0,-1-1 1 0 0,1 0-1 0 0,0 0 1 0 0,0 1-1 0 0,0-1 1 0 0,0 0-1 0 0,0 0 1 0 0,0 0 0 0 0,0 0-1 0 0,0 0 1 0 0,0 0-1 0 0,3 1 1 0 0,3 4 113 0 0,1-1 0 0 0,16 8 0 0 0,-4-4-55 0 0,0-1 0 0 0,0-1 0 0 0,0-1 0 0 0,1-1 0 0 0,0 0 0 0 0,28 1 0 0 0,131-1-2 0 0,-130-5-32 0 0,-31-1-51 0 0,0 1 13 0 0,0 0 0 0 0,0 1 0 0 0,-1 1 0 0 0,26 5 0 0 0,-34-3-12 0 0,-2 1-11 0 0,-4 3 0 0 0,-3-5-6 0 0,0 0-1 0 0,-1 0 1 0 0,0 0-1 0 0,1 0 1 0 0,-1 0-1 0 0,-1 0 0 0 0,1 0 1 0 0,0 0-1 0 0,-1 0 1 0 0,1 0-1 0 0,-1 0 1 0 0,0-1-1 0 0,0 1 1 0 0,0 0-1 0 0,0 0 1 0 0,-1 0-1 0 0,1-1 1 0 0,-4 5-1 0 0,0 1-18 0 0,0-2 1 0 0,-1 1-1 0 0,0 0 0 0 0,0-1 1 0 0,-10 8-1 0 0,3-6-10 0 0,0 0 0 0 0,0-1-1 0 0,-1 0 1 0 0,-20 6 0 0 0,-17 9-29 0 0,9-2 78 0 0,-8 5 70 0 0,-79 51-1 0 0,112-65-73 0 0,5-3-10 0 0,0 1 1 0 0,0 0-1 0 0,-13 14 0 0 0,21-17-5 0 0,6-3-14 0 0,4-3-70 0 0,3 0-143 0 0,0-1 1 0 0,0 0-1 0 0,0 0 1 0 0,0-1-1 0 0,-1-1 1 0 0,1 1-1 0 0,14-7 1 0 0,6-4-1268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80 8287 0 0,'2'-3'228'0'0,"46"-49"481"0"0,-22 27 13234 0 0,-65 48-13673 0 0,13-6-220 0 0,-47 20 1 0 0,10-14-184 0 0,-1-2 1 0 0,-1-3 0 0 0,-120 17-1 0 0,158-32-103 0 0,1-1-1 0 0,0-1 0 0 0,-38-4 1 0 0,31 2-595 0 0,32 1 523 0 0,12 5-2245 0 0,-7-3 2582 0 0,-1 0 1 0 0,0 0 0 0 0,1 0-1 0 0,-1 0 1 0 0,0 1 0 0 0,0 0-1 0 0,0-1 1 0 0,0 1-1 0 0,-1 0 1 0 0,1 0 0 0 0,-1 1-1 0 0,0-1 1 0 0,0 1-1 0 0,0-1 1 0 0,0 1 0 0 0,1 3-1 0 0,-2-1 53 0 0,0-1-1 0 0,0 0 0 0 0,0 0 1 0 0,-1 0-1 0 0,0 1 0 0 0,0-1 1 0 0,0 0-1 0 0,0 1 1 0 0,-1-1-1 0 0,-2 9 0 0 0,-4 5 131 0 0,0-1 0 0 0,-1 0 0 0 0,0-1 0 0 0,-1 0-1 0 0,-17 22 1 0 0,21-31-166 0 0,-1 0 0 0 0,0 0 0 0 0,-10 10 0 0 0,-35 22 102 0 0,38-30-117 0 0,11-9-16 0 0,5-1-97 0 0,0 1 1 0 0,-1-1 0 0 0,1 0-1 0 0,0 0 1 0 0,-1 0 0 0 0,4-1-1 0 0,77-17-799 0 0,-56 11 457 0 0,37-5 1 0 0,-16 8 736 0 0,1 1-1 0 0,-1 3 0 0 0,85 11 1 0 0,-115-9-23 0 0,-1 1 0 0 0,1 1 0 0 0,-1 1 0 0 0,28 11 0 0 0,-40-13-213 0 0,0 0 0 0 0,0 0-1 0 0,0 0 1 0 0,0 0-1 0 0,0 1 1 0 0,0 0 0 0 0,7 8-1 0 0,-10-9-26 0 0,0 0 0 0 0,0 0 0 0 0,0 0 0 0 0,0 0 1 0 0,-1 0-1 0 0,1 1 0 0 0,-1-1 0 0 0,0 0 0 0 0,0 1 0 0 0,0-1 0 0 0,0 1 0 0 0,-1-1 0 0 0,1 1 0 0 0,-1 4 0 0 0,0-5-8 0 0,-1 0 0 0 0,1-1 0 0 0,-1 1 0 0 0,0 0-1 0 0,0-1 1 0 0,0 1 0 0 0,0 0 0 0 0,0-1 0 0 0,0 1 0 0 0,-1-1 0 0 0,1 0 0 0 0,-1 1-1 0 0,0-1 1 0 0,0 0 0 0 0,0 0 0 0 0,0 0 0 0 0,0 0 0 0 0,-4 3 0 0 0,-6 3 105 0 0,0-1 1 0 0,-19 10 0 0 0,21-12-51 0 0,-51 24 143 0 0,-91 29 0 0 0,-31-6-416 0 0,145-47 43 0 0,36-4-18 0 0,-1-1 0 0 0,0 0-1 0 0,0 0 1 0 0,1 0 0 0 0,-1-1 0 0 0,0 1 0 0 0,1-1 0 0 0,-1 0 0 0 0,0 1 0 0 0,1-1 0 0 0,-3-2-1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48 1375 0 0,'1'-2'2458'0'0,"20"-30"6748"0"0,-20 30-8402 0 0,0 0-106 0 0,5-7 5690 0 0,-8 10-5998 0 0,-36 35 122 0 0,0 1 0 0 0,-38 51 0 0 0,49-51-508 0 0,3 0 0 0 0,1 2-1 0 0,-20 44 1 0 0,15-26-3 0 0,-12 23-1 0 0,-44 131 0 0 0,69-157 0 0 0,-14 89 0 0 0,8-29 0 0 0,18-101 16 0 0,2-11 184 0 0,0 0-80 0 0,0-2-80 0 0,0 1 1 0 0,0-1-1 0 0,0 0 0 0 0,0 1 1 0 0,1-1-1 0 0,-1 0 0 0 0,0 1 1 0 0,0-1-1 0 0,0 0 0 0 0,0 0 1 0 0,0 0-1 0 0,0 0 0 0 0,0 0 1 0 0,0 0-1 0 0,0 0 0 0 0,0 0 1 0 0,0 0-1 0 0,1 0 0 0 0,-1 0 1 0 0,0 0-1 0 0,0-1 0 0 0,0 1 1 0 0,0-1-1 0 0,0 1 0 0 0,0-1 0 0 0,-2-1 38 0 0,1 1-1 0 0,-1-1 0 0 0,1 0 1 0 0,0 0-1 0 0,0-1 0 0 0,0 1 0 0 0,0 0 1 0 0,-2-4-1 0 0,-2-3 163 0 0,1-1 0 0 0,0 0 0 0 0,-7-18 0 0 0,-30-112 823 0 0,36 114-1039 0 0,1 0 0 0 0,1 0 0 0 0,0-39 0 0 0,4 46-278 0 0,-1 0 65 0 0,5-36 0 0 0,-3 48-284 0 0,0 1-1 0 0,1-1 1 0 0,0 1-1 0 0,0 0 1 0 0,1 0-1 0 0,-1 0 1 0 0,1 0-1 0 0,0 0 1 0 0,6-7-1 0 0,3-1-1438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19 5063 0 0,'11'-3'197'0'0,"-6"1"-29"0"0,1 0 0 0 0,0 0 1 0 0,13-7 13072 0 0,-38 16-10854 0 0,13-4-2079 0 0,-15 9 25 0 0,1 0 1 0 0,1 2 0 0 0,0 0 0 0 0,1 0-1 0 0,-19 21 1 0 0,15-14-302 0 0,1 2 0 0 0,0 0 0 0 0,-22 36 0 0 0,33-45-22 0 0,2 0 0 0 0,0 1 0 0 0,0 0 0 0 0,2 1 0 0 0,0 0 0 0 0,0 0 0 0 0,-5 30 0 0 0,11-42-20 0 0,-1 0 1 0 0,1 0-1 0 0,0 0 0 0 0,0 0 1 0 0,0 0-1 0 0,1 0 0 0 0,-1 0 1 0 0,1 0-1 0 0,0 0 0 0 0,0 0 1 0 0,0 0-1 0 0,1 0 0 0 0,-1 0 1 0 0,1-1-1 0 0,0 1 0 0 0,0-1 0 0 0,1 1 1 0 0,3 4-1 0 0,-2-3-7 0 0,1-1-1 0 0,0 0 1 0 0,0 0 0 0 0,0 0-1 0 0,0-1 1 0 0,1 0 0 0 0,0 0-1 0 0,-1 0 1 0 0,1 0 0 0 0,0-1-1 0 0,8 2 1 0 0,3 0 185 0 0,0-1 0 0 0,0-1 1 0 0,1 0-1 0 0,-1-1 0 0 0,0-1 0 0 0,1-1 0 0 0,-1 0 0 0 0,0-2 0 0 0,0 0 0 0 0,0 0 1 0 0,0-2-1 0 0,-1 0 0 0 0,1-1 0 0 0,-1 0 0 0 0,0-2 0 0 0,-1 0 0 0 0,0 0 1 0 0,0-1-1 0 0,17-15 0 0 0,-23 15-85 0 0,1 1 1 0 0,-2-2 0 0 0,1 1-1 0 0,-1-1 1 0 0,-1-1-1 0 0,0 1 1 0 0,0-1 0 0 0,-1-1-1 0 0,0 1 1 0 0,-1-1 0 0 0,-1 0-1 0 0,0 0 1 0 0,0 0-1 0 0,1-14 1 0 0,-3 17-243 0 0,-1 0 0 0 0,0 0 0 0 0,0 0 0 0 0,-1 0 1 0 0,0 0-1 0 0,-1 0 0 0 0,0 0 0 0 0,0 0 0 0 0,-1 0 0 0 0,0 0 0 0 0,-1 0 0 0 0,0 0 0 0 0,0 1 0 0 0,-1 0 1 0 0,0-1-1 0 0,0 1 0 0 0,-1 1 0 0 0,0-1 0 0 0,-1 1 0 0 0,-7-9 0 0 0,9 13-183 0 0,0-1 1 0 0,0 1-1 0 0,-1 0 0 0 0,1 0 1 0 0,-1 0-1 0 0,0 1 0 0 0,-4-3 1 0 0,-7-1-1486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36 14279 0 0,'-4'-4'134'0'0,"0"1"-1"0"0,0-1 0 0 0,0 1 0 0 0,-1 0 0 0 0,0 0 1 0 0,0 1-1 0 0,1 0 0 0 0,-1-1 0 0 0,-1 1 1 0 0,1 1-1 0 0,0-1 0 0 0,0 1 0 0 0,-1 0 0 0 0,1 0 1 0 0,0 1-1 0 0,-1-1 0 0 0,1 1 0 0 0,-1 1 1 0 0,1-1-1 0 0,-1 1 0 0 0,1 0 0 0 0,0 0 1 0 0,-1 0-1 0 0,1 1 0 0 0,-7 2 0 0 0,12-3-116 0 0,-1-1 0 0 0,1 0 0 0 0,-1 1 0 0 0,0-1 0 0 0,1 1 0 0 0,-1-1 0 0 0,1 1 0 0 0,0-1 0 0 0,-1 1 0 0 0,1 0 0 0 0,-1-1 0 0 0,1 1 0 0 0,0-1 0 0 0,0 1 0 0 0,-1 0 0 0 0,1-1 0 0 0,0 1 0 0 0,0 0 0 0 0,0 0 0 0 0,0-1 0 0 0,0 1 0 0 0,0 0 0 0 0,0-1 0 0 0,0 2 0 0 0,2 15 230 0 0,4-6-104 0 0,0 0-1 0 0,0-1 1 0 0,1 0-1 0 0,0 0 1 0 0,1 0-1 0 0,15 14 1 0 0,-15-16-78 0 0,30 30 217 0 0,84 66 1 0 0,54 18 489 0 0,-82-58 12 0 0,-62-43-474 0 0,-1 2 0 0 0,-2 1 1 0 0,0 1-1 0 0,31 36 0 0 0,-55-55-299 0 0,0 0 0 0 0,-1 0 0 0 0,0 1 0 0 0,0 0 0 0 0,0-1 0 0 0,-1 2 0 0 0,0-1 0 0 0,0 0 0 0 0,-1 1 0 0 0,0-1 0 0 0,0 1 0 0 0,-1-1 0 0 0,0 1 0 0 0,0 0 0 0 0,-1 0 0 0 0,0-1 1 0 0,0 1-1 0 0,-1 0 0 0 0,0 0 0 0 0,0-1 0 0 0,-1 1 0 0 0,0 0 0 0 0,0-1 0 0 0,-1 0 0 0 0,0 0 0 0 0,0 1 0 0 0,-1-2 0 0 0,0 1 0 0 0,0 0 0 0 0,0-1 0 0 0,-7 7 0 0 0,-8 8-3 0 0,0-2-1 0 0,-2 0 1 0 0,0-1 0 0 0,-45 28-1 0 0,14-15-138 0 0,-65 28-1 0 0,101-52 68 0 0,0-1 0 0 0,0-1 1 0 0,0 0-1 0 0,-18 2 0 0 0,33-6-163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43 158 16007 0 0,'-22'-2'633'0'0,"2"-1"5156"0"0,35 1-5195 0 0,14-2 20 0 0,42-11 0 0 0,-28 5-346 0 0,161-42 609 0 0,42-10-282 0 0,-240 61-653 0 0,42-5-279 0 0,-45 5 81 0 0,-1 1-1 0 0,1 0 0 0 0,-1 0 1 0 0,1 1-1 0 0,-1-1 1 0 0,1 0-1 0 0,-1 1 1 0 0,1-1-1 0 0,-1 1 1 0 0,1 0-1 0 0,-1 0 0 0 0,1 0 1 0 0,-1 0-1 0 0,0 0 1 0 0,2 2-1 0 0,3 7-7651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 11055 0 0,'-1'0'852'0'0,"-5"3"-500"0"0,1 0-1 0 0,-1 0 1 0 0,1 1-1 0 0,0-1 0 0 0,-6 6 1 0 0,-4 3 5927 0 0,14-3-2384 0 0,3-7-3770 0 0,0-1 0 0 0,1 0-1 0 0,-1 1 1 0 0,1-1 0 0 0,-1 0 0 0 0,1-1 0 0 0,0 1 0 0 0,-1 0 0 0 0,1-1 0 0 0,0 1 0 0 0,-1-1-1 0 0,5 0 1 0 0,37-2 310 0 0,-28 0-256 0 0,41-5 9 0 0,76-20 0 0 0,-80 14-1217 0 0,96-9 1 0 0,-126 22-745 0 0,-1 1-4095 0 0,-3 1-1510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17191 0 0,'0'0'1558'0'0,"-1"1"-1282"0"0,-21 25 621 0 0,1 0 1 0 0,2 2-1 0 0,-26 45 1 0 0,29-45-685 0 0,-75 141 1063 0 0,81-144-1269 0 0,0 0 0 0 0,2 0-1 0 0,1 1 1 0 0,1 0 0 0 0,-3 31-1 0 0,7-34-153 0 0,-4 30-824 0 0,-1-19-3144 0 0,4-22-2909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129 383 1375 0 0,'-21'7'-215'0'0,"-18"6"2566"0"0,0-4 6032 0 0,38-9-8208 0 0,0 1 0 0 0,0-1 1 0 0,0 0-1 0 0,0 0 0 0 0,0 0 0 0 0,0 1 1 0 0,0-1-1 0 0,0-1 0 0 0,0 1 0 0 0,0 0 0 0 0,0 0 1 0 0,0 0-1 0 0,-1 0 0 0 0,1-1 0 0 0,1 1 1 0 0,-1 0-1 0 0,0-1 0 0 0,0 1 0 0 0,0-1 0 0 0,0 1 1 0 0,0-1-1 0 0,0 0 0 0 0,0 1 0 0 0,1-1 1 0 0,-2-1-1 0 0,1 1-16 0 0,1 0-1 0 0,-1-1 1 0 0,1 1 0 0 0,0-1 0 0 0,-1 1 0 0 0,1 0-1 0 0,0-1 1 0 0,0 1 0 0 0,0-1 0 0 0,0 1 0 0 0,0-1-1 0 0,0 1 1 0 0,0-1 0 0 0,1 1 0 0 0,0-3 0 0 0,2-5 255 0 0,0 0 1 0 0,1 0-1 0 0,0 0 1 0 0,6-9-1 0 0,1 1-181 0 0,1 1 1 0 0,0 0-1 0 0,1 1 0 0 0,1 0 0 0 0,0 2 1 0 0,1-1-1 0 0,22-14 0 0 0,123-70 376 0 0,-149 92-569 0 0,108-51 78 0 0,-104 51-96 0 0,1 0 0 0 0,0 1-1 0 0,0 1 1 0 0,1 1-1 0 0,30-3 1 0 0,-42 6-19 0 0,-1 0 0 0 0,0 0 0 0 0,1 0 1 0 0,-1 1-1 0 0,0 0 0 0 0,0 0 0 0 0,1 0 0 0 0,-1 0 0 0 0,0 0 1 0 0,0 1-1 0 0,0 0 0 0 0,0 0 0 0 0,0 0 0 0 0,-1 0 0 0 0,7 5 1 0 0,-7-3 6 0 0,1 0 1 0 0,0 0 0 0 0,-1 0-1 0 0,0 1 1 0 0,0-1-1 0 0,0 1 1 0 0,-1 0 0 0 0,1-1-1 0 0,-1 1 1 0 0,0 0 0 0 0,1 7-1 0 0,0 2 17 0 0,-1 1 0 0 0,0-1 0 0 0,-1 1 0 0 0,0-1 0 0 0,-1 1 0 0 0,-1-1 0 0 0,-1 1 0 0 0,-3 19 0 0 0,1-16-15 0 0,-1-1-1 0 0,0 0 1 0 0,-2 0-1 0 0,1-1 1 0 0,-2 0-1 0 0,0 0 1 0 0,-1-1-1 0 0,-1 0 1 0 0,0 0-1 0 0,-1-1 1 0 0,0-1-1 0 0,-1 0 1 0 0,-1 0-1 0 0,0-1 1 0 0,-1-1-1 0 0,0 0 1 0 0,-1-1-1 0 0,-25 14 1 0 0,0-5-560 0 0,-1-1 1 0 0,-1-3-1 0 0,-49 13 1 0 0,-4-8-8590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6:5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0 18111 0 0,'0'0'1639'0'0,"-1"2"-1350"0"0,-61 34 198 0 0,39-24-126 0 0,-22 17 1 0 0,24-15-29 0 0,-118 91 1292 0 0,102-75-1286 0 0,-55 59-1 0 0,72-67-333 0 0,-101 119 4 0 0,103-116-10 0 0,1-1 1 0 0,0 2-1 0 0,2 0 1 0 0,-12 32-1 0 0,22-47 24 0 0,1 0-1 0 0,1 1 0 0 0,0 0 1 0 0,0-1-1 0 0,1 1 1 0 0,1 0-1 0 0,0 0 1 0 0,1 24-1 0 0,1-29-7 0 0,0 0-1 0 0,0 0 1 0 0,1-1-1 0 0,0 1 0 0 0,0 0 1 0 0,0-1-1 0 0,1 1 1 0 0,0-1-1 0 0,1 0 1 0 0,-1 0-1 0 0,1 0 1 0 0,0-1-1 0 0,0 1 1 0 0,1-1-1 0 0,0 0 1 0 0,9 8-1 0 0,0-3 20 0 0,0 0 0 0 0,0-1 0 0 0,1-1 0 0 0,0 0 0 0 0,1-1 0 0 0,23 7 0 0 0,-28-11-679 0 0,0-1 0 0 0,-1 1 0 0 0,17-1 0 0 0,-9-2-4821 0 0,-2-1-1662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0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1375 0 0,'7'-15'17452'0'0,"-5"17"-16574"0"0,6 7-475 0 0,0 0 0 0 0,-1 1 0 0 0,0 0 1 0 0,0 0-1 0 0,-1 1 0 0 0,9 21 0 0 0,-3-9 21 0 0,17 33 87 0 0,2-1-1 0 0,3-2 1 0 0,2-1 0 0 0,2-2-1 0 0,54 54 1 0 0,77 48-286 0 0,-143-132-313 0 0,2 0 0 0 0,0-2-1 0 0,1-2 1 0 0,54 24 0 0 0,-77-38-62 0 0,1 1 0 0 0,-1-1 0 0 0,1 0 0 0 0,0-1 0 0 0,-1 0 0 0 0,1 0 0 0 0,0 0 1 0 0,0-1-1 0 0,-1 0 0 0 0,1 0 0 0 0,0-1 0 0 0,11-2 0 0 0,-18 3 16 0 0,1 0 1 0 0,-1-1-1 0 0,1 1 1 0 0,-1 0-1 0 0,1-1 1 0 0,-1 1-1 0 0,1-1 0 0 0,-1 1 1 0 0,0-1-1 0 0,1 1 1 0 0,-1 0-1 0 0,0-1 1 0 0,1 0-1 0 0,-1 1 1 0 0,0-1-1 0 0,0 1 1 0 0,1-1-1 0 0,-1 1 0 0 0,0-1 1 0 0,0 1-1 0 0,0-1 1 0 0,0 0-1 0 0,0 1 1 0 0,0-1-1 0 0,0 0 1 0 0,-2-14-5951 0 0,-3 4-107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0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17 14599 0 0,'4'-10'1558'0'0,"-1"3"3027"0"0,-5 9-4230 0 0,-93 92 690 0 0,42-45-860 0 0,-335 315-17 0 0,334-321-166 0 0,26-20-137 0 0,-32 30 0 0 0,59-52-128 0 0,6 8-3998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0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4607 0 0,'2'0'13779'0'0,"11"0"-12401"0"0,-1-1 0 0 0,22-4 0 0 0,56-21 703 0 0,-20 6-1238 0 0,-66 19-795 0 0,44-11 364 0 0,66-7 0 0 0,-86 15-584 0 0,-21 2-270 0 0,0 1-1 0 0,-1 0 1 0 0,1 0-1 0 0,0 1 1 0 0,0 0-1 0 0,0 0 1 0 0,0 1-1 0 0,9 2 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23 135 8287 0 0,'-2'0'382'0'0,"1"0"-244"0"0,-3 0-76 0 0,-12-19 14320 0 0,22 12-14165 0 0,1 1 0 0 0,-1 0 0 0 0,1 1 0 0 0,0-1-1 0 0,0 1 1 0 0,1 0 0 0 0,-1 1 0 0 0,1 0 0 0 0,14-5 0 0 0,10-3 79 0 0,39-7 1 0 0,-49 13-183 0 0,8-1 332 0 0,53-7 0 0 0,-67 13-1135 0 0,26 1-1 0 0,-31 1-1252 0 0,-1 0-1 0 0,0 1 0 0 0,15 4 1 0 0,-12-1-5753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0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1375 0 0,'0'0'4927'0'0,"2"12"1585"0"0,-8 17-4697 0 0,-1 0 1 0 0,-22 54 0 0 0,-32 53-1710 0 0,-8 17-170 0 0,68-149-16 0 0,-19 46-19 0 0,4-21-2895 0 0,11-22 1735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0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67 3223 0 0,'-1'1'5156'0'0,"-12"10"-438"0"0,-11 3-2049 0 0,-2 3-1258 0 0,-4 5 17 0 0,-38 37 1 0 0,55-47-1372 0 0,1 1 0 0 0,0 1-1 0 0,1 0 1 0 0,1 0 0 0 0,-10 19 0 0 0,18-29-57 0 0,0 0 0 0 0,0 1 0 0 0,0-1 0 0 0,1 0 0 0 0,0 1 0 0 0,0-1 0 0 0,0 0 0 0 0,0 1 0 0 0,1-1 0 0 0,-1 1 0 0 0,2 8 0 0 0,-1-11 0 0 0,1 1 0 0 0,-1 0 0 0 0,1-1 0 0 0,0 1 0 0 0,0-1 0 0 0,0 0 0 0 0,0 1 0 0 0,0-1 0 0 0,1 0 0 0 0,-1 0 0 0 0,1 1 0 0 0,-1-1 0 0 0,1 0 0 0 0,0-1 0 0 0,0 1 0 0 0,0 0 0 0 0,0 0 0 0 0,0-1 0 0 0,0 1 0 0 0,0-1 0 0 0,5 2 0 0 0,4 2 35 0 0,-1-1 0 0 0,1 0 0 0 0,0 0 0 0 0,0-2 0 0 0,0 1 0 0 0,0-1 0 0 0,0-1 0 0 0,1 0 0 0 0,-1 0 0 0 0,1-1 0 0 0,-1-1 0 0 0,0 0 0 0 0,1-1 0 0 0,-1 0 0 0 0,0 0 0 0 0,0-1 0 0 0,0-1 0 0 0,0 0 0 0 0,-1 0 0 0 0,0-1 0 0 0,1 0 0 0 0,-2-1 0 0 0,1 0 0 0 0,10-10 0 0 0,-7 5-15 0 0,-1-2 0 0 0,-1 1 1 0 0,0-2-1 0 0,-1 1 0 0 0,0-2 1 0 0,-1 1-1 0 0,0-1 0 0 0,6-17 0 0 0,-11 22-67 0 0,0 0-1 0 0,-1 0 1 0 0,0 0-1 0 0,0-1 1 0 0,-1 1-1 0 0,-1-1 1 0 0,1 1-1 0 0,-2-1 0 0 0,0 0 1 0 0,0 0-1 0 0,-1 1 1 0 0,0-1-1 0 0,0 1 1 0 0,-4-12-1 0 0,4 19-103 0 0,-1-1-1 0 0,1 1 0 0 0,0 0 1 0 0,-1 0-1 0 0,0-1 0 0 0,0 1 1 0 0,0 0-1 0 0,0 1 1 0 0,0-1-1 0 0,-1 0 0 0 0,1 0 1 0 0,-1 1-1 0 0,1 0 1 0 0,-1-1-1 0 0,0 1 0 0 0,0 0 1 0 0,-6-2-1 0 0,6 3 14 0 0,0 0 1 0 0,0 0-1 0 0,1 0 0 0 0,-1 1 1 0 0,0-1-1 0 0,0 1 0 0 0,0 0 1 0 0,0 0-1 0 0,0 0 0 0 0,1 0 1 0 0,-1 1-1 0 0,0-1 0 0 0,0 1 0 0 0,0-1 1 0 0,1 1-1 0 0,-1 0 0 0 0,0 0 1 0 0,1 0-1 0 0,-1 1 0 0 0,0-1 1 0 0,1 1-1 0 0,-4 2 0 0 0,0 0-341 0 0,1 1-1 0 0,0 0 1 0 0,0 0-1 0 0,0 0 1 0 0,0 1-1 0 0,1-1 1 0 0,-4 8-1 0 0,1 0-972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0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9671 0 0,'0'0'7348'0'0,"-2"1"-6837"0"0,-47 33 1453 0 0,-9 8-845 0 0,29-17-1015 0 0,2 1 1 0 0,-43 52 0 0 0,65-71-105 0 0,1 0 0 0 0,-1 0 0 0 0,1 1 0 0 0,0-1 0 0 0,1 1 0 0 0,0 0 0 0 0,0 0 0 0 0,0 0 0 0 0,1 0 0 0 0,0 1 0 0 0,0 12 0 0 0,1-17 4 0 0,1 1 1 0 0,0-1 0 0 0,1 0-1 0 0,-1 1 1 0 0,1-1 0 0 0,-1 0 0 0 0,1 0-1 0 0,0 0 1 0 0,1 0 0 0 0,-1 0-1 0 0,1 0 1 0 0,0 0 0 0 0,0 0 0 0 0,0 0-1 0 0,0-1 1 0 0,1 1 0 0 0,-1-1-1 0 0,1 0 1 0 0,0 0 0 0 0,0 0 0 0 0,0 0-1 0 0,1 0 1 0 0,-1-1 0 0 0,5 4 0 0 0,3-1 28 0 0,0 0 0 0 0,0 0 0 0 0,1-1 0 0 0,0-1 0 0 0,-1 0 0 0 0,1 0 0 0 0,0-1 0 0 0,0-1 0 0 0,0 0 0 0 0,0-1 0 0 0,1 0 0 0 0,-1 0 0 0 0,0-2 0 0 0,0 1 0 0 0,18-6 0 0 0,-13 2 19 0 0,-1 0 0 0 0,1-1 0 0 0,-1-1-1 0 0,0 0 1 0 0,0-2 0 0 0,-1 1 0 0 0,0-2 0 0 0,-1 0 0 0 0,0-1-1 0 0,15-14 1 0 0,-24 19-31 0 0,1-1 0 0 0,-1 0 0 0 0,0 0 0 0 0,0 0 0 0 0,-1 0 1 0 0,0-1-1 0 0,-1 0 0 0 0,1 0 0 0 0,-1 0 0 0 0,-1 0 0 0 0,0 0 0 0 0,0-1 0 0 0,0 1 0 0 0,-1-1 0 0 0,-1 1 0 0 0,1-1 0 0 0,-1 1 0 0 0,-1-1 0 0 0,1 1 0 0 0,-2-1 1 0 0,1 1-1 0 0,-1-1 0 0 0,0 1 0 0 0,-1 0 0 0 0,0 0 0 0 0,0 0 0 0 0,-1 0 0 0 0,0 1 0 0 0,0-1 0 0 0,-1 1 0 0 0,0 0 0 0 0,0 0 0 0 0,0 1 0 0 0,-11-11 0 0 0,11 13-108 0 0,0 0-1 0 0,0 1 1 0 0,-1-1-1 0 0,1 1 0 0 0,-12-5 1 0 0,-7 2-1856 0 0,21 6 1052 0 0,1 0-1 0 0,-1 0 1 0 0,0 0-1 0 0,0 1 0 0 0,1-1 1 0 0,-6 2-1 0 0,-2 1-5224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0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19 165 15551 0 0,'-15'0'712'0'0,"12"0"944"0"0,21 5 160 0 0,-4-1-1372 0 0,24 0-39 0 0,0-1-1 0 0,1-3 0 0 0,62-6 1 0 0,-43 2-107 0 0,505-56 1013 0 0,-320 24-998 0 0,258-28 247 0 0,-354 54-551 0 0,180 9-1 0 0,-308 2-119 0 0,97 7-2507 0 0,-114-8 1398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32 6447 0 0,'-16'-4'112'0'0,"-43"-11"2679"0"0,20 3 6722 0 0,49 13-9225 0 0,-1 0-1 0 0,0 0 1 0 0,1 1-1 0 0,14 6 1 0 0,35 14 245 0 0,-57-21-526 0 0,67 23 423 0 0,0-3-1 0 0,74 13 1 0 0,-62-16-157 0 0,-29-8-236 0 0,-24-4-8 0 0,1 1 0 0 0,34 12 0 0 0,-52-14-40 0 0,-4-1-45 0 0,-6-3-24 0 0,-1 1-205 0 0,0 1 266 0 0,0 0 0 0 0,-1 0 0 0 0,0 0 0 0 0,1 0 0 0 0,-1 0 0 0 0,0 0-1 0 0,-1 0 1 0 0,1 0 0 0 0,0 0 0 0 0,-1 0 0 0 0,0-1 0 0 0,0 1 0 0 0,1-1 0 0 0,-1 1 0 0 0,-1-1 0 0 0,1 0 0 0 0,0 1-1 0 0,-1-1 1 0 0,-3 2 0 0 0,-7 5 15 0 0,0-1-1 0 0,-27 12 1 0 0,21-11-17 0 0,-240 114 157 0 0,232-110 182 0 0,1 1 0 0 0,1 1 0 0 0,-32 26 0 0 0,55-40-94 0 0,8-1-122 0 0,-3 0-915 0 0,0 0-1 0 0,0 0 0 0 0,0 0 0 0 0,0 0 1 0 0,0-1-1 0 0,0 0 0 0 0,5-1 0 0 0,12-7-6458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11055 0 0,'0'0'10336'0'0,"-1"1"-10116"0"0,-6 5-148 0 0,-1 0 1 0 0,1-1-1 0 0,-1 0 0 0 0,0 0 0 0 0,0 0 1 0 0,-14 5-1 0 0,-58 17 385 0 0,62-21-477 0 0,5-2 31 0 0,-27 9-4 0 0,1-2 1 0 0,-2-1 0 0 0,-51 5-1 0 0,68-17-254 0 0,13 0-2223 0 0,10 2 1895 0 0,-9 14 1105 0 0,-17 25 177 0 0,-40 53-258 0 0,57-80-421 0 0,0-1 0 0 0,-23 18 1 0 0,32-28 14 0 0,-3 5-33 0 0,4-6-10 0 0,0 0 0 0 0,-1 1 0 0 0,1-1 0 0 0,0 0 0 0 0,0 0 0 0 0,0 1 0 0 0,0-1 0 0 0,0 0 0 0 0,0 1 0 0 0,0-1 0 0 0,0 0 0 0 0,0 0 0 0 0,0 1 0 0 0,0-1 0 0 0,0 0 0 0 0,0 1 0 0 0,0-1 0 0 0,1 0 0 0 0,-1 0 0 0 0,0 1 0 0 0,0-1 0 0 0,0 0 0 0 0,0 0 0 0 0,0 1 0 0 0,0-1 0 0 0,1 0 0 0 0,-1 0 0 0 0,0 1 0 0 0,0-1 0 0 0,0 0 0 0 0,1 0 0 0 0,-1 0 0 0 0,0 0 0 0 0,0 1 0 0 0,1-1 0 0 0,-1 0 0 0 0,0 0 0 0 0,0 0 0 0 0,1 0 0 0 0,-1 0 0 0 0,0 0 0 0 0,1 0 0 0 0,-1 0 0 0 0,0 0 0 0 0,0 0 0 0 0,1 0 0 0 0,-1 0 0 0 0,0 0 0 0 0,1 0 0 0 0,-1 0 0 0 0,0 0 0 0 0,1 0 0 0 0,8 0 7 0 0,1 0-1 0 0,-1 0 0 0 0,1-1 0 0 0,-1-1 1 0 0,0 0-1 0 0,0 0 0 0 0,14-5 1 0 0,12-3 6 0 0,-11 5 157 0 0,0 1-1 0 0,0 0 1 0 0,0 2-1 0 0,0 1 0 0 0,31 2 1 0 0,-46 0-109 0 0,0 0-1 0 0,0 0 1 0 0,0 1 0 0 0,-1 0-1 0 0,1 1 1 0 0,-1 0 0 0 0,1 0-1 0 0,-1 1 1 0 0,0 0 0 0 0,0 1 0 0 0,-1-1-1 0 0,1 2 1 0 0,-1-1 0 0 0,0 1-1 0 0,0 0 1 0 0,-1 0 0 0 0,8 10-1 0 0,-12-13-33 0 0,-1-1 0 0 0,0 0 0 0 0,0 0 0 0 0,0 0 0 0 0,0 1 0 0 0,0-1 0 0 0,0 0 0 0 0,-1 1 0 0 0,1-1 0 0 0,-1 0 0 0 0,0 1 0 0 0,1-1 0 0 0,-1 1 0 0 0,0-1-1 0 0,-1 1 1 0 0,1-1 0 0 0,0 1 0 0 0,-1-1 0 0 0,1 0 0 0 0,-1 1 0 0 0,0-1 0 0 0,0 0 0 0 0,0 1 0 0 0,0-1 0 0 0,0 0 0 0 0,0 0 0 0 0,-1 0 0 0 0,1 0 0 0 0,-3 2-1 0 0,-1 3 11 0 0,0-1 0 0 0,0-1-1 0 0,-1 1 1 0 0,0-1 0 0 0,-1 0-1 0 0,1 0 1 0 0,-13 7 0 0 0,-142 61-80 0 0,134-64-520 0 0,-42 9 1 0 0,68-17 102 0 0,2-8-1441 0 0,1 2 1271 0 0,1 1 1 0 0,0-1 0 0 0,0 1 0 0 0,1 0-1 0 0,-1 0 1 0 0,1 0 0 0 0,0 0 0 0 0,7-6-1 0 0,-6 7 210 0 0,27-21-1818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73 16847 0 0,'0'0'2224'0'0,"-6"7"-1344"0"0,-12 6-508 0 0,0 1 0 0 0,1 0 0 0 0,1 2 0 0 0,1 0 0 0 0,-18 22 0 0 0,23-22-372 0 0,0-1 0 0 0,1 2 0 0 0,1-1 0 0 0,-9 27 0 0 0,14-36 0 0 0,1 0 0 0 0,0 0 0 0 0,1 0 0 0 0,0 1 0 0 0,0-1 0 0 0,0 0 0 0 0,1 1 0 0 0,0-1 0 0 0,1 0 0 0 0,-1 0 0 0 0,1 1 0 0 0,1-1 0 0 0,-1 0 0 0 0,4 9 0 0 0,-3-13 3 0 0,-1 0 0 0 0,1 0 1 0 0,0 0-1 0 0,0 0 0 0 0,0-1 0 0 0,1 1 0 0 0,-1-1 0 0 0,0 1 0 0 0,1-1 1 0 0,0 0-1 0 0,-1 0 0 0 0,1 0 0 0 0,0 0 0 0 0,0 0 0 0 0,0-1 0 0 0,0 0 1 0 0,1 1-1 0 0,-1-1 0 0 0,0 0 0 0 0,0 0 0 0 0,1-1 0 0 0,-1 1 0 0 0,1-1 1 0 0,-1 0-1 0 0,4 0 0 0 0,8 0 43 0 0,0 0 0 0 0,0-2 1 0 0,0 0-1 0 0,19-5 0 0 0,-19 3-14 0 0,0-1 0 0 0,0 0-1 0 0,0-1 1 0 0,0-1 0 0 0,-1 0-1 0 0,0-1 1 0 0,0-1 0 0 0,-1 0-1 0 0,-1 0 1 0 0,1-2 0 0 0,21-22-1 0 0,-28 24 17 0 0,0 0 0 0 0,-1 0 0 0 0,0-1-1 0 0,0 1 1 0 0,-1-1 0 0 0,0 0 0 0 0,-1-1-1 0 0,0 1 1 0 0,-1-1 0 0 0,0 1-1 0 0,0-1 1 0 0,-1 0 0 0 0,-1 1 0 0 0,1-1-1 0 0,-2 0 1 0 0,0 0 0 0 0,0 1-1 0 0,-5-18 1 0 0,4 21-45 0 0,-1 0 0 0 0,0 1-1 0 0,0-1 1 0 0,-1 1 0 0 0,0-1 0 0 0,0 1 0 0 0,-1 0-1 0 0,1 0 1 0 0,-1 1 0 0 0,0 0 0 0 0,-1 0-1 0 0,1 0 1 0 0,-1 0 0 0 0,0 1 0 0 0,-1 0 0 0 0,-11-6-1 0 0,11 6-50 0 0,-1 1 0 0 0,0-1 1 0 0,0 2-1 0 0,0-1 0 0 0,-1 1 0 0 0,1 0 0 0 0,0 1 0 0 0,-1 0 0 0 0,1 0 0 0 0,-1 1 0 0 0,1 0 0 0 0,-1 0 0 0 0,1 1 0 0 0,-13 2 0 0 0,13 0-2181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 9383 0 0,'0'0'852'0'0,"0"2"-704"0"0,-4 6-186 0 0,-1 7 2005 0 0,4-5 5575 0 0,2-10-7462 0 0,-1 1 1 0 0,0 0-1 0 0,1-1 1 0 0,-1 1-1 0 0,1-1 1 0 0,-1 1-1 0 0,1-1 1 0 0,-1 1-1 0 0,1-1 0 0 0,-1 1 1 0 0,1-1-1 0 0,0 1 1 0 0,-1-1-1 0 0,1 0 1 0 0,0 1-1 0 0,-1-1 1 0 0,1 0-1 0 0,0 1 1 0 0,0-1-1 0 0,-1 0 0 0 0,1 0 1 0 0,0 0-1 0 0,0 0 1 0 0,-1 0-1 0 0,1 0 1 0 0,1 0-1 0 0,0 0-31 0 0,12 0 193 0 0,-1 0 0 0 0,1-1-1 0 0,0-1 1 0 0,-1 0 0 0 0,1-1 0 0 0,18-6-1 0 0,1 0-33 0 0,33-8 11 0 0,-36 8-663 0 0,2 1 0 0 0,57-6 0 0 0,-76 14-1067 0 0,-3 1-65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18975 0 0,'0'0'1720'0'0,"-1"1"-1417"0"0,-7 3-230 0 0,1 1 1 0 0,0-1-1 0 0,1 2 1 0 0,-1-1 0 0 0,1 1-1 0 0,0 0 1 0 0,1 0-1 0 0,-1 1 1 0 0,1 0-1 0 0,1 0 1 0 0,-1 0-1 0 0,1 0 1 0 0,-4 10 0 0 0,-3 9 252 0 0,1 1 1 0 0,-10 46-1 0 0,5 24-2853 0 0,7-34 694 0 0,8-62 685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10591 0 0,'0'0'964'0'0,"-16"0"923"0"0,13 1-1229 0 0,-1 0 0 0 0,1 0 0 0 0,0 0 0 0 0,0 0 0 0 0,1 1 1 0 0,-1-1-1 0 0,0 1 0 0 0,-3 2 0 0 0,2-1-216 0 0,0 1 0 0 0,-1 0 0 0 0,-6 9 0 0 0,1 1-596 0 0,-17 31-1 0 0,24-38 430 0 0,-13 21-242 0 0,-10 31-1 0 0,22-50-32 0 0,1 0-1 0 0,0 0 0 0 0,1 1 1 0 0,0-1-1 0 0,0 1 0 0 0,1 0 1 0 0,0 18-1 0 0,0-25 1 0 0,1-3 0 0 0,0 1 0 0 0,0 0 0 0 0,0 0 0 0 0,0 0 0 0 0,0 0 0 0 0,0-1 0 0 0,0 1 0 0 0,1 0 0 0 0,-1 0 0 0 0,0 0 0 0 0,0-1 0 0 0,1 1 0 0 0,-1 0 0 0 0,0 0 0 0 0,1-1 0 0 0,-1 1 0 0 0,1 0 0 0 0,-1-1 0 0 0,1 1 0 0 0,0 0 0 0 0,7 11 0 0 0,-3-11 0 0 0,-4-1 0 0 0,4 2 43 0 0,0 0-1 0 0,0 0 1 0 0,0-1 0 0 0,0 0-1 0 0,0 0 1 0 0,1 0 0 0 0,-1-1-1 0 0,0 0 1 0 0,0 0-1 0 0,0 0 1 0 0,1-1 0 0 0,-1 1-1 0 0,0-1 1 0 0,10-3 0 0 0,-1-1 69 0 0,-1-1 1 0 0,1 0 0 0 0,-1-1 0 0 0,13-9 0 0 0,-20 12-119 0 0,-1 0 0 0 0,0 0 0 0 0,0-1 0 0 0,0 1 0 0 0,-1-1 1 0 0,1 0-1 0 0,-1-1 0 0 0,-1 1 0 0 0,1-1 0 0 0,-1 0 0 0 0,1 0 0 0 0,-2 0 0 0 0,1 0 0 0 0,3-13 0 0 0,-4 10-65 0 0,0 0-1 0 0,-1 1 1 0 0,0-1-1 0 0,0 0 1 0 0,-1 0 0 0 0,0 0-1 0 0,0 0 1 0 0,-1 0-1 0 0,0 0 1 0 0,-5-16 0 0 0,5 22-10 0 0,0 0 1 0 0,0 0 0 0 0,0 0-1 0 0,-1 0 1 0 0,1 0 0 0 0,-1 0-1 0 0,0 1 1 0 0,0-1 0 0 0,0 0-1 0 0,-4-3 1 0 0,4 5-467 0 0,1-1 1 0 0,-1 1 0 0 0,0 0-1 0 0,0-1 1 0 0,-1 1-1 0 0,1 0 1 0 0,0 0-1 0 0,0 1 1 0 0,-3-2 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54 19495 0 0,'-6'2'300'0'0,"-18"7"4821"0"0,44-13-4368 0 0,-10 3-610 0 0,80-18 279 0 0,64-10-402 0 0,-148 28-21 0 0,88-9-689 0 0,-80 9-1 0 0,-1 1 1 0 0,1 1-1 0 0,-1 0 0 0 0,25 6 1 0 0,-22-3-858 0 0,-1-2-47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16 1375 0 0,'-2'0'18876'0'0,"-11"5"-18522"0"0,1 0 0 0 0,-1 0 0 0 0,1 1 1 0 0,1 1-1 0 0,-1 0 0 0 0,1 1 0 0 0,0 0 0 0 0,1 0 0 0 0,-16 18 0 0 0,1 1-530 0 0,1 2-1 0 0,-26 41 1 0 0,47-66 164 0 0,0 1-1 0 0,1 0 1 0 0,-1 0-1 0 0,1 0 1 0 0,0 0 0 0 0,0 0-1 0 0,1 1 1 0 0,-1-1-1 0 0,1 1 1 0 0,1-1-1 0 0,-1 1 1 0 0,1-1 0 0 0,-1 1-1 0 0,2 8 1 0 0,0-11 16 0 0,0 1 1 0 0,-1-1-1 0 0,1 1 1 0 0,1-1-1 0 0,-1 0 0 0 0,0 0 1 0 0,1 1-1 0 0,0-1 1 0 0,0 0-1 0 0,0 0 1 0 0,0 0-1 0 0,0-1 0 0 0,0 1 1 0 0,1 0-1 0 0,-1-1 1 0 0,1 0-1 0 0,0 0 1 0 0,0 1-1 0 0,0-1 0 0 0,0-1 1 0 0,0 1-1 0 0,0 0 1 0 0,6 1-1 0 0,2 0 66 0 0,-1 0 1 0 0,1-1-1 0 0,0 0 0 0 0,0-1 0 0 0,0 0 0 0 0,1-1 0 0 0,-1 0 1 0 0,0-1-1 0 0,0 0 0 0 0,11-3 0 0 0,8-2 71 0 0,0-2 1 0 0,38-16-1 0 0,-56 20-110 0 0,-1-1-1 0 0,0 0 0 0 0,0-1 1 0 0,-1 0-1 0 0,16-12 1 0 0,-23 15-15 0 0,1 0 0 0 0,-1 0 1 0 0,0 0-1 0 0,0-1 0 0 0,0 1 1 0 0,-1-1-1 0 0,1 0 0 0 0,-1 1 0 0 0,0-1 1 0 0,0 0-1 0 0,0 0 0 0 0,-1 0 0 0 0,1-1 1 0 0,-1 1-1 0 0,0 0 0 0 0,0-1 1 0 0,-1 1-1 0 0,1-8 0 0 0,-1 3 44 0 0,-1-1 0 0 0,-1 0 0 0 0,1 1 0 0 0,-2-1-1 0 0,1 1 1 0 0,-1-1 0 0 0,-1 1 0 0 0,0 0 0 0 0,0 0 0 0 0,0 1-1 0 0,-1-1 1 0 0,-1 1 0 0 0,1 0 0 0 0,-1 0 0 0 0,-1 1 0 0 0,-8-9-1 0 0,7 9-240 0 0,0 0 0 0 0,-1 0 0 0 0,0 1 0 0 0,0 0 0 0 0,0 1 0 0 0,-14-7 0 0 0,14 9-628 0 0,1 0-1 0 0,0 1 0 0 0,-1-1 0 0 0,0 2 0 0 0,1-1 0 0 0,-1 1 0 0 0,0 0 0 0 0,-9 1 1 0 0,-2 3-6653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17535 0 0,'0'0'803'0'0,"3"-8"266"0"0,-1 6-1024 0 0,0-1 0 0 0,0 1 0 0 0,0 0 0 0 0,0 0 0 0 0,0 0 0 0 0,0 0 0 0 0,1 0 0 0 0,-1 0 0 0 0,0 1 0 0 0,1-1 0 0 0,0 1 0 0 0,-1 0 0 0 0,4-1 0 0 0,39-12 1578 0 0,-34 11-1332 0 0,63-12 1520 0 0,135-9 0 0 0,-106 15-1201 0 0,284-25 613 0 0,-131 17-1494 0 0,-236 15 113 0 0,0 0 0 0 0,31-9 0 0 0,-43 9-344 0 0,-1-1 0 0 0,1 1 1 0 0,-1-1-1 0 0,0-1 0 0 0,0 1 0 0 0,0-1 1 0 0,0-1-1 0 0,0 1 0 0 0,7-8 0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17047 0 0,'0'0'2056'0'0,"-1"2"-1077"0"0,-27 42 3050 0 0,15-21-3990 0 0,-10 26-1 0 0,-21 62-293 0 0,-4 10-4143 0 0,38-97 2777 0 0,2-1-126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180 134 4607 0 0,'15'-13'16086'0'0,"-16"14"-15708"0"0,-15 12-295 0 0,0 2 0 0 0,1-1 0 0 0,1 2 0 0 0,1 0 0 0 0,0 1 0 0 0,1 0 0 0 0,-16 31 0 0 0,12-19-83 0 0,-17 36 0 0 0,30-57 0 0 0,0 0 0 0 0,0 1 0 0 0,0 0 0 0 0,1 0 0 0 0,-1 16 0 0 0,3-23 1 0 0,-1 0 0 0 0,1 1-1 0 0,0-1 1 0 0,1 1 0 0 0,-1-1 0 0 0,0 0 0 0 0,1 1-1 0 0,-1-1 1 0 0,1 0 0 0 0,0 1 0 0 0,0-1-1 0 0,0 0 1 0 0,0 0 0 0 0,0 0 0 0 0,0 0 0 0 0,1 0-1 0 0,-1 0 1 0 0,2 2 0 0 0,0-2 22 0 0,0 1 0 0 0,0-1 0 0 0,0 0 0 0 0,0 0 0 0 0,0-1 0 0 0,0 1 0 0 0,0-1 0 0 0,0 0 0 0 0,1 1 0 0 0,-1-1 0 0 0,4 0 0 0 0,7 1 87 0 0,-1-1 0 0 0,1 0 0 0 0,-1-1 1 0 0,1 0-1 0 0,14-3 0 0 0,5-1 288 0 0,54-14-1 0 0,-71 13-292 0 0,-1 0-1 0 0,0-1 1 0 0,0 0 0 0 0,-1-1-1 0 0,23-15 1 0 0,-32 18-95 0 0,0 1 0 0 0,0-1-1 0 0,-1-1 1 0 0,0 1 0 0 0,0 0 0 0 0,0-1 0 0 0,0 0 0 0 0,-1 0 0 0 0,1 0-1 0 0,-1-1 1 0 0,-1 1 0 0 0,1-1 0 0 0,-1 1 0 0 0,0-1 0 0 0,0 0 0 0 0,-1 0 0 0 0,1 0-1 0 0,-1 0 1 0 0,-1 0 0 0 0,1 0 0 0 0,-1 0 0 0 0,0 0 0 0 0,-1-1 0 0 0,-1-8-1 0 0,-1 0 3 0 0,0 0 0 0 0,-1 1-1 0 0,-1-1 1 0 0,0 1-1 0 0,-2 0 1 0 0,1 0-1 0 0,-1 1 1 0 0,-17-23-1 0 0,5 11-281 0 0,-19-29-716 0 0,34 49 134 0 0,1-1 0 0 0,0 0 0 0 0,1-1 0 0 0,-3-6 1 0 0,3 1-4049 0 0,2 1-1178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12695 0 0,'1'1'580'0'0,"18"23"113"0"0,2-2 0 0 0,0 0 0 0 0,49 38 0 0 0,-5-9 745 0 0,-2 4-1 0 0,98 109 0 0 0,-124-120-766 0 0,-2 1-1 0 0,30 51 0 0 0,-47-65-396 0 0,-1 1 1 0 0,-2 0-1 0 0,-1 1 0 0 0,13 50 1 0 0,-23-67-213 0 0,-1 0 1 0 0,0 0 0 0 0,-2 0 0 0 0,1 0-1 0 0,-2 0 1 0 0,0 0 0 0 0,-2 1-1 0 0,1-1 1 0 0,-2 0 0 0 0,0-1-1 0 0,-1 1 1 0 0,0 0 0 0 0,-9 17-1 0 0,5-14 47 0 0,-2-1-1 0 0,0 0 1 0 0,-1 0-1 0 0,-1-1 0 0 0,-1-1 1 0 0,0 0-1 0 0,-1 0 0 0 0,-1-2 1 0 0,-30 25-1 0 0,-103 58 394 0 0,99-69-590 0 0,-72 57 1 0 0,94-59-1012 0 0,16-6-3203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1839 0 0,'0'0'83'0'0,"0"-2"-6"0"0,3-10 4813 0 0,2 8-3309 0 0,-3 3-509 0 0,2-3 181 0 0,0 1 0 0 0,1 0 0 0 0,-1 0 0 0 0,1 0 0 0 0,-1 1 0 0 0,7-3 0 0 0,-3 2-468 0 0,0 0 0 0 0,0 1 0 0 0,11-1 0 0 0,6 0-1091 0 0,42 1 0 0 0,-33 1 1064 0 0,80 6-716 0 0,-18 0-3556 0 0,-79-5 1890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11 121 9671 0 0,'0'0'748'0'0,"-1"1"-492"0"0,-9 3 6398 0 0,14-5-5604 0 0,33-9 387 0 0,48-20 0 0 0,-18 6-652 0 0,-30 11-407 0 0,-8 3-185 0 0,0 0 0 0 0,1 2-1 0 0,34-4 1 0 0,-35 8-696 0 0,-1 1 1 0 0,1 2-1 0 0,-1 1 1 0 0,33 4-1 0 0,-41-1-868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9215 0 0,'0'0'707'0'0,"-1"2"-464"0"0,-45 96 6619 0 0,2-9-2239 0 0,-88 272-3458 0 0,106-284-1382 0 0,-1 3-401 0 0,-26 71-7177 0 0,47-134 5929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4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9671 0 0,'0'0'748'0'0,"0"-8"-464"0"0,1-1 146 0 0,0 1 1 0 0,1 0-1 0 0,-1 0 0 0 0,2 0 0 0 0,-1 0 0 0 0,1 0 0 0 0,0 0 1 0 0,0 0-1 0 0,1 1 0 0 0,0 0 0 0 0,1-1 0 0 0,0 2 0 0 0,8-11 1 0 0,5-4 1635 0 0,2 1 1 0 0,37-30 0 0 0,-8 11-1847 0 0,2 2 0 0 0,1 2 1 0 0,89-45-1 0 0,-140 80-220 0 0,14-7 5 0 0,0 0 1 0 0,1 1-1 0 0,21-5 1 0 0,-33 11-5 0 0,-1-1 1 0 0,0 0 0 0 0,1 1-1 0 0,-1-1 1 0 0,1 1 0 0 0,-1 0-1 0 0,1 0 1 0 0,-1 0 0 0 0,1 1-1 0 0,-1-1 1 0 0,1 1 0 0 0,-1 0-1 0 0,0 0 1 0 0,1 0 0 0 0,-1 0-1 0 0,0 1 1 0 0,0 0 0 0 0,0-1-1 0 0,0 1 1 0 0,0 0 0 0 0,0 0-1 0 0,3 4 1 0 0,-2-1 4 0 0,0 0-1 0 0,0 1 1 0 0,-1-1 0 0 0,0 1-1 0 0,0 0 1 0 0,0 0-1 0 0,-1 0 1 0 0,0 0 0 0 0,0 1-1 0 0,-1-1 1 0 0,0 0-1 0 0,0 1 1 0 0,0-1 0 0 0,-1 12-1 0 0,-1 3 12 0 0,0 0 0 0 0,-2 0-1 0 0,-6 26 1 0 0,5-32 49 0 0,0 1 0 0 0,-2-1 0 0 0,0 0 0 0 0,0 0 0 0 0,-1 0 0 0 0,-1-1 1 0 0,0 0-1 0 0,-15 17 0 0 0,9-14 17 0 0,-1-1 1 0 0,0-1-1 0 0,-2 0 1 0 0,1-1-1 0 0,-30 19 1 0 0,6-10-146 0 0,-2-2 0 0 0,0-1 0 0 0,-1-2 1 0 0,-1-2-1 0 0,-55 12 0 0 0,96-27 7 0 0,-33 6-425 0 0,35-7 291 0 0,-1 0 0 0 0,0 0 0 0 0,0 0 1 0 0,1 0-1 0 0,-1 0 0 0 0,0 0 0 0 0,0-1 0 0 0,0 1 1 0 0,1-1-1 0 0,-1 1 0 0 0,0-1 0 0 0,1 1 0 0 0,-1-1 1 0 0,1 0-1 0 0,-1 0 0 0 0,1 0 0 0 0,-1 0 0 0 0,-1-1 1 0 0,-6-12-1818 0 0,7 11-10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5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5983 0 0,'0'0'464'0'0,"-1"1"120"0"0,-5 6 2601 0 0,-1 0 0 0 0,-12 11-1 0 0,-19 10 740 0 0,-9 8-2208 0 0,27-18-1308 0 0,-16 13 187 0 0,-39 45 0 0 0,32-23-581 0 0,3 1 0 0 0,2 2 0 0 0,-58 116 0 0 0,81-139-12 0 0,-19 58-1 0 0,29-76-3 0 0,2 0 0 0 0,0 0-1 0 0,0 1 1 0 0,1-1 0 0 0,1 1-1 0 0,2 23 1 0 0,-1-33-11 0 0,1 1 0 0 0,1 0 1 0 0,-1-1-1 0 0,1 1 0 0 0,0-1 0 0 0,1 0 1 0 0,0 0-1 0 0,0 0 0 0 0,0 0 1 0 0,7 10-1 0 0,-4-8 20 0 0,1-1 1 0 0,0 1 0 0 0,1-1-1 0 0,-1-1 1 0 0,1 1-1 0 0,12 7 1 0 0,9 1-132 0 0,-1-1 0 0 0,1-1 0 0 0,45 13 0 0 0,-63-23 11 0 0,-2-1-2682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 6911 0 0,'0'0'623'0'0,"0"-1"-514"0"0,0 0-26 0 0,-1 1-1 0 0,1-1 0 0 0,0 1 0 0 0,0-1 0 0 0,-1 1 0 0 0,1-1 0 0 0,0 1 0 0 0,-1 0 1 0 0,1-1-1 0 0,0 1 0 0 0,-1-1 0 0 0,1 1 0 0 0,0 0 0 0 0,-1 0 0 0 0,1-1 0 0 0,-1 1 1 0 0,1 0-1 0 0,-1 0 0 0 0,1-1 0 0 0,-1 1 0 0 0,1 0 0 0 0,-1 0 0 0 0,1 0 0 0 0,-1 0 1 0 0,1 0-1 0 0,-1 0 0 0 0,1 0 0 0 0,-1 0 0 0 0,1 0 0 0 0,-1 0 0 0 0,1 0 1 0 0,-1 0-1 0 0,0 0 0 0 0,0 0 524 0 0,-10 1 1709 0 0,1-1-1 0 0,0 2 1 0 0,-1-1 0 0 0,-13 5-1 0 0,9-1-1410 0 0,0 0 0 0 0,-19 11 0 0 0,7-1-934 0 0,1 1 1 0 0,-34 28 0 0 0,48-35 59 0 0,1 1 0 0 0,0 1 1 0 0,1-1-1 0 0,0 2 0 0 0,-12 18 0 0 0,17-23-29 0 0,1 1 0 0 0,0-1 0 0 0,0 1 0 0 0,1 0 0 0 0,0 0 0 0 0,0 0-1 0 0,1 0 1 0 0,0 0 0 0 0,1 1 0 0 0,-1-1 0 0 0,1 9 0 0 0,1-13-1 0 0,0 0 0 0 0,1 0 0 0 0,-1 0 0 0 0,1 0 0 0 0,0 0 0 0 0,0 0 0 0 0,0 0 0 0 0,1 0 0 0 0,-1-1 0 0 0,1 1 0 0 0,2 3 0 0 0,5 4 0 0 0,-4-8 5 0 0,0 0-1 0 0,0 0 1 0 0,1-1 0 0 0,-1 0-1 0 0,0 0 1 0 0,1 0 0 0 0,9 2-1 0 0,-3-2 189 0 0,0-1 0 0 0,18 1 0 0 0,-28-2-9 0 0,17-8 480 0 0,-15 4-559 0 0,0 0 0 0 0,0 0 0 0 0,0 0 0 0 0,0-1 0 0 0,-1 1 0 0 0,1-1 0 0 0,2-6 0 0 0,19-40 292 0 0,-11 19-285 0 0,-3 12-94 0 0,0 0-1 0 0,1 1 0 0 0,2 0 1 0 0,19-22-1 0 0,-20 26-216 0 0,1-1-1 0 0,10-18 0 0 0,-23 32 27 0 0,-1 1-43 0 0,0 1 175 0 0,-1-1 1 0 0,1 0 0 0 0,0 1 0 0 0,-1-1-1 0 0,1 0 1 0 0,0 1 0 0 0,-1-1-1 0 0,1 1 1 0 0,-1-1 0 0 0,1 0-1 0 0,-1 1 1 0 0,1-1 0 0 0,-1 1-1 0 0,1-1 1 0 0,-1 1 0 0 0,0 0 0 0 0,1-1-1 0 0,-1 1 1 0 0,0 0 0 0 0,1-1-1 0 0,-1 1 1 0 0,0 0 0 0 0,1 0-1 0 0,-1-1 1 0 0,0 1 0 0 0,-1 0-1 0 0,-19 2-3842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5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134 110 5063 0 0,'-15'5'544'0'0,"-25"2"12259"0"0,48-4-11096 0 0,5-2-1251 0 0,1-1 0 0 0,-1 0 0 0 0,0 0 0 0 0,17-4 0 0 0,53-14 91 0 0,-43 9-341 0 0,73-17 9 0 0,193-33-93 0 0,-290 57-122 0 0,41-6-11 0 0,-57 10 6 0 0,0-1-1 0 0,0 1 0 0 0,0-1 0 0 0,-1 0 0 0 0,1 1 0 0 0,0-1 0 0 0,-1 1 0 0 0,1-1 0 0 0,-1 0 0 0 0,-1 3 0 0 0,-11 12-74 0 0,0 0 1 0 0,-1-1-1 0 0,-1-1 0 0 0,-26 20 0 0 0,12-9-42 0 0,16-14 60 0 0,-220 203-1007 0 0,165-151 851 0 0,-10 11 164 0 0,52-46-55 0 0,-1-2 0 0 0,-1-1 0 0 0,-1-2 0 0 0,-2 0 0 0 0,0-2 0 0 0,-38 19 1 0 0,49-28 65 0 0,19-11 448 0 0,3-3-221 0 0,1 0 0 0 0,0 0 0 0 0,-1 1 0 0 0,1-1 0 0 0,0 1 0 0 0,0 0 0 0 0,4-1 0 0 0,3-1-25 0 0,-1 2 0 0 0,1-1 1 0 0,0 2-1 0 0,0-1 0 0 0,0 1 0 0 0,0 1 0 0 0,0 0 0 0 0,0 0 0 0 0,13 4 0 0 0,27 2 83 0 0,16-5-64 0 0,0-2 0 0 0,0-3-1 0 0,92-16 1 0 0,-12-2-227 0 0,-137 20-72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5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12751 0 0,'0'0'2987'0'0,"1"1"-2108"0"0,5 2-517 0 0,-1-1 0 0 0,0 0 1 0 0,0 0-1 0 0,1-1 0 0 0,-1 1 0 0 0,1-1 1 0 0,-1 0-1 0 0,1-1 0 0 0,0 1 1 0 0,-1-1-1 0 0,1 0 0 0 0,9-2 1 0 0,6-1 796 0 0,42-13 1 0 0,-47 11-915 0 0,56-20 280 0 0,4-2-294 0 0,74-9-242 0 0,-48 14-2946 0 0,-83 17 981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5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10 15087 0 0,'-12'-3'427'0'0,"0"1"0"0"0,0 0 1 0 0,-24 0-1 0 0,6 3 5568 0 0,38 7-5878 0 0,9 4-73 0 0,0-1 0 0 0,1 0 0 0 0,21 8 0 0 0,0 1 4 0 0,-20-9-39 0 0,0-1-1 0 0,2-1 0 0 0,-1-1 1 0 0,1-1-1 0 0,0 0 0 0 0,0-2 1 0 0,0 0-1 0 0,30 1 0 0 0,94-6-8 0 0,-12-1 0 0 0,-107 4-11 0 0,-12 3-45 0 0,-12-2 55 0 0,-2-3-10 0 0,1 0 9 0 0,-1 0 0 0 0,1 0 0 0 0,-1 0 1 0 0,1 0-1 0 0,-1 0 0 0 0,0 0 0 0 0,1 1 0 0 0,-1-1 0 0 0,0 0 0 0 0,0 0 0 0 0,0 0 0 0 0,0 0 0 0 0,0 0 0 0 0,0 0 0 0 0,0 0 0 0 0,0 0 0 0 0,0 0 0 0 0,-1 1 0 0 0,1-1 0 0 0,0 0 0 0 0,-1 1 0 0 0,0 0-6 0 0,-1 0 1 0 0,1 0-1 0 0,-1 1 0 0 0,1-1 1 0 0,-1 0-1 0 0,0 0 1 0 0,0-1-1 0 0,-3 4 1 0 0,-2 0-11 0 0,-1 0 0 0 0,1 0 0 0 0,-1-1 0 0 0,-10 4 0 0 0,-280 122 18 0 0,273-118 60 0 0,2 1 0 0 0,-1 1 0 0 0,2 1-1 0 0,0 1 1 0 0,1 1 0 0 0,-33 34 0 0 0,38-31 4 0 0,15-19 20 0 0,20-4-9080 0 0,-10 1 2737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8:0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3223 0 0,'0'0'17240'0'0,"3"0"-16633"0"0,185-53 1953 0 0,-46 12-1791 0 0,-123 36-650 0 0,-12 2-76 0 0,0 1 1 0 0,1 1 0 0 0,-1-1-1 0 0,0 1 1 0 0,1 1-1 0 0,13-1 1 0 0,-17 1-250 0 0,-1 0 0 0 0,1 0 0 0 0,0 1 0 0 0,0-1 0 0 0,-1 1 0 0 0,1-1 0 0 0,0 1 0 0 0,4 2 0 0 0,10 1-2925 0 0,-6-2-4212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8:0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2 12583 0 0,'6'-2'7151'0'0,"-8"5"-6928"0"0,0 0 0 0 0,-1-1-1 0 0,1 1 1 0 0,0-1 0 0 0,-1 0 0 0 0,0 0 0 0 0,1 0 0 0 0,-1 0-1 0 0,0 0 1 0 0,-5 2 0 0 0,-38 14 383 0 0,28-12-403 0 0,-30 10-620 0 0,-1-3 1 0 0,0-1 0 0 0,-1-3-1 0 0,0-2 1 0 0,0-2 0 0 0,-54-2-1 0 0,97-3 254 0 0,0 0 0 0 0,1-1-1 0 0,-1 0 1 0 0,0 0 0 0 0,1 0 0 0 0,-11-4 0 0 0,15 4 11 0 0,1 2-208 0 0,-1 1 359 0 0,1-1 0 0 0,-1 1 0 0 0,1-1 0 0 0,0 1 0 0 0,0 0 0 0 0,-1-1 0 0 0,0 4 0 0 0,-1-1 7 0 0,-77 125 296 0 0,16-23-257 0 0,56-95-5 0 0,4-6-40 0 0,0 1-1 0 0,1 0 1 0 0,0-1 0 0 0,0 1 0 0 0,-4 12 0 0 0,7-17-3 0 0,0-1 0 0 0,0 0 0 0 0,1 0 0 0 0,-1 0-1 0 0,0 1 1 0 0,0-1 0 0 0,0 0 0 0 0,0 0 0 0 0,1 1 0 0 0,-1-1 0 0 0,0 0 0 0 0,0 0 0 0 0,0 0 0 0 0,1 0 0 0 0,-1 1 0 0 0,0-1 0 0 0,0 0 0 0 0,1 0 0 0 0,-1 0 0 0 0,0 0 0 0 0,0 0 0 0 0,1 0 0 0 0,-1 0 0 0 0,0 0 0 0 0,0 0 0 0 0,1 0 0 0 0,-1 0 0 0 0,0 0 0 0 0,1 0 0 0 0,-1 0 0 0 0,0 0 0 0 0,1 0 0 0 0,9 0-51 0 0,2-2-14 0 0,0-2 0 0 0,0 1-1 0 0,17-9 1 0 0,6-2-59 0 0,-17 8 158 0 0,0 1 0 0 0,0 1 0 0 0,1 0-1 0 0,0 2 1 0 0,0 0 0 0 0,0 1 0 0 0,-1 1-1 0 0,1 0 1 0 0,0 2 0 0 0,0 0 0 0 0,0 1-1 0 0,20 6 1 0 0,-14-2 197 0 0,0 1 0 0 0,-1 2 0 0 0,0 0 0 0 0,-1 1 0 0 0,30 20 0 0 0,-48-27-202 0 0,0 1 0 0 0,-1 0-1 0 0,1 0 1 0 0,-1 0 0 0 0,0 0-1 0 0,-1 1 1 0 0,1 0 0 0 0,-1-1-1 0 0,0 1 1 0 0,-1 0 0 0 0,1 1-1 0 0,-1-1 1 0 0,-1 0 0 0 0,1 1-1 0 0,0 7 1 0 0,-2-12-12 0 0,0 1 0 0 0,0-1 0 0 0,-1 1 0 0 0,0-1 0 0 0,1 1 0 0 0,-1-1 0 0 0,0 1 0 0 0,0-1 0 0 0,0 0 0 0 0,0 0 0 0 0,0 1 0 0 0,-1-1 0 0 0,1 0 0 0 0,-1 0 0 0 0,1 0 0 0 0,-1 0 0 0 0,0-1 0 0 0,0 1 0 0 0,-2 1 1 0 0,-3 3 50 0 0,0 0 0 0 0,-1-1 0 0 0,-16 8 0 0 0,-40 16 81 0 0,0-4-1 0 0,-2-1 1 0 0,-1-4 0 0 0,-95 16-1 0 0,139-33-134 0 0,21-2-38 0 0,9-10-7018 0 0,3-2 738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8:0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 6911 0 0,'-2'-1'315'0'0,"-17"-9"8707"0"0,22 15-8061 0 0,-1-3-275 0 0,9 10-142 0 0,0-1-1 0 0,1 0 1 0 0,24 17 0 0 0,45 24 36 0 0,-46-30-193 0 0,167 115 842 0 0,-184-123-1194 0 0,0 1 0 0 0,-1 0 0 0 0,-1 1 1 0 0,0 1-1 0 0,-1 1 0 0 0,22 34 0 0 0,-29-38 3 0 0,0 0 0 0 0,-1 0-1 0 0,-1 1 1 0 0,0-1 0 0 0,-1 2-1 0 0,-1-1 1 0 0,0 0 0 0 0,-1 1 0 0 0,-1 0-1 0 0,1 26 1 0 0,-4-11 47 0 0,-2 0-1 0 0,0 0 1 0 0,-2-1-1 0 0,-12 39 1 0 0,4-29 17 0 0,-1 0-1 0 0,-32 61 1 0 0,33-77-33 0 0,-2-1 1 0 0,-1-1-1 0 0,0 0 0 0 0,-2-1 1 0 0,-33 30-1 0 0,28-29 0 0 0,-1-1 1 0 0,-1-2-1 0 0,-42 26 0 0 0,25-19-112 0 0,2-1-1256 0 0,14-10-2486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8:0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8207 0 0,'0'0'742'0'0,"1"-2"-610"0"0,10-9 689 0 0,0 0 1 0 0,-1-1 0 0 0,0-1-1 0 0,-1 1 1 0 0,0-2 0 0 0,-1 1-1 0 0,7-18 1 0 0,16-56 2189 0 0,11-24-79 0 0,-39 104-2860 0 0,1 1 1 0 0,-1 0 0 0 0,1 0 0 0 0,0 1 0 0 0,1-1 0 0 0,-1 1 0 0 0,1 0 0 0 0,0 0-1 0 0,0 1 1 0 0,9-7 0 0 0,-12 10-74 0 0,0-1 0 0 0,1 1-1 0 0,-1 0 1 0 0,1 0 0 0 0,-1 0 0 0 0,1 0-1 0 0,0 0 1 0 0,0 0 0 0 0,-1 1 0 0 0,1-1-1 0 0,0 1 1 0 0,0 0 0 0 0,-1 0 0 0 0,1 0-1 0 0,0 0 1 0 0,0 0 0 0 0,0 0 0 0 0,-1 1-1 0 0,1 0 1 0 0,0-1 0 0 0,-1 1 0 0 0,1 0-1 0 0,0 0 1 0 0,-1 1 0 0 0,1-1 0 0 0,-1 0-1 0 0,0 1 1 0 0,3 2 0 0 0,1 1 1 0 0,0 0 0 0 0,-1 1 0 0 0,0-1 0 0 0,0 2 0 0 0,-1-1 0 0 0,1 0 0 0 0,-1 1 0 0 0,4 9 1 0 0,22 62 89 0 0,-15-37-53 0 0,-9-24-1 0 0,12 27 11 0 0,-16-40-31 0 0,0-1-1 0 0,0 1 0 0 0,0-1 1 0 0,1 0-1 0 0,0 1 1 0 0,-1-1-1 0 0,1-1 0 0 0,0 1 1 0 0,5 3-1 0 0,-7-5-1 0 0,1-1 0 0 0,0 1 0 0 0,-1-1-1 0 0,1 1 1 0 0,0-1 0 0 0,0 0 0 0 0,0 1 0 0 0,-1-1 0 0 0,1 0 0 0 0,0-1-1 0 0,0 1 1 0 0,0 0 0 0 0,-1 0 0 0 0,1-1 0 0 0,0 1 0 0 0,0-1-1 0 0,-1 1 1 0 0,1-1 0 0 0,0 0 0 0 0,-1 0 0 0 0,1 0 0 0 0,1-1-1 0 0,5-3 46 0 0,1 0-1 0 0,12-12 0 0 0,2-5-2 0 0,-2-1-1 0 0,24-32 0 0 0,-29 35-21 0 0,-15 17-26 0 0,11-13-5 0 0,-5 8-732 0 0,1 1 0 0 0,12-9 1 0 0,-11 13-5795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8:0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13 229 3679 0 0,'-9'-1'9744'0'0,"8"-1"-9574"0"0,1 0 0 0 0,-1 1 0 0 0,1-1-1 0 0,-1 0 1 0 0,1 0 0 0 0,0 0 0 0 0,-1 0-1 0 0,1 1 1 0 0,0-1 0 0 0,0 0 0 0 0,0 0 0 0 0,1 0-1 0 0,-1 0 1 0 0,0 0 0 0 0,1 1 0 0 0,-1-1-1 0 0,1 0 1 0 0,0 0 0 0 0,-1 1 0 0 0,1-1-1 0 0,1-2 1 0 0,3-4 151 0 0,-1 0 1 0 0,1 1-1 0 0,7-10 0 0 0,4-1 8 0 0,1 0-1 0 0,1 0 1 0 0,1 2-1 0 0,0 0 1 0 0,1 1-1 0 0,0 2 1 0 0,27-15-1 0 0,-46 28-302 0 0,0-1-1 0 0,0 1 1 0 0,0 0-1 0 0,0-1 1 0 0,0 1-1 0 0,0 0 1 0 0,0-1-1 0 0,0 1 1 0 0,0 0-1 0 0,0 0 1 0 0,0 0-1 0 0,0 0 1 0 0,0 0-1 0 0,0 0 1 0 0,0 0-1 0 0,0 0 1 0 0,0 0-1 0 0,0 0 1 0 0,0 1-1 0 0,0-1 1 0 0,0 0-1 0 0,0 1 1 0 0,-1-1-1 0 0,1 1 1 0 0,0-1-1 0 0,0 1 1 0 0,0-1-1 0 0,0 1 1 0 0,-1 0-1 0 0,1-1 1 0 0,0 1-1 0 0,0 0 1 0 0,-1 0-1 0 0,1-1 1 0 0,-1 1-1 0 0,1 0 1 0 0,-1 0-1 0 0,1 0 1 0 0,-1 0-1 0 0,1 0 1 0 0,-1 0-1 0 0,0 0 1 0 0,1 1-1 0 0,1 5-12 0 0,-1-1 0 0 0,0 0 0 0 0,0 1 0 0 0,0-1 0 0 0,-1 9 0 0 0,0-10-10 0 0,0 11 1 0 0,0 0 0 0 0,1-1 1 0 0,1 1-1 0 0,5 24 0 0 0,-6-36 4 0 0,0-1 1 0 0,1 1-1 0 0,-1 0 0 0 0,1 0 0 0 0,0-1 1 0 0,0 1-1 0 0,0-1 0 0 0,0 1 1 0 0,1-1-1 0 0,0 0 0 0 0,-1 0 0 0 0,1 0 1 0 0,0 0-1 0 0,0-1 0 0 0,1 1 1 0 0,-1-1-1 0 0,0 0 0 0 0,1 0 0 0 0,-1 0 1 0 0,1 0-1 0 0,0 0 0 0 0,0-1 1 0 0,4 1-1 0 0,-1 0 81 0 0,0-1 1 0 0,0 0 0 0 0,0-1-1 0 0,0 0 1 0 0,0 0 0 0 0,0 0-1 0 0,0-1 1 0 0,0 0 0 0 0,0-1-1 0 0,0 1 1 0 0,0-1 0 0 0,11-5-1 0 0,6-4 280 0 0,0-1-1 0 0,23-16 0 0 0,-16 9-178 0 0,-7 5-196 0 0,-22 13-83 0 0,1-2 256 0 0,0 1-1598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8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 14279 0 0,'-1'-1'1103'0'0,"0"1"-1029"0"0,1-1 0 0 0,-1 0 0 0 0,1 0 0 0 0,-1 1 0 0 0,0-1 0 0 0,1 1 0 0 0,-1-1-1 0 0,0 0 1 0 0,0 1 0 0 0,1 0 0 0 0,-1-1 0 0 0,0 1 0 0 0,0-1 0 0 0,0 1 0 0 0,1 0 0 0 0,-1 0 0 0 0,0-1 0 0 0,0 1 0 0 0,0 0 0 0 0,0 0 0 0 0,0 0 0 0 0,0 0 0 0 0,0 0 0 0 0,1 0 0 0 0,-1 0 0 0 0,0 0-1 0 0,0 0 1 0 0,0 1 0 0 0,0-1 0 0 0,-1 1 0 0 0,-1 0 379 0 0,0 1-1 0 0,1-1 0 0 0,-1 1 1 0 0,1 0-1 0 0,-5 3 0 0 0,7-5-427 0 0,-4 5 103 0 0,0-1 1 0 0,0 1 0 0 0,1 0 0 0 0,0 0 0 0 0,0 0 0 0 0,0 0 0 0 0,0 0 0 0 0,1 1 0 0 0,0-1 0 0 0,-2 8 0 0 0,-1 9 231 0 0,-4 28 0 0 0,1 13-55 0 0,2 0-1 0 0,4 80 0 0 0,4-105-258 0 0,1 18 157 0 0,-2-1 0 0 0,-11 92 0 0 0,-2-104 109 0 0,12-42-168 0 0,-1 1-73 0 0,0 4-6 0 0,1-4-112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0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2759 0 0,'0'0'126'0'0,"-2"1"486"0"0,-30 37 10048 0 0,5 5-5774 0 0,-21 50-3978 0 0,14-25 350 0 0,3-5-1044 0 0,18-34-177 0 0,-23 36 1 0 0,-11 11-2291 0 0,46-74 1663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1157 70 9215 0 0,'11'-8'842'0'0,"1"1"1"0"0,0 0-1 0 0,0 1 0 0 0,1 0 0 0 0,20-7 0 0 0,23-10 8852 0 0,-57 24-9648 0 0,1 0 0 0 0,0 1 0 0 0,0-1-1 0 0,-1 0 1 0 0,1 0 0 0 0,-1 0 0 0 0,1 0 0 0 0,-1 0 0 0 0,1-1 0 0 0,-1 1 0 0 0,0 0 0 0 0,1 0 0 0 0,-1 0-1 0 0,0 0 1 0 0,0-1 0 0 0,1 1 0 0 0,-3 1 0 0 0,-18 12 151 0 0,11-8-72 0 0,-101 72 91 0 0,-161 85 1 0 0,141-96-304 0 0,-217 121-306 0 0,317-171 393 0 0,0 0 0 0 0,-1-2 0 0 0,-66 22 0 0 0,81-31 11 0 0,16-5 111 0 0,3 0-36 0 0,14 4-3 0 0,0-1-1 0 0,1-1 1 0 0,0 0 0 0 0,-1-1 0 0 0,32 0 0 0 0,-15-1 17 0 0,211-4 433 0 0,-18 0-367 0 0,-194 6-113 0 0,-24-1-53 0 0,-8 1 0 0 0,-5 1 0 0 0,-8 4-1 0 0,0 0-1 0 0,-28 11 1 0 0,10-6-79 0 0,-90 41-159 0 0,-66 34-166 0 0,57-20 382 0 0,-36 20-29 0 0,137-71 11 0 0,10-6 41 0 0,0 1 0 0 0,1 0 0 0 0,1 2-1 0 0,0 0 1 0 0,-16 17 0 0 0,32-30 117 0 0,0 0-50 0 0,-3 4 17 0 0,3-4 124 0 0,9 7 33 0 0,2-5-202 0 0,1 0-1 0 0,-1-1 1 0 0,1 0-1 0 0,-1 0 1 0 0,12-1-1 0 0,58-2 78 0 0,-45 0-47 0 0,129-5 110 0 0,52-2 194 0 0,338-22 131 0 0,-483 28-432 0 0,-46 2-93 0 0,-24 0-82 0 0,-2 2-66 0 0,0 0 109 0 0,-1-1-1 0 0,1 1 0 0 0,-1 0 1 0 0,0-1-1 0 0,0 1 0 0 0,1-1 0 0 0,-4 2 1 0 0,3-1-95 0 0,-49 32-4517 0 0,42-29 3077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1:47:0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98 7367 0 0,'58'-39'11358'0'0,"-58"43"-11210"0"0,-1 0 1 0 0,1 0-1 0 0,-1 0 1 0 0,0 0 0 0 0,0 0-1 0 0,-1-1 1 0 0,1 1-1 0 0,-4 6 1 0 0,-19 29-25 0 0,12-22-23 0 0,-2 6-101 0 0,-41 69 0 0 0,50-83 0 0 0,1 1 0 0 0,0-1 0 0 0,1 1 0 0 0,0 0 0 0 0,1 0 0 0 0,0 0 0 0 0,0 0 0 0 0,0 13 0 0 0,4-9 0 0 0,4 0 0 0 0,-2-9 18 0 0,0-1-1 0 0,-1 1 1 0 0,1-1-1 0 0,1 0 1 0 0,-1 0-1 0 0,0 0 1 0 0,1-1-1 0 0,0 1 1 0 0,0-1-1 0 0,0 0 1 0 0,0 0-1 0 0,1-1 1 0 0,-1 0-1 0 0,1 0 1 0 0,-1 0-1 0 0,1-1 1 0 0,0 1-1 0 0,10 0 1 0 0,-3-1 74 0 0,0-1 1 0 0,0 0-1 0 0,0 0 0 0 0,0-1 1 0 0,0-1-1 0 0,0 0 1 0 0,20-7-1 0 0,-15 4-43 0 0,0-1 0 0 0,-1-1 0 0 0,0-1 0 0 0,0 0 0 0 0,22-16 0 0 0,-27 16-5 0 0,-2 0 1 0 0,1-1 0 0 0,-1-1 0 0 0,13-15 0 0 0,-18 19-8 0 0,-1 0 0 0 0,0-1 1 0 0,0 1-1 0 0,0-1 0 0 0,-1 0 0 0 0,0 0 0 0 0,-1 0 0 0 0,0 0 1 0 0,0 0-1 0 0,1-8 0 0 0,-1-1-2 0 0,0 1 1 0 0,-2 0-1 0 0,0-1 1 0 0,0 1-1 0 0,-2 0 1 0 0,1-1-1 0 0,-8-25 1 0 0,7 35-40 0 0,-1-1 1 0 0,1 1-1 0 0,-1 0 1 0 0,0 0 0 0 0,-1 0-1 0 0,1 0 1 0 0,-1 0-1 0 0,-7-7 1 0 0,7 9-13 0 0,1 1 1 0 0,-1 0-1 0 0,1 0 0 0 0,-1 0 0 0 0,0 1 1 0 0,0-1-1 0 0,-1 1 0 0 0,1 0 1 0 0,0 0-1 0 0,-1 1 0 0 0,1-1 1 0 0,-1 1-1 0 0,-6-1 0 0 0,5 1 14 0 0,0 1 0 0 0,0 0 0 0 0,0 0 0 0 0,0 1 0 0 0,0-1 0 0 0,0 1 0 0 0,0 1 0 0 0,0-1 0 0 0,1 1 0 0 0,-1 0 0 0 0,0 0 0 0 0,1 1-1 0 0,0-1 1 0 0,-1 1 0 0 0,-5 5 0 0 0,6-5-331 0 0,0 1-1 0 0,1-1 0 0 0,0 1 1 0 0,0 0-1 0 0,0 1 1 0 0,0-1-1 0 0,1 1 0 0 0,0-1 1 0 0,0 1-1 0 0,0 0 1 0 0,0 0-1 0 0,1 0 0 0 0,-1 0 1 0 0,2 1-1 0 0,-3 9 1 0 0,3-11-1705 0 0,1 11-10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28 131 10591 0 0,'-15'-18'1104'0'0,"3"-2"4702"0"0,13 19-5317 0 0,4-3-455 0 0,1 0 0 0 0,-1 1 1 0 0,1-1-1 0 0,-1 1 0 0 0,1 0 1 0 0,8-2-1 0 0,14-7 183 0 0,3-8 514 0 0,-24 15-268 0 0,0 0 0 0 0,0 1 0 0 0,1 0-1 0 0,-1 0 1 0 0,1 1 0 0 0,0 0 0 0 0,11-3 4390 0 0,-18 20-8122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38 5983 0 0,'6'-7'6676'0'0,"1"-14"-910"0"0,-6 13-3616 0 0,-19 6-658 0 0,11 3-1379 0 0,0 1 0 0 0,-1 0 1 0 0,1 0-1 0 0,0 0 0 0 0,0 1 0 0 0,0 0 0 0 0,-6 4 0 0 0,-47 31-74 0 0,22-12 42 0 0,8-8-74 0 0,-74 51 0 0 0,94-62-8 0 0,1 1 1 0 0,0 0 0 0 0,0 1 0 0 0,1 0-1 0 0,0 0 1 0 0,1 1 0 0 0,0 0-1 0 0,-6 11 1 0 0,11-16 16 0 0,-1 0 0 0 0,1 0 0 0 0,0 1-1 0 0,1-1 1 0 0,-1 0 0 0 0,1 1 0 0 0,0-1 0 0 0,0 1-1 0 0,1 0 1 0 0,0-1 0 0 0,0 11 0 0 0,1-12-3 0 0,0 0 1 0 0,0 0-1 0 0,0-1 1 0 0,0 1-1 0 0,1 0 1 0 0,-1-1 0 0 0,1 1-1 0 0,0-1 1 0 0,0 1-1 0 0,1-1 1 0 0,-1 0-1 0 0,1 0 1 0 0,-1 0-1 0 0,1-1 1 0 0,0 1-1 0 0,0 0 1 0 0,6 3-1 0 0,11 7 56 0 0,0-2 0 0 0,1 0 0 0 0,0-1 0 0 0,0-1 0 0 0,1-1-1 0 0,0-1 1 0 0,27 5 0 0 0,-39-11-84 0 0,0 0 0 0 0,0 0 1 0 0,0-1-1 0 0,0-1 0 0 0,0 0 0 0 0,-1 0 0 0 0,11-3 0 0 0,4-2-455 0 0,39-15 0 0 0,-51 16-102 0 0,0-1-1 0 0,-1 0 0 0 0,1-1 0 0 0,12-10 1 0 0,-2-1-1618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7:0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7743 0 0,'0'0'356'0'0,"-9"2"115"0"0,-32-1 1860 0 0,26-2 4495 0 0,15 1-6709 0 0,-1 0-1 0 0,1-1 1 0 0,-1 1 0 0 0,1 0-1 0 0,-1 0 1 0 0,1 0 0 0 0,-1 0-1 0 0,0 0 1 0 0,1 0-1 0 0,-1 0 1 0 0,1 0 0 0 0,-1 0-1 0 0,1 0 1 0 0,-1 0-1 0 0,1 0 1 0 0,-1 1 0 0 0,1-1-1 0 0,-1 0 1 0 0,1 0-1 0 0,0 0 1 0 0,-1 1 0 0 0,1-1-1 0 0,-1 0 1 0 0,1 1 0 0 0,-1-1-1 0 0,-9 7 3220 0 0,30-7-3157 0 0,55-2 74 0 0,-55 1-245 0 0,37 1 0 0 0,-47 3-8 0 0,-9-2 0 0 0,0 0 0 0 0,-1 0 0 0 0,1 0 0 0 0,0 0 0 0 0,-1 0 0 0 0,1 1 0 0 0,-1-1 0 0 0,1 0 0 0 0,-1 0 0 0 0,1 1 0 0 0,-1-1 0 0 0,0 0 0 0 0,0 1 0 0 0,0-1 0 0 0,0 0 0 0 0,0 1 0 0 0,0-1 0 0 0,0 0 0 0 0,0 1 0 0 0,0-1 0 0 0,-1 0 0 0 0,1 1 0 0 0,0-1 0 0 0,-2 3 0 0 0,0 2 0 0 0,-1 0 0 0 0,1 1 0 0 0,-7 8 0 0 0,6-10 5 0 0,0 0 1 0 0,-1-1-1 0 0,0 1 0 0 0,0-1 1 0 0,0 0-1 0 0,0 0 0 0 0,-1 0 1 0 0,0 0-1 0 0,0-1 0 0 0,0 0 1 0 0,0 0-1 0 0,-8 3 0 0 0,-3 0 26 0 0,0 0 1 0 0,-33 5-1 0 0,44-10-29 0 0,-14 3-55 0 0,1 1 0 0 0,0 1-1 0 0,0 1 1 0 0,0 0 0 0 0,1 1-1 0 0,0 1 1 0 0,-26 19 0 0 0,42-27 82 0 0,2-1-34 0 0,1 1 1 0 0,-1-1-1 0 0,1 1 0 0 0,-1-1 0 0 0,1 0 1 0 0,-1 0-1 0 0,1 0 0 0 0,-1 0 1 0 0,1 0-1 0 0,2 0 0 0 0,0 0 1 0 0,12-1 4 0 0,1-1 1 0 0,-1-1-1 0 0,19-5 0 0 0,-20 5-1 0 0,-1 0 0 0 0,1 0-1 0 0,26 0 1 0 0,-36 3 6 0 0,1 0 0 0 0,-1 1 0 0 0,0 0 0 0 0,0 0 0 0 0,0 0 0 0 0,0 0 0 0 0,0 1 0 0 0,0 0 0 0 0,0 0 0 0 0,-1 0 0 0 0,1 1 0 0 0,-1 0 0 0 0,1 0 0 0 0,6 6 0 0 0,-8-7 22 0 0,0 1 1 0 0,0-1-1 0 0,-1 1 0 0 0,1-1 1 0 0,-1 1-1 0 0,0 0 1 0 0,0 0-1 0 0,0 0 0 0 0,0 0 1 0 0,0 1-1 0 0,-1-1 0 0 0,1 0 1 0 0,-1 1-1 0 0,0-1 1 0 0,0 1-1 0 0,1 4 0 0 0,-3-4 4 0 0,1 1 0 0 0,-1 0 0 0 0,0 0 0 0 0,0 0 0 0 0,0-1-1 0 0,0 1 1 0 0,-1-1 0 0 0,0 1 0 0 0,0-1 0 0 0,0 0 0 0 0,-1 1-1 0 0,1-1 1 0 0,-7 7 0 0 0,2-1 8 0 0,-1-1 0 0 0,1 0 1 0 0,-2 0-1 0 0,1 0 0 0 0,-1-1 0 0 0,-1-1 0 0 0,1 0 0 0 0,-1 0 0 0 0,0-1 1 0 0,-1 0-1 0 0,0 0 0 0 0,0-1 0 0 0,-20 6 0 0 0,0-5 181 0 0,-1-1 0 0 0,-36 2 0 0 0,37-5 17 0 0,0 1 1 0 0,-41 10-1 0 0,63-9-184 0 0,1 1-42 0 0,2 1-31 0 0,5-5-73 0 0,18 12-2150 0 0,-7-8-3838 0 0,1-1-1994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1:2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0 729 5871 0 0,'0'0'534'0'0,"2"-1"-438"0"0,2-2 191 0 0,0 0-1 0 0,0 0 1 0 0,-1 0 0 0 0,1 0 0 0 0,5-7 0 0 0,0 1 880 0 0,-8 7-973 0 0,1 0 0 0 0,-1 1 0 0 0,1-1 0 0 0,-1 0 0 0 0,1 1 0 0 0,0 0 0 0 0,2-2 0 0 0,2 8-197 0 0,-4-3 56 0 0,-2-2-38 0 0,0 1-1 0 0,0-1 0 0 0,1 0 0 0 0,-1 0 0 0 0,0 1 0 0 0,1-1 1 0 0,-1 0-1 0 0,0 0 0 0 0,1 1 0 0 0,-1-1 0 0 0,0 0 1 0 0,1 0-1 0 0,-1 0 0 0 0,0 1 0 0 0,1-1 0 0 0,-1 0 1 0 0,1 0-1 0 0,-1 0 0 0 0,0 0 0 0 0,1 0 0 0 0,-1 0 1 0 0,1 0-1 0 0,-1 0 0 0 0,0 0 0 0 0,1 0 0 0 0,-1 0 1 0 0,1 0-1 0 0,-1 0 0 0 0,0 0 0 0 0,1 0 0 0 0,14-4 1077 0 0,14-13 633 0 0,-27 16-1459 0 0,4-3 171 0 0,-5 4-389 0 0,-1-1 0 0 0,1 0 1 0 0,0 1-1 0 0,-1-1 0 0 0,1 1 0 0 0,0-1 1 0 0,0 1-1 0 0,-1-1 0 0 0,1 1 0 0 0,0-1 0 0 0,0 1 1 0 0,0 0-1 0 0,0 0 0 0 0,-1-1 0 0 0,1 1 1 0 0,2 0-1 0 0,7 1 14 0 0,2 1-49 0 0,2 0-12 0 0,-1-1-14 0 0,0 0-1 0 0,1 0 1 0 0,-1-2-1 0 0,16-1 1 0 0,-1 0 22 0 0,-9 0 154 0 0,38-9-1 0 0,-42 8 156 0 0,1 0 0 0 0,0 0 0 0 0,20 1 0 0 0,-31 2-236 0 0,10 4-8 0 0,-13-4-62 0 0,32 6-15 0 0,-6 0 4 0 0,-24-5 0 0 0,20-1 0 0 0,3 0 54 0 0,98 0 1154 0 0,-111 0-1199 0 0,-10 1-7 0 0,14 2-3 0 0,7 0 65 0 0,-12 0-64 0 0,-5-1 2 0 0,0-1-1 0 0,0 1 1 0 0,0-1-1 0 0,0-1 0 0 0,0 0 1 0 0,0 0-1 0 0,15-2 1 0 0,7-2 62 0 0,24-1 56 0 0,44-1 124 0 0,-87 5-122 0 0,0 0 0 0 0,0-1 0 0 0,17-5 0 0 0,-20 5-34 0 0,37-10 362 0 0,-34 9-411 0 0,-6 2-23 0 0,0 0 0 0 0,0 0 0 0 0,1 0 0 0 0,-1 0-1 0 0,0 1 1 0 0,9 0 0 0 0,-1 1-16 0 0,0 0 0 0 0,1 2 0 0 0,0-1 0 0 0,5-1 5 0 0,-15-1 14 0 0,15-6 21 0 0,59-13 306 0 0,-71 17-301 0 0,1 0 0 0 0,0 1 0 0 0,0 0 1 0 0,0 0-1 0 0,0 0 0 0 0,11 2 1 0 0,4-1 41 0 0,3 2-77 0 0,29 6-10 0 0,-50-6 0 0 0,18 0 0 0 0,16-1 0 0 0,14-3 0 0 0,-25 0 0 0 0,1 1 0 0 0,-14 1 0 0 0,-1 0 0 0 0,-1 0 0 0 0,1 0 0 0 0,0 3 0 0 0,-1 2 0 0 0,-1 0 0 0 0,0 1 0 0 0,11 8-90 0 0,-13-11 31 0 0,2-4 48 0 0,1-2 11 0 0,11-5 2 0 0,-17 5 32 0 0,0 1-1 0 0,0 0 1 0 0,1 1 0 0 0,-1-1 0 0 0,10 1-1 0 0,-5 0 15 0 0,1 5-36 0 0,0 0-12 0 0,-1 0 0 0 0,-1 1 0 0 0,0 0 0 0 0,6 4 0 0 0,-14-8 0 0 0,16 3 0 0 0,-11-2 0 0 0,13 2 0 0 0,4-3 0 0 0,2-2 0 0 0,40-1 0 0 0,-21 0 0 0 0,-6 0 0 0 0,-31 2 0 0 0,23-1 0 0 0,11 6 0 0 0,-15-2 0 0 0,-1-1 0 0 0,-22-2 0 0 0,16-2 0 0 0,-3-2 42 0 0,0-1 0 0 0,-1 0 0 0 0,1-1 0 0 0,20-10 1 0 0,-27 10-11 0 0,1 1 1 0 0,0 1 0 0 0,0 0 0 0 0,0 0 0 0 0,18-2 0 0 0,-21 5-25 0 0,-3 0 1 0 0,0 0 0 0 0,0 1 1 0 0,1 0-1 0 0,-1 0 1 0 0,11 2-1 0 0,-9-2-9 0 0,-4 1 0 0 0,1-1 0 0 0,-1 1 0 0 0,0 0 0 0 0,0 0 0 0 0,0 0 0 0 0,7 4 0 0 0,17 6 0 0 0,-16-8 6 0 0,0 0-1 0 0,0 0 0 0 0,0-1 1 0 0,1-1-1 0 0,21 0 0 0 0,63-10 27 0 0,-58 2 8 0 0,63-21-1 0 0,-68 17-2 0 0,1 2-1 0 0,50-7 0 0 0,72 3 168 0 0,7-15-164 0 0,-117 19 59 0 0,17-8-117 0 0,8-2-39 0 0,240-24 121 0 0,-192 37-128 0 0,77-10 64 0 0,-167 11 0 0 0,0 1 0 0 0,0 2 0 0 0,0 0 0 0 0,0 2 0 0 0,49 7 0 0 0,-29 0 0 0 0,73 1 0 0 0,51-11 0 0 0,-22 0 0 0 0,-32-8 64 0 0,-71 9-59 0 0,159-12 43 0 0,98-21 27 0 0,-68 35-75 0 0,-176 2 0 0 0,-25-2 54 0 0,70-9 0 0 0,36-16 101 0 0,-36 1 225 0 0,-53 11-76 0 0,88-11 0 0 0,-76 20-182 0 0,84 5 1 0 0,-112 0-123 0 0,0-2 0 0 0,0-2 0 0 0,66-12 0 0 0,-69 6 3 0 0,-19 5 49 0 0,-1 0 1 0 0,26-2-1 0 0,2 1-52 0 0,-38 3 1 0 0,19 1 51 0 0,61 6 95 0 0,10-4-147 0 0,-26-5-42 0 0,-23 0 20 0 0,28-6 22 0 0,-49 5 0 0 0,27-1 0 0 0,27 0-64 0 0,-20 6 64 0 0,-58-1 0 0 0,0 1 0 0 0,1 0 0 0 0,-1 0 0 0 0,1 0 0 0 0,-1 0 0 0 0,1 0 0 0 0,-1 0 0 0 0,1 0 0 0 0,-1 0 0 0 0,1 1 0 0 0,-1-1 0 0 0,3 1 0 0 0,-3 0 0 0 0,1 0 0 0 0,-1 0 0 0 0,1 0 0 0 0,-1-1 0 0 0,1 1 0 0 0,-1-1 0 0 0,1 1 0 0 0,0-1 0 0 0,-1 0 0 0 0,1 0 0 0 0,2 1 0 0 0,38 2 0 0 0,-13-3-10 0 0,-1-1 0 0 0,1-2 0 0 0,50-11 0 0 0,36-4-14 0 0,-57 12 9 0 0,-30 3-8 0 0,0 1 0 0 0,1 1-1 0 0,-1 1 1 0 0,42 6 0 0 0,-30-4-121 0 0,1-3 118 0 0,-27 0-41 0 0,0-1-13 0 0,-1 1 0 0 0,-2 1 0 0 0,-5 0 46 0 0,-5 0-14 0 0,20-5-30 0 0,4-2 78 0 0,12-3 0 0 0,65-23 440 0 0,-100 32-438 0 0,-1 0 0 0 0,1 1-1 0 0,0-1 1 0 0,0 0 0 0 0,0 1 0 0 0,0-1 0 0 0,0 1-1 0 0,0 0 1 0 0,0-1 0 0 0,0 1 0 0 0,0 0-1 0 0,4 1 1 0 0,6-2-89 0 0,25-5 71 0 0,3 1 16 0 0,36-1 117 0 0,-47 3-115 0 0,-10 2 26 0 0,1-1 0 0 0,32-8 0 0 0,-17-1 85 0 0,-11 4-101 0 0,0-1-12 0 0,-12 5 0 0 0,1 1 0 0 0,0 0 0 0 0,0 1-13 0 0,5-1-58 0 0,-15 2 78 0 0,15 4 54 0 0,-8-2-72 0 0,-5-1-31 0 0,4-1 32 0 0,-3 0 10 0 0,28 3-65 0 0,-22-2 83 0 0,-1 0 0 0 0,21 6 0 0 0,-23-5-8 0 0,5-1 26 0 0,-8-1-19 0 0,-1 0 0 0 0,1 0 0 0 0,-1 1 0 0 0,1 0 0 0 0,5 2-1 0 0,-6-3-6 0 0,18 8-101 0 0,-19-7 90 0 0,18 11-58 0 0,-1 1 47 0 0,-17-12-5 0 0,13 12-30 0 0,2 3 47 0 0,-9-6 0 0 0,-1-1 0 0 0,-1 1 0 0 0,0 1 0 0 0,0-1 0 0 0,3 0 0 0 0,0-2 0 0 0,1 0 0 0 0,4 4 0 0 0,-11-10 0 0 0,12 2 0 0 0,8 2 65 0 0,2 2 18 0 0,-15-4-35 0 0,0 2-36 0 0,0 1-12 0 0,-1 1 0 0 0,-1 2 0 0 0,-2 1 0 0 0,0 2 0 0 0,0 0 0 0 0,1-2 0 0 0,0-1 0 0 0,1-2 0 0 0,-1-1 11 0 0,-5-5 31 0 0,4 5-31 0 0,2 0-11 0 0,-1 4 0 0 0,-2 1 0 0 0,1 4 24 0 0,-7-14 30 0 0,-2 2 29 0 0,9 28-32 0 0,-3-19-39 0 0,4 2-12 0 0,-5-12 0 0 0,-1-1 0 0 0,15 16 0 0 0,2-2 0 0 0,10 13 0 0 0,-15-16 0 0 0,-12-9 0 0 0,7 12 0 0 0,-8-12-6 0 0,1 0-1 0 0,0 0 1 0 0,-1 0 0 0 0,0 1-1 0 0,0-1 1 0 0,0 0 0 0 0,0 1-1 0 0,-1 0 1 0 0,2 7-1 0 0,-1-3-9 0 0,5 37 53 0 0,-4-34-79 0 0,2-1 31 0 0,1 5 31 0 0,-6-15 1 0 0,13 13 2 0 0,-5-4-23 0 0,0 0 0 0 0,-1 1 0 0 0,21 32 0 0 0,-22-34 10 0 0,33 38 44 0 0,-26-36-29 0 0,8 6 3 0 0,-16-15-16 0 0,-1 0-11 0 0,9 13-3 0 0,4 11 91 0 0,-13-22-58 0 0,8 20 33 0 0,-6-10-76 0 0,0 0-53 0 0,-1-3-1 0 0,-3-7 113 0 0,5 6-31 0 0,1-1-5 0 0,0 0 31 0 0,5 3-28 0 0,-11-10-15 0 0,13 8-1 0 0,28 24 2 0 0,-23-19 36 0 0,-5-3 46 0 0,32 18 0 0 0,-42-28-27 0 0,0 1-1 0 0,-1-1 1 0 0,1 0-1 0 0,0-1 0 0 0,0 1 1 0 0,10 1-1 0 0,-3-2 87 0 0,0 0-1 0 0,23-2 1 0 0,-23-1-93 0 0,-8 1-34 0 0,1 1 0 0 0,0-1-1 0 0,-1 1 1 0 0,1 0-1 0 0,0 1 1 0 0,7 0 0 0 0,16 2 39 0 0,-7-1-53 0 0,24 0 0 0 0,-21-2 0 0 0,-19 1 0 0 0,0 0 0 0 0,1 0 0 0 0,-1 0 0 0 0,1-1 0 0 0,10-1 0 0 0,-12 2 0 0 0,19-4 0 0 0,-13 2 16 0 0,0-1 1 0 0,0 0-1 0 0,0-1 0 0 0,0 0 0 0 0,13-6 1 0 0,0-1 16 0 0,-10 5 15 0 0,-1 0-4 0 0,0 1-1 0 0,0 0 1 0 0,0 1 0 0 0,1 0-1 0 0,-1 1 1 0 0,0 0 0 0 0,1 1 0 0 0,0 0-1 0 0,15 2 1 0 0,9 3-44 0 0,-32-3-6 0 0,-1-1-11 0 0,-1 1-1 0 0,1-1 1 0 0,0 0 0 0 0,-1-1-1 0 0,1 1 1 0 0,5-2 0 0 0,-6 2 16 0 0,10-2-10 0 0,-8 1 7 0 0,0 0 0 0 0,0-1 0 0 0,0 0 0 0 0,0 1 0 0 0,0-2 0 0 0,0 1 0 0 0,0 0 0 0 0,-1-1 0 0 0,0 0 0 0 0,1 0 0 0 0,-1 0 0 0 0,4-5 0 0 0,-5 5 3 0 0,8-6 6 0 0,-9 6 4 0 0,1 1 0 0 0,0 0-1 0 0,-1-1 1 0 0,0 0 0 0 0,3-3 0 0 0,5-7-3 0 0,-4 5 8 0 0,-2 3 3 0 0,0 0 0 0 0,0-1 0 0 0,5-9 1 0 0,10-18 35 0 0,-6 11-53 0 0,-11 18 9 0 0,-2 3-6 0 0,1 0 0 0 0,-1-1 0 0 0,1 1 0 0 0,-1 0 1 0 0,1 0-1 0 0,0 0 0 0 0,0-1 0 0 0,0 1 0 0 0,-1 0 1 0 0,1 0-1 0 0,0 0 0 0 0,0 0 0 0 0,2-1 0 0 0,3-3 10 0 0,0-1-1 0 0,0 1 1 0 0,0 1-1 0 0,1-1 1 0 0,12-6-1 0 0,2 0-12 0 0,-15 8 0 0 0,30-12 0 0 0,8-7-155 0 0,-8 2 89 0 0,-32 17 53 0 0,18-8 15 0 0,14-7-2 0 0,-29 14 0 0 0,0 0 0 0 0,1 1 0 0 0,-1 0 0 0 0,1 1 0 0 0,11-3 0 0 0,57-2 0 0 0,-64 6 0 0 0,0-1 0 0 0,9-2 0 0 0,-18 1 0 0 0,7-1 0 0 0,-4 0 0 0 0,6-7 0 0 0,-2 3 0 0 0,9-9 15 0 0,-2-1 29 0 0,-16 17-43 0 0,8-8 57 0 0,0 0-1 0 0,1 1 0 0 0,0 0 1 0 0,0 1-1 0 0,19-10 1 0 0,-22 12-55 0 0,12-8-3 0 0,23-14 13 0 0,64-35 38 0 0,-72 46-51 0 0,0 1 0 0 0,1 2 0 0 0,1 2 0 0 0,0 1 0 0 0,0 1 0 0 0,57-5 0 0 0,-49 11 8 0 0,71 5 0 0 0,44 14 23 0 0,7 0-14 0 0,-157-15-17 0 0,149 3 0 0 0,-66-2 0 0 0,-59-1 0 0 0,53 9 0 0 0,-7 0 0 0 0,-73-9 3 0 0,16 0-19 0 0,-8-2-50 0 0,-2 0-8 0 0,-10 1-5 0 0,0 2-1515 0 0,-2-2 1546 0 0,1 1-1 0 0,-1-1 1 0 0,1 1-1 0 0,-1 0 0 0 0,0-1 1 0 0,1 1-1 0 0,-1 0 1 0 0,0-1-1 0 0,1 1 1 0 0,-1 0-1 0 0,0-1 1 0 0,0 1-1 0 0,0 0 1 0 0,0 1-1 0 0,3 12-468 0 0,-3-8 49 0 0,0-1-1 0 0,0 0 1 0 0,0 0-1 0 0,-2 8 1 0 0,-2 2-879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4607 0 0,'0'0'9976'0'0,"1"1"-9473"0"0,6 7-186 0 0,0-1 1 0 0,1 0-1 0 0,-1 0 0 0 0,1-1 1 0 0,1 0-1 0 0,-1 0 0 0 0,1-1 1 0 0,16 7-1 0 0,10 2-134 0 0,38 10 1 0 0,-58-20-122 0 0,14 4-48 0 0,0-2 0 0 0,0-1 0 0 0,36 2 0 0 0,90-4 423 0 0,-120-3-223 0 0,-8 2-85 0 0,-12 2-61 0 0,-13 0-70 0 0,-2-3 11 0 0,1 2 6 0 0,0-1 0 0 0,-1 1 0 0 0,1 0 0 0 0,-1-1 0 0 0,1 1 0 0 0,-1 0 0 0 0,0-1 0 0 0,0 1-1 0 0,-1 0 1 0 0,1-1 0 0 0,0 1 0 0 0,-2 2 0 0 0,2-4-17 0 0,-3 15 66 0 0,3-15-55 0 0,-1 1 0 0 0,1-1 0 0 0,-1 0 0 0 0,1 0 0 0 0,-1 0 0 0 0,0 0 0 0 0,0 1-1 0 0,0-1 1 0 0,1 0 0 0 0,-1 0 0 0 0,0 0 0 0 0,0-1 0 0 0,-2 3 0 0 0,0-2 16 0 0,1 1-1 0 0,-1-1 0 0 0,1 0 1 0 0,-1 0-1 0 0,1 0 1 0 0,-1 0-1 0 0,0 0 0 0 0,1 0 1 0 0,-6 0-1 0 0,-5 1 92 0 0,-66 23 355 0 0,-205 87-454 0 0,1-14-17 0 0,257-92 0 0 0,84-4-5920 0 0,-38-2-352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0 9439 0 0,'0'0'1943'0'0,"-2"11"-1414"0"0,-2-6-288 0 0,0-1 0 0 0,1 1-1 0 0,-2-1 1 0 0,1 0 0 0 0,0 0 0 0 0,-1 0-1 0 0,0 0 1 0 0,0-1 0 0 0,0 0-1 0 0,0 0 1 0 0,-8 3 0 0 0,-9 4 671 0 0,-34 8 1 0 0,54-17-900 0 0,-16 4 187 0 0,-183 59 1288 0 0,153-45-1098 0 0,1 1 0 0 0,-49 29-1 0 0,92-46-366 0 0,-46 28 401 0 0,45-27-370 0 0,0 0 1 0 0,0 0-1 0 0,1 0 1 0 0,-1 1-1 0 0,1 0 1 0 0,-7 9-1 0 0,10-12-19 0 0,16-7-2103 0 0,1-3-24 0 0,0-4-3915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30 8751 0 0,'2'-8'794'0'0,"-1"4"-526"0"0,2-13 11917 0 0,-63 101-11728 0 0,36-48-428 0 0,-29 34 1 0 0,-69 57 87 0 0,78-88-65 0 0,-23 22 35 0 0,76-55 19 0 0,6 0-67 0 0,-9-7-25 0 0,-2 0-3 0 0,28-3 114 0 0,0-1 0 0 0,53-16 0 0 0,15-3 407 0 0,-78 21-393 0 0,0 1-1 0 0,44 0 1 0 0,-56 2-139 0 0,-7 0-60 0 0,0 0 0 0 0,0 1 0 0 0,0-1 0 0 0,0 0 0 0 0,-1 1 0 0 0,1 0 0 0 0,5 1 0 0 0,-5 0-76 0 0,-1-2-67 0 0,19 4-1070 0 0,-14-4 239 0 0,0 0 0 0 0,0-1 0 0 0,12-1 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53 15343 0 0,'2'-2'704'0'0,"10"-9"350"0"0,2 0 0 0 0,28-17 4709 0 0,-43 33-5727 0 0,0 0 1 0 0,0 1-1 0 0,0-1 1 0 0,-1 0-1 0 0,0 0 0 0 0,0 0 1 0 0,0 0-1 0 0,-4 6 1 0 0,-1 2-12 0 0,-80 154 80 0 0,9-15-5 0 0,14-26-19 0 0,-4-3 0 0 0,-96 128 0 0 0,149-232-139 0 0,0-1-1 0 0,-2-1 1 0 0,-32 27 0 0 0,48-42-53 0 0,9-12-1765 0 0,20-23-5077 0 0,-9 11 246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4:5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14335 0 0,'0'0'662'0'0,"-9"0"211"0"0,7 0-829 0 0,0 1-1 0 0,0-1 1 0 0,0 0 0 0 0,0 1 0 0 0,0 0 0 0 0,0-1-1 0 0,0 1 1 0 0,0 0 0 0 0,0 0 0 0 0,1 0-1 0 0,-1 0 1 0 0,0 0 0 0 0,1 0 0 0 0,-1 1-1 0 0,1-1 1 0 0,-1 1 0 0 0,1-1 0 0 0,-2 2 0 0 0,1 1 61 0 0,0-1 0 0 0,1 0 0 0 0,-1 0 0 0 0,1 1 1 0 0,0-1-1 0 0,-1 1 0 0 0,1-1 0 0 0,1 1 1 0 0,-2 5-1 0 0,2 0 17 0 0,-1 0 1 0 0,1 0-1 0 0,1 1 1 0 0,0-1-1 0 0,0 0 1 0 0,1 0-1 0 0,4 14 1 0 0,0-8-9 0 0,1 0-1 0 0,0 1 1 0 0,1-2 0 0 0,17 24 0 0 0,47 49 537 0 0,-11-14 74 0 0,-44-50-452 0 0,0 1 0 0 0,-2 0-1 0 0,-1 1 1 0 0,0 1 0 0 0,17 50-1 0 0,-26-61-195 0 0,-1 0 0 0 0,-1 1 1 0 0,0-1-1 0 0,-1 1 0 0 0,-1 0 0 0 0,0 0 0 0 0,-1 0 0 0 0,-1 0 0 0 0,-1-1 0 0 0,0 1 1 0 0,-1 0-1 0 0,-5 18 0 0 0,-1-10-12 0 0,-1 1 1 0 0,0-1 0 0 0,-2-1-1 0 0,-1 0 1 0 0,-1-1 0 0 0,0 0-1 0 0,-33 36 1 0 0,18-28-20 0 0,-2-1 1 0 0,0-1-1 0 0,-2-1 1 0 0,-40 24-1 0 0,6-10-34 0 0,-84 61-12 0 0,142-96 1 0 0,5-2 9 0 0,0 0 1 0 0,0 0-1 0 0,0 0 1 0 0,0 0 0 0 0,1 0-1 0 0,-5 8 1 0 0,7-10 15 0 0,2-1-104 0 0,6 13-1239 0 0,1-7-4245 0 0,1-4-1846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1:5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76 239 1375 0 0,'0'0'66'0'0,"-2"-2"-8"0"0,-9-14 205 0 0,-5-4 6775 0 0,-8-6-3663 0 0,23 25-3033 0 0,0-1-286 0 0,-3-3-62 0 0,2 3-39 0 0,1 0-1 0 0,-1 0 0 0 0,1 0 0 0 0,0 0 0 0 0,0 0 1 0 0,0-1-1 0 0,0 1 0 0 0,-1-4 0 0 0,1 4 102 0 0,0-1 0 0 0,0 0-1 0 0,1 0 1 0 0,-1 0 0 0 0,1 0-1 0 0,-1 0 1 0 0,1 0-1 0 0,0 0 1 0 0,0 0 0 0 0,0 0-1 0 0,1 0 1 0 0,-1 0 0 0 0,2-4-1 0 0,1-12 5690 0 0,7 27-5489 0 0,0 2-268 0 0,-3-2-66 0 0,1 0 0 0 0,0 0-1 0 0,10 7 1 0 0,-14-13 32 0 0,0 0 0 0 0,0 0 1 0 0,0 0-1 0 0,0-1 0 0 0,0 1 1 0 0,6 1-1 0 0,-4-2-12 0 0,1 0 0 0 0,-1-1 0 0 0,0 1 0 0 0,0-1 0 0 0,0 0 0 0 0,0-1-1 0 0,0 1 1 0 0,0-1 0 0 0,0 0 0 0 0,0-1 0 0 0,0 0 0 0 0,0 1 0 0 0,7-5 0 0 0,7-4 28 0 0,0-1 1 0 0,25-19-1 0 0,-25 16 108 0 0,23-12-1 0 0,43-10 267 0 0,-84 35-273 0 0,1 0 19 0 0,-3 1-84 0 0,1 0 1 0 0,-1 0-1 0 0,0 0 1 0 0,1 0-1 0 0,-1-1 1 0 0,1 1-1 0 0,-1 0 1 0 0,1 0 0 0 0,-1 0-1 0 0,1 0 1 0 0,-1 0-1 0 0,0 0 1 0 0,1 0-1 0 0,-1 0 1 0 0,1 0-1 0 0,-1 0 1 0 0,1 1-1 0 0,-1-1 1 0 0,1 0-1 0 0,-1 0 1 0 0,0 0-1 0 0,1 1 1 0 0,0-1 0 0 0,3 12-11 0 0,-4-9-12 0 0,0 1 1 0 0,0-1 0 0 0,0 1-1 0 0,0-1 1 0 0,-1 1 0 0 0,0-1-1 0 0,1 0 1 0 0,-1 1 0 0 0,-1-1-1 0 0,1 0 1 0 0,0 0 0 0 0,-1 0-1 0 0,1 0 1 0 0,-1 0 0 0 0,-4 5-1 0 0,3-4-49 0 0,0-1-1 0 0,0 1 0 0 0,0-1 0 0 0,0 0 1 0 0,-1 0-1 0 0,1 0 0 0 0,-1-1 0 0 0,0 1 1 0 0,0-1-1 0 0,0 0 0 0 0,0 0 0 0 0,-6 2 1 0 0,0-1 30 0 0,-1-2-18 0 0,0-1 39 0 0,1-1 25 0 0,-22-8 188 0 0,26 7-156 0 0,1 1 1 0 0,0-1-1 0 0,0 1 1 0 0,-10-2-1 0 0,-5 3-2 0 0,1 1-1 0 0,-33 6 1 0 0,37-5-46 0 0,1 1 6 0 0,12-1-2 0 0,-2-1 1 0 0,-24-1 11 0 0,-4 0 117 0 0,30 0-75 0 0,7-9 11 0 0,2-1-64 0 0,-3 8 2 0 0,0-1-1 0 0,-1 1 0 0 0,1 0 1 0 0,0 0-1 0 0,0 0 1 0 0,0 1-1 0 0,0-1 0 0 0,0 1 1 0 0,5-1-1 0 0,2 1 18 0 0,1 0-1 0 0,-1 0 1 0 0,18 2-1 0 0,-14 1 208 0 0,-1 0 0 0 0,1 1 0 0 0,-1 1 0 0 0,21 9-1 0 0,-21-8-131 0 0,0-1 0 0 0,0 0-1 0 0,0 0 1 0 0,21 2 0 0 0,-29-6-47 0 0,0 1 1 0 0,0-1 0 0 0,0 0 0 0 0,0 0 0 0 0,0 0 0 0 0,0-1 0 0 0,10-3 0 0 0,-7 2 118 0 0,-6 1-103 0 0,0 0 0 0 0,-1 0 0 0 0,0 0 0 0 0,1 0 0 0 0,-1-1 0 0 0,4-2 0 0 0,-3 2 5 0 0,-2 1 332 0 0,0 0-246 0 0,6-9 148 0 0,-7 9-280 0 0,0 0-1 0 0,0 0 1 0 0,0 0-1 0 0,0 0 1 0 0,0 0 0 0 0,-1 0-1 0 0,1 0 1 0 0,0 0-1 0 0,-1 0 1 0 0,1 0 0 0 0,-1 1-1 0 0,1-1 1 0 0,-1 0-1 0 0,0 0 1 0 0,1 0-1 0 0,-1 1 1 0 0,0-1 0 0 0,-1-1-1 0 0,0 0-7 0 0,-1 1 0 0 0,1-1 0 0 0,-1 1 0 0 0,1 0-1 0 0,-1-1 1 0 0,-4 0 0 0 0,-2 0-16 0 0,0 0 0 0 0,0 0 0 0 0,-14 0 0 0 0,-24 2 20 0 0,0 2-1 0 0,-86 15 1 0 0,112-13-18 0 0,-1 0 0 0 0,-1-1 0 0 0,-24 1 0 0 0,28-6-1 0 0,17 1 14 0 0,0 1 46 0 0,1-2 6 0 0,-3-5 4 0 0,3 7-54 0 0,1-1-1 0 0,-1 0 0 0 0,1 1 1 0 0,0-1-1 0 0,-1 0 0 0 0,1 0 0 0 0,0 0 1 0 0,-1 1-1 0 0,1-1 0 0 0,0 0 0 0 0,0 0 1 0 0,0 0-1 0 0,0 1 0 0 0,0-1 0 0 0,0 0 1 0 0,0 0-1 0 0,0 0 0 0 0,0 0 1 0 0,0 0-1 0 0,0 1 0 0 0,0-1 0 0 0,1 0 1 0 0,-1 0-1 0 0,0 0 0 0 0,1 1 0 0 0,-1-1 1 0 0,1 0-1 0 0,-1 0 0 0 0,1 1 0 0 0,-1-1 1 0 0,1 0-1 0 0,-1 1 0 0 0,1-1 0 0 0,1-1 14 0 0,0 1 0 0 0,0 0-1 0 0,-1-1 1 0 0,1 1 0 0 0,0 0-1 0 0,0 0 1 0 0,0 1-1 0 0,0-1 1 0 0,0 0 0 0 0,0 1-1 0 0,0-1 1 0 0,3 0-1 0 0,-2 1-22 0 0,0-1 0 0 0,-1 1 0 0 0,1 0-1 0 0,0 0 1 0 0,0 0 0 0 0,-1 0-1 0 0,1 0 1 0 0,0 1 0 0 0,-1-1 0 0 0,1 1-1 0 0,0 0 1 0 0,-1 0 0 0 0,1 0-1 0 0,4 2 1 0 0,3 2 3 0 0,-3-3-6 0 0,-3 0-4 0 0,0-1-1 0 0,0 1 0 0 0,-1 0 0 0 0,1 0 0 0 0,6 5 0 0 0,3 0-54 0 0,0 0-1 0 0,1-1 0 0 0,0-1 0 0 0,0 0 0 0 0,1-1 0 0 0,-1 0 1 0 0,16 1-1 0 0,-17-4-71 0 0,0-1 0 0 0,17-1 0 0 0,-27 1 122 0 0,0 0 1 0 0,0 0-1 0 0,1 0 0 0 0,-1 0 0 0 0,0-1 0 0 0,1 0 0 0 0,-1 0 1 0 0,0 0-1 0 0,0 0 0 0 0,0 0 0 0 0,0 0 0 0 0,4-3 1 0 0,19-10 17 0 0,-26 14 24 0 0,1 0 1 0 0,0 0-1 0 0,0-1 1 0 0,-1 1-1 0 0,1 0 1 0 0,0-1-1 0 0,0 1 1 0 0,-1-1-1 0 0,1 1 1 0 0,-1-1-1 0 0,1 1 0 0 0,0-1 1 0 0,-1 1-1 0 0,1-1 1 0 0,-1 0-1 0 0,1 1 1 0 0,-1-1-1 0 0,1 0 1 0 0,-1 0-1 0 0,0 1 1 0 0,1-1-1 0 0,-1 0 1 0 0,0 0-1 0 0,1-1 1 0 0,-1 1-102 0 0,0-1 279 0 0,-1 0-146 0 0,0 0-47 0 0,0-2-3 0 0,-12-4 63 0 0,10 5-73 0 0,0 1-3 0 0,-14-1-4 0 0,4 1-39 0 0,0 2-1 0 0,0-1 1 0 0,-1 2-1 0 0,1 0 1 0 0,-21 4-1 0 0,15-2 41 0 0,1-2-68 0 0,-26-3 10 0 0,35 2 68 0 0,7 0 190 0 0,15-2-133 0 0,117-21-68 0 0,-12 0 0 0 0,-94 20 0 0 0,1 1 0 0 0,45 2 0 0 0,-63 0-27 0 0,0 1 0 0 0,0 0 1 0 0,-1 1-1 0 0,1-1 0 0 0,0 1 0 0 0,-1 1 0 0 0,9 3 0 0 0,-13-4-80 0 0,1 0 0 0 0,-1 1-1 0 0,0-1 1 0 0,0 1 0 0 0,0-1-1 0 0,-1 1 1 0 0,1 0 0 0 0,0 0-1 0 0,-1-1 1 0 0,0 1-1 0 0,0 0 1 0 0,0 0 0 0 0,0 0-1 0 0,0 0 1 0 0,0 1 0 0 0,-1 2-1 0 0,0 13-1226 0 0,-4 1-60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66 988 919 0 0,'-2'2'67'0'0,"1"0"-50"0"0,-30 19 13339 0 0,11-20-11889 0 0,9-1 1472 0 0,11-3-1922 0 0,6-2-824 0 0,25-22 652 0 0,48-54-1 0 0,-41 39-712 0 0,142-129 47 0 0,-64 64-131 0 0,34-64-36 0 0,-30 30 40 0 0,-99 117-52 0 0,18-26 0 0 0,16-18 0 0 0,-33 45-3 0 0,37-38-54 0 0,-48 52 32 0 0,0 0-1 0 0,17-11 1 0 0,-28 20 25 0 0,0 0 0 0 0,1 0 0 0 0,-1 0 0 0 0,0-1 0 0 0,0 1 0 0 0,0 0 0 0 0,0 0 0 0 0,1 0 0 0 0,-1 0 0 0 0,0 0 0 0 0,0 0 0 0 0,0 0 0 0 0,1-1 0 0 0,-1 1 0 0 0,0 0 0 0 0,0 0 0 0 0,1 0 0 0 0,-1 0 0 0 0,0 0 0 0 0,0 0 0 0 0,0 0 0 0 0,1 0 0 0 0,-1 0 0 0 0,0 0 0 0 0,0 0 0 0 0,1 0 0 0 0,-1 0 0 0 0,0 1 0 0 0,0-1 0 0 0,0 0 0 0 0,1 0 0 0 0,-1 0 0 0 0,0 0 0 0 0,0 0 0 0 0,0 0 0 0 0,1 0 0 0 0,-1 1 0 0 0,0-1 0 0 0,0 0 0 0 0,0 0 0 0 0,0 0 0 0 0,1 1 0 0 0,-1-1 0 0 0,0 0 0 0 0,0 0 0 0 0,0 0 0 0 0,0 1 0 0 0,0-1 0 0 0,2 9 0 0 0,-2-8 0 0 0,0 22 0 0 0,0 0 0 0 0,-1 0 0 0 0,-7 35 0 0 0,0 10 0 0 0,4 158 133 0 0,2-34-13 0 0,-4 48 19 0 0,6-234-137 0 0,1 0-1 0 0,-1 0 1 0 0,1 0-1 0 0,0 0 1 0 0,0 0-1 0 0,2 6 1 0 0,-1-10 40 0 0,3 3-44 0 0,-4-4-66 0 0,0-2-303 0 0,1-1 16 0 0,-1 0 0 0 0,1 0 0 0 0,-1-1-1 0 0,0 1 1 0 0,1 0 0 0 0,-1 0 0 0 0,0-1 0 0 0,0 1-1 0 0,0-4 1 0 0,1-4-6393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8287 0 0,'0'0'1120'0'0,"3"0"239"0"0,16-1 288 0 0,-1-1 1 0 0,1 0-1 0 0,27-8 1 0 0,56-22-33 0 0,129-68 1413 0 0,-204 87-2780 0 0,0 2-1 0 0,1 0 1 0 0,1 2-1 0 0,-1 1 1 0 0,50-7-1 0 0,-59 15-147 0 0,-9 0-5347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217 342 1375 0 0,'12'-8'16224'0'0,"-16"19"-8119"0"0,1-5-11227 0 0,-6 10 3504 0 0,-1-1 1 0 0,-1 0-1 0 0,-19 21 0 0 0,14-17-178 0 0,-17 26 0 0 0,-34 82 38 0 0,46-86-295 0 0,5-5-943 0 0,7-13-6667 0 0</inkml:trace>
  <inkml:trace contextRef="#ctx0" brushRef="#br0" timeOffset="1">635 1 11055 0 0,'0'0'1176'0'0,"-7"9"-1432"0"0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11975 0 0,'0'0'3364'0'0,"-1"2"-2222"0"0,-59 113 1876 0 0,35-63-2240 0 0,-108 248 899 0 0,33-49-1584 0 0,82-207-117 0 0,6-16-37 0 0,2 0 0 0 0,1 0-1 0 0,-6 33 1 0 0,14-37-463 0 0,1-22 221 0 0,10-6-3241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61 12439 0 0,'57'-49'2470'0'0,"-49"42"-1212"0"0,-4 3 1941 0 0,-3 10-1727 0 0,-7 17-1123 0 0,0-1 0 0 0,-13 31 0 0 0,3-9-83 0 0,-203 537 430 0 0,-7-41-556 0 0,147-371-96 0 0,57-134-439 0 0,21-34-372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5063 0 0,'3'0'9372'0'0,"29"-5"-6400"0"0,37-11-1 0 0,82-32-441 0 0,-46 13-1048 0 0,9 2-1107 0 0,1 6 1 0 0,202-22-1 0 0,-311 48-442 0 0,3 0-467 0 0,0 0 0 0 0,1 0 1 0 0,-1 1-1 0 0,1 1 0 0 0,-1 0 0 0 0,15 2 1 0 0,-10 3-1157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65 170 8751 0 0,'0'0'674'0'0,"1"1"-198"0"0,1 3 50 0 0,1 0 0 0 0,0-1 0 0 0,0 1-1 0 0,0-1 1 0 0,0 0 0 0 0,0 0 0 0 0,0 0 0 0 0,1 0 0 0 0,0 0 0 0 0,-1-1 0 0 0,1 1 0 0 0,0-1 0 0 0,0 0 0 0 0,0-1 0 0 0,7 3 0 0 0,-5-3-283 0 0,0 1 0 0 0,1-1 0 0 0,-1-1 1 0 0,0 1-1 0 0,1-1 0 0 0,-1 0 0 0 0,1 0 1 0 0,-1-1-1 0 0,1 0 0 0 0,9-3 0 0 0,11-5 419 0 0,-1-1 1 0 0,0-2-1 0 0,42-25 0 0 0,11-5-16 0 0,-63 34-598 0 0,0 0 0 0 0,-1-1 0 0 0,1 0 1 0 0,-2-2-1 0 0,25-20 0 0 0,-39 30-60 0 0,1 1 1 0 0,-1 0-1 0 0,0 0 0 0 0,1-1 1 0 0,-1 1-1 0 0,1 0 0 0 0,-1-1 0 0 0,0 1 1 0 0,1-1-1 0 0,-1 1 0 0 0,0 0 1 0 0,1-1-1 0 0,-1 1 0 0 0,0-1 0 0 0,0 1 1 0 0,0-1-1 0 0,1 1 0 0 0,-1-1 0 0 0,0 1 1 0 0,0-1-1 0 0,0 1 0 0 0,0-1 1 0 0,0 1-1 0 0,0-1 0 0 0,0 1 0 0 0,0-1 1 0 0,0 0-1 0 0,0 1 0 0 0,0-1 1 0 0,0 1-1 0 0,0-1 0 0 0,-1 1 0 0 0,1-1 1 0 0,0 1-1 0 0,0 0 0 0 0,-1-1 1 0 0,1 1-1 0 0,0-1 0 0 0,0 1 0 0 0,-1-1 1 0 0,1 1-1 0 0,0 0 0 0 0,-1-1 1 0 0,1 1-1 0 0,-1 0 0 0 0,1-1 0 0 0,-1 1 1 0 0,1 0-1 0 0,0-1 0 0 0,-1 1 0 0 0,1 0 1 0 0,-2 0-1 0 0,-1-2-88 0 0,-1 1 0 0 0,1 0 1 0 0,-1 0-1 0 0,0 0 0 0 0,-5-1 0 0 0,1 2-51 0 0,0 0 0 0 0,0 0 0 0 0,0 1 0 0 0,0-1 0 0 0,0 2 0 0 0,-9 2 0 0 0,-48 17-378 0 0,42-13 362 0 0,-34 11 102 0 0,1 4 0 0 0,-58 30 0 0 0,102-46 153 0 0,-1 1-1 0 0,1 0 1 0 0,0 1-1 0 0,1 0 1 0 0,0 1-1 0 0,1 0 1 0 0,0 1-1 0 0,-13 17 0 0 0,20-23-53 0 0,0 0 0 0 0,0-1-1 0 0,1 1 1 0 0,-1 0-1 0 0,1 0 1 0 0,0 1-1 0 0,1-1 1 0 0,-1 0-1 0 0,1 1 1 0 0,0-1-1 0 0,0 1 1 0 0,1-1-1 0 0,-1 1 1 0 0,1-1-1 0 0,1 1 1 0 0,-1-1-1 0 0,1 1 1 0 0,0-1-1 0 0,0 1 1 0 0,0-1-1 0 0,1 1 1 0 0,0-1-1 0 0,0 0 1 0 0,0 0-1 0 0,4 5 1 0 0,1 1 23 0 0,-1-1 0 0 0,2-1-1 0 0,0 1 1 0 0,0-1 0 0 0,0-1 0 0 0,1 1 0 0 0,0-2 0 0 0,1 1-1 0 0,18 10 1 0 0,-20-13-72 0 0,-1-1-1 0 0,1-1 1 0 0,0 1-1 0 0,0-1 0 0 0,0-1 1 0 0,1 1-1 0 0,-1-2 1 0 0,1 1-1 0 0,-1-1 0 0 0,1 0 1 0 0,0-1-1 0 0,-1 0 1 0 0,1 0-1 0 0,13-3 0 0 0,5-3-1636 0 0,29-11-1 0 0,-28 7-99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58 455 6911 0 0,'0'0'315'0'0,"-2"2"-7"0"0,-20 24-307 0 0,2-1 2489 0 0,6-8 10943 0 0,17-32-12405 0 0,5-13-328 0 0,21-47 1 0 0,-9 33-374 0 0,37-56-1 0 0,-41 71-283 0 0,0 3-79 0 0,0 1 0 0 0,1 1 0 0 0,1 1 0 0 0,2 0 0 0 0,0 2 0 0 0,0 0 0 0 0,2 1 0 0 0,1 1 0 0 0,35-20 0 0 0,-53 34-55 0 0,0 1 1 0 0,0-1-1 0 0,0 1 1 0 0,1 0-1 0 0,-1 0 0 0 0,1 1 1 0 0,-1 0-1 0 0,1 0 0 0 0,0 0 1 0 0,-1 1-1 0 0,1-1 0 0 0,6 2 1 0 0,-4 0-497 0 0,-1 0 1 0 0,1 1 0 0 0,-1 0-1 0 0,1 0 1 0 0,-1 1-1 0 0,0 0 1 0 0,0 0 0 0 0,9 7-1 0 0,2 0-1381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137 329 4607 0 0,'0'0'208'0'0,"-1"2"-9"0"0,-11 21-458 0 0,-32 42 14897 0 0,24-38-13065 0 0,-5 2-543 0 0,16-19-660 0 0,1 1 0 0 0,-8 11 0 0 0,15-21-65 0 0,2-2-217 0 0,60-68 30 0 0,16-15-16 0 0,16 4-222 0 0,110-71 1 0 0,-107 82 78 0 0,-81 59 47 0 0,1-1 0 0 0,24-10 0 0 0,-32 17 70 0 0,1 0-1 0 0,0 1 1 0 0,1 0-1 0 0,-1 0 1 0 0,1 1-1 0 0,13-1 1 0 0,-21 2-45 0 0,0 1 1 0 0,-1 0-1 0 0,1 0 1 0 0,0 0 0 0 0,0 0-1 0 0,0 1 1 0 0,-1-1-1 0 0,1 0 1 0 0,0 1-1 0 0,0-1 1 0 0,-1 1-1 0 0,1 0 1 0 0,0-1 0 0 0,-1 1-1 0 0,1 0 1 0 0,0 0-1 0 0,-1 0 1 0 0,0 0-1 0 0,3 2 1 0 0,-3-1-20 0 0,0 0 0 0 0,1 0 0 0 0,-1 0 0 0 0,0 0 0 0 0,0 1 0 0 0,-1-1 0 0 0,1 0 0 0 0,0 0 0 0 0,-1 1 0 0 0,1-1 0 0 0,-1 0 0 0 0,0 1 0 0 0,1-1-1 0 0,-2 5 1 0 0,1 1-4 0 0,-1 0 0 0 0,0 0 0 0 0,0 0-1 0 0,-1 0 1 0 0,0 0 0 0 0,-5 11-1 0 0,-24 47 79 0 0,7-19 9 0 0,14-24-77 0 0,-24 61 98 0 0,29-71-101 0 0,1 1-1 0 0,1 0 1 0 0,0 0 0 0 0,-1 18 0 0 0,5-9-599 0 0,0-23 537 0 0,-1 1 0 0 0,0 0 0 0 0,0 0 0 0 0,0-1 0 0 0,1 1 1 0 0,-1 0-1 0 0,0-1 0 0 0,1 1 0 0 0,-1 0 0 0 0,0-1 0 0 0,1 1 0 0 0,-1-1 0 0 0,1 1 1 0 0,-1-1-1 0 0,1 1 0 0 0,-1-1 0 0 0,1 1 0 0 0,0-1 0 0 0,-1 1 0 0 0,1-1 0 0 0,-1 0 0 0 0,1 1 1 0 0,0-1-1 0 0,0 0 0 0 0,-1 0 0 0 0,1 0 0 0 0,0 1 0 0 0,-1-1 0 0 0,2 0 0 0 0,10-1-1690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65 6911 0 0,'1'-1'528'0'0,"4"-4"-2913"0"0,-1-2 3487 0 0,-2 5 1183 0 0,-1-1 0 0 0,0 0 0 0 0,1-1 0 0 0,-1 1 0 0 0,1-6 0 0 0,-1-2 1171 0 0,-2 9-3400 0 0,-1 1-1 0 0,1-1 1 0 0,0 1 0 0 0,-1 0 0 0 0,1 0 0 0 0,-1 0 0 0 0,0-1-1 0 0,1 2 1 0 0,-1-1 0 0 0,0 0 0 0 0,0 0 0 0 0,1 0-1 0 0,-1 1 1 0 0,-3-1 0 0 0,-4 0-56 0 0,1 1 0 0 0,-1 1 0 0 0,0 0 1 0 0,0 0-1 0 0,1 0 0 0 0,-1 1 0 0 0,1 1 0 0 0,0-1 0 0 0,-14 7 0 0 0,-7 5-25 0 0,-34 24 0 0 0,38-23-17 0 0,-69 40-13 0 0,-105 69 57 0 0,195-121 0 0 0,1-1 0 0 0,-1 1 0 0 0,1 0 0 0 0,-1 1 0 0 0,1-1-1 0 0,0 1 1 0 0,1-1 0 0 0,-1 1 0 0 0,0 0 0 0 0,-2 6 0 0 0,5-8 3 0 0,-1-1 0 0 0,1 0 1 0 0,-1 0-1 0 0,1 1 0 0 0,0-1 0 0 0,0 0 1 0 0,0 1-1 0 0,0-1 0 0 0,0 0 1 0 0,0 1-1 0 0,0-1 0 0 0,0 0 0 0 0,1 1 1 0 0,-1-1-1 0 0,1 3 0 0 0,0-2 8 0 0,0-1-1 0 0,0 1 0 0 0,1 0 1 0 0,-1-1-1 0 0,0 1 1 0 0,1-1-1 0 0,-1 0 0 0 0,0 1 1 0 0,1-1-1 0 0,0 0 1 0 0,-1 0-1 0 0,1 0 0 0 0,3 2 1 0 0,3 0 20 0 0,0 0 1 0 0,0 0-1 0 0,0-1 1 0 0,1 0 0 0 0,-1-1-1 0 0,17 2 1 0 0,52-4 156 0 0,-31-2-51 0 0,85-16-1 0 0,-107 13-134 0 0,0 0-1 0 0,-1-2 1 0 0,0-1 0 0 0,-1 0-1 0 0,28-17 1 0 0,-45 23-15 0 0,1 0 0 0 0,-1-1 1 0 0,1 0-1 0 0,-1 0 0 0 0,-1 0 1 0 0,1-1-1 0 0,0 1 0 0 0,-1-1 1 0 0,0 0-1 0 0,0-1 0 0 0,-1 1 1 0 0,1-1-1 0 0,2-6 0 0 0,-5 10-45 0 0,-7 13-189 0 0,0 1 232 0 0,0 1 0 0 0,-7 19 0 0 0,11-26 11 0 0,1 0-1 0 0,-1 0 1 0 0,1 0-1 0 0,0 0 1 0 0,1 0-1 0 0,0 0 1 0 0,0 0-1 0 0,1 8 1 0 0,2-2 31 0 0,-1-8-226 0 0,1 0 0 0 0,-1 0 1 0 0,1 0-1 0 0,-1 0 0 0 0,1 0 0 0 0,1-1 0 0 0,-1 1 0 0 0,0-1 1 0 0,1 0-1 0 0,5 4 0 0 0,-8-6-910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33 12439 0 0,'9'-12'595'0'0,"4"-9"8839"0"0,-13 23-8939 0 0,-4 13-138 0 0,0 0 1 0 0,-10 23-1 0 0,0-1-114 0 0,-85 228 466 0 0,-6 22-588 0 0,-71 186-131 0 0,147-411-1572 0 0,-44 71 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80 13359 0 0,'-1'1'1027'0'0,"0"7"-1033"0"0,-1 0 868 0 0,0 0 1 0 0,1 0-1 0 0,0 0 0 0 0,1 0 1 0 0,-1 0-1 0 0,2 10 1 0 0,0-16-651 0 0,0 0 1 0 0,1 0 0 0 0,-1 0 0 0 0,0 0 0 0 0,1-1 0 0 0,-1 1 0 0 0,1 0 0 0 0,-1-1 0 0 0,1 1 0 0 0,0-1 0 0 0,0 0-1 0 0,-1 1 1 0 0,1-1 0 0 0,0 0 0 0 0,4 2 0 0 0,3 0 41 0 0,-1 0-1 0 0,1 0 0 0 0,0 0 1 0 0,0-1-1 0 0,0-1 0 0 0,0 0 1 0 0,0 0-1 0 0,0 0 0 0 0,0-1 1 0 0,15-2-1 0 0,8-2 191 0 0,50-14 0 0 0,-73 16-372 0 0,244-79 480 0 0,-91 24-323 0 0,-125 45-1189 0 0,-26 7 153 0 0,0 1-1 0 0,1 0 1 0 0,0 1-1 0 0,-1 0 0 0 0,24-1 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171 400 17535 0 0,'0'0'2618'0'0,"-1"2"-1833"0"0,-2 12-187 0 0,-2 1 1 0 0,0-1-1 0 0,-1 0 1 0 0,0 0-1 0 0,-13 21 1 0 0,9-18-278 0 0,-32 51 192 0 0,-6 11-53 0 0,40-65-498 0 0,5-8-68 0 0,0-1 0 0 0,0 1 1 0 0,1 0-1 0 0,-1 0 0 0 0,-1 7 0 0 0,4-11-674 0 0</inkml:trace>
  <inkml:trace contextRef="#ctx0" brushRef="#br0" timeOffset="1">393 46 13359 0 0,'-2'-23'1184'0'0,"4"14"-944"0"0,4 0 2520 0 0,4 5-5824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554 343 9815 0 0,'1'4'448'0'0,"27"150"1049"0"0,-24-89 1880 0 0,-2-9-643 0 0,-4-53-2642 0 0,1 0 0 0 0,0 0 0 0 0,-1-1 0 0 0,0 1 0 0 0,0 0 0 0 0,0-1 0 0 0,0 1-1 0 0,0-1 1 0 0,-1 0 0 0 0,1 0 0 0 0,0 1 0 0 0,-6 2 0 0 0,6-3-56 0 0,-10 5 80 0 0,1 1 0 0 0,-1-1 1 0 0,0-1-1 0 0,0 0 0 0 0,0-1 1 0 0,-15 4-1 0 0,-80 17 28 0 0,72-19-101 0 0,16-3-54 0 0,-100 17 108 0 0,107-20-17 0 0,0 0-1 0 0,-1-1 0 0 0,1-1 0 0 0,0 0 0 0 0,0 0 1 0 0,0-1-1 0 0,-20-6 0 0 0,28 7-31 0 0,1-1 0 0 0,0 1 1 0 0,-1-1-1 0 0,1 1 0 0 0,0-1 0 0 0,0 0 0 0 0,0 0 0 0 0,0-1 0 0 0,1 1 1 0 0,-1 0-1 0 0,1-1 0 0 0,-1 0 0 0 0,1 0 0 0 0,0 1 0 0 0,0-1 0 0 0,-2-4 1 0 0,2 2 29 0 0,0 0 0 0 0,0 0-1 0 0,1 0 1 0 0,-1-1 0 0 0,1 1 0 0 0,0 0 0 0 0,1-1 0 0 0,-1 1 0 0 0,2-9 0 0 0,1-6 86 0 0,0 0-1 0 0,2 1 1 0 0,1 0 0 0 0,11-31-1 0 0,-1 9-81 0 0,3 1 0 0 0,1 1-1 0 0,1 1 1 0 0,3 1 0 0 0,29-38 0 0 0,8 2 46 0 0,85-84 0 0 0,-143 155-155 0 0,0 0-1 0 0,0 0 1 0 0,0 0 0 0 0,1 0-1 0 0,-1 0 1 0 0,0 0 0 0 0,1 1 0 0 0,-1-1-1 0 0,1 1 1 0 0,0 0 0 0 0,-1 0-1 0 0,1 0 1 0 0,0 0 0 0 0,0 0 0 0 0,-1 1-1 0 0,1-1 1 0 0,0 1 0 0 0,0-1 0 0 0,0 1-1 0 0,0 0 1 0 0,0 1 0 0 0,0-1-1 0 0,0 0 1 0 0,-1 1 0 0 0,1-1 0 0 0,0 1-1 0 0,0 0 1 0 0,0 0 0 0 0,-1 0 0 0 0,1 0-1 0 0,0 1 1 0 0,-1-1 0 0 0,0 1-1 0 0,4 2 1 0 0,3 1-143 0 0,-1 1 0 0 0,1 0 0 0 0,-1 1-1 0 0,8 8 1 0 0,-13-11 133 0 0,0-1-1 0 0,-1 1 0 0 0,1-1 0 0 0,-1 1 1 0 0,0 0-1 0 0,0 0 0 0 0,0 0 0 0 0,-1 0 1 0 0,1 0-1 0 0,-1 1 0 0 0,0-1 1 0 0,1 8-1 0 0,0 29 216 0 0,-2 1 0 0 0,-1 0 0 0 0,-12 66 1 0 0,5-43 56 0 0,8-62-232 0 0,-4 40 68 0 0,-3-1 1 0 0,-14 57-1 0 0,14-80-162 0 0,5-17-15 0 0,1 0-80 0 0,1-5-1767 0 0,2-56-2375 0 0,-2 35-1696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6 14711 0 0,'0'0'672'0'0,"-1"0"-9"0"0,-3-2-620 0 0,-1 1 0 0 0,1 0 0 0 0,0 1-1 0 0,-1-1 1 0 0,1 1 0 0 0,-1 0 0 0 0,1 0 0 0 0,0 0 0 0 0,-1 1 0 0 0,1-1 0 0 0,0 1 0 0 0,-5 2-1 0 0,-11 3 446 0 0,-25 11 0 0 0,21-7-89 0 0,-17 7-46 0 0,1 1 1 0 0,1 3-1 0 0,1 1 1 0 0,0 1-1 0 0,2 2 1 0 0,1 2-1 0 0,1 2 1 0 0,-30 32-1 0 0,62-59-354 0 0,0 0 0 0 0,0 0 0 0 0,1 0 0 0 0,-1 0 0 0 0,1 1 0 0 0,-1-1 0 0 0,1 0 0 0 0,0 0 0 0 0,0 1 0 0 0,0-1 0 0 0,0 1 0 0 0,0 2-1 0 0,1-4-4 0 0,0 0-1 0 0,0 1 1 0 0,0-1-1 0 0,0 0 1 0 0,0 0-1 0 0,1 0 1 0 0,-1 0-1 0 0,1 0 1 0 0,-1 0-1 0 0,0 0 1 0 0,1 0-1 0 0,0 0 1 0 0,-1 0-1 0 0,1 0 1 0 0,0 0-1 0 0,-1 0 0 0 0,1-1 1 0 0,0 1-1 0 0,0 0 1 0 0,0 0-1 0 0,-1-1 1 0 0,1 1-1 0 0,0 0 1 0 0,0-1-1 0 0,0 1 1 0 0,0-1-1 0 0,0 0 1 0 0,0 1-1 0 0,0-1 1 0 0,1 0-1 0 0,0 1 1 0 0,9 2-57 0 0,1 0 0 0 0,-1 0 0 0 0,1-1 0 0 0,18 0 0 0 0,50-3-222 0 0,-29 0-34 0 0,-5 0-86 0 0,-10 0-25 0 0,68 7-1 0 0,-93-4 443 0 0,-1 0 0 0 0,1 0 0 0 0,-1 1-1 0 0,0 0 1 0 0,0 1 0 0 0,-1 0 0 0 0,1 0 0 0 0,-1 1-1 0 0,0 1 1 0 0,0-1 0 0 0,9 9 0 0 0,-16-12 13 0 0,1 0 0 0 0,-1 0 0 0 0,0 0 0 0 0,0 0 1 0 0,0 1-1 0 0,-1-1 0 0 0,1 0 0 0 0,0 1 0 0 0,-1 0 0 0 0,0-1 0 0 0,0 1 0 0 0,0 0 1 0 0,0 0-1 0 0,0 0 0 0 0,0 3 0 0 0,0-4 1 0 0,-1 1-1 0 0,0-1 1 0 0,-1 1-1 0 0,1-1 1 0 0,0 1-1 0 0,-1-1 1 0 0,1 0-1 0 0,-1 1 1 0 0,0-1 0 0 0,0 0-1 0 0,0 0 1 0 0,0 1-1 0 0,0-1 1 0 0,0 0-1 0 0,-1 0 1 0 0,1 0 0 0 0,-1 0-1 0 0,1 0 1 0 0,-3 1-1 0 0,-5 5 136 0 0,1-1 0 0 0,-2 0-1 0 0,1 0 1 0 0,-19 9 0 0 0,-44 16 514 0 0,5-10-142 0 0,-112 22-1 0 0,102-29-421 0 0,-94 6 1 0 0,154-22-246 0 0,13-1-3197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15319 0 0,'0'0'1668'0'0,"0"1"-1445"0"0,2 16 437 0 0,-1-1 0 0 0,-3 28 1 0 0,1-3 443 0 0,1-18-574 0 0,1-1-1 0 0,1 1 1 0 0,2 0 0 0 0,7 29-1 0 0,-7-32-345 0 0,0 0 0 0 0,-2 0-1 0 0,0 0 1 0 0,-1 40 0 0 0,-1-57-188 0 0,-2 19 265 0 0,2-24-192 0 0,1 0 0 0 0,-1 0 0 0 0,1 0 0 0 0,0 0 0 0 0,0 1 0 0 0,0-1 0 0 0,0 0 1 0 0,0 1-1 0 0,1-3 0 0 0,3-4 88 0 0,4-9 87 0 0,-1-1-48 0 0,2 0 0 0 0,17-25 0 0 0,164-183 217 0 0,-143 179-455 0 0,1 2 1 0 0,77-55-1 0 0,-110 88-138 0 0,-13 9-154 0 0,1 0 1 0 0,0 0-1 0 0,1 0 1 0 0,5-3-1 0 0,-8 5-443 0 0,9 5-3990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88 114 13847 0 0,'0'0'1056'0'0,"1"1"-722"0"0,1 5-144 0 0,1 0 1 0 0,-1 1 0 0 0,0-1-1 0 0,2 11 1 0 0,-4-15 9 0 0,1-1 0 0 0,-1 0 1 0 0,1 1-1 0 0,-1-1 0 0 0,1 0 0 0 0,0 1 1 0 0,-1-1-1 0 0,1 0 0 0 0,0 0 0 0 0,0 0 0 0 0,0 1 1 0 0,0-1-1 0 0,0 0 0 0 0,0 0 0 0 0,0 0 1 0 0,0-1-1 0 0,1 1 0 0 0,-1 0 0 0 0,0 0 1 0 0,2 0-1 0 0,2 1 253 0 0,1 0 1 0 0,-1 0-1 0 0,10 1 0 0 0,-10-2-283 0 0,5 0 108 0 0,-1 0-1 0 0,1 0 1 0 0,-1-1 0 0 0,1 0-1 0 0,12-2 1 0 0,48-11 286 0 0,-61 11-512 0 0,-2 0-37 0 0,0 1-1 0 0,0-1 1 0 0,-1-1-1 0 0,1 1 1 0 0,0-1-1 0 0,-1 0 1 0 0,0-1-1 0 0,9-5 1 0 0,-12 6-26 0 0,-1 1 0 0 0,1-1 0 0 0,0 0 0 0 0,-1 0-1 0 0,0 0 1 0 0,1 0 0 0 0,-1 0 0 0 0,0-1 0 0 0,-1 1 0 0 0,1-1 0 0 0,-1 1 0 0 0,1-1 0 0 0,-1 1 0 0 0,0-1-1 0 0,0 0 1 0 0,-1 0 0 0 0,1-5 0 0 0,-1 6-47 0 0,1 0-1 0 0,-1 0 0 0 0,0 0 1 0 0,-1-1-1 0 0,1 1 1 0 0,-1 0-1 0 0,1 0 0 0 0,-1 0 1 0 0,0 0-1 0 0,0 0 1 0 0,0 0-1 0 0,-1 0 0 0 0,1 0 1 0 0,-1 0-1 0 0,1 0 1 0 0,-1 1-1 0 0,0-1 0 0 0,0 1 1 0 0,0-1-1 0 0,0 1 1 0 0,-1 0-1 0 0,1 0 0 0 0,-1 0 1 0 0,1 0-1 0 0,-1 0 1 0 0,0 0-1 0 0,1 1 1 0 0,-1-1-1 0 0,0 1 0 0 0,0 0 1 0 0,0 0-1 0 0,0 0 1 0 0,-1 0-1 0 0,1 1 0 0 0,0-1 1 0 0,-6 1-1 0 0,0 0 10 0 0,1 1-1 0 0,-1 1 1 0 0,1 0-1 0 0,0 0 1 0 0,0 0 0 0 0,0 1-1 0 0,0 0 1 0 0,0 1-1 0 0,0 0 1 0 0,1 0-1 0 0,0 0 1 0 0,0 1 0 0 0,0 0-1 0 0,-12 12 1 0 0,-3 5 108 0 0,1 2 1 0 0,-30 40 0 0 0,34-40-2 0 0,1 0 0 0 0,0 1 1 0 0,2 0-1 0 0,2 1 1 0 0,-20 55-1 0 0,31-78-30 0 0,0 0 0 0 0,1 1-1 0 0,-1-1 1 0 0,1 0 0 0 0,0 1-1 0 0,0-1 1 0 0,0 0 0 0 0,0 0-1 0 0,1 1 1 0 0,-1-1 0 0 0,1 0-1 0 0,0 1 1 0 0,0-1 0 0 0,0 0 0 0 0,0 0-1 0 0,0 0 1 0 0,1 0 0 0 0,-1 0-1 0 0,1 0 1 0 0,0-1 0 0 0,0 1-1 0 0,0 0 1 0 0,0-1 0 0 0,1 0-1 0 0,-1 1 1 0 0,1-1 0 0 0,3 3 0 0 0,7 3 166 0 0,1 1 1 0 0,0-2 0 0 0,0 0-1 0 0,23 8 1 0 0,-26-10-108 0 0,-4-3-35 0 0,87 32 640 0 0,-70-25-521 0 0,-20-8-147 0 0,-1 1-1 0 0,1-1 1 0 0,0 1-1 0 0,0-1 1 0 0,-1 0-1 0 0,1-1 1 0 0,0 1-1 0 0,0-1 1 0 0,0 1-1 0 0,0-1 1 0 0,0 0-1 0 0,0-1 1 0 0,5 0-1 0 0,-1-1-153 0 0,0 0-1 0 0,0-1 1 0 0,-1 0-1 0 0,1-1 1 0 0,-1 0-1 0 0,9-5 1 0 0,40-33-2895 0 0,-45 33 2127 0 0,21-18-4339 0 0,2-4-1342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499 110 5983 0 0,'46'-49'1299'0'0,"-24"30"2504"0"0,-6 4 280 0 0,-12 11-2861 0 0,1 0-1 0 0,0 0 0 0 0,0 0 1 0 0,9-6-1 0 0,-12 10-594 0 0,-1 0-559 0 0,-1 1 1 0 0,1-1 0 0 0,0 1-1 0 0,0-1 1 0 0,0 1-1 0 0,-1-1 1 0 0,1 1 0 0 0,0 0-1 0 0,0-1 1 0 0,-1 1 0 0 0,1 0-1 0 0,-1 0 1 0 0,1-1-1 0 0,-1 1 1 0 0,1 0 0 0 0,-1 0-1 0 0,1 0 1 0 0,-1 0-1 0 0,0 0 1 0 0,1 0 0 0 0,-1 0-1 0 0,0 0 1 0 0,0 1-1 0 0,1 4-14 0 0,0 1 0 0 0,0-1-1 0 0,-1 1 1 0 0,0-1 0 0 0,-1 1-1 0 0,1-1 1 0 0,-1 1 0 0 0,-3 9-1 0 0,-19 51 191 0 0,21-59-216 0 0,-276 612 540 0 0,54-198-451 0 0,133-259-106 0 0,88-159-3 0 0,2-3-12 0 0,0 1 0 0 0,0-1 0 0 0,1 0 0 0 0,-1 0 1 0 0,0 1-1 0 0,1-1 0 0 0,0 0 0 0 0,-1 1 1 0 0,1-1-1 0 0,0 0 0 0 0,-1 1 0 0 0,1-1 0 0 0,0 1 1 0 0,0 1-1 0 0,0-3-15 0 0,1 0 0 0 0,-1 1 0 0 0,0-1 0 0 0,0 1 0 0 0,0-1 0 0 0,0 0 0 0 0,1 1 0 0 0,-1-1 0 0 0,0 0 1 0 0,0 1-1 0 0,1-1 0 0 0,-1 0 0 0 0,0 0 0 0 0,0 1 0 0 0,1-1 0 0 0,-1 0 0 0 0,0 0 0 0 0,1 1 0 0 0,-1-1 0 0 0,0 0 0 0 0,1 0 0 0 0,-1 0 1 0 0,1 0-1 0 0,-1 1 0 0 0,0-1 0 0 0,1 0 0 0 0,-1 0 0 0 0,1 0 0 0 0,-1 0 0 0 0,1 0 0 0 0,11 1-233 0 0,-5-1-246 0 0,0-1 0 0 0,-1 0-1 0 0,1 0 1 0 0,-1-1 0 0 0,1 0-1 0 0,10-5 1 0 0,5-3-1254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5983 0 0,'0'0'464'0'0,"-1"1"90"0"0,-3 1 421 0 0,1 1 0 0 0,0 0 0 0 0,0 0 0 0 0,0 0 0 0 0,0 0 0 0 0,1 1 0 0 0,-1-1 0 0 0,1 1 0 0 0,0 0 0 0 0,0-1 0 0 0,-2 6 0 0 0,4-6-745 0 0,-1-1 0 0 0,1 1 0 0 0,-1-1 0 0 0,1 1 1 0 0,0 0-1 0 0,0-1 0 0 0,0 1 0 0 0,0 0 0 0 0,0-1 0 0 0,1 1 0 0 0,-1-1 0 0 0,1 1 0 0 0,0-1 1 0 0,-1 1-1 0 0,1-1 0 0 0,0 1 0 0 0,1-1 0 0 0,-1 1 0 0 0,3 3 0 0 0,4 5 49 0 0,1 0 0 0 0,0-1-1 0 0,1 0 1 0 0,0 0 0 0 0,0-1-1 0 0,1-1 1 0 0,0 1 0 0 0,1-2-1 0 0,-1 0 1 0 0,1 0 0 0 0,1-1 0 0 0,0 0-1 0 0,13 3 1 0 0,-6-3-513 0 0,1-1 1 0 0,-1-1-1 0 0,1-1 1 0 0,0-1-1 0 0,1 0 1 0 0,-1-2-1 0 0,37-4 0 0 0,-54 4-480 0 0,-1 0 0 0 0,1-1-1 0 0,-1 0 1 0 0,0 1-1 0 0,6-3 1 0 0,0-2-7113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0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74 8287 0 0,'3'-13'639'0'0,"1"1"-1"0"0,0 0 1 0 0,1 0-1 0 0,8-13 10406 0 0,-12 32-10759 0 0,0-1 0 0 0,0 1 0 0 0,-1 0 0 0 0,0 0 1 0 0,0-1-1 0 0,0 1 0 0 0,-1 0 0 0 0,-1 6 0 0 0,-3 8-39 0 0,-9 24-1 0 0,7-24-92 0 0,-26 66 337 0 0,-56 105 1 0 0,42-96-448 0 0,-266 637 62 0 0,193-388-107 0 0,117-338 9 0 0,1 0 0 0 0,0 1 0 0 0,0 0 0 0 0,0-1-1 0 0,1 1 1 0 0,1 0 0 0 0,-1 0 0 0 0,1 0 0 0 0,1 8 0 0 0,-1-15-75 0 0,15-3-639 0 0,-11 1 285 0 0,0 0-1 0 0,0 0 0 0 0,-1 0 0 0 0,1-1 0 0 0,0 1 0 0 0,6-5 0 0 0,9-6-7782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61 919 0 0,'-20'-2'16562'0'0,"22"1"-15820"0"0,3-4-39 0 0,1-1 0 0 0,0-1 0 0 0,8-12 0 0 0,-6 8 177 0 0,-5 6-237 0 0,-3 5-620 0 0,0 0 0 0 0,0-1 0 0 0,1 1 1 0 0,-1 0-1 0 0,0 0 0 0 0,0-1 0 0 0,0 1 0 0 0,1 0 0 0 0,-1 0 1 0 0,0-1-1 0 0,0 1 0 0 0,0 0 0 0 0,1 0 0 0 0,-1 0 1 0 0,0-1-1 0 0,1 1 0 0 0,-1 0 0 0 0,0 0 0 0 0,0 0 0 0 0,1 0 1 0 0,-1 0-1 0 0,0 0 0 0 0,1-1 0 0 0,-1 1 0 0 0,0 0 0 0 0,1 0 1 0 0,-1 0-1 0 0,0 0 0 0 0,1 0 0 0 0,-1 0 0 0 0,0 0 1 0 0,1 1-1 0 0,-1-1 0 0 0,0 0 0 0 0,1 0 0 0 0,-1 0 0 0 0,0 0 1 0 0,0 0-1 0 0,1 0 0 0 0,-1 0 0 0 0,1 1 0 0 0,-1-1-43 0 0,36 9-2545 0 0,-22-7 1266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6447 0 0,'0'-1'10083'0'0,"-2"-5"-9186"0"0,2 2-548 0 0,0 1 0 0 0,1-1-1 0 0,-1 1 1 0 0,1 0-1 0 0,0-1 1 0 0,0 1 0 0 0,0 0-1 0 0,0 0 1 0 0,0 0 0 0 0,1-1-1 0 0,-1 1 1 0 0,4-4 0 0 0,0 0-52 0 0,0 0 1 0 0,0 1-1 0 0,1-1 1 0 0,6-5-1 0 0,23-13-148 0 0,-21 18-2512 0 0,-12 6 1081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16 10591 0 0,'0'0'819'0'0,"3"-15"7021"0"0,-20 37-7545 0 0,2 1 0 0 0,0 0 0 0 0,2 1 0 0 0,-16 37 0 0 0,-79 248-197 0 0,99-280-98 0 0,-2-1 0 0 0,-1 0 0 0 0,-21 34 0 0 0,-55 74 0 0 0,85-131 0 0 0,-19 27-33 0 0,21-29-146 0 0,8-11-4754 0 0,2-4 3470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92 549 11231 0 0,'-17'7'583'0'0,"-1"2"-1"0"0,1-1 0 0 0,-22 17 5979 0 0,48-47-5537 0 0,30-67-24 0 0,1 0-684 0 0,-27 65-285 0 0,1 1-1 0 0,2 1 0 0 0,0 0 1 0 0,1 1-1 0 0,1 1 1 0 0,0 1-1 0 0,2 0 0 0 0,0 1 1 0 0,29-18-1 0 0,-15 13-30 0 0,0 2 0 0 0,2 1 0 0 0,1 2 0 0 0,0 1 0 0 0,40-12 0 0 0,-61 24-14 0 0,24-7 52 0 0,54-11 0 0 0,-82 21-14 0 0,0 0 1 0 0,0 1-1 0 0,0 1 0 0 0,0 0 0 0 0,0 0 0 0 0,0 1 1 0 0,-1 1-1 0 0,1 0 0 0 0,15 5 0 0 0,-23-6-19 0 0,0 0 0 0 0,-1 1 0 0 0,1-1 0 0 0,-1 1 0 0 0,0 0 0 0 0,0 0 0 0 0,0 0 0 0 0,0 0 0 0 0,0 1 0 0 0,0-1 0 0 0,0 1 0 0 0,-1 0 0 0 0,1 0 0 0 0,-1 0 0 0 0,0 0 0 0 0,0 0 0 0 0,0 0 0 0 0,0 1 0 0 0,2 5 0 0 0,-3-4 1 0 0,1 1 1 0 0,-1 0-1 0 0,-1 0 0 0 0,1 0 1 0 0,-1 0-1 0 0,0 0 0 0 0,0 0 1 0 0,0 0-1 0 0,-1-1 0 0 0,0 1 1 0 0,-3 11-1 0 0,-1-2-2 0 0,-1 0 0 0 0,0-1 0 0 0,-1 1 0 0 0,-1-1 0 0 0,-17 24 0 0 0,-57 61 39 0 0,61-75-35 0 0,-47 52 50 0 0,-130 113 1 0 0,182-176-96 0 0,-1 0 0 0 0,0-2 0 0 0,-26 14 0 0 0,31-20 5 0 0,1 0-1 0 0,-1 0 0 0 0,0-1 0 0 0,0-1 0 0 0,-1 0 1 0 0,-22 2-1 0 0,33-5-2 0 0,1 0 1 0 0,-1 1-1 0 0,1-1 1 0 0,-1 0-1 0 0,1-1 1 0 0,-1 1-1 0 0,1 0 1 0 0,-1 0-1 0 0,1-1 1 0 0,-1 1-1 0 0,1-1 1 0 0,-1 1-1 0 0,1-1 1 0 0,0 0-1 0 0,-1 1 1 0 0,1-1-1 0 0,-2-2 0 0 0,2 3-37 0 0,1-1 0 0 0,0 1 0 0 0,0 0-1 0 0,0-1 1 0 0,0 1 0 0 0,0-1-1 0 0,0 1 1 0 0,0-1 0 0 0,0 1 0 0 0,0-1-1 0 0,1 1 1 0 0,-1 0 0 0 0,0-1-1 0 0,0 1 1 0 0,0-1 0 0 0,0 1-1 0 0,1 0 1 0 0,-1-1 0 0 0,0 1 0 0 0,0-1-1 0 0,1 1 1 0 0,-1 0 0 0 0,1-1-1 0 0,7-9-1150 0 0,-7 9 920 0 0,12-11-4397 0 0,4-2-1300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25 5063 0 0,'32'-25'15064'0'0,"-33"27"-14594"0"0,-23 24 353 0 0,-39 35 0 0 0,27-28-611 0 0,17-14-149 0 0,-2-1-41 0 0,2 1 0 0 0,1 1 1 0 0,-32 43-1 0 0,25-22-14 0 0,-21 47 0 0 0,37-68 0 0 0,0 2 0 0 0,2-1 0 0 0,0 1 0 0 0,-5 33 0 0 0,11-43 11 0 0,0-1 0 0 0,0 1 0 0 0,1 0 0 0 0,1 0 0 0 0,0 0 0 0 0,0-1 1 0 0,1 1-1 0 0,1 0 0 0 0,0-1 0 0 0,0 0 0 0 0,7 15 0 0 0,-6-19-5 0 0,0 0-1 0 0,0 0 1 0 0,0-1 0 0 0,1 1 0 0 0,0-1 0 0 0,0 0 0 0 0,0 0-1 0 0,1-1 1 0 0,0 1 0 0 0,0-1 0 0 0,0-1 0 0 0,1 1-1 0 0,0-1 1 0 0,0 0 0 0 0,0-1 0 0 0,0 0 0 0 0,13 5-1 0 0,-5-4-785 0 0,0-1 0 0 0,1 0 0 0 0,17 1-1 0 0,-17-4-6519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72 281 12263 0 0,'0'0'1112'0'0,"-5"6"3482"0"0,15-3-4254 0 0,1 0 1 0 0,0 0 0 0 0,-1-1-1 0 0,1 0 1 0 0,0-1 0 0 0,0 0 0 0 0,0-1-1 0 0,0 0 1 0 0,-1-1 0 0 0,15-2 0 0 0,17-5-100 0 0,50-16 0 0 0,-87 22-221 0 0,28-7 8 0 0,0-2 1 0 0,45-22-1 0 0,-67 27-101 0 0,1 0 0 0 0,-1-1 0 0 0,-1 0 0 0 0,1-1 0 0 0,-1 0 1 0 0,-1 0-1 0 0,0-1 0 0 0,0-1 0 0 0,14-18 0 0 0,-20 24 22 0 0,-2 1-1 0 0,1 0 0 0 0,0-1 1 0 0,0 1-1 0 0,-1-1 1 0 0,0 0-1 0 0,0 1 0 0 0,0-1 1 0 0,0 0-1 0 0,-1 0 1 0 0,1 0-1 0 0,-1 0 1 0 0,0 0-1 0 0,-1-6 0 0 0,1 7 26 0 0,-1 1-1 0 0,1 0 1 0 0,-1 0-1 0 0,0 0 1 0 0,0-1-1 0 0,0 1 1 0 0,0 0-1 0 0,0 0 0 0 0,0 0 1 0 0,-1 0-1 0 0,1 1 1 0 0,-1-1-1 0 0,1 0 1 0 0,-1 1-1 0 0,0-1 1 0 0,1 1-1 0 0,-1-1 1 0 0,0 1-1 0 0,0 0 0 0 0,0-1 1 0 0,0 1-1 0 0,0 0 1 0 0,-1 1-1 0 0,1-1 1 0 0,-3-1-1 0 0,-8 0 3 0 0,1 0-1 0 0,-1 0 1 0 0,1 1-1 0 0,-1 1 0 0 0,1 0 1 0 0,-1 1-1 0 0,1 0 1 0 0,-1 1-1 0 0,1 0 1 0 0,0 1-1 0 0,-1 0 1 0 0,1 1-1 0 0,1 0 1 0 0,-1 1-1 0 0,-11 7 1 0 0,-3 3 97 0 0,0 1 0 0 0,1 1 1 0 0,1 1-1 0 0,0 1 1 0 0,-23 26-1 0 0,23-20 52 0 0,1 1-1 0 0,1 2 1 0 0,1 0-1 0 0,1 1 1 0 0,2 1-1 0 0,1 1 1 0 0,-19 49-1 0 0,34-75-81 0 0,0-1 0 0 0,1 1 0 0 0,0 0 0 0 0,0-1-1 0 0,0 1 1 0 0,0 0 0 0 0,1 0 0 0 0,-1 0 0 0 0,1-1 0 0 0,1 1-1 0 0,-1 0 1 0 0,1 0 0 0 0,0 0 0 0 0,0 0 0 0 0,0-1 0 0 0,0 1 0 0 0,1-1-1 0 0,0 1 1 0 0,0-1 0 0 0,0 1 0 0 0,0-1 0 0 0,1 0 0 0 0,0 0-1 0 0,0 0 1 0 0,0 0 0 0 0,0-1 0 0 0,1 1 0 0 0,-1-1 0 0 0,5 3-1 0 0,2 1 156 0 0,0 0-1 0 0,1 0 0 0 0,0-2 0 0 0,21 10 0 0 0,50 11 733 0 0,-50-17-580 0 0,-15-4-216 0 0,119 33 806 0 0,-104-31-826 0 0,0-1 0 0 0,43 2 0 0 0,-54-8-1519 0 0,0-2-4431 0 0,2-1-2286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17 1839 0 0,'10'-7'17426'0'0,"4"-1"-14368"0"0,-13 7-2251 0 0,0 2-514 0 0,1 1-243 0 0,-1 1-1 0 0,0-1 1 0 0,0 1-1 0 0,0-1 1 0 0,0 1 0 0 0,0 0-1 0 0,0-1 1 0 0,-1 1-1 0 0,0 0 1 0 0,1 0-1 0 0,-1-1 1 0 0,0 1 0 0 0,0 0-1 0 0,0 0 1 0 0,-1-1-1 0 0,1 1 1 0 0,-2 4 0 0 0,-2 9 49 0 0,-11 28 0 0 0,8-28-7 0 0,-22 64-4 0 0,-58 174 249 0 0,85-249-339 0 0,-34 148-724 0 0,38-141-2899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14135 0 0,'0'0'4040'0'0,"1"-1"-3161"0"0,3-1-628 0 0,-1-1 0 0 0,1 1 0 0 0,0 0 0 0 0,0 1 1 0 0,0-1-1 0 0,0 1 0 0 0,0 0 0 0 0,0 0 0 0 0,5-1 0 0 0,44-3 1049 0 0,-25 3-727 0 0,97-10 1075 0 0,173-23 264 0 0,94-22-879 0 0,-311 46-1644 0 0,90-23-1 0 0,-88 8-825 0 0,-42 13-1284 0 0,-24 7 1190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 4607 0 0,'-1'0'354'0'0,"-10"-2"400"0"0,-1 1-1 0 0,-16 0 1 0 0,-7 1 8057 0 0,29 1-6151 0 0,46 2-1655 0 0,-13 1-745 0 0,252 24 1317 0 0,-219-17-1401 0 0,-1 1 0 0 0,102 38 0 0 0,-144-45-180 0 0,-4-4 83 0 0,-12-1 38 0 0,-12 6-53 0 0,-252 128 72 0 0,190-100-108 0 0,-2-4 0 0 0,-84 23 0 0 0,117-41 43 0 0,40-11-157 0 0,17-3-1492 0 0,-1 0-579 0 0,2 0-4753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48 7831 0 0,'0'0'706'0'0,"2"-1"-578"0"0,7-4 1683 0 0,-1 0 1 0 0,16-13-1 0 0,-7 0 7905 0 0,-138 80-9522 0 0,-19 7-164 0 0,-74-5-30 0 0,109-36 0 0 0,101-28-1 0 0,-11 8-37 0 0,14-7-154 0 0,12-2-7159 0 0,1 0 5541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12695 0 0,'0'0'2811'0'0,"-6"7"-1284"0"0,-60 92 1498 0 0,39-53-2910 0 0,-28 66-1 0 0,37-75-114 0 0,-9 28 0 0 0,24-54 0 0 0,2-8 0 0 0,1 0 0 0 0,-1-1 0 0 0,0 1 0 0 0,0 0 0 0 0,-1-1 0 0 0,1 1 0 0 0,0 0 0 0 0,-1-1 0 0 0,0 0 0 0 0,1 1 0 0 0,-1-1 0 0 0,0 0 0 0 0,0 0 0 0 0,-4 3 0 0 0,-5 8-11 0 0,-16 21 1 0 0,18-21-62 0 0,8-12 5 0 0,13 2-13 0 0,-4-3 100 0 0,0-1 0 0 0,0 1 0 0 0,0-1 0 0 0,0-1 0 0 0,-1 0 0 0 0,1 0 0 0 0,11-4 0 0 0,3-1 36 0 0,170-56 168 0 0,-177 57-320 0 0,1 0-1 0 0,-1 0 1 0 0,1 2 0 0 0,1 0-1 0 0,-1 1 1 0 0,27-2 0 0 0,-32 6-690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45 6911 0 0,'1'-2'528'0'0,"6"-10"-326"0"0,-6 8 62 0 0,1 1 1 0 0,0-1 0 0 0,0 1 0 0 0,0 0 0 0 0,5-6 1779 0 0,-7 9-1931 0 0,0 0 1 0 0,0 0 0 0 0,0 0-1 0 0,0-1 1 0 0,0 1 0 0 0,0 0-1 0 0,0 0 1 0 0,0 0 0 0 0,0-1-1 0 0,0 1 1 0 0,0 0 0 0 0,1 0-1 0 0,-1 0 1 0 0,0 0 0 0 0,0-1-1 0 0,0 1 1 0 0,0 0 0 0 0,0 0-1 0 0,1 0 1 0 0,-1 0 0 0 0,0 0-1 0 0,0-1 1 0 0,0 1 0 0 0,0 0-1 0 0,1 0 1 0 0,-1 0 0 0 0,0 0-1 0 0,0 0 1 0 0,0 0 0 0 0,1 0-1 0 0,-1 0 1 0 0,0 0 0 0 0,0 0-1 0 0,1 0 1 0 0,-1 0 0 0 0,0 0-1 0 0,0 0 1 0 0,0 0 0 0 0,1 0-1 0 0,-1 0 1 0 0,0 0 0 0 0,0 0-1 0 0,0 0 1 0 0,1 0 0 0 0,-1 0-1 0 0,0 0 1 0 0,0 1 0 0 0,0-1-1 0 0,0 0 1 0 0,1 0 0 0 0,-1 0-1 0 0,9 6 1099 0 0,-8-5-1131 0 0,0 1-1 0 0,0 0 1 0 0,0-1 0 0 0,0 1-1 0 0,0 0 1 0 0,0 0-1 0 0,-1 0 1 0 0,1 0-1 0 0,-1 0 1 0 0,1 0 0 0 0,-1 0-1 0 0,0 0 1 0 0,0 0-1 0 0,0 0 1 0 0,0 0-1 0 0,0 3 1 0 0,-8 34 512 0 0,6-31-481 0 0,-9 26 166 0 0,-1-1 1 0 0,-2 0-1 0 0,-25 44 0 0 0,-7 15-144 0 0,-71 189-54 0 0,88-210-86 0 0,9-28 20 0 0,-6 18-1125 0 0,26-59 555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4143 0 0,'0'0'319'0'0,"-8"9"4297"0"0,7-7-4100 0 0,1 0-1 0 0,-1 0 1 0 0,1 1-1 0 0,-1-1 1 0 0,1 0-1 0 0,0 1 1 0 0,0-1 0 0 0,0 0-1 0 0,0 1 1 0 0,0-1-1 0 0,1 4 1 0 0,1-1-175 0 0,-1 1 0 0 0,1-1 0 0 0,0 0 0 0 0,5 8 0 0 0,0-1-152 0 0,1-1 1 0 0,0 0-1 0 0,12 12 0 0 0,40 48 807 0 0,54 79-1 0 0,-93-119-827 0 0,-1 0 1 0 0,23 52-1 0 0,-34-62-106 0 0,-1 1 0 0 0,-1-1 1 0 0,-1 1-1 0 0,-1 1 0 0 0,3 30 1 0 0,-6-31-12 0 0,-2 0 1 0 0,0 1 0 0 0,-1-1 0 0 0,-2 1 0 0 0,0-1 0 0 0,-7 23 0 0 0,2-15 42 0 0,-3 0 0 0 0,0-1 0 0 0,-27 49 0 0 0,5-24-42 0 0,-2-1 0 0 0,-3-2-1 0 0,-76 80 1 0 0,72-89-68 0 0,41-41-61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1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70 9615 0 0,'-8'-3'8417'0'0,"50"-7"-6697"0"0,-3 0-859 0 0,5-3-77 0 0,-16 5-715 0 0,0 0 0 0 0,0 2 1 0 0,33-3-1 0 0,-47 8-929 0 0,8-1-5633 0 0,-11 2 307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13415 0 0,'0'0'4138'0'0,"2"-1"-3228"0"0,113-43 3034 0 0,-87 38-3713 0 0,0 1 1 0 0,1 1-1 0 0,0 2 0 0 0,0 0 1 0 0,29 4-1 0 0,37-3-4507 0 0,-77-1-673 0 0,0-1-1342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11519 0 0,'0'0'2531'0'0,"-1"3"-1078"0"0,-5 46-603 0 0,-4 26 2653 0 0,-33 123 0 0 0,-87 161-3503 0 0,59-174 0 0 0,7-35 2 0 0,34-85-17 0 0,28-61-100 0 0,1-1-95 0 0,-1 0 0 0 0,1 1 0 0 0,-1-1 0 0 0,1 1-1 0 0,0-1 1 0 0,1 1 0 0 0,-2 5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3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809 666 2759 0 0,'1'2'4756'0'0,"2"7"1256"0"0,-2-8-5205 0 0,1 1-645 0 0,0-1-1 0 0,0 1 1 0 0,1-1 0 0 0,-1 1 0 0 0,1-1-1 0 0,-1 0 1 0 0,1 0 0 0 0,-1 0-1 0 0,1 0 1 0 0,0-1 0 0 0,-1 1-1 0 0,1-1 1 0 0,0 1 0 0 0,-1-1 0 0 0,1 0-1 0 0,0 0 1 0 0,0 0 0 0 0,-1-1-1 0 0,1 1 1 0 0,0-1 0 0 0,-1 1 0 0 0,1-1-1 0 0,4-2 1 0 0,6-2 76 0 0,0-1 0 0 0,0 0 0 0 0,16-11 0 0 0,-13 6-51 0 0,0-1-1 0 0,-1 0 0 0 0,0-1 1 0 0,-1-1-1 0 0,0-1 0 0 0,20-28 1 0 0,-18 21-133 0 0,-2-1 0 0 0,-1-1 1 0 0,0 0-1 0 0,13-37 0 0 0,-10 7-720 0 0,-2 0 0 0 0,-2 0 0 0 0,5-64 0 0 0,-16 109 550 0 0,-1-1 1 0 0,1 1-1 0 0,-2 0 0 0 0,1 0 0 0 0,-3-10 0 0 0,3 17 99 0 0,-1 0 0 0 0,1 0-1 0 0,-1 0 1 0 0,0 0 0 0 0,0 0 0 0 0,0 0-1 0 0,0 0 1 0 0,0 0 0 0 0,0 0 0 0 0,0 0 0 0 0,-1 0-1 0 0,-1-1 1 0 0,2 2 14 0 0,0 1 0 0 0,0-1 0 0 0,0 0-1 0 0,0 1 1 0 0,0-1 0 0 0,-1 0 0 0 0,1 1 0 0 0,0 0 0 0 0,0-1-1 0 0,-1 1 1 0 0,1 0 0 0 0,0 0 0 0 0,0-1 0 0 0,-1 1 0 0 0,1 0-1 0 0,0 0 1 0 0,-1 1 0 0 0,1-1 0 0 0,0 0 0 0 0,-1 0 0 0 0,1 1-1 0 0,-1-1 1 0 0,-7 3 31 0 0,2-1 0 0 0,-1 1 0 0 0,0 0 0 0 0,0 1 0 0 0,1 0 0 0 0,0 0 0 0 0,0 0-1 0 0,0 1 1 0 0,0 0 0 0 0,1 1 0 0 0,0-1 0 0 0,0 1 0 0 0,-6 7 0 0 0,-172 234 744 0 0,106-129-713 0 0,-100 202-1 0 0,90-100-58 0 0,66-155 0 0 0,-3 0 0 0 0,-51 91 0 0 0,44-107 17 0 0,-3-2 1 0 0,-55 59-1 0 0,34-43 7 0 0,-65 72 66 0 0,55-63 22 0 0,54-62 43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63 3223 0 0,'0'0'143'0'0,"-2"1"-3"0"0,-4 5 90 0 0,-20 25 15396 0 0,36-28-13814 0 0,-5-2-1568 0 0,0-1 0 0 0,1 1 0 0 0,-1-1-1 0 0,1 0 1 0 0,-1-1 0 0 0,1 1 0 0 0,8-3 0 0 0,41-13 695 0 0,-37 11-709 0 0,53-18 598 0 0,131-23 1 0 0,-103 36-944 0 0,-59 8-2738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 3223 0 0,'-13'-1'1390'0'0,"8"1"2740"0"0,3 1-3536 0 0,0 0 0 0 0,-1 0-1 0 0,1 1 1 0 0,0-1-1 0 0,0 1 1 0 0,0-1-1 0 0,0 1 1 0 0,0 0 0 0 0,1 0-1 0 0,-1 0 1 0 0,-2 3-1 0 0,1 0-134 0 0,0 0-1 0 0,0 0 1 0 0,1 1-1 0 0,-3 8 1 0 0,0 4-4 0 0,0 1 0 0 0,-1 19 0 0 0,6-38-452 0 0,-9 72 547 0 0,-19 114-200 0 0,20-148-327 0 0,-2-1-1 0 0,-26 68 1 0 0,27-88-32 0 0,-1-1 1 0 0,0 1-1 0 0,-1-2 0 0 0,-17 20 0 0 0,13-16-337 0 0,13-18-66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128 386 7367 0 0,'-2'0'334'0'0,"-22"3"111"0"0,-9 0 322 0 0,31-3-377 0 0,0 0-1 0 0,0 0 0 0 0,0 0 0 0 0,0-1 1 0 0,1 1-1 0 0,-1-1 0 0 0,0 1 0 0 0,-3-2 1395 0 0,-9-5 75 0 0,12 6-1733 0 0,-1 0 0 0 0,1 0 0 0 0,0-1 1 0 0,0 1-1 0 0,0 0 0 0 0,0-1 0 0 0,0 0 0 0 0,1 1 0 0 0,-1-1 1 0 0,0 0-1 0 0,1 0 0 0 0,-1 0 0 0 0,1 0 0 0 0,-1 0 0 0 0,1 0 0 0 0,0 0 1 0 0,0 0-1 0 0,0 0 0 0 0,-1-4 0 0 0,2 2-43 0 0,0 1-1 0 0,0 0 0 0 0,0 0 1 0 0,0 0-1 0 0,0 0 0 0 0,1 0 1 0 0,-1 0-1 0 0,1-1 1 0 0,0 1-1 0 0,0 0 0 0 0,0 1 1 0 0,0-1-1 0 0,2-4 1 0 0,3-2-6 0 0,0-1 1 0 0,1 1-1 0 0,0 0 1 0 0,0 1-1 0 0,1 0 1 0 0,0 0 0 0 0,13-10-1 0 0,52-31 51 0 0,125-64 0 0 0,-178 103 64 0 0,1 0 0 0 0,-1 2 0 0 0,33-9 0 0 0,-42 14-72 0 0,-1 1 0 0 0,1 0 0 0 0,0 1 0 0 0,0 0 0 0 0,0 0 0 0 0,0 2 0 0 0,0-1 0 0 0,0 1 0 0 0,11 3 0 0 0,-17-2-100 0 0,0-1 1 0 0,0 1-1 0 0,0 0 0 0 0,0 1 1 0 0,-1-1-1 0 0,1 1 0 0 0,-1 0 0 0 0,0 0 1 0 0,0 1-1 0 0,0-1 0 0 0,0 1 1 0 0,-1 0-1 0 0,1 0 0 0 0,-1 0 0 0 0,0 0 1 0 0,0 0-1 0 0,-1 1 0 0 0,1-1 1 0 0,-1 1-1 0 0,0 0 0 0 0,0 0 0 0 0,-1 0 1 0 0,2 6-1 0 0,0 0 0 0 0,-1-1 0 0 0,-1 1 0 0 0,0 0 0 0 0,0 0 0 0 0,-1 0 0 0 0,-1 0 0 0 0,1 0 0 0 0,-2-1 0 0 0,1 1 0 0 0,-5 12 0 0 0,2-13-7 0 0,0 1-1 0 0,0-2 1 0 0,-1 1 0 0 0,-1 0-1 0 0,1-1 1 0 0,-1 0 0 0 0,-1-1-1 0 0,-12 14 1 0 0,-8 3 53 0 0,-34 27-1 0 0,39-34-57 0 0,-102 74-514 0 0,100-77 353 0 0,0-2-1 0 0,-1-1 0 0 0,-42 16 0 0 0,65-28 119 0 0,-4 3-160 0 0,-1 0-1 0 0,1-1 1 0 0,-1 0-1 0 0,0-1 1 0 0,1 0-1 0 0,-1 0 0 0 0,0 0 1 0 0,0-1-1 0 0,0 0 1 0 0,0 0-1 0 0,-7-1 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 8751 0 0,'0'0'674'0'0,"1"0"-438"0"0,7-3 6082 0 0,-9 14-5267 0 0,-1-6-890 0 0,0 0 0 0 0,0 1 0 0 0,-1-1 0 0 0,1-1 0 0 0,-1 1 0 0 0,0 0 0 0 0,-1-1 0 0 0,1 1 1 0 0,-8 6-1 0 0,0-1 307 0 0,1 0 0 0 0,-21 13 1 0 0,-20 15-96 0 0,3 2 0 0 0,-69 72 0 0 0,98-93-355 0 0,-10 11-2 0 0,1 0 0 0 0,2 2 0 0 0,1 1 0 0 0,2 1 0 0 0,1 1 0 0 0,2 1 0 0 0,-17 42 0 0 0,32-64 36 0 0,0 1-1 0 0,0 0 1 0 0,2 0-1 0 0,0 1 1 0 0,1-1-1 0 0,0 1 1 0 0,1 18 0 0 0,1-27-28 0 0,1 0 0 0 0,-1 0 0 0 0,2 0 0 0 0,-1 0 0 0 0,1 0 0 0 0,-1 0 0 0 0,2 0 1 0 0,-1-1-1 0 0,1 1 0 0 0,0-1 0 0 0,1 1 0 0 0,-1-1 0 0 0,1 0 0 0 0,0 0 0 0 0,1-1 1 0 0,0 1-1 0 0,8 7 0 0 0,-3-5-67 0 0,0-1 1 0 0,0-1 0 0 0,0 0-1 0 0,1 0 1 0 0,0-1-1 0 0,0 0 1 0 0,1-1-1 0 0,-1 0 1 0 0,1-1 0 0 0,0 0-1 0 0,21 2 1 0 0,-22-5-1199 0 0,-1 0 0 0 0,0 0-1 0 0,0-1 1 0 0,0 0 0 0 0,10-3 0 0 0,-2 0-4882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14 18255 0 0,'0'0'836'0'0,"1"-1"-18"0"0,1-1-704 0 0,-1 1 1 0 0,1 0-1 0 0,0 0 1 0 0,0 0-1 0 0,0 0 1 0 0,0 0-1 0 0,0 0 1 0 0,0 0-1 0 0,0 1 1 0 0,0-1-1 0 0,0 1 1 0 0,0-1-1 0 0,0 1 1 0 0,0 0-1 0 0,3 0 1 0 0,-3 0 55 0 0,0 0 373 0 0,9 20 266 0 0,-11-11-727 0 0,1 0-1 0 0,-2 0 1 0 0,1 0-1 0 0,-1-1 1 0 0,-1 1-1 0 0,1 0 1 0 0,-2-1-1 0 0,-4 14 1 0 0,3-8-3 0 0,-42 129 192 0 0,19-67-265 0 0,-20 105 0 0 0,39-133-3 0 0,-6 29-447 0 0,13-73 501 0 0,-1-1-712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47 225 12871 0 0,'-47'2'7491'0'0,"50"-3"-6842"0"0,149-41 2565 0 0,-108 31-2735 0 0,32-8 179 0 0,22-6 224 0 0,111-13 1 0 0,111-14-464 0 0,-158 23-862 0 0,-144 26 159 0 0,19-3-255 0 0,-14 6-2935 0 0,-20 11 786 0 0,-4 1 1273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12439 0 0,'0'0'10215'0'0,"0"2"-9718"0"0,-1 3-357 0 0,0 0 0 0 0,0 0 0 0 0,0-1 0 0 0,0 1 0 0 0,-1 0-1 0 0,0 0 1 0 0,0-1 0 0 0,0 1 0 0 0,-1-1 0 0 0,1 1 0 0 0,-6 6 0 0 0,-6 7-109 0 0,-20 19 0 0 0,32-35 0 0 0,-136 133 45 0 0,50-57-76 0 0,-84 70 0 0 0,153-134 0 0 0,-47 35 0 0 0,-81 76 0 0 0,146-121 0 0 0,6-2 0 0 0,10-4 0 0 0,-14 2 0 0 0,68-18 62 0 0,-18 4-7 0 0,-19 7 175 0 0,1 2-1 0 0,-1 1 0 0 0,1 2 1 0 0,56 3-1 0 0,-51-1-187 0 0,0-2 0 0 0,0-1 0 0 0,43-10 1 0 0,-64 10-120 0 0,11-3-164 0 0,-20 3-637 0 0,0 2 1 0 0,0-1-1 0 0,16-1 0 0 0,-34 15-7547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42 8751 0 0,'1'-1'674'0'0,"26"-25"1716"0"0,-14 12 9898 0 0,-14 16-11903 0 0,-4 18-229 0 0,-1-1-1 0 0,-1 0 0 0 0,0 0 0 0 0,-15 24 0 0 0,-48 70-4 0 0,-2 5-127 0 0,43-59-24 0 0,24-49 0 0 0,1-5 0 0 0,-7 4 0 0 0,4-4 0 0 0,5-1 0 0 0,7-3 0 0 0,8-2 0 0 0,-12 1 0 0 0,235-46-2 0 0,-133 23 89 0 0,107-18 451 0 0,-141 26-550 0 0,-67 14-140 0 0,-4 3-674 0 0,-27 16-1942 0 0,6-7 1143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16 9215 0 0,'0'0'707'0'0,"1"-1"-464"0"0,8-9 5753 0 0,-5 6-3556 0 0,-4 4-1901 0 0,0 0-472 0 0,1 0 1 0 0,-1 0-1 0 0,0 0 1 0 0,0 0-1 0 0,0 0 0 0 0,0-1 1 0 0,0 1-1 0 0,0 0 1 0 0,0 0-1 0 0,0 0 1 0 0,0 0-1 0 0,1 0 0 0 0,-1 0 1 0 0,0 0-1 0 0,0 0 1 0 0,0 0-1 0 0,0 0 1 0 0,0 0-1 0 0,0 0 0 0 0,0 0 1 0 0,0 0-1 0 0,1 0 1 0 0,-1 0-1 0 0,0 0 1 0 0,0 1-1 0 0,0-1 0 0 0,0 0 1 0 0,1 0 471 0 0,-1 0-471 0 0,0 0-1 0 0,0 0 0 0 0,0 0 1 0 0,0 1-1 0 0,0-1 1 0 0,0 0-1 0 0,0 0 1 0 0,0 0-1 0 0,0 0 0 0 0,0 0 1 0 0,0 0-1 0 0,0 0 1 0 0,0 1-1 0 0,2 10 136 0 0,-1 0 0 0 0,-1 0 1 0 0,0 0-1 0 0,0 0 0 0 0,-1 0 0 0 0,-1 0 0 0 0,-3 15 1 0 0,-28 80 432 0 0,27-88-546 0 0,-11 32 82 0 0,-118 399 176 0 0,130-401-1375 0 0,16-47-298 0 0,1-7-316 0 0,4-3-374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12439 0 0,'-15'0'566'0'0,"12"0"-6"0"0,2 2-363 0 0,-1 1 121 0 0,1 0-1 0 0,0 0 1 0 0,-1 0-1 0 0,1 0 1 0 0,0 0 0 0 0,1 1-1 0 0,-1-1 1 0 0,1 0-1 0 0,-1 1 1 0 0,1-1 0 0 0,0 1-1 0 0,0-1 1 0 0,0 0-1 0 0,1 1 1 0 0,-1-1 0 0 0,1 1-1 0 0,0-1 1 0 0,2 4 0 0 0,2 7 131 0 0,1-1 0 0 0,0 0 0 0 0,10 13 0 0 0,-3-3-292 0 0,58 90 743 0 0,88 109-1 0 0,-80-115-432 0 0,-63-84-359 0 0,65 91 417 0 0,-63-84-371 0 0,0 0 0 0 0,13 34-1 0 0,-24-47-100 0 0,-1 0 0 0 0,0 0 0 0 0,-2 1 0 0 0,0 0 0 0 0,3 26 0 0 0,-7-30-43 0 0,1 0 1 0 0,-2-1-1 0 0,0 1 1 0 0,-1 0-1 0 0,0-1 0 0 0,-1 1 1 0 0,0-1-1 0 0,-7 16 1 0 0,4-13 56 0 0,-2 0 1 0 0,0-1-1 0 0,0 0 1 0 0,-12 14 0 0 0,-46 51 599 0 0,42-53-464 0 0,2 1-1 0 0,-24 37 1 0 0,18-7-299 0 0,28-57 1 0 0,-5 16-6154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5983 0 0,'2'0'12088'0'0,"31"-6"-11125"0"0,-1-1 0 0 0,32-11-1 0 0,-3 0-377 0 0,376-126 1594 0 0,-155 45-2415 0 0,-268 95-335 0 0,19-7-84 0 0,-9 6-7324 0 0,-17 3 1808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6 103 9671 0 0,'-6'-7'12688'0'0,"10"4"-12470"0"0,0 0 0 0 0,0 0 0 0 0,-1 0-1 0 0,2 1 1 0 0,-1 0 0 0 0,0-1 0 0 0,0 1 0 0 0,7-1-1 0 0,41-10 206 0 0,-22 6-182 0 0,129-29 376 0 0,-119 29-1576 0 0,0 3 0 0 0,41-1 0 0 0,-69 5-1101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 9671 0 0,'-5'4'12295'0'0,"13"0"-11915"0"0,0-1 0 0 0,0 0-1 0 0,0 0 1 0 0,0-1 0 0 0,1 0 0 0 0,-1-1 0 0 0,15 2 0 0 0,64-3 917 0 0,-70-2-1172 0 0,-1-1 1 0 0,22-5 0 0 0,7-2-46 0 0,51-12-788 0 0,-7 2-3317 0 0,-64 15 1734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 12815 0 0,'4'-3'6559'0'0,"-66"106"-4116"0"0,-22 38-1269 0 0,-143 297-678 0 0,187-354-711 0 0,-32 105-1 0 0,72-188-413 0 0,11-1-6855 0 0,3-5 1036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25 144 11055 0 0,'-7'0'1144'0'0,"-11"-2"11343"0"0,19 1-11926 0 0,4-2-377 0 0,-1 0-1 0 0,1 0 1 0 0,0 1-1 0 0,0-1 0 0 0,0 1 1 0 0,0 1-1 0 0,6-3 1 0 0,5-1-55 0 0,36-14 87 0 0,127-43 122 0 0,-146 53-313 0 0,0 1 0 0 0,0 1 0 0 0,52-2 0 0 0,-78 8-96 0 0,-1 1 0 0 0,1 1 0 0 0,0-1 0 0 0,-1 1-1 0 0,1 1 1 0 0,0-1 0 0 0,6 3 0 0 0,26 13-4086 0 0,-30-12 2475 0 0,2-2-49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2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34 12463 0 0,'1'0'572'0'0,"9"-3"-172"0"0,-1-1 0 0 0,0 0 0 0 0,15-8 0 0 0,-6 2 7520 0 0,-24 10-6863 0 0,-10 3-1170 0 0,3 2 147 0 0,0 1 1 0 0,1 0-1 0 0,-1 1 0 0 0,1 0 0 0 0,-13 10 1 0 0,-53 49 125 0 0,64-53-154 0 0,-77 70-6 0 0,-114 135 0 0 0,195-205-10 0 0,0 0 0 0 0,1 0 1 0 0,0 0-1 0 0,1 1 0 0 0,1 1 0 0 0,-10 24 0 0 0,15-30 0 0 0,-1-1 1 0 0,2 1-1 0 0,-1 0 1 0 0,1 0-1 0 0,0 0 0 0 0,1-1 1 0 0,0 1-1 0 0,0 0 0 0 0,1 0 1 0 0,0 0-1 0 0,1 0 0 0 0,0 0 1 0 0,4 12-1 0 0,3 2-92 0 0,2 0 1 0 0,1 0-1 0 0,15 23 0 0 0,48 59-327 0 0,12-3 4 0 0,-1-1 69 0 0,-60-67 353 0 0,-2 1-1 0 0,-1 1 1 0 0,-1 1 0 0 0,31 79 0 0 0,-46-98 11 0 0,-2 1 1 0 0,-1 0 0 0 0,0-1-1 0 0,-1 1 1 0 0,1 31-1 0 0,-5-35 3 0 0,1 0 0 0 0,-2 0-1 0 0,0 0 1 0 0,-1-1 0 0 0,0 1 0 0 0,-2-1-1 0 0,-10 28 1 0 0,3-20 6 0 0,0 0 1 0 0,-1-1-1 0 0,-1-1 0 0 0,-1 0 0 0 0,0-1 1 0 0,-2 0-1 0 0,0-2 0 0 0,-1 0 0 0 0,-1-1 1 0 0,0 0-1 0 0,-29 15 0 0 0,-9 2 318 0 0,-1-2 0 0 0,-1-3 0 0 0,-66 21 0 0 0,89-37-279 0 0,-72 17 1 0 0,106-29-134 0 0,10-7-3566 0 0,0 0-3693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4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20 10103 0 0,'0'0'2876'0'0,"2"-1"-1894"0"0,4-5-49 0 0,-5 4-238 0 0,1 1-102 0 0,5-7 1480 0 0,-5 6-1797 0 0,-20 21 2262 0 0,-66 68-2424 0 0,67-72-136 0 0,0-1 1 0 0,-22 15-1 0 0,-48 23-107 0 0,52-32 115 0 0,25-12 14 0 0,9-6 14 0 0,0 0-1 0 0,1 0 1 0 0,-1-1-1 0 0,1 1 1 0 0,0 0-1 0 0,-1 0 1 0 0,1 0-1 0 0,0-1 1 0 0,0 1-1 0 0,0 0 1 0 0,1 0-1 0 0,-1 0 1 0 0,1 2 0 0 0,-1-1 100 0 0,2-1-2 0 0,2 3-54 0 0,0-1-1 0 0,0 0 0 0 0,0-1 1 0 0,0 1-1 0 0,1-1 1 0 0,-1 0-1 0 0,1 0 0 0 0,0 0 1 0 0,0-1-1 0 0,0 0 0 0 0,0 0 1 0 0,0 0-1 0 0,1 0 1 0 0,-1-1-1 0 0,1 0 0 0 0,-1 0 1 0 0,1 0-1 0 0,-1-1 1 0 0,1 0-1 0 0,-1 0 0 0 0,9-1 1 0 0,22-5 536 0 0,0-1 0 0 0,-1-2 0 0 0,60-23 0 0 0,-78 27-369 0 0,-10 2-209 0 0,1 0 0 0 0,0 0 0 0 0,-1 0 1 0 0,0-1-1 0 0,1 1 0 0 0,-1-2 0 0 0,-1 1 0 0 0,1-1 0 0 0,-1 0 0 0 0,0-1 0 0 0,0 1 0 0 0,6-8 0 0 0,-10 10-14 0 0,4-4 22 0 0,0 0 0 0 0,0-1 0 0 0,-1 0 1 0 0,6-10-1 0 0,-9 15-10 0 0,-1 0 0 0 0,1-1 0 0 0,-1 1 1 0 0,0 0-1 0 0,0-1 0 0 0,0 1 0 0 0,-1-1 0 0 0,1 1 1 0 0,-1-1-1 0 0,1 1 0 0 0,-1-1 0 0 0,-1 0 1 0 0,0-6-1 0 0,1 6 40 0 0,-4-1-31 0 0,-4-3 86 0 0,-21-16-26 0 0,7 3-83 0 0,19 18-2 0 0,1 1-1 0 0,-1-1 0 0 0,-1 1 1 0 0,1 0-1 0 0,0 0 1 0 0,0 0-1 0 0,-1 0 1 0 0,1 1-1 0 0,-1-1 0 0 0,1 1 1 0 0,-1 0-1 0 0,0 0 1 0 0,0 0-1 0 0,1 0 1 0 0,-1 1-1 0 0,0-1 1 0 0,0 1-1 0 0,0 0 0 0 0,-5 1 1 0 0,-3 0-130 0 0,8-1 106 0 0,0 1 0 0 0,1-1 0 0 0,-1 1-1 0 0,0 0 1 0 0,1 0 0 0 0,-5 3-1 0 0,-4 0-30 0 0,-1 0-108 0 0,-20 11-1 0 0,-7 1-1435 0 0,40-15 1488 0 0,-1-1 1 0 0,1 0-1 0 0,-1 0 0 0 0,1 0 1 0 0,-1 0-1 0 0,1 0 0 0 0,-1 0 0 0 0,1 0 1 0 0,-1 0-1 0 0,1 0 0 0 0,0 0 1 0 0,-1 0-1 0 0,1 0 0 0 0,-1 0 1 0 0,1 0-1 0 0,-1 0 0 0 0,1 0 0 0 0,-1-1 1 0 0,1 1-1 0 0,0 0 0 0 0,-1 0 1 0 0,1 0-1 0 0,-1-1 0 0 0,1 1 0 0 0,0 0 1 0 0,-1-1-1 0 0,1 1 0 0 0,0 0 1 0 0,-1-1-1 0 0,1 1 0 0 0,0 0 0 0 0,0-1 1 0 0,-1 1-1 0 0,1-1 0 0 0,0 1 1 0 0,0 0-1 0 0,0-1 0 0 0,-1 1 0 0 0,1-1 1 0 0,0 1-1 0 0,0-1 0 0 0,0-1-182 0 0,0 0-1 0 0,-1 1 1 0 0,1-1-1 0 0,0 0 1 0 0,0 0-1 0 0,1 1 1 0 0,-1-1-1 0 0,0 0 0 0 0,1-2 1 0 0,5-10-1148 0 0,2 1 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4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51 3223 0 0,'0'0'143'0'0,"1"-1"206"0"0,62-48 19126 0 0,-73 76-19425 0 0,-2 0 1 0 0,-22 39-1 0 0,-39 49-269 0 0,48-76 117 0 0,-15 14-8 0 0,39-52 247 0 0,2-2-73 0 0,7-7 26 0 0,-5 5-63 0 0,4-7 80 0 0,-6 9-68 0 0,17-2-166 0 0,5-2 339 0 0,33-11 0 0 0,-35 9-45 0 0,0 1 1 0 0,23-4 0 0 0,-32 8-149 0 0,-3 1 0 0 0,0 0 1 0 0,-1 0-1 0 0,1 0 0 0 0,0 2 0 0 0,-1-1 0 0 0,18 3 0 0 0,-17-1-52 0 0,-8-2-135 0 0,-5 9-1592 0 0,0-4 1019 0 0,0 0 1 0 0,0-1 0 0 0,0 0-1 0 0,-1 0 1 0 0,0 0-1 0 0,0 0 1 0 0,0-1-1 0 0,-8 5 1 0 0,0-2-5187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1:4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22 5527 0 0,'18'-21'19960'0'0,"-18"23"-19847"0"0,0 4-98 0 0,1 0 0 0 0,-2-1 0 0 0,1 1-1 0 0,-1 0 1 0 0,0 0 0 0 0,0-1-1 0 0,0 1 1 0 0,-1-1 0 0 0,-2 8-1 0 0,-27 51 381 0 0,19-41-281 0 0,-79 139 22 0 0,50-91-113 0 0,23-37-23 0 0,1 2 0 0 0,2 0 0 0 0,-14 50 0 0 0,26-78 2 0 0,2-4-5 0 0,0-1-1 0 0,0 0 1 0 0,0 1 0 0 0,1-1-1 0 0,-1 0 1 0 0,1 1 0 0 0,0-1-1 0 0,0 1 1 0 0,0-1 0 0 0,0 1-1 0 0,1-1 1 0 0,1 7 0 0 0,-2-9-340 0 0,0 0 0 0 0,0 0 0 0 0,0 0 0 0 0,0 0-1 0 0,0 0 1 0 0,0 0 0 0 0,0 0 0 0 0,-1 0 0 0 0,1 0 0 0 0,0 0 0 0 0,0 0 0 0 0,-1 0 0 0 0,1 0 0 0 0,-1 0 0 0 0,1 0 0 0 0,-1 1 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2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133 138 2303 0 0,'0'0'6363'0'0,"-9"-4"-4006"0"0,6 4-2182 0 0,-3-2 257 0 0,0 1 0 0 0,0 0 0 0 0,-1 0 1 0 0,1 1-1 0 0,0-1 0 0 0,-1 1 0 0 0,1 1 0 0 0,-11 1 0 0 0,-32 10 5695 0 0,49-12-6109 0 0,0 0 1 0 0,-1 0-1 0 0,1 0 1 0 0,0-1-1 0 0,-1 1 0 0 0,1 0 1 0 0,0 0-1 0 0,0-1 1 0 0,-1 1-1 0 0,1 0 1 0 0,0 0-1 0 0,0-1 1 0 0,0 1-1 0 0,-1 0 0 0 0,1-1 1 0 0,0 1-1 0 0,0 0 1 0 0,0-1-1 0 0,0 1 1 0 0,0 0-1 0 0,-1-1 1 0 0,1 1-1 0 0,0 0 0 0 0,0-1 1 0 0,0 1-1 0 0,0-1 1 0 0,0 1-1 0 0,0 0 1 0 0,0-1-1 0 0,0 1 1 0 0,1 0-1 0 0,-1-1 0 0 0,0 0 1 0 0,3-13 131 0 0,0 10-140 0 0,-1-1 0 0 0,1 1 0 0 0,0-1 0 0 0,0 1 0 0 0,1 0-1 0 0,-1 0 1 0 0,1 0 0 0 0,0 1 0 0 0,0-1 0 0 0,0 1 0 0 0,0 0 0 0 0,6-3-1 0 0,7-3-6 0 0,0 0 0 0 0,18-6-1 0 0,-17 9 68 0 0,0 0 0 0 0,0 0 0 0 0,1 2 0 0 0,0 0 0 0 0,-1 2 0 0 0,1 0 0 0 0,0 1 0 0 0,0 0 0 0 0,0 2 0 0 0,0 0 0 0 0,27 6 0 0 0,-39-5-60 0 0,-1 0 1 0 0,0 0-1 0 0,1 0 0 0 0,-1 1 0 0 0,0 0 0 0 0,0 0 1 0 0,0 1-1 0 0,7 5 0 0 0,-11-7-8 0 0,1 0 1 0 0,-1 0-1 0 0,0 0 0 0 0,-1 0 0 0 0,1 0 1 0 0,0 1-1 0 0,0-1 0 0 0,-1 0 0 0 0,0 1 1 0 0,1-1-1 0 0,-1 1 0 0 0,0 0 1 0 0,0-1-1 0 0,0 1 0 0 0,-1 0 0 0 0,1 0 1 0 0,-1-1-1 0 0,1 1 0 0 0,-1 0 0 0 0,0 0 1 0 0,0 0-1 0 0,-1 4 0 0 0,-1 5-35 0 0,-1 1 0 0 0,-1 0 0 0 0,0-1 0 0 0,-1 0 0 0 0,0 0 0 0 0,-9 14 0 0 0,-46 66-420 0 0,-3 3 137 0 0,2 32-458 0 0,55-111 694 0 0,0 0 0 0 0,2 0-1 0 0,0 0 1 0 0,0 0 0 0 0,2 1-1 0 0,-2 24 1 0 0,5-34 71 0 0,-1-1 1 0 0,1 0-1 0 0,0 1 0 0 0,0-1 0 0 0,0 0 0 0 0,1 1 0 0 0,0-1 1 0 0,1 0-1 0 0,-1-1 0 0 0,1 1 0 0 0,0 0 0 0 0,0-1 0 0 0,1 1 1 0 0,0-1-1 0 0,0 0 0 0 0,0 0 0 0 0,7 6 0 0 0,-2-4 70 0 0,-1 0 0 0 0,1-1 0 0 0,1 0 0 0 0,-1-1 0 0 0,1 0 0 0 0,0 0 0 0 0,0-1 0 0 0,0 0 0 0 0,17 3 0 0 0,-8-2 94 0 0,103 20 626 0 0,-120-24-809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2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26 7743 0 0,'0'0'14187'0'0,"2"-1"-14110"0"0,19-19 3 0 0,-21 20-74 0 0,0 0 0 0 0,0 0 0 0 0,0 0 0 0 0,0 0 0 0 0,0 0 0 0 0,0 0 0 0 0,0 0 0 0 0,-1 0 0 0 0,1 0 0 0 0,0 0 0 0 0,0 0 0 0 0,0 0 0 0 0,0 0 0 0 0,0 0 0 0 0,0 0 0 0 0,0 0 0 0 0,0 0 0 0 0,-1-1 0 0 0,1 1 0 0 0,0 0 0 0 0,0 0 0 0 0,0 0 0 0 0,0 0 0 0 0,0 0 0 0 0,0 0 0 0 0,0 0 0 0 0,0 0 0 0 0,0 0 0 0 0,0 0 0 0 0,0 0 0 0 0,0-1 0 0 0,0 1 0 0 0,0 0 0 0 0,0 0 0 0 0,0 0 0 0 0,0 0 0 0 0,0 0 0 0 0,0 0 0 0 0,0 0 0 0 0,-1 0 0 0 0,2-1 0 0 0,-1 1 0 0 0,0 0 1 0 0,0 0-1 0 0,0 0 0 0 0,0 0 0 0 0,0 0 0 0 0,0 0 0 0 0,0 0 0 0 0,0 0 0 0 0,0-1 0 0 0,0 1 0 0 0,0 0 0 0 0,0 0 0 0 0,0 0 0 0 0,0 0 0 0 0,0 0 0 0 0,0 0 0 0 0,0 0 0 0 0,0 0 0 0 0,0 0 0 0 0,1 0 0 0 0,-1 0 0 0 0,0-1 0 0 0,-17 3 57 0 0,-20 6-113 0 0,-107 51-517 0 0,140-57 553 0 0,-1 0-6 0 0,0 0-1 0 0,0 0 0 0 0,0 1 1 0 0,-5 3-1 0 0,9-5 20 0 0,-1 1-16 0 0,1 0-1 0 0,-1-1 0 0 0,1 1 1 0 0,-1 0-1 0 0,1 0 1 0 0,0 0-1 0 0,0 0 0 0 0,0 0 1 0 0,0 0-1 0 0,-1 5 1 0 0,2-6-61 0 0,3 19-114 0 0,-2-17 180 0 0,-1 0 0 0 0,1 0 0 0 0,0 0 0 0 0,0-1 0 0 0,0 1 1 0 0,1 0-1 0 0,-1 0 0 0 0,1-1 0 0 0,-1 1 0 0 0,1-1 0 0 0,3 4 0 0 0,-3-3 11 0 0,41 59-63 0 0,-40-59 80 0 0,-1 1 0 0 0,0 0 0 0 0,0 0-1 0 0,0 0 1 0 0,0 0 0 0 0,-1 0 0 0 0,0 0-1 0 0,0 0 1 0 0,0 0 0 0 0,0 1 0 0 0,0-1-1 0 0,-1 6 1 0 0,1 0 6 0 0,-1-7-9 0 0,0 15 38 0 0,0-16-46 0 0,0 0-1 0 0,0 1 1 0 0,-1-1 0 0 0,1 0 0 0 0,0 0 0 0 0,-1 0-1 0 0,1 0 1 0 0,-1 0 0 0 0,0 0 0 0 0,-1 3-1 0 0,-1 1 8 0 0,2-2-1 0 0,-1 0 1 0 0,0 0-1 0 0,0 0 1 0 0,0-1 0 0 0,0 1-1 0 0,-1-1 1 0 0,0 1-1 0 0,1-1 1 0 0,-1 0-1 0 0,0 0 1 0 0,0 0-1 0 0,-1 0 1 0 0,1-1-1 0 0,-1 1 1 0 0,1-1 0 0 0,-1 0-1 0 0,0 0 1 0 0,0 0-1 0 0,-5 1 1 0 0,2 1 2 0 0,-18 6 16 0 0,0-2-1 0 0,0 0 0 0 0,-1-1 1 0 0,-29 3-1 0 0,47-9 23 0 0,-1 1 1 0 0,1-1-1 0 0,-1-1 1 0 0,1 0-1 0 0,-1 0 0 0 0,1-1 1 0 0,0 1-1 0 0,-1-2 1 0 0,1 0-1 0 0,0 0 1 0 0,-1 0-1 0 0,1-1 1 0 0,1 0-1 0 0,-1 0 0 0 0,0-1 1 0 0,1 0-1 0 0,-9-6 1 0 0,9 5-21 0 0,3 2-43 0 0,3 2 15 0 0,0 1 0 0 0,1-1 1 0 0,-1 0-1 0 0,0 1 1 0 0,0-1-1 0 0,1 1 0 0 0,-1 0 1 0 0,0-1-1 0 0,0 1 1 0 0,1-1-1 0 0,-1 1 1 0 0,0 0-1 0 0,0 0 0 0 0,0 0 1 0 0,0-1-1 0 0,0 1 1 0 0,0 0-1 0 0,1 0 1 0 0,-1 0-1 0 0,0 0 0 0 0,-1 1 1 0 0,-25 0-509 0 0,48 12-2117 0 0,-6-10-4551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26 333 5983 0 0,'-1'1'4564'0'0,"-20"27"5752"0"0,18-41-8527 0 0,3 4-1672 0 0,1-1-1 0 0,0 1 1 0 0,0-1-1 0 0,1 1 0 0 0,0 0 1 0 0,1 0-1 0 0,0 0 0 0 0,0 0 1 0 0,1 1-1 0 0,5-10 1 0 0,-1 6-62 0 0,0 1 0 0 0,0-1 1 0 0,1 1-1 0 0,1 1 1 0 0,0 0-1 0 0,13-10 1 0 0,0 2-93 0 0,2 1 1 0 0,0 2-1 0 0,1 0 1 0 0,0 2-1 0 0,52-19 1 0 0,-43 21-791 0 0,38-8 1 0 0,1 8-7321 0 0,-47 9 1948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2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44 201 7975 0 0,'0'0'1704'0'0,"-9"5"1968"0"0,-17 13-336 0 0,25-16-3218 0 0,0-1 0 0 0,0 1 0 0 0,0 0 0 0 0,0 0 0 0 0,0-1 0 0 0,1 1 0 0 0,-1 0 0 0 0,0 0 0 0 0,1 0 0 0 0,0 0 0 0 0,-1 2 0 0 0,1 3 295 0 0,1-1 0 0 0,-1 1 0 0 0,3 9 0 0 0,-3-14-22 0 0,4 16 778 0 0,-7-3-643 0 0,2-14 153 0 0,5-8-432 0 0,3-10-155 0 0,0 0-1 0 0,7-34 1 0 0,6-15-43 0 0,-18 63-34 0 0,-1 0 0 0 0,1 0 0 0 0,0 1 0 0 0,0-1 1 0 0,0 0-1 0 0,0 1 0 0 0,0-1 0 0 0,1 1 0 0 0,-1 0 0 0 0,1 0 0 0 0,-1 0 0 0 0,1 0 0 0 0,0 0 0 0 0,4-1 0 0 0,6-3 48 0 0,1 0 0 0 0,14-3 0 0 0,2-1-18 0 0,45-23 202 0 0,64-22 601 0 0,-134 54-809 0 0,-2 0-3 0 0,0 0 1 0 0,0 0 0 0 0,0 1 0 0 0,0-1-1 0 0,0 1 1 0 0,3-1 0 0 0,3 2-20 0 0,0 5-6 0 0,-8-5-9 0 0,0 0 1 0 0,0 0-1 0 0,0 0 0 0 0,0 0 1 0 0,0 0-1 0 0,0 0 1 0 0,0 0-1 0 0,0 0 1 0 0,-1 1-1 0 0,1-1 0 0 0,0 0 1 0 0,-1 1-1 0 0,1-1 1 0 0,-1 2-1 0 0,4 9 7 0 0,11 24-1 0 0,-5-18-31 0 0,-9-17 7 0 0,0-1 0 0 0,0 1 0 0 0,0-1 0 0 0,0 1 0 0 0,0-1 0 0 0,1 0 0 0 0,-1 0 0 0 0,0 0-1 0 0,0 1 1 0 0,0-1 0 0 0,1 0 0 0 0,-1 0 0 0 0,0-1 0 0 0,0 1 0 0 0,0 0 0 0 0,1 0 0 0 0,-1-1-1 0 0,0 1 1 0 0,1-1 0 0 0,-2 1 9 0 0,5-1-349 0 0,0-1-1 0 0,-1 0 1 0 0,1 0-1 0 0,-1-1 1 0 0,1 1-1 0 0,-1-1 1 0 0,0 0 0 0 0,7-6-1 0 0,7-8-1363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6359 0 0,'0'0'578'0'0,"3"1"-390"0"0,10 1 312 0 0,0-1 0 0 0,0 0 0 0 0,0-1 0 0 0,1 0 0 0 0,-1-1 0 0 0,0-1 0 0 0,16-3 0 0 0,27-6 631 0 0,-23 4-648 0 0,1 1 0 0 0,0 2 0 0 0,49 0 1 0 0,-35 10-374 0 0,-34-4 84 0 0,29 2 0 0 0,73-10 1013 0 0,-102 5-1050 0 0,25-6-1 0 0,5 0-44 0 0,23-1-64 0 0,-20 3 488 0 0,80 0-1 0 0,85 15 16 0 0,-188-10-480 0 0,1-2 1 0 0,44-8-1 0 0,10-2 181 0 0,-36 8-96 0 0,-23 2-63 0 0,1 0 1 0 0,-1 1 0 0 0,23 2 0 0 0,-10 4-64 0 0,-1 2 0 0 0,48 16 0 0 0,-75-22-27 0 0,15 3-3 0 0,0 0 0 0 0,1-2 0 0 0,-1 0 0 0 0,1-2 0 0 0,33-2 0 0 0,-22 1 0 0 0,23-4 323 0 0,78-15-1 0 0,7-1 269 0 0,-104 18-614 0 0,0 2-1 0 0,1 2 1 0 0,-1 2-1 0 0,0 0 0 0 0,55 15 1 0 0,6 1-376 0 0,-71-15 365 0 0,0-2 0 0 0,1-1 0 0 0,51-5 0 0 0,-37 1 26 0 0,57-10 48 0 0,-32 3 232 0 0,-17 5-104 0 0,-1 1 0 0 0,1 3 0 0 0,83 7 0 0 0,-89-1-168 0 0,1-2 0 0 0,-1-2 0 0 0,46-6 0 0 0,105-11 256 0 0,-191 15-254 0 0,1 0-4 0 0,11 5 56 0 0,-6 2-44 0 0,-3-1 1 0 0,-5-4 42 0 0,1-1 1 0 0,4-3-90 0 0,-4 2-97 0 0,1 0 0 0 0,0-1 0 0 0,-1 1 0 0 0,1-1 0 0 0,4-4 0 0 0,-2 2-273 0 0,-3 3-855 0 0,-1 0 1076 0 0,0 1 1 0 0,0 0-1 0 0,-1 0 1 0 0,1-1-1 0 0,0 1 0 0 0,0-1 1 0 0,-1 1-1 0 0,1-1 1 0 0,0 1-1 0 0,-1-1 0 0 0,2-1 1 0 0,-1 1-195 0 0,2 0-1052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699 338 1839 0 0,'0'0'2970'0'0,"2"1"-1418"0"0,32 19 6237 0 0,-32-19-7212 0 0,3 0-206 0 0,-5-1-226 0 0,0 0 0 0 0,1 0 0 0 0,-1 0 1 0 0,0 1-1 0 0,1-1 0 0 0,-1 0 0 0 0,0 0 0 0 0,1 0 0 0 0,-1 0 0 0 0,0 0 0 0 0,1 0 0 0 0,-1 0 1 0 0,1 0-1 0 0,-1 0 0 0 0,0 0 0 0 0,1 0 0 0 0,-1 0 0 0 0,0 0 0 0 0,1 0 0 0 0,-1-1 1 0 0,0 1-1 0 0,1 0 0 0 0,-1 0 0 0 0,0 0 0 0 0,1-1 0 0 0,-1 1 0 0 0,0 0 0 0 0,1 0 0 0 0,-1 0 1 0 0,0-1-1 0 0,0 1 0 0 0,1 0 0 0 0,-1-1 0 0 0,0 1 0 0 0,0 0 0 0 0,0-1 0 0 0,1 1 1 0 0,2-5-76 0 0,-1 1 0 0 0,1-1 0 0 0,-1 0 0 0 0,0 1 0 0 0,0-1 0 0 0,-1 0 0 0 0,1 0 0 0 0,-1 0 0 0 0,1-6 1 0 0,2-53 138 0 0,-2 21-153 0 0,5-11 17 0 0,-3 22-304 0 0,1-35 0 0 0,-5 66 151 0 0,1-1 23 0 0,-2-21-191 0 0,3 20 216 0 0,4 1 74 0 0,-5 1 512 0 0,-2 3-535 0 0,-1 0 1 0 0,1 0 0 0 0,-1 0 0 0 0,0 0-1 0 0,1 0 1 0 0,-1-1 0 0 0,0 1 0 0 0,0-1-1 0 0,0 1 1 0 0,-5 1 0 0 0,-1 3 1 0 0,1-1-11 0 0,1-1 0 0 0,-1-1-1 0 0,1 1 1 0 0,-1-1 0 0 0,0 0-1 0 0,-1-1 1 0 0,1 0 0 0 0,0 0-1 0 0,-1 0 1 0 0,1-1 0 0 0,-12 1 0 0 0,1-1 10 0 0,-1-1 1 0 0,1-1 0 0 0,-29-5 0 0 0,-105-27-176 0 0,49 9-10 0 0,84 21 95 0 0,-1 0 0 0 0,0 2 0 0 0,0 0 0 0 0,-21 2 0 0 0,-79 13-281 0 0,107-12 319 0 0,5-1 31 0 0,0 1 0 0 0,0 0 0 0 0,1 0 0 0 0,-16 7 0 0 0,12-4 6 0 0,10-5 496 0 0,2 1-421 0 0,4 4-1 0 0,-4-4-7 0 0,0 1-17 0 0,5 3-53 0 0,0 0 0 0 0,0 1 1 0 0,8 10-1 0 0,-13-14-1 0 0,23 21 57 0 0,1-1-1 0 0,1-1 0 0 0,46 29 1 0 0,-25-18 216 0 0,-33-23-204 0 0,68 52 229 0 0,-72-52-291 0 0,-1 0 0 0 0,0 1 0 0 0,0 0-1 0 0,-1 0 1 0 0,12 20 0 0 0,-13-16-4 0 0,0-1-1 0 0,-1 1 1 0 0,-1 0-1 0 0,-1 0 0 0 0,0 1 1 0 0,-1-1-1 0 0,0 1 1 0 0,-1 0-1 0 0,-1 0 1 0 0,0 0-1 0 0,-2 23 1 0 0,0-25 1 0 0,-1-1 0 0 0,0 1 0 0 0,-1-1 0 0 0,0 0 0 0 0,0 0 0 0 0,-2 0 0 0 0,1 0 0 0 0,-2-1 0 0 0,1 0 0 0 0,-2 0 0 0 0,1 0 0 0 0,-2-1 0 0 0,1 0 0 0 0,-10 9 0 0 0,-12 9 17 0 0,22-21 20 0 0,0 0-31 0 0,2-1-23 0 0,4-5-52 0 0,3-1-644 0 0,4 0 290 0 0,-1-1-1 0 0,0 1 0 0 0,1-1 1 0 0,8-3-1 0 0,0-1-1200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 6447 0 0,'6'-3'13168'0'0,"-20"24"-13101"0"0,-1-1 1 0 0,0-1-1 0 0,-27 25 0 0 0,16-16-72 0 0,-16 15 5 0 0,-33 36 0 0 0,50-49 37 0 0,5-6-60 0 0,0 0-1 0 0,-20 35 1 0 0,36-52 62 0 0,0-1 0 0 0,1 1 0 0 0,-1 0 0 0 0,2 1 0 0 0,-1-1 0 0 0,1 0 0 0 0,0 1 0 0 0,0-1 0 0 0,1 1 0 0 0,0 0 0 0 0,1 0 0 0 0,-1-1 0 0 0,2 1 0 0 0,0 11 0 0 0,1-10 83 0 0,1 0-1 0 0,0 0 1 0 0,1 0-1 0 0,-1 0 0 0 0,2-1 1 0 0,-1 0-1 0 0,1 1 1 0 0,1-1-1 0 0,-1-1 1 0 0,1 1-1 0 0,0-1 0 0 0,8 7 1 0 0,-1-3 145 0 0,-1-1 1 0 0,2 0 0 0 0,-1 0-1 0 0,1-1 1 0 0,1-1 0 0 0,15 6-1 0 0,26 6 270 0 0,-54-20-509 0 0,7-1-3794 0 0,2-3-2469 0 0,-2-1-21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41 126 1375 0 0,'0'0'66'0'0,"-18"14"11808"0"0,16-11-12195 0 0,1-2 1212 0 0,-5 8 1814 0 0,3-1-2247 0 0,0 1 1 0 0,1 0-1 0 0,0 0 0 0 0,1 1 0 0 0,0-1 1 0 0,0 13-1 0 0,1 2 291 0 0,6 32 1 0 0,6-3 512 0 0,-11-52-1078 0 0,-1 1-4 0 0,3 5-17 0 0,-3-5 485 0 0,1 0-559 0 0,0 4 746 0 0,-6-14-636 0 0,-6-18-134 0 0,10 19-53 0 0,0 0 0 0 0,1-1 0 0 0,0 1 0 0 0,0-1 0 0 0,0 1 0 0 0,3-14 0 0 0,15-44-47 0 0,-1 5-245 0 0,-13 40 233 0 0,-2 5-6 0 0,2-1-1 0 0,-1 1 1 0 0,9-19 0 0 0,-11 31 53 0 0,0 0 0 0 0,1 1 0 0 0,-1-1 0 0 0,1 1 0 0 0,0 0 0 0 0,-1-1 0 0 0,1 1 0 0 0,0 0 0 0 0,0 0 0 0 0,1 0 0 0 0,-1 0 0 0 0,0 1 0 0 0,1-1 0 0 0,2-1 0 0 0,0 1 0 0 0,1-1 0 0 0,-1 2 0 0 0,1-1 0 0 0,9-1 0 0 0,-6 1 0 0 0,20-2 27 0 0,-1 0 1 0 0,1 2-1 0 0,0 1 0 0 0,32 3 0 0 0,-18 5-40 0 0,-41-7-57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 5983 0 0,'-8'-1'170'0'0,"0"0"-1"0"0,-1 0 0 0 0,1 1 1 0 0,0 0-1 0 0,-16 4 7204 0 0,23-2-7164 0 0,0-1-1 0 0,1 0 0 0 0,-1 1 1 0 0,1-1-1 0 0,-1 1 0 0 0,1-1 1 0 0,-1 1-1 0 0,1-1 1 0 0,0 1-1 0 0,0-1 0 0 0,0 1 1 0 0,0-1-1 0 0,0 1 0 0 0,0-1 1 0 0,0 1-1 0 0,1-1 0 0 0,-1 1 1 0 0,0-1-1 0 0,1 2 1 0 0,1 1-43 0 0,0-1 1 0 0,-1 1 0 0 0,2-1 0 0 0,-1 0 0 0 0,0 0 0 0 0,0 1 0 0 0,5 2 0 0 0,3 4-28 0 0,1-1 0 0 0,0 0 0 0 0,16 9 0 0 0,29 14 306 0 0,1-2 1 0 0,2-3-1 0 0,100 31 0 0 0,-140-52-183 0 0,-1 1 0 0 0,1 0 0 0 0,-1 2 0 0 0,-1 0 0 0 0,33 23 0 0 0,-45-28-239 0 0,0 0 0 0 0,-1 0 0 0 0,1 0 0 0 0,-1 1 0 0 0,0-1 1 0 0,0 1-1 0 0,-1 0 0 0 0,1 0 0 0 0,-1 1 0 0 0,0-1 0 0 0,0 1 0 0 0,-1-1 0 0 0,0 1 1 0 0,0 0-1 0 0,0 0 0 0 0,-1 0 0 0 0,0 0 0 0 0,0 0 0 0 0,0 0 0 0 0,-1 0 0 0 0,0 0 1 0 0,0 1-1 0 0,-1 6 0 0 0,-2 1-6 0 0,-1 0 1 0 0,0 0 0 0 0,0-1-1 0 0,-2 1 1 0 0,0-1 0 0 0,0-1-1 0 0,-1 1 1 0 0,-1-1 0 0 0,-16 20-1 0 0,-4 1 54 0 0,-62 56-1 0 0,23-34-86 0 0,66-54-59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2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216 187 919 0 0,'-18'-4'1454'0'0,"9"0"-583"0"0,0-1 1 0 0,1 0 0 0 0,-1 0-1 0 0,1-1 1 0 0,-14-13 0 0 0,16 14-745 0 0,0-1 0 0 0,1 0 0 0 0,0-1 0 0 0,-6-8 0 0 0,10 13-381 0 0,0 0-1 0 0,0-1 0 0 0,0 1 1 0 0,0-1-1 0 0,1 1 1 0 0,-1-1-1 0 0,1 1 1 0 0,-1-1-1 0 0,1 0 1 0 0,0 1-1 0 0,0-1 1 0 0,0 1-1 0 0,2-6 1 0 0,-2 5 70 0 0,0 0 1 0 0,0-1 0 0 0,0 1 0 0 0,0 0 0 0 0,0-1 0 0 0,-1-2 0 0 0,0 0 1045 0 0,0 4 130 0 0,1 0 1 0 0,-1-1-1 0 0,0 1 1 0 0,1-1-1 0 0,-1 1 1 0 0,-3-4 0 0 0,4 5-805 0 0,-1 1 1 0 0,1-1 0 0 0,-1 0 0 0 0,0 1 0 0 0,1-1-1 0 0,-1 1 1 0 0,0-1 0 0 0,1 1 0 0 0,-1-1 0 0 0,0 1-1 0 0,0 0 1 0 0,0-1 0 0 0,0 1 0 0 0,1 0 0 0 0,-1 0 0 0 0,0-1-1 0 0,0 1 1 0 0,0 0 0 0 0,0 0 0 0 0,0 0 0 0 0,0 0-1 0 0,1 0 1 0 0,-3 1 0 0 0,0-1-108 0 0,0 0 1 0 0,1 0-1 0 0,-1 1 0 0 0,0-1 0 0 0,0 1 1 0 0,0 0-1 0 0,1 0 0 0 0,-1 0 1 0 0,1 0-1 0 0,-1 0 0 0 0,1 1 1 0 0,-1-1-1 0 0,1 1 0 0 0,-1-1 1 0 0,1 1-1 0 0,0 0 0 0 0,0 0 0 0 0,0 0 1 0 0,0 0-1 0 0,0 1 0 0 0,1-1 1 0 0,-1 0-1 0 0,1 1 0 0 0,-1-1 1 0 0,1 1-1 0 0,0-1 0 0 0,0 1 1 0 0,0 0-1 0 0,0 0 0 0 0,1-1 0 0 0,-1 1 1 0 0,1 0-1 0 0,0 0 0 0 0,-1 5 1 0 0,2 1 64 0 0,-1 0 0 0 0,1 0 0 0 0,1 0 0 0 0,0 0 0 0 0,0 0 0 0 0,1 0 0 0 0,0 0 0 0 0,0-1 0 0 0,8 14 1 0 0,0-3 64 0 0,0-1 0 0 0,2 0 0 0 0,0-1 0 0 0,1-1 1 0 0,1 0-1 0 0,0-1 0 0 0,19 15 0 0 0,-11-14-75 0 0,0 0-1 0 0,0-1 1 0 0,2-2-1 0 0,0 0 1 0 0,27 9-1 0 0,-13-8 59 0 0,86 37 724 0 0,-106-42-804 0 0,-1 1-1 0 0,1 1 1 0 0,-2 1 0 0 0,22 17-1 0 0,-36-26-108 0 0,1-1 0 0 0,-2 1 0 0 0,1-1 0 0 0,0 1 1 0 0,0 0-1 0 0,-1 0 0 0 0,0 0 0 0 0,1 0 0 0 0,-1 1 0 0 0,-1-1 0 0 0,1 1 0 0 0,0-1 0 0 0,-1 1 0 0 0,0-1 1 0 0,1 1-1 0 0,-1 0 0 0 0,-1 0 0 0 0,1 0 0 0 0,-1-1 0 0 0,1 1 0 0 0,-1 5 0 0 0,0-8-92 0 0,3-24-4284 0 0,-1 8-624 0 0,0 0-1424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2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22 10535 0 0,'0'0'482'0'0,"1"-1"-8"0"0,18-20 8214 0 0,-25 32-8180 0 0,-134 188 538 0 0,21-65-983 0 0,93-107-60 0 0,-25 24-25 0 0,-2-2 0 0 0,-2-2 0 0 0,-71 45 0 0 0,115-83 22 0 0,8-7-2 0 0,0 1 0 0 0,0-1 0 0 0,-1 0 0 0 0,1 0 0 0 0,-1 0 0 0 0,1 0 0 0 0,-5 1 0 0 0,6-3-82 0 0,-17 2-1533 0 0,-9-17-1042 0 0,27 14 2345 0 0,3-8-396 0 0,-1 8 604 0 0,0-1 1 0 0,0 0-1 0 0,1 1 0 0 0,-1-1 0 0 0,0 1 0 0 0,1 0 1 0 0,-1-1-1 0 0,1 1 0 0 0,-1 0 0 0 0,1 0 0 0 0,-1 0 1 0 0,1 0-1 0 0,0 0 0 0 0,2-1 0 0 0,31-9-2289 0 0,-15 5-1859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2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3223 0 0,'0'0'15111'0'0,"0"2"-14798"0"0,6 44 641 0 0,1 95-1 0 0,-7-140-372 0 0,-4-39-418 0 0,2 26-144 0 0,1 0 0 0 0,0 0 0 0 0,1 0 0 0 0,0-1 0 0 0,2-12 1 0 0,0 15-5 0 0,0 0 1 0 0,0-1 0 0 0,1 2-1 0 0,1-1 1 0 0,-1 0 0 0 0,1 1-1 0 0,1-1 1 0 0,0 1 0 0 0,0 0-1 0 0,1 1 1 0 0,0-1 0 0 0,1 1-1 0 0,-1 0 1 0 0,2 1 0 0 0,-1 0-1 0 0,1 0 1 0 0,0 0 0 0 0,0 1-1 0 0,17-9 1 0 0,0 1 101 0 0,1 2 0 0 0,0 0 0 0 0,1 2 0 0 0,0 1 1 0 0,0 1-1 0 0,43-6 0 0 0,-68 14-203 0 0,13 11-2103 0 0,-14-10 1615 0 0,10 1-3641 0 0,0 0-1556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2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3223 0 0,'0'0'17472'0'0,"1"1"-16900"0"0,9-1-360 0 0,-1 0 0 0 0,0-1-1 0 0,1 1 1 0 0,-1-2 0 0 0,0 0 0 0 0,16-4 0 0 0,6-2-59 0 0,27-7 65 0 0,-41 10-211 0 0,0 1 1 0 0,0 0-1 0 0,0 1 0 0 0,29-1 1 0 0,-18 13-4129 0 0,-20-6 2091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54 15175 0 0,'0'0'2555'0'0,"-1"2"-2062"0"0,-5 7-156 0 0,-1-1 0 0 0,0 0 0 0 0,0 0 0 0 0,-1 0 0 0 0,0-1 0 0 0,-13 10 0 0 0,8-7-182 0 0,-40 32 274 0 0,-39 34-259 0 0,78-62-172 0 0,0 0 0 0 0,1 1-1 0 0,-22 32 1 0 0,32-43 4 0 0,1-1-1 0 0,0 1 1 0 0,0 0-1 0 0,1 0 0 0 0,-1 0 1 0 0,1 0-1 0 0,0 0 1 0 0,0 0-1 0 0,0 0 1 0 0,0 8-1 0 0,1-11 11 0 0,1 0 1 0 0,0 1-1 0 0,-1-1 0 0 0,1 0 0 0 0,0 0 1 0 0,0 0-1 0 0,-1 0 0 0 0,1 0 0 0 0,0 0 1 0 0,0 0-1 0 0,0 0 0 0 0,0-1 0 0 0,0 1 1 0 0,0 0-1 0 0,1-1 0 0 0,-1 1 0 0 0,2 0 1 0 0,-3-1-10 0 0,6 2 50 0 0,-1 0-1 0 0,0 0 0 0 0,0-1 1 0 0,0 0-1 0 0,1 0 0 0 0,-1 0 1 0 0,1-1-1 0 0,-1 0 1 0 0,1 0-1 0 0,7-1 0 0 0,6-2 191 0 0,30-8-1 0 0,50-21 114 0 0,-84 26-300 0 0,1-2 0 0 0,-1 0-1 0 0,0 0 1 0 0,15-12 0 0 0,-28 18-51 0 0,1 0 0 0 0,-1 0 0 0 0,0 0 0 0 0,1 0-1 0 0,-1 0 1 0 0,0 0 0 0 0,0-1 0 0 0,0 1 0 0 0,0-1 0 0 0,-1 1 0 0 0,1-1 0 0 0,-1 0-1 0 0,0 0 1 0 0,1 0 0 0 0,-1 1 0 0 0,1-7 0 0 0,-2 8-8 0 0,0-1-1 0 0,0 1 1 0 0,0-1 0 0 0,0 1 0 0 0,0 0 0 0 0,0-1-1 0 0,0 1 1 0 0,0-1 0 0 0,-1 1 0 0 0,1 0 0 0 0,0-1-1 0 0,-1 1 1 0 0,1 0 0 0 0,-1-1 0 0 0,0 1 0 0 0,1 0-1 0 0,-1 0 1 0 0,0-1 0 0 0,0 1 0 0 0,0 0 0 0 0,0 0-1 0 0,0 0 1 0 0,-2-1 0 0 0,0-2-54 0 0,-34-30-732 0 0,26 25 577 0 0,1 0 1 0 0,1 0 0 0 0,-1-1-1 0 0,1-1 1 0 0,-8-12-1 0 0,15 20 148 0 0,1 1-1 0 0,-1-1 1 0 0,1 0-1 0 0,0-1 1 0 0,-1 1-1 0 0,2 0 1 0 0,-1 0-1 0 0,0 0 1 0 0,0-1-1 0 0,1 1 1 0 0,0 0 0 0 0,0-1-1 0 0,0 1 1 0 0,0 0-1 0 0,0-1 1 0 0,1 1-1 0 0,-1 0 1 0 0,1 0-1 0 0,0-1 1 0 0,0 1-1 0 0,0 0 1 0 0,1 0-1 0 0,-1 0 1 0 0,1 0-1 0 0,3-5 1 0 0,-2 4-180 0 0,0 1 1 0 0,0 0 0 0 0,0-1-1 0 0,1 1 1 0 0,-1 0 0 0 0,1 1-1 0 0,0-1 1 0 0,0 1-1 0 0,0-1 1 0 0,0 1 0 0 0,0 0-1 0 0,7-2 1 0 0,10-3-1160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2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48 1839 0 0,'1'-2'134'0'0,"23"-14"283"0"0,13-13 19423 0 0,-42 40-19503 0 0,-18 30 30 0 0,10-19-291 0 0,0 1 0 0 0,2 0 0 0 0,0 1 0 0 0,-9 34 0 0 0,12-27-43 0 0,4-19-43 0 0,1 2-1 0 0,0-1 1 0 0,0 0 0 0 0,2 1-1 0 0,0-1 1 0 0,0 1 0 0 0,3 24-1 0 0,7-31-1430 0 0,2-3-55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338 267 2303 0 0,'0'0'8314'0'0,"-6"-7"-6705"0"0,-3-3 131 0 0,8 9-1507 0 0,-15-7 791 0 0,10 6-696 0 0,3 0-125 0 0,-1 0-1 0 0,1 1 1 0 0,-1 0-1 0 0,0 0 1 0 0,0 0 0 0 0,0 0-1 0 0,0 1 1 0 0,-4-1 0 0 0,5 1-126 0 0,0 1 1 0 0,0 0 0 0 0,1-1-1 0 0,-1 1 1 0 0,0 0 0 0 0,0 0 0 0 0,1 1-1 0 0,-1-1 1 0 0,0 1 0 0 0,1-1-1 0 0,-1 1 1 0 0,1 0 0 0 0,0 0-1 0 0,0 0 1 0 0,-4 3 0 0 0,5-2-19 0 0,0-3-54 0 0,1 1 1 0 0,0 0-1 0 0,-1 0 1 0 0,1 0-1 0 0,0 0 1 0 0,0 0-1 0 0,-1 0 1 0 0,1-1-1 0 0,0 1 1 0 0,0 0-1 0 0,0 0 1 0 0,0 0-1 0 0,0 0 1 0 0,1 0-1 0 0,-1 0 1 0 0,0 0-1 0 0,0-1 1 0 0,1 1-1 0 0,-1 0 1 0 0,0 0-1 0 0,1 0 1 0 0,-1 0-1 0 0,0-1 1 0 0,1 1-1 0 0,0 0 1 0 0,-1-1-1 0 0,2 2 1 0 0,-1-1 17 0 0,0 1 0 0 0,0-1 1 0 0,0 0-1 0 0,0 1 0 0 0,1-1 0 0 0,-1 0 1 0 0,0 0-1 0 0,1 0 0 0 0,-1 0 1 0 0,1 0-1 0 0,-1-1 0 0 0,1 1 1 0 0,0 0-1 0 0,-1-1 0 0 0,1 1 1 0 0,2 0-1 0 0,24 3 389 0 0,-12-4-285 0 0,1-1 0 0 0,-1 0-1 0 0,25-5 1 0 0,49-16 2 0 0,-37 8-49 0 0,-30 8-77 0 0,1-1 1 0 0,-1-1-1 0 0,-1-1 0 0 0,1-1 0 0 0,-2-1 0 0 0,1-1 0 0 0,30-23 1 0 0,-42 26-3 0 0,0 0 1 0 0,-1 0 0 0 0,10-13 0 0 0,-14 16-79 0 0,-1 0 0 0 0,1 0-1 0 0,-1-1 1 0 0,-1 1 0 0 0,1-1-1 0 0,4-13 1 0 0,-8 18 50 0 0,1 1 0 0 0,-1-1-1 0 0,0 1 1 0 0,1-1-1 0 0,-1 1 1 0 0,0-1 0 0 0,0 1-1 0 0,0-1 1 0 0,0 1 0 0 0,0-1-1 0 0,0 1 1 0 0,-1 0 0 0 0,1-1-1 0 0,0 1 1 0 0,-1-1 0 0 0,1 1-1 0 0,-1-1 1 0 0,1 1 0 0 0,-1 0-1 0 0,0-1 1 0 0,0 1 0 0 0,0 0-1 0 0,0-2 1 0 0,-1 2-7 0 0,0-1 0 0 0,-1 1-1 0 0,1-1 1 0 0,0 1 0 0 0,0 0 0 0 0,0 0 0 0 0,-1 0-1 0 0,1 0 1 0 0,-1 0 0 0 0,1 1 0 0 0,-1-1 0 0 0,-3 0-1 0 0,-6 0-22 0 0,-1 1-1 0 0,0 0 0 0 0,0 1 1 0 0,-15 2-1 0 0,-239 47-17 0 0,257-47 75 0 0,-1 0 0 0 0,1 0 0 0 0,-1 1 0 0 0,1 1 0 0 0,0 0 0 0 0,1 0 0 0 0,-1 1 0 0 0,1 0 0 0 0,1 1 0 0 0,-11 9 0 0 0,-6 9 0 0 0,-40 52 0 0 0,39-45 0 0 0,-46 46 0 0 0,41-46 0 0 0,20-19 0 0 0,0 0 0 0 0,1 0 0 0 0,1 1 0 0 0,-16 30 0 0 0,23-41 53 0 0,1 1 0 0 0,0-1 0 0 0,0 0 0 0 0,0 1 0 0 0,0-1 0 0 0,0 1 0 0 0,1-1 0 0 0,-1 1 0 0 0,1-1 0 0 0,0 1 0 0 0,0-1 0 0 0,0 1-1 0 0,1 0 1 0 0,-1-1 0 0 0,1 1 0 0 0,0-1 0 0 0,0 1 0 0 0,0-1 0 0 0,3 6 0 0 0,-2-5 41 0 0,1 0-1 0 0,0 1 1 0 0,0-1-1 0 0,1 0 1 0 0,-1-1-1 0 0,1 1 1 0 0,0-1-1 0 0,0 0 1 0 0,0 0-1 0 0,0 0 1 0 0,1 0-1 0 0,-1 0 1 0 0,7 2-1 0 0,103 43 991 0 0,-91-40-966 0 0,41 10-1 0 0,-25-8-60 0 0,-28-8-40 0 0,-1 0 0 0 0,1 0 0 0 0,0-1 0 0 0,0-1 0 0 0,0 1 0 0 0,0-2 0 0 0,12-1 0 0 0,75-18 173 0 0,-65 12-185 0 0,-27 6 9 0 0,21-4 54 0 0,51-20 1 0 0,-76 25-226 0 0,-6 2-240 0 0,1-1 197 0 0,-1 1 1 0 0,1-1 0 0 0,-1 1 0 0 0,-4 2-1 0 0,-4 1-6168 0 0,5-1 37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5063 0 0,'0'0'13488'0'0,"1"1"-12902"0"0,2 1-433 0 0,0 0 1 0 0,0-1-1 0 0,0 1 1 0 0,0-1-1 0 0,0 0 1 0 0,0 0-1 0 0,0 0 1 0 0,0 0-1 0 0,0 0 1 0 0,1-1-1 0 0,-1 1 1 0 0,0-1-1 0 0,0 0 1 0 0,1 0-1 0 0,-1 0 1 0 0,6-2-1 0 0,7-1 248 0 0,-1-1 1 0 0,21-7-1 0 0,-3 0-187 0 0,115-36-168 0 0,-97 32-1102 0 0,-49 14 611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3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 5527 0 0,'-3'-2'8953'0'0,"13"2"-4575"0"0,71 10-3277 0 0,-71-8-1084 0 0,14 3 110 0 0,0 1 1 0 0,33 13-1 0 0,-51-17-110 0 0,0 1 1 0 0,0 0-1 0 0,-1 0 1 0 0,1 0 0 0 0,-1 0-1 0 0,0 1 1 0 0,0 0-1 0 0,0 0 1 0 0,-1 1 0 0 0,0-1-1 0 0,1 1 1 0 0,-1 0-1 0 0,-1 0 1 0 0,1 0 0 0 0,2 7-1 0 0,-4-7-19 0 0,0 0-1 0 0,0 1 1 0 0,-1-1-1 0 0,0 1 1 0 0,0-1 0 0 0,-1 1-1 0 0,0-1 1 0 0,1 1-1 0 0,-2 0 1 0 0,1-1-1 0 0,-1 1 1 0 0,-2 10 0 0 0,-3 5-13 0 0,-1-1 0 0 0,-10 21 1 0 0,7-17 9 0 0,-35 71 5 0 0,3-8 0 0 0,39-79 2 0 0,0 0 0 0 0,1 0 0 0 0,0 0 0 0 0,1 0 0 0 0,0 1-1 0 0,0-1 1 0 0,1 1 0 0 0,0-1 0 0 0,2 15 0 0 0,1-2 9 0 0,1-1 1 0 0,12 35 0 0 0,-6-29 167 0 0,16 29 0 0 0,-10-21 123 0 0,5 1 16 0 0,-20-34-42 0 0,1-10-3077 0 0,-1 2-2040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3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13 919 0 0,'0'0'5710'0'0,"2"0"-4821"0"0,35-6 11251 0 0,-38 6-12123 0 0,0-1 0 0 0,0 0 0 0 0,-1 0 0 0 0,1 1 0 0 0,0-1 0 0 0,-1 0 0 0 0,1 1 0 0 0,-1 0 0 0 0,1-1 1 0 0,-1 1-1 0 0,1 0 0 0 0,-1 0 0 0 0,1 0 0 0 0,-3 0 0 0 0,-5-1 26 0 0,0 2-33 0 0,0 0-10 0 0,6-1 0 0 0,1 1 0 0 0,-1 0 0 0 0,0-1 0 0 0,1 1 0 0 0,-1 0 0 0 0,1 0 0 0 0,-1 1 0 0 0,1-1 0 0 0,-5 3 0 0 0,-3 2 0 0 0,-6 2 3 0 0,-7 2 18 0 0,1 0-1 0 0,-38 27 0 0 0,52-32-20 0 0,2 0 0 0 0,0 1 0 0 0,1 2 0 0 0,5 1 0 0 0,1-5 25 0 0,0-1 0 0 0,0 1 1 0 0,1-1-1 0 0,-1 0 0 0 0,1 0 0 0 0,-1 1 0 0 0,1-1 0 0 0,0 0 0 0 0,4 3 1 0 0,-4-2 1 0 0,1-1 1 0 0,-1 0-1 0 0,1 0 1 0 0,-1 1-1 0 0,-1-1 1 0 0,1 1-1 0 0,0 0 1 0 0,-1 0-1 0 0,1 0 1 0 0,-1-1-1 0 0,0 1 1 0 0,-1 0 0 0 0,1 0-1 0 0,-1 0 1 0 0,1 5-1 0 0,-1-7-13 0 0,-1 0 0 0 0,1 0 0 0 0,0 0 0 0 0,-1 0 1 0 0,1 0-1 0 0,-1 0 0 0 0,1 0 0 0 0,-1 0 0 0 0,0 0 0 0 0,0 0 0 0 0,-2 3 0 0 0,-20 24 64 0 0,22-28-73 0 0,-9 12 55 0 0,-17 17 96 0 0,-7 0-98 0 0,26-24-52 0 0,2-2 13 0 0,0 0 0 0 0,1-1 0 0 0,-2 1 0 0 0,1-1 0 0 0,0-1 0 0 0,-1 1 0 0 0,-6 1 0 0 0,-51 8 190 0 0,11-3 18 0 0,51-8-179 0 0,-4 1-25 0 0,3-1 20 0 0,-3-1-52 0 0,4 0-85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3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4143 0 0,'0'0'6615'0'0,"-1"2"-5710"0"0,-3 2-533 0 0,0 1 0 0 0,0-1 0 0 0,1 1-1 0 0,-1 0 1 0 0,1 0 0 0 0,0 1 0 0 0,1-1 0 0 0,-1 1-1 0 0,1-1 1 0 0,0 1 0 0 0,0 0 0 0 0,-1 9 0 0 0,2-8-201 0 0,1 1 0 0 0,-1-1 0 0 0,2 0 0 0 0,-1 0 1 0 0,1 0-1 0 0,0 0 0 0 0,0 0 0 0 0,1 0 0 0 0,0 0 1 0 0,0 0-1 0 0,0-1 0 0 0,1 1 0 0 0,0-1 1 0 0,1 1-1 0 0,-1-1 0 0 0,9 10 0 0 0,-2-4 200 0 0,1-1 0 0 0,0 0-1 0 0,1 0 1 0 0,18 12 0 0 0,55 30 855 0 0,-7-5-810 0 0,-75-45-394 0 0,1-1 0 0 0,0 1-1 0 0,-1 0 1 0 0,0 0 0 0 0,4 5-1 0 0,27 28 78 0 0,-31-34-92 0 0,10 13-75 0 0,-12-15-42 0 0,0 1-1 0 0,0-1 1 0 0,0 1-1 0 0,0-1 1 0 0,0 1 0 0 0,0-1-1 0 0,0 1 1 0 0,0-1-1 0 0,0 0 1 0 0,0 0 0 0 0,0 1-1 0 0,0-1 1 0 0,0 0-1 0 0,0 0 1 0 0,0 0 0 0 0,0 0-1 0 0,0 0 1 0 0,0 0-1 0 0,0-1 1 0 0,0 1-1 0 0,0 0 1 0 0,0 0 0 0 0,1-1-1 0 0,31-10-1829 0 0,-24 7 625 0 0,-6 3 780 0 0,7-3-137 0 0,-4 0-2992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3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22 3679 0 0,'0'0'284'0'0,"2"-22"12276"0"0,-2 22-12432 0 0,0 0-1 0 0,0 0 1 0 0,-1 0-1 0 0,1 0 1 0 0,0 0-1 0 0,0 0 1 0 0,0 0-1 0 0,0 0 0 0 0,-1 0 1 0 0,1 0-1 0 0,0 0 1 0 0,0 0-1 0 0,0 0 1 0 0,0 0-1 0 0,-1 0 1 0 0,1 0-1 0 0,0 0 1 0 0,0 0-1 0 0,0 1 1 0 0,-16 3 1194 0 0,-15 12-1518 0 0,-86 61 1302 0 0,97-64-988 0 0,2 1 0 0 0,0 1 0 0 0,1 0 0 0 0,1 1 0 0 0,-27 33-1 0 0,29-31-69 0 0,7-8-32 0 0,0 0-1 0 0,-1 0 0 0 0,-1-1 0 0 0,1 0 0 0 0,-19 13 0 0 0,10-10-15 0 0,12-7 3 0 0,0-1-1 0 0,-1-1 1 0 0,-7 5 0 0 0,6-4 26 0 0,-24 12 48 0 0,24-13-57 0 0,2 0 8 0 0,-4 4-17 0 0,8-6-88 0 0,10 7-783 0 0,-2-6 800 0 0,2-2 32 0 0,-7-1-61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139 433 4607 0 0,'0'0'208'0'0,"-2"1"-9"0"0,-13 10 2489 0 0,11-8-1610 0 0,1 0 0 0 0,0-1 0 0 0,-1 1 0 0 0,1-1-1 0 0,-1 0 1 0 0,0 0 0 0 0,0 0 0 0 0,0-1 0 0 0,-8 3 0 0 0,11-4-1026 0 0,0 0 1 0 0,0 0 0 0 0,0-1 0 0 0,0 1 0 0 0,0 0-1 0 0,0-1 1 0 0,0 1 0 0 0,0 0 0 0 0,0-1-1 0 0,1 0 1 0 0,-1 1 0 0 0,0-1 0 0 0,0 1 0 0 0,0-1-1 0 0,0 0 1 0 0,1 1 0 0 0,-1-1 0 0 0,0 0 0 0 0,0-1-1 0 0,-10-18 303 0 0,8 15-280 0 0,-1-3-49 0 0,1 0 1 0 0,0 0-1 0 0,1-1 1 0 0,0 1-1 0 0,0 0 1 0 0,0-1-1 0 0,1 0 1 0 0,1 1-1 0 0,0-1 0 0 0,0 0 1 0 0,0 1-1 0 0,1-1 1 0 0,0 1-1 0 0,1-1 1 0 0,0 1-1 0 0,4-13 1 0 0,1 4-125 0 0,0 0-1 0 0,0 0 1 0 0,2 0 0 0 0,0 1 0 0 0,1 1 0 0 0,20-26 0 0 0,-20 30 97 0 0,1 1 0 0 0,1 0 0 0 0,-1 0 0 0 0,1 1 0 0 0,1 1 0 0 0,0 0 1 0 0,0 0-1 0 0,0 1 0 0 0,1 1 0 0 0,0 1 0 0 0,22-7 0 0 0,3 3 651 0 0,1 1 1 0 0,0 2-1 0 0,42-2 0 0 0,-70 7-512 0 0,0 1 0 0 0,-1 0 0 0 0,1 0 0 0 0,-1 1 0 0 0,17 4 0 0 0,-26-5-120 0 0,0 1 0 0 0,1-1-1 0 0,-1 1 1 0 0,0 0 0 0 0,0 0-1 0 0,0 0 1 0 0,0 0 0 0 0,0 0 0 0 0,0 0-1 0 0,0 1 1 0 0,0-1 0 0 0,0 1-1 0 0,-1-1 1 0 0,1 1 0 0 0,-1 0 0 0 0,1-1-1 0 0,-1 1 1 0 0,1 0 0 0 0,-1 0-1 0 0,0 0 1 0 0,0 0 0 0 0,0 0 0 0 0,0 0-1 0 0,-1 1 1 0 0,1-1 0 0 0,0 0-1 0 0,-1 0 1 0 0,1 1 0 0 0,-1-1 0 0 0,0 0-1 0 0,0 0 1 0 0,0 1 0 0 0,0-1-1 0 0,-1 4 1 0 0,0-1-18 0 0,0 0 0 0 0,0 0 0 0 0,-1 0 0 0 0,0 0 0 0 0,0 0 0 0 0,0 0 0 0 0,-1 0 0 0 0,0-1 0 0 0,1 1 0 0 0,-7 6 0 0 0,-4 4 0 0 0,-22 19 0 0 0,29-28 0 0 0,-43 39-346 0 0,-105 74 0 0 0,131-104 250 0 0,0-1-1 0 0,-1-2 1 0 0,0 0-1 0 0,-1-2 1 0 0,0 0-1 0 0,-1-2 1 0 0,-44 9-1 0 0,59-16-7 0 0,-11 3-1023 0 0,-37 2 0 0 0,57-6 500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29 7831 0 0,'0'-1'603'0'0,"0"-13"-187"0"0,0 13 551 0 0,-1 0-183 0 0,-1-1 1 0 0,1 0-1 0 0,-1 1 1 0 0,1 0-1 0 0,-1-1 1 0 0,-3-1 0 0 0,1 4-609 0 0,-1 0 0 0 0,1 1 0 0 0,0 0 0 0 0,0 0 1 0 0,0 0-1 0 0,0 0 0 0 0,1 0 0 0 0,-1 1 1 0 0,0 0-1 0 0,1 0 0 0 0,0 0 0 0 0,0 0 0 0 0,-4 4 1 0 0,-4 8-142 0 0,-19 31 0 0 0,13-19 66 0 0,-164 273 386 0 0,41-64-88 0 0,109-189-225 0 0,-3-1 0 0 0,-40 42 0 0 0,-86 74 446 0 0,119-125-260 0 0,40-36-189 0 0,26 0-2135 0 0,-10-4-4715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11519 0 0,'0'0'887'0'0,"-1"1"-583"0"0,-3 2 138 0 0,0 0 1 0 0,1 0-1 0 0,-1 1 1 0 0,1-1-1 0 0,0 1 0 0 0,0 0 1 0 0,1-1-1 0 0,-1 2 1 0 0,1-1-1 0 0,-1 0 0 0 0,1 0 1 0 0,1 1-1 0 0,-1-1 0 0 0,-1 5 1 0 0,2-1-266 0 0,0-1 1 0 0,0 1 0 0 0,0-1-1 0 0,1 1 1 0 0,0-1-1 0 0,1 1 1 0 0,-1-1-1 0 0,2 1 1 0 0,-1-1 0 0 0,1 1-1 0 0,3 9 1 0 0,2 0 109 0 0,0 0 1 0 0,1-1 0 0 0,16 25-1 0 0,-16-28-158 0 0,2-1 0 0 0,-1-1 1 0 0,1 0-1 0 0,15 12 0 0 0,49 35 325 0 0,0-9-32 0 0,106 53 1 0 0,-72-43-188 0 0,-84-47-203 0 0,21 11-109 0 0,-44-22-130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134 331 5983 0 0,'-1'1'2630'0'0,"-34"8"3943"0"0,-20-3-3429 0 0,53-6-3045 0 0,1 0 0 0 0,-1 0 0 0 0,1 1 0 0 0,-1-1 0 0 0,1 0 0 0 0,-1-1 0 0 0,1 1 0 0 0,-1 0 0 0 0,1 0 0 0 0,-1-1 1 0 0,1 1-1 0 0,0 0 0 0 0,-1-1 0 0 0,1 0 0 0 0,-1 1 0 0 0,1-1 0 0 0,0 0 0 0 0,0 0 0 0 0,-1 0 0 0 0,1 1 0 0 0,0-1 0 0 0,0 0 0 0 0,0-1 0 0 0,0 1 0 0 0,0 0 0 0 0,0 0 0 0 0,0 0 0 0 0,1-1 1 0 0,-1 1-1 0 0,0 0 0 0 0,1-1 0 0 0,-1 1 0 0 0,1 0 0 0 0,-1-1 0 0 0,1 1 0 0 0,-1-1 0 0 0,1 1 0 0 0,0-1 0 0 0,0 1 0 0 0,0-1 0 0 0,0 1 0 0 0,0-1 0 0 0,0 1 0 0 0,0-1 0 0 0,1 1 1 0 0,-1-1-1 0 0,1 1 0 0 0,-1-1 0 0 0,1 1 0 0 0,0-2 0 0 0,3-6-29 0 0,0 1 0 0 0,1-1 0 0 0,-1 1 0 0 0,2 0 0 0 0,-1 0 0 0 0,1 1 0 0 0,0 0 1 0 0,1 0-1 0 0,0 0 0 0 0,14-10 0 0 0,7-3-105 0 0,49-27 1 0 0,-58 36 69 0 0,-13 8-37 0 0,65-35 8 0 0,-60 33-23 0 0,1 0 1 0 0,0 1-1 0 0,0 0 0 0 0,16-3 0 0 0,-24 7 14 0 0,0 0-1 0 0,0 0 0 0 0,0 0 1 0 0,0 0-1 0 0,0 0 1 0 0,0 1-1 0 0,0 0 1 0 0,0 0-1 0 0,0 0 0 0 0,0 0 1 0 0,0 0-1 0 0,-1 1 1 0 0,1 0-1 0 0,-1 0 0 0 0,1 0 1 0 0,-1 0-1 0 0,0 0 1 0 0,1 1-1 0 0,-1-1 1 0 0,0 1-1 0 0,-1 0 0 0 0,1 0 1 0 0,0 0-1 0 0,-1 0 1 0 0,0 1-1 0 0,0-1 1 0 0,0 1-1 0 0,0-1 0 0 0,0 1 1 0 0,-1 0-1 0 0,0 0 1 0 0,1-1-1 0 0,-1 1 0 0 0,-1 0 1 0 0,1 0-1 0 0,-1 0 1 0 0,1 5-1 0 0,-4 36 4 0 0,4-37-16 0 0,-1-7 12 0 0,1-1-1 0 0,-1 0 1 0 0,1 1-1 0 0,-1-1 0 0 0,1 0 1 0 0,0 0-1 0 0,-1 0 1 0 0,1 0-1 0 0,-1 0 1 0 0,1 1-1 0 0,0-1 1 0 0,-1 0-1 0 0,1 0 1 0 0,0 0-1 0 0,-1-1 1 0 0,1 1-1 0 0,-1 0 0 0 0,1 0 1 0 0,0 0-1 0 0,-1 0 1 0 0,8-3-24 0 0,0 0-1 0 0,0 0 0 0 0,0 0 0 0 0,0-1 0 0 0,-1 0 0 0 0,0-1 1 0 0,0 0-1 0 0,13-11 0 0 0,7-4-45 0 0,13-8-164 0 0,-23 15 143 0 0,1 1 0 0 0,1 0 1 0 0,33-15-1 0 0,-31 18 93 0 0,1 1 0 0 0,0 1-1 0 0,0 1 1 0 0,38-5 0 0 0,-40 8-9 0 0,-1 2 1 0 0,1 0-1 0 0,0 1 0 0 0,-1 1 1 0 0,30 5-1 0 0,-38-2 11 0 0,-9-4 0 0 0,0 1 0 0 0,0 0 0 0 0,0-1 0 0 0,0 1 0 0 0,0 0 0 0 0,0 0 0 0 0,0 1 0 0 0,0-1 0 0 0,-1 0 0 0 0,1 1 0 0 0,0-1 0 0 0,-1 1 0 0 0,1-1 0 0 0,-1 1 0 0 0,0 0 0 0 0,0-1 0 0 0,1 1 0 0 0,-1 0 0 0 0,0 0 0 0 0,0 0 0 0 0,-1 0 0 0 0,1 0 0 0 0,0 0 0 0 0,-1 0 0 0 0,1 3 0 0 0,1 2 0 0 0,-1-1 2 0 0,-1 0 0 0 0,1 0 0 0 0,-1 0 1 0 0,-1 0-1 0 0,1 0 0 0 0,-1-1 0 0 0,0 1 0 0 0,0 0 0 0 0,-5 11 0 0 0,-1 15 52 0 0,2-7-30 0 0,-3 35 78 0 0,8-54-95 0 0,-1-1 0 0 0,1 1 0 0 0,1 0 0 0 0,-1-1 0 0 0,1 1 0 0 0,0 0 0 0 0,1-1 0 0 0,1 7 0 0 0,-2-10-235 0 0,0 1 1 0 0,1-1-1 0 0,-1 0 0 0 0,0 1 1 0 0,1-1-1 0 0,2 3 0 0 0,-2-4-321 0 0,0 1 0 0 0,0 0 0 0 0,0-1 0 0 0,-1 0 0 0 0,2 1 0 0 0,-1-1-1 0 0,0 0 1 0 0,2 1 0 0 0,9 2-6547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7831 0 0,'0'0'12699'0'0,"0"2"-12127"0"0,-16 29-62 0 0,-2-1 0 0 0,0 0 0 0 0,-2-1 0 0 0,-37 41 0 0 0,23-37-325 0 0,-1-2 0 0 0,-44 29 0 0 0,-15 13 180 0 0,77-59-307 0 0,0 2 0 0 0,1-1-1 0 0,1 2 1 0 0,0 0-1 0 0,-17 27 1 0 0,31-42-234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4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6447 0 0,'0'0'15022'0'0,"2"-1"-14500"0"0,6-5-378 0 0,0 1 0 0 0,1 0-1 0 0,0 1 1 0 0,0-1 0 0 0,0 2-1 0 0,1-1 1 0 0,16-3 0 0 0,75-10 1103 0 0,-73 14-1148 0 0,7-2-185 0 0,-8 0-270 0 0,1 1 0 0 0,0 2 0 0 0,0 0 1 0 0,30 4-1 0 0,-56-2-71 0 0,1 0 0 0 0,-1 1 0 0 0,0 0 0 0 0,0-1 0 0 0,1 1 0 0 0,-1 0 0 0 0,0 0 0 0 0,4 2 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91 14799 0 0,'0'0'679'0'0,"-2"-1"-15"0"0,1 0-295 0 0,-3-2-941 0 0,-9 2 6068 0 0,31-5-3941 0 0,-7 1-1181 0 0,51-10 392 0 0,76-9-1 0 0,-71 13-570 0 0,-62 11-224 0 0,49-10-568 0 0,94-3 0 0 0,-145 13-542 0 0,4 3-54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14943 0 0,'0'0'4496'0'0,"-1"2"-4037"0"0,-43 95 1020 0 0,-58 94 1 0 0,46-92-1343 0 0,15-25-112 0 0,5-10 21 0 0,-50 120 0 0 0,84-180-61 0 0,-6 24-579 0 0,8-27 540 0 0,0 0-1 0 0,-1 0 1 0 0,1 0-1 0 0,0 0 1 0 0,0 0-1 0 0,0 0 1 0 0,0 1-1 0 0,0-1 1 0 0,0 0-1 0 0,1 0 1 0 0,-1 0-1 0 0,0 0 1 0 0,0 0-1 0 0,1 0 1 0 0,-1 0-1 0 0,1 0 1 0 0,-1 0-1 0 0,1 0 1 0 0,-1 0-1 0 0,1 0 1 0 0,0 0-1 0 0,0 1 1 0 0,8 2-1660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51 9671 0 0,'-2'0'748'0'0,"-74"8"4360"0"0,56-3-1808 0 0,16-1-910 0 0,11 0-1601 0 0,0-1-645 0 0,0-2 0 0 0,0 1 0 0 0,0-1 0 0 0,1 0 0 0 0,-1 0 0 0 0,14-1 0 0 0,46-6 534 0 0,-47 3-432 0 0,201-37 1575 0 0,-183 32-1717 0 0,63-13-4525 0 0,-91 19-3438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 3223 0 0,'2'0'240'0'0,"39"-3"17736"0"0,-41 7-17923 0 0,-1-1 1 0 0,0 1-1 0 0,0 0 0 0 0,0-1 0 0 0,0 1 1 0 0,-3 4-1 0 0,0 2-30 0 0,-37 86-25 0 0,-4-2 1 0 0,-66 103-1 0 0,76-132-318 0 0,26-46-52 0 0,0-1 0 0 0,-2 0-1 0 0,0 0 1 0 0,-1-1 0 0 0,-15 15 0 0 0,20-26-417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92 183 9671 0 0,'0'0'748'0'0,"-7"5"623"0"0,-2 3-308 0 0,-1 1 1 0 0,2 0-1 0 0,-1 0 1 0 0,-7 11-1 0 0,-16 18 3093 0 0,43-34-3569 0 0,3-3-475 0 0,-1 0 0 0 0,1-1 0 0 0,-1-1 0 0 0,1 0 1 0 0,-1-1-1 0 0,22-5 0 0 0,-14 3-44 0 0,295-62 919 0 0,-48 10-191 0 0,-60 8-413 0 0,-54 12-213 0 0,-93 22-1150 0 0,104-38 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42 294 3679 0 0,'-2'0'284'0'0,"-8"-3"-185"0"0,-3 0 172 0 0,1 1 7695 0 0,12 2-7880 0 0,0 0 0 0 0,-1 0 0 0 0,1 0 0 0 0,0 0 1 0 0,0 0-1 0 0,0 0 0 0 0,0 0 0 0 0,-1 0 0 0 0,1 0 0 0 0,0 0 0 0 0,0-1 0 0 0,0 1 0 0 0,0 0 0 0 0,0 0 0 0 0,-1 0 0 0 0,1 0 0 0 0,0 0 0 0 0,0 0 0 0 0,0 0 0 0 0,0 0 0 0 0,0 0 0 0 0,0-1 0 0 0,0 1 0 0 0,-1 0 0 0 0,1 0 0 0 0,0 0 0 0 0,0 0 0 0 0,0 0 0 0 0,0 0 0 0 0,0-1 0 0 0,0 1 0 0 0,0 0 0 0 0,0 0 0 0 0,0 0 0 0 0,0 0 1 0 0,0 0-1 0 0,0-1 0 0 0,1-3 67 0 0,0 1 1 0 0,1-1 0 0 0,-1 1-1 0 0,1-1 1 0 0,0 1 0 0 0,0 0 0 0 0,0-1-1 0 0,0 1 1 0 0,1 0 0 0 0,-1 1-1 0 0,1-1 1 0 0,0 0 0 0 0,6-4 0 0 0,6-4 26 0 0,28-14 0 0 0,-24 14-6 0 0,88-49 142 0 0,125-51 0 0 0,-196 98-316 0 0,-24 12 0 0 0,-11 1 0 0 0,0 0 0 0 0,-1 1 0 0 0,1-1 0 0 0,-1 0 0 0 0,1 1 0 0 0,-1-1 0 0 0,1 1 0 0 0,-1-1 0 0 0,1 1 0 0 0,-1 0 0 0 0,1-1 0 0 0,-1 1 0 0 0,0-1 0 0 0,1 2 0 0 0,2 10 0 0 0,-3 1 35 0 0,-1 0-1 0 0,-1 1 0 0 0,0-1 0 0 0,0 0 1 0 0,-8 20-1 0 0,-4 25 56 0 0,12-47-12 0 0,1 0-1 0 0,0 1 1 0 0,1-1-1 0 0,0 0 1 0 0,1 1-1 0 0,0-1 1 0 0,1 1-1 0 0,4 11 1 0 0,-5-18-44 0 0,0-1 1 0 0,0 0-1 0 0,1 0 0 0 0,0 0 0 0 0,0 0 1 0 0,0 0-1 0 0,0 0 0 0 0,1 0 1 0 0,0 0-1 0 0,0-1 0 0 0,0 0 1 0 0,0 1-1 0 0,0-1 0 0 0,0 0 1 0 0,1-1-1 0 0,0 1 0 0 0,-1-1 1 0 0,1 1-1 0 0,0-1 0 0 0,0 0 1 0 0,0 0-1 0 0,1-1 0 0 0,5 2 1 0 0,-4-2 73 0 0,-1 0 1 0 0,1-1-1 0 0,-1 0 1 0 0,1 0 0 0 0,-1-1-1 0 0,0 1 1 0 0,11-4-1 0 0,38-13 467 0 0,-45 14-468 0 0,24-11 129 0 0,53-30 0 0 0,-53 26-76 0 0,46-19 0 0 0,-57 27-181 0 0,-21 9-339 0 0,1 1 1 0 0,-1-1-1 0 0,0 1 1 0 0,0 0-1 0 0,0-1 1 0 0,1 1-1 0 0,-1 0 1 0 0,0 0-1 0 0,0 0 1 0 0,1 0 0 0 0,-1 0-1 0 0,2 0 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0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657 498 10735 0 0,'0'0'2932'0'0,"1"1"-1958"0"0,-2 0-818 0 0,1-1 1 0 0,0 0-1 0 0,0 0 1 0 0,0 1-1 0 0,0-1 1 0 0,0 0-1 0 0,0 0 1 0 0,0 1-1 0 0,0-1 1 0 0,0 0-1 0 0,0 0 1 0 0,1 1-1 0 0,-1-1 1 0 0,0 0-1 0 0,0 0 1 0 0,0 0-1 0 0,0 1 1 0 0,0-1-1 0 0,0 0 1 0 0,0 0-1 0 0,1 0 1 0 0,-1 1 312 0 0,0-1-312 0 0,0 0-1 0 0,1 0 1 0 0,-1 1-1 0 0,0-1 1 0 0,0 0-1 0 0,1 0 1 0 0,-1 0-1 0 0,0 0 1 0 0,0 0-1 0 0,0 0 1 0 0,1 0-1 0 0,-1 0 1 0 0,0 0-1 0 0,0 1 1 0 0,1-1-1 0 0,-1 0 1 0 0,0 0-1 0 0,1-1 1 0 0,9-8 1215 0 0,7-21-1521 0 0,-12 18 226 0 0,-1 0 0 0 0,0 0 0 0 0,-1 0 0 0 0,0 0 0 0 0,-1-1 0 0 0,0 1 0 0 0,-1-1 1 0 0,0 1-1 0 0,-1-1 0 0 0,-3-18 0 0 0,0-15-56 0 0,1 0 0 0 0,7-76 1 0 0,-1 96-199 0 0,1-18-840 0 0,-3 44 941 0 0,30-5-57 0 0,-21 7 121 0 0,0 1 0 0 0,-1 1-36 0 0,3 3 35 0 0,-11-4 15 0 0,-1-1-3 0 0,-1-2 1 0 0,1 0 0 0 0,-1 1 0 0 0,0-1 0 0 0,1 0 0 0 0,-1 0 0 0 0,0 0 0 0 0,0 1 0 0 0,0-1 0 0 0,1 0 0 0 0,-1 0 0 0 0,0 1 0 0 0,0-1 0 0 0,0 0 0 0 0,1 1 0 0 0,-1-1 0 0 0,0 0 0 0 0,0 0 0 0 0,0 1 0 0 0,0-1 0 0 0,0 0 0 0 0,0 1 0 0 0,0-1 0 0 0,0 0 0 0 0,0 1 0 0 0,0-1 0 0 0,0 0 0 0 0,0 1 0 0 0,0-1 0 0 0,0 0 0 0 0,0 1 0 0 0,0-1 0 0 0,0 0 0 0 0,0 1 0 0 0,0-1 0 0 0,0 0 0 0 0,-1 0 0 0 0,1 1 0 0 0,0-1 0 0 0,0 0 0 0 0,0 1 0 0 0,-1-1 0 0 0,1 0 0 0 0,0 0 0 0 0,0 0 0 0 0,0 1 0 0 0,-1-1 0 0 0,1 0 0 0 0,0 0 0 0 0,-1 0 0 0 0,1 1 0 0 0,0-1 0 0 0,0 0 0 0 0,-1 0 0 0 0,0 0 0 0 0,-7 6-40 0 0,-2 0 1 0 0,1 0-1 0 0,0-1 0 0 0,-21 7 0 0 0,-44 11-72 0 0,42-14 77 0 0,8-3 30 0 0,0-1 0 0 0,-1-1 0 0 0,1-1 0 0 0,-1-1 0 0 0,1-1 0 0 0,-41-3 0 0 0,34-2 2 0 0,1-1 0 0 0,0-1 0 0 0,1-2-1 0 0,-1-1 1 0 0,-27-12 0 0 0,-21-16 3 0 0,-29-11 0 0 0,104 47 0 0 0,-12-4 0 0 0,8 4-10 0 0,5 1-22 0 0,24 7 134 0 0,-13-4-96 0 0,0 0-1 0 0,0 1 0 0 0,0 0 1 0 0,-1 0-1 0 0,1 1 0 0 0,-1 0 1 0 0,0 1-1 0 0,-1 0 0 0 0,1 0 1 0 0,-1 1-1 0 0,0-1 0 0 0,-1 1 1 0 0,0 1-1 0 0,9 12 0 0 0,3 8-35 0 0,-2 0 0 0 0,-1 0 0 0 0,12 32 0 0 0,-11-18-7 0 0,17 72-1 0 0,1 49 28 0 0,-17-77 11 0 0,-10-53 17 0 0,16 97 5 0 0,-21-114 17 0 0,-1 1 0 0 0,-1-1 0 0 0,-1 0 0 0 0,0 1 0 0 0,-7 31 0 0 0,5-38 14 0 0,-1 1 0 0 0,0-1-1 0 0,0 0 1 0 0,-1-1-1 0 0,-1 1 1 0 0,1-1-1 0 0,-2 0 1 0 0,1 0-1 0 0,-1-1 1 0 0,-1 0-1 0 0,-13 13 1 0 0,-6 1 145 0 0,0-2-1 0 0,-42 24 1 0 0,61-39-199 0 0,7-5-148 0 0,1 0 1 0 0,-1 1-1 0 0,0-1 0 0 0,1 0 0 0 0,-1 1 0 0 0,1-1 1 0 0,-1 0-1 0 0,0 0 0 0 0,1 1 0 0 0,-1-1 1 0 0,0 0-1 0 0,1 0 0 0 0,-1 0 0 0 0,0 0 0 0 0,0 0 1 0 0,1 0-1 0 0,-1 0 0 0 0,0 0 0 0 0,1 0 1 0 0,-1 0-1 0 0,0-1 0 0 0,1 1 0 0 0,-1 0 0 0 0,0 0 1 0 0,1-1-1 0 0,-1 1 0 0 0,1 0 0 0 0,-1-1 1 0 0,0 1-1 0 0,0-1 0 0 0,-2 0-1096 0 0,84-32-668 0 0,-45 20-2491 0 0,-13 4-369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0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 6447 0 0,'0'0'499'0'0,"2"-1"-328"0"0,5-1 119 0 0,-7 2 57 0 0,1-1 0 0 0,-1 1 1 0 0,1 0-1 0 0,0 0 0 0 0,-1 0 0 0 0,1 0 0 0 0,-1-1 0 0 0,1 1 0 0 0,0 0 0 0 0,-1 0 0 0 0,1 0 0 0 0,-1 0 0 0 0,1 0 0 0 0,0 0 0 0 0,-1 1 0 0 0,1-1 0 0 0,0 0 0 0 0,-1 0 0 0 0,1 0 0 0 0,-1 1 0 0 0,1-1 1 0 0,-1 0-1 0 0,1 0 0 0 0,-1 1 0 0 0,1-1 0 0 0,0 1 0 0 0,-1 0-183 0 0,1 0 1 0 0,-1-1 0 0 0,1 1-1 0 0,-1 0 1 0 0,1 0 0 0 0,-1 0-1 0 0,0 0 1 0 0,0 0 0 0 0,1 0-1 0 0,-1 0 1 0 0,0 0-1 0 0,0 0 1 0 0,0 0 0 0 0,0 1-1 0 0,-1 3-117 0 0,1 0 0 0 0,-1-1-1 0 0,0 0 1 0 0,-1 1 0 0 0,1-1-1 0 0,-3 5 1 0 0,-22 38 570 0 0,-59 78 1 0 0,71-106-569 0 0,-17 22-2 0 0,-37 54 79 0 0,46-61-62 0 0,2 0 0 0 0,-30 73 0 0 0,45-95-26 0 0,1 1 0 0 0,1-1 0 0 0,0 1 0 0 0,0 0 1 0 0,2 0-1 0 0,-1 0 0 0 0,2 1 0 0 0,0-1 0 0 0,0 0 1 0 0,1 0-1 0 0,1 0 0 0 0,6 25 0 0 0,-3-24 92 0 0,0 0-1 0 0,1-1 0 0 0,0 0 1 0 0,1 0-1 0 0,1 0 0 0 0,0-1 1 0 0,0 0-1 0 0,1-1 0 0 0,19 19 1 0 0,-14-17 57 0 0,0-2 1 0 0,1 1 0 0 0,0-2-1 0 0,1 0 1 0 0,0-1 0 0 0,1 0-1 0 0,23 8 1 0 0,36 7 360 0 0,14 7 5 0 0,-85-30-539 0 0,-4-1-5 0 0,1 0 0 0 0,-1 1 0 0 0,0-1 0 0 0,0 1 0 0 0,1-1 0 0 0,-1 1 1 0 0,0 0-1 0 0,0-1 0 0 0,0 1 0 0 0,1 0 0 0 0,-1 0 0 0 0,0 0 0 0 0,1 2 0 0 0,-1-3-12 0 0,0 0 0 0 0,-1 0 0 0 0,1 1 0 0 0,0-1 0 0 0,-1 1-1 0 0,1-1 1 0 0,-1 0 0 0 0,1 1 0 0 0,0-1 0 0 0,-1 1 0 0 0,0 0-1 0 0,1-1 1 0 0,-1 1 0 0 0,1-1 0 0 0,-1 1 0 0 0,0 0 0 0 0,1-1-1 0 0,-1 2 1 0 0,1 0-22 0 0,0-1-70 0 0,1-1-1114 0 0,5 2 641 0 0,-5-2-707 0 0,7-4-1962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19 919 0 0,'16'-13'16486'0'0,"-13"8"-12070"0"0,-39 66-4161 0 0,10-15-57 0 0,-47 64-1 0 0,-16 1-61 0 0,78-97-60 0 0,10-13 511 0 0,12-5-426 0 0,86-28-16 0 0,114-29 222 0 0,-175 53-377 0 0,0 3 1 0 0,1 0-1 0 0,41 1 0 0 0,-76 4-190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0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4607 0 0,'0'0'16724'0'0,"-1"2"-16654"0"0,-111 206-80 0 0,105-198 34 0 0,0 0 0 0 0,-15 13 0 0 0,0 2-24 0 0,20-22 0 0 0,-10 7 0 0 0,51-30 27 0 0,64-22 0 0 0,-73 32 68 0 0,1 1 0 0 0,0 2 0 0 0,1 1 0 0 0,-1 1 0 0 0,64 0 0 0 0,-82 5-96 0 0,-8 0 4 0 0,8 3-20 0 0,-11-2-88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0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9 3679 0 0,'6'-9'12948'0'0,"-5"22"-11749"0"0,0 1-940 0 0,-2-1 1 0 0,1 1-1 0 0,-2-1 1 0 0,0 1-1 0 0,-1-1 1 0 0,-5 19-1 0 0,-35 78 31 0 0,19-53-103 0 0,15-32-146 0 0,-16 39 91 0 0,-47 88-1 0 0,-31 13 149 0 0,93-151-224 0 0,-67 106 1128 0 0,68-101-964 0 0,9-18-269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14599 0 0,'0'0'1320'0'0,"-1"1"-1082"0"0,0 1-174 0 0,0-1 0 0 0,0 1 0 0 0,0-1 0 0 0,1 1 0 0 0,-1 0 0 0 0,1-1 0 0 0,-1 1 0 0 0,1 0 0 0 0,0-1 0 0 0,-1 1 0 0 0,1 0 0 0 0,0 0 0 0 0,0-1 0 0 0,0 1 0 0 0,1 0-1 0 0,-1 0 1 0 0,0-1 0 0 0,1 1 0 0 0,-1 0 0 0 0,2 2 0 0 0,0 0 155 0 0,0 0-1 0 0,0 0 1 0 0,1 0-1 0 0,0-1 1 0 0,4 6-1 0 0,-2-4-30 0 0,30 35 961 0 0,25 29-136 0 0,-53-60-960 0 0,-1 1 0 0 0,0 0 0 0 0,0 0 0 0 0,-1 0 0 0 0,7 19 0 0 0,-10-24-38 0 0,-1 1 1 0 0,0 0-1 0 0,0 0 0 0 0,0 0 1 0 0,0 0-1 0 0,-1 0 0 0 0,0 0 0 0 0,-1 0 1 0 0,1 0-1 0 0,-1 0 0 0 0,0 0 0 0 0,-2 6 1 0 0,0-5 29 0 0,0 1 0 0 0,0-1 0 0 0,-1 0 0 0 0,1 0 0 0 0,-2 0 0 0 0,1-1 0 0 0,-1 0 0 0 0,-7 8 0 0 0,1-3 20 0 0,-1 0-1 0 0,0-1 0 0 0,-1-1 1 0 0,0 0-1 0 0,0-1 1 0 0,-1 0-1 0 0,0-1 1 0 0,-25 9-1 0 0,31-13-140 0 0,1-1 0 0 0,-1 0 0 0 0,-12 1 0 0 0,18-2 37 0 0,-1-1-1 0 0,1 0 1 0 0,0 0-1 0 0,-1 0 1 0 0,1 0-1 0 0,-1-1 1 0 0,1 1-1 0 0,0-1 1 0 0,-1 1 0 0 0,1-1-1 0 0,0 0 1 0 0,-1 0-1 0 0,1 0 1 0 0,-4-2-1 0 0,6 2-36 0 0,0 1 0 0 0,-1 0 0 0 0,1-1-1 0 0,0 1 1 0 0,0 0 0 0 0,0-1 0 0 0,0 1-1 0 0,-1-1 1 0 0,1 1 0 0 0,0 0 0 0 0,0-1 0 0 0,0 1-1 0 0,0-1 1 0 0,0 1 0 0 0,0 0 0 0 0,0-1 0 0 0,0 1-1 0 0,0-1 1 0 0,0 1 0 0 0,0 0 0 0 0,0-1 0 0 0,1 1-1 0 0,-1-1 1 0 0,0 1 0 0 0,0 0 0 0 0,0-1-1 0 0,1 1 1 0 0,4-10-1966 0 0,5-3-4470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0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13791 0 0,'0'0'1056'0'0,"-2"0"-724"0"0,-5 4-220 0 0,-1 0-14 0 0,7-3 344 0 0,-5 6 6033 0 0,13-6-6363 0 0,3 2 2885 0 0,-8 7-2944 0 0,-1 3-42 0 0,-2 0-11 0 0,0-3 11 0 0,1-8 10 0 0,-17 7-785 0 0,12-7 732 0 0,4-2-29 0 0,12-2-98 0 0,-4 0-468 0 0,1 0-1 0 0,-1-1 1 0 0,10-5 0 0 0,-4 2-736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0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0 11311 0 0,'0'0'8086'0'0,"-7"6"-7253"0"0,-18 15 673 0 0,19-16-1246 0 0,-1 1 0 0 0,1-1 0 0 0,-1 0-1 0 0,0-1 1 0 0,-14 7 0 0 0,-8 1-226 0 0,-1-2-1 0 0,0-1 1 0 0,0-2 0 0 0,-40 5-1 0 0,-3-1-622 0 0,-83 22-1 0 0,116-20 456 0 0,-30 8-145 0 0,81-25 258 0 0,-1 0 0 0 0,0-1-1 0 0,0 0 1 0 0,0-1 0 0 0,0 0-1 0 0,10-8 1 0 0,-18 13-44 0 0,-4 1-315 0 0,-2 0 367 0 0,-1 1 0 0 0,1 0 0 0 0,0 0 0 0 0,0 0 0 0 0,0 0 0 0 0,0 1 1 0 0,0-1-1 0 0,0 1 0 0 0,0 0 0 0 0,0 0 0 0 0,1 1 0 0 0,-4 2 0 0 0,-8 7-25 0 0,-19 19 0 0 0,21-19 36 0 0,-26 28-1 0 0,-26 24 94 0 0,63-63-54 0 0,0 1 0 0 0,1-1 0 0 0,-1 1-1 0 0,1-1 1 0 0,-1 1 0 0 0,1 0 0 0 0,0-1 0 0 0,-1 1-1 0 0,1 0 1 0 0,0 0 0 0 0,0 0 0 0 0,1 0 0 0 0,-1 0-1 0 0,-1 3 1 0 0,2 10-37 0 0,5-11 0 0 0,-4-4 0 0 0,2 3 0 0 0,1 0 0 0 0,-1 0 0 0 0,1 0 0 0 0,0-1 0 0 0,0 0 0 0 0,0 0 0 0 0,0 0 0 0 0,9 3 0 0 0,37 6 0 0 0,-39-9 0 0 0,7 0-12 0 0,0-1 1 0 0,0-1-1 0 0,19-1 0 0 0,19 0-13 0 0,33 8 17 0 0,-76-5 28 0 0,0 0 0 0 0,0 1 0 0 0,0 1 0 0 0,20 8 0 0 0,-30-10 3 0 0,1 1 0 0 0,0-1 0 0 0,-1 0 0 0 0,0 1 0 0 0,1 0 1 0 0,-1 0-1 0 0,0 0 0 0 0,0 0 0 0 0,-1 0 0 0 0,4 5 0 0 0,-1 0 84 0 0,0 1 1 0 0,-1 0 0 0 0,4 9-1 0 0,-7-16 69 0 0,3 17 304 0 0,-4-15-403 0 0,0-3-72 0 0,0 0 0 0 0,0 0 0 0 0,0 1 0 0 0,0-1 1 0 0,0 0-1 0 0,-1 0 0 0 0,1 0 0 0 0,0 0 1 0 0,-1 0-1 0 0,1 0 0 0 0,-1 0 0 0 0,1 0 0 0 0,-1 0 1 0 0,1 0-1 0 0,-2 1 0 0 0,-1 3-1 0 0,0 0 1 0 0,0-1-1 0 0,-1 1 0 0 0,1-1 1 0 0,-1 0-1 0 0,0 0 0 0 0,0 0 1 0 0,-1-1-1 0 0,1 1 0 0 0,-1-1 1 0 0,0 0-1 0 0,-9 4 0 0 0,-5 2 4 0 0,-1-1 0 0 0,-21 5 0 0 0,26-9-8 0 0,-14 3 16 0 0,0-2 1 0 0,0 0-1 0 0,-39 0 0 0 0,10-1-1 0 0,-1-2 45 0 0,40-2-43 0 0,17 0 47 0 0,4-2-8 0 0,3-1-98 0 0,0-1-1 0 0,1 1 1 0 0,0 0-1 0 0,-1 0 0 0 0,1 1 1 0 0,0 0-1 0 0,0 0 1 0 0,0 0-1 0 0,10-1 0 0 0,-1 1-886 0 0,1 1 0 0 0,28 1 0 0 0,-24 1-807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0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 13015 0 0,'-3'-1'96'0'0,"-1"0"0"0"0,0 0 0 0 0,0 1-1 0 0,1-1 1 0 0,-1 1 0 0 0,0 0-1 0 0,0 0 1 0 0,1 1 0 0 0,-1-1 0 0 0,0 1-1 0 0,0-1 1 0 0,1 1 0 0 0,-1 0 0 0 0,1 1-1 0 0,-1-1 1 0 0,-3 2 0 0 0,3 0 27 0 0,0 0 0 0 0,0-1 0 0 0,1 1-1 0 0,-1 1 1 0 0,1-1 0 0 0,-1 0 0 0 0,1 1 0 0 0,0 0 0 0 0,1 0 0 0 0,-1 0 0 0 0,1 0 0 0 0,-4 7 0 0 0,3-5-25 0 0,1 1 1 0 0,0-1 0 0 0,0 1 0 0 0,0-1 0 0 0,1 1-1 0 0,0 0 1 0 0,0 0 0 0 0,1 0 0 0 0,-1-1 0 0 0,2 1-1 0 0,-1 0 1 0 0,1 0 0 0 0,0 0 0 0 0,0-1-1 0 0,1 1 1 0 0,0 0 0 0 0,3 8 0 0 0,1-4-37 0 0,-1 0-1 0 0,1-1 1 0 0,1 1 0 0 0,0-1 0 0 0,1-1 0 0 0,0 1 0 0 0,0-1-1 0 0,19 15 1 0 0,13 6 69 0 0,1-2-1 0 0,74 37 0 0 0,34 23 134 0 0,-131-76-96 0 0,0 2-1 0 0,-1 0 1 0 0,-1 1-1 0 0,-1 0 1 0 0,26 33-1 0 0,-36-40-45 0 0,0 0 0 0 0,0 0-1 0 0,-1 0 1 0 0,0 1 0 0 0,0 0-1 0 0,-1 0 1 0 0,0 0 0 0 0,0 0 0 0 0,-1 0-1 0 0,-1 0 1 0 0,2 16 0 0 0,-3-13 12 0 0,-1 0 0 0 0,0-1 0 0 0,0 1 0 0 0,-1 0 1 0 0,-1-1-1 0 0,0 1 0 0 0,0-1 0 0 0,-10 21 0 0 0,-4 1-33 0 0,-2 0 0 0 0,-1 0 0 0 0,-2-2-1 0 0,0-1 1 0 0,-3-1 0 0 0,0 0 0 0 0,-2-2 0 0 0,0-2-1 0 0,-58 42 1 0 0,-46 22-292 0 0,6-6-11 0 0,122-81 177 0 0,-2 2-20 0 0,0-1 1 0 0,1 1 0 0 0,-1 0-1 0 0,1 0 1 0 0,-1 0-1 0 0,-3 6 1 0 0,7-9-43 0 0,-1 11-472 0 0,2-10 409 0 0,-1 1-1 0 0,1-1 1 0 0,-1 1 0 0 0,1 0 0 0 0,0-1-1 0 0,0 1 1 0 0,1 3 0 0 0,-1-4-115 0 0,0-1 0 0 0,1 1 0 0 0,-1-1 0 0 0,1 1 0 0 0,-1-1 0 0 0,1 0 0 0 0,0 1 0 0 0,0-1 0 0 0,0 0 0 0 0,1 3 0 0 0,6 3-907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5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1375 0 0,'0'0'66'0'0,"-12"3"250"0"0,8-2 2565 0 0,-10-2 3248 0 0,-9 8-2817 0 0,16-4-2426 0 0,1 0 0 0 0,0 0 0 0 0,-10 7 4091 0 0,27-10-4453 0 0,89-7 105 0 0,2 0-561 0 0,-66 9-346 0 0,0 1 1 0 0,50 12-1 0 0,-30-5-1669 0 0,-24-8-1289 0 0,-16-2 1396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5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73 5063 0 0,'0'0'390'0'0,"-8"-1"-236"0"0,4 0 1278 0 0,-1 0-1 0 0,1-1 0 0 0,-1 0 0 0 0,1 0 0 0 0,0 0 0 0 0,-1-1 0 0 0,-6-5 0 0 0,3 3 3965 0 0,18 14-5113 0 0,-7-7-241 0 0,1 1-1 0 0,-1-1 1 0 0,1 0 0 0 0,0 0-1 0 0,0 0 1 0 0,0-1 0 0 0,0 1-1 0 0,6 1 1 0 0,37 4 203 0 0,-24-5-162 0 0,0-2 0 0 0,1 0 0 0 0,36-6 0 0 0,71-20 76 0 0,-90 17-110 0 0,152-28 2 0 0,-165 33-303 0 0,-26 4-326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5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48 4143 0 0,'0'0'319'0'0,"12"-11"981"0"0,26-26 9972 0 0,-44 52-10587 0 0,-36 78 473 0 0,-41 134-1 0 0,50-110-1101 0 0,-29 88 5 0 0,7-80-21 0 0,45-106-22 0 0,-1 0-1 0 0,-1-1 1 0 0,-1 0 0 0 0,-19 20-1 0 0,23-28-6 0 0,-1 0 0 0 0,0 0 0 0 0,0-1 0 0 0,-1 0 0 0 0,0-1 0 0 0,-21 11 1 0 0,25-14 21 0 0,5-4-28 0 0,0 1-1 0 0,0-1 1 0 0,0 0 0 0 0,0 0 0 0 0,-1 0 0 0 0,1 0 0 0 0,0 0 0 0 0,-1 0-1 0 0,1-1 1 0 0,-6 1 0 0 0,30-21-1779 0 0,-5 6-2825 0 0,4-2-1456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5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 3223 0 0,'0'0'143'0'0,"-2"1"-3"0"0,-12 4 2044 0 0,1 1 0 0 0,-1 1 0 0 0,1 0 0 0 0,-18 13 0 0 0,31-20-2023 0 0,-1 0 0 0 0,1 0-1 0 0,0 1 1 0 0,-1-1 0 0 0,1 0 0 0 0,0 1 0 0 0,-1-1-1 0 0,1 0 1 0 0,0 1 0 0 0,0-1 0 0 0,-1 0 0 0 0,1 1-1 0 0,0-1 1 0 0,0 0 0 0 0,-1 1 0 0 0,1-1 0 0 0,0 1 0 0 0,0-1-1 0 0,0 0 1 0 0,0 1 0 0 0,0-1 0 0 0,0 1 0 0 0,0-1-1 0 0,0 1 1 0 0,0-1 0 0 0,0 1 0 0 0,0-1 0 0 0,0 0-1 0 0,0 1 1 0 0,0 0 0 0 0,1 0-64 0 0,-1 0 0 0 0,1 0-1 0 0,0 0 1 0 0,-1 0 0 0 0,1 0-1 0 0,0-1 1 0 0,0 1 0 0 0,0 0 0 0 0,-1 0-1 0 0,1-1 1 0 0,2 2 0 0 0,0 0-42 0 0,1 0 1 0 0,-1-1-1 0 0,1 1 0 0 0,-1-1 1 0 0,1 0-1 0 0,6 1 0 0 0,8-2 160 0 0,0-1 0 0 0,0-1 1 0 0,0-1-1 0 0,-1-1 0 0 0,22-7 0 0 0,-6 2-82 0 0,17-4 27 0 0,-28 6-135 0 0,0 1 0 0 0,1 1-1 0 0,-1 1 1 0 0,35-2 0 0 0,-51 6-53 0 0,-5 0-47 0 0,28-1-2934 0 0,-27 0 2605 0 0,-1 1 131 0 0,0-1-1 0 0,0 1 0 0 0,0-1 1 0 0,0 0-1 0 0,0 1 0 0 0,0-1 1 0 0,0 0-1 0 0,0 0 1 0 0,0 0-1 0 0,1-1 0 0 0,2-1-834 0 0,3-3-686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428 119 1375 0 0,'45'-39'-4'0'0,"-13"9"2665"0"0,4 3 7281 0 0,-9 4-2498 0 0,-27 25-7433 0 0,-1 0 1 0 0,1-1-1 0 0,-1 1 0 0 0,0 0 0 0 0,0-1 1 0 0,1 1-1 0 0,-1-1 0 0 0,0 1 1 0 0,-1-1-1 0 0,0 2 0 0 0,-3 3 22 0 0,-110 146 510 0 0,-2 5-298 0 0,97-129-233 0 0,-139 206 192 0 0,39-14-14 0 0,117-214-192 0 0,-14 29-751 0 0,16-33-107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5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9071 0 0,'0'0'1071'0'0,"2"0"-484"0"0,0 0-241 0 0,-1 0-1 0 0,1 0 1 0 0,-1 1 0 0 0,1-1 0 0 0,-1 1 0 0 0,1-1 0 0 0,-1 1 0 0 0,0 0 0 0 0,1 0 0 0 0,-1-1 0 0 0,0 1 0 0 0,1 0 0 0 0,-1 0-1 0 0,0 0 1 0 0,2 3 0 0 0,-2-3 690 0 0,8 19 388 0 0,-9-18-1328 0 0,-1 0-63 0 0,0 1 0 0 0,0 0 0 0 0,0 0-1 0 0,0 0 1 0 0,0-1 0 0 0,-1 1 0 0 0,1-1 0 0 0,-1 1-1 0 0,1-1 1 0 0,-1 0 0 0 0,0 1 0 0 0,0-1 0 0 0,0 0-1 0 0,-4 2 1 0 0,-4 4 135 0 0,-24 13 0 0 0,3-1-74 0 0,6-2-88 0 0,-31 23-4 0 0,-51 49 0 0 0,78-63 13 0 0,-63 65-46 0 0,75-74 77 0 0,0 2-1 0 0,2 0 1 0 0,-14 24 0 0 0,26-38 43 0 0,-1 0 0 0 0,1 1 0 0 0,1 0 0 0 0,-1-1 0 0 0,1 1 0 0 0,0 0 0 0 0,1 0 0 0 0,-1 0 0 0 0,1 0 0 0 0,1 1 0 0 0,0-1 0 0 0,0 0 0 0 0,0 0 0 0 0,2 11-1 0 0,0-10 51 0 0,0 0 0 0 0,1 1 0 0 0,0-1 0 0 0,0 0 0 0 0,1-1 0 0 0,0 1 0 0 0,0-1 0 0 0,1 1-1 0 0,0-1 1 0 0,0-1 0 0 0,12 13 0 0 0,-1-3 208 0 0,-5-4-137 0 0,0-1 0 0 0,1 0-1 0 0,0 0 1 0 0,24 14 0 0 0,-31-23-192 0 0,0 1 0 0 0,0-1 0 0 0,0 0 0 0 0,1 0 0 0 0,-1 0 0 0 0,1-1 0 0 0,-1 0 0 0 0,1 0 0 0 0,0 0 0 0 0,-1-1 0 0 0,1 0 0 0 0,0 0 0 0 0,0 0 0 0 0,-1-1 0 0 0,1 0 0 0 0,0 0 0 0 0,-1 0-1 0 0,6-3 1 0 0,-9 4-128 0 0,1-3 348 0 0,0 2-1535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5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10591 0 0,'0'0'11375'0'0,"0"2"-11070"0"0,10 52 907 0 0,-8-44-1139 0 0,-2-2 13 0 0,-1-5-28 0 0,-2 4-47 0 0,-4 5-11 0 0,3-10 0 0 0,1-1 0 0 0,0 1-123 0 0,-1 1 1 0 0,0-1-1 0 0,0 1 0 0 0,-1-1 0 0 0,1 0 0 0 0,0-1 1 0 0,-1 1-1 0 0,1-1 0 0 0,-1 0 0 0 0,1 0 1 0 0,-8 0-1 0 0,11-1-385 0 0,-6-6-3511 0 0,3-2 2547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0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16 5983 0 0,'0'0'464'0'0,"2"-1"-305"0"0,18-8 3332 0 0,-2 3 9599 0 0,-19 8-12918 0 0,-2 3-145 0 0,-1 0 0 0 0,1 0 0 0 0,-1 0 0 0 0,0 0 0 0 0,-1-1 0 0 0,1 1 0 0 0,-1-1 0 0 0,0 0 0 0 0,0-1 0 0 0,-6 4 0 0 0,-12 7 108 0 0,-25 9 0 0 0,36-17-126 0 0,-130 56-333 0 0,114-51 227 0 0,-2-1 0 0 0,0-2 0 0 0,-30 5 0 0 0,54-12 15 0 0,1-1 0 0 0,-1 1 0 0 0,0-1 0 0 0,1 0-1 0 0,-1 0 1 0 0,0-1 0 0 0,1 0 0 0 0,-1 1 0 0 0,1-2 0 0 0,-1 1 0 0 0,-9-5-1 0 0,12 5-8 0 0,0-1 0 0 0,0-1-1 0 0,-1 1 1 0 0,1 0-1 0 0,0-1 1 0 0,1 0 0 0 0,-1 1-1 0 0,0-1 1 0 0,1 0-1 0 0,0 0 1 0 0,0-1-1 0 0,0 1 1 0 0,0 0 0 0 0,0-1-1 0 0,0 1 1 0 0,1-1-1 0 0,0 1 1 0 0,-1-5 0 0 0,1 1-100 0 0,0 0 0 0 0,0 0 1 0 0,1 0-1 0 0,0 0 0 0 0,0 0 1 0 0,1 0-1 0 0,0 0 0 0 0,3-11 1 0 0,-4 17 628 0 0,0 14-276 0 0,-4 20 171 0 0,-1-1 1 0 0,-2 1 0 0 0,0-1 0 0 0,-15 36 0 0 0,18-57-211 0 0,-1 0-1 0 0,1 0 1 0 0,-2-1 0 0 0,1 0-1 0 0,-2 0 1 0 0,-11 14 0 0 0,17-23-30 0 0,0 0 0 0 0,0 0 1 0 0,0 0-1 0 0,0 0 0 0 0,0 0 1 0 0,0 0-1 0 0,0 0 0 0 0,0 0 1 0 0,1 0-1 0 0,-1 0 1 0 0,-1 3-1 0 0,3-4-46 0 0,0 1 0 0 0,0-1 1 0 0,-1 0-1 0 0,1 0 0 0 0,0 1 0 0 0,0-1 1 0 0,0 0-1 0 0,-1 0 0 0 0,1 0 0 0 0,0 0 1 0 0,0 0-1 0 0,0 0 0 0 0,-1 0 1 0 0,1 0-1 0 0,1-1 0 0 0,6 1-205 0 0,227-20 70 0 0,-221 20 58 0 0,0-1-1 0 0,0 2 1 0 0,24 3-1 0 0,-29-2 22 0 0,0 1-1 0 0,0 0 0 0 0,0 0 1 0 0,-1 1-1 0 0,1 0 1 0 0,-1 0-1 0 0,0 1 1 0 0,8 6-1 0 0,-6-3 10 0 0,-6-5 0 0 0,7 8 0 0 0,-7-9 0 0 0,8 10 0 0 0,-5-3 0 0 0,-1 0 0 0 0,-6-8 0 0 0,1 0 0 0 0,0 0 0 0 0,-1 0 0 0 0,1 0 0 0 0,-1 0 0 0 0,1 0 0 0 0,-1 0 0 0 0,0 0 0 0 0,1 0 0 0 0,-1 1 0 0 0,0-1 0 0 0,0 0 0 0 0,0 0 0 0 0,1 0 0 0 0,-1 0 0 0 0,-1 2 0 0 0,1 0 0 0 0,0 0 23 0 0,0 0 0 0 0,1 0 0 0 0,-2 0 0 0 0,1 1 0 0 0,0-1 1 0 0,-1 0-1 0 0,1 0 0 0 0,-1 0 0 0 0,0 0 0 0 0,0 0 0 0 0,0 0 0 0 0,0-1 0 0 0,0 1 0 0 0,-1 0 0 0 0,0-1 0 0 0,1 1 0 0 0,-1 0 0 0 0,0-1 0 0 0,0 0 0 0 0,0 1 1 0 0,-5 3-1 0 0,2-1 12 0 0,-5 3 18 0 0,1 0 0 0 0,-1-1 0 0 0,0 0 1 0 0,-1 0-1 0 0,1-1 0 0 0,-18 7 0 0 0,-73 23-3 0 0,82-30-36 0 0,7-3-4 0 0,1 1 0 0 0,-1-2 0 0 0,0 0 0 0 0,-16 1 0 0 0,23-3 4 0 0,-1 0 1 0 0,1 0-1 0 0,-1-1 1 0 0,0 1-1 0 0,1-1 1 0 0,0-1-1 0 0,-1 1 1 0 0,1-1-1 0 0,0 0 1 0 0,0 0-1 0 0,-9-5 1 0 0,13 7-9 0 0,0-1 0 0 0,0 0 1 0 0,0 0-1 0 0,0 0 0 0 0,0 0 1 0 0,0 0-1 0 0,0 0 0 0 0,0 0 1 0 0,0 0-1 0 0,0 0 0 0 0,-1-3 0 0 0,-6-22 32 0 0,8 25-99 0 0,5 8-2213 0 0,-1-2 1850 0 0,0 0 0 0 0,0 0-1 0 0,1 0 1 0 0,-1-1 0 0 0,1 0-1 0 0,1 0 1 0 0,7 5 0 0 0,3-1-883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0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27 4607 0 0,'-2'-1'208'0'0,"-55"-11"592"0"0,3 0 7835 0 0,53 11-8410 0 0,0 1 0 0 0,0 0 0 0 0,0 0 0 0 0,1 0-1 0 0,-1 0 1 0 0,0 0 0 0 0,0 0 0 0 0,0 0 0 0 0,0 0 0 0 0,0 0 0 0 0,0 0 0 0 0,0 1-1 0 0,0-1 1 0 0,0 0-123 0 0,1 0-1 0 0,0 1 0 0 0,0-1 0 0 0,0 0 0 0 0,-1 0 1 0 0,1 0-1 0 0,0 1 0 0 0,0-1 0 0 0,0 0 0 0 0,0 0 1 0 0,-1 1-1 0 0,1-1 0 0 0,0 0 0 0 0,0 0 1 0 0,0 1-1 0 0,0-1 0 0 0,0 0 0 0 0,0 0 0 0 0,0 1 1 0 0,0-1-1 0 0,0 0 0 0 0,0 0 0 0 0,0 1 0 0 0,0-1 1 0 0,0 0-1 0 0,0 1 0 0 0,0-1 0 0 0,1 3 62 0 0,0-1 0 0 0,0 1-1 0 0,0 0 1 0 0,0-1 0 0 0,1 0-1 0 0,-1 1 1 0 0,3 2 0 0 0,10 14 123 0 0,47 66 389 0 0,126 195 112 0 0,-165-247-776 0 0,-2 0 1 0 0,21 45-1 0 0,-35-64-8 0 0,0 0-1 0 0,-1 0 0 0 0,-1 1 0 0 0,0 0 0 0 0,-1 0 0 0 0,-1 0 0 0 0,0 0 0 0 0,-1 30 0 0 0,-2-35 13 0 0,-1 1-1 0 0,0-1 1 0 0,-1 1-1 0 0,0-1 1 0 0,-1 0-1 0 0,0 0 1 0 0,0 0-1 0 0,-12 17 1 0 0,3-6 34 0 0,-2-1 0 0 0,-30 32-1 0 0,-98 79 466 0 0,89-84-473 0 0,39-35-45 0 0,1 0 1 0 0,-2-1-1 0 0,0-1 0 0 0,0 0 0 0 0,-28 12 0 0 0,42-22-104 0 0,-6 1-682 0 0,8-3 561 0 0,-1-1 1 0 0,1 1-1 0 0,0 0 1 0 0,0-1-1 0 0,0 1 1 0 0,0 0-1 0 0,0-1 1 0 0,0 1-1 0 0,1 0 1 0 0,-1-1-1 0 0,1 1 1 0 0,-1 0-1 0 0,1 0 1 0 0,0-1-1 0 0,0 1 1 0 0,0 0-1 0 0,0 0 1 0 0,2-2-1 0 0,0-2-886 0 0,4-10-5515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0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3223 0 0,'0'0'19399'0'0,"-1"2"-19130"0"0,-125 163 767 0 0,123-161-1036 0 0,-4 6 4 0 0,1-1 1 0 0,-8 17-1 0 0,14-26 0 0 0,0 1-1 0 0,0-1 0 0 0,0 0 1 0 0,0 1-1 0 0,1-1 0 0 0,-1 0 1 0 0,0 0-1 0 0,0 1 0 0 0,0-1 1 0 0,0 0-1 0 0,1 0 0 0 0,-1 1 1 0 0,0-1-1 0 0,0 0 0 0 0,0 0 1 0 0,1 0-1 0 0,-1 1 0 0 0,0-1 1 0 0,0 0-1 0 0,1 0 0 0 0,-1 0 1 0 0,0 0-1 0 0,1 1 0 0 0,-1-1 0 0 0,0 0 1 0 0,0 0-1 0 0,1 0 0 0 0,-1 0 1 0 0,0 0-1 0 0,1 0 0 0 0,-1 0 1 0 0,1 0-1 0 0,10 2 28 0 0,-11-2-30 0 0,25-2 56 0 0,0-2 0 0 0,47-12-1 0 0,-62 14-38 0 0,-1 1-1 0 0,1 0 0 0 0,-1 0 1 0 0,10 2-1 0 0,-7-1 9 0 0,0 0 0 0 0,13-2 1 0 0,-3-1 26 0 0,-12 2-53 0 0,-1 1-36 0 0,-7 0-143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0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86 11487 0 0,'5'-8'1040'0'0,"4"-9"-832"0"0,34-41 8440 0 0,-43 58-8575 0 0,0 0-1 0 0,0 0 1 0 0,0-1-1 0 0,0 1 1 0 0,0 0-1 0 0,0 0 1 0 0,1 0 0 0 0,-1 0-1 0 0,0 0 1 0 0,0 0-1 0 0,0-1 1 0 0,0 1-1 0 0,0 0 1 0 0,0 0-1 0 0,0 0 1 0 0,1 0-1 0 0,-1 0 1 0 0,0 0 0 0 0,0 0-1 0 0,0 0 1 0 0,0-1-1 0 0,0 1 1 0 0,1 0-1 0 0,-1 0 1 0 0,0 0-1 0 0,0 0 1 0 0,0 0-1 0 0,0 0 1 0 0,0 0 0 0 0,1 0-1 0 0,-1 0 1 0 0,0 0-1 0 0,0 0 1 0 0,0 0-1 0 0,0 0 1 0 0,1 0-1 0 0,-1 0 1 0 0,0 0-1 0 0,-4 20 53 0 0,-1-1 0 0 0,-1 0 0 0 0,-1 0 0 0 0,0-1 0 0 0,-11 19 0 0 0,-1 4 12 0 0,-14 35-122 0 0,-36 127 1 0 0,35-90 48 0 0,-2 7 333 0 0,35-116-368 0 0,0 11 193 0 0,1-14-206 0 0,2-2-356 0 0,7-2-1536 0 0,3-4-6615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0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99 919 0 0,'-2'1'67'0'0,"-26"11"293"0"0,-21-1 5549 0 0,35-8-4161 0 0,0 0-1 0 0,-17 8 5058 0 0,35-9-3860 0 0,17 1-1386 0 0,26 1-1716 0 0,187-17 1499 0 0,-186 8-1179 0 0,163-22 510 0 0,-49 5-222 0 0,363-36 285 0 0,-257 36-899 0 0,-231 22-150 0 0,-36 0 185 0 0,-21-2-9878 0 0,9 2 3676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0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97 3223 0 0,'0'0'8727'0'0,"-10"6"-6150"0"0,-1 4 1449 0 0,7-5-906 0 0,14-6-2459 0 0,9-5-612 0 0,-1-1 0 0 0,-1 0 0 0 0,20-11-1 0 0,19-9 14 0 0,-25 14-62 0 0,36-13 0 0 0,-57 23 0 0 0,-1 0 0 0 0,1 1 0 0 0,0 0 0 0 0,0 1 0 0 0,10 0 0 0 0,-19 0-2 0 0,0 1 0 0 0,0 0 0 0 0,0 0-1 0 0,-1 1 1 0 0,1-1 0 0 0,0 0 0 0 0,0 0 0 0 0,0 0 0 0 0,0 0-1 0 0,-1 1 1 0 0,1-1 0 0 0,0 0 0 0 0,0 1 0 0 0,-1-1 0 0 0,1 1-1 0 0,0-1 1 0 0,-1 1 0 0 0,1-1 0 0 0,0 1 0 0 0,-1-1 0 0 0,1 1-1 0 0,-1 0 1 0 0,1-1 0 0 0,-1 1 0 0 0,2 1 0 0 0,-2-1-9 0 0,1 1 0 0 0,-1 0 1 0 0,1 0-1 0 0,-1-1 0 0 0,0 1 1 0 0,0 0-1 0 0,0 0 0 0 0,0-1 1 0 0,0 1-1 0 0,0 0 1 0 0,-1 3-1 0 0,-1 3-34 0 0,0 0 1 0 0,-1 0-1 0 0,0 0 1 0 0,-4 8-1 0 0,1-6 2 0 0,0 0-1 0 0,0 0 0 0 0,-1 0 0 0 0,0 0 0 0 0,-1-1 0 0 0,0-1 0 0 0,-1 1 0 0 0,0-1 0 0 0,0-1 0 0 0,-13 9 0 0 0,-3-1 39 0 0,0-2-1 0 0,-1-1 1 0 0,-31 11-1 0 0,40-16-4 0 0,-19 12 1 0 0,22-11-6 0 0,-1-1 0 0 0,-16 6 0 0 0,28-12 15 0 0,0 0 0 0 0,1-1 0 0 0,0 1 0 0 0,0 0 0 0 0,0 0 0 0 0,0 0 0 0 0,1 1 0 0 0,-1-1 0 0 0,-3 3 0 0 0,-1 1 0 0 0,5-5 0 0 0,1 0 0 0 0,0 0 0 0 0,0 0 0 0 0,0 0 0 0 0,-1 0 0 0 0,1 1 0 0 0,0-1 0 0 0,0 0 0 0 0,0 0 0 0 0,0 0 0 0 0,-1 0 0 0 0,1 0 0 0 0,0 0 0 0 0,0 1 0 0 0,0-1 0 0 0,0 0 0 0 0,0 0 0 0 0,-1 0 0 0 0,1 1 0 0 0,0-1 0 0 0,0 0 0 0 0,0 0 0 0 0,0 0 0 0 0,0 1 0 0 0,0-1 0 0 0,0 0 0 0 0,0 0 0 0 0,0 0 0 0 0,0 1 0 0 0,0-1 0 0 0,0 0 0 0 0,0 0 0 0 0,0 1 0 0 0,0-1 0 0 0,0 0 0 0 0,0 0 0 0 0,0 0 0 0 0,0 1 0 0 0,0-1 0 0 0,0 0 0 0 0,1 0 0 0 0,-1 0 0 0 0,0 1 0 0 0,0-1 0 0 0,0 0 0 0 0,0 0 0 0 0,0 0 0 0 0,0 0 0 0 0,1 1 0 0 0,-1-1 0 0 0,0 0 0 0 0,0 0 0 0 0,0 0 0 0 0,1 0 0 0 0,-1 0 0 0 0,0 0 0 0 0,0 0 0 0 0,0 0 0 0 0,1 1 0 0 0,-1-1 0 0 0,0 0 0 0 0,0 0 0 0 0,0 0 0 0 0,1 0 0 0 0,10 2 0 0 0,-4-2 11 0 0,-1 0-1 0 0,1-1 1 0 0,-1 0 0 0 0,0 0-1 0 0,8-3 1 0 0,1 0-11 0 0,29-6 0 0 0,-26 4 0 0 0,1 2 0 0 0,30-4 0 0 0,-45 8-5 0 0,1 0-1 0 0,0 0 1 0 0,0 1-1 0 0,-1 0 1 0 0,1-1 0 0 0,-1 1-1 0 0,1 1 1 0 0,-1-1-1 0 0,1 1 1 0 0,-1 0-1 0 0,0 0 1 0 0,1 0 0 0 0,-1 0-1 0 0,0 1 1 0 0,-1 0-1 0 0,1-1 1 0 0,0 2 0 0 0,-1-1-1 0 0,0 0 1 0 0,0 1-1 0 0,0-1 1 0 0,0 1-1 0 0,0 0 1 0 0,-1 0 0 0 0,1 0-1 0 0,-1 0 1 0 0,0 0-1 0 0,2 8 1 0 0,-1-5-56 0 0,-2-4 12 0 0,0 1 0 0 0,-1-1 0 0 0,1 1 0 0 0,-1-1 0 0 0,1 1 0 0 0,-1 4 0 0 0,0-4 76 0 0,1-1-1 0 0,-1 1 1 0 0,0 0 0 0 0,0 0 0 0 0,-1-1 0 0 0,1 1 0 0 0,-1 0-1 0 0,0 0 1 0 0,0-1 0 0 0,-2 6 0 0 0,1-3 47 0 0,-1-1-35 0 0,1-1 0 0 0,-1 1 0 0 0,0-1 0 0 0,0 0 0 0 0,-1 0 0 0 0,1 0 0 0 0,-1 0 0 0 0,0-1 0 0 0,0 0 0 0 0,-7 5 1 0 0,-1 0 1 0 0,0-1 0 0 0,-1 0 0 0 0,1-1 1 0 0,-1-1-1 0 0,-1 0 0 0 0,-24 5 1 0 0,-86 9 43 0 0,100-17-89 0 0,9 0 18 0 0,-1-1 0 0 0,0 0 0 0 0,0-2 0 0 0,0 0-1 0 0,1 0 1 0 0,-1-2 0 0 0,0 0 0 0 0,1 0 0 0 0,-21-9 0 0 0,29 9 39 0 0,6 3 14 0 0,2-4-37 0 0,-1 3-28 0 0,1 0 0 0 0,-1 0 0 0 0,0 1 0 0 0,1-1 0 0 0,-1 0 0 0 0,1 0 0 0 0,-1 0-1 0 0,1 0 1 0 0,-1 1 0 0 0,1-1 0 0 0,-1 0 0 0 0,1 1 0 0 0,0-1 0 0 0,-1 0 0 0 0,1 1 0 0 0,0-1 0 0 0,0 1 0 0 0,-1-1 0 0 0,1 1 0 0 0,0-1 0 0 0,0 1 0 0 0,0 0 0 0 0,1-1 0 0 0,3-1-340 0 0,1 0 1 0 0,0 0-1 0 0,0 0 0 0 0,0 1 0 0 0,0 0 0 0 0,0 0 1 0 0,0 0-1 0 0,0 1 0 0 0,9 1 0 0 0,-5-1-423 0 0,1 2 0 0 0,-1-1 0 0 0,-1 1-1 0 0,20 7 1 0 0,-18-6-76 0 0,0-2 18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0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3223 0 0,'0'0'14063'0'0,"2"10"-12430"0"0,1 5-1003 0 0,-3-13-412 0 0,2 8 286 0 0,-1-6-396 0 0,0-1 0 0 0,0 1-1 0 0,-1 0 1 0 0,1-1 0 0 0,-1 1-1 0 0,0 0 1 0 0,0 0 0 0 0,-1-1-1 0 0,1 1 1 0 0,-2 6 0 0 0,-13 41 481 0 0,9-32-339 0 0,-60 232 1422 0 0,63-230-1640 0 0,0 0 0 0 0,2 1 0 0 0,0-1 0 0 0,1 0 0 0 0,2 0 0 0 0,0 0 0 0 0,5 23 0 0 0,-2-28 66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12463 0 0,'0'0'1134'0'0,"7"-6"-916"0"0,49-35 11111 0 0,-75 63-10907 0 0,18-21-334 0 0,-1 1-20 0 0,-2 2-43 0 0,2-2 272 0 0,11-19-166 0 0,12-23-48 0 0,-20 39-29 0 0,-2 2 5 0 0,-18 15-36 0 0,17-15 222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754 101 5063 0 0,'34'-41'407'0'0,"-5"5"2170"0"0,-7 12 8399 0 0,-23 27-10569 0 0,-5 18-52 0 0,-1 0 0 0 0,-1-1-1 0 0,-11 22 1 0 0,-38 58 100 0 0,18-34-160 0 0,-257 454 17 0 0,206-360-289 0 0,-28 47 31 0 0,73-133-7 0 0,5-7-265 0 0,-65 84 0 0 0,99-144-38 0 0,4-6-21 0 0,5-2-1719 0 0,9-5-2704 0 0,6-3-1487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1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6 12551 0 0,'0'0'1256'0'0,"-9"-2"-1136"0"0,2 1 252 0 0,-1 0 0 0 0,1 0 0 0 0,-1 0 0 0 0,1 1 0 0 0,-1 0 0 0 0,1 1-1 0 0,-1 0 1 0 0,1 0 0 0 0,0 0 0 0 0,-1 1 0 0 0,1 0 0 0 0,0 0 0 0 0,0 1 0 0 0,-12 7-1 0 0,-1 2-116 0 0,0 2 0 0 0,0 0 0 0 0,-21 22 0 0 0,17-15-405 0 0,-7 7 150 0 0,2 1 0 0 0,0 1 0 0 0,2 2 0 0 0,2 1 0 0 0,0 1 0 0 0,3 1 0 0 0,1 1 0 0 0,1 1 0 0 0,2 1 0 0 0,2 0 0 0 0,1 1 0 0 0,-15 66 0 0 0,26-85-48 0 0,1 0 0 0 0,0 0 0 0 0,2 1 0 0 0,0-1 0 0 0,1 0 0 0 0,2 1 0 0 0,-1-1 0 0 0,2 0 0 0 0,1 0 0 0 0,1 0 0 0 0,0-1 0 0 0,1 1 0 0 0,2-1 0 0 0,0-1 0 0 0,11 20 0 0 0,52 72-374 0 0,14 26 260 0 0,-75-117 161 0 0,0 1 0 0 0,-2 0 0 0 0,0 0 0 0 0,-2 1 1 0 0,7 29-1 0 0,-10-28-7 0 0,-1 0 0 0 0,-1 1 0 0 0,-1-1 0 0 0,-1 0 0 0 0,-1 0 0 0 0,0 0-1 0 0,-2 0 1 0 0,-7 23 0 0 0,2-16 9 0 0,0-1 0 0 0,-3 0 0 0 0,0-1 0 0 0,-2 0 0 0 0,-24 36 0 0 0,27-47 28 0 0,-1 0 0 0 0,0-1-1 0 0,-2 0 1 0 0,0-1 0 0 0,0 0-1 0 0,-1-1 1 0 0,-1-1 0 0 0,0-1 0 0 0,0 0-1 0 0,-1-1 1 0 0,-1 0 0 0 0,0-2-1 0 0,0 0 1 0 0,0-1 0 0 0,-1-1 0 0 0,-30 6-1 0 0,32-9-38 0 0,15-2-22 0 0,16 4 138 0 0,1-2-113 0 0,0 0-1 0 0,0 0 0 0 0,0-1 1 0 0,19-1-1 0 0,7 0-2737 0 0,-37-1 2159 0 0,9 0-5349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1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3679 0 0,'0'0'15656'0'0,"-7"6"-15424"0"0,-24 16-13 0 0,7-5-178 0 0,1 1 0 0 0,-30 30 0 0 0,47-42-31 0 0,0 1 0 0 0,0 0 0 0 0,1 0 0 0 0,0 1 0 0 0,0-1 0 0 0,1 1 0 0 0,0 0 0 0 0,1 0 0 0 0,-1 0 0 0 0,2 1 0 0 0,-1-1 0 0 0,-2 14 0 0 0,4-15 3 0 0,0 1 0 0 0,0-1 0 0 0,1 0-1 0 0,0 0 1 0 0,0 1 0 0 0,1-1 0 0 0,0 0 0 0 0,0 0-1 0 0,3 9 1 0 0,-3-13-11 0 0,0-1-1 0 0,0 1 0 0 0,0-1 1 0 0,0 0-1 0 0,1 0 0 0 0,-1 1 1 0 0,1-1-1 0 0,-1 0 1 0 0,1 0-1 0 0,0 0 0 0 0,0-1 1 0 0,0 1-1 0 0,0 0 0 0 0,0-1 1 0 0,0 1-1 0 0,4 1 1 0 0,1 1 34 0 0,-2-1 27 0 0,1-1 0 0 0,0 0 1 0 0,0 0-1 0 0,0 0 0 0 0,0-1 0 0 0,0 0 0 0 0,0 0 0 0 0,0-1 1 0 0,10 1-1 0 0,3 0 128 0 0,19 2 376 0 0,42-3-1 0 0,-66-1-422 0 0,0 0-1 0 0,0-1 1 0 0,-1-1-1 0 0,20-6 0 0 0,-27 6-113 0 0,0 0 0 0 0,0 0 0 0 0,-1 0 0 0 0,1-1 0 0 0,-1 0 0 0 0,0 0-1 0 0,0-1 1 0 0,0 1 0 0 0,0-1 0 0 0,-1 0 0 0 0,0 0 0 0 0,0 0 0 0 0,0-1-1 0 0,0 0 1 0 0,-1 1 0 0 0,0-1 0 0 0,3-9 0 0 0,-3 6 6 0 0,0 1 1 0 0,-1-1-1 0 0,0 0 0 0 0,-1 0 1 0 0,1 1-1 0 0,-2-1 1 0 0,1 0-1 0 0,-1 0 0 0 0,-1 0 1 0 0,1 0-1 0 0,-2 0 1 0 0,-2-12-1 0 0,3 16-50 0 0,-1 1-1 0 0,0 0 0 0 0,1 0 1 0 0,-1 0-1 0 0,-1 0 1 0 0,1 0-1 0 0,-1 0 0 0 0,1 0 1 0 0,-1 1-1 0 0,0-1 1 0 0,0 1-1 0 0,-5-4 1 0 0,2 3-39 0 0,1 0 1 0 0,-1 1-1 0 0,0-1 1 0 0,0 1 0 0 0,0 0-1 0 0,-1 1 1 0 0,-9-3-1 0 0,-5 1-104 0 0,-1 0 0 0 0,0 2 0 0 0,-44 0 0 0 0,57 2 93 0 0,7 0-10 0 0,4-1-1144 0 0,9-5 59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1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 4607 0 0,'1'-1'3770'0'0,"32"-14"3752"0"0,-31 15-6935 0 0,7-2 4166 0 0,-9 7-4708 0 0,-1 1 0 0 0,0-1-1 0 0,0 0 1 0 0,0 0 0 0 0,0 0-1 0 0,-1 0 1 0 0,0 0 0 0 0,0 0-1 0 0,-5 9 1 0 0,-3 2 253 0 0,-18 22 0 0 0,-2 3-93 0 0,-35 72-205 0 0,51-87 0 0 0,11-23-2 0 0,-8 16 15 0 0,10-17 41 0 0,2-3-43 0 0,0 0-1 0 0,0 0 0 0 0,-1 0 1 0 0,1 0-1 0 0,0 0 0 0 0,0 0 1 0 0,0 0-1 0 0,0 0 0 0 0,1 1 1 0 0,-1-1-1 0 0,1 0 0 0 0,1-1 1 0 0,7-5-4 0 0,1-1 45 0 0,1 0 0 0 0,14-7 0 0 0,-22 13-40 0 0,1 1-1 0 0,-1-1 0 0 0,1 0 1 0 0,-1 1-1 0 0,1 0 0 0 0,-1 0 1 0 0,1 1-1 0 0,0-1 0 0 0,0 1 1 0 0,5 0-1 0 0,-3 1 1 0 0,-3-1-2 0 0,-1 0 0 0 0,1 1 1 0 0,-1-1-1 0 0,0 1 1 0 0,1 0-1 0 0,-1 0 0 0 0,0 0 1 0 0,1 1-1 0 0,-1-1 0 0 0,0 1 1 0 0,3 2-1 0 0,4 1-10 0 0,2 5 0 0 0,-5-8 0 0 0,0 0 0 0 0,1 0-20 0 0,-7-1-77 0 0,12-6-985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1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200 102 1375 0 0,'8'-12'51'0'0,"22"-35"2644"0"0,-18 33 2678 0 0,0 0 4114 0 0,-9 12-9187 0 0,-1 1 1 0 0,1-1 0 0 0,0 0-1 0 0,0 1 1 0 0,1 0 0 0 0,-1-1-1 0 0,0 1 1 0 0,0 0 0 0 0,1 1-1 0 0,-1-1 1 0 0,0 1-1 0 0,1-1 1 0 0,4 1 0 0 0,-6 0 161 0 0,-2 0-457 0 0,1 0-1 0 0,-1 0 0 0 0,0 0 0 0 0,1 0 0 0 0,-1 0 1 0 0,0 0-1 0 0,0 0 0 0 0,1 0 0 0 0,-1 1 0 0 0,0-1 0 0 0,1 0 1 0 0,-1 0-1 0 0,0 0 0 0 0,0 0 0 0 0,1 0 0 0 0,-1 1 0 0 0,0-1 1 0 0,0 0-1 0 0,1 0 0 0 0,-1 0 0 0 0,0 1 0 0 0,0-1 1 0 0,1 0-1 0 0,-1 0 0 0 0,0 1 0 0 0,0-1 0 0 0,0 0 0 0 0,0 1 1 0 0,1-1-1 0 0,5 10 56 0 0,-6-10-59 0 0,0 2-1 0 0,1 1 0 0 0,-1-1 0 0 0,0 1 0 0 0,1-1 0 0 0,-1 1 0 0 0,0-1 0 0 0,0 1 0 0 0,-1-1 0 0 0,1 1 0 0 0,-1-1 0 0 0,1 1 0 0 0,-2 3 0 0 0,-15 31 0 0 0,14-31 0 0 0,-108 202 60 0 0,-9 61 178 0 0,88-196-208 0 0,24-54 26 0 0,0 1 0 0 0,2-1 0 0 0,0 1 0 0 0,1 0 0 0 0,-3 35 0 0 0,8-50-17 0 0,0 1 1 0 0,0-1-1 0 0,3 10 0 0 0,-3-13 28 0 0,7-10-3059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1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8143 0 0,'0'0'9494'0'0,"-1"2"-9220"0"0,0 1-161 0 0,1-1-1 0 0,-1 0 1 0 0,1 1 0 0 0,0-1-1 0 0,0 1 1 0 0,0-1-1 0 0,0 1 1 0 0,0-1-1 0 0,0 1 1 0 0,1-1 0 0 0,-1 1-1 0 0,1-1 1 0 0,0 1-1 0 0,0-1 1 0 0,0 0-1 0 0,0 0 1 0 0,0 1 0 0 0,0-1-1 0 0,3 3 1 0 0,5 9 428 0 0,19 22 1 0 0,-24-31-405 0 0,50 61 1187 0 0,81 130 0 0 0,-111-155-1220 0 0,65 107 185 0 0,-80-135-280 0 0,0-1 0 0 0,1 1 0 0 0,0-2 0 0 0,1 1 0 0 0,0-2 0 0 0,1 1 0 0 0,21 13 0 0 0,-23-18 5 0 0,-1 0 0 0 0,2-1 0 0 0,-1 0 0 0 0,0-1 0 0 0,1 0 0 0 0,0-1-1 0 0,0 0 1 0 0,0-1 0 0 0,0 0 0 0 0,0-1 0 0 0,14 1 0 0 0,-24-2 23 0 0,-20 2-3051 0 0,16-2 2491 0 0,0 0 0 0 0,0-1 0 0 0,0 1 0 0 0,0 0 0 0 0,0-1 0 0 0,-1 0 1 0 0,2 1-1 0 0,-1-1 0 0 0,0-1 0 0 0,-3 0 0 0 0,-3-5-1300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1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12495 0 0,'0'0'7119'0'0,"-1"2"-6894"0"0,0 3-101 0 0,0 1 0 0 0,-1-1-1 0 0,0 0 1 0 0,0 0 0 0 0,0 0-1 0 0,-1 0 1 0 0,0 0 0 0 0,0 0-1 0 0,0 0 1 0 0,0-1 0 0 0,-5 5 0 0 0,-7 6 174 0 0,-28 21 0 0 0,2 0-11 0 0,-284 251 897 0 0,295-263-1184 0 0,14-13 0 0 0,1 2 0 0 0,0 0 0 0 0,1 1 0 0 0,0 0 0 0 0,-22 31 0 0 0,28-30 0 0 0,8-11 0 0 0,1-1 0 0 0,-2 0-40 0 0,1-1-1 0 0,-1 1 1 0 0,1 0-1 0 0,0 0 1 0 0,0 0-1 0 0,0 0 1 0 0,1 0 0 0 0,-1-1-1 0 0,1 1 1 0 0,-1 0-1 0 0,1 0 1 0 0,0 0-1 0 0,2 4 1 0 0,0-1-341 0 0,-2-4-121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67 8031 0 0,'-7'10'11237'0'0,"7"-10"-11156"0"0,11 2 1171 0 0,18-2-1247 0 0,5-8 425 0 0,56-23 1 0 0,-56 18-318 0 0,50-11 0 0 0,-81 22-106 0 0,14 2 7 0 0,-17 0-12 0 0,1 0 0 0 0,-1 1 0 0 0,0-1 1 0 0,1 0-1 0 0,-1 1 0 0 0,0-1 0 0 0,1 0 0 0 0,-1 1 0 0 0,0-1 1 0 0,0 1-1 0 0,1-1 0 0 0,-1 1 0 0 0,0-1 0 0 0,0 1 0 0 0,0-1 1 0 0,0 1-1 0 0,1-1 0 0 0,-1 1 0 0 0,0-1 0 0 0,0 1 1 0 0,0-1-1 0 0,0 1 0 0 0,0 0 1 0 0,0 3-3 0 0,0 0 0 0 0,0 0 0 0 0,0 0 0 0 0,-1 0 0 0 0,0 0 0 0 0,1 0 0 0 0,-1 0 0 0 0,-1 0 0 0 0,1 0 0 0 0,-1 0 0 0 0,1 0 0 0 0,-1 0 0 0 0,-4 5 0 0 0,-3 5 0 0 0,-22 25 0 0 0,31-39 0 0 0,-11 10 16 0 0,0 0 0 0 0,0-1 0 0 0,-1 0 0 0 0,0-1 0 0 0,-1 0 0 0 0,0-1 0 0 0,-14 5 0 0 0,7-4-22 0 0,-1-1 1 0 0,0 0-1 0 0,0-2 0 0 0,-1-1 0 0 0,-40 4 1 0 0,28-2-59 0 0,56 2 162 0 0,-8-5-59 0 0,1-1 1 0 0,-1-1-1 0 0,1 0 0 0 0,-1-1 1 0 0,28-4-1 0 0,-27 3-27 0 0,-1 0 0 0 0,1 0 1 0 0,-1 1-1 0 0,1 1 0 0 0,27 5 1 0 0,-34-4-3 0 0,-4-1 5 0 0,1 0 0 0 0,-1 0 0 0 0,0 0 0 0 0,0 1 0 0 0,-1-1 0 0 0,1 1 0 0 0,0 0 0 0 0,-1 0 1 0 0,1 1-1 0 0,-1-1 0 0 0,1 1 0 0 0,-1 0 0 0 0,0-1 0 0 0,0 1 0 0 0,0 1 0 0 0,2 3 0 0 0,-3-5-3 0 0,-1 0 0 0 0,0 0 0 0 0,1 1-1 0 0,-1-1 1 0 0,0 0 0 0 0,-1 1 0 0 0,1-1 0 0 0,0 1 0 0 0,-1-1-1 0 0,1 1 1 0 0,-1-1 0 0 0,0 1 0 0 0,1 0 0 0 0,-1-1 0 0 0,-1 1-1 0 0,1-1 1 0 0,0 1 0 0 0,-1 0 0 0 0,1-1 0 0 0,-1 1 0 0 0,0-1-1 0 0,0 0 1 0 0,0 1 0 0 0,0-1 0 0 0,0 1 0 0 0,0-1 0 0 0,-1 0-1 0 0,-1 3 1 0 0,-2 1 6 0 0,0 1 0 0 0,0-1 0 0 0,-1 0-1 0 0,0 0 1 0 0,0 0 0 0 0,0-1 0 0 0,-11 7-1 0 0,0-3 0 0 0,0 0 0 0 0,-1-1-1 0 0,0-1 1 0 0,-27 8 0 0 0,-77 10 185 0 0,102-22-129 0 0,-35-1 0 0 0,46-1-50 0 0,0 1 25 0 0,1-1-84 0 0,7-1-208 0 0,12 9-6624 0 0,3-3-148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304 229 6415 0 0,'0'0'9112'0'0,"0"2"-8508"0"0,7 25 1708 0 0,-7-25-1874 0 0,1-1-57 0 0,0 4-254 0 0,1-1 1 0 0,-1 0-1 0 0,1 0 1 0 0,0 0-1 0 0,0-1 0 0 0,1 1 1 0 0,-1 0-1 0 0,1-1 1 0 0,0 1-1 0 0,0-1 0 0 0,5 5 1 0 0,-5-6-102 0 0,-1-1 0 0 0,1 1 0 0 0,0-1-1 0 0,0 1 1 0 0,0-1 0 0 0,0 0 0 0 0,0 0 0 0 0,0 0 0 0 0,0 0 0 0 0,1-1 0 0 0,-1 1 0 0 0,0-1 0 0 0,0 0-1 0 0,0 0 1 0 0,1 0 0 0 0,4-1 0 0 0,17-3 78 0 0,0-1 0 0 0,25-8 0 0 0,-38 9-92 0 0,1 0 0 0 0,0-2 0 0 0,-1 0 0 0 0,0 0 0 0 0,16-12 0 0 0,-17 9-55 0 0,-1 0-1 0 0,-1-1 0 0 0,0 0 1 0 0,0 0-1 0 0,-1-1 0 0 0,0 0 1 0 0,9-18-1 0 0,-14 22-16 0 0,0 0-1 0 0,0 0 1 0 0,0 0 0 0 0,-1 0-1 0 0,-1-1 1 0 0,1 1 0 0 0,0-13-1 0 0,-2 16 38 0 0,0 1-1 0 0,0-1 1 0 0,0 0-1 0 0,-1 0 1 0 0,1 1 0 0 0,-1-1-1 0 0,0 1 1 0 0,0-1-1 0 0,-1 1 1 0 0,1-1 0 0 0,-1 1-1 0 0,1 0 1 0 0,-1-1-1 0 0,0 1 1 0 0,0 0-1 0 0,-1 0 1 0 0,1 1 0 0 0,-4-5-1 0 0,2 5 18 0 0,1-1 0 0 0,-1 1 0 0 0,0 0-1 0 0,0 0 1 0 0,1 0 0 0 0,-1 1 0 0 0,-1-1 0 0 0,1 1-1 0 0,0 0 1 0 0,0 0 0 0 0,0 1 0 0 0,0-1 0 0 0,-1 1 0 0 0,1 0-1 0 0,-7 0 1 0 0,-40 6 6 0 0,0 3 0 0 0,-85 25 0 0 0,126-32 41 0 0,0 2-1 0 0,0-1 0 0 0,1 1 1 0 0,-1 0-1 0 0,1 1 1 0 0,0 0-1 0 0,1 1 0 0 0,-1 0 1 0 0,1 0-1 0 0,0 1 0 0 0,1 0 1 0 0,-1 0-1 0 0,1 1 1 0 0,1 0-1 0 0,-1 0 0 0 0,-8 15 1 0 0,-97 161 336 0 0,54-96-377 0 0,53-81 83 0 0,0 1 0 0 0,1-1 0 0 0,0 0 0 0 0,0 1 0 0 0,1 0 0 0 0,0 0 0 0 0,-3 13 0 0 0,6-20-61 0 0,0 0-1 0 0,0 0 0 0 0,0 0 1 0 0,0 0-1 0 0,1 0 0 0 0,-1 0 1 0 0,0 0-1 0 0,1 0 1 0 0,-1-1-1 0 0,0 1 0 0 0,1 0 1 0 0,-1 0-1 0 0,1 0 0 0 0,-1-1 1 0 0,1 1-1 0 0,0 0 1 0 0,-1 0-1 0 0,2 0 0 0 0,11 11 197 0 0,-4-7-54 0 0,0 0 0 0 0,0 0 0 0 0,0-1 0 0 0,0 0 0 0 0,1 0 0 0 0,14 3 0 0 0,61 9 723 0 0,-82-16-851 0 0,46 7 156 0 0,-1-2 1 0 0,1-2 0 0 0,0-3-1 0 0,-1-1 1 0 0,55-9 0 0 0,-16-3-129 0 0,-85 13 189 0 0,-4 0-200 0 0,-2 0-58 0 0,2 0-75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1839 0 0,'0'0'4851'0'0,"-1"2"-3310"0"0,-1 4-1060 0 0,-1 1-1 0 0,0-1 1 0 0,0-1-1 0 0,0 1 1 0 0,-1 0-1 0 0,0-1 0 0 0,0 0 1 0 0,0 0-1 0 0,-1 0 1 0 0,0 0-1 0 0,0-1 1 0 0,0 0-1 0 0,0 0 0 0 0,-8 5 1 0 0,12-8 432 0 0,-2 1-283 0 0,0 0-1 0 0,-1 0 1 0 0,1 0-1 0 0,0 0 1 0 0,-1-1-1 0 0,-3 3 1 0 0,-26 9 722 0 0,32-13-943 0 0,-5 4 991 0 0,34-11-991 0 0,53-18 0 0 0,-52 14-255 0 0,52-10-1 0 0,-73 19-122 0 0,22 0 72 0 0,-20 2-90 0 0,0 3-13 0 0,0-1 0 0 0,-1 2 0 0 0,-7-4-190 0 0,0 1-1 0 0,0 0 0 0 0,0-1 1 0 0,0 0-1 0 0,0 1 1 0 0,0-1-1 0 0,0 0 1 0 0,0 0-1 0 0,0 0 1 0 0,0 0-1 0 0,0 0 1 0 0,0 0-1 0 0,0-1 0 0 0,0 1 1 0 0,0-1-1 0 0,0 0 1 0 0,0 1-1 0 0,0-1 1 0 0,0 0-1 0 0,0 0 1 0 0,2-2-1 0 0,-3 2-33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8263 0 0,'0'0'16943'0'0,"1"-1"-16889"0"0,6 0-43 0 0,-7 1-11 0 0,1 0 0 0 0,-1 1 0 0 0,0-1 0 0 0,0 0 0 0 0,1 1 0 0 0,-1-1 0 0 0,0 0 0 0 0,0 0 0 0 0,0 1 0 0 0,1-1 0 0 0,-1 0 0 0 0,0 1 0 0 0,0-1 0 0 0,0 0 0 0 0,0 1 0 0 0,0-1 0 0 0,0 0 0 0 0,1 1 0 0 0,-1-1 0 0 0,0 1 0 0 0,-1 8 11 0 0,1-7 183 0 0,1-2-186 0 0,0-1 0 0 0,1 1 0 0 0,-1 0-1 0 0,0 0 1 0 0,1-1 0 0 0,-1 1 0 0 0,0-1-1 0 0,1 1 1 0 0,-1-1 0 0 0,0 1 0 0 0,0-1-1 0 0,0 0 1 0 0,0 0 0 0 0,1 0 0 0 0,-1 1-1 0 0,1-3 1 0 0,9-5 40 0 0,-10 7-117 0 0,-2 5-63 0 0,-2-3 134 0 0,-7 18-17 0 0,9-18-52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52 307 1839 0 0,'-16'-73'66'0'0,"2"-39"11794"0"0,9 60-8628 0 0,2 37-2564 0 0,0 0 0 0 0,-7-23 0 0 0,9 36-171 0 0,6 18-340 0 0,12 58 129 0 0,-3 1 1 0 0,7 124-1 0 0,-21 274-237 0 0,-6-204 15 0 0,13-102 125 0 0,-4-136 32 0 0,2 1 1 0 0,2-1 0 0 0,12 38 0 0 0,-16-60-141 0 0,1 0 1 0 0,0 0-1 0 0,1 0 0 0 0,10 15 0 0 0,-12-20-110 0 0,0 1-1 0 0,1-1 0 0 0,-1 0 0 0 0,1 0 0 0 0,0-1 1 0 0,1 1-1 0 0,-1-1 0 0 0,0 0 0 0 0,1 0 1 0 0,5 2-1 0 0,0-3-1615 0 0,-7-2 1277 0 0,-1 0-834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34 12151 0 0,'27'-12'1262'0'0,"-17"7"-580"0"0,0 1 0 0 0,-1 0 1 0 0,1 1-1 0 0,13-3 4251 0 0,-32 15-4561 0 0,1-2-279 0 0,0-1 0 0 0,-1 0 0 0 0,0-1-1 0 0,-17 9 1 0 0,-43 13 79 0 0,36-15-104 0 0,-116 41 95 0 0,122-45-278 0 0,0-2 0 0 0,-1 0 1 0 0,-45 2-1 0 0,67-8 31 0 0,0 0-1 0 0,1 0 1 0 0,-1 0 0 0 0,0-1-1 0 0,0 0 1 0 0,0 0-1 0 0,-9-3 1 0 0,13 3 49 0 0,0 0 1 0 0,0 0-1 0 0,0 0 0 0 0,1 0 1 0 0,-1 0-1 0 0,0-1 0 0 0,1 1 0 0 0,-1 0 1 0 0,1-1-1 0 0,-1 0 0 0 0,1 1 1 0 0,0-1-1 0 0,-1 0 0 0 0,1 1 1 0 0,0-1-1 0 0,0 0 0 0 0,1 0 0 0 0,-1 0 1 0 0,0 0-1 0 0,0 0 0 0 0,1 0 1 0 0,-1 0-1 0 0,1 0 0 0 0,0-3 1 0 0,-1 1-30 0 0,1 3 45 0 0,-1-1-1 0 0,1 1 0 0 0,0 0 0 0 0,0 0 0 0 0,0-1 0 0 0,0 1 1 0 0,0 0-1 0 0,0 0 0 0 0,1 0 0 0 0,-1-1 0 0 0,0 1 1 0 0,1 0-1 0 0,-1 0 0 0 0,1 0 0 0 0,-1 0 0 0 0,1-2 1 0 0,-1 3 31 0 0,0 1 0 0 0,1-1 0 0 0,-1 0 0 0 0,0 0 1 0 0,0 0-1 0 0,0 0 0 0 0,0 0 0 0 0,0 0 1 0 0,0 0-1 0 0,0 0 0 0 0,0 0 0 0 0,0 0 0 0 0,0 0 1 0 0,0 0-1 0 0,0 0 0 0 0,0 0 0 0 0,0 0 1 0 0,1 0-1 0 0,-1 0 0 0 0,0 0 0 0 0,0 0 0 0 0,0 0 1 0 0,0 0-1 0 0,0 0 0 0 0,0 0 0 0 0,0 0 0 0 0,0 0 1 0 0,0-1-1 0 0,0 1 0 0 0,0 0 0 0 0,-1 15 97 0 0,-6 21-6 0 0,-26 43 117 0 0,23-56-149 0 0,6-15-18 0 0,0-2 11 0 0,3-5 0 0 0,-7 5 600 0 0,7-6-663 0 0,1 0 0 0 0,0 1 1 0 0,0-1-1 0 0,-1 0 0 0 0,1 0 0 0 0,0 1 0 0 0,0-1 0 0 0,0 0 0 0 0,0 1 1 0 0,-1-1-1 0 0,1 0 0 0 0,0 1 0 0 0,0-1 0 0 0,0 0 0 0 0,0 1 0 0 0,0-1 1 0 0,0 0-1 0 0,0 1 0 0 0,0-1 0 0 0,0 0 0 0 0,0 1 0 0 0,0-1 0 0 0,0 0 1 0 0,0 1-1 0 0,0-1 0 0 0,0 0 0 0 0,0 1 0 0 0,0-1 0 0 0,0 0 0 0 0,0 0 1 0 0,1 1-1 0 0,-1-1 0 0 0,0 0 0 0 0,0 1 0 0 0,0-1 0 0 0,1 0 0 0 0,-1 0 1 0 0,0 1-1 0 0,0-1 0 0 0,1 0 0 0 0,9 6 16 0 0,-10-5-17 0 0,4 0-13 0 0,0 1 0 0 0,1-1 0 0 0,-1 0-1 0 0,1 0 1 0 0,-1-1 0 0 0,1 1 0 0 0,-1-1 0 0 0,9-1 0 0 0,40-6-182 0 0,-27 2 143 0 0,3 1 56 0 0,86-8-87 0 0,-100 11 104 0 0,-1 1 0 0 0,1 1 0 0 0,0 0 1 0 0,-1 1-1 0 0,25 6 0 0 0,-33-6 2 0 0,-1 0 0 0 0,1 0 0 0 0,-1 0 1 0 0,0 1-1 0 0,0 0 0 0 0,0 0 0 0 0,0 0 0 0 0,0 0 1 0 0,-1 1-1 0 0,1 0 0 0 0,4 5 0 0 0,-7-6-10 0 0,1 1 0 0 0,0 0 1 0 0,-1 0-1 0 0,0 0 0 0 0,0 0 0 0 0,0 0 0 0 0,0 0 0 0 0,-1 1 0 0 0,0-1 0 0 0,0 1 0 0 0,0-1 0 0 0,0 1 0 0 0,-1-1 0 0 0,1 8 1 0 0,-1-7 12 0 0,0 0 0 0 0,-1-1 1 0 0,1 1-1 0 0,-1 0 1 0 0,0 0-1 0 0,-1 0 1 0 0,1 0-1 0 0,-1-1 1 0 0,1 1-1 0 0,-2-1 1 0 0,1 1-1 0 0,0-1 1 0 0,-5 6-1 0 0,3-5 28 0 0,-1 0-1 0 0,0 0 1 0 0,0-1-1 0 0,0 1 1 0 0,-1-1 0 0 0,1 0-1 0 0,-1 0 1 0 0,0-1 0 0 0,-7 3-1 0 0,-17 8 161 0 0,-44 22 9 0 0,42-20-179 0 0,-1-2 0 0 0,-56 18-1 0 0,66-26-38 0 0,1 0 0 0 0,-1-2 0 0 0,0 0-1 0 0,0-2 1 0 0,0 0 0 0 0,0-2 0 0 0,-1 0 0 0 0,1-2-1 0 0,-24-4 1 0 0,46 6-82 0 0,0-1 5 0 0,1 0 0 0 0,0 1-1 0 0,0-1 1 0 0,0 0 0 0 0,0 1 0 0 0,0-1 0 0 0,0 0 0 0 0,0 1-1 0 0,0-1 1 0 0,0 0 0 0 0,0 1 0 0 0,0-1 0 0 0,0 0 0 0 0,1 1 0 0 0,-1-1-1 0 0,0 0 1 0 0,1 1 0 0 0,-1-1 0 0 0,0 1 0 0 0,1-1 0 0 0,-1 0 0 0 0,0 1-1 0 0,1-1 1 0 0,-1 1 0 0 0,1-1 0 0 0,0 0 0 0 0,0 1 68 0 0,3-5-1339 0 0,0 0 1 0 0,0 1-1 0 0,1 0 0 0 0,7-5 1 0 0,10-7-4980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11 9007 0 0,'0'0'414'0'0,"14"-3"148"0"0,17-4 4610 0 0,-30 6-4217 0 0,25 1 3806 0 0,-14 1-4236 0 0,4 0 2857 0 0,-25 8-3305 0 0,-3-1-68 0 0,0-1 0 0 0,0 0-1 0 0,0-1 1 0 0,-1 0 0 0 0,0-1 0 0 0,-14 3 0 0 0,-3 3-7 0 0,-1-1-78 0 0,0-1 0 0 0,-65 9-1 0 0,-67-4-894 0 0,135-13 709 0 0,17-1-29 0 0,-1 0 0 0 0,-13 3-1 0 0,24-3 113 0 0,-5-1-639 0 0,5 2 624 0 0,7 5-30 0 0,2 3 390 0 0,-7-6-123 0 0,0 1 0 0 0,0-1-1 0 0,-1 1 1 0 0,1-1 0 0 0,-1 1 0 0 0,0 0 0 0 0,0-1 0 0 0,0 1-1 0 0,-1-1 1 0 0,1 1 0 0 0,-1-1 0 0 0,0 1 0 0 0,0-1 0 0 0,0 1-1 0 0,-1-1 1 0 0,-1 4 0 0 0,0-2 12 0 0,0 0 1 0 0,0 0-1 0 0,0-1 1 0 0,0 0-1 0 0,-1 1 0 0 0,0-2 1 0 0,0 1-1 0 0,0 0 0 0 0,0-1 1 0 0,-7 5-1 0 0,-2 1 72 0 0,-20 10 122 0 0,32-18 119 0 0,3-2-301 0 0,-1 0-59 0 0,2-1-3 0 0,13 1-5 0 0,-6 2-7 0 0,1 0-1 0 0,-1 0 1 0 0,1 2 0 0 0,-1-1 0 0 0,0 1-1 0 0,17 8 1 0 0,22 5-14 0 0,-34-12 16 0 0,0-2 0 0 0,0 1-1 0 0,1-2 1 0 0,18 0 0 0 0,62-9-49 0 0,-64 5 38 0 0,1 0 0 0 0,37 3 0 0 0,-60 2 5 0 0,-10-2 9 0 0,1 1 0 0 0,0-1-1 0 0,0 1 1 0 0,-1 0-1 0 0,1-1 1 0 0,0 1 0 0 0,-1 0-1 0 0,1 0 1 0 0,-1 0-1 0 0,1-1 1 0 0,-1 1 0 0 0,1 0-1 0 0,-1 0 1 0 0,1 0-1 0 0,-1 0 1 0 0,0 0 0 0 0,0 0-1 0 0,0 0 1 0 0,1 0-1 0 0,-1 0 1 0 0,0 1-1 0 0,0-2 3 0 0,1 16 0 0 0,-4-11 0 0 0,2-2 0 0 0,-3 5 12 0 0,1 1-1 0 0,-1-1 1 0 0,0-1-1 0 0,-1 1 1 0 0,0 0-1 0 0,0-1 0 0 0,0 0 1 0 0,-1 0-1 0 0,0-1 1 0 0,-11 9-1 0 0,6-7 29 0 0,1 0 0 0 0,-1-1-1 0 0,-1-1 1 0 0,1 0 0 0 0,-1 0-1 0 0,-19 5 1 0 0,0-3 27 0 0,-1-1 1 0 0,0-1-1 0 0,0-2 0 0 0,0-2 1 0 0,-33 0-1 0 0,60-2-70 0 0,-30-1 16 0 0,0 2 0 0 0,1 2 0 0 0,-39 8 0 0 0,72-11-118 0 0,5 0-78 0 0,0-1 0 0 0,0 0 1 0 0,0 1-1 0 0,6-4 0 0 0,14-1-1183 0 0,1 2-2110 0 0,-12 1-3272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2303 0 0,'-8'-1'16774'0'0,"8"5"-16621"0"0,0 0 0 0 0,0 0 0 0 0,0 0 0 0 0,0 0 0 0 0,1 0 0 0 0,0 0 0 0 0,-1 0 0 0 0,1 0 1 0 0,1 0-1 0 0,-1 0 0 0 0,1-1 0 0 0,-1 1 0 0 0,1-1 0 0 0,0 1 0 0 0,0-1 0 0 0,0 0 0 0 0,1 1 0 0 0,-1-1 1 0 0,6 4-1 0 0,6 7 272 0 0,1-1-1 0 0,26 19 1 0 0,-35-28-330 0 0,49 32 348 0 0,2-3 0 0 0,69 30-1 0 0,-61-32 80 0 0,92 59-1 0 0,-147-84-519 0 0,-6-4-5 0 0,0 1 1 0 0,0 0-1 0 0,-1 0 1 0 0,1 0-1 0 0,-1 1 1 0 0,0-1-1 0 0,6 8 0 0 0,-8-10-94 0 0,-14 4-9228 0 0,-1-2 2230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7 13935 0 0,'4'-7'8460'0'0,"-5"9"-8389"0"0,0 0-1 0 0,0 1 0 0 0,0-1 1 0 0,0 0-1 0 0,0 0 0 0 0,-1 0 1 0 0,1-1-1 0 0,0 1 0 0 0,-1 0 1 0 0,-2 2-1 0 0,-1 1 40 0 0,-201 216 485 0 0,160-175-523 0 0,-116 110 85 0 0,140-134-88 0 0,21-21-236 0 0,-1 1 0 0 0,1 0 0 0 0,-1-1 0 0 0,0 0 0 0 0,0 1 0 0 0,1-1 0 0 0,-1 0-1 0 0,0 0 1 0 0,0 0 0 0 0,0 0 0 0 0,0 0 0 0 0,0-1 0 0 0,-1 1 0 0 0,1-1 0 0 0,0 1-1 0 0,0-1 1 0 0,0 0 0 0 0,-1 0 0 0 0,1 0 0 0 0,0 0 0 0 0,0 0 0 0 0,-3 0 0 0 0,3-1-305 0 0,0-1-566 0 0,2 2 1016 0 0,0 0 0 0 0,-1 0-1 0 0,1 0 1 0 0,0 0 0 0 0,0 0 0 0 0,0 0 0 0 0,0 0 0 0 0,-1 0 0 0 0,1 0-1 0 0,0 0 1 0 0,0-1 0 0 0,0 1 0 0 0,0 0 0 0 0,0 0 0 0 0,-1 0 0 0 0,1 0-1 0 0,0 0 1 0 0,0 0 0 0 0,0-1 0 0 0,0 1 0 0 0,0 0 0 0 0,0 0 0 0 0,0 0-1 0 0,0 0 1 0 0,0-1 0 0 0,-1 1 0 0 0,1 0 0 0 0,0 0 0 0 0,0 0-1 0 0,0-1 1 0 0,0 1 0 0 0,0 0 0 0 0,0 0 0 0 0,2-2-606 0 0,0 1 1 0 0,-1-1-1 0 0,1 1 0 0 0,0 0 1 0 0,0 0-1 0 0,-1 0 0 0 0,4-1 1 0 0,6-1-4979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193 308 10567 0 0,'0'0'9195'0'0,"0"2"-8916"0"0,-1 0-226 0 0,1 0 0 0 0,-1 0 1 0 0,1 0-1 0 0,-1 1 0 0 0,0-1 1 0 0,0 0-1 0 0,0 0 1 0 0,0 0-1 0 0,0 0 0 0 0,0 0 1 0 0,-1-1-1 0 0,1 1 1 0 0,-1 0-1 0 0,1 0 0 0 0,-1-1 1 0 0,0 1-1 0 0,-1 0 0 0 0,-1 1 12 0 0,1-1-1 0 0,-1-1 1 0 0,1 1-1 0 0,-1 0 1 0 0,0-1-1 0 0,1 0 1 0 0,-1 0-1 0 0,0 0 1 0 0,-6 1-1 0 0,4-2-26 0 0,1 1 0 0 0,-1-1 1 0 0,0 0-1 0 0,1-1 0 0 0,-1 1 0 0 0,0-1 0 0 0,1 0 0 0 0,-1-1 0 0 0,1 1 0 0 0,0-1 0 0 0,-1 0 1 0 0,1-1-1 0 0,0 1 0 0 0,-7-5 0 0 0,8 4-25 0 0,1 0 1 0 0,0 0-1 0 0,0 1 0 0 0,1-2 1 0 0,-1 1-1 0 0,0 0 0 0 0,1 0 1 0 0,0-1-1 0 0,0 0 0 0 0,0 1 1 0 0,0-1-1 0 0,1 0 0 0 0,-3-7 1 0 0,3 5-10 0 0,1 1 1 0 0,-1-1-1 0 0,1 0 0 0 0,0 0 1 0 0,0 0-1 0 0,0 0 1 0 0,1 0-1 0 0,2-10 1 0 0,2 1-36 0 0,1-1 0 0 0,0 1 0 0 0,1 1 0 0 0,0-1 0 0 0,1 1 0 0 0,13-16 0 0 0,-15 21-12 0 0,2 0-1 0 0,-1 0 1 0 0,1 1-1 0 0,0 0 0 0 0,1 0 1 0 0,0 1-1 0 0,0 0 1 0 0,15-8-1 0 0,-17 11 10 0 0,0 1-1 0 0,1-1 1 0 0,-1 2-1 0 0,1-1 1 0 0,0 1-1 0 0,-1 0 1 0 0,1 1-1 0 0,0 0 1 0 0,0 0 0 0 0,0 1-1 0 0,0 0 1 0 0,0 0-1 0 0,9 2 1 0 0,203 24 41 0 0,-163-19 390 0 0,-56-7-204 0 0,6 20 136 0 0,-7-16-288 0 0,0 0 0 0 0,0-1-1 0 0,-1 1 1 0 0,1 0-1 0 0,-1-1 1 0 0,0 1 0 0 0,0-1-1 0 0,-1 1 1 0 0,1-1-1 0 0,-1 0 1 0 0,0 1 0 0 0,-3 5-1 0 0,-5 3 61 0 0,-17 20 1 0 0,23-27-79 0 0,-15 15 1 0 0,0 0 0 0 0,-1-2 0 0 0,-1 0 0 0 0,-1-1 0 0 0,-1-2 1 0 0,0 0-1 0 0,-1-1 0 0 0,0-1 0 0 0,-1-2 0 0 0,-44 14 0 0 0,41-16-176 0 0,-1-2 0 0 0,1-2 0 0 0,-2 0 0 0 0,-40 0 0 0 0,69-5-70 0 0,0 0-1 0 0,1 0 1 0 0,-1 0 0 0 0,0 0-1 0 0,0 0 1 0 0,0-1-1 0 0,1 1 1 0 0,-1 0 0 0 0,0 0-1 0 0,0-1 1 0 0,1 1-1 0 0,-1 0 1 0 0,0-1-1 0 0,1 1 1 0 0,-1-1 0 0 0,0 1-1 0 0,1-1 1 0 0,-1 1-1 0 0,1-1 1 0 0,-1 1 0 0 0,0-1-1 0 0,1 0 1 0 0,0 1-1 0 0,-1-1 1 0 0,1 0 0 0 0,-1 0-1 0 0,1 1 1 0 0,0-1-1 0 0,0 0 1 0 0,-1 0 0 0 0,0-7-5672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21 4607 0 0,'1'-1'354'0'0,"10"-5"-284"0"0,11-7 11500 0 0,-23 14-11364 0 0,-121 169 2068 0 0,31-48-1520 0 0,-85 165 1418 0 0,165-269-2071 0 0,-1 0-1 0 0,-1 0 0 0 0,-1-1 1 0 0,-1-1-1 0 0,-30 27 0 0 0,5-11 22 0 0,-58 36-1 0 0,82-58-40 0 0,1 1 0 0 0,-23 20 0 0 0,33-25-53 0 0,4-5 96 0 0,12 2-137 0 0,-8-2-248 0 0,1-1 0 0 0,-1 1 0 0 0,0-1 0 0 0,1 0 1 0 0,-1 0-1 0 0,0-1 0 0 0,1 1 0 0 0,-1 0 0 0 0,0-1 1 0 0,0 0-1 0 0,1 0 0 0 0,-1 0 0 0 0,0 0 0 0 0,0-1 0 0 0,6-2 1 0 0,3-4-1866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4607 0 0,'-1'2'10552'0'0,"-1"7"-9842"0"0,0 0-1 0 0,0 0 0 0 0,1 0 1 0 0,0 1-1 0 0,1-1 0 0 0,1 18 1 0 0,1-16-352 0 0,0 0 0 0 0,0 1 0 0 0,2-1 0 0 0,-1 0 0 0 0,1 0 0 0 0,1-1 0 0 0,0 1 0 0 0,12 18 0 0 0,-3-9-4 0 0,1-1-1 0 0,1 0 1 0 0,0-1 0 0 0,29 23-1 0 0,81 55 821 0 0,-11-10-272 0 0,-113-84-885 0 0,5 4 5 0 0,0 0-1 0 0,0 0 1 0 0,-1 1-1 0 0,0 0 1 0 0,-1 0-1 0 0,6 10 1 0 0,-5-11-50 0 0,-5-5-113 0 0,8 0-210 0 0,-8-1 157 0 0,1 0 1 0 0,-1-1-1 0 0,0 1 0 0 0,0-1 0 0 0,0 1 1 0 0,0-1-1 0 0,0 1 0 0 0,0-1 0 0 0,0 0 1 0 0,0 1-1 0 0,0-1 0 0 0,0 0 0 0 0,0 0 1 0 0,0 0-1 0 0,-1 0 0 0 0,1 0 1 0 0,0 0-1 0 0,-1 0 0 0 0,1 0 0 0 0,-1 0 1 0 0,1 0-1 0 0,-1 0 0 0 0,1-1 0 0 0,-1 1 1 0 0,1-1-1 0 0,2-11-7841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3679 0 0,'0'0'14235'0'0,"0"2"-13440"0"0,0 4-474 0 0,1 1 0 0 0,-1-1 0 0 0,-1 0 0 0 0,0 1 0 0 0,1-1 0 0 0,-2 0 0 0 0,1 0 0 0 0,-1 1 0 0 0,0-1 0 0 0,-6 11 0 0 0,-3 6 343 0 0,-22 31 0 0 0,17-30-341 0 0,7-9-186 0 0,-9 15 106 0 0,-2 0 0 0 0,-25 28 1 0 0,-70 60-39 0 0,75-80-176 0 0,19-17-7 0 0,-1-1 1 0 0,0-1-1 0 0,-1-1 0 0 0,-30 17 0 0 0,46-31-21 0 0,3-2-2 0 0,-1 0-1 0 0,0 0 1 0 0,0 0-1 0 0,1 0 1 0 0,-1-1-1 0 0,0 0 1 0 0,-9 1-1 0 0,13-2-51 0 0,2-3-1431 0 0,0 2 1234 0 0,0 0 0 0 0,0-1-1 0 0,0 1 1 0 0,0 0 0 0 0,0 0 0 0 0,0 0 0 0 0,2-2 0 0 0,27-15-3747 0 0,-19 10 2391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3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8287 0 0,'2'-1'5967'0'0,"38"-3"478"0"0,22 0-4235 0 0,5 0-1485 0 0,-46 2-914 0 0,66-4 508 0 0,-25 9-5568 0 0,-49-1-1619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4:3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5983 0 0,'0'0'12763'0'0,"3"2"-11995"0"0,2 0-538 0 0,0 1-1 0 0,0-1 1 0 0,0 0 0 0 0,0-1 0 0 0,1 1 0 0 0,-1-1 0 0 0,0 0-1 0 0,1 0 1 0 0,-1-1 0 0 0,10 0 0 0 0,8-1 613 0 0,29-5-1 0 0,-36 4-661 0 0,78-14 553 0 0,35-5-531 0 0,-108 20-1723 0 0,44 2 1 0 0,-45 1-3930 0 0,-1 2-1605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5:3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9007 0 0,'0'0'5423'0'0,"2"2"-5238"0"0,19 17 3157 0 0,-21-16-3149 0 0,-3 6-8 0 0,3-6 163 0 0,-1-1-274 0 0,-1 1 40 0 0,5-8 220 0 0,5-8-160 0 0,-4 5-147 0 0,-3 6-24 0 0,0-1 0 0 0,0 1 0 0 0,0 0 0 0 0,1 0 0 0 0,-1 0 0 0 0,0 0 0 0 0,1 0 0 0 0,0 0 0 0 0,-1 0 0 0 0,5-3 0 0 0,4-4 8 0 0,-1 2 42 0 0,-4 2 127 0 0,-5 5-151 0 0,0 0 0 0 0,0-1 0 0 0,0 1 0 0 0,0 0-1 0 0,0 0 1 0 0,0 0 0 0 0,0 0 0 0 0,1 0-1 0 0,-1-1 1 0 0,0 1 0 0 0,0 0 0 0 0,0 0 0 0 0,0 0-1 0 0,0 0 1 0 0,0 0 0 0 0,0 0 0 0 0,0-1-1 0 0,0 1 1 0 0,1 0 0 0 0,-1 0 0 0 0,0 0 0 0 0,0 0-1 0 0,0 0 1 0 0,0 0 0 0 0,0 0 0 0 0,1 0-1 0 0,-1 0 1 0 0,0 0 0 0 0,0 0 0 0 0,0 0 0 0 0,0 0-1 0 0,0 0 1 0 0,1 0 0 0 0,-1 0 0 0 0,0 0-1 0 0,0 0 1 0 0,0 0 0 0 0,0 0 0 0 0,1 0 0 0 0,-1 0-1 0 0,0 0 1 0 0,0 0 0 0 0,0 0 0 0 0,0 0-1 0 0,0 0 1 0 0,1 0 0 0 0,-1 0 0 0 0,0 0 0 0 0,-2 24 292 0 0,1-20-241 0 0,-2 6-53 0 0,2-8 26 0 0,-5 9 22 0 0,4-7-32 0 0,-2 3-21 0 0,2-4 26 0 0,-8 10-4 0 0,9-13-42 0 0,1 1 0 0 0,-1-1 0 0 0,1 1 0 0 0,-1-1 0 0 0,1 1 0 0 0,-1-1-1 0 0,1 0 1 0 0,-1 1 0 0 0,1-1 0 0 0,-1 0 0 0 0,0 1 0 0 0,1-1 0 0 0,-1 0 0 0 0,0 0-1 0 0,1 1 1 0 0,-1-1 0 0 0,0 0 0 0 0,-6 3 15 0 0,-7 3 26 0 0,4-1-21 0 0,7-3 38 0 0,11-15 12 0 0,-1 4-39 0 0,1 0 0 0 0,11-10 1 0 0,-11 10 28 0 0,16-18 0 0 0,-2-1 306 0 0,-21 27 459 0 0,-1 3-763 0 0,-9 24-40 0 0,3-12 18 0 0,-4 3-30 0 0,7-15-10 0 0,1-1 6 0 0,-2 3 34 0 0,-3 2-20 0 0,4-3 20 0 0,-5 4-31 0 0,-1 2-11 0 0,0 0 0 0 0,0-1-11 0 0,8-7-43 0 0,26-53-5587 0 0,-18 38 3715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17 16439 0 0,'6'-14'754'0'0,"-4"12"828"0"0,-2 4-1500 0 0,0 0 0 0 0,-1 1-1 0 0,1-1 1 0 0,0 0 0 0 0,-1 1-1 0 0,1-1 1 0 0,-2 3 0 0 0,0 3 54 0 0,-3 7 26 0 0,1 0 1 0 0,-2 0-1 0 0,0 0 1 0 0,-1-1-1 0 0,-14 23 1 0 0,-51 64 507 0 0,51-73-571 0 0,-157 177 316 0 0,108-129-364 0 0,-371 407 217 0 0,331-354-192 0 0,87-98-23 0 0,2 0-1 0 0,-25 47 1 0 0,44-74-36 0 0,1 0 1 0 0,-1 0 0 0 0,1-1 0 0 0,0 1 0 0 0,0 0 0 0 0,-1 4 0 0 0,2-6-102 0 0,0-1 1 0 0,0 0-1 0 0,0 1 0 0 0,0-1 0 0 0,0 0 1 0 0,0 1-1 0 0,0-1 0 0 0,1 0 0 0 0,-1 1 0 0 0,0-1 1 0 0,1 0-1 0 0,-1 0 0 0 0,1 1 0 0 0,-1-1 1 0 0,1 0-1 0 0,0 0 0 0 0,-1 0 0 0 0,1 0 0 0 0,0 0 1 0 0,0 0-1 0 0,1 1 0 0 0,9 5-7284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5:3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39 6447 0 0,'0'0'499'0'0,"1"-1"-328"0"0,4-4 768 0 0,-5 4-557 0 0,0 1-1 0 0,1-1 1 0 0,-1 1-1 0 0,0-1 1 0 0,0 0-1 0 0,0 1 1 0 0,1-1-1 0 0,-1 1 1 0 0,0-1-1 0 0,0 1 1 0 0,0-1-1 0 0,0 0 1 0 0,0 1-1 0 0,0-1 1 0 0,0 0-1 0 0,0 1 1 0 0,0-1-1 0 0,-1 1 1 0 0,1-1-1 0 0,0 1 1 0 0,0-1-1 0 0,0 0 1 0 0,-1 0-1 0 0,-4-5-1115 0 0,3 5 871 0 0,-1-1 0 0 0,1 1 0 0 0,-1 0 0 0 0,1 0 0 0 0,-1 0 0 0 0,0 0 0 0 0,1 0 0 0 0,-1 0 0 0 0,0 1 1 0 0,0-1-1 0 0,-4 1 0 0 0,-34 1 471 0 0,32 0-436 0 0,-11 1-135 0 0,0 1-1 0 0,0 1 0 0 0,0 1 0 0 0,-25 10 1 0 0,-76 37 106 0 0,29-11-100 0 0,-79 20-43 0 0,165-59 2 0 0,-15 9-17 0 0,21-11 14 0 0,0 0 0 0 0,0 0 0 0 0,0 0 0 0 0,-1 0-1 0 0,1 0 1 0 0,0 0 0 0 0,0 0 0 0 0,0 1 0 0 0,0-1 0 0 0,0 0 0 0 0,0 0 0 0 0,0 0 0 0 0,0 0 0 0 0,0 0 0 0 0,0 0-1 0 0,-1 0 1 0 0,1 0 0 0 0,0 0 0 0 0,0 0 0 0 0,0 0 0 0 0,0 0 0 0 0,0 1 0 0 0,0-1 0 0 0,0 0 0 0 0,0 0 0 0 0,0 0-1 0 0,0 0 1 0 0,0 0 0 0 0,0 0 0 0 0,0 0 0 0 0,0 0 0 0 0,0 1 0 0 0,0-1 0 0 0,0 0 0 0 0,0 0 0 0 0,0 0 0 0 0,0 0 0 0 0,0 0-1 0 0,0 0 1 0 0,0 0 0 0 0,0 0 0 0 0,0 0 0 0 0,0 1 0 0 0,0-1 0 0 0,0 0 0 0 0,0 0 0 0 0,1 0 0 0 0,-1 0 0 0 0,7 14-13 0 0,-4-11 14 0 0,1 0 0 0 0,-1 1 0 0 0,1-1 0 0 0,0-1 0 0 0,0 1 0 0 0,0 0 0 0 0,5 1 0 0 0,36 15 0 0 0,-22-9 0 0 0,23 10 102 0 0,-2 2-1 0 0,0 2 0 0 0,-2 2 1 0 0,-1 1-1 0 0,47 42 0 0 0,-48-38 103 0 0,-29-24-126 0 0,0 1 1 0 0,-1 0-1 0 0,0 1 1 0 0,12 14-1 0 0,-13-10-19 0 0,-9-10-41 0 0,1-1 0 0 0,0 1 0 0 0,0-1 0 0 0,-1 1 0 0 0,0-1 0 0 0,1 1-1 0 0,-1 0 1 0 0,0-1 0 0 0,0 1 0 0 0,0-1 0 0 0,-1 1 0 0 0,1-1 0 0 0,-1 1 0 0 0,1 0 0 0 0,-1-1 0 0 0,0 1 0 0 0,0-1 0 0 0,0 0 0 0 0,0 1 0 0 0,-1-1 0 0 0,1 0 0 0 0,0 0 0 0 0,-1 0 0 0 0,0 0 0 0 0,1 0-1 0 0,-1 0 1 0 0,-3 2 0 0 0,-4 5 152 0 0,-2-1 0 0 0,1 0 0 0 0,-24 13 0 0 0,31-20-147 0 0,-35 20 70 0 0,-2-2-1 0 0,0-2 1 0 0,0-2-1 0 0,-2-1 1 0 0,0-2-1 0 0,0-2 1 0 0,-47 4-1 0 0,85-13-92 0 0,-1 0 0 0 0,0-1 0 0 0,0 0 0 0 0,0 0 0 0 0,0 0 0 0 0,1-1 0 0 0,-1 1 0 0 0,-7-3 0 0 0,3-3 0 0 0,8 5 4 0 0,0 0-1 0 0,-1-1 0 0 0,1 1 1 0 0,0-1-1 0 0,1 1 1 0 0,-1-1-1 0 0,0 1 1 0 0,0-1-1 0 0,1 0 0 0 0,-1 1 1 0 0,1-1-1 0 0,-1 0 1 0 0,1 1-1 0 0,0-1 1 0 0,-1 0-1 0 0,1 0 0 0 0,0 1 1 0 0,1-4-1 0 0,0-2-3 0 0,0 0 0 0 0,1 0-1 0 0,3-10 1 0 0,-3 11 2 0 0,-1 0 0 0 0,1 0 0 0 0,-1 0 1 0 0,1-10-1 0 0,-2 14 0 0 0,0-5 5 0 0,0 0-1 0 0,-1 0 0 0 0,0-1 1 0 0,0 1-1 0 0,0 1 0 0 0,-1-1 1 0 0,-4-9-1 0 0,3 5-6 0 0,0-3 4 0 0,5 10-10 0 0,-1 3-8 0 0,8-9-63 0 0,14-3-65 0 0,42-18 1 0 0,-31 16 65 0 0,14-9 76 0 0,62-40-1 0 0,-73 41 43 0 0,55-40 178 0 0,60-50 547 0 0,-138 104-650 0 0,-4 3-42 0 0,-10 5-71 0 0,0 1-1 0 0,-1-1 1 0 0,1 1-1 0 0,0-1 1 0 0,-1 1-1 0 0,1-1 1 0 0,0 1-1 0 0,-1-1 1 0 0,1 1 0 0 0,0-1-1 0 0,-1 1 1 0 0,1-1-1 0 0,-1 1 1 0 0,1 0-1 0 0,-1-1 1 0 0,1 1-1 0 0,-1 0 1 0 0,1-1-4 0 0,-10-5-13 0 0,0 1-41 0 0,2-2 41 0 0,2-4 13 0 0,5 10 0 0 0,0 0 0 0 0,1-1 0 0 0,-1 1 0 0 0,0-1 0 0 0,1 1 0 0 0,-1 0 0 0 0,1-1 0 0 0,0 1 0 0 0,-1-1 0 0 0,1 0 0 0 0,0 1 0 0 0,0-4 0 0 0,0 1 0 0 0,-3-8 0 0 0,1 10-2 0 0,0 0 0 0 0,0 1-1 0 0,-1-1 1 0 0,1 1 0 0 0,0-1 0 0 0,-1 1-1 0 0,1 0 1 0 0,0 0 0 0 0,-1 0 0 0 0,1 0-1 0 0,-1 1 1 0 0,-3-2 0 0 0,-1 1-10 0 0,-1-1 1 0 0,1 1 0 0 0,-9 0-1 0 0,12 1-3 0 0,0 0-1 0 0,1 1 0 0 0,-1-1 0 0 0,0 1 0 0 0,0-1 0 0 0,0 1 0 0 0,-6 3 0 0 0,6-3-6 0 0,2 0-86 0 0,1-1 13 0 0,1 0 1 0 0,-1 0-1 0 0,1 1 0 0 0,-1-1 1 0 0,1 0-1 0 0,-1 1 0 0 0,1-1 0 0 0,-1 1 1 0 0,1-1-1 0 0,0 0 0 0 0,-1 1 1 0 0,1-1-1 0 0,0 1 0 0 0,-1-1 0 0 0,1 1 1 0 0,0-1-1 0 0,0 1 0 0 0,-1 0 0 0 0,1-1 1 0 0,0 1-1 0 0,0-1 0 0 0,0 1 1 0 0,0-1-1 0 0,0 1 0 0 0,0 0 0 0 0,0-1 1 0 0,0 1-1 0 0,0-1 0 0 0,0 1 1 0 0,0-1-1 0 0,0 1 0 0 0,1 1 0 0 0,-1-1-712 0 0,1 1-1 0 0,-1-1 1 0 0,1 1-1 0 0,0-1 1 0 0,0 1-1 0 0,0-1 1 0 0,0 1-1 0 0,2 1 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5:3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52 2303 0 0,'56'-24'184'0'0,"-18"10"2722"0"0,16 0 12567 0 0,-55 15-15438 0 0,0 0 0 0 0,1 0 0 0 0,-1 0 0 0 0,1 0 0 0 0,-1 0 0 0 0,0 0 0 0 0,0 0 0 0 0,0 0 0 0 0,1 0 0 0 0,-1-1 0 0 0,-2 2 0 0 0,0 1 38 0 0,-10 9 47 0 0,-2 0-1 0 0,0 0 1 0 0,0-2 0 0 0,-1 0-1 0 0,0 0 1 0 0,-27 10-1 0 0,-110 33-13 0 0,130-45-97 0 0,2-2-113 0 0,0-1 0 0 0,0-1 0 0 0,0-1 0 0 0,0 0 0 0 0,-1-2 0 0 0,1 0 0 0 0,-36-4 0 0 0,55 3-48 0 0,1-1-31 0 0,0 1 151 0 0,0 0 1 0 0,1 0-1 0 0,-1-1 1 0 0,0 1-1 0 0,0-1 1 0 0,1 1-1 0 0,-1-1 1 0 0,0 1-1 0 0,1-1 1 0 0,-1 1-1 0 0,1-1 1 0 0,-1 1-1 0 0,0-1 1 0 0,1 0-1 0 0,-1 1 1 0 0,1-1-1 0 0,0 0 1 0 0,-1 1-1 0 0,1-1 1 0 0,0 0-1 0 0,-1 0 1 0 0,1-1-1 0 0,-1 1 17 0 0,1 1 0 0 0,0-1 0 0 0,0 0-1 0 0,-1 1 1 0 0,1-1 0 0 0,0 0 0 0 0,0 1-1 0 0,0-1 1 0 0,0 0 0 0 0,0 0-1 0 0,0 1 1 0 0,0-1 0 0 0,0 0 0 0 0,0 1-1 0 0,0-1 1 0 0,1 0 0 0 0,-1 0-1 0 0,0 1 1 0 0,0-1 0 0 0,1 0 0 0 0,-1 1-1 0 0,0-1 1 0 0,1 1 0 0 0,-1-1 0 0 0,1 0-1 0 0,-1 1 1 0 0,1-1 0 0 0,-1 1-1 0 0,1-1 1 0 0,0 0 0 0 0,1-1 1 0 0,19-5-55 0 0,-19 7 228 0 0,-1 18 6 0 0,-1-12-114 0 0,0-1 1 0 0,1 1-1 0 0,-2 0 0 0 0,1-1 1 0 0,-3 12-1 0 0,1-9-5 0 0,-1-1 0 0 0,0 1 0 0 0,-1 0 0 0 0,1-1 0 0 0,-1 1 1 0 0,-1-1-1 0 0,-5 7 0 0 0,-9 8 60 0 0,-21 20 1 0 0,25-28-57 0 0,10-8-5 0 0,-1 0 0 0 0,0-1 0 0 0,-9 6 0 0 0,3-1-1 0 0,-8 9 39 0 0,11-8-40 0 0,7-5-34 0 0,5-5-8 0 0,7-3-15 0 0,-10 2 11 0 0,104-30-79 0 0,-75 20 53 0 0,-1 1 1 0 0,1 1 0 0 0,0 2 0 0 0,43-4 0 0 0,-63 10 33 0 0,1 1 0 0 0,-1 0 0 0 0,1 0 0 0 0,-1 1 0 0 0,1 0 0 0 0,-1 1 0 0 0,0-1 0 0 0,0 2-1 0 0,0 0 1 0 0,-1 0 0 0 0,1 0 0 0 0,12 10 0 0 0,-6-4 6 0 0,-1 2 0 0 0,-1-1-1 0 0,0 2 1 0 0,-1 0 0 0 0,21 28-1 0 0,-30-38-10 0 0,0 1 0 0 0,3 14 0 0 0,-2-5 20 0 0,-4-10 76 0 0,0 0 3 0 0,0 1-57 0 0,0 1 0 0 0,0-1-1 0 0,-1 1 1 0 0,0-1 0 0 0,0 1 0 0 0,0-1 0 0 0,0 0 0 0 0,-1 0-1 0 0,1 1 1 0 0,-1-1 0 0 0,0 0 0 0 0,-1 0 0 0 0,1-1 0 0 0,-1 1 0 0 0,1 0-1 0 0,-1-1 1 0 0,-6 6 0 0 0,-6 4-7 0 0,0-1 1 0 0,-1-1-1 0 0,0 0 0 0 0,-22 10 0 0 0,5-5 37 0 0,-46 15 0 0 0,40-20-24 0 0,0-2 0 0 0,-49 5 0 0 0,84-13-48 0 0,-73 12 64 0 0,65-12-87 0 0,26-10-315 0 0,109-46-4701 0 0,-94 42-1449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5:4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94 178 12959 0 0,'-3'0'595'0'0,"-52"1"325"0"0,44-1-328 0 0,8 1 192 0 0,1-1 31 0 0,-6 1-29 0 0,6 0-147 0 0,-1-1-60 0 0,3 1-488 0 0,0-1 0 0 0,0 0 1 0 0,-1 0-1 0 0,1 0 1 0 0,0 0-1 0 0,-1 0 1 0 0,1 0-1 0 0,0 0 1 0 0,-1 0-1 0 0,1 1 0 0 0,0-1 1 0 0,0 0-1 0 0,-1 0 1 0 0,1 0-1 0 0,0 1 1 0 0,0-1-1 0 0,0 0 1 0 0,-1 0-1 0 0,1 1 1 0 0,0-1-1 0 0,0 0 0 0 0,0 0 1 0 0,0 1-1 0 0,-1-1 1 0 0,1 0-1 0 0,0 1 1 0 0,0-1-1 0 0,0 1 1 0 0,9 7 842 0 0,-5-6-892 0 0,-1 0 0 0 0,1-1-1 0 0,0 0 1 0 0,0 0 0 0 0,0 0-1 0 0,0 0 1 0 0,0 0 0 0 0,0-1-1 0 0,0 1 1 0 0,0-1 0 0 0,0 0-1 0 0,0-1 1 0 0,0 1 0 0 0,5-2-1 0 0,8-1 198 0 0,33-13-1 0 0,-41 13-165 0 0,68-24 341 0 0,151-46-264 0 0,137-4 119 0 0,-322 72-269 0 0,-33 6 0 0 0,-9 2 0 0 0,-7 1 0 0 0,-8 7-29 0 0,2 0 1 0 0,-1 1-1 0 0,1 0 1 0 0,1 1-1 0 0,-13 19 0 0 0,-8 7-28 0 0,-77 78-40 0 0,-30 37-17 0 0,-69 113 114 0 0,178-226 11 0 0,42-43-38 0 0,0-3-1155 0 0,-1-1-1 0 0,16-10 0 0 0,-25 15 853 0 0,17-10-6984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5:4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3223 0 0,'0'0'17280'0'0,"-2"2"-16598"0"0,-5 3-442 0 0,0 1 1 0 0,0 0-1 0 0,0 0 1 0 0,1 1-1 0 0,0 0 1 0 0,1 0 0 0 0,-8 12-1 0 0,-31 61 554 0 0,-56 168-114 0 0,49-61-592 0 0,22-74-48 0 0,24-90 39 0 0,-2-1 0 0 0,-1 1 0 0 0,0-1 1 0 0,-2 0-1 0 0,-13 21 0 0 0,19-37-9 0 0,2-3-76 0 0,-16 11 128 0 0,12-10-138 0 0,4-2-113 0 0,13-17-9343 0 0,0 1 2660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13 13447 0 0,'0'0'6156'0'0,"-2"-1"-5780"0"0,-1 1-321 0 0,1 0 0 0 0,-1 0-1 0 0,0 0 1 0 0,0 0 0 0 0,0 1-1 0 0,0-1 1 0 0,0 1 0 0 0,0 0-1 0 0,1 0 1 0 0,-1 0 0 0 0,0 0 0 0 0,1 0-1 0 0,-1 0 1 0 0,1 1 0 0 0,-1-1-1 0 0,-2 3 1 0 0,-4 2-44 0 0,1 0-1 0 0,-1 1 1 0 0,-9 10-1 0 0,-1 4-11 0 0,-1-1 2 0 0,1 1 0 0 0,-16 25-1 0 0,30-38-1 0 0,0 0 0 0 0,0 0 0 0 0,1 0 0 0 0,1 0-1 0 0,-1 1 1 0 0,1 0 0 0 0,1 0 0 0 0,0 0 0 0 0,0 0-1 0 0,-1 13 1 0 0,3 4-59 0 0,1-20 58 0 0,1 0-8 0 0,2 10-38 0 0,4 0 36 0 0,4-2 12 0 0,2-3 24 0 0,-9-9 21 0 0,1 0-1 0 0,-1-1 0 0 0,1 1 1 0 0,0-1-1 0 0,0 0 1 0 0,-1-1-1 0 0,1 1 0 0 0,0-1 1 0 0,0 0-1 0 0,0-1 1 0 0,0 0-1 0 0,-1 1 0 0 0,7-3 1 0 0,10-3 299 0 0,40-15 0 0 0,-51 17-278 0 0,-1-1 0 0 0,-1 0 0 0 0,1 0 1 0 0,-1-1-1 0 0,0 0 0 0 0,14-12 0 0 0,-7 2-25 0 0,-13 10-24 0 0,-2 1-4 0 0,0 1-8 0 0,0 0 0 0 0,1 0 0 0 0,-2 0 0 0 0,1-1 0 0 0,0 1 0 0 0,-1 0 0 0 0,0 0 0 0 0,0 0 0 0 0,0-1 0 0 0,0 1 0 0 0,-1 0 0 0 0,0 0 0 0 0,0 0 0 0 0,0-1 0 0 0,0 1 0 0 0,-3-6 0 0 0,-3-5 19 0 0,-1 0 0 0 0,-17-25-1 0 0,23 38-23 0 0,-17-30 23 0 0,11 18-2 0 0,-13-17-1 0 0,-1-7-31 0 0,15 32 151 0 0,4 1-3709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6911 0 0,'0'0'528'0'0,"-9"2"-112"0"0,-11 3 1828 0 0,0 0 1 0 0,-28 12-1 0 0,21-5-1153 0 0,-30 18 0 0 0,15-3-715 0 0,-67 55 0 0 0,61-41-321 0 0,3 2 1 0 0,1 3-1 0 0,2 1 1 0 0,-60 88-1 0 0,89-116-52 0 0,2 1 0 0 0,0 1 0 0 0,1 0 0 0 0,1 0 0 0 0,1 0-1 0 0,-10 44 1 0 0,16-52-57 0 0,0 0-1 0 0,1 0 1 0 0,0 0-1 0 0,1 0 0 0 0,0 1 1 0 0,1-1-1 0 0,1 0 1 0 0,0 0-1 0 0,1 0 1 0 0,0 0-1 0 0,1 0 0 0 0,0-1 1 0 0,9 17-1 0 0,6 5-45 0 0,2 0 0 0 0,1-2 0 0 0,37 42-1 0 0,89 81 173 0 0,-86-93 64 0 0,-26-25 193 0 0,-2 0-1 0 0,46 67 1 0 0,-70-89-270 0 0,-1 1 1 0 0,0 0 0 0 0,-2 0-1 0 0,0 0 1 0 0,0 1-1 0 0,-2 0 1 0 0,0 1-1 0 0,-1-1 1 0 0,0 1 0 0 0,1 34-1 0 0,-5-29-101 0 0,-1 0 1 0 0,-1-1-1 0 0,-2 1 0 0 0,0 0 1 0 0,-1-1-1 0 0,-1 0 0 0 0,-1 0 1 0 0,-1-1-1 0 0,-1 0 0 0 0,-1 0 0 0 0,0-1 1 0 0,-2 0-1 0 0,-20 26 0 0 0,-7 4-176 0 0,-1-2-1 0 0,-79 71 0 0 0,105-107 293 0 0,0 0 0 0 0,-1-1 0 0 0,0-1-1 0 0,-1 0 1 0 0,0-1 0 0 0,-1-1 0 0 0,0 0-1 0 0,-28 8 1 0 0,38-15 15 0 0,0 0-1 0 0,0 0 0 0 0,0 0 0 0 0,-11-1 1 0 0,11 0-141 0 0,18-12-5226 0 0,3 2-330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14 5063 0 0,'7'-14'9681'0'0,"-22"30"-3310"0"0,7-7-8187 0 0,2 0 2110 0 0,-1 0 0 0 0,1 1 0 0 0,1 0-1 0 0,0 0 1 0 0,-4 11 0 0 0,-17 56 535 0 0,20-55-774 0 0,-47 115 69 0 0,25-71-107 0 0,28-66-16 0 0,0 0 1 0 0,0 0-1 0 0,0 1 0 0 0,0-1 1 0 0,0 0-1 0 0,-1 0 0 0 0,1 0 0 0 0,0 1 1 0 0,0-1-1 0 0,0 0 0 0 0,0 0 0 0 0,0 0 1 0 0,0 1-1 0 0,0-1 0 0 0,0 0 0 0 0,0 0 1 0 0,0 0-1 0 0,0 1 0 0 0,0-1 1 0 0,0 0-1 0 0,0 0 0 0 0,0 0 0 0 0,0 1 1 0 0,0-1-1 0 0,0 0 0 0 0,1 0 0 0 0,-1 0 1 0 0,0 1-1 0 0,0-1 0 0 0,0 0 0 0 0,0 0 1 0 0,0 0-1 0 0,0 0 0 0 0,0 0 1 0 0,1 1-1 0 0,-1-1 0 0 0,0 0 0 0 0,0 0 1 0 0,0 0-1 0 0,0 0 0 0 0,1 0 0 0 0,-1 0 1 0 0,0 0-1 0 0,0 1 0 0 0,0-1 0 0 0,1 0 1 0 0,-1 0-1 0 0,0 0 0 0 0,0 0 1 0 0,0 0-1 0 0,1 0 0 0 0,-1 0 0 0 0,0 0 1 0 0,0 0-1 0 0,1 0 0 0 0,10-2 23 0 0,-11 1-20 0 0,18-3 81 0 0,34-12 0 0 0,-10 2 67 0 0,-11 5 130 0 0,1 1 0 0 0,61-7 0 0 0,-90 14-274 0 0,-1 1-8 0 0,-1 0 1 0 0,0-1-1 0 0,0 1 0 0 0,0 0 0 0 0,0 0 1 0 0,0 0-1 0 0,0 0 0 0 0,0 0 1 0 0,0 0-1 0 0,0 0 0 0 0,0 1 0 0 0,0-1 1 0 0,0 0-1 0 0,0 0 0 0 0,0 1 0 0 0,0-1 1 0 0,0 1-1 0 0,2 0 0 0 0,5 3-20 0 0,-7-3-91 0 0,0 15-1425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2:5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63 2303 0 0,'1'-2'167'0'0,"12"-15"1008"0"0,4 0 5214 0 0,-9 8-2097 0 0,-6 7-3798 0 0,0 1 1 0 0,0-1-1 0 0,1 0 1 0 0,-1 1-1 0 0,0-1 1 0 0,1 1 0 0 0,-1-1-1 0 0,1 1 1 0 0,-1 0-1 0 0,4-1 1 0 0,-6 2-424 0 0,1 0 1 0 0,0 0 0 0 0,0 0 0 0 0,0 0 0 0 0,0 0-1 0 0,0 0 1 0 0,0 0 0 0 0,0 0 0 0 0,0 0 0 0 0,0 0-1 0 0,0 0 1 0 0,0 1 0 0 0,0-1 0 0 0,0 0 0 0 0,0 1-1 0 0,0-1 1 0 0,0 1 0 0 0,0-1 0 0 0,-1 1 0 0 0,1-1-1 0 0,0 1 1 0 0,0 0 0 0 0,-1-1 0 0 0,1 1 0 0 0,0 0 0 0 0,-1-1-1 0 0,1 1 1 0 0,0 0 0 0 0,-1 0 0 0 0,1 0 0 0 0,-1 0-1 0 0,1 1 1 0 0,0 3-38 0 0,1-1-1 0 0,-1 0 1 0 0,0 0-1 0 0,-1 1 1 0 0,1-1-1 0 0,-1 1 1 0 0,0-1-1 0 0,0 0 1 0 0,0 1-1 0 0,-1-1 1 0 0,0 1-1 0 0,-2 7 1 0 0,-2 6 36 0 0,-12 28 0 0 0,17-45-70 0 0,-46 96 250 0 0,26-58-14 0 0,-25 74-1 0 0,45-113-234 0 0,-83 312 925 0 0,82-308-926 0 0,0-2 0 0 0,1 0 0 0 0,0 0 0 0 0,0-1 0 0 0,-1 1 0 0 0,1 0 0 0 0,0 0 0 0 0,0-1 0 0 0,0 1 0 0 0,1 0 0 0 0,0 3 0 0 0,-1-4-28 0 0,0 0 0 0 0,0 0 1 0 0,0-1-1 0 0,0 1 0 0 0,1 0 0 0 0,-1 0 0 0 0,0 0 0 0 0,0 0 0 0 0,1-1 1 0 0,-1 1-1 0 0,1 0 0 0 0,-1 0 0 0 0,1 0 0 0 0,-1-1 0 0 0,1 1 0 0 0,-1 0 1 0 0,1-1-1 0 0,0 1 0 0 0,-1-1 0 0 0,1 1 0 0 0,0-1 0 0 0,0 1 0 0 0,-1-1 1 0 0,1 1-1 0 0,0-1 0 0 0,0 0 0 0 0,0 1 0 0 0,-1-1 0 0 0,1 0 0 0 0,0 0 1 0 0,0 1-1 0 0,0-1 0 0 0,0 0 0 0 0,0 0 0 0 0,0 0 0 0 0,0 0 1 0 0,1-1-1 0 0,3 1-410 0 0,0-1 0 0 0,0 0 0 0 0,0 0 0 0 0,0 0 0 0 0,6-3 0 0 0,4-1-908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1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6 6535 0 0,'0'0'299'0'0,"1"-1"-6"0"0,8-1-191 0 0,0 1-12 0 0,9-1 8571 0 0,-22 10-7322 0 0,-10 9-1246 0 0,-1 0-1 0 0,-1-1 1 0 0,-19 15 0 0 0,-12 12-88 0 0,-126 120 901 0 0,156-146-849 0 0,1 1 1 0 0,-26 37 0 0 0,37-48-155 0 0,0 1-1 0 0,1 0 0 0 0,0-1 0 0 0,0 1 1 0 0,1 1-1 0 0,0-1 0 0 0,1 0 0 0 0,0 1 1 0 0,0 0-1 0 0,-1 17 0 0 0,3-23 146 0 0,1 0 0 0 0,-1 0 0 0 0,1 1 0 0 0,0-1 0 0 0,0 0 0 0 0,0 0 0 0 0,0 0 0 0 0,1 0 0 0 0,-1 0 0 0 0,4 5 0 0 0,20 24 569 0 0,-23-29-508 0 0,4 3 68 0 0,0 0 1 0 0,0 0 0 0 0,0 0 0 0 0,1-1 0 0 0,-1 0 0 0 0,1 0 0 0 0,1 0-1 0 0,-1-1 1 0 0,9 4 0 0 0,7 0 198 0 0,1-1 0 0 0,27 4-1 0 0,-20-4-287 0 0,-16-3-193 0 0,-13-4-89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1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5063 0 0,'0'0'390'0'0,"-1"1"-252"0"0,-8 3-112 0 0,-17 4 14842 0 0,28 20-13794 0 0,-2-25-880 0 0,1-1-64 0 0,8 19 66 0 0,-8-19 36 0 0,0-1-168 0 0,5 7 0 0 0,-4-7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149 232 15775 0 0,'-2'0'727'0'0,"-46"-7"2273"0"0,50 5-2363 0 0,5-4-278 0 0,0 0-1 0 0,0 1 1 0 0,1 0-1 0 0,0 0 1 0 0,10-5-1 0 0,47-18 174 0 0,-31 14-319 0 0,61-29-93 0 0,-34 14-35 0 0,70-22-1 0 0,-113 46 11 0 0,0 0 0 0 0,1 1 0 0 0,-1 2 0 0 0,26-2 0 0 0,-42 4 2 0 0,-7 14 47 0 0,-2 2-108 0 0,-1 1 0 0 0,-1-1 0 0 0,-1-1-1 0 0,0 0 1 0 0,-23 26 0 0 0,-70 62 156 0 0,42-44-192 0 0,-38 34 0 0 0,71-68 0 0 0,9-8 0 0 0,-1 0 0 0 0,-1-1 0 0 0,0-1 0 0 0,-39 21 0 0 0,-16 4 0 0 0,38-19 0 0 0,31-18 0 0 0,5-2 0 0 0,0-1 0 0 0,0 1 0 0 0,0 0 0 0 0,1 0 0 0 0,-1 0 0 0 0,0 0 0 0 0,1 1 0 0 0,-1-1 0 0 0,0 0 0 0 0,1 1 0 0 0,0-1 0 0 0,-3 3 0 0 0,4-3 2 0 0,0-1-1 0 0,0 0 1 0 0,0 0 0 0 0,-1 0-1 0 0,1 0 1 0 0,0 0 0 0 0,0 0-1 0 0,0 1 1 0 0,0-1 0 0 0,0 0-1 0 0,0 0 1 0 0,0 0 0 0 0,-1 1-1 0 0,1-1 1 0 0,0 0 0 0 0,0 0-1 0 0,0 0 1 0 0,0 0 0 0 0,0 1-1 0 0,0-1 1 0 0,0 0-1 0 0,0 0 1 0 0,0 0 0 0 0,0 1-1 0 0,0-1 1 0 0,0 0 0 0 0,0 0-1 0 0,0 0 1 0 0,0 1 0 0 0,0-1-1 0 0,0 0 1 0 0,1 0 0 0 0,-1 0-1 0 0,0 1 1 0 0,0-1 0 0 0,0 0-1 0 0,0 0 1 0 0,0 0 0 0 0,0 0-1 0 0,0 1 1 0 0,1-1 0 0 0,-1 0-1 0 0,0 0 1 0 0,0 0-1 0 0,0 0 1 0 0,14 4 170 0 0,19-4 124 0 0,96-16 5 0 0,-82 12-291 0 0,114-3-9 0 0,-71 6-2034 0 0,44-12-5275 0 0,-114 11 425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1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 1375 0 0,'0'0'66'0'0,"2"0"-8"0"0,9 0 4280 0 0,-9 0-3376 0 0,0-1 0 0 0,0 1 0 0 0,0 0 0 0 0,0 0 0 0 0,0 0 0 0 0,0 0 0 0 0,3 1 1510 0 0,-3-1-1797 0 0,7 0 2206 0 0,-7 0-2381 0 0,-2 0-358 0 0,1-1-1 0 0,0 1 0 0 0,-1 0 0 0 0,1 0 1 0 0,-1 0-1 0 0,1 0 0 0 0,0-1 1 0 0,-1 1-1 0 0,1 0 0 0 0,0 0 0 0 0,-1 0 1 0 0,1 0-1 0 0,0 0 0 0 0,-1 1 1 0 0,1-1-1 0 0,-1 0 0 0 0,1 0 1 0 0,0 0-1 0 0,-1 0 0 0 0,1 1 0 0 0,-1-1 1 0 0,1 0-1 0 0,0 1 0 0 0,-1-1 1 0 0,1 0-1 0 0,-1 1 0 0 0,1-1 1 0 0,-1 1-1 0 0,1 0 0 0 0,-1 0-95 0 0,0 1 1 0 0,0-1-1 0 0,0 1 0 0 0,0-1 0 0 0,0 1 1 0 0,-1-1-1 0 0,1 0 0 0 0,-1 1 1 0 0,1-1-1 0 0,-1 0 0 0 0,1 1 0 0 0,-1-1 1 0 0,-1 2-1 0 0,-2 4-34 0 0,0-1-1 0 0,0 0 1 0 0,0 0 0 0 0,-1 0-1 0 0,0 0 1 0 0,0-1 0 0 0,-1 0 0 0 0,0 0-1 0 0,-7 5 1 0 0,-9 4-103 0 0,-30 15 0 0 0,32-19-31 0 0,-19 8-273 0 0,0-1 1 0 0,-1-3-1 0 0,-77 18 0 0 0,105-30 329 0 0,0 0-1 0 0,-20 1 1 0 0,31-3 56 0 0,1 0 1 0 0,-1 0 0 0 0,1 0-1 0 0,0 0 1 0 0,-1 0 0 0 0,1 0-1 0 0,-1 0 1 0 0,1-1 0 0 0,-1 1 0 0 0,1 0-1 0 0,0 0 1 0 0,-1 0 0 0 0,1-1-1 0 0,-1 1 1 0 0,1 0 0 0 0,0-1-1 0 0,-1 1 1 0 0,1 0 0 0 0,0-1 0 0 0,0 1-1 0 0,-1 0 1 0 0,1-1 0 0 0,0 1-1 0 0,0 0 1 0 0,-1-1 0 0 0,1 1 0 0 0,0-1-1 0 0,0 1 1 0 0,0-1 0 0 0,0 1-1 0 0,0 0 1 0 0,0-1 0 0 0,0 1-1 0 0,0-1 1 0 0,0 1 0 0 0,0-1 0 0 0,0 1-1 0 0,0-1 1 0 0,0 1 0 0 0,0-1-1 0 0,0 1 1 0 0,0 0 0 0 0,0-1 0 0 0,0 1-1 0 0,1-1 1 0 0,-1 1 0 0 0,0 0-1 0 0,1-1 1 0 0,9-20-109 0 0,14-14-70 0 0,-23 34 130 0 0,-11 15-41 0 0,5-8 66 0 0,-24 37 23 0 0,-46 63 206 0 0,73-105-132 0 0,3 1-10 0 0,0 0-54 0 0,0-1 1 0 0,0 1-1 0 0,0-1 1 0 0,0 1 0 0 0,0-1-1 0 0,0 1 1 0 0,0-1-1 0 0,0 1 1 0 0,0-1 0 0 0,1 0-1 0 0,-1 0 1 0 0,1 0 0 0 0,-1 0-1 0 0,1 0 1 0 0,-1 0-1 0 0,1 0 1 0 0,0 0 0 0 0,-1-1-1 0 0,1 1 1 0 0,0-1 0 0 0,-1 1-1 0 0,1-1 1 0 0,0 0-1 0 0,2 1 1 0 0,1 0 10 0 0,8 0 23 0 0,-1-1-1 0 0,0 0 1 0 0,0 0 0 0 0,0-1-1 0 0,0-1 1 0 0,12-3 0 0 0,4 1 34 0 0,70-15 169 0 0,7-1 90 0 0,-84 17-236 0 0,0 2 0 0 0,0 0 0 0 0,22 2 0 0 0,-38-1-77 0 0,-1 1 0 0 0,1 0 0 0 0,-1 0 0 0 0,1 0 0 0 0,-1 0 0 0 0,1 1 0 0 0,-1 0 0 0 0,0 0 0 0 0,8 5 0 0 0,-10-6-9 0 0,-1 0 0 0 0,1 0 0 0 0,0 1 1 0 0,-1-1-1 0 0,1 1 0 0 0,-1 0 0 0 0,0-1 1 0 0,1 1-1 0 0,-1 0 0 0 0,0 0 0 0 0,0 0 1 0 0,0 0-1 0 0,0 0 0 0 0,0 0 0 0 0,-1 0 0 0 0,1 0 1 0 0,-1 0-1 0 0,1 0 0 0 0,-1 1 0 0 0,0-1 1 0 0,0 0-1 0 0,0 3 0 0 0,-1 3 10 0 0,0 0-1 0 0,-1 0 1 0 0,0 0-1 0 0,-1 0 1 0 0,0-1 0 0 0,0 1-1 0 0,0-1 1 0 0,-1 0-1 0 0,0 0 1 0 0,-1 0 0 0 0,1 0-1 0 0,-1-1 1 0 0,-1 1-1 0 0,1-1 1 0 0,-1-1-1 0 0,0 1 1 0 0,-9 5 0 0 0,-1 1-33 0 0,-1 0 1 0 0,-1-2-1 0 0,0 0 1 0 0,0-1-1 0 0,-35 12 0 0 0,15-9-20 0 0,0 0 0 0 0,0-3-1 0 0,-78 10 1 0 0,107-19 38 0 0,3 1 0 0 0,-1-1 0 0 0,1 1 0 0 0,-1 0 0 0 0,0 0 0 0 0,1 1 0 0 0,-9 3 0 0 0,14-5 0 0 0,1 0 0 0 0,-1 0 0 0 0,0 0-1 0 0,1 0 1 0 0,-1 0 0 0 0,1 0 0 0 0,-1 1 0 0 0,0-1-1 0 0,1 0 1 0 0,-1 0 0 0 0,1 1 0 0 0,-1-1 0 0 0,1 0 0 0 0,-1 1-1 0 0,1-1 1 0 0,-1 1 0 0 0,1-1 0 0 0,-1 0 0 0 0,1 1-1 0 0,0-1 1 0 0,-1 1 0 0 0,1-1 0 0 0,-1 2 0 0 0,1-1-7 0 0,-1 0-46 0 0,3-1-691 0 0,7 1 511 0 0,0-1 0 0 0,0 0 0 0 0,0-1 0 0 0,0 0 0 0 0,10-2-1 0 0,24-10-5600 0 0,-12 0-557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1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10943 0 0,'-7'5'987'0'0,"4"-3"-789"0"0,0 1 0 0 0,0-1 1 0 0,0 1-1 0 0,0 0 0 0 0,0 0 0 0 0,1 0 0 0 0,0 0 0 0 0,-1 1 1 0 0,1-1-1 0 0,0 1 0 0 0,1-1 0 0 0,-1 1 0 0 0,0 0 0 0 0,1-1 1 0 0,-1 6-1 0 0,1-4 75 0 0,1 0 0 0 0,-1 1 1 0 0,1-1-1 0 0,0 0 0 0 0,1 1 0 0 0,0-1 1 0 0,-1 0-1 0 0,1 0 0 0 0,1 0 1 0 0,2 7-1 0 0,1 1 25 0 0,1-1 0 0 0,0-1 0 0 0,1 1 0 0 0,0-1 0 0 0,1-1 1 0 0,0 1-1 0 0,1-1 0 0 0,14 13 0 0 0,9 3 22 0 0,1-1-1 0 0,50 27 1 0 0,10 8 74 0 0,-75-48-285 0 0,-1 2 1 0 0,31 30-1 0 0,-45-40-100 0 0,1 1 0 0 0,-1-1 0 0 0,1 1 0 0 0,-1-1 0 0 0,0 1 0 0 0,-1 0 0 0 0,1 0 0 0 0,-1 0 0 0 0,0 0 0 0 0,-1 1 0 0 0,1-1 0 0 0,-1 0 0 0 0,1 10 0 0 0,-1-9-3 0 0,-2 1-1 0 0,1-1 1 0 0,-1 1-1 0 0,0-1 1 0 0,0 1-1 0 0,-1-1 1 0 0,1 0-1 0 0,-2 0 1 0 0,1 0-1 0 0,-1 0 1 0 0,-4 8-1 0 0,-9 13 113 0 0,-2-1 0 0 0,0 0 1 0 0,-45 46-1 0 0,-77 59 328 0 0,96-93-409 0 0,34-29-120 0 0,-1 0-1 0 0,0-1 0 0 0,0 0 1 0 0,-1-1-1 0 0,-16 8 1 0 0,26-14-179 0 0,0 0 0 0 0,1-1 0 0 0,-1 1 0 0 0,0-1 0 0 0,0 1 0 0 0,0-1 0 0 0,0 0 0 0 0,0 0 0 0 0,0 1 0 0 0,-2-2 0 0 0,3 1 67 0 0,1 0-1 0 0,-1 0 1 0 0,1 0-1 0 0,0-1 1 0 0,-1 1-1 0 0,1 0 1 0 0,0 0-1 0 0,-1-1 1 0 0,1 1-1 0 0,0 0 1 0 0,-1-1-1 0 0,1 1 1 0 0,0 0-1 0 0,-1-1 1 0 0,1 1-1 0 0,0 0 1 0 0,0-1-1 0 0,0 1 1 0 0,-1-1-1 0 0,1 1 1 0 0,0-1-1 0 0,0 1 1 0 0,0 0-1 0 0,0-1 1 0 0,0 1-1 0 0,0-1 1 0 0,0 1-1 0 0,0-1 1 0 0,0 1-1 0 0,0-1 1 0 0,0 1-1 0 0,0 0 1 0 0,0-1-1 0 0,0 1 1 0 0,0-1-1 0 0,0 1 1 0 0,1-1-1 0 0,-1 1 1 0 0,0 0-1 0 0,0-1 0 0 0,0 1 1 0 0,1-1-1 0 0,-1 1 1 0 0,5-11-4824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1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 5063 0 0,'0'0'5420'0'0,"9"-5"-3305"0"0,24-17 6924 0 0,-40 42-8357 0 0,-21 35 3 0 0,25-47-674 0 0,0 4-4 0 0,2-9 12 0 0,-7 7 8 0 0,2-3-16 0 0,-8 4-11 0 0,1 3 0 0 0,-29 24 21 0 0,41-36 294 0 0,3-2-210 0 0,58-5 430 0 0,-18 0-328 0 0,16-1 71 0 0,-37 5-282 0 0,-13 0-170 0 0,1 0-1 0 0,-1-1 0 0 0,0 0 0 0 0,0 0 0 0 0,12-6 1 0 0,2-3-3195 0 0,-35 21 1124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1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98 3223 0 0,'3'-8'288'0'0,"4"-7"171"0"0,16-26 11217 0 0,-12 25-10411 0 0,-10 15-517 0 0,0 0-118 0 0,17-14 4323 0 0,-18 17-4852 0 0,-14 43 160 0 0,-37 81-1 0 0,0-1-137 0 0,34-75-51 0 0,3 2-1 0 0,2 0 1 0 0,-6 61 0 0 0,16-101-23 0 0,1 0 0 0 0,-2-1 0 0 0,1 0 1 0 0,-2 1-1 0 0,1-1 0 0 0,-2 0 0 0 0,1-1 1 0 0,-2 1-1 0 0,1-1 0 0 0,-1 0 0 0 0,-1 0 1 0 0,-9 11-1 0 0,44-33-291 0 0,-20 8-126 0 0,1 0 0 0 0,-1-1 0 0 0,0 0 0 0 0,-1-1 0 0 0,0 1-1 0 0,1-1 1 0 0,6-9 0 0 0,1-3-1120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 8375 0 0,'0'0'382'0'0,"-2"0"-6"0"0,-5-2-238 0 0,-9-1 5004 0 0,8 10-3548 0 0,7-5-1513 0 0,1 1-1 0 0,-1 0 0 0 0,1 0 0 0 0,0-1 1 0 0,0 1-1 0 0,0 0 0 0 0,0 0 1 0 0,0 0-1 0 0,1-1 0 0 0,-1 1 1 0 0,1 0-1 0 0,0 0 0 0 0,-1-1 1 0 0,1 1-1 0 0,0-1 0 0 0,2 4 0 0 0,4 6 348 0 0,15 23 0 0 0,-20-32-361 0 0,123 178 2191 0 0,-89-132-1584 0 0,52 55 1 0 0,-66-82-610 0 0,0-1-1 0 0,1-1 1 0 0,1-1 0 0 0,38 22 0 0 0,-48-34-52 0 0,0-1 0 0 0,0 0 0 0 0,1-1 0 0 0,0-1 0 0 0,0 0 0 0 0,0-1 0 0 0,0-1-1 0 0,0 0 1 0 0,1-1 0 0 0,-1-1 0 0 0,1 0 0 0 0,-1-1 0 0 0,24-5 0 0 0,-37 6-142 0 0,-13 0-4216 0 0,-1 0 2251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6 8287 0 0,'0'0'382'0'0,"-1"-1"-8"0"0,-5 0-240 0 0,-2-2 158 0 0,7 3 175 0 0,1 0 1 0 0,-1 0 0 0 0,0 0 0 0 0,0 0-1 0 0,0 0 1 0 0,0 0 0 0 0,0 0-1 0 0,0 0 1 0 0,0 0 0 0 0,0 1 0 0 0,0-1-1 0 0,0 0 1 0 0,0 1 0 0 0,0-1-1 0 0,0 1 1 0 0,1-1 0 0 0,-2 2-1 0 0,-8 6 688 0 0,-20 33-55 0 0,-27 52 1 0 0,-1 0-934 0 0,-46 74 431 0 0,73-117-446 0 0,-2-1-1 0 0,-2-2 0 0 0,-2-2 0 0 0,-2-1 0 0 0,-2-2 0 0 0,-71 57 0 0 0,108-95-126 0 0,-1-1 0 0 0,1 0 0 0 0,-1-1 0 0 0,-8 4 0 0 0,11-5 135 0 0,4-3-195 0 0,-1 0 0 0 0,0 0 0 0 0,0 0-1 0 0,0-1 1 0 0,-1 1 0 0 0,1 0 0 0 0,0 0 0 0 0,0-5-1 0 0,1-5-184 0 0,2 4-852 0 0,0-1 0 0 0,0 1-1 0 0,0 0 1 0 0,1 1 0 0 0,1-1 0 0 0,-1 1 0 0 0,12-12 0 0 0,-10 12-622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9183 0 0,'0'0'831'0'0,"-1"1"-686"0"0,-41 32 10079 0 0,102-41-9168 0 0,77-2 0 0 0,-132 11-1020 0 0,0-1 0 0 0,0 1 0 0 0,-1-1 0 0 0,1 1 0 0 0,0 1 0 0 0,-1-1 0 0 0,1 1 0 0 0,-1 0 0 0 0,6 3 0 0 0,-1 0 17 0 0,-8-4-49 0 0,0 0 0 0 0,0-1 0 0 0,0 1 0 0 0,0 0 0 0 0,0 0 0 0 0,0-1-1 0 0,0 1 1 0 0,0 0 0 0 0,0 0 0 0 0,0 0 0 0 0,-1 0 0 0 0,1 0 0 0 0,0 0-1 0 0,-1 0 1 0 0,1 0 0 0 0,-1 1 0 0 0,0-1 0 0 0,1 0 0 0 0,0 2-1 0 0,-1 1 11 0 0,1-3-7 0 0,-1 0 0 0 0,1 1 0 0 0,-1-1 0 0 0,0 0-1 0 0,1 0 1 0 0,-1 0 0 0 0,0 0 0 0 0,0 1 0 0 0,0-1 0 0 0,0 0-1 0 0,0 0 1 0 0,0 0 0 0 0,0 0 0 0 0,0 1 0 0 0,-1-1 0 0 0,1 0-1 0 0,0 0 1 0 0,-1 0 0 0 0,1 0 0 0 0,-1 0 0 0 0,1 0 0 0 0,-1 0 0 0 0,-1 2-1 0 0,0 1 6 0 0,-4 5-17 0 0,-1 1 0 0 0,0-1-1 0 0,-1 0 1 0 0,0 0 0 0 0,-1-1 0 0 0,1 0 0 0 0,-14 9-1 0 0,-74 43-71 0 0,25-18 39 0 0,7-6-277 0 0,63-35 258 0 0,7 0 45 0 0,11-3 61 0 0,-15 2-33 0 0,27-2-1 0 0,1 1 1 0 0,-1 2-1 0 0,0 1 0 0 0,55 11 0 0 0,-53-3-15 0 0,-22-4 0 0 0,-2 1 0 0 0,-4 4 0 0 0,-2-5 1 0 0,-1 0-1 0 0,0 0 1 0 0,-1 0-1 0 0,1 0 1 0 0,-1 0 0 0 0,0 0-1 0 0,-1 0 1 0 0,1-1-1 0 0,-1 1 1 0 0,0 0-1 0 0,-6 9 1 0 0,4-6 20 0 0,-2 0 0 0 0,1-1 0 0 0,-1 1 0 0 0,0-1 1 0 0,-1 0-1 0 0,-9 8 0 0 0,9-10 6 0 0,0-1-1 0 0,-1 0 1 0 0,0 0 0 0 0,0 0 0 0 0,-10 3 0 0 0,-46 16 89 0 0,53-19-112 0 0,-12 2 58 0 0,-48 11 0 0 0,64-17-77 0 0,5-1-97 0 0,17-6-1973 0 0,-8 2 1120 0 0,5-2-867 0 0,-1-1-79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184 323 7743 0 0,'0'0'6600'0'0,"1"2"-6024"0"0,2 5-330 0 0,0 0 0 0 0,1-1-1 0 0,-1 1 1 0 0,1-1 0 0 0,1 0-1 0 0,-1 0 1 0 0,1 0 0 0 0,0-1 0 0 0,0 1-1 0 0,1-1 1 0 0,-1-1 0 0 0,1 1-1 0 0,0-1 1 0 0,1 0 0 0 0,-1 0-1 0 0,1-1 1 0 0,-1 0 0 0 0,1 0-1 0 0,0 0 1 0 0,0-1 0 0 0,11 2 0 0 0,-5-2-91 0 0,1-2 0 0 0,0 1 1 0 0,-1-2-1 0 0,1 1 0 0 0,0-2 1 0 0,-1 0-1 0 0,18-5 0 0 0,9-5-59 0 0,41-17 0 0 0,-63 21-212 0 0,0 0-1 0 0,0-1 1 0 0,26-18-1 0 0,-38 23 73 0 0,0 0-1 0 0,-1-1 1 0 0,1 0 0 0 0,-1 0-1 0 0,0 0 1 0 0,-1-1-1 0 0,1 1 1 0 0,-1-1-1 0 0,0-1 1 0 0,0 1-1 0 0,-1 0 1 0 0,0-1 0 0 0,2-7-1 0 0,-3 9 21 0 0,-1 0 0 0 0,-1 0 0 0 0,1 0 0 0 0,-1 0 0 0 0,0-1 0 0 0,0 1 0 0 0,0 0 0 0 0,-3-10 0 0 0,-1-3 11 0 0,-7-20-1 0 0,2 12 17 0 0,6 15-38 0 0,0 0-1 0 0,-1 0 1 0 0,-1 0-1 0 0,-5-10 1 0 0,8 18 18 0 0,1 0 0 0 0,-1 0 0 0 0,0 1 0 0 0,0-1 0 0 0,-1 1 0 0 0,1-1-1 0 0,0 1 1 0 0,-1 0 0 0 0,1 0 0 0 0,-1 0 0 0 0,0 0 0 0 0,0 0 0 0 0,0 1 0 0 0,0-1 0 0 0,0 1 0 0 0,0 0 0 0 0,0 0 0 0 0,-6-1 0 0 0,2 1-3 0 0,1 1 1 0 0,-1-1-1 0 0,0 2 0 0 0,0-1 1 0 0,1 1-1 0 0,-1 0 0 0 0,0 0 1 0 0,1 1-1 0 0,-1 0 0 0 0,1 0 1 0 0,0 0-1 0 0,-1 1 1 0 0,-5 4-1 0 0,-9 6-42 0 0,1 0 0 0 0,-25 23 0 0 0,8-7 56 0 0,-74 51-15 0 0,-82 66-30 0 0,179-135 128 0 0,1 0 0 0 0,-22 26 0 0 0,31-31-46 0 0,0-1 0 0 0,0 1 0 0 0,1 0 0 0 0,-1 0 0 0 0,1 1 0 0 0,1-1 0 0 0,-1 0 0 0 0,1 1 0 0 0,1 0 0 0 0,-2 9 0 0 0,2-5 119 0 0,0-1-1 0 0,1 1 1 0 0,0 0 0 0 0,1 0-1 0 0,1-1 1 0 0,0 1-1 0 0,0-1 1 0 0,7 21 0 0 0,-3-17-24 0 0,0-1 1 0 0,0 0 0 0 0,1 0-1 0 0,1 0 1 0 0,0 0 0 0 0,10 10-1 0 0,-13-17-64 0 0,0-1-1 0 0,0 1 0 0 0,1-2 0 0 0,0 1 0 0 0,-1-1 0 0 0,2 1 0 0 0,-1-2 1 0 0,11 6-1 0 0,-2-3 164 0 0,0-1 1 0 0,0-1-1 0 0,16 3 0 0 0,17 2 21 0 0,56 4-1 0 0,-83-12-179 0 0,1-1 0 0 0,-1-1 0 0 0,0 0 0 0 0,0-2 0 0 0,27-6 0 0 0,-22 3-53 0 0,-15 3 2 0 0,0 1 1 0 0,0-2-1 0 0,0 0 0 0 0,-1 0 1 0 0,1 0-1 0 0,-1-2 1 0 0,12-7-1 0 0,-19 11 45 0 0,2-3-69 0 0,3-3 391 0 0,-6 6-1735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7367 0 0,'0'0'568'0'0,"-7"3"-352"0"0,0 1 1618 0 0,0 0 1 0 0,0 1-1 0 0,-8 6 0 0 0,4-2 2645 0 0,17 1-3685 0 0,-4-9-742 0 0,0 1 1 0 0,-1-1 0 0 0,1 0 0 0 0,0 1 0 0 0,0-1 0 0 0,-1 0-1 0 0,1 0 1 0 0,0-1 0 0 0,0 1 0 0 0,0 0 0 0 0,0 0 0 0 0,0-1-1 0 0,1 0 1 0 0,-1 1 0 0 0,4-1 0 0 0,37 0 381 0 0,-31-1-307 0 0,115-13 337 0 0,-95 14-464 0 0,55-4-1664 0 0,-86 4 1328 0 0,1 0-66 0 0,16 3-5844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0,'0'0'66'0'0,"2"1"594"0"0,4-1 2843 0 0,17 1 12786 0 0,-13-1-13872 0 0,-9 0-2394 0 0,-1 1 1 0 0,1-1-1 0 0,-1 0 1 0 0,0 1-1 0 0,1-1 1 0 0,-1 1-1 0 0,1-1 1 0 0,-1 0-1 0 0,0 1 1 0 0,1-1-1 0 0,-1 1 1 0 0,0-1-1 0 0,0 1 1 0 0,1-1-1 0 0,-1 1 1 0 0,0-1-1 0 0,0 1 1 0 0,0-1-1 0 0,0 1 1 0 0,0-1-1 0 0,0 1 1 0 0,0 0 0 0 0,0-1-1 0 0,0 1 1 0 0,0 0-1 0 0,1 15 191 0 0,0-6-134 0 0,-1-3-33 0 0,-1 0 0 0 0,0 0-1 0 0,0 0 1 0 0,0 0 0 0 0,-1 0 0 0 0,-2 7 0 0 0,1-5-63 0 0,3-7-107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 7831 0 0,'5'-7'7628'0'0,"-14"8"-7182"0"0,-1 0-1 0 0,1 0 0 0 0,-1 1 0 0 0,1 0 1 0 0,0 1-1 0 0,0 0 0 0 0,0 0 1 0 0,0 1-1 0 0,0 1 0 0 0,1-1 1 0 0,-13 9-1 0 0,-3 5-349 0 0,1 1 0 0 0,-29 30 0 0 0,-76 99 238 0 0,95-106-253 0 0,22-29-41 0 0,0 1 1 0 0,-9 18 0 0 0,18-28 7 0 0,-1 1 0 0 0,1-1 1 0 0,0 0-1 0 0,0 1 0 0 0,1 0 1 0 0,0-1-1 0 0,0 1 1 0 0,0 0-1 0 0,0 0 0 0 0,0-1 1 0 0,1 1-1 0 0,0 6 0 0 0,1-9-10 0 0,-1-1-1 0 0,0 0 0 0 0,1 1 1 0 0,-1-1-1 0 0,1 0 0 0 0,0 0 1 0 0,-1 0-1 0 0,1 1 0 0 0,0-1 0 0 0,0 0 1 0 0,-1 0-1 0 0,1 0 0 0 0,0 0 1 0 0,0 0-1 0 0,0 0 0 0 0,1 0 0 0 0,-1-1 1 0 0,0 1-1 0 0,0 0 0 0 0,2 0 1 0 0,-1 1 24 0 0,1-1-1 0 0,0 0 1 0 0,0 0 0 0 0,0 0 0 0 0,0-1 0 0 0,0 1 0 0 0,4 0 0 0 0,12-1 38 0 0,1-1 0 0 0,-1-1-1 0 0,0-1 1 0 0,1 0 0 0 0,-1-2-1 0 0,-1 0 1 0 0,1-1 0 0 0,-1 0-1 0 0,0-2 1 0 0,0 0 0 0 0,-1-1-1 0 0,22-16 1 0 0,-32 20-106 0 0,-1 0 1 0 0,0-1-1 0 0,0 0 0 0 0,-1 0 1 0 0,1 0-1 0 0,-1-1 0 0 0,-1 0 0 0 0,1 0 1 0 0,-1 0-1 0 0,-1 0 0 0 0,5-13 1 0 0,1-6-65 0 0,-1-1 0 0 0,4-29 1 0 0,-10 48 57 0 0,2-11-99 0 0,6-39 85 0 0,-9 53 6 0 0,-1 0 0 0 0,0 1 0 0 0,0-1 0 0 0,0 0 0 0 0,0 1 0 0 0,-1-1-1 0 0,0 0 1 0 0,0 1 0 0 0,-3-8 0 0 0,3 10-10 0 0,0 0 0 0 0,1 1 0 0 0,-2-1 0 0 0,1 1 0 0 0,0-1 0 0 0,0 1-1 0 0,-1-1 1 0 0,1 1 0 0 0,0-1 0 0 0,-1 1 0 0 0,1 0 0 0 0,-1 0 0 0 0,0 0-1 0 0,1 0 1 0 0,-1 0 0 0 0,0 0 0 0 0,-2 0 0 0 0,0-1-16 0 0,0 2 1 0 0,0-1 0 0 0,0 0-1 0 0,0 1 1 0 0,-1-1-1 0 0,1 1 1 0 0,-7 1 0 0 0,-2 1-218 0 0,1 0 1 0 0,-1 1 0 0 0,1 1-1 0 0,-16 6 1 0 0,27-10-58 0 0,-14 7-551 0 0,10-2-2863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38 9215 0 0,'19'-3'975'0'0,"32"-11"0"0"0,-6 2 3998 0 0,-4 3 3031 0 0,-42 11-7967 0 0,0-1 1 0 0,0 1 0 0 0,0-1-1 0 0,0 0 1 0 0,-1 0-1 0 0,1 0 1 0 0,-1 0 0 0 0,1 0-1 0 0,-2 1 1 0 0,1 0 2 0 0,-20 11 62 0 0,0 0 0 0 0,-46 19 0 0 0,11-6-87 0 0,20-7-17 0 0,2 0-120 0 0,-1-2 0 0 0,-1-1 0 0 0,-54 15-1 0 0,83-29-97 0 0,0-1 0 0 0,0 0 0 0 0,0 0 0 0 0,0 0 0 0 0,0-1 0 0 0,0-1 0 0 0,0 1 0 0 0,0-1 0 0 0,-15-4 0 0 0,23 5 193 0 0,-1-1-1 0 0,0 1 0 0 0,0 0 0 0 0,0-1 1 0 0,0 1-1 0 0,0 0 0 0 0,0 0 0 0 0,0 0 1 0 0,0 0-1 0 0,0 0 0 0 0,0 0 0 0 0,0 0 0 0 0,0 0 1 0 0,0 0-1 0 0,0 1 0 0 0,0-1 0 0 0,0 0 1 0 0,0 1-1 0 0,0-1 0 0 0,1 0 0 0 0,-1 1 1 0 0,0-1-1 0 0,0 1 0 0 0,0 0 0 0 0,0-1 0 0 0,1 1 1 0 0,-1 0-1 0 0,0-1 0 0 0,1 1 0 0 0,-1 0 1 0 0,1 0-1 0 0,-1-1 0 0 0,0 2 0 0 0,-8 9 95 0 0,-128 133 1125 0 0,131-138-1140 0 0,3-3-18 0 0,0 0-1 0 0,0 1 0 0 0,0-1 1 0 0,1 1-1 0 0,0-1 0 0 0,-1 1 1 0 0,1 0-1 0 0,-3 7 0 0 0,6-11-30 0 0,-1 1 0 0 0,0-1 0 0 0,0 1 0 0 0,1-1 0 0 0,-1 1-1 0 0,0-1 1 0 0,0 1 0 0 0,1-1 0 0 0,-1 1 0 0 0,1-1 0 0 0,-1 0 0 0 0,0 1 0 0 0,1-1-1 0 0,-1 0 1 0 0,1 1 0 0 0,-1-1 0 0 0,1 0 0 0 0,-1 0 0 0 0,1 1 0 0 0,0-1 0 0 0,-1 0 0 0 0,4 2-5 0 0,-1-1 0 0 0,1 0 0 0 0,-1 0 0 0 0,1 0 0 0 0,0 0 0 0 0,-1-1 0 0 0,1 0 0 0 0,0 1 0 0 0,0-1 0 0 0,-1 0 0 0 0,1-1 0 0 0,4 0 0 0 0,8-2-86 0 0,22-6-1 0 0,-29 6 29 0 0,24-7-100 0 0,35-8-49 0 0,-59 17 195 0 0,0-1 0 0 0,0 2-1 0 0,-1-1 1 0 0,1 1 0 0 0,16 2 0 0 0,-10 0 21 0 0,0 0 0 0 0,0 2 0 0 0,0 0 0 0 0,-1 0 0 0 0,1 1 0 0 0,-1 1 1 0 0,-1 1-1 0 0,15 8 0 0 0,81 48 203 0 0,-108-62-190 0 0,1-1 0 0 0,-1 1 0 0 0,0-1 0 0 0,0 1 0 0 0,0 0-1 0 0,0-1 1 0 0,0 1 0 0 0,0 0 0 0 0,-1 0 0 0 0,1-1 0 0 0,0 1-1 0 0,0 0 1 0 0,-1 0 0 0 0,1 0 0 0 0,0 0 0 0 0,-1 0 0 0 0,1 0-1 0 0,-1 0 1 0 0,1 2 0 0 0,-1-2-6 0 0,0 0 0 0 0,0 0-1 0 0,0 0 1 0 0,0 1 0 0 0,0-1 0 0 0,0 0 0 0 0,0 0-1 0 0,-1 0 1 0 0,1 0 0 0 0,0 0 0 0 0,-1 0-1 0 0,1 0 1 0 0,-1 0 0 0 0,1 0 0 0 0,-1 0-1 0 0,-1 1 1 0 0,-2 3 31 0 0,-1-1 1 0 0,1 1-1 0 0,-1-1 0 0 0,-1 0 0 0 0,-5 4 1 0 0,10-7-34 0 0,-38 22 67 0 0,-1-1-1 0 0,-78 30 1 0 0,113-50-77 0 0,-117 39 185 0 0,108-38-165 0 0,0 0 1 0 0,-1-1 0 0 0,1 0 0 0 0,-1-1 0 0 0,1-1-1 0 0,-26-2 1 0 0,29 1-23 0 0,8 1 0 0 0,0 0 0 0 0,0 0 0 0 0,0-1 0 0 0,0 1 0 0 0,0-1 0 0 0,0 0 0 0 0,0 0 0 0 0,0 0 0 0 0,-4-2 0 0 0,1 0 11 0 0,2-1-2253 0 0,12 5 1059 0 0,13 3-5279 0 0,-10-1 362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 5063 0 0,'-14'-7'13855'0'0,"14"20"-12760"0"0,2-8-922 0 0,-1 0 0 0 0,0-1 0 0 0,1 1 0 0 0,0 0 0 0 0,0 0 1 0 0,1-1-1 0 0,-1 1 0 0 0,1-1 0 0 0,5 7 0 0 0,5 4 282 0 0,16 15 0 0 0,-21-22-298 0 0,99 82 1108 0 0,-73-64-656 0 0,48 48 1 0 0,-51-40-326 0 0,-16-17-225 0 0,0-1-1 0 0,22 19 0 0 0,-29-30-61 0 0,-1-1 0 0 0,1 1 0 0 0,0-1 1 0 0,0-1-1 0 0,0 0 0 0 0,0 0 0 0 0,1 0 1 0 0,-1-1-1 0 0,1 0 0 0 0,0-1 0 0 0,-1 0 1 0 0,1 0-1 0 0,13-1 0 0 0,-15-1-522 0 0,0 1 1 0 0,1-1-1 0 0,-1-1 0 0 0,0 1 1 0 0,11-5-1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9 4607 0 0,'1'-1'13547'0'0,"6"-4"-11996"0"0,-6 5-1464 0 0,-1 0 1 0 0,1-1 0 0 0,0 1-1 0 0,-1 0 1 0 0,1 0 0 0 0,-1-1 0 0 0,1 1-1 0 0,0 0 1 0 0,-1 0 0 0 0,1 0-1 0 0,-1 0 1 0 0,1 0 0 0 0,0 0 0 0 0,-1 0-1 0 0,1 0 1 0 0,0 0 0 0 0,-1 0-1 0 0,1 0 1 0 0,0 0 0 0 0,-1 0 0 0 0,1 1-1 0 0,-1-1 1 0 0,1 0 0 0 0,0 0-1 0 0,-1 1 1 0 0,1-1 0 0 0,-1 0 0 0 0,1 1-1 0 0,-1-1 1 0 0,1 1 0 0 0,-1-1-1 0 0,1 0 1 0 0,-1 1 0 0 0,1-1 0 0 0,-1 2-1 0 0,1-1-23 0 0,-1 1-1 0 0,1 0 0 0 0,-1-1 1 0 0,0 1-1 0 0,1 0 1 0 0,-1-1-1 0 0,0 1 0 0 0,0 0 1 0 0,0 0-1 0 0,-1-1 1 0 0,1 1-1 0 0,0 0 0 0 0,-1 2 1 0 0,-1 2-33 0 0,0-1 0 0 0,0 0 1 0 0,-1 0-1 0 0,0 0 0 0 0,1 0 1 0 0,-1-1-1 0 0,-6 8 0 0 0,-31 29 51 0 0,14-15 16 0 0,-42 46 101 0 0,-3-4-1 0 0,-82 61 0 0 0,128-112-198 0 0,-40 21 0 0 0,-10 7 0 0 0,69-40-17 0 0,5-4-73 0 0,12-4-894 0 0,-6 2 680 0 0,40-12-3081 0 0,-20 5-3971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386 352 2303 0 0,'1'0'3754'0'0,"0"0"-3570"0"0,-1 0 1 0 0,0 0 0 0 0,1 0 0 0 0,-1 0-1 0 0,0 0 1 0 0,1 1 0 0 0,-1-1-1 0 0,0 0 1 0 0,1 0 0 0 0,-1 0-1 0 0,0 0 1 0 0,0 0 0 0 0,1 0-1 0 0,-1 1 1 0 0,0-1 0 0 0,0 0-1 0 0,1 0 1 0 0,-1 1 0 0 0,0-1 0 0 0,0 0-1 0 0,1 0 1 0 0,-1 1 0 0 0,0-1-1 0 0,0 0 1 0 0,0 0 0 0 0,0 1-1 0 0,0-1 1 0 0,1 0 0 0 0,-1 1-1 0 0,0-1 1 0 0,0 0 0 0 0,0 0 0 0 0,0 1-1 0 0,-2 7 3003 0 0,-2-2-3871 0 0,0-1 1028 0 0,0-1-1 0 0,0 0 1 0 0,-1 0-1 0 0,0 0 0 0 0,0 0 1 0 0,0-1-1 0 0,0 0 1 0 0,0 0-1 0 0,-1 0 0 0 0,1-1 1 0 0,-7 3-1 0 0,-16 7 890 0 0,16-6-1017 0 0,-1 0 1 0 0,0-2 0 0 0,0 1 0 0 0,-1-2 0 0 0,1 0-1 0 0,-1 0 1 0 0,1-2 0 0 0,-1 1 0 0 0,0-2-1 0 0,0 0 1 0 0,1 0 0 0 0,-1-1 0 0 0,0-1 0 0 0,-19-5-1 0 0,29 6-204 0 0,-1 0 0 0 0,1-1-1 0 0,-1 1 1 0 0,1-1 0 0 0,0 0-1 0 0,0-1 1 0 0,0 1 0 0 0,0-1-1 0 0,0 0 1 0 0,0 0 0 0 0,1 0-1 0 0,-1 0 1 0 0,-4-7 0 0 0,6 8-6 0 0,1 0 0 0 0,-1-1 0 0 0,1 1 0 0 0,-1-1 0 0 0,1 1 0 0 0,0-1 0 0 0,0 0 0 0 0,1 1 0 0 0,-1-1 0 0 0,0 0-1 0 0,1 0 1 0 0,0 0 0 0 0,-1 1 0 0 0,1-1 0 0 0,0 0 0 0 0,1 0 0 0 0,-1 0 0 0 0,0 0 0 0 0,1 1 0 0 0,0-1 0 0 0,-1 0 0 0 0,1 1 0 0 0,2-6 0 0 0,3-1-62 0 0,0-1-1 0 0,0 0 1 0 0,0 1 0 0 0,1 0-1 0 0,1 1 1 0 0,13-13 0 0 0,57-42-448 0 0,-72 59 490 0 0,25-17-89 0 0,1 1 1 0 0,1 1-1 0 0,0 2 0 0 0,42-14 1 0 0,146-38 142 0 0,-192 61 158 0 0,41-5 1 0 0,-61 12-125 0 0,-1 0 1 0 0,1 0-1 0 0,-1 1 1 0 0,1 1-1 0 0,0-1 0 0 0,-1 2 1 0 0,0-1-1 0 0,1 1 1 0 0,13 5-1 0 0,-19-6-70 0 0,-1 0 0 0 0,0 0 0 0 0,0 0 0 0 0,0 0-1 0 0,0 0 1 0 0,0 0 0 0 0,-1 1 0 0 0,1-1 0 0 0,0 1 0 0 0,-1 0 0 0 0,1-1 0 0 0,-1 1-1 0 0,1 0 1 0 0,-1 0 0 0 0,0 0 0 0 0,1 0 0 0 0,-1 0 0 0 0,1 3 0 0 0,-2-2 3 0 0,1 0 0 0 0,-1 0 0 0 0,1 0 0 0 0,-1 0 0 0 0,0 0 0 0 0,0 0 0 0 0,0 0 0 0 0,-1 0 0 0 0,1 0 0 0 0,-1 0 0 0 0,1 0 0 0 0,-2 3 0 0 0,-3 6 12 0 0,0-1-1 0 0,0-1 1 0 0,-1 1-1 0 0,-1-1 1 0 0,-13 18-1 0 0,7-13-13 0 0,-1-1 0 0 0,0 0-1 0 0,-1-1 1 0 0,-28 20 0 0 0,-71 35 30 0 0,65-41-30 0 0,16-10-3 0 0,-1-2-1 0 0,-64 20 0 0 0,44-17-25 0 0,-31 3-555 0 0,52-13-443 0 0,13-6-766 0 0,18-2 784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7 5983 0 0,'4'-6'10886'0'0,"-12"16"-10639"0"0,0 1 0 0 0,1 0 0 0 0,0 1 1 0 0,0 0-1 0 0,2 0 0 0 0,-7 17 0 0 0,-1 2-55 0 0,-32 59 36 0 0,-3-2 0 0 0,-4-3 0 0 0,-82 103 0 0 0,0-7 1208 0 0,113-148-1046 0 0,1 1 1 0 0,-18 43-1 0 0,0 0-191 0 0,34-68-198 0 0,2-6-17 0 0,1 1 0 0 0,-1-1 0 0 0,0 1 0 0 0,0-1 1 0 0,-1 0-1 0 0,1 0 0 0 0,0 0 0 0 0,-5 3 0 0 0,22-8-794 0 0,19-7-2009 0 0,-13 2-4040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4143 0 0,'-1'1'12392'0'0,"-1"4"-11983"0"0,0 1 0 0 0,0-1-1 0 0,1 0 1 0 0,-1 1 0 0 0,1-1-1 0 0,0 1 1 0 0,1-1 0 0 0,-1 1-1 0 0,1-1 1 0 0,0 1 0 0 0,1-1-1 0 0,1 12 1 0 0,0-5-32 0 0,1 0 0 0 0,0 0 0 0 0,1 0 0 0 0,9 22-1 0 0,-3-16-207 0 0,0-1-1 0 0,2 0 0 0 0,-1-1 0 0 0,2 0 0 0 0,0-1 1 0 0,1 0-1 0 0,1-1 0 0 0,0-1 0 0 0,1 0 0 0 0,26 17 0 0 0,-14-14 13 0 0,0-2-1 0 0,1 0 0 0 0,1-2 0 0 0,0-1 0 0 0,61 14 0 0 0,83 10 124 0 0,-166-34-302 0 0,24 9-17 0 0,-25-6-156 0 0,-5-3-441 0 0,-3 0-514 0 0,1 1 767 0 0,-1 0 1 0 0,0-1 0 0 0,1 1-1 0 0,-1 0 1 0 0,0-1-1 0 0,0 1 1 0 0,0-1 0 0 0,-1 0-1 0 0,1 1 1 0 0,0-1 0 0 0,0 0-1 0 0,-4 3 1 0 0,-3 1-1461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2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7367 0 0,'0'0'13214'0'0,"-1"2"-12341"0"0,-4 11-238 0 0,-1 0 1 0 0,0 0-1 0 0,-14 21 0 0 0,-29 34-189 0 0,37-51-328 0 0,-20 22-50 0 0,-1-1-1 0 0,-41 36 0 0 0,-82 60-5 0 0,58-52-27 0 0,74-61-203 0 0,-38 34 474 0 0,55-47-1004 0 0,1 0 1 0 0,-1 0-1 0 0,-5 10 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3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2759 0 0,'0'0'16104'0'0,"3"-1"-15825"0"0,8 0-39 0 0,-8 1-16 0 0,-1 0-7 0 0,60-2 303 0 0,-45 2-442 0 0,17 1 15 0 0,-1-2 0 0 0,61-9 1 0 0,-27 0-11 0 0,1 3 1 0 0,81 2-1 0 0,-25-3-24 0 0,-31 1 186 0 0,-46 5-92 0 0,116-6-10 0 0,-85-2-143 0 0,-34 4 0 0 0,50 0 0 0 0,-18 7 0 0 0,84-2 0 0 0,-120-3 0 0 0,50-12 0 0 0,-15 2 0 0 0,-45 11 0 0 0,37 1 0 0 0,-26 1 0 0 0,17 0 0 0 0,-19 1 20 0 0,0-1 0 0 0,55-9 0 0 0,-22-1 221 0 0,-14 2 35 0 0,92-3 1 0 0,-69 16-211 0 0,-51-2 112 0 0,-1 0 0 0 0,43-5 1 0 0,19-8 134 0 0,238-21-101 0 0,-219 19 215 0 0,51 0 46 0 0,-75 5-321 0 0,48-8-74 0 0,-39 4-17 0 0,75 5 132 0 0,-66 5-109 0 0,7 4-41 0 0,4 0 2 0 0,17-16 19 0 0,-38 2 7 0 0,29 1 250 0 0,-93 11-321 0 0,1 0 0 0 0,1-5 0 0 0,-12 3 0 0 0,-18 1-464 0 0,0 1-1 0 0,1-1 0 0 0,-1 1 1 0 0,0-1-1 0 0,0 0 0 0 0,1 0 1 0 0,-1 0-1 0 0,0 0 1 0 0,0 0-1 0 0,0-1 0 0 0,0 1 1 0 0,2-2-1 0 0,-2 1-1135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3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912 378 6303 0 0,'0'0'290'0'0,"0"2"-9"0"0,1 6-182 0 0,-1-6 106 0 0,0-1 0 0 0,0 1 0 0 0,0 0 0 0 0,0-1 0 0 0,0 1 0 0 0,0 0 0 0 0,0-1 0 0 0,-1 1 0 0 0,1-1 0 0 0,-1 1 0 0 0,1 0 0 0 0,-5 7 7889 0 0,7-9-7994 0 0,-1 0 0 0 0,1 0 0 0 0,-1 0 0 0 0,0-1 0 0 0,0 1-1 0 0,1-1 1 0 0,-1 1 0 0 0,0-1 0 0 0,1 1 0 0 0,-1-1 0 0 0,0 1-1 0 0,0-1 1 0 0,0 0 0 0 0,0 0 0 0 0,0 0 0 0 0,0 0 0 0 0,0 0 0 0 0,1-1-1 0 0,6-5 964 0 0,-7 6-951 0 0,0-1-1 0 0,0 1 1 0 0,0-1-1 0 0,0 0 1 0 0,0 0-1 0 0,-1 0 1 0 0,1 1-1 0 0,-1-1 1 0 0,1 0-1 0 0,-1 0 1 0 0,1 0-1 0 0,-1-2 1 0 0,1-2 179 0 0,1-2-130 0 0,-1 0-1 0 0,0 0 0 0 0,0 0 0 0 0,-1 0 0 0 0,0 0 1 0 0,-2-11-1 0 0,-31-126 820 0 0,21 103-925 0 0,-14-49-57 0 0,24 84 2 0 0,0 1-11 0 0,2 4-31 0 0,1-3 15 0 0,0 4-5 0 0,-2 5 37 0 0,1 0 0 0 0,-1 0 0 0 0,0 0 0 0 0,0 1 0 0 0,0-1 0 0 0,-1 0-1 0 0,1 0 1 0 0,-1-1 0 0 0,0 1 0 0 0,0 0 0 0 0,0-1 0 0 0,-1 1 0 0 0,1-1 0 0 0,-1 1 0 0 0,0-1 0 0 0,0 0-1 0 0,0 0 1 0 0,0-1 0 0 0,-6 5 0 0 0,-3 1-16 0 0,-1-1-1 0 0,1 0 0 0 0,-1 0 1 0 0,-20 6-1 0 0,3-3 44 0 0,-1-1 0 0 0,-43 7-1 0 0,-65 1 64 0 0,43-6-17 0 0,48-5-61 0 0,-1-2-1 0 0,-51-2 0 0 0,86-3-41 0 0,-1-1-1 0 0,1-1 0 0 0,0 0 0 0 0,0-1 0 0 0,0-1 0 0 0,0 0 0 0 0,1-1 0 0 0,0 0 0 0 0,0-1 0 0 0,-21-15 0 0 0,28 16 42 0 0,4 5 141 0 0,2 4-101 0 0,-1 4-55 0 0,0 1 0 0 0,1-1 0 0 0,0 1 0 0 0,0-1-1 0 0,1 1 1 0 0,0-1 0 0 0,0 0 0 0 0,1 1-1 0 0,-1-1 1 0 0,2 0 0 0 0,-1 0 0 0 0,1 0-1 0 0,5 9 1 0 0,-6-10-1 0 0,10 17 0 0 0,-3-10 0 0 0,7 2 0 0 0,-11-13 0 0 0,0-2 0 0 0,10 4 0 0 0,-5-4-6 0 0,1 0-1 0 0,0-1 1 0 0,0 0-1 0 0,0 0 1 0 0,12-4-1 0 0,-12 2-5 0 0,1 1-1 0 0,-1 0 0 0 0,1 1 0 0 0,13 0 1 0 0,-21 1 10 0 0,0 0 0 0 0,0 1 0 0 0,0 0 0 0 0,0 0 0 0 0,0 0 0 0 0,0 0 0 0 0,0 1 0 0 0,-1-1 0 0 0,1 1 0 0 0,-1 0 0 0 0,1 0 0 0 0,-1 1 0 0 0,0-1 0 0 0,0 0 0 0 0,0 1 0 0 0,4 4 0 0 0,11 15-7 0 0,-1 1 0 0 0,-1 1 0 0 0,-1 0 0 0 0,14 31 1 0 0,-14-25-4 0 0,2 0 0 0 0,30 40 0 0 0,-46-69 12 0 0,8 10-12 0 0,-1 0 0 0 0,0 0 0 0 0,10 20-1 0 0,-16-27 9 0 0,-1-1 0 0 0,1 1-1 0 0,-1 0 1 0 0,0 0-1 0 0,0 0 1 0 0,0 0 0 0 0,-1 0-1 0 0,1 0 1 0 0,-1 0-1 0 0,0 0 1 0 0,0 0 0 0 0,0 0-1 0 0,-1 0 1 0 0,0 0-1 0 0,1-1 1 0 0,-1 1 0 0 0,-2 4-1 0 0,-3 7-30 0 0,-1-2 1 0 0,-1 1-1 0 0,0-1 0 0 0,0 0 0 0 0,-14 15 1 0 0,-57 56 209 0 0,42-48-35 0 0,21-19-114 0 0,1-3 69 0 0,-18 25 0 0 0,32-37 54 0 0,3-9-532 0 0,0 0 0 0 0,1 0-1 0 0,0 1 1 0 0,0-1 0 0 0,1 1 0 0 0,6-8-1 0 0,3-3-2525 0 0,-3 7-2265 0 0,1 1-868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3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12151 0 0,'0'0'7840'0'0,"-4"8"-6928"0"0,-7 7-713 0 0,-1 1 0 0 0,-1-1 0 0 0,-23 20 0 0 0,-9 11-211 0 0,19-17 20 0 0,3-4 11 0 0,2 1 0 0 0,-19 29-1 0 0,23-29 138 0 0,2 0 0 0 0,-22 57 0 0 0,33-72-108 0 0,0 1-1 0 0,1-1 1 0 0,0 1 0 0 0,1 0 0 0 0,0 0 0 0 0,1 0-1 0 0,0 0 1 0 0,1 1 0 0 0,1-1 0 0 0,2 17-1 0 0,-1-22 63 0 0,1 0 0 0 0,-1 0 0 0 0,1-1-1 0 0,0 1 1 0 0,1-1 0 0 0,0 0 0 0 0,0 0-1 0 0,0 0 1 0 0,0 0 0 0 0,1-1 0 0 0,0 1-1 0 0,1-1 1 0 0,-1 0 0 0 0,11 6 0 0 0,-2-1 79 0 0,0-1 0 0 0,1-1 1 0 0,0 0-1 0 0,1-1 1 0 0,16 6-1 0 0,-26-12-65 0 0,8 8-60 0 0,-11-8-16 0 0,4-1-59 0 0,-5 0-109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102 197 10135 0 0,'-2'0'464'0'0,"-47"5"64"0"0,27-3 5091 0 0,21-3-5465 0 0,1 0 0 0 0,0 0 0 0 0,-1 0 0 0 0,1 1 0 0 0,0-1 1 0 0,-1 0-1 0 0,1 0 0 0 0,0 0 0 0 0,0 0 0 0 0,0 0 0 0 0,0 0 0 0 0,0 0 0 0 0,0 1 1 0 0,0-1-1 0 0,0 0 0 0 0,0-1 0 0 0,3-3 55 0 0,0 0 0 0 0,0 0-1 0 0,1 1 1 0 0,-1-1 0 0 0,1 1 0 0 0,0 0 0 0 0,0 0 0 0 0,1 0-1 0 0,8-5 1 0 0,-9 6-84 0 0,18-14 26 0 0,1 1-1 0 0,1 2 0 0 0,0 0 1 0 0,1 2-1 0 0,0 0 0 0 0,1 2 1 0 0,0 1-1 0 0,0 1 0 0 0,1 1 1 0 0,0 1-1 0 0,1 2 0 0 0,53-2 1 0 0,-79 6-139 0 0,-1 0 0 0 0,1 0-1 0 0,-1 0 1 0 0,0 0 0 0 0,1 0 0 0 0,-1 1 0 0 0,1-1 0 0 0,-1 0 0 0 0,1 1 0 0 0,1 0-1 0 0,11 5 12 0 0,-1 1-20 0 0,-12-1-8 0 0,-1-5-5 0 0,0 2 6 0 0,0 0-1 0 0,0 0 1 0 0,-1-1 0 0 0,1 1-1 0 0,-1 0 1 0 0,1 0 0 0 0,-1-1-1 0 0,0 1 1 0 0,0 0 0 0 0,0-1-1 0 0,0 1 1 0 0,-1-1 0 0 0,1 1-1 0 0,-3 2 1 0 0,-3 5 6 0 0,0-1-1 0 0,-9 8 1 0 0,-6 5-3 0 0,-2-1-1 0 0,-34 24 0 0 0,-58 30 60 0 0,36-27-25 0 0,-53 34 9 0 0,128-78-36 0 0,2-3 3 0 0,1 1 0 0 0,0 0 1 0 0,-1-1-1 0 0,1 0 0 0 0,-1 1 1 0 0,-6 1 1751 0 0,11-3-1673 0 0,116-10 354 0 0,-23 0-155 0 0,-72 8-289 0 0,-13 1 6 0 0,-1 1-1 0 0,1 0 1 0 0,14 1-1 0 0,22 3 75 0 0,-30-3-36 0 0,0 1 0 0 0,21 4 0 0 0,-32-4-42 0 0,24 5-16 0 0,-28-7-17 0 0,-1 0 0 0 0,1 1 0 0 0,-1-1-1 0 0,1 1 1 0 0,-1-1 0 0 0,1 0 0 0 0,-1 1 0 0 0,1-1-1 0 0,-1 1 1 0 0,0-1 0 0 0,1 1 0 0 0,-1 0 0 0 0,0-1-1 0 0,1 1 1 0 0,-1-1 0 0 0,0 1 0 0 0,0-1 0 0 0,1 1-1 0 0,-1 0 1 0 0,0-1 0 0 0,0 1 0 0 0,0 0 0 0 0,0 0 0 0 0,1 13-1592 0 0,-1-14 1530 0 0,0 2-798 0 0,-1 0-173 0 0,-1 5-683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3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7831 0 0,'0'0'603'0'0,"-2"1"-99"0"0,-36 14 9891 0 0,36-15-9747 0 0,2 1-534 0 0,-1 0 1 0 0,0 0-1 0 0,0 0 1 0 0,1 0-1 0 0,-1 0 1 0 0,0 0 0 0 0,1 0-1 0 0,0 0 1 0 0,-1 0-1 0 0,1 0 1 0 0,-1 1-1 0 0,1-1 1 0 0,0 1 0 0 0,-5 20 371 0 0,3-17-443 0 0,0 21-6 0 0,2-13 8 0 0,-1 0-1 0 0,-1 0 0 0 0,0 0 1 0 0,-1 0-1 0 0,-1-1 1 0 0,0 1-1 0 0,0-1 1 0 0,-7 14-1 0 0,1-8 36 0 0,0 1 0 0 0,-1-2 0 0 0,-1 0 0 0 0,-20 22 0 0 0,14-14 557 0 0,31-23-570 0 0,6-2-37 0 0,0-1 0 0 0,0-1 0 0 0,22-4 0 0 0,5-1 26 0 0,-10 2 56 0 0,35-4-16 0 0,-51 9-784 0 0,-18 0-67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4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13071 0 0,'0'0'3172'0'0,"1"2"-2206"0"0,1 5-584 0 0,0-1 1 0 0,-1 1-1 0 0,1 0 1 0 0,-1 0-1 0 0,-1 0 1 0 0,1 0-1 0 0,-1 1 1 0 0,-1 7-1 0 0,-11 60 694 0 0,10-64-901 0 0,-41 191 727 0 0,24-127-864 0 0,-28 73-1 0 0,-9-17 27 0 0,53-124-107 0 0,2-5-181 0 0,4-3-330 0 0,-1 1 313 0 0,0-1-1 0 0,1 0 1 0 0,-1 0 0 0 0,0 0 0 0 0,0-1 0 0 0,0 1-1 0 0,0-1 1 0 0,0 1 0 0 0,0-1 0 0 0,3-3-1 0 0,3-1-731 0 0,9-8-771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3:4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8751 0 0,'0'1'674'0'0,"-4"5"-242"0"0,1 0 0 0 0,0 1 1 0 0,0-1-1 0 0,1 0 1 0 0,0 1-1 0 0,0 0 0 0 0,0-1 1 0 0,1 1-1 0 0,0 0 1 0 0,0 0-1 0 0,1 0 0 0 0,0 0 1 0 0,1 7-1 0 0,0-8-277 0 0,0 0-1 0 0,0 0 1 0 0,1-1-1 0 0,-1 1 1 0 0,2 0-1 0 0,-1-1 1 0 0,0 0-1 0 0,1 0 1 0 0,0 1-1 0 0,0-2 1 0 0,1 1-1 0 0,0 0 1 0 0,-1-1-1 0 0,1 1 1 0 0,1-1-1 0 0,5 4 1 0 0,0-1-74 0 0,0 0 1 0 0,1 0 0 0 0,0-2 0 0 0,16 8-1 0 0,51 14 282 0 0,-48-18-224 0 0,17 6 42 0 0,111 41 849 0 0,-138-47-833 0 0,-1 0-1 0 0,0 1 1 0 0,-1 1 0 0 0,-1 1-1 0 0,30 24 1 0 0,-42-31-158 0 0,0 0 0 0 0,0 0-1 0 0,0 0 1 0 0,0 1 0 0 0,-1 0 0 0 0,0 0 0 0 0,0 0 0 0 0,-1 0-1 0 0,0 1 1 0 0,0-1 0 0 0,0 1 0 0 0,-1 0 0 0 0,0 0 0 0 0,0 0-1 0 0,-1 0 1 0 0,0 0 0 0 0,0 0 0 0 0,0 0 0 0 0,-1 0 0 0 0,0 1-1 0 0,-1-1 1 0 0,-1 10 0 0 0,-2 1-10 0 0,-1 0 0 0 0,-1-1 0 0 0,0 0 0 0 0,-1-1 0 0 0,0 1 0 0 0,-2-1 0 0 0,0-1 0 0 0,-1 1 0 0 0,-19 23 0 0 0,-13 7 132 0 0,-68 61 0 0 0,76-76-145 0 0,-116 98-373 0 0,149-128 138 0 0,16-11-7147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4:4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2232 4143 0 0,'0'0'579'0'0,"1"-1"214"0"0,93-81 5358 0 0,-86 76-6151 0 0,-7 5-3 0 0,-1 1 0 0 0,1 0 0 0 0,-1 0 0 0 0,1 0 0 0 0,-1-1 0 0 0,1 1 0 0 0,0 0-1 0 0,-1 0 1 0 0,1 0 0 0 0,-1 0 0 0 0,1 0 0 0 0,-1 0 0 0 0,1 0 0 0 0,0 0 0 0 0,-1 0 0 0 0,1 0 0 0 0,-1 1 0 0 0,1-1 0 0 0,-1 0 0 0 0,1 0 0 0 0,-1 0 0 0 0,1 1-1 0 0,-1-1 1 0 0,1 0 0 0 0,-1 1 0 0 0,1-1 0 0 0,-1 0 0 0 0,1 1 0 0 0,0 0 0 0 0,-1-1 14 0 0,0 1-1 0 0,1-1 1 0 0,-1 0-1 0 0,1 0 1 0 0,-1 1-1 0 0,0-1 1 0 0,1 0-1 0 0,-1 0 1 0 0,1 1-1 0 0,-1-1 1 0 0,1 0-1 0 0,-1 0 1 0 0,1 0-1 0 0,-1 0 1 0 0,1 0 0 0 0,-1 0-1 0 0,0 1 1 0 0,1-1-1 0 0,0-1 1 0 0,11 7 195 0 0,-7-4-69 0 0,-1-1-1 0 0,1 0 0 0 0,-1 0 0 0 0,1 0 0 0 0,0 0 1 0 0,-1 0-1 0 0,1-1 0 0 0,0 0 0 0 0,-1 0 0 0 0,1-1 1 0 0,0 1-1 0 0,-1-1 0 0 0,1 0 0 0 0,-1 0 0 0 0,1 0 1 0 0,6-3-1 0 0,15-4 524 0 0,32-7 254 0 0,-33 8-327 0 0,35-5 0 0 0,115 0-342 0 0,-46 5-130 0 0,97-3 237 0 0,48-13 470 0 0,-159 9-684 0 0,-27 1 69 0 0,14-1 82 0 0,-27 7-147 0 0,82-5 60 0 0,-79 14-208 0 0,-26 0 47 0 0,68-7 0 0 0,-79-1 69 0 0,59-14 0 0 0,84-24 321 0 0,-174 42-412 0 0,240-54 187 0 0,-33 10-206 0 0,-86 21 0 0 0,174-11 0 0 0,-272 33 0 0 0,0 0 0 0 0,-1-2 0 0 0,52-15 0 0 0,-33-2 5 0 0,-35 15 81 0 0,27-10-1 0 0,-4 5 161 0 0,-1-2 0 0 0,0-2 0 0 0,-1-2-1 0 0,-1-1 1 0 0,42-30 0 0 0,50-43-233 0 0,-71 42-2 0 0,105-74 42 0 0,-159 122-53 0 0,4-4 0 0 0,1 0 0 0 0,-1-1 0 0 0,0 0 0 0 0,-1 0 0 0 0,11-15 0 0 0,-13 17 0 0 0,13-22 64 0 0,-14 23-63 0 0,4-16 9 0 0,-4 9 13 0 0,-1 1 0 0 0,0-1 0 0 0,0 1 0 0 0,-1-14-1 0 0,1 7-8 0 0,0 0 12 0 0,1 0 0 0 0,6-18 1 0 0,2-16 11 0 0,-6 30-38 0 0,-3 10 0 0 0,0 0 0 0 0,-1 0 0 0 0,0 0 0 0 0,0-11 0 0 0,-5-66-12 0 0,5 75-48 0 0,-2 8 63 0 0,-2-6-6 0 0,2 5 3 0 0,0 1 0 0 0,-12-18 0 0 0,0 5 0 0 0,1-2 12 0 0,9 16-5 0 0,-1-2 4 0 0,1 1-1 0 0,0-1 1 0 0,0 1 0 0 0,1-1-1 0 0,0 0 1 0 0,0 0 0 0 0,0 0-1 0 0,1 0 1 0 0,-1 0-1 0 0,1-7 1 0 0,-1-16-74 0 0,2 25 45 0 0,0 0 0 0 0,-1 0 1 0 0,0-1-1 0 0,1 1 0 0 0,-1 0 0 0 0,-1 0 1 0 0,-2-6-1 0 0,-3-13 7 0 0,-4 5-53 0 0,4 7 11 0 0,-1 1 42 0 0,6 8 11 0 0,1 0 0 0 0,-1 0 0 0 0,0 0 0 0 0,0 1 0 0 0,0-1 0 0 0,0 0 0 0 0,0 1 0 0 0,-4-3 0 0 0,-13-6 0 0 0,4 0 49 0 0,7 4-4 0 0,0 0 0 0 0,-18-7 0 0 0,25 12-45 0 0,-1 0 0 0 0,0 0 0 0 0,0 0 0 0 0,0 0 1 0 0,0 0-1 0 0,1 0 0 0 0,-1-1 0 0 0,1 1 0 0 0,-1 0 0 0 0,1-1 0 0 0,-1 1 0 0 0,-1-4 0 0 0,-1 0 10 0 0,-12-12 43 0 0,-8-4 11 0 0,22 19-64 0 0,-1 0 0 0 0,1 0 0 0 0,-1 0 0 0 0,0 0 0 0 0,1 1 0 0 0,-6-3 0 0 0,4 2 0 0 0,1 1 0 0 0,0-1 0 0 0,0 0 0 0 0,0 0 0 0 0,0 0 0 0 0,-3-3 0 0 0,-3-1 0 0 0,0 0 0 0 0,1-1 0 0 0,-1 0 0 0 0,1 0 0 0 0,1-1 0 0 0,-1 0 0 0 0,-7-12 0 0 0,9 13 0 0 0,1 0 0 0 0,-1 1 0 0 0,0-1 0 0 0,0 1 0 0 0,-1 1 0 0 0,1-1 0 0 0,-9-4 0 0 0,6 7 0 0 0,-9-4 20 0 0,12 6 30 0 0,-26-6-3 0 0,12 3-47 0 0,-11-4-72 0 0,18 4 67 0 0,2 0 5 0 0,0 0 0 0 0,-7-2 0 0 0,7 3 0 0 0,-7-1 0 0 0,7 2 24 0 0,-1 1 0 0 0,1 0-1 0 0,0 0 1 0 0,-1 1 0 0 0,1 1 0 0 0,-16 2-1 0 0,-27 2 38 0 0,47-4-31 0 0,1-1-15 0 0,0 0 1 0 0,0 0-1 0 0,0 0 0 0 0,-10-2 0 0 0,12 2 18 0 0,2-1-7 0 0,-25-8-10 0 0,-10-5-1 0 0,27 9-7 0 0,-1 1 0 0 0,0 0 1 0 0,0 1-1 0 0,0 0 0 0 0,-19-2 0 0 0,19 4-5 0 0,-10-1 28 0 0,0 2 0 0 0,-1 0 1 0 0,-37 6-1 0 0,47-5-31 0 0,7-1 0 0 0,0 0 0 0 0,0 0 0 0 0,0 0 0 0 0,0 0 0 0 0,0-1 0 0 0,1 0 0 0 0,-9-2 0 0 0,12 2 0 0 0,-64-14 0 0 0,29 7 0 0 0,21 4 15 0 0,-61-11 87 0 0,65 14-72 0 0,4 1-8 0 0,-1-1 0 0 0,1 0-1 0 0,-1-1 1 0 0,-8-2 0 0 0,-18-5 42 0 0,23 6-64 0 0,-54-13 41 0 0,16 6-18 0 0,15 2-23 0 0,-5 3 0 0 0,14 1 11 0 0,1 3 86 0 0,0 0 0 0 0,0 2 0 0 0,-45 6 0 0 0,-33 2 112 0 0,81-9-209 0 0,-28-4 21 0 0,-1 3 1 0 0,-69 6-1 0 0,95-4-21 0 0,-1 0-1 0 0,1-2 0 0 0,-29-5 1 0 0,-37 0 13 0 0,31 5 45 0 0,-61-8 1 0 0,96 7-46 0 0,-1 1 0 0 0,1 2 0 0 0,-38 4 0 0 0,10 0-1 0 0,-35 10-12 0 0,-35 1 0 0 0,84-11 0 0 0,1 2 0 0 0,0 2 0 0 0,-36 14 0 0 0,0 4 0 0 0,48-16 0 0 0,0-2 0 0 0,-1 0 0 0 0,0-2 0 0 0,-39 6 0 0 0,-108 6 0 0 0,125-14 0 0 0,1 2 0 0 0,-88 24 0 0 0,62-8 0 0 0,-73 36 0 0 0,86-33 0 0 0,-83 40 0 0 0,101-45-18 0 0,18-9-5 0 0,-27 17 0 0 0,16-6 23 0 0,-3 2 0 0 0,-62 52 0 0 0,56-39 4 0 0,19-17-11 0 0,-42 46 1 0 0,17-12-12 0 0,27-31 19 0 0,-21 27 1 0 0,-1 13-2 0 0,24-30 0 0 0,6-8 0 0 0,10-20 0 0 0,3-3 0 0 0,0 0 0 0 0,0 0 0 0 0,0 0 0 0 0,0 0 0 0 0,1 0 0 0 0,-3 7 0 0 0,-10 29 0 0 0,7-13 0 0 0,-2 1 0 0 0,3-1 0 0 0,5-18 0 0 0,-7 33 0 0 0,-1-9 0 0 0,-24 55 0 0 0,10-32 0 0 0,2-4 0 0 0,18-44 0 0 0,-9 28 0 0 0,3-7 0 0 0,0 1 0 0 0,1-11 0 0 0,7-14 0 0 0,1 16 0 0 0,0 8 0 0 0,0-24 0 0 0,3 20 0 0 0,1-11 0 0 0,9 18 0 0 0,-9-23 0 0 0,4 2 0 0 0,39 47 0 0 0,-30-36 0 0 0,0 1 0 0 0,50 58 0 0 0,-36-39 0 0 0,-26-33 0 0 0,-4-5 0 0 0,1 0 0 0 0,0 0 0 0 0,0 0 0 0 0,0 0 0 0 0,0 0 0 0 0,1 0 0 0 0,4 3 0 0 0,14 14 0 0 0,-17-17 0 0 0,13 17 0 0 0,-11-13 0 0 0,-3-2 0 0 0,0-1 0 0 0,1 0 0 0 0,0-1 0 0 0,0 1 0 0 0,6 4 0 0 0,-6-5 0 0 0,13 14 0 0 0,19 21 0 0 0,-14-17 64 0 0,-4-4-64 0 0,-9-12 0 0 0,18 6 0 0 0,2 4 0 0 0,-14-9 0 0 0,0 1 0 0 0,0-1 0 0 0,0 0 0 0 0,15 6 0 0 0,-26-11 0 0 0,1 0 0 0 0,-1 1 0 0 0,0 0 0 0 0,0 0 0 0 0,5 3 0 0 0,-1 1 18 0 0,-5-4-12 0 0,0 0 0 0 0,1 1-1 0 0,-1-2 1 0 0,0 1 0 0 0,1 0 0 0 0,-1-1-1 0 0,5 2 1 0 0,-4 0-6 0 0,21 4 0 0 0,-19-5 0 0 0,28 1 0 0 0,-30-3 0 0 0,41 5 0 0 0,-17-3 0 0 0,-8-1 0 0 0,0-2 0 0 0,3 2-25 0 0,-14 1-3 0 0,-6-3 0 0 0,0 1-4 0 0,18 6 17 0 0,-19-5 15 0 0,0-1 0 0 0,0 1 0 0 0,0-1 0 0 0,0 1 0 0 0,-1 0 0 0 0,1 0 0 0 0,0 0 0 0 0,0 0 0 0 0,2 2 0 0 0,17 1 0 0 0,-19-4 0 0 0,0 1 0 0 0,0-1 0 0 0,0 0 0 0 0,0 1 0 0 0,0-1 0 0 0,0 0 0 0 0,0 0 0 0 0,0 0 0 0 0,0-1 0 0 0,0 1 0 0 0,0 0 0 0 0,0-1 0 0 0,0 1 0 0 0,2-2 0 0 0,2-1 0 0 0,12-2 0 0 0,12-6 0 0 0,-26 10 16 0 0,16-9 32 0 0,-10 3-48 0 0,1 1 0 0 0,2 4 0 0 0,-11 2-56 0 0,0 0 0 0 0,1 1 0 0 0,-1 0 0 0 0,0-1 0 0 0,0 1-1 0 0,1 0 1 0 0,2 2 0 0 0,-4-3 18 0 0,1 1-151 0 0,0 1-31 0 0,2 1 56 0 0,0 0 0 0 0,-1 1-1 0 0,0-1 1 0 0,0 1 0 0 0,0 0-1 0 0,0 0 1 0 0,0 0 0 0 0,-1 0-1 0 0,4 9 1 0 0,1 4-1754 0 0,6 24 1 0 0,-9-27-4693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4:5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9215 0 0,'0'0'4304'0'0,"0"-2"-3218"0"0,0-5-416 0 0,0 5-182 0 0,0 0-37 0 0,2-20 1830 0 0,-1 20-1962 0 0,0 0-6 0 0,10-30 1543 0 0,-10 30-1224 0 0,1 2-518 0 0,9 0-81 0 0,-8 1-29 0 0,-1 0 1 0 0,1 0-1 0 0,0 1 0 0 0,-1-1 1 0 0,1 1-1 0 0,-1-1 0 0 0,1 1 1 0 0,-1 0-1 0 0,0 0 0 0 0,0 0 1 0 0,1 0-1 0 0,-2 0 1 0 0,1 1-1 0 0,0-1 0 0 0,0 0 1 0 0,-1 1-1 0 0,1 0 0 0 0,-1-1 1 0 0,2 5-1 0 0,2 6 13 0 0,-1 1 1 0 0,6 26-1 0 0,-3-9 25 0 0,-4-17-37 0 0,6 15 57 0 0,6 49-1 0 0,-13-61-139 0 0,-1 1-1 0 0,0-1 1 0 0,-3 22 0 0 0,-9 52-398 0 0,9-78 432 0 0,2-11-211 0 0,17-19-3412 0 0,-3 2 2560 0 0,0-1 1 0 0,-2-1 0 0 0,1 0 0 0 0,-2 0-1 0 0,15-32 1 0 0,-16 28-349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4:5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1375 0 0,'1'-1'390'0'0,"11"-10"2944"0"0,-1 0 1 0 0,11-15 0 0 0,3-8-1209 0 0,-12 13 1426 0 0,-11 23-3481 0 0,1 2 25 0 0,1 1 0 0 0,-1-1 0 0 0,0 1 0 0 0,-1 0 0 0 0,1 0 0 0 0,-1-1 0 0 0,0 2 0 0 0,0-1 0 0 0,2 10 0 0 0,9 56 961 0 0,-7-33-586 0 0,-1-15-372 0 0,2 1 1 0 0,0-1 0 0 0,2-1-1 0 0,0 1 1 0 0,2-2 0 0 0,22 36-1 0 0,-31-53-98 0 0,18 28 72 0 0,28 65 0 0 0,-42-84-30 0 0,0 0-33 0 0,2-1-106 0 0,-7-11-81 0 0,0 0 0 0 0,0 0-1 0 0,0-1 1 0 0,0 1 0 0 0,0 0 0 0 0,1-1-1 0 0,-1 1 1 0 0,0 0 0 0 0,0-1 0 0 0,1 0-1 0 0,-1 1 1 0 0,0-1 0 0 0,1 0 0 0 0,-1 1-1 0 0,0-1 1 0 0,3 0 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5:0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53 151 5063 0 0,'0'0'232'0'0,"-2"1"-13"0"0,-5 2 586 0 0,-9-1 5229 0 0,15-3-6036 0 0,1 1 1 0 0,-1 0 0 0 0,0-1-1 0 0,0 1 1 0 0,0-1-1 0 0,0 1 1 0 0,0-1 0 0 0,0 1-1 0 0,0-1 1 0 0,1 0-1 0 0,-1 1 1 0 0,0-1 0 0 0,1 0-1 0 0,-1 0 1 0 0,0 0 0 0 0,1 1-1 0 0,-1-1 1 0 0,1 0-1 0 0,-1 0 1 0 0,1 0 0 0 0,-1 0-1 0 0,1 0 1 0 0,0 0 0 0 0,0 0-1 0 0,-1 0 1 0 0,1-2-1 0 0,-1-3-275 0 0,-1 0-1013 0 0,2 5 1522 0 0,-1-1-1 0 0,1 0 1 0 0,-1 1-1 0 0,1-1 0 0 0,-1 0 1 0 0,1 1-1 0 0,0-1 1 0 0,0 0-1 0 0,0 0 0 0 0,0 1 1 0 0,0-1-1 0 0,0 0 1 0 0,0 0-1 0 0,1 1 0 0 0,-1-1 1 0 0,0 0-1 0 0,1 1 0 0 0,0-1 1 0 0,-1 1-1 0 0,1-1 1 0 0,0 0-1 0 0,0 1 0 0 0,0 0 1 0 0,0-1-1 0 0,2-1 1 0 0,6-7-161 0 0,1 1 0 0 0,0 1 0 0 0,1 0 0 0 0,0 0 0 0 0,0 1 0 0 0,0 0 0 0 0,1 1 0 0 0,13-5 1 0 0,-22 9-47 0 0,1 0 4 0 0,14 2-17 0 0,-3 1-25 0 0,1 1 0 0 0,0 1-1 0 0,-1 1 1 0 0,1 0 0 0 0,25 11-1 0 0,-19-4-23 0 0,4 6-2 0 0,-22-15-9 0 0,-2-1 44 0 0,0 1 0 0 0,0-1-1 0 0,-1 0 1 0 0,1 1-1 0 0,0-1 1 0 0,-1 1 0 0 0,1-1-1 0 0,1 5 1 0 0,3-3 337 0 0,-6-2-265 0 0,1 0 1 0 0,-1 0 0 0 0,0 0-1 0 0,1 1 1 0 0,-1-1 0 0 0,0 0 0 0 0,0 0-1 0 0,1 1 1 0 0,-1-1 0 0 0,0 2 0 0 0,-2 4 79 0 0,0-1 0 0 0,-1 1 0 0 0,0-1 0 0 0,0 0 0 0 0,0 0 0 0 0,0 0 0 0 0,-1 0 0 0 0,0 0 0 0 0,-7 7 0 0 0,3-3-136 0 0,1 0-1 0 0,-7 12 0 0 0,-23 56-84 0 0,27-53-206 0 0,9-22 1709 0 0,3-3-1594 0 0,1 1 148 0 0,-1 0 0 0 0,1 0 1 0 0,-1-1-1 0 0,1 1 0 0 0,-1-1 0 0 0,1 0 1 0 0,-1 0-1 0 0,5 0 0 0 0,-5 0 7 0 0,6-1-1 0 0,1 0 1 0 0,-1-1-1 0 0,1 0 1 0 0,-1 0-1 0 0,1-1 1 0 0,15-7-1 0 0,11-4 70 0 0,-18 8-41 0 0,-4 2 53 0 0,0-1 0 0 0,1 2 0 0 0,21-3 0 0 0,-24 5-44 0 0,-1 1-1 0 0,0 1 0 0 0,0 0 0 0 0,0 0 0 0 0,0 1 0 0 0,0 0 0 0 0,14 6 0 0 0,-20-7-27 0 0,0 0 0 0 0,0 0 0 0 0,0 1 0 0 0,0-1 0 0 0,0 1 0 0 0,0 0 0 0 0,5 3 0 0 0,-4-1 0 0 0,6 5 0 0 0,-2 1-12 0 0,3 6-48 0 0,-11-11 62 0 0,-1-1-4 0 0,3 8 2 0 0,-4 1 0 0 0,-3 2 83 0 0,-1-1-1 0 0,0 1 0 0 0,-11 20 1 0 0,-27 41 252 0 0,33-59-307 0 0,5-7-33 0 0,-2-1 0 0 0,1 1-1 0 0,-2-1 1 0 0,1 0 0 0 0,-1 0 0 0 0,0-1-1 0 0,-1 0 1 0 0,0-1 0 0 0,0 0-1 0 0,0 0 1 0 0,-1-1 0 0 0,0 0-1 0 0,-13 5 1 0 0,6-4-27 0 0,0-1-1 0 0,-1 0 1 0 0,0-1 0 0 0,0-1-1 0 0,0 0 1 0 0,-1-2 0 0 0,1 0-1 0 0,-20-1 1 0 0,-68-6 167 0 0,48 1-74 0 0,52 3-144 0 0,1 1 0 0 0,-1 0 0 0 0,0 1 0 0 0,0-1 1 0 0,0 1-1 0 0,-6 2 0 0 0,-1-1-149 0 0,12-2 112 0 0,-1 1-1 0 0,0-1 0 0 0,1 1 1 0 0,-1-1-1 0 0,1 1 1 0 0,-1-1-1 0 0,0 1 0 0 0,1 0 1 0 0,0 0-1 0 0,-3 2 1 0 0,2-2-130 0 0,2 11-266 0 0,0-11 483 0 0,0 0 0 0 0,0 0 0 0 0,0-1 0 0 0,1 1 0 0 0,-1 0 0 0 0,0 0 0 0 0,0-1 0 0 0,1 1 0 0 0,-1 0 0 0 0,0 0 0 0 0,1-1 0 0 0,-1 1 0 0 0,1 0 0 0 0,-1-1 0 0 0,1 1 0 0 0,0 0 0 0 0,-1-1 0 0 0,2 1 0 0 0,0 2-81 0 0,4 3-452 0 0,0 1 0 0 0,1-1 0 0 0,0 0 0 0 0,0-1 0 0 0,0 0 0 0 0,0 0 0 0 0,15 7 0 0 0,-5-6-753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5:0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0,'0'0'14756'0'0,"1"0"-13445"0"0,13 3-1352 0 0,0 1-1 0 0,0 0 1 0 0,16 8 0 0 0,23 6-1405 0 0,-52-17 1433 0 0,1 0-1 0 0,0-1 1 0 0,-1 1-1 0 0,1 0 0 0 0,0 0 1 0 0,-1 0-1 0 0,1 0 1 0 0,-1 0-1 0 0,1 0 1 0 0,-1 0-1 0 0,3 3 0 0 0,-2-2 1 0 0,11 13 98 0 0,-11-10-24 0 0,-1-1 1 0 0,6 12 309 0 0,-1-1 0 0 0,-1 1 0 0 0,6 30-1 0 0,2 50 1023 0 0,1 6-670 0 0,43 130-306 0 0,-52-213-622 0 0,-2 1-1 0 0,-1-1 1 0 0,0 1-1 0 0,-2 28 1 0 0,0-32-478 0 0,6-9 59 0 0,15-19-8082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15:0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13359 0 0,'0'0'10992'0'0,"16"1"-11816"0"0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50:0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4607 0 0,'0'0'488'0'0,"-4"16"-120"0"0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78 14567 0 0,'1'-2'664'0'0,"13"-12"198"0"0,39-36 1138 0 0,-37 41 73 0 0,-14 8-1376 0 0,-2 1-612 0 0,1 0-1 0 0,-1 0 1 0 0,0 0 0 0 0,1-1-1 0 0,-1 1 1 0 0,1 0-1 0 0,-1 0 1 0 0,0 0-1 0 0,1 0 1 0 0,-1 0 0 0 0,1 0-1 0 0,-1 0 1 0 0,1 0-1 0 0,-1 0 1 0 0,0 0-1 0 0,1 0 1 0 0,-1 0 0 0 0,1 0-1 0 0,-1 0 1 0 0,0 1-1 0 0,1-1 1 0 0,0 0-1 0 0,0 4-13 0 0,0-1 0 0 0,0 1-1 0 0,0-1 1 0 0,-1 1-1 0 0,0 0 1 0 0,1-1 0 0 0,-1 1-1 0 0,0 0 1 0 0,-1-1-1 0 0,1 1 1 0 0,-1 0 0 0 0,1-1-1 0 0,-1 1 1 0 0,-2 5-1 0 0,-3 7 152 0 0,-14 27 0 0 0,-69 106 192 0 0,60-105-224 0 0,2 0 0 0 0,-41 92 0 0 0,65-128-188 0 0,-2 5 13 0 0,0 1 1 0 0,1 0 0 0 0,-3 18-1 0 0,6-21-34 0 0,1-9-75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85 3223 0 0,'0'0'1072'0'0,"-4"-8"1920"0"0,4 8-2987 0 0,-1-6 1 0 0,1-1-1 0 0,-1 1 1 0 0,2-11-1 0 0,0 12-380 0 0,1 0-1 0 0,0 0 1 0 0,1-1-1 0 0,4-6 1 0 0,-3 4-1951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52 6911 0 0,'2'-1'528'0'0,"34"-23"1124"0"0,3-3 8040 0 0,-48 31-9364 0 0,0-1 1 0 0,-18 5-1 0 0,-10 3-169 0 0,-23 16-17 0 0,-73 48 1 0 0,19-11-49 0 0,-216 117 407 0 0,299-163-381 0 0,0 2 0 0 0,-52 43 0 0 0,77-56-120 0 0,6-6 0 0 0,0-1 0 0 0,0 0 0 0 0,1 1 0 0 0,-1-1 0 0 0,0 0 0 0 0,0 1 0 0 0,0-1 0 0 0,0 0 0 0 0,1 1 0 0 0,-1-1 0 0 0,0 0 0 0 0,0 1 0 0 0,1-1 0 0 0,-1 0 0 0 0,0 0 0 0 0,0 0 0 0 0,1 1 0 0 0,-1-1 0 0 0,0 0 0 0 0,1 0 0 0 0,-1 0 0 0 0,0 0 0 0 0,1 1 0 0 0,3 0 0 0 0,0 0 0 0 0,0 0 0 0 0,0 0 1 0 0,0-1-1 0 0,0 1 0 0 0,0-1 0 0 0,0 0 0 0 0,0 0 0 0 0,7-1 0 0 0,38-10-7 0 0,-36 8-1 0 0,174-38-204 0 0,-155 37 164 0 0,0 0 1 0 0,0 2 0 0 0,63 5-1 0 0,-82-2 77 0 0,-1 1 0 0 0,1 1-1 0 0,0 0 1 0 0,-1 1 0 0 0,24 10-1 0 0,-29-11-12 0 0,0 1-1 0 0,0 1 1 0 0,0-1 0 0 0,-1 1-1 0 0,0 0 1 0 0,0 1 0 0 0,0-1-1 0 0,0 1 1 0 0,-1 1 0 0 0,7 9-1 0 0,-7-9-9 0 0,0 1 0 0 0,-1 0 1 0 0,0 0-1 0 0,-1 0 0 0 0,0 1 0 0 0,0-1 0 0 0,0 1 0 0 0,-1 0 0 0 0,1 11 0 0 0,-3-13 1 0 0,0-1 0 0 0,0 1-1 0 0,0-1 1 0 0,-1 1 0 0 0,0 0-1 0 0,0-1 1 0 0,-1 1 0 0 0,0-1-1 0 0,0 0 1 0 0,0 0 0 0 0,-1 0-1 0 0,0 0 1 0 0,-4 7 0 0 0,-1-2 31 0 0,-1 0 1 0 0,0-1-1 0 0,0 0 1 0 0,-1 0 0 0 0,0-1-1 0 0,-12 8 1 0 0,1-1 45 0 0,-2-1 0 0 0,-27 12 1 0 0,3-4-17 0 0,-2-1 0 0 0,0-3 1 0 0,-1-3-1 0 0,-1-1 0 0 0,0-3 1 0 0,-57 7-1 0 0,97-18-46 0 0,0 0 1 0 0,0-1-1 0 0,-1-1 0 0 0,1 0 0 0 0,0 0 1 0 0,0-1-1 0 0,-19-5 0 0 0,26 5-17 0 0,0 1 1 0 0,0-1-1 0 0,0 1 1 0 0,0-1-1 0 0,0 0 0 0 0,1-1 1 0 0,-1 1-1 0 0,1-1 0 0 0,-1 0 1 0 0,1 1-1 0 0,0-1 0 0 0,0-1 1 0 0,0 1-1 0 0,1 0 1 0 0,-1-1-1 0 0,1 1 0 0 0,0-1 1 0 0,0 0-1 0 0,0 0 0 0 0,0 0 1 0 0,1 0-1 0 0,-3-8 0 0 0,4 11-83 0 0,1-3-357 0 0,-1 1 117 0 0,1 0-1 0 0,0-1 0 0 0,0 1 1 0 0,2-5-1 0 0,-3 6-373 0 0,20-5-5965 0 0,-11 5 5087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164 114 3679 0 0,'-1'2'4252'0'0,"-4"8"-1898"0"0,3-8-1995 0 0,1 0 0 0 0,-1 0 0 0 0,1 1 0 0 0,0-1 0 0 0,0 0 0 0 0,0 0 0 0 0,0 1 0 0 0,0-1 0 0 0,1 1 0 0 0,-1-1 0 0 0,1 1 0 0 0,-1-1 0 0 0,1 1 0 0 0,0-1 0 0 0,0 1 0 0 0,0-1 0 0 0,1 6 0 0 0,1-2-79 0 0,0-1 0 0 0,0 1 0 0 0,0-1 0 0 0,1 1 0 0 0,5 8 0 0 0,-6-11-198 0 0,0-1 1 0 0,0 0-1 0 0,1 0 1 0 0,-1 0-1 0 0,0 0 1 0 0,1 0-1 0 0,0 0 1 0 0,-1 0-1 0 0,1-1 1 0 0,0 0-1 0 0,0 1 1 0 0,0-1-1 0 0,3 1 1 0 0,2 0 45 0 0,-1 0-1 0 0,1-1 1 0 0,0 1 0 0 0,-1-2 0 0 0,1 1-1 0 0,0-1 1 0 0,0 0 0 0 0,0 0 0 0 0,14-4-1 0 0,-7 0-35 0 0,0 0 0 0 0,0-2 0 0 0,27-13 0 0 0,68-42 34 0 0,-95 51-174 0 0,0-1-1 0 0,0 0 1 0 0,-1-2 0 0 0,21-23-1 0 0,-31 32-51 0 0,-1 0-1 0 0,0-1 1 0 0,0 1-1 0 0,-1-1 1 0 0,0 0 0 0 0,1 0-1 0 0,-1 1 1 0 0,2-10-1 0 0,-4 13 83 0 0,0 0 1 0 0,0 1-1 0 0,0-1 0 0 0,0 0 0 0 0,0 1 1 0 0,0-1-1 0 0,0 0 0 0 0,0 1 0 0 0,0-1 1 0 0,0 0-1 0 0,0 1 0 0 0,0-1 0 0 0,-1 0 1 0 0,1 1-1 0 0,0-1 0 0 0,0 0 0 0 0,-1 1 1 0 0,1-1-1 0 0,0 1 0 0 0,-1-1 0 0 0,1 1 1 0 0,-1-1-1 0 0,1 1 0 0 0,-1-1 0 0 0,1 1 1 0 0,-1-1-1 0 0,1 1 0 0 0,-1-1 0 0 0,1 1 1 0 0,-1 0-1 0 0,0-1 0 0 0,1 1 0 0 0,-1 0 1 0 0,0 0-1 0 0,1 0 0 0 0,-1-1 0 0 0,1 1 0 0 0,-1 0 1 0 0,-1 0-1 0 0,-1 0 1 0 0,0-1-1 0 0,-1 1 1 0 0,1 0-1 0 0,0 0 1 0 0,0 0 0 0 0,-5 2-1 0 0,-12 3 0 0 0,1 2 0 0 0,-1 0 0 0 0,1 1 0 0 0,0 1 0 0 0,-17 12 1 0 0,-41 18-20 0 0,-88 38 37 0 0,128-59 0 0 0,20-10 114 0 0,0 1 0 0 0,1 0 0 0 0,0 2 0 0 0,0-1 0 0 0,-26 26 1 0 0,39-32-71 0 0,-1 0 1 0 0,1 0 0 0 0,0 0 0 0 0,0 1-1 0 0,0-1 1 0 0,0 1 0 0 0,1 0 0 0 0,0 0-1 0 0,0 0 1 0 0,-3 10 0 0 0,4-11-28 0 0,1 0 0 0 0,0 1 0 0 0,0-1-1 0 0,0 1 1 0 0,0-1 0 0 0,1 0 0 0 0,-1 1 0 0 0,1-1 0 0 0,0 0 0 0 0,1 1-1 0 0,-1-1 1 0 0,1 0 0 0 0,0 0 0 0 0,0 0 0 0 0,3 4 0 0 0,-1-1 47 0 0,1-1 0 0 0,0 0 0 0 0,0 0 0 0 0,1 0 0 0 0,-1 0 0 0 0,1-1 0 0 0,1 0 0 0 0,-1 0 0 0 0,1-1 1 0 0,-1 0-1 0 0,1 0 0 0 0,1-1 0 0 0,-1 1 0 0 0,0-2 0 0 0,1 1 0 0 0,0-1 0 0 0,-1 0 0 0 0,11 1 0 0 0,3 0 24 0 0,0-2-1 0 0,1 0 1 0 0,-1-1-1 0 0,1-1 1 0 0,32-7 0 0 0,-30 3-785 0 0,-1-1 1 0 0,0-2 0 0 0,37-16-1 0 0,-21 7-4656 0 0,-10 6-810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47 14135 0 0,'47'-45'7651'0'0,"-66"44"-6851"0"0,10 3-774 0 0,0 0 0 0 0,0 1 1 0 0,-1 0-1 0 0,2 0 0 0 0,-1 1 1 0 0,0 1-1 0 0,-12 7 0 0 0,3-2-15 0 0,-11 8-11 0 0,0 1 0 0 0,1 2 0 0 0,2 0 0 0 0,-39 40 0 0 0,53-48 0 0 0,0 1 0 0 0,-15 21 0 0 0,23-30 0 0 0,1 0 0 0 0,0 0 0 0 0,0 1 0 0 0,0-1 0 0 0,1 1 0 0 0,0 0 0 0 0,0 0 0 0 0,0-1 0 0 0,1 1 0 0 0,-2 12 0 0 0,3-15 8 0 0,0-1 0 0 0,1 1 0 0 0,-1 0 0 0 0,0-1 0 0 0,1 1 0 0 0,0-1 0 0 0,-1 1 0 0 0,1-1 1 0 0,0 1-1 0 0,0-1 0 0 0,1 0 0 0 0,-1 1 0 0 0,0-1 0 0 0,1 0 0 0 0,0 0 0 0 0,-1 0 0 0 0,1 0 0 0 0,0 0 0 0 0,0 0 0 0 0,0-1 0 0 0,0 1 0 0 0,0-1 0 0 0,0 1 0 0 0,1-1 0 0 0,-1 0 0 0 0,0 0 0 0 0,1 1 0 0 0,-1-2 0 0 0,1 1 0 0 0,-1 0 0 0 0,4 0 0 0 0,8 2 60 0 0,0-2-1 0 0,0 1 0 0 0,0-2 0 0 0,21 0 1 0 0,-26-1-54 0 0,23-2-58 0 0,0-2 0 0 0,0-1 1 0 0,47-15-1 0 0,-69 18-22 0 0,11-4-1310 0 0,0 0 1 0 0,25-14-1 0 0,-19 7-5648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87 2303 0 0,'20'-18'234'0'0,"29"-25"1885"0"0,-31 30 2294 0 0,1 1 6793 0 0,-19 13-11147 0 0,1 1 0 0 0,-1 0 0 0 0,0 0 0 0 0,1 0 0 0 0,-1-1 0 0 0,0 1 0 0 0,0 0 0 0 0,0 0 1 0 0,-1 0-1 0 0,1-1 0 0 0,0 1 0 0 0,-1 0 0 0 0,0 3 0 0 0,0-2 30 0 0,-10 33 175 0 0,-1 0 1 0 0,-32 63-1 0 0,30-67-228 0 0,-240 504 95 0 0,213-451-145 0 0,-96 187-184 0 0,87-197-1162 0 0,27-45-3033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47 194 15775 0 0,'-5'0'16'0'0,"2"-1"162"0"0,-1 0 1 0 0,1 1 0 0 0,-1 0 0 0 0,1 0-1 0 0,-1 0 1 0 0,1 0 0 0 0,-1 1-1 0 0,1 0 1 0 0,-8 1 4392 0 0,113-9-3051 0 0,-1-5 1 0 0,141-35-1 0 0,-37-4-1030 0 0,73-16-1493 0 0,-254 62-447 0 0,35-1 0 0 0,-24 6-5130 0 0,-13 1-567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 5983 0 0,'2'-5'623'0'0,"-3"-10"11604"0"0,-16 40-11406 0 0,2 0 0 0 0,-22 47 0 0 0,36-69-782 0 0,-83 215 407 0 0,73-192-1943 0 0,7-16-4833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11519 0 0,'7'-16'5600'0'0,"-5"30"-6016"0"0,-1 1-384 0 0,1 3-136 0 0,0 1-24 0 0,0-1-4744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33 6911 0 0,'0'0'6714'0'0,"-2"1"-6112"0"0,-4 4-206 0 0,0-1 1 0 0,0-1-1 0 0,-11 6 0 0 0,11-7-233 0 0,0 1-1 0 0,0 1 1 0 0,0-1 0 0 0,0 1 0 0 0,-10 8 0 0 0,7-3-87 0 0,1 0 1 0 0,0 0 0 0 0,0 1 0 0 0,0 0 0 0 0,2 1 0 0 0,-1-1 0 0 0,1 1 0 0 0,1 0 0 0 0,0 1-1 0 0,0 0 1 0 0,-4 18 0 0 0,6-17 10 0 0,1 1 0 0 0,0 0-1 0 0,1 18 1 0 0,1-25-13 0 0,0 0 1 0 0,1-1 0 0 0,0 1 0 0 0,0 0-1 0 0,0 0 1 0 0,1-1 0 0 0,0 1-1 0 0,4 8 1 0 0,-5-14-16 0 0,0 1 0 0 0,0-1 0 0 0,1 1-1 0 0,-1-1 1 0 0,0 1 0 0 0,1-1 0 0 0,-1 0 0 0 0,1 0 0 0 0,-1 1 0 0 0,1-1 0 0 0,-1 0-1 0 0,1 0 1 0 0,0-1 0 0 0,-1 1 0 0 0,1 0 0 0 0,0-1 0 0 0,0 1 0 0 0,0-1 0 0 0,0 1-1 0 0,-1-1 1 0 0,1 0 0 0 0,0 0 0 0 0,0 1 0 0 0,0-2 0 0 0,2 1 0 0 0,2 0 34 0 0,1-1 1 0 0,-1 0-1 0 0,0 0 1 0 0,0-1-1 0 0,0 0 1 0 0,6-2-1 0 0,0-2-27 0 0,-1 0-1 0 0,1 0 1 0 0,-1-1 0 0 0,0-1-1 0 0,-1 0 1 0 0,0 0-1 0 0,0-1 1 0 0,-1 0 0 0 0,15-19-1 0 0,-12 11 73 0 0,-1 0-1 0 0,0-1 1 0 0,-1 0-1 0 0,-1-1 1 0 0,10-28-1 0 0,-15 32-87 0 0,6-25 0 0 0,-9 34-42 0 0,0 0 0 0 0,-1 1 0 0 0,1-1-1 0 0,-1 0 1 0 0,0 0 0 0 0,-1 0 0 0 0,-1-10 0 0 0,1 15-20 0 0,0-1 1 0 0,1 0-1 0 0,-1 0 0 0 0,0 0 1 0 0,0 1-1 0 0,0-1 0 0 0,0 0 1 0 0,0 1-1 0 0,0-1 0 0 0,0 1 1 0 0,-1-1-1 0 0,1 1 0 0 0,-1 0 1 0 0,1 0-1 0 0,-1-1 0 0 0,-2 0 1 0 0,1 0-41 0 0,0 1 0 0 0,-1 0 1 0 0,1-1-1 0 0,0 2 1 0 0,0-1-1 0 0,-1 0 1 0 0,1 1-1 0 0,-7-1 0 0 0,-4 2-181 0 0,0 0-1 0 0,1 1 0 0 0,-24 5 0 0 0,30-5 179 0 0,-118 27-3740 0 0,124-29 3206 0 0,8-7-1270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54 424 5063 0 0,'-1'2'232'0'0,"-3"13"126"0"0,-1-1 236 0 0,0 0-1 0 0,-12 25 2089 0 0,17-39-2504 0 0,0 1 1 0 0,0-1-1 0 0,0 0 0 0 0,0 0 1 0 0,0 1-1 0 0,-1-1 0 0 0,1 0 1 0 0,0 1-1 0 0,0-1 0 0 0,0 0 1 0 0,0 0-1 0 0,0 1 0 0 0,-1-1 0 0 0,1 0 1 0 0,0 0-1 0 0,0 1 0 0 0,0-1 1 0 0,-1 0-1 0 0,1 0 0 0 0,0 0 1 0 0,0 1-1 0 0,-1-1 0 0 0,1 0 1 0 0,0 0-1 0 0,0 0 0 0 0,-1 0 1 0 0,1 0-1 0 0,0 1 0 0 0,0-1 1 0 0,-1 0-1 0 0,1 0 0 0 0,0 0 1 0 0,-1 0-1 0 0,1 0 0 0 0,0 0 0 0 0,-1 0 1 0 0,1 0-1 0 0,0 0 0 0 0,-1 0 1 0 0,1 0-1 0 0,0 0 0 0 0,0-1 1 0 0,-1 1-1 0 0,1 0 0 0 0,0 0 1 0 0,-1 0-1 0 0,1 0 0 0 0,0 0 1 0 0,0 0-1 0 0,-1-1 0 0 0,1 1 1 0 0,0 0-1 0 0,-1-1 0 0 0,0 0-114 0 0,0-1-1 0 0,0 0 0 0 0,0 0 1 0 0,0 1-1 0 0,1-1 1 0 0,-1 0-1 0 0,0 0 0 0 0,1 0 1 0 0,-1 0-1 0 0,1 0 1 0 0,0 0-1 0 0,-1 0 0 0 0,1 0 1 0 0,0 0-1 0 0,0 0 1 0 0,1 0-1 0 0,-1 0 0 0 0,0 0 1 0 0,1 0-1 0 0,-1 0 1 0 0,1 0-1 0 0,-1 0 0 0 0,2-2 1 0 0,3-8 90 0 0,0 0 0 0 0,9-15 0 0 0,-10 19-87 0 0,16-25 2 0 0,1 1 1 0 0,1 1-1 0 0,2 1 0 0 0,0 1 1 0 0,3 1-1 0 0,40-34 0 0 0,-31 33-87 0 0,3 1 0 0 0,0 2 0 0 0,45-22 0 0 0,-74 43 57 0 0,1 0 1 0 0,0 1-1 0 0,0 0 0 0 0,22-4 0 0 0,-31 7-20 0 0,1 1 0 0 0,0-1 0 0 0,0 1 0 0 0,0 0 0 0 0,0 0 0 0 0,0 0 1 0 0,0 0-1 0 0,0 0 0 0 0,0 1 0 0 0,0-1 0 0 0,-1 1 0 0 0,1 0 0 0 0,0 0 0 0 0,0 0 0 0 0,0 0 0 0 0,-1 0 0 0 0,1 1 0 0 0,-1-1 0 0 0,1 1 0 0 0,-1-1 0 0 0,0 1 0 0 0,1 0 0 0 0,-1 0 0 0 0,3 4 0 0 0,-4-4-14 0 0,0 1 0 0 0,1-1 0 0 0,-1 1 0 0 0,0 0 0 0 0,-1 0 0 0 0,1 0 0 0 0,0 0 0 0 0,-1-1 0 0 0,0 1 0 0 0,1 0 0 0 0,-1 0 0 0 0,0 0 0 0 0,-1 0 0 0 0,1 0 0 0 0,0 0 0 0 0,-2 3 0 0 0,-1 8-2 0 0,-1 0 1 0 0,-6 14-1 0 0,5-15 36 0 0,-19 75-28 0 0,3-10-12 0 0,10-44 1 0 0,3 0 0 0 0,-9 60 0 0 0,17-90 0 0 0,-1 0 0 0 0,1-1 0 0 0,0 1 0 0 0,1 0 0 0 0,-1 0 0 0 0,0 0 0 0 0,1 0 0 0 0,0 0 0 0 0,0-1 0 0 0,0 1 0 0 0,1 0 0 0 0,-1-1 0 0 0,1 1 0 0 0,0-1 0 0 0,0 0 0 0 0,0 1 0 0 0,0-1 0 0 0,1 0 0 0 0,-1 0 0 0 0,1 0 0 0 0,0-1 0 0 0,0 1 0 0 0,0-1 0 0 0,0 1 0 0 0,0-1 0 0 0,1 0 0 0 0,-1 0 0 0 0,1 0 0 0 0,6 2 0 0 0,2 0-133 0 0,0-1-1 0 0,-1 0 1 0 0,1-1 0 0 0,0 0 0 0 0,0-1-1 0 0,1 0 1 0 0,-1-1 0 0 0,0 0-1 0 0,0-1 1 0 0,24-4 0 0 0,-12-2-1177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6911 0 0,'0'0'12391'0'0,"1"1"-13306"0"0,1 3 958 0 0,-1 0-1 0 0,1 0 0 0 0,-1 0 0 0 0,0 0 1 0 0,0 0-1 0 0,-1 0 0 0 0,1 1 1 0 0,-1-1-1 0 0,0 0 0 0 0,0 0 1 0 0,-1 0-1 0 0,1 0 0 0 0,-2 7 1 0 0,-2 6 168 0 0,0 0 1 0 0,-8 16 0 0 0,-132 286 791 0 0,-31-15-454 0 0,-59 28 208 0 0,224-320-723 0 0,-3 4 92 0 0,12-15-75 0 0,8-8-35 0 0,91-105-5142 0 0,-57 61 1115 0 0,-20 28 1964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6911 0 0,'0'0'4347'0'0,"-1"2"-2339"0"0,-74 128 2745 0 0,34-63-4034 0 0,-11 21-423 0 0,-41 70-125 0 0,88-149-161 0 0,-2-3 1092 0 0,8-8-1025 0 0,0 0 0 0 0,0 1 0 0 0,0-1 0 0 0,0 1 0 0 0,1-1 0 0 0,-1 1 1 0 0,1-1-1 0 0,-1 1 0 0 0,1 0 0 0 0,-1 0 0 0 0,1 0 0 0 0,0 0 0 0 0,2-1 1 0 0,15-7 169 0 0,2 1 1 0 0,-1 1 0 0 0,1 1 0 0 0,40-7-1 0 0,-5 2 77 0 0,199-50 940 0 0,-247 58-1365 0 0,-7 2-435 0 0,-2 3-224 0 0,-24 15-6205 0 0,7-7 127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328 107 2759 0 0,'3'-9'186'0'0,"1"0"0"0"0,1 1-1 0 0,0 0 1 0 0,0 0-1 0 0,0 0 1 0 0,1 1 0 0 0,0-1-1 0 0,13-11 1 0 0,-14 16 1552 0 0,-1-1 1 0 0,1 1 0 0 0,-1 0 0 0 0,1 0-1 0 0,9-3 2742 0 0,-6 35-3166 0 0,-7-21-1191 0 0,-1-1 1 0 0,-1 1-1 0 0,1-1 1 0 0,-1 1 0 0 0,-1-1-1 0 0,-1 8 1 0 0,-17 44 493 0 0,11-32-353 0 0,-102 264 756 0 0,101-266-1000 0 0,-39 85 92 0 0,-75 121 0 0 0,34-67 8 0 0,90-164-171 0 0,-11 27 300 0 0,11-14-1465 0 0,0-12 858 0 0,0 0 1 0 0,1 0 0 0 0,-1 0-1 0 0,0-1 1 0 0,1 1-1 0 0,-1 0 1 0 0,1-1-1 0 0,-1 1 1 0 0,1 0-1 0 0,-1-1 1 0 0,1 1 0 0 0,-1 0-1 0 0,1-1 1 0 0,1 1-1 0 0,8 4-6374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15199 0 0,'0'0'1172'0'0,"-1"1"-609"0"0,-1 4-34 0 0,-1 1 1 0 0,0-1 0 0 0,0 0-1 0 0,-1 0 1 0 0,0-1-1 0 0,1 1 1 0 0,-1-1 0 0 0,-1 0-1 0 0,-8 7 1 0 0,12-10-447 0 0,-1 1-21 0 0,1-1 1 0 0,-1 0-1 0 0,1 0 1 0 0,0 1 0 0 0,-1-1-1 0 0,1 1 1 0 0,0-1-1 0 0,0 1 1 0 0,0-1-1 0 0,0 1 1 0 0,0 0 0 0 0,1-1-1 0 0,-1 1 1 0 0,0 0-1 0 0,1 0 1 0 0,-1 0 0 0 0,0 3-1 0 0,1-4-79 0 0,2 8-4696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7367 0 0,'-2'1'4040'0'0,"-1"3"-3345"0"0,0-1-1 0 0,0 1 1 0 0,0 0-1 0 0,1 1 1 0 0,-3 3-1 0 0,-17 45 534 0 0,16-34-679 0 0,-116 388 3075 0 0,92-273-3440 0 0,30-133-163 0 0,-2 16-247 0 0,2-17 145 0 0,0 1 0 0 0,0-1 0 0 0,0 1 0 0 0,0-1 0 0 0,1 1 0 0 0,-1-1-1 0 0,0 1 1 0 0,0-1 0 0 0,1 1 0 0 0,-1-1 0 0 0,0 1 0 0 0,0-1 0 0 0,1 1 0 0 0,-1-1 0 0 0,1 0 0 0 0,-1 1-1 0 0,0-1 1 0 0,1 0 0 0 0,-1 1 0 0 0,1-1 0 0 0,-1 0 0 0 0,1 1 0 0 0,-1-1 0 0 0,1 0 0 0 0,-1 0 0 0 0,1 1 0 0 0,11 1-1845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23 14799 0 0,'0'0'679'0'0,"1"-2"-15"0"0,1 0-533 0 0,7-14 577 0 0,-4 14 2306 0 0,-4 12-2087 0 0,-10 28-322 0 0,-24 61 0 0 0,12-39-330 0 0,-45 122 172 0 0,1-6-264 0 0,49-125-74 0 0,-14 80-1 0 0,-1 22 180 0 0,31-151-415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369 258 919 0 0,'-1'0'4334'0'0,"-1"1"-3731"0"0,1-1-1 0 0,0 1 1 0 0,-1-1 0 0 0,1 0-1 0 0,0 1 1 0 0,-1-1 0 0 0,1 0 0 0 0,0 0-1 0 0,-1 0 1 0 0,1 0 0 0 0,-1 0 0 0 0,-5-2 5334 0 0,5 15-5753 0 0,0-3 125 0 0,0 1 0 0 0,1-1 1 0 0,1 19-1 0 0,0-26-210 0 0,0-2-87 0 0,0-1-1 0 0,0 1 0 0 0,1 0 1 0 0,-1 0-1 0 0,0 0 1 0 0,1 0-1 0 0,-1-1 0 0 0,1 1 1 0 0,-1 0-1 0 0,1 0 1 0 0,-1-1-1 0 0,1 1 1 0 0,-1 0-1 0 0,1-1 0 0 0,0 1 1 0 0,-1 0-1 0 0,1-1 1 0 0,0 1-1 0 0,-1-1 0 0 0,1 1 1 0 0,0-1-1 0 0,0 0 1 0 0,0 1-1 0 0,0-1 0 0 0,0 1 1 0 0,2 0 7 0 0,0-1 1 0 0,-1 1-1 0 0,1 0 1 0 0,0-1-1 0 0,0 1 0 0 0,-1-1 1 0 0,4 0-1 0 0,5-1 36 0 0,0-1 1 0 0,0 0-1 0 0,0-1 0 0 0,0 0 0 0 0,-1-1 0 0 0,1 0 1 0 0,-1-1-1 0 0,18-10 0 0 0,4-6-98 0 0,36-30-1 0 0,-48 35-26 0 0,-3 3-161 0 0,-1-1-1 0 0,0-1 0 0 0,23-29 1 0 0,-36 40 182 0 0,0 1 1 0 0,-1-1 0 0 0,1 0 0 0 0,-1 0-1 0 0,0 0 1 0 0,0 0 0 0 0,-1 0 0 0 0,1 0 0 0 0,-1 0-1 0 0,0 0 1 0 0,0-1 0 0 0,0 1 0 0 0,-1-1-1 0 0,1 1 1 0 0,-1 0 0 0 0,0-1 0 0 0,0 1 0 0 0,-1-1-1 0 0,0 1 1 0 0,1-1 0 0 0,-1 1 0 0 0,-1 0-1 0 0,-1-7 1 0 0,0 2-58 0 0,3 8 83 0 0,-1 0 0 0 0,1 0 0 0 0,0 0 0 0 0,0-1 1 0 0,-1 1-1 0 0,1 0 0 0 0,-1 0 0 0 0,1 0 0 0 0,-1 0 0 0 0,1 0 1 0 0,-1 0-1 0 0,0 0 0 0 0,1 0 0 0 0,-1 0 0 0 0,0 0 0 0 0,0 0 1 0 0,0 0-1 0 0,0 0 0 0 0,0 0 0 0 0,0 1 0 0 0,0-1 0 0 0,0 1 1 0 0,0-1-1 0 0,0 0 0 0 0,0 1 0 0 0,0 0 0 0 0,-1-1 0 0 0,1 1 1 0 0,0 0-1 0 0,0-1 0 0 0,0 1 0 0 0,-2 0 0 0 0,-10 0-10 0 0,0 0-1 0 0,1 1 0 0 0,-1 0 1 0 0,0 1-1 0 0,1 1 1 0 0,-1 0-1 0 0,1 1 1 0 0,-17 6-1 0 0,-7 6 44 0 0,-47 29 0 0 0,41-17 91 0 0,2 1 1 0 0,-64 61 0 0 0,46-37-53 0 0,30-29 163 0 0,1 2 0 0 0,-43 52 0 0 0,62-67-152 0 0,0-1 0 0 0,1 1-1 0 0,1 1 1 0 0,0-1 0 0 0,0 1-1 0 0,1 0 1 0 0,0 1 0 0 0,1-1-1 0 0,1 1 1 0 0,0 0 0 0 0,-2 19-1 0 0,5-29-14 0 0,0 0-1 0 0,0 0 0 0 0,0 0 0 0 0,0 0 1 0 0,1 0-1 0 0,-1 0 0 0 0,1 0 1 0 0,-1 0-1 0 0,1 0 0 0 0,0 0 1 0 0,0-1-1 0 0,1 1 0 0 0,-1 0 0 0 0,0-1 1 0 0,1 1-1 0 0,0-1 0 0 0,0 1 1 0 0,-1-1-1 0 0,1 0 0 0 0,1 0 1 0 0,-1 1-1 0 0,0-2 0 0 0,4 4 0 0 0,-1-3 63 0 0,0 1 0 0 0,0-1 0 0 0,0 0-1 0 0,1 0 1 0 0,-1 0 0 0 0,1-1 0 0 0,0 1-1 0 0,-1-1 1 0 0,1-1 0 0 0,0 1-1 0 0,6-1 1 0 0,52 1 926 0 0,-34 1-398 0 0,1-2-1 0 0,48-5 0 0 0,-73 3-364 0 0,-5 1 404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5527 0 0,'0'0'9051'0'0,"-1"2"-7939"0"0,-2 4-837 0 0,1-1 1 0 0,-1 1-1 0 0,1 0 0 0 0,1 0 1 0 0,-1 1-1 0 0,1-1 0 0 0,0 0 1 0 0,0 0-1 0 0,1 1 0 0 0,0-1 1 0 0,0 0-1 0 0,0 1 0 0 0,1-1 1 0 0,2 9-1 0 0,3 11 238 0 0,1 0-1 0 0,11 27 1 0 0,-11-34-273 0 0,5 13 133 0 0,29 54 0 0 0,-33-71-297 0 0,1-1 0 0 0,1 0-1 0 0,1 0 1 0 0,0-1 0 0 0,18 17 0 0 0,4-1 47 0 0,0-1 0 0 0,2-2 0 0 0,0-2 1 0 0,2-1-1 0 0,65 29 0 0 0,-98-50-110 0 0,-3-1-13 0 0,1-1 0 0 0,0 1-1 0 0,-1 0 1 0 0,1-1 0 0 0,0 1 0 0 0,0-1-1 0 0,0 1 1 0 0,-1-1 0 0 0,1 0 0 0 0,0 0-1 0 0,0 0 1 0 0,0 0 0 0 0,0 0 0 0 0,-1 0-1 0 0,1-1 1 0 0,0 1 0 0 0,0-1 0 0 0,0 1-1 0 0,-1-1 1 0 0,3-1 0 0 0,-2 1-170 0 0,0 0-1 0 0,0 0 1 0 0,0-1 0 0 0,0 1-1 0 0,0-1 1 0 0,0 0 0 0 0,-1 1-1 0 0,1-1 1 0 0,0 0 0 0 0,-1 0 0 0 0,0 0-1 0 0,1 0 1 0 0,-1 0 0 0 0,0 0-1 0 0,0-1 1 0 0,0 1 0 0 0,0-4 0 0 0,3-8-1800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1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10135 0 0,'0'0'4159'0'0,"0"2"-2459"0"0,-1 4-1316 0 0,0-1 0 0 0,0 1 0 0 0,0-1-1 0 0,-1 1 1 0 0,1-1 0 0 0,-1 1 0 0 0,-1-1 0 0 0,1 0 0 0 0,-6 8 0 0 0,-2 4 50 0 0,-20 23 1 0 0,-12 13 111 0 0,-67 74-21 0 0,-111 81-267 0 0,211-200-245 0 0,-61 62 9 0 0,67-68-12 0 0,-6 11-77 0 0,8-12-515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2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327 239 7367 0 0,'0'0'667'0'0,"1"1"-547"0"0,29 20 6356 0 0,-29-20-5629 0 0,12 1 1414 0 0,-11-1-2215 0 0,0-1-1 0 0,1 1 1 0 0,-1-1 0 0 0,0 0 0 0 0,0 0-1 0 0,1 0 1 0 0,-1-1 0 0 0,0 1 0 0 0,0 0-1 0 0,0-1 1 0 0,1 0 0 0 0,-1 1 0 0 0,0-1-1 0 0,0 0 1 0 0,0 0 0 0 0,0 0-1 0 0,0 0 1 0 0,0 0 0 0 0,2-2 0 0 0,-2 0 102 0 0,1 0 1 0 0,-1 1 0 0 0,0-1-1 0 0,0 0 1 0 0,0 0 0 0 0,0 0-1 0 0,0-1 1 0 0,-1 1 0 0 0,0 0-1 0 0,3-7 1 0 0,-1-7 335 0 0,0 1 1 0 0,-1-1-1 0 0,-1 1 0 0 0,-1-20 0 0 0,0 32-474 0 0,0-4-16 0 0,0-6-79 0 0,-2-23 1 0 0,2 35 72 0 0,-1-1 0 0 0,1 0 0 0 0,-1 1 0 0 0,1-1 0 0 0,-1 1-1 0 0,0-1 1 0 0,0 1 0 0 0,0-1 0 0 0,0 1 0 0 0,-1-1 0 0 0,1 1 0 0 0,-1 0 0 0 0,1 0 0 0 0,-1 0 0 0 0,-3-3 0 0 0,3 3-28 0 0,-1 1 1 0 0,1 0-1 0 0,-1 0 0 0 0,0 0 0 0 0,1 1 1 0 0,-1-1-1 0 0,0 1 0 0 0,0-1 0 0 0,0 1 1 0 0,1 0-1 0 0,-1 0 0 0 0,0 0 0 0 0,0 0 0 0 0,0 1 1 0 0,-4 1-1 0 0,-4 0-36 0 0,1 1 0 0 0,-18 7 0 0 0,-2 5 41 0 0,0 1 0 0 0,0 1-1 0 0,2 2 1 0 0,0 0 0 0 0,-32 30-1 0 0,44-34 20 0 0,1 1-1 0 0,0 1 1 0 0,1 0-1 0 0,-17 28 0 0 0,26-38 31 0 0,1 0 0 0 0,0 1 0 0 0,1-1 0 0 0,-1 1 0 0 0,1 0 0 0 0,1 0 0 0 0,0 0 0 0 0,0 0 0 0 0,0 0 0 0 0,1 0 0 0 0,1 0-1 0 0,-1 1 1 0 0,1-1 0 0 0,0 0 0 0 0,2 10 0 0 0,-1-16 10 0 0,0 1 0 0 0,0-1 0 0 0,0 1 0 0 0,0-1 0 0 0,0 1 0 0 0,1-1 0 0 0,-1 0 0 0 0,1 0 0 0 0,-1 0 0 0 0,1 0 0 0 0,0 0 0 0 0,0 0 0 0 0,0 0 0 0 0,0 0 0 0 0,0-1 0 0 0,0 1 0 0 0,0-1 0 0 0,1 0 0 0 0,-1 1 0 0 0,1-1 0 0 0,-1 0 0 0 0,1 0 0 0 0,-1-1 0 0 0,1 1 0 0 0,2 0 0 0 0,3 0 49 0 0,-1 1 0 0 0,1-2 0 0 0,0 1 0 0 0,0-1 0 0 0,-1 0 0 0 0,1-1 0 0 0,11-2 0 0 0,12-2 93 0 0,-23 4-154 0 0,-1 0 0 0 0,0 0 1 0 0,1 0-1 0 0,-1-1 0 0 0,0 0 0 0 0,0-1 0 0 0,0 0 1 0 0,0 0-1 0 0,10-6 0 0 0,-7 2-12 0 0,-1-1 0 0 0,-1-1 0 0 0,1 1 0 0 0,11-17 0 0 0,23-42 0 0 0,-38 59 0 0 0,0 1-13 0 0,-4 5-41 0 0,2-4 30 0 0,-3 4-29 0 0,0 5 38 0 0,0-1 0 0 0,0 1-1 0 0,-1-1 1 0 0,1 1 0 0 0,-1-1-1 0 0,0 1 1 0 0,-1 2 0 0 0,1-2 9 0 0,-41 111 6 0 0,37-99-345 0 0,2-10-358 0 0,1 1 1 0 0,0 0-1 0 0,0 0 0 0 0,1-1 1 0 0,0 1-1 0 0,0 1 0 0 0,0-1 1 0 0,0 0-1 0 0,1 0 0 0 0,1 8 1 0 0,2-1-5584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2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12 305 2303 0 0,'0'0'102'0'0,"0"-1"-1"0"0,4-23 9772 0 0,-10 15-4643 0 0,-3-11-694 0 0,8 18-4495 0 0,1 1-1 0 0,0-1 1 0 0,0 1 0 0 0,0-1 0 0 0,1 1 0 0 0,-1-1-1 0 0,0 1 1 0 0,1-1 0 0 0,-1 1 0 0 0,0-1 0 0 0,1 1-1 0 0,0-1 1 0 0,-1 1 0 0 0,1-1 0 0 0,0 1 0 0 0,0 0-1 0 0,1-2 1 0 0,2-2-18 0 0,1 0-1 0 0,-1 0 1 0 0,1 0-1 0 0,0 1 1 0 0,9-7-1 0 0,6-5-5 0 0,-2 0-45 0 0,0 1-1 0 0,1 0 1 0 0,1 2 0 0 0,0 0-1 0 0,1 1 1 0 0,0 1-1 0 0,1 1 1 0 0,0 1 0 0 0,26-7-1 0 0,-46 15 29 0 0,1 0 0 0 0,-1 1 0 0 0,1-1 0 0 0,-1 1 0 0 0,1-1 0 0 0,-1 1 0 0 0,1 0 0 0 0,-1 0 0 0 0,1 0 0 0 0,-1 0 0 0 0,1 1 0 0 0,-1-1 0 0 0,1 1 0 0 0,-1-1 0 0 0,0 1 0 0 0,1 0 0 0 0,-1 0 0 0 0,0 0 0 0 0,0 0 0 0 0,1 1 0 0 0,-1-1 0 0 0,0 0 0 0 0,0 1 0 0 0,0 0 0 0 0,3 3 0 0 0,-4-4 7 0 0,-1 0-1 0 0,1 1 1 0 0,-1-1 0 0 0,0 0-1 0 0,1 1 1 0 0,-1-1 0 0 0,0 0-1 0 0,0 1 1 0 0,0-1 0 0 0,0 1-1 0 0,0-1 1 0 0,0 0 0 0 0,0 1 0 0 0,0-1-1 0 0,0 0 1 0 0,-1 2 0 0 0,0 1 19 0 0,0 7 7 0 0,-1-1 0 0 0,0 1 0 0 0,-1-1 0 0 0,0 0 0 0 0,-1 0 1 0 0,0 0-1 0 0,-1 0 0 0 0,0-1 0 0 0,-6 10 0 0 0,10-17 20 0 0,16-22-73 0 0,11-13-155 0 0,-18 22 97 0 0,0 1 1 0 0,17-17-1 0 0,-16 20 47 0 0,-1 0 1 0 0,1 0-1 0 0,0 0 0 0 0,1 2 1 0 0,-1-1-1 0 0,1 1 0 0 0,0 0 1 0 0,13-3-1 0 0,-19 6 31 0 0,0 1 0 0 0,1 0 0 0 0,-1 0 0 0 0,0 0 0 0 0,8 1 0 0 0,3-2 0 0 0,-11 0 0 0 0,-2 0 0 0 0,17-3 17 0 0,22-5 405 0 0,-31 7-131 0 0,0 0 0 0 0,0 1 0 0 0,0 0-1 0 0,16-1 1 0 0,-24 3-120 0 0,-1 2-162 0 0,1-1 0 0 0,-1 0 0 0 0,0 1 0 0 0,1 0 0 0 0,-1-1-1 0 0,0 1 1 0 0,0 0 0 0 0,1 2 0 0 0,-1-1-9 0 0,0 0 0 0 0,0 1 0 0 0,0-1-1 0 0,0 1 1 0 0,-1-1 0 0 0,1 1 0 0 0,-1-1 0 0 0,0 1 0 0 0,0-1 0 0 0,0 1-1 0 0,-1-1 1 0 0,1 1 0 0 0,-1-1 0 0 0,-1 5 0 0 0,-3 6 1 0 0,0-1 0 0 0,-9 16 1 0 0,2-5 7 0 0,0-1 39 0 0,8-16-56 0 0,1 0 0 0 0,-1 0 0 0 0,2 0 0 0 0,-1 1 0 0 0,1-1 0 0 0,0 1 0 0 0,-1 8 0 0 0,2-15-360 0 0,27-3-7195 0 0,-10-1 331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104 393 6911 0 0,'0'0'528'0'0,"2"1"-341"0"0,2-1 334 0 0,1 1-1 0 0,-1 0 1 0 0,1 0-1 0 0,-1 1 1 0 0,1-1 0 0 0,3 3-1 0 0,-6-2-157 0 0,0-1 1 0 0,0 0-1 0 0,0 1 0 0 0,0 0 0 0 0,0-1 0 0 0,-1 1 0 0 0,5 5 2344 0 0,-7-6-2625 0 0,1 1 0 0 0,0-1 0 0 0,-1 1 0 0 0,1-1 0 0 0,-1 1 0 0 0,1-1 0 0 0,-1 0 0 0 0,1 1 0 0 0,-1-1 0 0 0,0 0 0 0 0,0 1 0 0 0,0-1 0 0 0,0 0 0 0 0,0 0 0 0 0,0 0 0 0 0,0 0 0 0 0,0 0 0 0 0,0 0 0 0 0,0 0-1 0 0,-1 0 1 0 0,1-1 0 0 0,0 1 0 0 0,0 0 0 0 0,-4 0 0 0 0,3 0-14 0 0,0 0 1 0 0,0 0-1 0 0,-1-1 0 0 0,1 1 0 0 0,0-1 0 0 0,-1 1 1 0 0,1-1-1 0 0,0 0 0 0 0,-1 0 0 0 0,1 0 0 0 0,0 0 1 0 0,-1 0-1 0 0,1-1 0 0 0,-4 0 0 0 0,1-2 32 0 0,0 1-1 0 0,0-1 0 0 0,0-1 1 0 0,1 1-1 0 0,-1-1 0 0 0,1 0 1 0 0,0 0-1 0 0,-7-8 1 0 0,4 3 17 0 0,1 0 0 0 0,0-1 0 0 0,-8-15 0 0 0,11 19-89 0 0,1-1 1 0 0,-1 0 0 0 0,1 0-1 0 0,0 0 1 0 0,1 0-1 0 0,0 0 1 0 0,0-1-1 0 0,0 1 1 0 0,1 0 0 0 0,0-1-1 0 0,2-8 1 0 0,0 6-13 0 0,0 0 1 0 0,0 0 0 0 0,1 0-1 0 0,1 1 1 0 0,0-1 0 0 0,0 1-1 0 0,8-13 1 0 0,-3 9-33 0 0,1-1 1 0 0,0 2-1 0 0,0-1 0 0 0,1 2 1 0 0,1-1-1 0 0,0 1 1 0 0,1 1-1 0 0,0 0 0 0 0,28-15 1 0 0,-24 17 8 0 0,-1 1 0 0 0,2 0 0 0 0,-1 1 1 0 0,1 1-1 0 0,0 1 0 0 0,0 1 0 0 0,0 0 1 0 0,0 1-1 0 0,1 1 0 0 0,35 2 0 0 0,-43 0 19 0 0,-1 1 0 0 0,0-1 0 0 0,0 1 0 0 0,0 1 0 0 0,0 0 0 0 0,-1 1 0 0 0,1-1 0 0 0,14 9 0 0 0,-20-9-7 0 0,0-1 0 0 0,-1 1 1 0 0,1 0-1 0 0,0 0 0 0 0,-1 1 0 0 0,0-1 0 0 0,1 1 0 0 0,-1-1 0 0 0,-1 1 1 0 0,1 0-1 0 0,0 0 0 0 0,-1 0 0 0 0,0 1 0 0 0,0-1 0 0 0,0 0 0 0 0,-1 1 1 0 0,0-1-1 0 0,1 1 0 0 0,-1 0 0 0 0,0 6 0 0 0,-1-4 25 0 0,0-1 0 0 0,0 1 0 0 0,-1 0 0 0 0,0-1 0 0 0,0 1 0 0 0,0-1-1 0 0,-1 0 1 0 0,0 1 0 0 0,0-1 0 0 0,-1 0 0 0 0,0 0 0 0 0,0 0 0 0 0,0 0 0 0 0,-7 8 0 0 0,-4 3 88 0 0,-1 0 0 0 0,-34 29 1 0 0,28-28-222 0 0,-113 102 170 0 0,110-100-67 0 0,0-2 0 0 0,-43 25 0 0 0,61-40-56 0 0,1 0 0 0 0,-1-1 0 0 0,0 1 0 0 0,0-1 0 0 0,-9 1 0 0 0,15-3 33 0 0,-1 0-1 0 0,0 0 1 0 0,1 0-1 0 0,-1 0 0 0 0,0 0 1 0 0,1 0-1 0 0,-1 0 1 0 0,0 0-1 0 0,1-1 1 0 0,-1 1-1 0 0,1 0 0 0 0,-1 0 1 0 0,0-1-1 0 0,1 1 1 0 0,-1 0-1 0 0,1-1 1 0 0,-1 1-1 0 0,1-1 1 0 0,-1 1-1 0 0,1-1 0 0 0,-1 1 1 0 0,1-1-1 0 0,0 1 1 0 0,-1-1-1 0 0,1 1 1 0 0,-1-2-1 0 0,0 1-126 0 0,1-1 0 0 0,-1 0 0 0 0,0 1 0 0 0,1-1 0 0 0,-1 1 0 0 0,1-1 0 0 0,-1 0 0 0 0,1-3 0 0 0,0 3-397 0 0,0-1 1 0 0,1 1 0 0 0,0-1 0 0 0,0 1 0 0 0,0-1 0 0 0,0 1 0 0 0,0-1 0 0 0,0 1 0 0 0,0 0 0 0 0,1 0-1 0 0,-1 0 1 0 0,3-3 0 0 0,-4 4 328 0 0,11-13-5206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2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15487 0 0,'0'0'1408'0'0,"-1"2"-1162"0"0,-11 32 1551 0 0,2 1 0 0 0,1 1 0 0 0,-7 65 0 0 0,12-76-1734 0 0,-1 3 33 0 0,-2 0 0 0 0,0-1-1 0 0,-2 0 1 0 0,-13 26-1 0 0,-55 102-42 0 0,50-105 11 0 0,24-45-68 0 0,-139 257-203 0 0,137-253-29 0 0,4-7-616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2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4607 0 0,'2'-17'373'0'0,"0"1"0"0"0,1-1 0 0 0,5-16 0 0 0,6-1 5066 0 0,15-14 1537 0 0,5 4-4579 0 0,41-38-2136 0 0,-60 67 294 0 0,-8 7-494 0 0,0 1 0 0 0,1 0 0 0 0,0 1 0 0 0,1 0 0 0 0,-1 0 0 0 0,1 1 0 0 0,0 0 0 0 0,1 0-1 0 0,-1 1 1 0 0,1 0 0 0 0,0 1 0 0 0,17-4 0 0 0,-24 7-61 0 0,0 0 0 0 0,0 0 0 0 0,0 0 0 0 0,0 1 0 0 0,0-1 0 0 0,0 1 0 0 0,0-1 0 0 0,0 1 0 0 0,0 0 0 0 0,0 0 0 0 0,0 1 0 0 0,0-1 0 0 0,0 0 0 0 0,-1 1 0 0 0,1 0 0 0 0,-1-1 0 0 0,1 1 0 0 0,3 4 0 0 0,5 5 0 0 0,-1 0 0 0 0,14 18 0 0 0,-23-27 0 0 0,12 17 37 0 0,-1 2-1 0 0,-1 0 0 0 0,0 0 1 0 0,-2 1-1 0 0,0 0 0 0 0,10 46 1 0 0,-19-65 17 0 0,1 0-1 0 0,-1 0 1 0 0,0 0 0 0 0,0 0 0 0 0,0 0-1 0 0,0 1 1 0 0,0-1 0 0 0,-1 0 0 0 0,1 0 0 0 0,-1 0-1 0 0,0 0 1 0 0,0 0 0 0 0,0-1 0 0 0,0 1-1 0 0,-1 0 1 0 0,1 0 0 0 0,-1-1 0 0 0,0 1 0 0 0,-2 3-1 0 0,-5 3 156 0 0,0 0-1 0 0,0-1 1 0 0,-16 12-1 0 0,7-5-140 0 0,5-5-46 0 0,-1-1 1 0 0,0 0-1 0 0,0-1 0 0 0,-1-1 1 0 0,-21 8-1 0 0,0-2 11 0 0,-44 9 0 0 0,72-21-39 0 0,-9 3-126 0 0,-22 3 0 0 0,34-7 94 0 0,0 1 0 0 0,1-1 0 0 0,-1-1 0 0 0,0 1 0 0 0,0 0 0 0 0,0-1 0 0 0,1 0 1 0 0,-1 0-1 0 0,-7-3 0 0 0,11 3-57 0 0,1 0 1 0 0,-1 1 0 0 0,0-1-1 0 0,0 0 1 0 0,1 1 0 0 0,-1-1-1 0 0,1 0 1 0 0,-1 0 0 0 0,0 1-1 0 0,1-1 1 0 0,0 0 0 0 0,-1 0-1 0 0,1 0 1 0 0,-1 0 0 0 0,1 0-1 0 0,0 0 1 0 0,0 0 0 0 0,0 0-1 0 0,-1 0 1 0 0,1 0 0 0 0,0 0-1 0 0,0 0 1 0 0,0 0 0 0 0,0 0-1 0 0,1 0 1 0 0,-1-1-1 0 0,6-27-3420 0 0,2 8-3301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2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19 5063 0 0,'1'-2'232'0'0,"4"0"140"0"0,15-12 12459 0 0,-16 22-12128 0 0,-4-5-590 0 0,1 0 0 0 0,-1 0 0 0 0,1 0 0 0 0,-1 0 0 0 0,0 0 0 0 0,0 0 0 0 0,0 0 0 0 0,-1 0 0 0 0,-1 5 0 0 0,-10 29 430 0 0,9-28-403 0 0,-164 349 1455 0 0,69-162-1510 0 0,-27 23-15 0 0,76-139-1459 0 0,45-71-1723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47:2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96 159 12895 0 0,'0'0'1172'0'0,"2"1"-762"0"0,21 22 3341 0 0,-18-18-3053 0 0,0 1 0 0 0,1-1 0 0 0,0 0 0 0 0,0 0-1 0 0,8 4 1 0 0,-8-6-627 0 0,0-1 0 0 0,0 1 0 0 0,0-2 0 0 0,0 1 0 0 0,1-1 0 0 0,-1 1 0 0 0,0-2 0 0 0,1 1 0 0 0,-1-1 0 0 0,0 0 0 0 0,1 0 0 0 0,-1-1 0 0 0,0 0 0 0 0,1 0 0 0 0,7-3 0 0 0,10-3 274 0 0,0-2 0 0 0,34-17 0 0 0,-48 21-332 0 0,-8 4-13 0 0,18-8-120 0 0,18-12 1 0 0,-32 17 87 0 0,-1 0 0 0 0,1-1 0 0 0,-1 0 1 0 0,0 1-1 0 0,0-2 0 0 0,0 1 1 0 0,4-6-1 0 0,5-9-83 0 0,-12 17 63 0 0,-1 1 0 0 0,1-1-1 0 0,-1 0 1 0 0,0 1 0 0 0,0-1-1 0 0,0 0 1 0 0,-1 0 0 0 0,1 0 0 0 0,0 0-1 0 0,-1 0 1 0 0,0 0 0 0 0,0 0-1 0 0,0 0 1 0 0,0 0 0 0 0,0 0 0 0 0,-1 0-1 0 0,1 1 1 0 0,-1-1 0 0 0,0 0-1 0 0,0 0 1 0 0,0 0 0 0 0,-2-3-1 0 0,2 5-55 0 0,-7-5-165 0 0,3 4 251 0 0,0 1 0 0 0,0 0 1 0 0,0 0-1 0 0,0 0 0 0 0,0 0 0 0 0,0 1 0 0 0,0 0 0 0 0,0 0 0 0 0,0 0 0 0 0,0 1 0 0 0,-7 1 1 0 0,-6 3-19 0 0,-32 12 0 0 0,26-8 38 0 0,4 0-11 0 0,0 0 0 0 0,0 1 0 0 0,1 1 0 0 0,1 0 0 0 0,-34 28 0 0 0,18-9 82 0 0,-55 63 0 0 0,81-83-8 0 0,0 1 0 0 0,1 0 0 0 0,0 0-1 0 0,1 1 1 0 0,0 0 0 0 0,1 0 0 0 0,1 0 0 0 0,-1 0-1 0 0,2 1 1 0 0,0 0 0 0 0,0 0 0 0 0,0 18-1 0 0,2-23 20 0 0,1 1-1 0 0,0-1 0 0 0,0 1 0 0 0,1-1 0 0 0,0 1 0 0 0,0-1 0 0 0,1 0 0 0 0,0 0 0 0 0,1 0 0 0 0,0 0 0 0 0,0 0 0 0 0,1 0 0 0 0,-1-1 0 0 0,2 1 0 0 0,-1-1 0 0 0,1 0 1 0 0,0-1-1 0 0,1 1 0 0 0,-1-1 0 0 0,9 7 0 0 0,-9-9 31 0 0,0-1 1 0 0,1 0-1 0 0,-1 0 0 0 0,1 0 1 0 0,-1-1-1 0 0,1 0 1 0 0,0 0-1 0 0,0-1 0 0 0,0 1 1 0 0,0-1-1 0 0,0 0 0 0 0,10-1 1 0 0,9 0 410 0 0,46-7 0 0 0,-14 1-256 0 0,-7 1-153 0 0,-27 2-230 0 0,37-1-1 0 0,-44 8-647 0 0,-15-4 485 0 0,-1 0 0 0 0,1 1 0 0 0,0-1 0 0 0,0 0 0 0 0,-1 0 0 0 0,1 1 0 0 0,0-1 0 0 0,-1 1 0 0 0,1-1 0 0 0,0 0 1 0 0,-1 1-1 0 0,1-1 0 0 0,-1 1 0 0 0,1-1 0 0 0,-1 1 0 0 0,1 0 0 0 0,-1-1 0 0 0,1 2 0 0 0,-1 8-1279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58 2759 0 0,'1'-2'207'0'0,"8"-30"1495"0"0,-4 15 6764 0 0,-4 11-3782 0 0,-4 13-3613 0 0,-52 109 206 0 0,23-45-885 0 0,-190 350 639 0 0,88-188-938 0 0,-12 17 204 0 0,33-81-1621 0 0,110-163 1172 0 0,-7 6-1343 0 0,1 0 0 0 0,-13 12 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31 197 12895 0 0,'-2'-1'998'0'0,"-26"-2"3911"0"0,30 3-4580 0 0,23-2 231 0 0,-1-2-1 0 0,0 0 0 0 0,32-10 1 0 0,-30 7-259 0 0,369-79 1532 0 0,-240 52-1602 0 0,51-7-1335 0 0,-182 41-1583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8287 0 0,'0'0'639'0'0,"0"9"-390"0"0,-1 0 797 0 0,0 0 0 0 0,-1-1 0 0 0,0 1-1 0 0,-1 0 1 0 0,0-1 0 0 0,0 0-1 0 0,-7 13 1 0 0,2-5-21 0 0,-4 7 42 0 0,0-1 1 0 0,-20 25-1 0 0,-1 3-460 0 0,-54 96-1168 0 0,86-145-547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25 297 3223 0 0,'-1'2'5847'0'0,"-2"7"-594"0"0,-2 9 1055 0 0,-1-24-5887 0 0,6 5-401 0 0,-1 1 1 0 0,1-1-1 0 0,-1 1 0 0 0,0-1 0 0 0,1 1 0 0 0,-1-1 0 0 0,1 1 1 0 0,-1-1-1 0 0,1 1 0 0 0,0-1 0 0 0,-1 0 0 0 0,1 1 1 0 0,0-1-1 0 0,-1 1 0 0 0,1-2 0 0 0,-1-2 4 0 0,0 0-1 0 0,1-1 0 0 0,0 1 1 0 0,0 0-1 0 0,0-1 0 0 0,0 1 1 0 0,1 0-1 0 0,0 0 1 0 0,0 0-1 0 0,0 0 0 0 0,3-7 1 0 0,-1 5-20 0 0,0-1-1 0 0,0 1 1 0 0,1 0 0 0 0,0 0 0 0 0,0 1 0 0 0,8-8 0 0 0,1 0-19 0 0,1 1 0 0 0,0 1 0 0 0,0 1-1 0 0,28-16 1 0 0,-36 22 15 0 0,0 1 0 0 0,1 0 0 0 0,-1 1 0 0 0,0-1 0 0 0,1 1 0 0 0,0 0 0 0 0,-1 1 0 0 0,1 0 0 0 0,0 0 0 0 0,0 0 0 0 0,0 1 0 0 0,0 0 0 0 0,-1 0 0 0 0,8 2 0 0 0,-11-2-3 0 0,-1 0 0 0 0,1 1 0 0 0,-1 0 0 0 0,1-1 0 0 0,-1 1 0 0 0,0 0 0 0 0,1 0 0 0 0,-1 1 0 0 0,0-1 0 0 0,4 3 0 0 0,0 0-24 0 0,-2-1 24 0 0,-1 0 1 0 0,0 0-1 0 0,0 0 0 0 0,0 0 0 0 0,0 1 0 0 0,0-1 0 0 0,0 1 1 0 0,-1 0-1 0 0,0 0 0 0 0,0 0 0 0 0,0 0 0 0 0,0 0 1 0 0,-1 0-1 0 0,1 0 0 0 0,-1 1 0 0 0,0-1 0 0 0,0 1 1 0 0,-1-1-1 0 0,0 0 0 0 0,1 1 0 0 0,-1-1 0 0 0,-1 1 0 0 0,1-1 1 0 0,-1 1-1 0 0,1-1 0 0 0,-4 9 0 0 0,-2 1-1 0 0,0-4 79 0 0,6-9 212 0 0,2-2-274 0 0,0 0 1 0 0,-1 0 0 0 0,1 0 0 0 0,0 0 0 0 0,0-1 0 0 0,-1 1-1 0 0,1-1 1 0 0,2-2 0 0 0,1-2-22 0 0,72-69-220 0 0,-56 53 219 0 0,1 0-1 0 0,1 1 1 0 0,50-34-1 0 0,-62 48 29 0 0,2 0 0 0 0,-1 0 0 0 0,0 2 0 0 0,1-1 0 0 0,0 2 0 0 0,1 0 0 0 0,-1 0-1 0 0,1 1 1 0 0,-1 1 0 0 0,16-1 0 0 0,-27 3-4 0 0,-1 0 0 0 0,1 0-1 0 0,0 0 1 0 0,-1 1 0 0 0,1-1-1 0 0,-1 1 1 0 0,1-1 0 0 0,0 1 0 0 0,-1 0-1 0 0,0-1 1 0 0,1 1 0 0 0,-1 0-1 0 0,1 0 1 0 0,-1 0 0 0 0,0 0 0 0 0,0 0-1 0 0,1 0 1 0 0,-1 0 0 0 0,0 1-1 0 0,0-1 1 0 0,0 0 0 0 0,0 1 0 0 0,0-1-1 0 0,-1 1 1 0 0,1-1 0 0 0,1 3-1 0 0,-1 1 4 0 0,1 0-1 0 0,-1 0 0 0 0,0 0 0 0 0,0 0 0 0 0,0 0 0 0 0,-1 9 1 0 0,-1 2 48 0 0,-1-1 0 0 0,0 1 0 0 0,-2-1 1 0 0,0 1-1 0 0,0-1 0 0 0,-2-1 1 0 0,-7 17-1 0 0,1-8-356 0 0,-20 28 0 0 0,7-13-3427 0 0,25-37 2492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32 11631 0 0,'0'0'1054'0'0,"4"11"-129"0"0,-2-5-343 0 0,0 0 0 0 0,0-1-1 0 0,1 1 1 0 0,-1-1 0 0 0,6 9 0 0 0,-6-12-426 0 0,0 0 0 0 0,0 0 0 0 0,0 0 0 0 0,0 0 0 0 0,0-1 1 0 0,0 1-1 0 0,1 0 0 0 0,-1-1 0 0 0,1 0 0 0 0,-1 1 0 0 0,1-1 1 0 0,-1 0-1 0 0,1 0 0 0 0,0-1 0 0 0,4 2 0 0 0,3-1-5 0 0,0 0 1 0 0,0 0-1 0 0,0-1 0 0 0,0 0 0 0 0,0-1 0 0 0,0 0 1 0 0,19-5-1 0 0,1-4 372 0 0,34-13 0 0 0,-57 20-515 0 0,-1 0-56 0 0,0 1 0 0 0,0-1 0 0 0,-1-1 0 0 0,1 1 0 0 0,-1-1 0 0 0,1 0 0 0 0,-1 0 0 0 0,0 0 0 0 0,-1-1 0 0 0,6-6 0 0 0,-9 9-176 0 0,-1 2 168 0 0,0-1 0 0 0,0 0 0 0 0,-1 0 0 0 0,1 0 0 0 0,0 0 0 0 0,-1 0 0 0 0,1 0 0 0 0,0 1-1 0 0,-1-1 1 0 0,1 0 0 0 0,-1 0 0 0 0,1 0 0 0 0,-1 1 0 0 0,0-1 0 0 0,1 0 0 0 0,-1 1 0 0 0,0-1 0 0 0,1 1 0 0 0,-1-1 0 0 0,0 0-1 0 0,0 1 1 0 0,1 0 0 0 0,-1-1 0 0 0,0 1 0 0 0,0-1 0 0 0,0 1 0 0 0,0 0 0 0 0,0 0 0 0 0,1 0 0 0 0,-1-1 0 0 0,0 1 0 0 0,0 0-1 0 0,0 0 1 0 0,-2 0 0 0 0,-2 0 9 0 0,1 0-1 0 0,-1 0 1 0 0,0 1-1 0 0,0-1 1 0 0,-7 3-1 0 0,-4 2 12 0 0,0 1-1 0 0,0 1 1 0 0,0 0-1 0 0,-21 14 1 0 0,-55 44 199 0 0,87-62-152 0 0,-28 21 74 0 0,-3 2 49 0 0,-49 46-1 0 0,84-71-121 0 0,0 0 0 0 0,-1 0 0 0 0,1 0 0 0 0,0 0 0 0 0,0 0 0 0 0,0 1 0 0 0,1-1 0 0 0,-1 0 0 0 0,0 0 0 0 0,0 1 0 0 0,1-1 0 0 0,-1 1 0 0 0,1-1 0 0 0,-1 1-1 0 0,1-1 1 0 0,-1 0 0 0 0,1 1 0 0 0,0 0 0 0 0,0-1 0 0 0,0 1 0 0 0,0-1 0 0 0,0 1 0 0 0,0-1 0 0 0,0 2 0 0 0,1-1 2 0 0,0-1-1 0 0,0 1 1 0 0,0-1-1 0 0,0 1 1 0 0,0-1-1 0 0,1 0 1 0 0,-1 1 0 0 0,0-1-1 0 0,1 0 1 0 0,-1 0-1 0 0,0 0 1 0 0,1 0 0 0 0,0 0-1 0 0,-1 0 1 0 0,1-1-1 0 0,-1 1 1 0 0,1 0-1 0 0,0-1 1 0 0,0 1 0 0 0,1-1-1 0 0,11 3 65 0 0,-1 0 0 0 0,1-1-1 0 0,27-1 1 0 0,42-6-1065 0 0,-62 4 42 0 0,21-5-4902 0 0,-24 1 523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5063 0 0,'0'0'232'0'0,"-1"0"-13"0"0,-21 7 1861 0 0,11-2 1648 0 0,0 0 1 0 0,-19 13-1 0 0,14-6-3564 0 0,10-8-120 0 0,-15 13 304 0 0,0 1 0 0 0,-28 31 0 0 0,34-34-323 0 0,0 0-1 0 0,-21 15 0 0 0,18-15 8 0 0,-24 24-1 0 0,27-20-31 0 0,11-10 0 0 0,4-7-2 0 0,0-1 0 0 0,0 1 0 0 0,0 0 0 0 0,0 0 0 0 0,1-1 0 0 0,-1 1 1 0 0,0 0-1 0 0,1-1 0 0 0,0 1 0 0 0,-1 0 0 0 0,1-1 0 0 0,0 1 0 0 0,-1-1 0 0 0,1 1 0 0 0,0-1 0 0 0,0 1 0 0 0,0-1 0 0 0,1 0 0 0 0,-1 1 0 0 0,0-1 0 0 0,0 0 0 0 0,1 0 0 0 0,-1 0 0 0 0,0 0 0 0 0,1 0 0 0 0,2 1 1 0 0,4 2-36 0 0,1-1 1 0 0,-1 0 0 0 0,0-1 0 0 0,11 3 0 0 0,-2-1-27 0 0,10 3-71 0 0,-1 1 0 0 0,30 14 0 0 0,-47-18 149 0 0,-1 1-1 0 0,1 0 1 0 0,-1 0-1 0 0,0 1 1 0 0,0 0-1 0 0,-1 0 0 0 0,0 1 1 0 0,0 0-1 0 0,10 14 1 0 0,-13-16 29 0 0,0 0 0 0 0,-1 1 0 0 0,1-1 0 0 0,-1 1 0 0 0,-1 0 1 0 0,1 0-1 0 0,-1 0 0 0 0,0 0 0 0 0,0 0 0 0 0,-1 0 0 0 0,2 9 0 0 0,-4-14-17 0 0,1 1 1 0 0,0 0-1 0 0,0-1 0 0 0,-1 1 1 0 0,1 0-1 0 0,-1-1 0 0 0,0 1 1 0 0,1-1-1 0 0,-1 1 0 0 0,0-1 0 0 0,0 1 1 0 0,0-1-1 0 0,0 1 0 0 0,0-1 1 0 0,0 0-1 0 0,0 0 0 0 0,0 0 0 0 0,-1 1 1 0 0,-1 0-1 0 0,-3 2 67 0 0,0 0 1 0 0,0-1-1 0 0,-8 4 0 0 0,7-4 17 0 0,-58 27 554 0 0,-86 24 1 0 0,88-32-495 0 0,54-19-318 0 0,0-1 0 0 0,0 1 0 0 0,0-1 0 0 0,-10 0 0 0 0,15-1 82 0 0,1-1-1 0 0,0 0 1 0 0,-1 0-1 0 0,1-1 1 0 0,0 1-1 0 0,-1-1 1 0 0,1 1-1 0 0,0-1 1 0 0,0 0-1 0 0,0 0 1 0 0,0-1-1 0 0,0 1 1 0 0,0-1-1 0 0,-4-2 1 0 0,6 3-252 0 0,-1-1 0 0 0,1 0 1 0 0,0 0-1 0 0,-1 0 0 0 0,1 0 1 0 0,0-1-1 0 0,0 1 0 0 0,1 0 0 0 0,-1 0 1 0 0,0-1-1 0 0,1 1 0 0 0,-1-4 1 0 0,1-3-1498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5983 0 0,'0'0'3688'0'0,"-7"5"-458"0"0,3-3-2988 0 0,0 2 1 0 0,1-1-1 0 0,-1 0 1 0 0,1 1-1 0 0,0-1 1 0 0,0 1 0 0 0,-4 6-1 0 0,-16 34 466 0 0,14-25-346 0 0,-87 169 1020 0 0,-72 136-1185 0 0,127-245 66 0 0,-18 35 218 0 0,9-15 145 0 0,35-66-672 0 0,-2 0 0 0 0,0-2 0 0 0,-39 51 1 0 0,54-79-509 0 0,-1 0 0 0 0,0-1 0 0 0,0 1 0 0 0,0-1 1 0 0,-5 3-1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3679 0 0,'1'1'5464'0'0,"0"6"-4305"0"0,-1 0 0 0 0,0-1-1 0 0,0 1 1 0 0,0 0-1 0 0,-2 9 1 0 0,0-4-482 0 0,-1 0 0 0 0,-6 16 1 0 0,-5 4-210 0 0,-18 34 0 0 0,-229 453 817 0 0,185-364-1206 0 0,-89 150 48 0 0,154-286-118 0 0,8-13 0 0 0,-108 172 198 0 0,98-165-162 0 0,9-10-37 0 0,1 0 1 0 0,0 1-1 0 0,0-1 0 0 0,0 0 0 0 0,1 1 1 0 0,-4 5-1 0 0,5-7-111 0 0,4-3-279 0 0,-1 0 108 0 0,0 0 0 0 0,1 0 0 0 0,-1-1 0 0 0,0 1 0 0 0,0-1 0 0 0,0 1 0 0 0,0-1-1 0 0,0 0 1 0 0,3-3 0 0 0,-3 3-104 0 0,16-17-1445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21 109 13359 0 0,'-2'-1'1027'0'0,"0"1"-858"0"0,1-1-146 0 0,1 1-1 0 0,-1 0 0 0 0,0 0 0 0 0,0 0 0 0 0,1-1 1 0 0,-1 1-1 0 0,0 0 0 0 0,0 0 0 0 0,1 0 1 0 0,-1 0-1 0 0,0 1 0 0 0,0-1 0 0 0,0 0 0 0 0,-4 2 4470 0 0,6-1-3808 0 0,3 2-548 0 0,-1-1 1 0 0,1 1-1 0 0,-1-1 0 0 0,1 0 1 0 0,0 0-1 0 0,0 0 1 0 0,0-1-1 0 0,0 1 0 0 0,0-1 1 0 0,0 0-1 0 0,0 0 0 0 0,1 0 1 0 0,-1-1-1 0 0,8 0 1 0 0,8 0 489 0 0,38-5 0 0 0,-42 3-367 0 0,67-11 582 0 0,100-29-1 0 0,60-10-518 0 0,-197 45-492 0 0,-22 2-438 0 0,0 2 0 0 0,0 1 0 0 0,1 0 0 0 0,44 4 0 0 0,-34 6-2090 0 0,-12 1-3949 0 0,-12-4 991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47 6911 0 0,'-2'-8'623'0'0,"-7"-9"-1100"0"0,8 15 812 0 0,0 0 0 0 0,-1 1 0 0 0,1-1 1 0 0,0 1-1 0 0,-1 0 0 0 0,1-1 0 0 0,-1 1 0 0 0,1 0 0 0 0,-1 0 0 0 0,-2-1 1 0 0,0 0 178 0 0,1 1 0 0 0,0 1 0 0 0,0-1-1 0 0,-1 0 1 0 0,1 1 0 0 0,0 0 0 0 0,-1-1 0 0 0,1 1 0 0 0,-1 1 0 0 0,1-1 0 0 0,-5 1 0 0 0,-7 2-243 0 0,0 1-1 0 0,0 0 1 0 0,0 2-1 0 0,1-1 1 0 0,-1 2-1 0 0,-19 11 1 0 0,5 1 830 0 0,-48 39 0 0 0,66-49-854 0 0,1 0 0 0 0,0 1-1 0 0,-9 11 1 0 0,17-18-215 0 0,0-1 0 0 0,0 1 0 0 0,0-1-1 0 0,0 1 1 0 0,1 0 0 0 0,-1-1 0 0 0,1 1-1 0 0,0 0 1 0 0,0 0 0 0 0,0 0 0 0 0,0 0 0 0 0,1 0-1 0 0,-1 0 1 0 0,1 0 0 0 0,-1 1 0 0 0,1-1-1 0 0,0 0 1 0 0,0 0 0 0 0,2 6 0 0 0,-1-7-21 0 0,0-1-1 0 0,0 1 1 0 0,0 0 0 0 0,0 0 0 0 0,0 0 0 0 0,1-1-1 0 0,-1 1 1 0 0,1-1 0 0 0,-1 1 0 0 0,1-1 0 0 0,0 0-1 0 0,-1 1 1 0 0,1-1 0 0 0,0 0 0 0 0,0 0 0 0 0,0 0-1 0 0,0 0 1 0 0,0-1 0 0 0,0 1 0 0 0,0 0 0 0 0,0-1 0 0 0,0 0-1 0 0,3 1 1 0 0,3 0 18 0 0,0 0 1 0 0,0-1-1 0 0,0 0 0 0 0,15-1 0 0 0,36-9 39 0 0,-1-3 0 0 0,59-21 0 0 0,-95 29-79 0 0,-20 5-43 0 0,-4 12-731 0 0,0 1 224 0 0,-1-1 0 0 0,-6 19 0 0 0,8-29-406 0 0,13-3-5302 0 0,3-4 454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15087 0 0,'0'0'1366'0'0,"-1"3"-1056"0"0,-10 33 826 0 0,-2 0-1 0 0,-17 33 0 0 0,6-14-194 0 0,-27 61-194 0 0,-5-2 0 0 0,-92 141 0 0 0,-74 53-1843 0 0,179-259-1246 0 0,37-44 1241 0 0,0 1 0 0 0,0-1 0 0 0,-8 4 0 0 0,7-21-6517 0 0,7 9 7851 0 0,-1 0 1 0 0,1-1 0 0 0,-1 1 0 0 0,1-1 0 0 0,0 1 0 0 0,0 0 0 0 0,1-1 0 0 0,-1 1-1 0 0,1 0 1 0 0,0-1 0 0 0,-1 1 0 0 0,2 0 0 0 0,-1 0 0 0 0,0-1 0 0 0,1 1 0 0 0,-1 0-1 0 0,1 0 1 0 0,0 1 0 0 0,4-6 0 0 0,1-1 773 0 0,1 0 0 0 0,0 0 0 0 0,1 1 0 0 0,15-12 0 0 0,7 1-16 0 0,1 0 0 0 0,60-25-1 0 0,-38 19-438 0 0,514-277 2031 0 0,-536 283-2879 0 0,56-46 0 0 0,-77 55-77 0 0,1-1 0 0 0,-2 0 1 0 0,1 0-1 0 0,-2-1 0 0 0,1-1 0 0 0,-2 0 0 0 0,10-18 0 0 0,-17 29 199 0 0,0 0-1 0 0,0 0 0 0 0,0 1 1 0 0,0-1-1 0 0,-1 0 1 0 0,1 0-1 0 0,-1 0 0 0 0,1 0 1 0 0,-1 0-1 0 0,0 0 1 0 0,0 0-1 0 0,0 0 1 0 0,0 0-1 0 0,0 1 0 0 0,0-1 1 0 0,0 0-1 0 0,-1-2 1 0 0,-7-8-2164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7367 0 0,'-34'31'2284'0'0,"16"-7"4151"0"0,18-23-6251 0 0,-1 0-1 0 0,1 0 1 0 0,0 0 0 0 0,0 0 0 0 0,0 1-1 0 0,0-1 1 0 0,-1 0 0 0 0,2 0-1 0 0,-1 0 1 0 0,0 1 0 0 0,0-1 0 0 0,0 0-1 0 0,0 0 1 0 0,1 0 0 0 0,-1 0 0 0 0,1 0-1 0 0,-1 0 1 0 0,1 1 0 0 0,-1-1-1 0 0,1 0 1 0 0,0 0 0 0 0,-1 0 0 0 0,1-1-1 0 0,0 1 1 0 0,0 0 0 0 0,-1 0 0 0 0,3 1-1 0 0,1 2 195 0 0,0-1 0 0 0,1 1 0 0 0,0-1-1 0 0,5 3 1 0 0,16 9 368 0 0,2-1-1 0 0,0-1 1 0 0,44 13 0 0 0,-16-6-319 0 0,-36-13-387 0 0,1 0 1 0 0,29 6 0 0 0,-47-12-173 0 0,0 0 0 0 0,1-1 0 0 0,-1 1 0 0 0,0-1 0 0 0,1 0 0 0 0,-1 0 0 0 0,0 0 0 0 0,1 0 0 0 0,-1 0 0 0 0,0-1 0 0 0,0 0 0 0 0,1 0 0 0 0,-1 0 0 0 0,0 0 0 0 0,0 0 0 0 0,0 0 0 0 0,0-1 0 0 0,0 1 0 0 0,0-1 0 0 0,5-4 0 0 0,-4 3-347 0 0,15-10-1506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64 123 9671 0 0,'0'0'748'0'0,"0"2"-293"0"0,-1 1 97 0 0,1 0 0 0 0,0 0 0 0 0,0 0 1 0 0,0 0-1 0 0,0 0 0 0 0,1 0 0 0 0,-1 0 0 0 0,1 0 0 0 0,0 0 0 0 0,2 5 0 0 0,-2-6-363 0 0,0 0-1 0 0,0 1 0 0 0,1-1 0 0 0,-1 0 0 0 0,1 0 0 0 0,0 0 0 0 0,-1 0 0 0 0,1-1 0 0 0,0 1 1 0 0,0 0-1 0 0,0-1 0 0 0,0 1 0 0 0,1-1 0 0 0,-1 0 0 0 0,0 0 0 0 0,0 0 0 0 0,1 0 0 0 0,-1 0 1 0 0,1 0-1 0 0,-1-1 0 0 0,4 1 0 0 0,13 2 75 0 0,1-2 1 0 0,0 0-1 0 0,-1-1 0 0 0,1-1 1 0 0,-1-1-1 0 0,32-7 0 0 0,-27 4-14 0 0,-1-2 0 0 0,0-1 0 0 0,-1-1 0 0 0,0 0 0 0 0,22-14 0 0 0,-33 17-373 0 0,0-1-1 0 0,-1 0 1 0 0,15-13-1 0 0,-23 18 89 0 0,1-1-1 0 0,-1 0 0 0 0,1 1 1 0 0,-1-1-1 0 0,0 0 1 0 0,0 0-1 0 0,0 0 0 0 0,0-1 1 0 0,-1 1-1 0 0,1 0 1 0 0,-1-1-1 0 0,0 1 1 0 0,0-1-1 0 0,0 1 0 0 0,0-1 1 0 0,0-6-1 0 0,-1 9 9 0 0,0 0 0 0 0,0 0-1 0 0,0 0 1 0 0,0 0 0 0 0,-1 0 0 0 0,1 0-1 0 0,0 0 1 0 0,0 0 0 0 0,-1 0 0 0 0,1 0-1 0 0,-1 0 1 0 0,1 0 0 0 0,-1 0 0 0 0,1 0-1 0 0,-1 0 1 0 0,0 0 0 0 0,1 1 0 0 0,-1-1-1 0 0,0 0 1 0 0,1 0 0 0 0,-2 0 0 0 0,0 0-25 0 0,0 0 1 0 0,1 0 0 0 0,-1 1-1 0 0,0-1 1 0 0,0 0 0 0 0,0 1 0 0 0,0-1-1 0 0,0 1 1 0 0,0 0 0 0 0,-3-1 0 0 0,-4 1-105 0 0,0 1 0 0 0,0 0 0 0 0,-17 4 0 0 0,25-5 155 0 0,-23 6-33 0 0,0 1 1 0 0,1 1-1 0 0,0 2 1 0 0,-32 17 0 0 0,19-7 323 0 0,-62 49 0 0 0,74-50-38 0 0,1 1 1 0 0,-24 26-1 0 0,40-38-190 0 0,1-1 0 0 0,0 1 0 0 0,0 1 0 0 0,0-1 0 0 0,1 1 0 0 0,1 0 0 0 0,-1 1 0 0 0,2-1 0 0 0,-1 1 0 0 0,-2 13 0 0 0,5-20-52 0 0,0 0 0 0 0,1 0-1 0 0,-1 0 1 0 0,1-1-1 0 0,0 1 1 0 0,0 0-1 0 0,0 0 1 0 0,0 0 0 0 0,1 0-1 0 0,-1 0 1 0 0,1 0-1 0 0,0-1 1 0 0,-1 1-1 0 0,1 0 1 0 0,1 0-1 0 0,-1-1 1 0 0,0 1 0 0 0,0-1-1 0 0,1 1 1 0 0,0-1-1 0 0,-1 0 1 0 0,1 1-1 0 0,0-1 1 0 0,0 0 0 0 0,0 0-1 0 0,1 0 1 0 0,-1-1-1 0 0,0 1 1 0 0,1 0-1 0 0,-1-1 1 0 0,1 0-1 0 0,-1 1 1 0 0,1-1 0 0 0,0 0-1 0 0,0 0 1 0 0,-1-1-1 0 0,5 2 1 0 0,6 1-525 0 0,1 0 0 0 0,25 1 0 0 0,6-4-5497 0 0,-10-5-909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21 232 9215 0 0,'0'0'707'0'0,"-2"1"-464"0"0,-16 16 12135 0 0,19-19-11811 0 0,173-125 1392 0 0,-138 105-2103 0 0,2 0 1 0 0,0 3 0 0 0,42-15-1 0 0,-66 29 94 0 0,-4 1-18 0 0,-1 0 0 0 0,2 1 0 0 0,-1 0 0 0 0,15-2-1 0 0,-13 6 52 0 0,-2 3 17 0 0,-9-3-2 0 0,0 0 0 0 0,-1 1-1 0 0,1-1 1 0 0,0 0 0 0 0,0 1 0 0 0,0-1-1 0 0,-1 1 1 0 0,1-1 0 0 0,-1 1 0 0 0,1-1-1 0 0,-1 1 1 0 0,0-1 0 0 0,0 1 0 0 0,1 0-1 0 0,-1-1 1 0 0,-1 3 0 0 0,-2 29-38 0 0,2-26 57 0 0,-2 11 22 0 0,1 1 0 0 0,1-1 0 0 0,1 1 1 0 0,1 0-1 0 0,0-1 0 0 0,2 1 0 0 0,0-1 0 0 0,1 0 0 0 0,0 1 1 0 0,2-2-1 0 0,0 1 0 0 0,15 29 0 0 0,-19-43-223 0 0,0-1 1 0 0,0 1-1 0 0,0-1 0 0 0,0 0 1 0 0,1 0-1 0 0,-1 0 0 0 0,1 0 0 0 0,0 0 1 0 0,0 0-1 0 0,0-1 0 0 0,0 0 1 0 0,1 1-1 0 0,-1-1 0 0 0,1 0 0 0 0,-1 0 1 0 0,1-1-1 0 0,-1 1 0 0 0,6 0 1 0 0,5 0-7495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13823 0 0,'0'0'1062'0'0,"-1"2"-560"0"0,-52 62 3440 0 0,-29 58-2045 0 0,-30 67-140 0 0,33-40-1158 0 0,-102 209-110 0 0,166-317-512 0 0,-20 82-1 0 0,28-93-289 0 0,6-29 185 0 0,9-12-360 0 0,-1-1 481 0 0,0-1-1 0 0,-1-1 0 0 0,-1 1 1 0 0,7-25-1 0 0,7-59-80 0 0,-14 66 40 0 0,2 0 1 0 0,14-46 0 0 0,-15 61-225 0 0,1 0-1 0 0,17-29 1 0 0,-21 40 215 0 0,1 0 1 0 0,-1 1 0 0 0,1-1-1 0 0,0 1 1 0 0,0 0 0 0 0,1 0 0 0 0,-1 0-1 0 0,1 0 1 0 0,0 1 0 0 0,0 0-1 0 0,0 0 1 0 0,8-3 0 0 0,-3 3 81 0 0,0-1 0 0 0,1 1-1 0 0,-1 1 1 0 0,1 0 0 0 0,0 0 0 0 0,0 1 0 0 0,0 0 0 0 0,0 1-1 0 0,0 1 1 0 0,18 2 0 0 0,-26-3 40 0 0,1 1-1 0 0,-1 0 1 0 0,0 0 0 0 0,1 1-1 0 0,-1-1 1 0 0,0 0 0 0 0,0 1-1 0 0,0 0 1 0 0,0 0 0 0 0,0 0-1 0 0,0 0 1 0 0,0 0 0 0 0,-1 1-1 0 0,5 4 1 0 0,-4-2 13 0 0,0-1-1 0 0,0 1 1 0 0,-1 0-1 0 0,0-1 1 0 0,0 1 0 0 0,0 0-1 0 0,0 0 1 0 0,-1 1-1 0 0,1 4 1 0 0,0 3 31 0 0,-1 1 1 0 0,0-1-1 0 0,-1 0 1 0 0,-1 1-1 0 0,0-1 1 0 0,-6 26-1 0 0,0-12 96 0 0,0-1-1 0 0,-12 27 1 0 0,15-43-148 0 0,-1-1 0 0 0,0 0 0 0 0,0 0 1 0 0,-1 0-1 0 0,0-1 0 0 0,0 0 0 0 0,-1 0 0 0 0,-14 12 0 0 0,-8 5 43 0 0,-2-1 0 0 0,-1-2-1 0 0,0 0 1 0 0,-55 25 0 0 0,43-26-87 0 0,34-18-13 0 0,3-3-43 0 0,5-1-171 0 0,3 0-50 0 0,2-6-210 0 0,1 0-1 0 0,0 0 1 0 0,8-10 0 0 0,-10 15 251 0 0,13-19-1520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0,'0'0'958'0'0,"0"2"-401"0"0,3 15 2672 0 0,9 32 0 0 0,14 17-76 0 0,40 58-722 0 0,-60-115-2462 0 0,0 0-1 0 0,1 0 1 0 0,0 0-1 0 0,1-1 1 0 0,-1 0-1 0 0,1 0 1 0 0,1-1-1 0 0,-1 0 1 0 0,1-1-1 0 0,1 0 1 0 0,-1 0-1 0 0,1-1 1 0 0,12 5-1 0 0,-19-9-225 0 0,1 0 0 0 0,-1 0 0 0 0,0-1 0 0 0,1 1 0 0 0,-1-1-1 0 0,1 0 1 0 0,-1 0 0 0 0,1 0 0 0 0,-1 0 0 0 0,1-1 0 0 0,-1 1 0 0 0,0-1 0 0 0,1 0 0 0 0,-1 0 0 0 0,0 0-1 0 0,0 0 1 0 0,6-4 0 0 0,8-5-1615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18079 0 0,'0'0'1639'0'0,"-1"2"-1350"0"0,-42 48 1694 0 0,21-26-646 0 0,-36 54-1 0 0,18-7-909 0 0,2 2-1 0 0,4 1 0 0 0,3 2 1 0 0,-21 83-1 0 0,-20 60-347 0 0,49-161-113 0 0,-51 92 0 0 0,37-90-52 0 0,-19 36-13 0 0,49-82 21 0 0,0 0 0 0 0,1 1 0 0 0,1 0 0 0 0,-6 28 0 0 0,10-40-24 0 0,1-2 14 0 0,-1 0 0 0 0,1 0 0 0 0,0 0 0 0 0,0 0 1 0 0,0 0-1 0 0,-1 0 0 0 0,1 0 0 0 0,0 1 0 0 0,0-1 0 0 0,1 0 0 0 0,-1 0 0 0 0,0 0 0 0 0,0 0 1 0 0,0 0-1 0 0,1 0 0 0 0,-1 0 0 0 0,0 0 0 0 0,2 2 0 0 0,4 3-836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4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6447 0 0,'0'0'844'0'0,"-1"2"79"0"0,-2 4-537 0 0,0 1-1 0 0,0-1 1 0 0,0 1-1 0 0,1 0 1 0 0,1 0-1 0 0,-1-1 1 0 0,1 1-1 0 0,0 0 1 0 0,0 0-1 0 0,1 1 1 0 0,0-1-1 0 0,1 0 1 0 0,-1 0-1 0 0,1 0 1 0 0,0 0-1 0 0,4 10 1 0 0,1 3-125 0 0,1-1 0 0 0,1 0 0 0 0,1 0 0 0 0,17 27 0 0 0,-2-12-69 0 0,1-2 1 0 0,1-1-1 0 0,34 32 1 0 0,0-1 51 0 0,-55-57-226 0 0,21 23 135 0 0,-2 1 0 0 0,0 1 0 0 0,22 37 1 0 0,-40-56-111 0 0,-1 1 1 0 0,1-1 0 0 0,-2 1 0 0 0,0 1 0 0 0,4 18 0 0 0,-6-22-31 0 0,-1-1 0 0 0,0 1 0 0 0,-1 0-1 0 0,0 0 1 0 0,-1 0 0 0 0,1 0 0 0 0,-2-1 0 0 0,1 1 0 0 0,-4 8 0 0 0,-1 2 33 0 0,-1-1 0 0 0,-1-1 0 0 0,-1 1 0 0 0,0-2-1 0 0,-23 31 1 0 0,-69 70 330 0 0,63-75-170 0 0,-139 149 491 0 0,-14-16-386 0 0,175-163-262 0 0,-1-1 1 0 0,-30 15-1 0 0,6-3-218 0 0,40-22-54 0 0,22-5-11445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0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85 2759 0 0,'3'-3'-168'0'0,"29"-29"1358"0"0,19-12 7526 0 0,-49 43-8112 0 0,-2 0-502 0 0,0 1-1 0 0,1 0 1 0 0,-1-1 0 0 0,0 1 0 0 0,1 0-1 0 0,-1 0 1 0 0,0-1 0 0 0,1 1 0 0 0,-1 0 0 0 0,0 0-1 0 0,1 0 1 0 0,-1-1 0 0 0,0 1 0 0 0,1 0-1 0 0,-1 0 1 0 0,1 0 0 0 0,-1 0 0 0 0,0 0-1 0 0,1 0 1 0 0,-1 0 0 0 0,1 0 0 0 0,-1 0 0 0 0,1 0-1 0 0,-1 8 42 0 0,-2 0 0 0 0,1 0-1 0 0,-1 0 1 0 0,0-1 0 0 0,0 1-1 0 0,-1 0 1 0 0,-4 8-1 0 0,-30 53 285 0 0,-188 294-39 0 0,192-310-316 0 0,26-37-60 0 0,2-4-130 0 0,4-10-493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347 110 6447 0 0,'15'-20'332'0'0,"21"-32"1605"0"0,-17 15 7697 0 0,-20 39-9547 0 0,-1 1-1 0 0,0-1 1 0 0,1 1-1 0 0,0 0 1 0 0,-1 0 0 0 0,0 5-1 0 0,-1 0-31 0 0,-112 260 106 0 0,8-18-30 0 0,-62 130-244 0 0,163-370 9 0 0,0-1-573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40 222 919 0 0,'-2'-1'67'0'0,"-36"-6"11736"0"0,41 6-11107 0 0,8-5-209 0 0,1 0 1 0 0,0 0-1 0 0,0 1 1 0 0,25-6 0 0 0,57-7 996 0 0,-42 8-780 0 0,420-67 2100 0 0,-256 44-2640 0 0,-17-4-3793 0 0,-182 34 2322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11519 0 0,'0'0'887'0'0,"1"-2"-583"0"0,10-4 451 0 0,-1 1 1 0 0,1-1-1 0 0,0 2 0 0 0,12-4 1 0 0,51-13 1335 0 0,-30 10-2107 0 0,78-25 420 0 0,387-102 1299 0 0,-449 126-1691 0 0,63-5 0 0 0,-106 16-320 0 0,29 2 0 0 0,-5 5-3091 0 0,-28-3-2752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10135 0 0,'0'0'7386'0'0,"0"3"-6940"0"0,1 2-303 0 0,0 0-1 0 0,-1 0 0 0 0,0 0 1 0 0,0 0-1 0 0,0 0 1 0 0,0 0-1 0 0,-1 0 1 0 0,0 0-1 0 0,0 0 0 0 0,-1 0 1 0 0,-2 7-1 0 0,-5 8 167 0 0,-15 27 0 0 0,12-24-198 0 0,-225 428 153 0 0,236-449-392 0 0,-11 22-439 0 0,7-7-4797 0 0,3-5-927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591 153 6911 0 0,'38'-40'646'0'0,"-29"31"684"0"0,1 0 0 0 0,-1-1 0 0 0,-1 0 0 0 0,0 0 1 0 0,9-15-1 0 0,-12 10-370 0 0,-5 14-440 0 0,-5-7 1083 0 0,2 6-1489 0 0,-1 0 0 0 0,1 0 1 0 0,-1 0-1 0 0,0 1 1 0 0,0-1-1 0 0,0 1 1 0 0,1 0-1 0 0,-1 1 1 0 0,0-1-1 0 0,0 0 1 0 0,0 1-1 0 0,0 0 1 0 0,0 0-1 0 0,-7 1 0 0 0,-7 1 35 0 0,-34 10-1 0 0,36-8-39 0 0,-46 11 121 0 0,-175 53-20 0 0,236-68-210 0 0,-41 15 0 0 0,-66 34 0 0 0,89-39-12 0 0,10-6 17 0 0,0 1 0 0 0,1 0 0 0 0,0 0 1 0 0,-9 8-1 0 0,15-12-12 0 0,1 1 0 0 0,-1-1 0 0 0,0 1 1 0 0,1 0-1 0 0,0 0 0 0 0,-1 0 0 0 0,1 0 0 0 0,0 0 0 0 0,0 0 0 0 0,0 0 1 0 0,0 0-1 0 0,0 0 0 0 0,1 1 0 0 0,-1-1 0 0 0,1 0 0 0 0,-1 0 0 0 0,1 1 1 0 0,0-1-1 0 0,0 0 0 0 0,0 1 0 0 0,0-1 0 0 0,1 3 0 0 0,-1-3-9 0 0,1 0-1 0 0,0 0 0 0 0,0 0 1 0 0,0-1-1 0 0,0 1 1 0 0,0 0-1 0 0,1-1 0 0 0,-1 1 1 0 0,0-1-1 0 0,1 1 1 0 0,-1-1-1 0 0,1 1 0 0 0,1 0 1 0 0,1 1-25 0 0,7 6-20 0 0,1 0-1 0 0,0-1 1 0 0,1-1 0 0 0,0 0 0 0 0,15 6 0 0 0,73 23 31 0 0,-81-30-4 0 0,26 9 102 0 0,0-1-104 0 0,62 28 0 0 0,-94-35 26 0 0,-1 0 1 0 0,-1 0 0 0 0,1 1 0 0 0,-1 1 0 0 0,-1 0 0 0 0,1 0 0 0 0,-2 1-1 0 0,1 1 1 0 0,8 12 0 0 0,-16-20 19 0 0,-1 0 0 0 0,0 1 1 0 0,1-1-1 0 0,-2 1 0 0 0,1 0 0 0 0,0-1 0 0 0,-1 1 0 0 0,0 0 1 0 0,0 0-1 0 0,0 0 0 0 0,0 0 0 0 0,0 0 0 0 0,-1 0 0 0 0,0 0 0 0 0,0 0 1 0 0,0 0-1 0 0,0 0 0 0 0,-1 0 0 0 0,0 0 0 0 0,0 0 0 0 0,0 0 0 0 0,-1 4 1 0 0,-1-1 48 0 0,-1 0 1 0 0,0 0 0 0 0,0 0 0 0 0,0-1 0 0 0,0 0 0 0 0,-1 0 0 0 0,0 0 0 0 0,-1 0-1 0 0,1-1 1 0 0,-12 9 0 0 0,1-3-16 0 0,1-1-1 0 0,-2 0 0 0 0,1-1 1 0 0,-1 0-1 0 0,-1-2 1 0 0,1 0-1 0 0,-1-1 0 0 0,-34 7 1 0 0,32-9 25 0 0,-1-1 0 0 0,1 0 0 0 0,-1-2 1 0 0,-36-2-1 0 0,50 0-47 0 0,-1 0 0 0 0,1 0 0 0 0,0-1-1 0 0,1 0 1 0 0,-1 0 0 0 0,0-1 0 0 0,-10-5 0 0 0,13 5-3 0 0,0 1 1 0 0,1-1-1 0 0,-1 0 0 0 0,0 0 1 0 0,1-1-1 0 0,0 1 0 0 0,0-1 0 0 0,0 0 1 0 0,0 1-1 0 0,0-1 0 0 0,1 0 1 0 0,-4-8-1 0 0,4 7 37 0 0,1-1 0 0 0,-1 0 0 0 0,1 0 0 0 0,0-1-1 0 0,1 1 1 0 0,-1 0 0 0 0,1 0 0 0 0,0 0 0 0 0,1 0 0 0 0,-1 0 0 0 0,1-1 0 0 0,1 1 0 0 0,-1 0 0 0 0,1 0 0 0 0,0 1 0 0 0,5-11 0 0 0,3-4-32 0 0,0 0 1 0 0,2 1 0 0 0,17-22-1 0 0,-18 26-31 0 0,2 1-1 0 0,-1 0 0 0 0,2 1 1 0 0,0 1-1 0 0,1 0 1 0 0,17-11-1 0 0,100-50 39 0 0,-97 56-9 0 0,0-1-1 0 0,-2-2 1 0 0,46-35-1 0 0,-77 53-43 0 0,0 1 0 0 0,0-2 0 0 0,0 1 0 0 0,0 0 0 0 0,0 0 0 0 0,0 0 1 0 0,0-1-1 0 0,-1 1 0 0 0,1-1 0 0 0,-1 0 0 0 0,0 1 0 0 0,2-6 0 0 0,-3 6-23 0 0,0 1 0 0 0,1-1 0 0 0,-1 1 0 0 0,-1-1 0 0 0,1 1 0 0 0,0-1 0 0 0,0 1 0 0 0,0-1 0 0 0,-1 1 0 0 0,1-1 0 0 0,-1 1 0 0 0,1-1-1 0 0,-1 1 1 0 0,0 0 0 0 0,1-1 0 0 0,-1 1 0 0 0,0 0 0 0 0,0 0 0 0 0,0-1 0 0 0,0 1 0 0 0,0 0 0 0 0,0 0 0 0 0,0 0 0 0 0,0 0 0 0 0,-3-1 0 0 0,0 0-299 0 0,1 0 0 0 0,0 1 0 0 0,-1-1-1 0 0,1 1 1 0 0,-1 0 0 0 0,1 0 0 0 0,-1 0 0 0 0,1 1-1 0 0,-1-1 1 0 0,0 1 0 0 0,0 0 0 0 0,-3 0 0 0 0,-6 0-6118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11487 0 0,'0'0'1040'0'0,"-11"1"168"0"0,2 5-892 0 0,0 0 0 0 0,0 0 0 0 0,0 1 0 0 0,1 0 0 0 0,0 1-1 0 0,0 0 1 0 0,1 0 0 0 0,0 0 0 0 0,-9 15 0 0 0,-72 125 765 0 0,-100 149-747 0 0,164-266-340 0 0,23-29-68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83 408 6015 0 0,'-1'2'274'0'0,"-12"22"387"0"0,0 0 0 0 0,-32 39 6473 0 0,37-68-5729 0 0,8 2-1306 0 0,-1 0-1 0 0,0 0 1 0 0,1 0 0 0 0,-1 0 0 0 0,1-1-1 0 0,0 1 1 0 0,0 0 0 0 0,0 0 0 0 0,1 0 0 0 0,-1 0-1 0 0,1 0 1 0 0,0 0 0 0 0,0 0 0 0 0,1-4-1 0 0,4-7 153 0 0,12-23 0 0 0,-8 19-186 0 0,13-23-8 0 0,2 1 0 0 0,2 1 0 0 0,47-54 0 0 0,-52 68-35 0 0,1 2-1 0 0,38-31 1 0 0,-45 42-40 0 0,0 1 0 0 0,0 0 0 0 0,1 1 0 0 0,0 1 0 0 0,28-10 0 0 0,-37 17 18 0 0,0-1 0 0 0,0 2 0 0 0,0-1 0 0 0,0 1 0 0 0,1 1 0 0 0,-1-1 0 0 0,0 1 0 0 0,0 1 0 0 0,1-1 0 0 0,-1 1 0 0 0,0 1 0 0 0,14 4 0 0 0,-16-4 0 0 0,1 1 0 0 0,-1-1 0 0 0,1 1 0 0 0,-1 1 0 0 0,0-1 0 0 0,0 1 0 0 0,0 0 0 0 0,-1 1 0 0 0,0-1 0 0 0,0 1 0 0 0,0 0 0 0 0,0 0 0 0 0,-1 1 0 0 0,1 0 0 0 0,3 6 0 0 0,-8-11 0 0 0,7 11 3 0 0,-1-1-1 0 0,0 1 0 0 0,0 0 0 0 0,-2 1 0 0 0,6 19 1 0 0,-10-28 0 0 0,0 0 1 0 0,0 0 0 0 0,0 0 0 0 0,-1 0-1 0 0,1 0 1 0 0,-1 0 0 0 0,0 0-1 0 0,0 0 1 0 0,0-1 0 0 0,-1 1 0 0 0,0 0-1 0 0,1-1 1 0 0,-1 1 0 0 0,0-1 0 0 0,-1 1-1 0 0,1-1 1 0 0,-5 5 0 0 0,-4 3 11 0 0,1-1 0 0 0,-2 0-1 0 0,-17 12 1 0 0,-180 116 72 0 0,128-86-15 0 0,21-15-40 0 0,-76 35 0 0 0,124-67 11 0 0,6-3-245 0 0,5-5 48 0 0,5-3-173 0 0,-4 6 288 0 0,3-3-412 0 0,1-1 0 0 0,-1 1-1 0 0,1 0 1 0 0,0 0 0 0 0,8-4-1 0 0,7-6-5220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345 210 9671 0 0,'0'0'875'0'0,"0"1"-719"0"0,2 14 8929 0 0,3-17-10265 0 0,0-1 1302 0 0,0 0 0 0 0,0 0-1 0 0,-1 0 1 0 0,1 0 0 0 0,-1-1 0 0 0,0 0-1 0 0,0 1 1 0 0,0-2 0 0 0,6-7 0 0 0,-2 1-37 0 0,0-1-1 0 0,10-23 1 0 0,-15 29-78 0 0,-1 1 0 0 0,0-1 0 0 0,0-1-1 0 0,-1 1 1 0 0,0 0 0 0 0,0 0 0 0 0,0 0 0 0 0,-1-1-1 0 0,1 1 1 0 0,-2 0 0 0 0,0-9 0 0 0,1 13-13 0 0,-1 0 1 0 0,1 0-1 0 0,-1 0 1 0 0,1 0 0 0 0,-1 1-1 0 0,0-1 1 0 0,0 0-1 0 0,1 0 1 0 0,-1 1-1 0 0,-1-1 1 0 0,1 0-1 0 0,0 1 1 0 0,0-1 0 0 0,-1 1-1 0 0,1-1 1 0 0,0 1-1 0 0,-1 0 1 0 0,0 0-1 0 0,1-1 1 0 0,-1 1 0 0 0,0 0-1 0 0,1 0 1 0 0,-1 1-1 0 0,0-1 1 0 0,0 0-1 0 0,0 1 1 0 0,0-1-1 0 0,0 1 1 0 0,1-1 0 0 0,-1 1-1 0 0,0 0 1 0 0,0 0-1 0 0,0 0 1 0 0,0 0-1 0 0,0 0 1 0 0,0 1-1 0 0,0-1 1 0 0,0 0 0 0 0,-2 2-1 0 0,-8 1-43 0 0,0 1 0 0 0,0 0-1 0 0,1 1 1 0 0,0 1 0 0 0,-21 12 0 0 0,7-3-29 0 0,-8 4 37 0 0,1 1 1 0 0,-49 42 0 0 0,64-47 22 0 0,0 2 0 0 0,0 0 1 0 0,2 0-1 0 0,0 2 1 0 0,-18 30-1 0 0,31-46 34 0 0,1-1 0 0 0,-1 1 0 0 0,1 0 0 0 0,0 0 0 0 0,0 0 0 0 0,0 0 0 0 0,0 0 0 0 0,0 1 0 0 0,1-1 0 0 0,-1 0 0 0 0,1 5 0 0 0,0-7-9 0 0,0 1 0 0 0,1-1 0 0 0,-1 0 0 0 0,0 0 0 0 0,1 0 1 0 0,-1 0-1 0 0,1 0 0 0 0,-1 0 0 0 0,1 0 0 0 0,0 0 0 0 0,-1 0 0 0 0,1 0 0 0 0,0 0 0 0 0,0 0 0 0 0,-1 0 0 0 0,1-1 0 0 0,0 1 0 0 0,0 0 0 0 0,0-1 0 0 0,0 1 0 0 0,0 0 0 0 0,0-1 1 0 0,0 1-1 0 0,0-1 0 0 0,1 0 0 0 0,-1 1 0 0 0,0-1 0 0 0,0 0 0 0 0,0 0 0 0 0,0 1 0 0 0,0-1 0 0 0,1 0 0 0 0,1-1 0 0 0,4 1 9 0 0,-1 0-1 0 0,1-1 1 0 0,0 0-1 0 0,-1 0 1 0 0,1 0 0 0 0,0-1-1 0 0,-1 0 1 0 0,9-5-1 0 0,6-2 31 0 0,21-15 0 0 0,-16 9-30 0 0,-1-1 0 0 0,-1-1 0 0 0,38-35 0 0 0,-29 23-16 0 0,-33 29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0,1 1 0 0 0,-1-1 0 0 0,0 0 0 0 0,0 0 0 0 0,0 0 0 0 0,0 0 0 0 0,0 0 0 0 0,0 0 0 0 0,0 0 0 0 0,0 0 0 0 0,0 0 0 0 0,0 0 0 0 0,0 0 0 0 0,0 0 0 0 0,0 0 0 0 0,0 0 0 0 0,0 0 0 0 0,1 0 0 0 0,-1 0 0 0 0,0 0 0 0 0,0 0 0 0 0,0 0 0 0 0,0 0 0 0 0,0-1 0 0 0,0 1 0 0 0,0 0 0 0 0,0 0 0 0 0,0 0 0 0 0,0 0 0 0 0,0 0 0 0 0,0 0 0 0 0,0 0 0 0 0,0 0 0 0 0,-2 9 0 0 0,-5 11 0 0 0,0-5 42 0 0,4-8-16 0 0,0 0-1 0 0,0 0 1 0 0,0 0-1 0 0,1 0 0 0 0,0 0 1 0 0,1 1-1 0 0,-2 10 1 0 0,3-17-27 0 0,0-1 0 0 0,0 1 0 0 0,1-1 0 0 0,-1 1 0 0 0,0-1 0 0 0,0 1 0 0 0,0-1 0 0 0,1 1 0 0 0,-1-1 0 0 0,0 1 0 0 0,1-1 0 0 0,-1 1 0 0 0,0-1 0 0 0,1 1 0 0 0,-1-1 0 0 0,1 0 1 0 0,-1 1-1 0 0,1-1 0 0 0,-1 1 0 0 0,1-1 0 0 0,-1 0 0 0 0,1 0 0 0 0,-1 1 0 0 0,1-1 0 0 0,-1 0 0 0 0,1 0 0 0 0,0 0 0 0 0,15 3-302 0 0,-4-4-587 0 0,-1-1 0 0 0,0 0 1 0 0,0-1-1 0 0,0 0 0 0 0,20-9 0 0 0,-7 3-352 0 0,14-3-933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21 446 5527 0 0,'0'0'423'0'0,"0"2"-278"0"0,12 23 14654 0 0,-9-31-15639 0 0,-2 4 916 0 0,-1 0-1 0 0,1 0 1 0 0,-1 0 0 0 0,1-1 0 0 0,-1 1 0 0 0,0 0-1 0 0,0-1 1 0 0,0 1 0 0 0,0 0 0 0 0,0 0 0 0 0,-1-1-1 0 0,1 1 1 0 0,-2-4 0 0 0,-14-29 622 0 0,6 14-320 0 0,8 17-332 0 0,1 1-1 0 0,-1-1 0 0 0,1 0 0 0 0,0 0 1 0 0,0 0-1 0 0,0 0 0 0 0,1 0 1 0 0,0 1-1 0 0,-1-1 0 0 0,1 0 1 0 0,1 0-1 0 0,-1 0 0 0 0,0 0 1 0 0,1 0-1 0 0,0 0 0 0 0,0 0 1 0 0,0 0-1 0 0,1 1 0 0 0,-1-1 1 0 0,1 0-1 0 0,0 1 0 0 0,0 0 1 0 0,0-1-1 0 0,0 1 0 0 0,0 0 1 0 0,1 0-1 0 0,0 0 0 0 0,-1 0 1 0 0,7-4-1 0 0,20-15 97 0 0,0 1-1 0 0,1 2 1 0 0,2 2 0 0 0,33-15-1 0 0,29-17-238 0 0,-45 20-170 0 0,23-13-172 0 0,-22 18-6443 0 0,-32 17-253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13359 0 0,'0'0'9345'0'0,"-2"1"-9027"0"0,-1 1-286 0 0,1 1-1 0 0,-1-1 1 0 0,1 1 0 0 0,-1-1 0 0 0,1 1-1 0 0,0 0 1 0 0,0 0 0 0 0,1 0 0 0 0,-1 0-1 0 0,0 0 1 0 0,1 0 0 0 0,0 0 0 0 0,0 0-1 0 0,-2 7 1 0 0,-1 9-61 0 0,-3 25 0 0 0,6-37 52 0 0,-4 50-34 0 0,7 109-1 0 0,0-120-25 0 0,38 531-589 0 0,-5-119-776 0 0,-33-370 1246 0 0,-4 1 0 0 0,-4-1 0 0 0,-4 0 0 0 0,-37 148 0 0 0,39-206 355 0 0,5-18-74 0 0,-1 0 1 0 0,2 0-1 0 0,-1 1 0 0 0,1 17 1 0 0,0-1 124 0 0,2-29-248 0 0,0 0 0 0 0,0 0 0 0 0,0 0 0 0 0,0 0-1 0 0,0 0 1 0 0,0 0 0 0 0,0 0 0 0 0,0 1 0 0 0,0-1 0 0 0,0 0 0 0 0,0 0 0 0 0,0 0-1 0 0,0 0 1 0 0,0 0 0 0 0,0 0 0 0 0,0 0 0 0 0,0 0 0 0 0,0 1 0 0 0,0-1-1 0 0,0 0 1 0 0,0 0 0 0 0,0 0 0 0 0,0 0 0 0 0,0 0 0 0 0,0 0 0 0 0,0 0-1 0 0,0 0 1 0 0,1 0 0 0 0,-1 0 0 0 0,0 0 0 0 0,0 1 0 0 0,0-1 0 0 0,0 0-1 0 0,0 0 1 0 0,0 0 0 0 0,0 0 0 0 0,0 0 0 0 0,0 0 0 0 0,0 0 0 0 0,1 0-1 0 0,-1 0 1 0 0,0 0 0 0 0,0 0 0 0 0,0 0 0 0 0,0 0 0 0 0,0 0 0 0 0,0 0 0 0 0,3 1-24 0 0,-1-1 0 0 0,0 1 1 0 0,1-1-1 0 0,-1 0 0 0 0,0 0 1 0 0,1 0-1 0 0,-1 0 1 0 0,0 0-1 0 0,1 0 0 0 0,-1 0 1 0 0,0-1-1 0 0,1 1 0 0 0,-1-1 1 0 0,0 0-1 0 0,0 0 1 0 0,0 0-1 0 0,0 0 0 0 0,4-2 1 0 0,0-2-235 0 0,0 1 1 0 0,-1-1 0 0 0,0 1-1 0 0,0-2 1 0 0,7-7 0 0 0,12-18-740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 12551 0 0,'0'0'282'0'0,"-5"-7"383"0"0,-6-16 4763 0 0,13 24-5267 0 0,4 4-55 0 0,1 1-1 0 0,-1-1 1 0 0,0 1-1 0 0,-1 1 1 0 0,1-1 0 0 0,-1 1-1 0 0,0 0 1 0 0,-1 0-1 0 0,0 0 1 0 0,0 1-1 0 0,3 8 1 0 0,71 161 1323 0 0,32 64-470 0 0,53 69-537 0 0,-87-188-390 0 0,-63-103 2 0 0,2 0 0 0 0,0-1 1 0 0,1-1-1 0 0,20 16 0 0 0,-31-28-7 0 0,1-1 1 0 0,1 0-1 0 0,-1 0 0 0 0,8 3 1 0 0,-12-5-22 0 0,1-1 0 0 0,0 0 0 0 0,0 0 0 0 0,0 0 0 0 0,0 0-1 0 0,1-1 1 0 0,-1 0 0 0 0,0 1 0 0 0,0-1 0 0 0,0 0 0 0 0,5-1 0 0 0,-7 1-171 0 0,0 0-1 0 0,0-1 1 0 0,0 1 0 0 0,0-1-1 0 0,-1 1 1 0 0,1-1 0 0 0,0 1 0 0 0,0-1-1 0 0,0 0 1 0 0,-1 1 0 0 0,1-1-1 0 0,0 0 1 0 0,-1 0 0 0 0,1 0-1 0 0,0 1 1 0 0,-1-1 0 0 0,1 0-1 0 0,-1 0 1 0 0,1 0 0 0 0,-1 0-1 0 0,0 0 1 0 0,1 0 0 0 0,-1-1-1 0 0,0-9-1210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6 3679 0 0,'-5'-6'14603'0'0,"4"8"-14514"0"0,0 0 1 0 0,0-1-1 0 0,0 1 0 0 0,1 0 1 0 0,-1-1-1 0 0,1 1 0 0 0,-1 0 1 0 0,1 0-1 0 0,0 1 0 0 0,-2 6 127 0 0,-28 95 787 0 0,-64 146 0 0 0,66-190-904 0 0,-125 251 162 0 0,133-274-345 0 0,-90 154 290 0 0,-14-11-1544 0 0,123-179 44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31 153 10591 0 0,'-1'-2'108'0'0,"0"1"0"0"0,0-1 0 0 0,-1 0 0 0 0,1 0 0 0 0,-1 1 0 0 0,1-1 0 0 0,-1 1 0 0 0,0-1 0 0 0,1 1 0 0 0,-15-6 10659 0 0,17 6-10318 0 0,17-4-47 0 0,0 0 0 0 0,1 1 0 0 0,32-2 0 0 0,-21 2-221 0 0,159-31 344 0 0,68-7-452 0 0,-224 39-1205 0 0,-1-1 0 0 0,41-11 0 0 0,-40 10-2329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128 516 919 0 0,'0'0'22205'0'0,"-1"2"-21931"0"0,-50 89 631 0 0,38-69-1011 0 0,1 0 0 0 0,1 0 0 0 0,1 1 0 0 0,1 0 0 0 0,-10 42 0 0 0,17-41-2332 0 0,13-23-933 0 0,2-4 1496 0 0</inkml:trace>
  <inkml:trace contextRef="#ctx0" brushRef="#br0" timeOffset="1">561 0 13159 0 0,'0'0'1187'0'0,"-2"2"-974"0"0,0 2-133 0 0,-1 0 0 0 0,1 0 1 0 0,0 1-1 0 0,0-1 0 0 0,0 0 0 0 0,0 1 0 0 0,1-1 0 0 0,0 1 0 0 0,0 0 0 0 0,0-1 0 0 0,0 1 1 0 0,1 0-1 0 0,0 0 0 0 0,0-1 0 0 0,0 1 0 0 0,1 0 0 0 0,-1 0 0 0 0,1-1 0 0 0,0 1 0 0 0,1 0 0 0 0,-1-1 1 0 0,1 1-1 0 0,0-1 0 0 0,3 6 0 0 0,2 6-139 0 0,7 11-4549 0 0,-7-15-504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396 145 10799 0 0,'0'0'1695'0'0,"2"-9"-500"0"0,-1-1-335 0 0,1 0 0 0 0,0 1 1 0 0,1-1-1 0 0,0 1 0 0 0,6-11 1 0 0,5-15 951 0 0,-12 12-1164 0 0,-2 21-306 0 0,-2 1-212 0 0,-1 0-113 0 0,0 0-1 0 0,-1 0 0 0 0,1 0 1 0 0,0 0-1 0 0,-1 0 0 0 0,1 1 1 0 0,-1-1-1 0 0,1 1 1 0 0,-1 0-1 0 0,1 0 0 0 0,-1 1 1 0 0,1-1-1 0 0,-1 0 0 0 0,1 1 1 0 0,0 0-1 0 0,-6 2 1 0 0,-7 3-25 0 0,1 0 1 0 0,-17 10-1 0 0,-50 30-18 0 0,-85 63-1 0 0,162-105 21 0 0,-1 0 1 0 0,1 1 0 0 0,0-1-1 0 0,0 1 1 0 0,1 0 0 0 0,-1 0-1 0 0,1 0 1 0 0,0 1 0 0 0,-3 6-1 0 0,6-10 5 0 0,0 0 0 0 0,0 0 0 0 0,0 0-1 0 0,0 1 1 0 0,1-1 0 0 0,-1 0-1 0 0,1 0 1 0 0,0 1 0 0 0,0-1 0 0 0,0 0-1 0 0,0 1 1 0 0,0-1 0 0 0,0 0-1 0 0,0 1 1 0 0,1-1 0 0 0,-1 0 0 0 0,1 1-1 0 0,0-1 1 0 0,-1 0 0 0 0,1 0-1 0 0,0 0 1 0 0,1 0 0 0 0,-1 0 0 0 0,0 0-1 0 0,0 0 1 0 0,1 0 0 0 0,-1 0-1 0 0,4 3 1 0 0,1-1 10 0 0,-1 1 1 0 0,1-1-1 0 0,0 0 0 0 0,0 0 0 0 0,1-1 1 0 0,-1 0-1 0 0,1 0 0 0 0,-1-1 0 0 0,1 1 1 0 0,0-1-1 0 0,0-1 0 0 0,0 1 0 0 0,0-1 1 0 0,0-1-1 0 0,1 1 0 0 0,7-1 1 0 0,2-1 18 0 0,0 0 1 0 0,0-2 0 0 0,0 0 0 0 0,0 0 0 0 0,25-10 0 0 0,-38 12-20 0 0,-1 0 0 0 0,1-1 1 0 0,-1 1-1 0 0,0-1 0 0 0,0 0 0 0 0,1 1 0 0 0,-1-2 1 0 0,-1 1-1 0 0,1 0 0 0 0,0 0 0 0 0,3-5 1 0 0,-1 1 28 0 0,-2-1 1 0 0,1 0 0 0 0,-1 1 0 0 0,0-1 0 0 0,0 0 0 0 0,-1 0-1 0 0,3-12 1 0 0,-5 18-119 0 0,-1 2 67 0 0,0 1 1 0 0,0 0-1 0 0,0-1 0 0 0,0 1 0 0 0,0 0 0 0 0,1 0 0 0 0,-1 0 1 0 0,0 0-1 0 0,1-1 0 0 0,-1 4 0 0 0,1-4-2 0 0,-1 4-14 0 0,-2 7 50 0 0,0 0-1 0 0,-1 18 0 0 0,3-26-55 0 0,1-1-1 0 0,0 0 1 0 0,0 1-1 0 0,1-1 1 0 0,-1 0-1 0 0,1 0 1 0 0,0 1 0 0 0,-1-1-1 0 0,1 0 1 0 0,0 0-1 0 0,1 0 1 0 0,-1 0-1 0 0,1 0 1 0 0,2 4-1 0 0,-3-6-23 0 0,0 0 0 0 0,0 0 0 0 0,0 0-1 0 0,0 0 1 0 0,0-1 0 0 0,0 1 0 0 0,0 0 0 0 0,0-1-1 0 0,0 1 1 0 0,1 0 0 0 0,-1-1 0 0 0,0 0 0 0 0,0 1 0 0 0,0-1-1 0 0,1 0 1 0 0,-1 1 0 0 0,0-1 0 0 0,2 0 0 0 0,1 0-283 0 0,-1 0 0 0 0,0-1 0 0 0,1 1 0 0 0,-1-1 0 0 0,0 1 0 0 0,4-2 0 0 0,13-7-1324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1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44 5063 0 0,'8'-6'458'0'0,"19"-18"-532"0"0,-15 10 11911 0 0,-15 22-6984 0 0,-1 4-2839 0 0,-18 47-2663 0 0,-23 33 1373 0 0,-21 54-143 0 0,38-68-457 0 0,-86 266 13 0 0,37-95 13 0 0,74-242-123 0 0,-5 25-16 0 0,8-31-96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3223 0 0,'0'0'8607'0'0,"-2"1"-7598"0"0,1-1-842 0 0,0 0 0 0 0,0 1-1 0 0,0 0 1 0 0,0-1 0 0 0,0 1-1 0 0,0 0 1 0 0,0-1 0 0 0,0 1 0 0 0,0 0-1 0 0,1 0 1 0 0,-1 0 0 0 0,0 0-1 0 0,0 0 1 0 0,1 0 0 0 0,-1 0-1 0 0,1 0 1 0 0,-1 0 0 0 0,1 0-1 0 0,-1 0 1 0 0,0 2 0 0 0,-9 33-62 0 0,5-16 433 0 0,-32 88 94 0 0,-61 123 0 0 0,55-144-839 0 0,-5-1 0 0 0,-3-3-1 0 0,-91 112 1 0 0,135-186 173 0 0,2-3-1 0 0,0 0 1 0 0,-1-1-1 0 0,1 0 1 0 0,-9 6-1 0 0,3-3 23 0 0,2-4 23 0 0,9-4-1 0 0,-1 0-1 0 0,1 0 1 0 0,0 0 0 0 0,-1 0-1 0 0,1 0 1 0 0,0 0-1 0 0,-1 0 1 0 0,1 0 0 0 0,0 0-1 0 0,-1 0 1 0 0,1-1 0 0 0,0 1-1 0 0,0 0 1 0 0,-1 0 0 0 0,1 0-1 0 0,0-1 1 0 0,-1 1 0 0 0,1 0-1 0 0,0 0 1 0 0,0-1 0 0 0,0 1-1 0 0,-1 0 1 0 0,1-1 0 0 0,0 1-1 0 0,0 0 1 0 0,0 0 0 0 0,0-1-1 0 0,-1 1 1 0 0,1 0 0 0 0,0-1-1 0 0,0 1 1 0 0,0 0-1 0 0,0-1 1 0 0,0 1 0 0 0,0-1-1 0 0,-2-14 232 0 0,8-7-112 0 0,-5 20 959 0 0,2 1-1059 0 0,1 1 0 0 0,-1-1-1 0 0,1 0 1 0 0,-1 0 0 0 0,0-1-1 0 0,4-1 1 0 0,9-3 50 0 0,175-41 887 0 0,-189 46-956 0 0,36-6 362 0 0,40-1 1 0 0,-54 6-223 0 0,-22 1-142 0 0,-1 1 0 0 0,1 0 0 0 0,-1 0 0 0 0,1 0 0 0 0,-1 0 0 0 0,1 0 0 0 0,-1 0 0 0 0,1 0 0 0 0,-1 1 0 0 0,2 0 0 0 0,28 6 140 0 0,-1-3-135 0 0,-8 1-13 0 0,-16-4-47 0 0,-4-1-53 0 0,1 1-1 0 0,-1-1 1 0 0,1 1-1 0 0,-1-1 0 0 0,1 1 1 0 0,-1 0-1 0 0,0 0 1 0 0,1 0-1 0 0,-1 0 0 0 0,3 3 1 0 0,-4-3-237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11 164 1375 0 0,'-5'7'14424'0'0,"14"-2"-14060"0"0,0 0 1 0 0,0-1-1 0 0,1 0 0 0 0,-1-1 0 0 0,1 0 0 0 0,0 0 0 0 0,18 2 0 0 0,-5-2 71 0 0,0-2-1 0 0,34-1 0 0 0,-46-1-368 0 0,1 0 0 0 0,-1-1 0 0 0,1 0 0 0 0,-1-1 0 0 0,0 0 0 0 0,0-1 0 0 0,0-1 0 0 0,-1 1 0 0 0,13-9 0 0 0,-18 10-84 0 0,-1 0 0 0 0,0 0 1 0 0,0 0-1 0 0,0-1 0 0 0,0 0 1 0 0,-1 1-1 0 0,1-2 0 0 0,-1 1 1 0 0,5-9-1 0 0,-6 10-49 0 0,-1-1-1 0 0,1 0 1 0 0,-1 1-1 0 0,0-1 1 0 0,0 0 0 0 0,-1 0-1 0 0,1 0 1 0 0,-1 1-1 0 0,1-1 1 0 0,-1 0 0 0 0,-1 0-1 0 0,1 0 1 0 0,0 0 0 0 0,-3-7-1 0 0,3 8-2 0 0,-1 0 0 0 0,0 0 0 0 0,-1 0 0 0 0,1 0 0 0 0,0 0 1 0 0,-1 0-1 0 0,1 1 0 0 0,-1-1 0 0 0,0 0 0 0 0,0 1 0 0 0,0-1 0 0 0,0 1 0 0 0,-1 0 0 0 0,1 0 0 0 0,-1 0 0 0 0,1 0 0 0 0,-1 0 0 0 0,0 0 0 0 0,1 1 0 0 0,-1-1 0 0 0,0 1 0 0 0,0 0 0 0 0,0 0 0 0 0,-6-1 1 0 0,3 0-6 0 0,-1 2 1 0 0,1-1 0 0 0,-1 1-1 0 0,0 0 1 0 0,1 0 0 0 0,-1 1 0 0 0,1 0-1 0 0,-1 0 1 0 0,1 1 0 0 0,0-1 0 0 0,-8 4-1 0 0,-8 3 94 0 0,0 2-1 0 0,1 0 0 0 0,-36 23 1 0 0,46-26 54 0 0,1 1 0 0 0,1 0 1 0 0,-1 1-1 0 0,1 0 1 0 0,1 0-1 0 0,0 1 1 0 0,-14 20-1 0 0,19-24-10 0 0,0 0-1 0 0,0 1 1 0 0,0-1-1 0 0,0 1 1 0 0,1 0-1 0 0,1 0 1 0 0,-1 0-1 0 0,1 0 1 0 0,0 0-1 0 0,0 0 1 0 0,1 0-1 0 0,0 0 1 0 0,0 1-1 0 0,1-1 1 0 0,2 10 0 0 0,-1-10 98 0 0,0 1 1 0 0,0-1-1 0 0,1 0 1 0 0,0 0-1 0 0,0 0 1 0 0,0-1-1 0 0,6 7 1 0 0,-8-10-107 0 0,1 0 0 0 0,0-1 0 0 0,1 1 0 0 0,-1-1 0 0 0,0 1 0 0 0,1-1 0 0 0,-1 0 0 0 0,1 0 0 0 0,0-1 0 0 0,0 1 0 0 0,0 0 0 0 0,0-1 0 0 0,0 0 0 0 0,0 1 0 0 0,0-1 0 0 0,0 0 0 0 0,0-1 0 0 0,5 2 0 0 0,11-1 92 0 0,-3 1-28 0 0,-1-2 1 0 0,32-1-1 0 0,107-21-121 0 0,-144 21-215 0 0,1 0-992 0 0,0-1 0 0 0,0 0 0 0 0,-1-1 0 0 0,18-6 0 0 0,-18 4-519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25 8751 0 0,'1'-1'399'0'0,"10"-23"9014"0"0,-17 34-9273 0 0,-6 8 122 0 0,2 0 0 0 0,-15 39 1 0 0,-10 45-34 0 0,16-43-93 0 0,-39 125 150 0 0,-34 91-100 0 0,24-120-2715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13039 0 0,'0'0'6286'0'0,"1"1"-5582"0"0,3 4-418 0 0,0 0 0 0 0,0-1 1 0 0,1 0-1 0 0,-1 0 0 0 0,1 0 1 0 0,0-1-1 0 0,0 0 0 0 0,0 0 1 0 0,0 0-1 0 0,1 0 1 0 0,7 2-1 0 0,-4-3-102 0 0,-1 1-1 0 0,1-2 1 0 0,0 1 0 0 0,0-1 0 0 0,0-1 0 0 0,17 0-1 0 0,4-4-103 0 0,-1-1 0 0 0,1-2-1 0 0,42-14 1 0 0,-63 18-18 0 0,38-12-81 0 0,124-34-339 0 0,-157 46-634 0 0,0 0 0 0 0,26 0 0 0 0,-25 3-924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2759 0 0,'-6'-10'10191'0'0,"8"16"-7769"0"0,38 104 1556 0 0,-16-62-3235 0 0,-9-14-415 0 0,2 0 1 0 0,2-1-1 0 0,1-1 0 0 0,27 33 0 0 0,-23-38-275 0 0,1-1 1 0 0,2-1-1 0 0,0-2 0 0 0,2 0 0 0 0,0-2 1 0 0,1-1-1 0 0,34 16 0 0 0,-39-24-1303 0 0,-23-11 899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11231 0 0,'0'0'6248'0'0,"-1"2"-5741"0"0,-42 61 523 0 0,-84 97 0 0 0,-167 172-286 0 0,205-231-293 0 0,-184 163 1 0 0,265-258-447 0 0,0 0 0 0 0,-1 0 1 0 0,-11 5-1 0 0,19-10 187 0 0,17-9-841 0 0,-6 5 446 0 0,105-52-4926 0 0,-65 35 3419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 4607 0 0,'0'0'10630'0'0,"-1"2"-9933"0"0,-17 29 690 0 0,-34 44 0 0 0,29-42-1038 0 0,2-5-139 0 0,0-2 0 0 0,-40 38 0 0 0,-57 40-60 0 0,36-35-33 0 0,-81 77 104 0 0,46-51 292 0 0,8-6-159 0 0,68-59-302 0 0,29-22 22 0 0,0 1 0 0 0,-14 13 1 0 0,28-23-82 0 0,0-1 1 0 0,0 1-1 0 0,0 0 1 0 0,0 0-1 0 0,1 0 1 0 0,-1 0 0 0 0,3 0-1 0 0,5-3-41 0 0,60-30-2071 0 0,-40 20 988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 6911 0 0,'11'-9'13325'0'0,"-10"9"-13206"0"0,-1 0 0 0 0,0 1 0 0 0,1-1 0 0 0,-1 1 0 0 0,0-1 0 0 0,0 0 0 0 0,1 1 0 0 0,-1-1 0 0 0,0 1-1 0 0,0-1 1 0 0,0 0 0 0 0,1 1 0 0 0,-1-1 0 0 0,0 1 0 0 0,0-1 0 0 0,0 1 0 0 0,0-1 0 0 0,0 1 0 0 0,0-1 0 0 0,0 1-1 0 0,-3 28-746 0 0,3-29 878 0 0,-8 37 147 0 0,-2-1 0 0 0,-2 0 0 0 0,-18 41 0 0 0,27-70-391 0 0,0-1-28 0 0,1 0 0 0 0,0 0 0 0 0,1 1 1 0 0,-1-1-1 0 0,0 7 0 0 0,2-11-637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6447 0 0,'0'0'8924'0'0,"0"3"-7985"0"0,2 3-708 0 0,-1 1 0 0 0,1 0 0 0 0,0-1 1 0 0,1 0-1 0 0,-1 1 0 0 0,1-1 0 0 0,1 0 0 0 0,-1 0 0 0 0,1 0 0 0 0,0-1 1 0 0,5 6-1 0 0,8 7 714 0 0,34 29 1 0 0,-30-30-499 0 0,18 21 1 0 0,-34-33-378 0 0,4 5 6 0 0,0 0 1 0 0,-1 0 0 0 0,11 19 0 0 0,-17-26-80 0 0,-1 0 0 0 0,1 0 0 0 0,-1 0 0 0 0,0 1 0 0 0,0-1 0 0 0,0 0 0 0 0,0 0 1 0 0,-1 1-1 0 0,1-1 0 0 0,-1 0 0 0 0,0 1 0 0 0,0-1 0 0 0,0 0 0 0 0,0 1 0 0 0,-1-1 0 0 0,1 0 0 0 0,-1 1 0 0 0,0-1 0 0 0,-2 5 0 0 0,-2 1-37 0 0,0 0 0 0 0,0-1 0 0 0,-1 1 0 0 0,0-1-1 0 0,-1-1 1 0 0,1 1 0 0 0,-1-1 0 0 0,-1 0 0 0 0,-13 10-1 0 0,-9 3-167 0 0,-43 22-1 0 0,54-32 121 0 0,-11 8-96 0 0,17-10-176 0 0,0-1 0 0 0,0 0 0 0 0,-1 0 1 0 0,0-1-1 0 0,-18 4 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0,'0'0'12538'0'0,"0"2"-12052"0"0,5 22 398 0 0,0 0 0 0 0,13 35 1 0 0,25 46 511 0 0,-19-48-897 0 0,-6-14-304 0 0,1-1 0 0 0,3 0 0 0 0,44 65 1 0 0,-50-87-177 0 0,0 0 1 0 0,1-1 0 0 0,1-1-1 0 0,0 0 1 0 0,2-2 0 0 0,0 0-1 0 0,1-1 1 0 0,29 16-1 0 0,-28-22-231 0 0,-20-8 63 0 0,-10-6-5321 0 0,0 1 3484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7831 0 0,'0'0'11898'0'0,"-1"2"-11646"0"0,0 3-156 0 0,0 0 1 0 0,-1-1 0 0 0,1 1 0 0 0,-1-1 0 0 0,-1 0 0 0 0,1 0 0 0 0,0 1 0 0 0,-5 4-1 0 0,-30 34 517 0 0,20-24-360 0 0,-124 130 609 0 0,47-53-739 0 0,54-54-38 0 0,-87 98 56 0 0,96-102-138 0 0,-49 77 0 0 0,75-105 7 0 0,-34 50-81 0 0,35-55-19 0 0,0 0 0 0 0,-1 0 0 0 0,1 0 0 0 0,-1 0 0 0 0,0-1 0 0 0,0 0-1 0 0,0 0 1 0 0,-8 4 0 0 0,12-7-62 0 0,16-7-3013 0 0,4-3 1962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40 4607 0 0,'0'0'11751'0'0,"0"2"-11270"0"0,-3 16 1449 0 0,3-17-1518 0 0,0 1-27 0 0,0 7 2169 0 0,1-10-2130 0 0,16-5 97 0 0,0-2 0 0 0,19-11-1 0 0,-18 8-337 0 0,32-12-1 0 0,-47 21-161 0 0,5 0 91 0 0,1 3-101 0 0,2 3-11 0 0,-9-3-9 0 0,0 1 0 0 0,0 0 0 0 0,0 0 0 0 0,0-1 0 0 0,-1 1 0 0 0,1 1 0 0 0,0-1 0 0 0,-1 0 0 0 0,0 0 0 0 0,1 0 0 0 0,-1 1 0 0 0,0-1 0 0 0,0 1 0 0 0,0-1 0 0 0,-1 1 0 0 0,1-1 0 0 0,0 1 0 0 0,-1 0 0 0 0,0-1 0 0 0,0 1 0 0 0,0 0 0 0 0,0-1 0 0 0,0 1 0 0 0,0-1 0 0 0,-1 1 0 0 0,1 0 0 0 0,-2 2 0 0 0,1 1-17 0 0,-1 0 0 0 0,0 1 1 0 0,0-1-1 0 0,-1-1 0 0 0,0 1 0 0 0,0 0 0 0 0,0-1 1 0 0,-1 1-1 0 0,0-1 0 0 0,-5 6 0 0 0,-76 84-230 0 0,-5 11 256 0 0,73-84 0 0 0,12-17 0 0 0,0 0 0 0 0,-5 23 0 0 0,5-14-3 0 0,6-11 5 0 0,-1-1 15 0 0,0 0 59 0 0,1 0 0 0 0,1 5-4 0 0,-1-5 9 0 0,0-1 38 0 0,3 1-90 0 0,-1 0 0 0 0,0 0 0 0 0,1 0 0 0 0,0 0-1 0 0,-1 0 1 0 0,1-1 0 0 0,0 0 0 0 0,0 0 0 0 0,-1 0 0 0 0,1 0 0 0 0,0 0-1 0 0,0-1 1 0 0,0 0 0 0 0,0 0 0 0 0,8 0 0 0 0,4-3 0 0 0,-1 0-1 0 0,28-9 1 0 0,2 0 111 0 0,-30 9-103 0 0,-1 0 1 0 0,29 0-1 0 0,-19 0-37 0 0,-15 4-41 0 0,-8-1-173 0 0,6 4-151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12959 0 0,'0'0'1867'0'0,"-1"2"-1355"0"0,-1 5 21 0 0,1-5-19 0 0,1 0-96 0 0,1 0-310 0 0,0 0 0 0 0,0 0 0 0 0,0 0 0 0 0,0 0 0 0 0,1 0 0 0 0,-1 0 0 0 0,0 0 0 0 0,1 0 0 0 0,0-1 0 0 0,-1 1 0 0 0,1-1 0 0 0,0 1 0 0 0,2 1 0 0 0,31 20 625 0 0,-27-18-494 0 0,12 6 226 0 0,-1-1 0 0 0,26 8 0 0 0,-23-9 98 0 0,33 17 0 0 0,-51-24-476 0 0,10 7 196 0 0,0-1 1 0 0,0 2-1 0 0,-1 0 1 0 0,15 14 0 0 0,-25-22-265 0 0,0 1 0 0 0,-1-1 1 0 0,0 1-1 0 0,1 0 0 0 0,-1 0 1 0 0,0 0-1 0 0,0 0 1 0 0,-1 1-1 0 0,1-1 0 0 0,-1 0 1 0 0,1 1-1 0 0,-1-1 1 0 0,0 1-1 0 0,-1-1 0 0 0,1 1 1 0 0,-1-1-1 0 0,1 1 0 0 0,-1 0 1 0 0,0-1-1 0 0,0 1 1 0 0,0 0-1 0 0,-1-1 0 0 0,0 1 1 0 0,1-1-1 0 0,-3 7 0 0 0,-2 1 50 0 0,0-1-1 0 0,-1 1 0 0 0,-1-1 1 0 0,1 0-1 0 0,-1-1 0 0 0,-16 17 0 0 0,-56 46-28 0 0,62-58-157 0 0,-2 0 0 0 0,-38 22 0 0 0,55-35-155 0 0,21-19-7880 0 0,-6 5 1448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0,'0'0'14932'0'0,"1"1"-14777"0"0,6 17-1382 0 0,-2-13-1474 0 0,-3-4 2560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0,'0'0'7171'0'0,"10"1"-1681"0"0,1 22-5673 0 0,-6-9-360 0 0,-4-13 447 0 0,-1-1 0 0 0,0 0-1 0 0,1 1 1 0 0,-1-1 0 0 0,0 0 0 0 0,1 1 0 0 0,-1-1 0 0 0,0 0 0 0 0,1 0 0 0 0,-1 1-1 0 0,1-1 1 0 0,-1 0 0 0 0,0 0 0 0 0,1 0 0 0 0,-1 0 0 0 0,1 0 0 0 0,-1 1 0 0 0,0-1-1 0 0,2 0 1 0 0,-1 0-242 0 0,8 2-992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0,'0'0'14220'0'0,"2"1"-14041"0"0,14 7 20 0 0,27 9 0 0 0,-37-15-804 0 0,1 0 0 0 0,-1-1 0 0 0,0 0 0 0 0,12 1 0 0 0,-4-3-527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91 360 5983 0 0,'-2'1'464'0'0,"-2"4"-306"0"0,-1 0 0 0 0,1-1 0 0 0,-10 7-1 0 0,-37 22 5201 0 0,40-31 3100 0 0,11-2-8335 0 0,5-14 1443 0 0,11-16-1792 0 0,-1 12 434 0 0,0 1 0 0 0,34-31 0 0 0,43-23-115 0 0,131-90-40 0 0,-202 147-89 0 0,1 0-1 0 0,42-19 1 0 0,-63 33-31 0 0,4 11-26 0 0,-4-6 84 0 0,0 0 0 0 0,-1 0 1 0 0,1-1-1 0 0,-1 1 0 0 0,0 0 0 0 0,0 0 1 0 0,-2 10-1 0 0,-11 35-62 0 0,9-37 65 0 0,0 4 5 0 0,0 1 0 0 0,1-1 1 0 0,-1 23-1 0 0,3-36 2 0 0,1 1 0 0 0,0 0 0 0 0,0 0 0 0 0,1-1-1 0 0,-1 1 1 0 0,1-1 0 0 0,0 1 0 0 0,0 0 0 0 0,1-1 0 0 0,-1 0 0 0 0,1 1 0 0 0,0-1 0 0 0,0 0 0 0 0,0 0 0 0 0,1 0 0 0 0,0 0 0 0 0,4 5-1 0 0,-4-6 17 0 0,1 0-1 0 0,0-1 1 0 0,0 0-1 0 0,0 1 1 0 0,0-1-1 0 0,0-1 1 0 0,9 3-1 0 0,34 7 177 0 0,-38-9-147 0 0,17 1 276 0 0,0-1-1 0 0,40-2 1 0 0,-33 0-15 0 0,39 3-22 0 0,34-1 86 0 0,-97-3-405 0 0,1-1 1 0 0,-1 0-1 0 0,0 0 0 0 0,0-1 0 0 0,0 0 0 0 0,0-1 1 0 0,-1 0-1 0 0,1 0 0 0 0,10-8 0 0 0,10-8-242 0 0,30-28 0 0 0,-27 21 150 0 0,-13 11-133 0 0,-7 6-461 0 0,22-16 1 0 0,-32 26-188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4607 0 0,'0'0'752'0'0,"2"1"700"0"0,50 13 7216 0 0,3-2-4700 0 0,51 14-968 0 0,-100-24-2943 0 0,0 0-1 0 0,0 1 1 0 0,0 0-1 0 0,-1 0 1 0 0,1 0 0 0 0,-1 1-1 0 0,1 0 1 0 0,-1 0-1 0 0,-1 0 1 0 0,1 1-1 0 0,-1-1 1 0 0,1 1 0 0 0,4 8-1 0 0,-7-10-36 0 0,0 0 0 0 0,0 0 0 0 0,-1 0 0 0 0,1 1 0 0 0,-1-1 0 0 0,0 0 0 0 0,0 1 0 0 0,0-1 0 0 0,0 1 0 0 0,-1 0 0 0 0,0-1 0 0 0,1 1 0 0 0,-1-1 0 0 0,0 1 0 0 0,-1-1 0 0 0,1 1 0 0 0,-1 0 0 0 0,1-1 0 0 0,-1 1 0 0 0,0-1 0 0 0,-1 0 0 0 0,1 1 0 0 0,0-1 0 0 0,-1 0 0 0 0,-3 5 0 0 0,-4 5-28 0 0,-1 0 1 0 0,0-1-1 0 0,-1 0 0 0 0,-1-1 1 0 0,0 0-1 0 0,-18 12 0 0 0,-85 49-67 0 0,78-51 68 0 0,29-16 3 0 0,-43 22-151 0 0,46-24 129 0 0,-1-1 0 0 0,0 0 0 0 0,1 0 0 0 0,-1 0 0 0 0,0-1 0 0 0,0 0 0 0 0,-8 0 0 0 0,0-3-530 0 0,14 1 466 0 0,0 1 0 0 0,-1 0 0 0 0,1-1 0 0 0,-1 1-1 0 0,1 0 1 0 0,0-1 0 0 0,0 1 0 0 0,-1 0 0 0 0,1-1-1 0 0,0 1 1 0 0,0-1 0 0 0,-1 1 0 0 0,1 0-1 0 0,0-1 1 0 0,0 1 0 0 0,0-1 0 0 0,0 1 0 0 0,0-1-1 0 0,0 1 1 0 0,0-1 0 0 0,0 1 0 0 0,0-1-1 0 0,0 1 1 0 0,0-1 0 0 0,0 1 0 0 0,0-1 0 0 0,3-13-1376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0,'0'0'7923'0'0,"2"1"-7215"0"0,48 41 4273 0 0,33 26-2073 0 0,-22-23-2223 0 0,-2 4 0 0 0,-3 1 0 0 0,-1 3-1 0 0,71 91 1 0 0,-123-141-685 0 0,8 12 24 0 0,1 0 0 0 0,1-1 0 0 0,23 21-1 0 0,-31-31-19 0 0,-1-1 0 0 0,0 0 0 0 0,1-1 0 0 0,0 1 0 0 0,-1-1 0 0 0,1 1 0 0 0,0-2 0 0 0,0 1-1 0 0,1 0 1 0 0,-1-1 0 0 0,0 0 0 0 0,0 0 0 0 0,1-1 0 0 0,-1 1 0 0 0,0-1 0 0 0,1 0 0 0 0,8-2-1 0 0,-8 1-53 0 0,-1 0 0 0 0,0 0 0 0 0,1-1 0 0 0,-1 0 0 0 0,0 0 0 0 0,0 0 0 0 0,7-5-1 0 0,-9 5-235 0 0,-1 0 0 0 0,0 0 0 0 0,0 1 0 0 0,0-1 0 0 0,0-1-1 0 0,0 1 1 0 0,2-3 0 0 0,-3 3-313 0 0,0 1-1 0 0,0-1 1 0 0,-1 0 0 0 0,1 0-1 0 0,0 0 1 0 0,-1 0 0 0 0,1 0-1 0 0,-1 0 1 0 0,1 0 0 0 0,-1 0-1 0 0,0-2 1 0 0,-1-7-5812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49 2303 0 0,'0'0'102'0'0,"1"-1"-1"0"0,24-43 16535 0 0,-27 43-16532 0 0,0 1-1 0 0,0-1 1 0 0,0 1 0 0 0,1-1-1 0 0,-1 1 1 0 0,0 0 0 0 0,0 0-1 0 0,0 0 1 0 0,0 0 0 0 0,1 0-1 0 0,-1 0 1 0 0,0 1 0 0 0,0-1-1 0 0,0 1 1 0 0,-2 0 0 0 0,4-1-81 0 0,0 1 1 0 0,-1-1 0 0 0,1 0-1 0 0,-1 1 1 0 0,1-1 0 0 0,0 0-1 0 0,-1 1 1 0 0,1-1 0 0 0,0 1 0 0 0,-1-1-1 0 0,1 0 1 0 0,0 1 0 0 0,0-1-1 0 0,0 1 1 0 0,-1-1 0 0 0,1 1-1 0 0,0-1 1 0 0,0 1 0 0 0,0 0 0 0 0,-1 2 50 0 0,-11 16 130 0 0,-1 0 1 0 0,-1 0 0 0 0,-17 18-1 0 0,-101 105 247 0 0,-64 75-218 0 0,87-105-216 0 0,88-93 13 0 0,-1-1-1 0 0,-1 0 1 0 0,-36 20 0 0 0,55-36 2 0 0,2-1-12 0 0,1 0 0 0 0,0-1 0 0 0,0 1-1 0 0,0-1 1 0 0,0 1 0 0 0,0-1 0 0 0,-1 1 0 0 0,1-1 0 0 0,0 0-1 0 0,0 0 1 0 0,-1 1 0 0 0,1-1 0 0 0,0 0 0 0 0,-1 0 0 0 0,-1-1-1 0 0,1 1-92 0 0,2 2-88 0 0,0 0 87 0 0,0 0 0 0 0,1 0 1 0 0,-1-1-1 0 0,0 1 0 0 0,1 0 1 0 0,-1 0-1 0 0,1-1 0 0 0,-1 1 1 0 0,1 0-1 0 0,0-1 1 0 0,0 1-1 0 0,0-1 0 0 0,0 1 1 0 0,0-1-1 0 0,0 1 0 0 0,0-1 1 0 0,0 0-1 0 0,3 3 0 0 0,0-1-301 0 0,1-1 0 0 0,-1 1 0 0 0,1-1 0 0 0,-1 0-1 0 0,11 3 1 0 0,4 1-813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8751 0 0,'0'0'9387'0'0,"0"2"-8694"0"0,-3 23-13 0 0,-2-1 0 0 0,0 0 0 0 0,-1 0 0 0 0,-1-1 0 0 0,-17 36 0 0 0,-67 99 127 0 0,55-99-646 0 0,23-37-2083 0 0,25-24-7596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2303 0 0,'0'0'19455'0'0,"-1"2"-19358"0"0,-4 16-89 0 0,-1-1 0 0 0,0 0 1 0 0,-11 19-1 0 0,-32 49-24 0 0,43-75 15 0 0,-2 2 1 0 0,6-7 0 0 0,0 8 0 0 0,2-12 20 0 0,0 0 0 0 0,0 1 0 0 0,0-1 0 0 0,0 0 0 0 0,0 0 0 0 0,0 0 0 0 0,0 0 0 0 0,0 0 0 0 0,0 0 0 0 0,0 0 0 0 0,1 0 0 0 0,-1 0 0 0 0,1 0 0 0 0,-1 0 0 0 0,0 0 0 0 0,1 0 0 0 0,0 0 1 0 0,-1 0-1 0 0,1 0 0 0 0,0 0 0 0 0,-1 0 0 0 0,1 0 0 0 0,0-1 0 0 0,0 1 0 0 0,0 0 0 0 0,-1-1 0 0 0,1 1 0 0 0,0 0 0 0 0,0-1 0 0 0,0 1 0 0 0,0-1 0 0 0,0 0 0 0 0,0 1 0 0 0,0-1 0 0 0,2 1 0 0 0,4 0 173 0 0,0 0 1 0 0,1 0 0 0 0,-1 0-1 0 0,10-2 1 0 0,-10 1-131 0 0,5 0-23 0 0,1 0-1 0 0,-1-1 0 0 0,0 0 1 0 0,0-1-1 0 0,0-1 0 0 0,0 0 1 0 0,0-1-1 0 0,0 0 1 0 0,-1 0-1 0 0,1-2 0 0 0,-1 1 1 0 0,19-14-1 0 0,-28 18-48 0 0,-1-1 0 0 0,1 1 0 0 0,-1-1 0 0 0,1 1 0 0 0,-1-1 0 0 0,1 0 0 0 0,-1 0-1 0 0,0 1 1 0 0,0-1 0 0 0,0 0 0 0 0,0 0 0 0 0,0 0 0 0 0,-1 0 0 0 0,1 0 0 0 0,0 0 0 0 0,-1 0 0 0 0,0-1 0 0 0,1 1 0 0 0,-1 0-1 0 0,0 0 1 0 0,0 0 0 0 0,0 0 0 0 0,0-1 0 0 0,-1 1 0 0 0,1 0 0 0 0,-1 0 0 0 0,1 0 0 0 0,-1 0 0 0 0,0 0 0 0 0,1 0 0 0 0,-1 0-1 0 0,0 0 1 0 0,-2-2 0 0 0,0-1-33 0 0,0 0 0 0 0,-1 0 1 0 0,1 1-1 0 0,-1-1 0 0 0,0 1 0 0 0,0 0 0 0 0,-1 0 0 0 0,1 0 0 0 0,-1 1 0 0 0,0 0 0 0 0,-7-4 0 0 0,3 2 14 0 0,0 2 1 0 0,-1 0-1 0 0,1 0 0 0 0,-1 0 1 0 0,0 1-1 0 0,0 1 0 0 0,0 0 1 0 0,-16 0-1 0 0,18 2-39 0 0,6-1-96 0 0,15-2-2547 0 0,2-1 1333 0 0,2 1-237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3:5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9215 0 0,'0'0'11759'0'0,"0"2"-11383"0"0,-19 29 424 0 0,-37 58-234 0 0,53-84-560 0 0,0-1-5 0 0,0 0-1 0 0,1 0 1 0 0,0 0-1 0 0,-1 0 0 0 0,2 0 1 0 0,-1 0-1 0 0,0 1 1 0 0,1-1-1 0 0,0 1 1 0 0,-1 4-1 0 0,1-5 40 0 0,1 1 0 0 0,-1-1-1 0 0,1 0 1 0 0,0 1 0 0 0,0-1-1 0 0,0 0 1 0 0,1 1 0 0 0,-1-1-1 0 0,1 0 1 0 0,0 0 0 0 0,0 0-1 0 0,1 1 1 0 0,-1-1 0 0 0,1 0-1 0 0,0-1 1 0 0,0 1 0 0 0,0 0-1 0 0,1 0 1 0 0,-1-1 0 0 0,1 0-1 0 0,0 1 1 0 0,0-1 0 0 0,0 0-1 0 0,0 0 1 0 0,1-1 0 0 0,4 4-1 0 0,-2-2 18 0 0,0 0-1 0 0,0-1 1 0 0,0 0-1 0 0,1 0 0 0 0,-1 0 1 0 0,1-1-1 0 0,0 0 0 0 0,0 0 1 0 0,0-1-1 0 0,0 1 1 0 0,0-2-1 0 0,0 1 0 0 0,0-1 1 0 0,0 0-1 0 0,8-1 0 0 0,-12 0-26 0 0,0 0 0 0 0,-1 0-1 0 0,1 0 1 0 0,0 0 0 0 0,0 0 0 0 0,0 0-1 0 0,-1-1 1 0 0,1 0 0 0 0,-1 1-1 0 0,1-1 1 0 0,-1 0 0 0 0,0 0-1 0 0,0 0 1 0 0,1-1 0 0 0,-2 1-1 0 0,1 0 1 0 0,0-1 0 0 0,0 1-1 0 0,-1-1 1 0 0,1 0 0 0 0,-1 0-1 0 0,2-5 1 0 0,-2 4-18 0 0,1-1 0 0 0,-1 1 0 0 0,0-1 0 0 0,0 1 0 0 0,-1-1 0 0 0,0 1 0 0 0,1-1 0 0 0,-2 0 0 0 0,1 1 0 0 0,0-1 0 0 0,-1 0 0 0 0,0 1 0 0 0,-2-9 0 0 0,-24-57 25 0 0,27 68-167 0 0,-1-2-153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61 1839 0 0,'24'-43'7'0'0,"-18"26"13694"0"0,-22 69-13288 0 0,-3-1 0 0 0,-29 58 0 0 0,17-40-296 0 0,-6 16-33 0 0,-66 145-5 0 0,-17-9 4 0 0,109-203-79 0 0,-42 65 6 0 0,-70 88 1 0 0,113-160 40 0 0,-1 4 84 0 0,-1-1 1 0 0,-29 25 1135 0 0,41-41-1079 0 0,1-2-144 0 0,-1 0 0 0 0,1 0 0 0 0,0 0 0 0 0,0 0-1 0 0,0 0 1 0 0,1 0 0 0 0,-1 1 0 0 0,1-1 0 0 0,0 0 0 0 0,0 1 0 0 0,3-5-1 0 0,7-7 1 0 0,14-16-1 0 0,-9 12-9 0 0,20-24 21 0 0,52-47-1 0 0,127-98 6 0 0,-207 181-72 0 0,0 0 0 0 0,0 1-1 0 0,0-1 1 0 0,1 2 0 0 0,0-1 0 0 0,0 2-1 0 0,0-1 1 0 0,1 1 0 0 0,11-2 0 0 0,-12 5-35 0 0,-1 0 22 0 0,-8 1 15 0 0,1 0 0 0 0,-1 1 0 0 0,0-1 0 0 0,0 1 0 0 0,0 0 0 0 0,0-1 0 0 0,1 1 0 0 0,-1 0 0 0 0,0-1 0 0 0,0 1 0 0 0,0 0 0 0 0,-1 0 0 0 0,1 0 0 0 0,0 0 0 0 0,0 0 0 0 0,0 0 0 0 0,-1 0 0 0 0,2 2 0 0 0,0 2 1 0 0,0 0 0 0 0,0 0 1 0 0,0 0-1 0 0,-1 0 0 0 0,1 0 0 0 0,-1 0 0 0 0,-1 0 0 0 0,1 1 0 0 0,-1-1 0 0 0,0 0 1 0 0,0 0-1 0 0,0 1 0 0 0,-1-1 0 0 0,0 0 0 0 0,0 0 0 0 0,0 0 0 0 0,0 0 0 0 0,-3 6 1 0 0,-3 7 9 0 0,-1 0 1 0 0,-1 0 0 0 0,-16 24 0 0 0,-2-2 149 0 0,-2 0 1 0 0,-2-2-1 0 0,-2-2 1 0 0,-37 34-1 0 0,46-51-117 0 0,-40 26 1 0 0,30-23-33 0 0,26-17 13 0 0,0-1 0 0 0,-13 6 0 0 0,-7 3-52 0 0,26-12-116 0 0,-4-3-130 0 0,5-9-3784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54 8751 0 0,'3'0'399'0'0,"4"0"-257"0"0,1 1 0 0 0,0 0 0 0 0,-1 0 0 0 0,1 1 0 0 0,7 2 0 0 0,-1 2 1535 0 0,1 0 0 0 0,-1 0 0 0 0,17 11 0 0 0,-30-16-1533 0 0,1 0 4 0 0,2 1-38 0 0,1-1 1 0 0,-1 1-1 0 0,0-1 1 0 0,1 0-1 0 0,-1 0 1 0 0,1 0-1 0 0,0-1 0 0 0,-1 1 1 0 0,1-1-1 0 0,0 0 1 0 0,-1-1-1 0 0,1 1 1 0 0,5-2-1 0 0,6-2-13 0 0,0-1 0 0 0,21-8 0 0 0,-23 7-83 0 0,-11 5-14 0 0,0-1 0 0 0,0 1 0 0 0,-1-1 0 0 0,1 0 0 0 0,-1 0 0 0 0,0 0 0 0 0,4-4 0 0 0,-4 4-10 0 0,0 1-86 0 0,-2 0 60 0 0,1 0 1 0 0,-1 0-1 0 0,1 0 0 0 0,-1 0 0 0 0,1 0 0 0 0,-1 0 0 0 0,0 0 1 0 0,1 0-1 0 0,-1 0 0 0 0,0 0 0 0 0,0 0 0 0 0,0 0 0 0 0,0 0 1 0 0,0-1-1 0 0,0 0 0 0 0,-1-1 5 0 0,-1 0-1 0 0,1 1 1 0 0,-1-1-1 0 0,0 1 1 0 0,0 0 0 0 0,0-1-1 0 0,0 1 1 0 0,0 0-1 0 0,0 0 1 0 0,-1 0 0 0 0,1 1-1 0 0,-1-1 1 0 0,1 1 0 0 0,-1-1-1 0 0,0 1 1 0 0,0 0-1 0 0,1 0 1 0 0,-1 0 0 0 0,0 0-1 0 0,0 0 1 0 0,0 1 0 0 0,0-1-1 0 0,0 1 1 0 0,0 0-1 0 0,0 0 1 0 0,0 0 0 0 0,0 0-1 0 0,-5 1 1 0 0,-8 2 17 0 0,1 1 0 0 0,0 1 0 0 0,0 0 0 0 0,-19 9 0 0 0,15-6-34 0 0,-7 2 103 0 0,2 2 0 0 0,-1 0 0 0 0,1 1 0 0 0,-29 22 0 0 0,45-28 19 0 0,-1 0-1 0 0,1 0 0 0 0,1 1 0 0 0,-1 0 1 0 0,1 0-1 0 0,1 1 0 0 0,0 0 1 0 0,0 0-1 0 0,1 1 0 0 0,0-1 0 0 0,0 1 1 0 0,1 0-1 0 0,-5 20 0 0 0,5-16-12 0 0,2 0-1 0 0,0 0 1 0 0,0 0-1 0 0,2 16 1 0 0,0-27-44 0 0,0 1 0 0 0,0 0 0 0 0,0 0 0 0 0,1 0 0 0 0,0-1 0 0 0,0 1 0 0 0,0 0 0 0 0,0-1 0 0 0,0 1 0 0 0,1-1 0 0 0,0 1 0 0 0,-1-1 0 0 0,1 0 0 0 0,1 0 0 0 0,-1 1 0 0 0,0-1 0 0 0,1-1 0 0 0,-1 1 0 0 0,1 0 0 0 0,4 2 0 0 0,-4-3 49 0 0,1 0 0 0 0,0-1 0 0 0,0 0 0 0 0,0 0-1 0 0,0 0 1 0 0,0 0 0 0 0,0 0 0 0 0,0-1 0 0 0,0 0 0 0 0,8 0 0 0 0,41-6 628 0 0,-52 6-681 0 0,49-10 553 0 0,-1-3 0 0 0,77-31 0 0 0,-50 16-892 0 0,-56 21-1352 0 0,-1-2 0 0 0,27-16 0 0 0,-30 16-80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24 6447 0 0,'2'-1'499'0'0,"31"-14"109"0"0,-18 8 6876 0 0,-15 22-6500 0 0,-3-1-732 0 0,-1-1 0 0 0,0 1 0 0 0,-1-1 0 0 0,0 0 0 0 0,-1 0 0 0 0,-11 18 0 0 0,0 0 89 0 0,-225 541 1467 0 0,145-337-1740 0 0,80-201-54 0 0,-2-1-1 0 0,0-1 1 0 0,-3 0 0 0 0,-40 47-1 0 0,38-54-13 0 0,8-6-160 0 0,-2-1 0 0 0,-22 19 0 0 0,32-33 499 0 0,4-2-1365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14855 0 0,'0'0'2007'0'0,"2"1"-1587"0"0,9 5-171 0 0,0-2 0 0 0,0 1 0 0 0,1-1 0 0 0,-1-1 0 0 0,1 0 0 0 0,0-1 0 0 0,0 0 0 0 0,0-1 0 0 0,0 0 0 0 0,1-1 0 0 0,11-1 1 0 0,19-4 576 0 0,75-16 0 0 0,99-39 309 0 0,-8 2-1025 0 0,-180 51-647 0 0,-8 2-671 0 0,-1 0 0 0 0,1 2 0 0 0,27-2 0 0 0,-46 5-426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201 199 2303 0 0,'7'-8'140'0'0,"1"0"-1"0"0,0 0 0 0 0,9-7 0 0 0,4 1 10394 0 0,-22 17-10321 0 0,1 0-1 0 0,-1 1 1 0 0,0-1 0 0 0,0 0 0 0 0,0 1 0 0 0,-1-1 0 0 0,1 0 0 0 0,-1 0 0 0 0,-3 4 0 0 0,-2 6 9 0 0,-34 67 629 0 0,-60 131 766 0 0,85-170-1420 0 0,-43 123 58 0 0,53-142-229 0 0,1 0 1 0 0,0 0-1 0 0,2 0 1 0 0,1 0-1 0 0,0 38 1 0 0,3-52 1 0 0,-1 0 1 0 0,1 1-1 0 0,1-1 1 0 0,-1 0-1 0 0,2 0 0 0 0,-1 0 1 0 0,1 0-1 0 0,6 12 1 0 0,-8-17 28 0 0,1-1 1 0 0,0 1 0 0 0,0 0 0 0 0,1-1 0 0 0,-1 1 0 0 0,0-1 0 0 0,1 1 0 0 0,0-1 0 0 0,-1 0 0 0 0,1 0 0 0 0,0-1 0 0 0,0 1 0 0 0,0 0 0 0 0,0-1 0 0 0,0 0 0 0 0,1 0 0 0 0,-1 0 0 0 0,0 0-1 0 0,1 0 1 0 0,-1 0 0 0 0,0-1 0 0 0,1 0 0 0 0,4 0 0 0 0,0 0 109 0 0,1-1-1 0 0,-1-1 1 0 0,1 0 0 0 0,-1 0-1 0 0,0 0 1 0 0,0-1-1 0 0,0 0 1 0 0,0-1 0 0 0,0 1-1 0 0,9-8 1 0 0,4-3 141 0 0,-1 0 0 0 0,24-23 0 0 0,-13 7-143 0 0,-2-2 1 0 0,0-1 0 0 0,38-59-1 0 0,59-120 468 0 0,-115 192-625 0 0,56-105-1173 0 0,76-198 0 0 0,-135 304 442 0 0,-7 18 356 0 0,4 11-4773 0 0,-1 2-806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0 11111 0 0,'0'0'1238'0'0,"-2"3"-965"0"0,-37 55 1014 0 0,-14 21 331 0 0,-70 153 133 0 0,43-75-1142 0 0,17-36-206 0 0,-96 167-870 0 0,-35-6 546 0 0,169-254 97 0 0,0-1 1 0 0,-33 27-1 0 0,40-41 51 0 0,16-12 154 0 0,3-2-361 0 0,-1-1-1 0 0,0 0 1 0 0,1 0-1 0 0,-1 1 1 0 0,1-1 0 0 0,-1 0-1 0 0,1 1 1 0 0,0-1-1 0 0,0 1 1 0 0,-1-1-1 0 0,1 1 1 0 0,3-3-1 0 0,16-18 3 0 0,-11 13-20 0 0,130-123-735 0 0,-110 108 513 0 0,1 1 0 0 0,1 2-1 0 0,36-19 1 0 0,-67 40 220 0 0,9-5 16 0 0,1 0-1 0 0,0 1 1 0 0,20-6-1 0 0,-28 9 13 0 0,0 1 0 0 0,1-1 0 0 0,-1 1-1 0 0,0 0 1 0 0,1-1 0 0 0,-1 1 0 0 0,0 0 0 0 0,0 1-1 0 0,1-1 1 0 0,-1 0 0 0 0,0 1 0 0 0,1-1 0 0 0,-1 1 0 0 0,0 0-1 0 0,0-1 1 0 0,0 1 0 0 0,0 0 0 0 0,1 1 0 0 0,-1-1-1 0 0,-1 0 1 0 0,1 0 0 0 0,0 1 0 0 0,0-1 0 0 0,2 3 0 0 0,-1 1 12 0 0,0-1 0 0 0,-1 1 0 0 0,1-1 0 0 0,-1 1 0 0 0,0 0 1 0 0,0 0-1 0 0,0 0 0 0 0,-1 0 0 0 0,0 0 0 0 0,0 0 0 0 0,0 1 1 0 0,-1-1-1 0 0,1 0 0 0 0,-1 0 0 0 0,-1 1 0 0 0,0 5 0 0 0,-1 8 62 0 0,-2 1-1 0 0,-11 35 0 0 0,9-36-228 0 0,-2 0 0 0 0,0-1 0 0 0,-2 0 0 0 0,0 0 0 0 0,-14 19 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1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54 9215 0 0,'0'0'707'0'0,"2"1"-464"0"0,6 3 785 0 0,1-1 0 0 0,-1 0 1 0 0,1 0-1 0 0,-1-1 1 0 0,17 3-1 0 0,-12-4-373 0 0,0 0 1 0 0,0-1-1 0 0,19-3 0 0 0,-11 0-498 0 0,-1-1 0 0 0,0 0 1 0 0,0-2-1 0 0,37-16 0 0 0,-54 21-246 0 0,-1-1-1 0 0,0 1 1 0 0,0 0 0 0 0,0-1 0 0 0,0 1 0 0 0,0-1-1 0 0,-1 1 1 0 0,1-1 0 0 0,0 0 0 0 0,-1 0-1 0 0,3-3 1 0 0,-2 2-207 0 0,-1 2-52 0 0,-20-7-868 0 0,14 7 1112 0 0,0 1-1 0 0,-1 0 0 0 0,1 1 0 0 0,0-1 1 0 0,-1 1-1 0 0,1 0 0 0 0,0 0 0 0 0,-8 3 1 0 0,-42 19-92 0 0,40-16 154 0 0,-12 6 149 0 0,1 0 0 0 0,0 2-1 0 0,1 0 1 0 0,-37 32 0 0 0,51-37 63 0 0,1 0 0 0 0,0 1 1 0 0,1 0-1 0 0,-15 22 1 0 0,19-25-53 0 0,1 0 0 0 0,0 0 0 0 0,0 1 0 0 0,1 0 0 0 0,0 0 0 0 0,0 0 0 0 0,1 0 0 0 0,-1 12 0 0 0,2-17-93 0 0,1 0 0 0 0,0 0 0 0 0,0 0-1 0 0,0 1 1 0 0,0-1 0 0 0,1 0 0 0 0,0 0 0 0 0,0 0-1 0 0,0 0 1 0 0,0 0 0 0 0,1 0 0 0 0,-1 0 0 0 0,1 0 0 0 0,0 0-1 0 0,0-1 1 0 0,4 6 0 0 0,-3-6-12 0 0,1 1-1 0 0,-1-1 1 0 0,1 1-1 0 0,0-1 1 0 0,0-1 0 0 0,0 1-1 0 0,1 0 1 0 0,-1-1 0 0 0,1 0-1 0 0,-1 0 1 0 0,1 0 0 0 0,0-1-1 0 0,8 3 1 0 0,7-1 41 0 0,1-1 0 0 0,0 0 0 0 0,-1-1-1 0 0,1-2 1 0 0,38-4 0 0 0,-12-3-841 0 0,66-21-1 0 0,-72 15-111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178 287 1375 0 0,'0'0'11726'0'0,"0"2"-11017"0"0,1 2-468 0 0,-1-1 1 0 0,0 1-1 0 0,-1-1 1 0 0,1 1-1 0 0,-1-1 0 0 0,1 1 1 0 0,-1-1-1 0 0,0 0 0 0 0,0 1 1 0 0,0-1-1 0 0,-1 0 1 0 0,-1 4-1 0 0,-2 2-31 0 0,1-1 1 0 0,-1 0-1 0 0,-9 12 1 0 0,1-7-56 0 0,0 0 0 0 0,-15 11 0 0 0,-11 10 149 0 0,-6 7 144 0 0,43-40-8 0 0,3-3-360 0 0,0-2-63 0 0,0 1-1 0 0,1-1 1 0 0,0 1-1 0 0,0 0 1 0 0,0-1-1 0 0,0 1 1 0 0,0 0-1 0 0,1 0 1 0 0,3-3-1 0 0,32-26-21 0 0,-12 10 59 0 0,66-78-393 0 0,-65 69 39 0 0,45-42 0 0 0,-55 59 325 0 0,0 0-1 0 0,0 2 1 0 0,2 0 0 0 0,-1 1-1 0 0,2 1 1 0 0,-1 1 0 0 0,24-7-1 0 0,-42 15-10 0 0,0 1-1 0 0,0 0 0 0 0,-1 0 1 0 0,2-1-1 0 0,-1 1 1 0 0,0 0-1 0 0,0 0 1 0 0,0 0-1 0 0,0 0 0 0 0,0 0 1 0 0,0 0-1 0 0,0 1 1 0 0,0-1-1 0 0,0 0 1 0 0,0 0-1 0 0,-1 1 0 0 0,1-1 1 0 0,0 0-1 0 0,0 1 1 0 0,0-1-1 0 0,0 1 0 0 0,1 0 1 0 0,-1 1-6 0 0,1-1 1 0 0,-1 1-1 0 0,0-1 0 0 0,0 1 1 0 0,0 0-1 0 0,0 0 0 0 0,0-1 1 0 0,0 1-1 0 0,0 0 1 0 0,1 3-1 0 0,-1 3 7 0 0,1-1 1 0 0,-1 0-1 0 0,0 1 1 0 0,-1-1-1 0 0,0 9 1 0 0,-2-1 4 0 0,0-1 1 0 0,0 0 0 0 0,-2 1 0 0 0,0-2 0 0 0,0 1 0 0 0,-9 17-1 0 0,2-7 22 0 0,-2 0 0 0 0,-24 34-1 0 0,25-44-10 0 0,-20 19 1 0 0,23-24 0 0 0,7-7 181 0 0,3-13-117 0 0,2 5-103 0 0,0 0 0 0 0,0 0 0 0 0,1 1 0 0 0,0-1 1 0 0,0 1-1 0 0,7-8 0 0 0,3-4-157 0 0,15-19-298 0 0,0 1 1 0 0,3 2-1 0 0,1 1 0 0 0,1 1 0 0 0,47-31 1 0 0,93-50-173 0 0,-153 100 841 0 0,1 1-1 0 0,31-11 1 0 0,-46 19-154 0 0,1 1 0 0 0,0 0 0 0 0,-1 1 1 0 0,1 0-1 0 0,0 0 0 0 0,-1 1 1 0 0,1-1-1 0 0,0 2 0 0 0,0-1 0 0 0,0 1 1 0 0,11 3-1 0 0,-18-4-50 0 0,0 0 1 0 0,0 0 0 0 0,1 1-1 0 0,-1-1 1 0 0,0 0-1 0 0,0 1 1 0 0,1-1-1 0 0,-1 1 1 0 0,0 0-1 0 0,0-1 1 0 0,0 1-1 0 0,0 0 1 0 0,0 0-1 0 0,0-1 1 0 0,0 1 0 0 0,0 0-1 0 0,0 0 1 0 0,0 0-1 0 0,0 2 1 0 0,2 0 2 0 0,2 3 9 0 0,-5-4 4 0 0,1 0-1 0 0,-1-1 1 0 0,1 1 0 0 0,-1 0 0 0 0,1-1 0 0 0,-1 1-1 0 0,0 0 1 0 0,0 0 0 0 0,0 0 0 0 0,0-1-1 0 0,0 1 1 0 0,-1 3 0 0 0,1 0 44 0 0,-1 7 60 0 0,-1 1 0 0 0,-1-1 0 0 0,0 1 0 0 0,0-1 0 0 0,-2 0 0 0 0,-7 17 1 0 0,-41 68 459 0 0,45-84-542 0 0,-16 23 189 0 0,-33 40 0 0 0,33-47-109 0 0,1 2 1 0 0,-21 37-1 0 0,40-59-253 0 0,3-7-552 0 0,2-2-233 0 0,7-2-46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283 135 1839 0 0,'6'-5'14916'0'0,"-4"5"-14854"0"0,1 0-47 0 0,10-8 411 0 0,-9 6-410 0 0,0-1 1 0 0,1 0-1 0 0,-1-1 1 0 0,-1 1-1 0 0,1-1 1 0 0,0 1-1 0 0,-1-1 1 0 0,0 0-1 0 0,0-1 1 0 0,0 1-1 0 0,0 0 1 0 0,-1-1-1 0 0,0 0 1 0 0,0 1-1 0 0,0-1 1 0 0,0 0-1 0 0,-1 0 1 0 0,2-10-1 0 0,-3-3 56 0 0,0 17-68 0 0,0 1 0 0 0,0-1 0 0 0,-1 0-1 0 0,1 0 1 0 0,0 1 0 0 0,0-1 0 0 0,-1 0-1 0 0,1 1 1 0 0,0-1 0 0 0,-1 0 0 0 0,1 1 0 0 0,0-1-1 0 0,-1 0 1 0 0,1 1 0 0 0,-1-1 0 0 0,1 1-1 0 0,-1-1 1 0 0,0 1 0 0 0,1-1 0 0 0,-1 1 0 0 0,0-1-1 0 0,1 1 1 0 0,-1 0 0 0 0,0-1 0 0 0,1 1-1 0 0,-1 0 1 0 0,0-1 0 0 0,1 1 0 0 0,-1 0 0 0 0,0 0-1 0 0,0 0 1 0 0,1 0 0 0 0,-1 0 0 0 0,0 0-1 0 0,0 0 1 0 0,0 0 0 0 0,1 0 0 0 0,-2 0 0 0 0,0 0 15 0 0,-3 1-13 0 0,0-1 1 0 0,0 1-1 0 0,0 0 1 0 0,0 0-1 0 0,1 0 0 0 0,-1 1 1 0 0,-8 4-1 0 0,-33 19 30 0 0,23-11-35 0 0,-28 15 142 0 0,-48 37-1 0 0,91-60-117 0 0,0 1 0 0 0,0 0-1 0 0,1 1 1 0 0,0 0 0 0 0,-10 15-1 0 0,15-20-19 0 0,0 0 0 0 0,0 0 0 0 0,0 0-1 0 0,0 1 1 0 0,0-1 0 0 0,1 1-1 0 0,0-1 1 0 0,0 1 0 0 0,0 0-1 0 0,0-1 1 0 0,0 1 0 0 0,1 0-1 0 0,0 0 1 0 0,0-1 0 0 0,0 1-1 0 0,0 0 1 0 0,0 0 0 0 0,2 4 0 0 0,-2-7 2 0 0,1 1 1 0 0,0-1 0 0 0,0 0 0 0 0,-1 0 0 0 0,1 0-1 0 0,0 0 1 0 0,0 0 0 0 0,0 1 0 0 0,0-2 0 0 0,0 1-1 0 0,1 0 1 0 0,-1 0 0 0 0,0 0 0 0 0,2 0 0 0 0,18 9 44 0 0,-18-9-48 0 0,5 1-4 0 0,-1 0 0 0 0,1 0 1 0 0,0 0-1 0 0,0-1 0 0 0,0 0 1 0 0,0-1-1 0 0,-1 1 0 0 0,1-2 0 0 0,0 1 1 0 0,0-1-1 0 0,0 0 0 0 0,0-1 0 0 0,0 0 1 0 0,-1 0-1 0 0,1-1 0 0 0,13-6 1 0 0,-10 3-76 0 0,0 0 1 0 0,-1-1 0 0 0,0 0-1 0 0,0-1 1 0 0,0 0 0 0 0,-1-1-1 0 0,0 0 1 0 0,-1 0 0 0 0,15-21-1 0 0,-19 25 77 0 0,-1 9 12 0 0,-2 7 36 0 0,-1-11-38 0 0,-2 8 46 0 0,-1 1 1 0 0,1-1 0 0 0,-2 0-1 0 0,1-1 1 0 0,-1 1 0 0 0,-7 11-1 0 0,-3 6 54 0 0,12-22-48 0 0,0 5-266 0 0,2-8 184 0 0,0 0 1 0 0,0 0-1 0 0,-1 0 1 0 0,1 0-1 0 0,0 0 1 0 0,0 0-1 0 0,0 0 1 0 0,0 0-1 0 0,0 0 1 0 0,0 0-1 0 0,0 0 1 0 0,0 0-1 0 0,0 0 1 0 0,0 0-1 0 0,0 0 1 0 0,0 0-1 0 0,0 0 1 0 0,0 0 0 0 0,0 0-1 0 0,0 0 1 0 0,0 1-1 0 0,0-1 1 0 0,0 0-1 0 0,0 0 1 0 0,0 0-1 0 0,0 0 1 0 0,0 0-1 0 0,0 0 1 0 0,0 0-1 0 0,0 0 1 0 0,0 0-1 0 0,0 0 1 0 0,0 0-1 0 0,0 0 1 0 0,0 0-1 0 0,0 0 1 0 0,0 0-1 0 0,1 0 1 0 0,-1 0 0 0 0,0 0-1 0 0,0 0 1 0 0,0 0-1 0 0,0 0 1 0 0,0 1-1 0 0,0-1 1 0 0,0 0-1 0 0,0 0 1 0 0,0 0-1 0 0,0 0 1 0 0,0 0-1 0 0,0 0 1 0 0,0 0-1 0 0,0 0 1 0 0,0 0-1 0 0,0 0 1 0 0,0 0-1 0 0,0 0 1 0 0,0 0-1 0 0,1 0 1 0 0,-1 0 0 0 0,0 0-1 0 0,0 0 1 0 0,0 0-1 0 0,0 0 1 0 0,9 1-1509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56 9215 0 0,'92'-36'2779'0'0,"-46"16"7591"0"0,-46 31-10042 0 0,-1-6-300 0 0,-1 0 0 0 0,1 0-1 0 0,-1 0 1 0 0,1 0-1 0 0,-1-1 1 0 0,-1 1 0 0 0,1-1-1 0 0,-1 1 1 0 0,1-1-1 0 0,-1 0 1 0 0,-1 0-1 0 0,-4 5 1 0 0,-6 4 9 0 0,0-1-1 0 0,-17 11 1 0 0,-1 2 28 0 0,-139 121-52 0 0,164-139-13 0 0,-2 0 0 0 0,0 0 0 0 0,1 1 0 0 0,0 0 0 0 0,0 1 0 0 0,1 0 0 0 0,0 0 0 0 0,-9 15 0 0 0,13-14 0 0 0,3 0 0 0 0,1-8 0 0 0,-1-1 0 0 0,1 0 0 0 0,-1 0 0 0 0,1 1 0 0 0,-1-1 0 0 0,1 0 0 0 0,0 0 0 0 0,0 1 0 0 0,0-1-1 0 0,-1 0 1 0 0,1 0 0 0 0,0 0 0 0 0,0 0 0 0 0,1 0 0 0 0,-1-1 0 0 0,0 1 0 0 0,1 1 0 0 0,1-1 0 0 0,0 0-1 0 0,0 1 1 0 0,0-1 0 0 0,0-1-1 0 0,0 1 1 0 0,0 0-1 0 0,5 0 1 0 0,2-1-1 0 0,0 0 0 0 0,1 0 0 0 0,17-4 0 0 0,25-7-769 0 0,82-28 0 0 0,-90 23-946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11975 0 0,'0'0'1468'0'0,"10"-1"4311"0"0,-7 5-5669 0 0,-2-1 1 0 0,1 0-1 0 0,0 1 1 0 0,-1 0-1 0 0,1-1 1 0 0,-1 1-1 0 0,0 0 0 0 0,0 0 1 0 0,-1-1-1 0 0,1 1 1 0 0,-1 0-1 0 0,0 0 1 0 0,0 0-1 0 0,-1 5 1 0 0,0 9 104 0 0,-8 31 1 0 0,8-44-160 0 0,-9 32 232 0 0,-24 63 1 0 0,-25 34-67 0 0,52-119-196 0 0,-222 404-63 0 0,167-326-57 0 0,-116 132 1 0 0,88-129 157 0 0,95-108-101 0 0,1 1-41 0 0,11-20 0 0 0,117-121-417 0 0,-108 125 423 0 0,-5 6 64 0 0,1 1 0 0 0,0 1 0 0 0,1 1-1 0 0,2 1 1 0 0,-1 1 0 0 0,2 1 0 0 0,0 1-1 0 0,1 1 1 0 0,0 2 0 0 0,1 1 0 0 0,34-9 0 0 0,-45 15 69 0 0,-4 0 13 0 0,1 1 0 0 0,16-2 1 0 0,-27 4-39 0 0,1 1 0 0 0,0 0 0 0 0,0 0 0 0 0,0 0 1 0 0,0 1-1 0 0,-1-1 0 0 0,1 1 0 0 0,0 0 0 0 0,0 0 1 0 0,-1 0-1 0 0,1 0 0 0 0,5 4 0 0 0,-7-4-19 0 0,0 0 1 0 0,0 1-1 0 0,-1-1 0 0 0,1 0 0 0 0,0 1 0 0 0,-1-1 1 0 0,1 1-1 0 0,-1 0 0 0 0,1 0 0 0 0,-1 0 0 0 0,0-1 1 0 0,0 1-1 0 0,0 0 0 0 0,0 0 0 0 0,1 5 0 0 0,-1-4 11 0 0,0 1 0 0 0,-1 0 0 0 0,0 0 0 0 0,1-1 0 0 0,-1 1-1 0 0,-1 0 1 0 0,1 0 0 0 0,-2 6 0 0 0,-2 4 76 0 0,0 0 1 0 0,-1-1-1 0 0,-13 25 0 0 0,14-31-63 0 0,-5 9 74 0 0,-1 0 1 0 0,-16 19-1 0 0,2-1 46 0 0,7-3-90 0 0,-4 10-16 0 0,19-30-603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16527 0 0,'0'0'4234'0'0,"0"2"-3440"0"0,-4 19-466 0 0,0 0 0 0 0,-2-1-1 0 0,-16 38 1 0 0,-35 57 661 0 0,27-55-1886 0 0,30-59 475 0 0,14-22-14299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91 203 3679 0 0,'0'0'284'0'0,"-1"1"-186"0"0,-42 43 10922 0 0,-3 4-5918 0 0,52-68-4366 0 0,15-9-530 0 0,2 2 0 0 0,0 1-1 0 0,34-30 1 0 0,-38 38-181 0 0,1-1-29 0 0,0 1-1 0 0,45-29 1 0 0,-58 42 17 0 0,1 0 0 0 0,0 1 1 0 0,0 0-1 0 0,0 1 0 0 0,1 0 1 0 0,-1 0-1 0 0,1 0 0 0 0,0 1 1 0 0,0 1-1 0 0,0 0 0 0 0,-1 0 1 0 0,19 0-1 0 0,-20 2 34 0 0,0 0-1 0 0,0 1 1 0 0,-1 0-1 0 0,1 0 1 0 0,0 0-1 0 0,0 0 1 0 0,10 7-1 0 0,-15-8-34 0 0,1 1 0 0 0,-1-1 0 0 0,0 1-1 0 0,0 0 1 0 0,0-1 0 0 0,1 1 0 0 0,-2 0-1 0 0,1 0 1 0 0,0 0 0 0 0,0 1 0 0 0,-1-1-1 0 0,1 0 1 0 0,-1 1 0 0 0,0-1 0 0 0,0 1 0 0 0,1-1-1 0 0,-2 1 1 0 0,1-1 0 0 0,0 1 0 0 0,-1 0-1 0 0,1 0 1 0 0,0 3 0 0 0,-2 7 13 0 0,0-1 0 0 0,-1 1 1 0 0,-1-1-1 0 0,0 1 0 0 0,0-1 1 0 0,-1 0-1 0 0,-1-1 0 0 0,0 1 0 0 0,-10 17 1 0 0,-8 9-125 0 0,-38 46 1 0 0,55-76 35 0 0,-22 25-737 0 0,27-31-33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158 131 10999 0 0,'0'0'994'0'0,"0"2"-693"0"0,0 7 2936 0 0,1-7-2454 0 0,0 1-540 0 0,0 0-1 0 0,0 0 1 0 0,1 0-1 0 0,-1-1 1 0 0,1 1 0 0 0,0 0-1 0 0,-1-1 1 0 0,1 1-1 0 0,0-1 1 0 0,1 1 0 0 0,-1-1-1 0 0,0 0 1 0 0,4 3-1 0 0,-2-3-64 0 0,-1 0-1 0 0,1 0 1 0 0,0-1-1 0 0,0 1 1 0 0,0-1 0 0 0,0 0-1 0 0,0 0 1 0 0,0 0-1 0 0,1 0 1 0 0,4-1-1 0 0,4 1-74 0 0,1-2 1 0 0,0 0-1 0 0,-1 0 0 0 0,1-2 1 0 0,-1 1-1 0 0,1-2 0 0 0,12-5 1 0 0,-15 5-83 0 0,-2-1 0 0 0,1 0 0 0 0,-1-1 0 0 0,1 0-1 0 0,-2-1 1 0 0,1 0 0 0 0,-1 0 0 0 0,0 0 0 0 0,13-17 0 0 0,-19 21-18 0 0,0-1-1 0 0,0 1 0 0 0,-1-1 1 0 0,1 0-1 0 0,-1 1 1 0 0,1-1-1 0 0,-1 0 1 0 0,-1 0-1 0 0,1 0 1 0 0,0 0-1 0 0,-1 0 1 0 0,0-5-1 0 0,0 7-59 0 0,0 0 1 0 0,0 0 0 0 0,0 0-1 0 0,-1 0 1 0 0,1 0-1 0 0,0-1 1 0 0,-1 1-1 0 0,0 0 1 0 0,0 0-1 0 0,1 0 1 0 0,-1 1-1 0 0,0-1 1 0 0,-1 0-1 0 0,1 0 1 0 0,0 0-1 0 0,0 1 1 0 0,-1-1-1 0 0,1 1 1 0 0,-1-1-1 0 0,1 1 1 0 0,-1-1-1 0 0,0 1 1 0 0,-1-1-1 0 0,1 2 4 0 0,0 0 0 0 0,0 0 1 0 0,0 0-1 0 0,0 0 0 0 0,0 0 0 0 0,0 0 0 0 0,0 1 0 0 0,0-1 0 0 0,0 1 1 0 0,0-1-1 0 0,0 1 0 0 0,0 0 0 0 0,0 0 0 0 0,1 0 0 0 0,-3 1 0 0 0,1 0-29 0 0,-24 10-157 0 0,18-8 195 0 0,0 0 0 0 0,0 1 0 0 0,1-1 0 0 0,-1 2-1 0 0,-10 8 1 0 0,-17 21-64 0 0,-42 53 0 0 0,15-16 183 0 0,19-28-11 0 0,28-29-29 0 0,0 0 1 0 0,2 1-1 0 0,-1 1 1 0 0,-22 36-1 0 0,37-52-13 0 0,-1 0 1 0 0,0 0-1 0 0,1 0 0 0 0,-1 0 1 0 0,1 1-1 0 0,-1-1 0 0 0,1 0 1 0 0,-1 0-1 0 0,1 1 0 0 0,0-1 0 0 0,-1 0 1 0 0,1 1-1 0 0,0-1 0 0 0,0 0 1 0 0,0 1-1 0 0,0-1 0 0 0,1 0 1 0 0,-1 1-1 0 0,0-1 0 0 0,0 0 0 0 0,1 0 1 0 0,-1 1-1 0 0,1-1 0 0 0,-1 0 1 0 0,1 0-1 0 0,-1 1 0 0 0,1-1 1 0 0,0 0-1 0 0,0 0 0 0 0,-1 0 0 0 0,1 0 1 0 0,0 0-1 0 0,0 0 0 0 0,0 0 1 0 0,0-1-1 0 0,0 1 0 0 0,0 0 1 0 0,1 0-1 0 0,-1-1 0 0 0,0 1 0 0 0,0-1 1 0 0,0 1-1 0 0,1-1 0 0 0,1 1 1 0 0,6 2 214 0 0,0-1 1 0 0,1 0-1 0 0,0 0 1 0 0,16 0-1 0 0,-24-2-208 0 0,42 1 644 0 0,0-2-1 0 0,75-12 1 0 0,-74 7-500 0 0,-34 4-140 0 0,1 1-6 0 0,0 0-1 0 0,0-1 1 0 0,0-1 0 0 0,-1 0-1 0 0,13-5 1 0 0,45-25-2450 0 0,-52 24 1126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44 13359 0 0,'4'-11'538'0'0,"9"-22"8681"0"0,-7 43-8497 0 0,-5-6-647 0 0,0-1 0 0 0,0 0 0 0 0,0 1 0 0 0,0-1 0 0 0,-1 1 0 0 0,1-1 0 0 0,-1 1 0 0 0,-1 5 0 0 0,-3 30 304 0 0,2-27-301 0 0,-13 59 250 0 0,-44 132 1 0 0,29-109-221 0 0,-46 120 0 0 0,50-143-88 0 0,23-62-20 0 0,0 0 0 0 0,-2 16 0 0 0,3-10-10 0 0,4-12-28 0 0,-1-1-11 0 0,0 0-89 0 0,1-2-19 0 0,2 1-166 0 0,0 0 1 0 0,0-1-1 0 0,0 1 0 0 0,0-1 1 0 0,0 0-1 0 0,0 0 0 0 0,0-1 1 0 0,6-1-1 0 0,7-4-1197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6911 0 0,'0'0'8075'0'0,"-2"1"-7494"0"0,-19 14 168 0 0,1 1-1 0 0,0 1 0 0 0,-29 33 1 0 0,38-38-615 0 0,-31 34 176 0 0,-37 54-1 0 0,-30 58-265 0 0,65-93-43 0 0,-22 38 146 0 0,-70 151 0 0 0,123-229-2 0 0,2 1 0 0 0,0 0 0 0 0,2 1 0 0 0,-8 41 0 0 0,15-58-48 0 0,1 0 0 0 0,1 0-1 0 0,-1 1 1 0 0,2-1 0 0 0,-1 0-1 0 0,4 17 1 0 0,-2-20-22 0 0,0 0 0 0 0,1 0 0 0 0,-1 0 0 0 0,1 0 0 0 0,1-1 0 0 0,-1 1 0 0 0,1-1 0 0 0,0 0 0 0 0,0 0 0 0 0,8 7 0 0 0,10 9 467 0 0,1-1 0 0 0,33 22 0 0 0,54 31 1210 0 0,-110-74-1746 0 0,8 5 86 0 0,-6-4 55 0 0,-1 0-87 0 0,1 0-22 0 0,0 1 29 0 0,14 1-32 0 0,-14-3-208 0 0,0 0 0 0 0,0 0 0 0 0,0-1-1 0 0,0 1 1 0 0,0 0 0 0 0,0-1 0 0 0,0 1 0 0 0,0-1-1 0 0,2 0 1 0 0,7-4-735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8287 0 0,'0'0'1087'0'0,"-1"2"-48"0"0,-99 242 5566 0 0,20 9-6605 0 0,13-38 157 0 0,57-185-154 0 0,-2-1 1 0 0,-1 0-1 0 0,-29 48 0 0 0,32-62 23 0 0,-1 0-1 0 0,-1 0 1 0 0,0-1 0 0 0,0-1 0 0 0,-2 0-1 0 0,1-1 1 0 0,-29 19 0 0 0,26-21 1427 0 0,18-18-985 0 0,3-4-386 0 0,0 0 0 0 0,1 1 0 0 0,0 0 1 0 0,1 0-1 0 0,14-17 0 0 0,-1 0-9 0 0,149-219-3 0 0,-159 231-101 0 0,1 0-1 0 0,1 1 1 0 0,0 1-1 0 0,28-25 1 0 0,-40 38 23 0 0,1 1-1 0 0,0-1 1 0 0,0 1 0 0 0,0-1-1 0 0,1 1 1 0 0,-1-1 0 0 0,0 1 0 0 0,0 0-1 0 0,0 0 1 0 0,0-1 0 0 0,0 1-1 0 0,0 0 1 0 0,0 0 0 0 0,0 0 0 0 0,1 0-1 0 0,0 1 1 0 0,-1-1 8 0 0,16 3-55 0 0,-13 0 54 0 0,-1 0-9 0 0,11 8-18 0 0,23 23-1 0 0,-18-17 26 0 0,-10-8 3 0 0,7 6 0 0 0,14 17 0 0 0,-27-30 11 0 0,-1 1 0 0 0,-1-1 1 0 0,1 0-1 0 0,0 1 0 0 0,-1 0 0 0 0,1-1 0 0 0,-1 1 0 0 0,0 0 0 0 0,0 0 0 0 0,0-1 1 0 0,0 1-1 0 0,0 0 0 0 0,-1 0 0 0 0,1 0 0 0 0,-1 5 0 0 0,0-3 4 0 0,-1-1 0 0 0,0 0-1 0 0,1 0 1 0 0,-2 0 0 0 0,1 0 0 0 0,0 0-1 0 0,-1 0 1 0 0,0 0 0 0 0,0 0-1 0 0,-4 6 1 0 0,-7 11 44 0 0,-2-1 0 0 0,0 0 0 0 0,-1-1 0 0 0,-36 32 0 0 0,42-43-31 0 0,0 0 1 0 0,-1 0 0 0 0,-1-1-1 0 0,1-1 1 0 0,-1 0 0 0 0,0 0-1 0 0,0-2 1 0 0,-1 1 0 0 0,1-1-1 0 0,-1-1 1 0 0,-14 2 0 0 0,16-4-18 0 0,-82 9 117 0 0,81-9-114 0 0,0-2 0 0 0,0 1-1 0 0,1-1 1 0 0,-1-1 0 0 0,-19-5-1 0 0,30 7-32 0 0,0 0 0 0 0,0 0 0 0 0,1 0 0 0 0,-1 0 0 0 0,0-1-1 0 0,0 1 1 0 0,1 0 0 0 0,-1-1 0 0 0,0 1 0 0 0,0-1 0 0 0,1 1 0 0 0,-1-1 0 0 0,1 1-1 0 0,-1-1 1 0 0,0 1 0 0 0,1-1 0 0 0,-1 0 0 0 0,1 1 0 0 0,-1-1 0 0 0,0-1-1 0 0,1 1-33 0 0,0 1 0 0 0,0-1-1 0 0,0 1 1 0 0,0-1-1 0 0,0 0 1 0 0,1 1 0 0 0,-1-1-1 0 0,0 1 1 0 0,0-1-1 0 0,0 0 1 0 0,1 1 0 0 0,-1-1-1 0 0,0 1 1 0 0,1-1-1 0 0,-1 1 1 0 0,0-1 0 0 0,1 1-1 0 0,-1-1 1 0 0,1 1-1 0 0,0-1 1 0 0,4-4-922 0 0,1 1-1 0 0,0 0 1 0 0,11-6 0 0 0,-10 7-289 0 0,17-11-4784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7367 0 0,'-1'2'4844'0'0,"-3"35"-19"0"0,2-19-4259 0 0,2 1 1 0 0,1 33-1 0 0,1-38-406 0 0,1 1 0 0 0,0-1-1 0 0,0 0 1 0 0,1 0 0 0 0,1-1-1 0 0,0 1 1 0 0,1-1 0 0 0,1 0-1 0 0,12 18 1 0 0,-16-26-190 0 0,1 1 0 0 0,1-1 0 0 0,-1 0-1 0 0,1-1 1 0 0,0 1 0 0 0,0-1 0 0 0,0 0 0 0 0,1 0 0 0 0,-1 0 0 0 0,1-1 0 0 0,0 1-1 0 0,0-2 1 0 0,0 1 0 0 0,0-1 0 0 0,1 0 0 0 0,-1 0 0 0 0,1 0 0 0 0,-1-1 0 0 0,1 0 0 0 0,0-1-1 0 0,-1 1 1 0 0,12-2 0 0 0,-12 1-329 0 0,1-1-1 0 0,0-1 1 0 0,-1 1-1 0 0,1-1 0 0 0,6-3 1 0 0,9-6-1732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 6911 0 0,'-1'-6'10151'0'0,"-14"31"-8937"0"0,-24 53 0 0 0,28-55-903 0 0,-172 313 830 0 0,104-208-1082 0 0,-62 97 27 0 0,102-161-1712 0 0,35-57 964 0 0,0 0-1 0 0,1 0 1 0 0,0 1-1 0 0,1 0 0 0 0,0-1 1 0 0,-3 17-1 0 0,5-14-5713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3223 0 0,'-1'1'9180'0'0,"-5"2"-8856"0"0,1 1-1 0 0,0 0 0 0 0,0 1 1 0 0,1-1-1 0 0,-1 1 0 0 0,1 0 1 0 0,-5 7-1 0 0,-25 44 606 0 0,26-42-585 0 0,-94 182 1699 0 0,82-155-1832 0 0,-1 0 0 0 0,-2-1 0 0 0,-33 44 0 0 0,-40 33-10 0 0,76-90-658 0 0,19-26 73 0 0,10-5-5121 0 0,2-4 3827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11575 0 0,'0'0'1582'0'0,"-1"1"-1233"0"0,-28 26 829 0 0,17-17-488 0 0,0 1 0 0 0,1 0-1 0 0,-16 21 6149 0 0,28-33-6785 0 0,5-10-45 0 0,5-2 48 0 0,-9 12-51 0 0,6-11-150 0 0,-7 10 80 0 0,1 3-3 0 0,0 0 57 0 0,10-1 411 0 0,3 0 214 0 0,3-2-890 0 0,-13 1-2348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9 119 8751 0 0,'0'0'674'0'0,"-1"1"-438"0"0,-7 3 6056 0 0,22-2-4844 0 0,5-1-930 0 0,0 0 0 0 0,1-1 0 0 0,26-4 1 0 0,60-14 561 0 0,-88 14-935 0 0,135-27 790 0 0,156-27-79 0 0,-286 55-882 0 0,62-6 104 0 0,-73 9-356 0 0,-1 0 1 0 0,0 0-1 0 0,0 1 1 0 0,1 1-1 0 0,13 3 1 0 0,-23-5-1061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10303 0 0,'0'0'1171'0'0,"2"1"-795"0"0,1 1-227 0 0,0 0 1 0 0,0 0-1 0 0,0 0 1 0 0,0 1-1 0 0,-1-1 1 0 0,1 1-1 0 0,-1-1 1 0 0,1 1-1 0 0,-1 0 1 0 0,0 0-1 0 0,0 0 1 0 0,0 0 0 0 0,-1 0-1 0 0,1 1 1 0 0,-1-1-1 0 0,0 0 1 0 0,0 1-1 0 0,0-1 1 0 0,0 1-1 0 0,0 0 1 0 0,-1-1-1 0 0,1 8 1 0 0,-1-1 47 0 0,-1 1 1 0 0,1 0-1 0 0,-2-1 1 0 0,1 1-1 0 0,-2-1 1 0 0,-5 18-1 0 0,-16 33 754 0 0,-56 98-1 0 0,76-152-905 0 0,-53 94 572 0 0,-36 70 75 0 0,71-124-590 0 0,-45 86 74 0 0,54-109-132 0 0,-2-1 0 0 0,0 0 0 0 0,-25 27 1 0 0,14-28 59 0 0,25-21 932 0 0,1-2-991 0 0,0-1 0 0 0,0 0 0 0 0,1 1 0 0 0,-1-1 0 0 0,0 0 1 0 0,1 1-1 0 0,-1-1 0 0 0,1 1 0 0 0,0-1 0 0 0,0 1 0 0 0,0-1 1 0 0,0 1-1 0 0,0-1 0 0 0,1-1 0 0 0,2-2-6 0 0,8-15-20 0 0,1 1 1 0 0,1 1-1 0 0,22-23 1 0 0,-8 10 32 0 0,-8 8-84 0 0,2 1-1 0 0,0 1 0 0 0,1 1 1 0 0,1 1-1 0 0,1 1 1 0 0,1 1-1 0 0,1 1 0 0 0,27-12 1 0 0,-43 24 9 0 0,0 2-37 0 0,-3 6-16 0 0,-7-3 70 0 0,0-1 0 0 0,-1 1 0 0 0,1 0 0 0 0,0 0-1 0 0,0 0 1 0 0,0 0 0 0 0,-1 0 0 0 0,1 1 0 0 0,0-1 0 0 0,-1 0 0 0 0,1 0-1 0 0,-1 0 1 0 0,1 0 0 0 0,-1 1 0 0 0,1 1 0 0 0,1 21 70 0 0,-2-23-58 0 0,0 11 16 0 0,0-1 0 0 0,-1 0 0 0 0,0 0 1 0 0,-1 0-1 0 0,-1 0 0 0 0,-4 15 0 0 0,-30 63 39 0 0,14-36 0 0 0,22-51 73 0 0,3-3-830 0 0,6 0-488 0 0,-1-1 1 0 0,1 1-1 0 0,9-5 0 0 0,-1-1-5116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41 120 10911 0 0,'0'0'5414'0'0,"1"2"-4830"0"0,2 1-425 0 0,-1 0 1 0 0,0-1-1 0 0,0 1 1 0 0,1-1 0 0 0,-1 0-1 0 0,1 1 1 0 0,0-1-1 0 0,0-1 1 0 0,-1 1 0 0 0,1 0-1 0 0,1-1 1 0 0,-1 1 0 0 0,0-1-1 0 0,0 0 1 0 0,0 0-1 0 0,1 0 1 0 0,-1 0 0 0 0,0-1-1 0 0,1 1 1 0 0,5-1-1 0 0,6-1 285 0 0,0 0 0 0 0,0-1-1 0 0,24-5 1 0 0,-8 0-112 0 0,-5 2-203 0 0,-1-2-1 0 0,0-1 1 0 0,31-15 0 0 0,-24 10-361 0 0,-30 12 41 0 0,-2-1-519 0 0,1 1 657 0 0,-1 0 1 0 0,1 0 0 0 0,-1 0 0 0 0,0-1-1 0 0,0 1 1 0 0,1 0 0 0 0,-1 0 0 0 0,0-1-1 0 0,0 1 1 0 0,0 0 0 0 0,0 0 0 0 0,0-1-1 0 0,-1 1 1 0 0,1 0 0 0 0,0 0 0 0 0,0-1-1 0 0,-1 1 1 0 0,0-2 0 0 0,-1 0-35 0 0,0 1 1 0 0,0-1-1 0 0,0 1 1 0 0,0-1-1 0 0,0 1 0 0 0,0 0 1 0 0,-4-3-1 0 0,6 5 85 0 0,-6-4-117 0 0,1-1 0 0 0,-1 1 0 0 0,0 0-1 0 0,0 0 1 0 0,-11-4 0 0 0,15 7 114 0 0,-1 1 0 0 0,1-1 0 0 0,0 1 0 0 0,0-1 0 0 0,-1 1 0 0 0,1 0 0 0 0,0 0 0 0 0,0 0 0 0 0,-1 0 0 0 0,1 1 0 0 0,0-1 0 0 0,0 1 0 0 0,0-1 0 0 0,-1 1 0 0 0,1 0 0 0 0,0 0 0 0 0,0 0 1 0 0,0 0-1 0 0,0 0 0 0 0,0 0 0 0 0,-3 3 0 0 0,-4 3 42 0 0,1 0 0 0 0,0 1 0 0 0,1 0 0 0 0,-12 16 1 0 0,-22 40 199 0 0,11-15-76 0 0,-11 7-55 0 0,-22 36-12 0 0,54-77 17 0 0,1 0 0 0 0,0 1 0 0 0,1 0-1 0 0,-6 19 1 0 0,13-33-55 0 0,0 0-1 0 0,-1-1 0 0 0,1 1 1 0 0,0 0-1 0 0,0 0 0 0 0,0-1 1 0 0,0 1-1 0 0,0 0 0 0 0,0 0 1 0 0,0-1-1 0 0,1 1 0 0 0,-1 0 1 0 0,1-1-1 0 0,-1 1 0 0 0,1 0 1 0 0,0-1-1 0 0,-1 1 0 0 0,1-1 1 0 0,0 1-1 0 0,0-1 0 0 0,0 1 1 0 0,0-1-1 0 0,0 0 1 0 0,1 1-1 0 0,-1-1 0 0 0,0 0 1 0 0,1 0-1 0 0,-1 0 0 0 0,0 0 1 0 0,1 0-1 0 0,-1 0 0 0 0,1 0 1 0 0,0-1-1 0 0,2 2 0 0 0,5 1 152 0 0,0 0-1 0 0,0 0 0 0 0,1-1 0 0 0,15 1 0 0 0,-11-1-163 0 0,1 0 0 0 0,0-2 0 0 0,0 0 0 0 0,0 0-1 0 0,0-2 1 0 0,0 1 0 0 0,-1-2 0 0 0,1 0 0 0 0,-1-1 0 0 0,0 0 0 0 0,1-2-1 0 0,-2 1 1 0 0,15-9 0 0 0,81-45-7796 0 0,-94 52 1634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31 12263 0 0,'5'-7'1112'0'0,"16"-17"5968"0"0,-30 47-6607 0 0,-1-2 0 0 0,-22 35-1 0 0,17-30-293 0 0,-80 137 536 0 0,25-57-328 0 0,15-24-227 0 0,50-74-131 0 0,-15 28-429 0 0,19-34 43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13591 0 0,'0'0'1980'0'0,"-1"2"-1422"0"0,-76 104 3046 0 0,36-52-3247 0 0,-39 70 0 0 0,49-63-357 0 0,31-60 9 0 0,-1-1 0 0 0,1 1 0 0 0,-1 0 0 0 0,1 0 0 0 0,0 0 0 0 0,-1 0-1 0 0,1 0 1 0 0,0 0 0 0 0,0 0 0 0 0,0 0 0 0 0,0 0 0 0 0,0 0 0 0 0,0 0 0 0 0,0 0 0 0 0,0 0-1 0 0,0 0 1 0 0,0 0 0 0 0,0 0 0 0 0,1 0 0 0 0,-1 0 0 0 0,0 0 0 0 0,1-1 0 0 0,-1 1 0 0 0,0 0-1 0 0,1 0 1 0 0,-1 0 0 0 0,1 0 0 0 0,0 0 0 0 0,-1-1 0 0 0,1 1 0 0 0,0 0 0 0 0,-1-1 0 0 0,1 1-1 0 0,0 0 1 0 0,0-1 0 0 0,0 1 0 0 0,-1-1 0 0 0,1 1 0 0 0,0-1 0 0 0,0 0 0 0 0,0 1 0 0 0,1-1-1 0 0,3 2 62 0 0,0-1 0 0 0,0 0 0 0 0,-1 0 0 0 0,1 0 0 0 0,0 0 0 0 0,0-1 0 0 0,6 0 0 0 0,0-2 34 0 0,-1 1-1 0 0,1-2 1 0 0,-1 1 0 0 0,0-1 0 0 0,0-1 0 0 0,13-6 0 0 0,54-33 208 0 0,-64 34-276 0 0,0 0-1 0 0,0-1 0 0 0,-1 0 0 0 0,0-1 0 0 0,-1 0 0 0 0,11-14 0 0 0,-18 19-71 0 0,1 0 0 0 0,-1 0 0 0 0,0-1 0 0 0,-1 0 0 0 0,1 0 0 0 0,-2 0 0 0 0,1 0 1 0 0,-1 0-1 0 0,0-1 0 0 0,0 1 0 0 0,-1-1 0 0 0,0 0 0 0 0,0 1 0 0 0,-1-13 0 0 0,0 12-117 0 0,-1 0-1 0 0,0 0 0 0 0,0 0 1 0 0,-1 0-1 0 0,0 0 0 0 0,-1 1 1 0 0,-5-12-1 0 0,7 16 111 0 0,0 1 0 0 0,-1-1-1 0 0,0 1 1 0 0,1-1 0 0 0,-1 1 0 0 0,0 0-1 0 0,0 0 1 0 0,-1 0 0 0 0,1 0-1 0 0,0 0 1 0 0,-1 0 0 0 0,1 0 0 0 0,-1 1-1 0 0,0-1 1 0 0,1 1 0 0 0,-1 0 0 0 0,0 0-1 0 0,0 0 1 0 0,0 0 0 0 0,0 0 0 0 0,1 1-1 0 0,-7-1 1 0 0,5 1 28 0 0,0 0-1 0 0,0 0 0 0 0,0 1 1 0 0,1-1-1 0 0,-1 1 1 0 0,0 0-1 0 0,0 0 1 0 0,0 1-1 0 0,0-1 0 0 0,1 1 1 0 0,-1 0-1 0 0,1-1 1 0 0,-1 2-1 0 0,-4 3 1 0 0,6-5-77 0 0,1 0-1 0 0,-1 1 1 0 0,1-1 0 0 0,-1 1 0 0 0,1-1 0 0 0,0 1 0 0 0,0-1 0 0 0,0 1 0 0 0,0 0 0 0 0,0-1 0 0 0,0 1 0 0 0,1 0 0 0 0,-1 0 0 0 0,0 0 0 0 0,1 0-1 0 0,-1 0 1 0 0,1 0 0 0 0,0 0 0 0 0,0-1 0 0 0,0 1 0 0 0,0 0 0 0 0,0 0 0 0 0,0 0 0 0 0,0 0 0 0 0,1 0 0 0 0,-1 0 0 0 0,1 0 0 0 0,-1 0-1 0 0,1 0 1 0 0,0-1 0 0 0,1 4 0 0 0,5 5-1968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61 5063 0 0,'-7'3'13655'0'0,"39"-17"-12966"0"0,-3 1-37 0 0,43-14 0 0 0,-64 25-542 0 0,1-1 1 0 0,0 2-1 0 0,1-1 0 0 0,-1 1 1 0 0,0 0-1 0 0,0 1 1 0 0,0 0-1 0 0,1 1 1 0 0,13 2-1 0 0,-21-3-103 0 0,-1 1 0 0 0,1-1-1 0 0,-1 0 1 0 0,0 1 0 0 0,1-1-1 0 0,-1 1 1 0 0,1-1 0 0 0,-1 1 0 0 0,0-1-1 0 0,1 1 1 0 0,-1 0 0 0 0,0 0-1 0 0,0 0 1 0 0,0 0 0 0 0,0 0 0 0 0,0 0-1 0 0,0 0 1 0 0,0 0 0 0 0,0 0-1 0 0,0 0 1 0 0,0 1 0 0 0,0-1 0 0 0,-1 0-1 0 0,1 1 1 0 0,0-1 0 0 0,-1 0-1 0 0,1 3 1 0 0,0 0-3 0 0,0-1-4 0 0,-1 0 0 0 0,1 0 0 0 0,-1 0 0 0 0,0 0 0 0 0,0 0 0 0 0,0 0 0 0 0,0 1 0 0 0,-1-1 0 0 0,1 0 0 0 0,-1 0 0 0 0,0 0 0 0 0,0 0 0 0 0,0 0 0 0 0,0 0 0 0 0,0 0 0 0 0,-1-1 0 0 0,1 1 0 0 0,-1 0 0 0 0,0-1 0 0 0,0 1 0 0 0,0-1 0 0 0,-4 4 0 0 0,-4 5 0 0 0,-1-1 0 0 0,-1 0 0 0 0,-15 10 0 0 0,25-19 0 0 0,-38 24-49 0 0,-2-2 0 0 0,-1-2-1 0 0,-52 19 1 0 0,77-32 46 0 0,10-5-17 0 0,0 1 0 0 0,-14 9 0 0 0,-4 3 6 0 0,27-15 10 0 0,-1-1 1 0 0,0 1 0 0 0,0 0 0 0 0,0-1 0 0 0,1 1 0 0 0,-1-1 0 0 0,0 1 0 0 0,0-1 0 0 0,1 1 0 0 0,-1-1 0 0 0,0 1 0 0 0,1-1 0 0 0,-1 1 0 0 0,1-1 0 0 0,-1 1 0 0 0,1 0 0 0 0,-1-1 1 0 0,3 1 2 0 0,-1 1 0 0 0,0 0 0 0 0,0-1 0 0 0,1 0 0 0 0,-1 1 0 0 0,1-1 0 0 0,-1 0 0 0 0,1 0 0 0 0,0-1 0 0 0,-1 1 0 0 0,1 0 0 0 0,0-1 0 0 0,-1 0 0 0 0,1 0 0 0 0,5 0 0 0 0,5 0 0 0 0,27-6 0 0 0,-26 4 0 0 0,-3 0 18 0 0,1 1-1 0 0,-1 0 1 0 0,0 1 0 0 0,0 1-1 0 0,1-1 1 0 0,-1 2 0 0 0,18 4-1 0 0,-26-5-1 0 0,1 0 0 0 0,0 0-1 0 0,-1 1 1 0 0,1 0 0 0 0,-1 0-1 0 0,0 0 1 0 0,1 0-1 0 0,-1 0 1 0 0,0 0 0 0 0,0 1-1 0 0,2 3 1 0 0,-3-4-11 0 0,0 1-1 0 0,0-1 1 0 0,-1 1 0 0 0,0 0-1 0 0,1-1 1 0 0,-1 1 0 0 0,0 0-1 0 0,0 0 1 0 0,0 0 0 0 0,-1 0-1 0 0,1 0 1 0 0,-1-1 0 0 0,0 1-1 0 0,1 0 1 0 0,-1 0 0 0 0,-1 4-1 0 0,0-1 0 0 0,0 1 0 0 0,-1-1 0 0 0,1 1 1 0 0,-1-1-1 0 0,-1 0 0 0 0,1 0 0 0 0,-1 0 0 0 0,0 0 0 0 0,-1-1 0 0 0,1 1 0 0 0,-1-1 0 0 0,0 0 0 0 0,-1 0 0 0 0,1 0 1 0 0,-7 5-1 0 0,-4 3 46 0 0,-2 0 0 0 0,0 0 1 0 0,-27 13-1 0 0,15-11-28 0 0,-2-1-1 0 0,0-1 1 0 0,-36 10 0 0 0,-100 19 68 0 0,133-35-86 0 0,22-4-54 0 0,0-1 0 0 0,-21 1-1 0 0,32-3-94 0 0,9-10-964 0 0,20-13-1892 0 0,-7 9-3665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79 5983 0 0,'23'-27'493'0'0,"5"-4"2369"0"0,-9 10 8335 0 0,-29 31-10630 0 0,-112 127 147 0 0,102-111-720 0 0,1 2 0 0 0,1 0-1 0 0,-21 47 1 0 0,33-61 9 0 0,1 0-1 0 0,0 1 0 0 0,1 0 1 0 0,-3 23-1 0 0,7-25 57 0 0,1-10-29 0 0,-1 0 0 0 0,1-1 0 0 0,-1 1 0 0 0,1-1-1 0 0,0 1 1 0 0,0-1 0 0 0,0 1 0 0 0,1-1 0 0 0,-1 1 0 0 0,1-1 0 0 0,-1 0 0 0 0,1 0 0 0 0,0 0 0 0 0,-1 0 0 0 0,1 0 0 0 0,3 2-1 0 0,-2-2 19 0 0,1 1-1 0 0,0-1 0 0 0,0 0 0 0 0,0 0 0 0 0,0-1 0 0 0,0 1 0 0 0,0-1 0 0 0,1 0 0 0 0,4 1 0 0 0,2-1 25 0 0,0 0 0 0 0,-1-1-1 0 0,1 0 1 0 0,0 0-1 0 0,0-1 1 0 0,0-1-1 0 0,12-3 1 0 0,4-4 21 0 0,0-1 1 0 0,-1-1-1 0 0,-1-1 1 0 0,0-1 0 0 0,44-31-1 0 0,-56 35-60 0 0,-1-1-1 0 0,-1 0 0 0 0,1-1 1 0 0,-2 0-1 0 0,1 0 1 0 0,14-24-1 0 0,-21 29-29 0 0,0 0-1 0 0,0 0 1 0 0,-1-1-1 0 0,0 0 1 0 0,0 0-1 0 0,0 0 1 0 0,-1 0-1 0 0,0 0 1 0 0,-1 0-1 0 0,1-1 1 0 0,-2 1-1 0 0,1 0 1 0 0,-1-1-1 0 0,0 1 1 0 0,0-1-1 0 0,-2-7 0 0 0,1 11-28 0 0,0 0-1 0 0,0 0 0 0 0,-1 0 0 0 0,1 0 0 0 0,-1 0 0 0 0,0 0 0 0 0,0 1 1 0 0,0-1-1 0 0,-1 1 0 0 0,1-1 0 0 0,-1 1 0 0 0,0 0 0 0 0,0 0 0 0 0,-4-3 0 0 0,3 2-37 0 0,-1 1 0 0 0,0 1 0 0 0,0-1-1 0 0,0 1 1 0 0,0-1 0 0 0,-1 1 0 0 0,1 1-1 0 0,0-1 1 0 0,-9 0 0 0 0,-8 0-323 0 0,1 1 1 0 0,0 1-1 0 0,-1 1 0 0 0,-30 5 0 0 0,42-4 197 0 0,4-1-187 0 0,-51 4-1549 0 0,50-5 422 0 0,0 0 0 0 0,0-1-1 0 0,-8-1 1 0 0,-1-3-4020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14711 0 0,'0'0'332'0'0,"-2"2"51"0"0,-6 13-79 0 0,1 0 0 0 0,-10 25 0 0 0,2-2 177 0 0,-18 29 186 0 0,-3-2 1 0 0,-2-1-1 0 0,-3-2 0 0 0,-60 69 0 0 0,58-79-656 0 0,-90 104-10 0 0,79-88-33 0 0,47-60-93 0 0,7-6-154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145 315 6911 0 0,'-78'53'3007'0'0,"66"-45"-1516"0"0,0-1-1 0 0,-17 8 1 0 0,16-9 3317 0 0,13-17-3860 0 0,2-1-804 0 0,0 1-1 0 0,0 0 1 0 0,1 0 0 0 0,0 0 0 0 0,10-21 0 0 0,-2 10-9 0 0,24-36 0 0 0,-16 31-64 0 0,3 1 0 0 0,0 1-1 0 0,1 1 1 0 0,1 1 0 0 0,36-26-1 0 0,-52 43-78 0 0,2 0 0 0 0,-1 0-1 0 0,1 1 1 0 0,0 0 0 0 0,0 1-1 0 0,0 0 1 0 0,0 1 0 0 0,1 0-1 0 0,-1 0 1 0 0,1 1 0 0 0,16 0-1 0 0,-13 1-2 0 0,0 1 0 0 0,0 1 0 0 0,-1 0 0 0 0,1 1 0 0 0,0 0-1 0 0,-1 1 1 0 0,0 0 0 0 0,23 10 0 0 0,-33-12 11 0 0,2 0 0 0 0,7 13 0 0 0,-10-11 4 0 0,0 1 0 0 0,-1-1 0 0 0,1 1 0 0 0,-1-1 0 0 0,0 1 0 0 0,0 0 0 0 0,0-1 0 0 0,0 1 0 0 0,-1 0 0 0 0,1 0 0 0 0,-1-1 0 0 0,0 1 0 0 0,0 0 0 0 0,0 0 0 0 0,-1 0 0 0 0,1-1 0 0 0,-1 1 0 0 0,-2 5 0 0 0,-1 4 49 0 0,0-1-1 0 0,-1 0 1 0 0,0 0-1 0 0,-9 13 1 0 0,1-4 27 0 0,-1-1 1 0 0,-1-1 0 0 0,0-1-1 0 0,-2 0 1 0 0,0 0-1 0 0,-1-2 1 0 0,-1-1-1 0 0,0 0 1 0 0,-1-1 0 0 0,-1-1-1 0 0,0-1 1 0 0,0-1-1 0 0,-30 11 1 0 0,28-15-38 0 0,-1-1 1 0 0,-45 5-1 0 0,67-10-51 0 0,0-1-1 0 0,0 0 0 0 0,0 0 1 0 0,1 0-1 0 0,-1 0 0 0 0,0 0 1 0 0,0 0-1 0 0,1-1 0 0 0,-1 1 1 0 0,0 0-1 0 0,0-1 0 0 0,1 0 0 0 0,-3 0 1 0 0,4 0-93 0 0,-1 1-1 0 0,1 0 1 0 0,0 0 0 0 0,-1-1 0 0 0,1 1 0 0 0,0 0-1 0 0,-1-1 1 0 0,1 1 0 0 0,0 0 0 0 0,0-1-1 0 0,0 1 1 0 0,-1-1 0 0 0,1 1 0 0 0,0 0 0 0 0,0-1-1 0 0,0 1 1 0 0,0-1 0 0 0,0 1 0 0 0,-1 0-1 0 0,1-1 1 0 0,0 0 0 0 0,1 0-381 0 0,-1 0 1 0 0,0 0-1 0 0,0-1 0 0 0,1 1 1 0 0,-1 0-1 0 0,0 0 0 0 0,1 0 0 0 0,-1 0 1 0 0,1 0-1 0 0,0 0 0 0 0,-1 0 1 0 0,2-1-1 0 0,4-5-5769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285 232 5063 0 0,'0'0'15424'0'0,"1"-2"-15069"0"0,8-10-318 0 0,-1 0 0 0 0,0-1 0 0 0,-1 0 0 0 0,0-1 0 0 0,-1 0 1 0 0,-1 0-1 0 0,0 0 0 0 0,-1 0 0 0 0,0-1 0 0 0,-1 0 0 0 0,2-29 0 0 0,-5 43-45 0 0,0-1 1 0 0,0 1-1 0 0,0 0 0 0 0,0-1 0 0 0,0 1 1 0 0,0 0-1 0 0,0-1 0 0 0,0 1 0 0 0,0 0 1 0 0,-1-1-1 0 0,1 1 0 0 0,0 0 0 0 0,-1-1 1 0 0,1 1-1 0 0,-1 0 0 0 0,1 0 0 0 0,-1 0 1 0 0,0-1-1 0 0,0 1 0 0 0,1 0 1 0 0,-1 0-1 0 0,0 0 0 0 0,0 0 0 0 0,-2-1 1 0 0,1 1-10 0 0,0 1 0 0 0,0-1 0 0 0,0 1 0 0 0,0-1 0 0 0,0 1 0 0 0,0 0 0 0 0,0 0 0 0 0,0 0 0 0 0,0 0 0 0 0,0 0 0 0 0,0 0 0 0 0,0 0 0 0 0,0 1 0 0 0,0-1 0 0 0,-3 2 0 0 0,-13 4-67 0 0,0 1-1 0 0,1 0 1 0 0,0 1 0 0 0,1 1 0 0 0,0 1-1 0 0,-27 20 1 0 0,17-9 90 0 0,2 1 0 0 0,1 1-1 0 0,-22 28 1 0 0,39-44 7 0 0,1 0-1 0 0,-1 1 0 0 0,2 0 0 0 0,-1 0 1 0 0,1 0-1 0 0,0 0 0 0 0,1 1 1 0 0,-4 15-1 0 0,6-22 6 0 0,1 1 0 0 0,-1-1 0 0 0,1 1 0 0 0,0 0 0 0 0,-1-1 0 0 0,1 1 0 0 0,1-1 0 0 0,-1 1 0 0 0,0 0 0 0 0,1-1 0 0 0,-1 1 0 0 0,1-1 0 0 0,0 1 0 0 0,0-1 0 0 0,0 1 0 0 0,0-1 0 0 0,0 0 0 0 0,0 1 0 0 0,1-1 0 0 0,-1 0 0 0 0,1 0 0 0 0,-1 0 0 0 0,1 0 0 0 0,0 0 0 0 0,0-1 0 0 0,0 1 0 0 0,0 0 0 0 0,0-1 0 0 0,0 1 0 0 0,1-1 0 0 0,-1 0 0 0 0,0 0 0 0 0,1 0 1 0 0,3 1-1 0 0,2 1 53 0 0,0-1 0 0 0,1 0 0 0 0,-1 0 0 0 0,1-1 0 0 0,-1 0 0 0 0,1 0 0 0 0,0-1 0 0 0,-1 0 0 0 0,1-1 0 0 0,0 0 0 0 0,-1 0 0 0 0,1-1 0 0 0,-1 0 0 0 0,12-5 0 0 0,-4-1 46 0 0,-8-1-69 0 0,-5 7-36 0 0,-1 0 0 0 0,0-1 0 0 0,0 1 0 0 0,0-1 0 0 0,-1 0 0 0 0,1 0 0 0 0,-1 0 0 0 0,1 0 0 0 0,-1 0 0 0 0,0 0 0 0 0,0 0 0 0 0,0 0 0 0 0,-1 0 0 0 0,1 0-1 0 0,-1-5 1 0 0,7-18-15 0 0,-5 20 2 0 0,1 0 0 0 0,0-1 1 0 0,1 1-1 0 0,0 1 0 0 0,7-10 0 0 0,-5 7-5 0 0,0 29 30 0 0,-2 17 135 0 0,-4-27-322 0 0,1-1 0 0 0,0 0 0 0 0,5 16 0 0 0,-5-24-100 0 0,0 0 0 0 0,0 0 0 0 0,0 0 0 0 0,0-1 0 0 0,0 1 0 0 0,0 0 0 0 0,1 0 0 0 0,-1-1-1 0 0,1 1 1 0 0,-1-1 0 0 0,1 1 0 0 0,-1-1 0 0 0,1 0 0 0 0,0 0 0 0 0,2 2 0 0 0,7 2-1680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8751 0 0,'0'2'674'0'0,"1"42"13889"0"0,5-72-14152 0 0,1 1 0 0 0,1 0 0 0 0,1 1 0 0 0,23-45 0 0 0,-16 43-407 0 0,1 0 0 0 0,26-30-1 0 0,-16 21-2 0 0,-13 20-21 0 0,0 0 0 0 0,1 1-1 0 0,0 1 1 0 0,2 0 0 0 0,-1 1 0 0 0,35-21 0 0 0,-29 22-163 0 0,2 0-1 0 0,-1 2 1 0 0,2 1 0 0 0,-1 1 0 0 0,34-8 0 0 0,-50 15-157 0 0,0 1-1 0 0,0 0 1 0 0,-1 0 0 0 0,1 1-1 0 0,0 0 1 0 0,0 0 0 0 0,10 2-1 0 0,-8 0-1431 0 0,0 0-1 0 0,0 1 1 0 0,-1 0-1 0 0,18 9 1 0 0,-24-10-371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225 156 4607 0 0,'12'-24'446'0'0,"2"1"-1"0"0,31-40 0 0 0,-37 53 3062 0 0,1 1 0 0 0,14-11 1438 0 0,-19 15-3869 0 0,-4 5-1029 0 0,0 0-1 0 0,0 0 0 0 0,0 0 1 0 0,0 0-1 0 0,0 0 1 0 0,0 0-1 0 0,0 0 0 0 0,0 0 1 0 0,0 0-1 0 0,0 0 0 0 0,0 0 1 0 0,0-1-1 0 0,0 1 1 0 0,0 0-1 0 0,0 0 0 0 0,0 0 1 0 0,0 0-1 0 0,0 0 1 0 0,0 0-1 0 0,0 0 0 0 0,0 0 1 0 0,0 0-1 0 0,0 0 0 0 0,1 0 1 0 0,-1 0-1 0 0,0 0 1 0 0,0 0-1 0 0,0 0 0 0 0,0 0 1 0 0,0 0-1 0 0,0-1 0 0 0,0 1 1 0 0,0 0-1 0 0,0 0 1 0 0,0 0-1 0 0,0 0 0 0 0,1 0 1 0 0,-1 0-1 0 0,0 0 0 0 0,0 0 1 0 0,0 0-1 0 0,0 0 1 0 0,0 1-1 0 0,0-1 0 0 0,0 0 1 0 0,0 0-1 0 0,0 0 1 0 0,0 0-1 0 0,1 0 0 0 0,-1 0 1 0 0,0 0-1 0 0,0 0 0 0 0,0 0 1 0 0,0 0-1 0 0,0 0 1 0 0,0 0-1 0 0,0 0 0 0 0,0 0 1 0 0,0 0-1 0 0,0 0 0 0 0,0 1 1 0 0,0 5 57 0 0,-1 0 1 0 0,0 0-1 0 0,0 0 0 0 0,0 0 1 0 0,-1 0-1 0 0,0 0 1 0 0,0-1-1 0 0,-5 10 1 0 0,-30 45 311 0 0,14-25-219 0 0,-37 70 119 0 0,-90 219 0 0 0,134-280-301 0 0,2 0 0 0 0,-10 50 0 0 0,22-53-2289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15 148 11975 0 0,'-15'-9'9952'0'0,"30"2"-8508"0"0,-6 1-1025 0 0,19-2 88 0 0,-1 2 0 0 0,1 0 0 0 0,0 2 1 0 0,29-2-1 0 0,16-1-111 0 0,395-72-1212 0 0,-454 77 331 0 0,-6 0-49 0 0,0 0 0 0 0,0 0 0 0 0,1 1 0 0 0,-1 1 0 0 0,0-1 0 0 0,1 1 0 0 0,-1 1 1 0 0,1-1-1 0 0,9 4 0 0 0,-5 1-1189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34 9215 0 0,'0'0'707'0'0,"2"-1"-464"0"0,18-21 8479 0 0,-20 22-8494 0 0,0-1 0 0 0,1 1 0 0 0,-1-1 0 0 0,0 1 0 0 0,0 0 0 0 0,0-1 0 0 0,1 1 0 0 0,-1-1 0 0 0,0 1 0 0 0,0-1-1 0 0,0 1 1 0 0,0 0 0 0 0,0-1 0 0 0,0 1 0 0 0,0-1 0 0 0,0 1 0 0 0,0-1 0 0 0,0 1 0 0 0,0-1 0 0 0,-4 0-82 0 0,1 1 1 0 0,-1 0-1 0 0,1 0 0 0 0,-1 0 1 0 0,0 1-1 0 0,1-1 0 0 0,-1 1 1 0 0,1 0-1 0 0,0 0 0 0 0,-6 2 1 0 0,-37 20-139 0 0,26-12 98 0 0,-39 22-17 0 0,-78 57 1 0 0,122-79-88 0 0,7-5-2 0 0,8-6 0 0 0,0 0 0 0 0,0 0 0 0 0,-1 0 0 0 0,1 1 0 0 0,0-1 0 0 0,0 0 0 0 0,0 0 0 0 0,0 0 0 0 0,-1 1 0 0 0,1-1 0 0 0,0 0 0 0 0,0 0 0 0 0,0 1 0 0 0,0-1 0 0 0,0 0 0 0 0,0 0 0 0 0,0 1 0 0 0,0-1 0 0 0,-1 0 0 0 0,1 1 0 0 0,0-1 0 0 0,0 0 0 0 0,0 0 0 0 0,0 1 0 0 0,0-1 0 0 0,1 1 0 0 0,0 0 0 0 0,0 0 1 0 0,0 0-1 0 0,0 0 0 0 0,1 0 0 0 0,-1 0 0 0 0,1 0 1 0 0,-1 0-1 0 0,1 0 0 0 0,-1 0 0 0 0,1-1 1 0 0,-1 1-1 0 0,1 0 0 0 0,-1-1 0 0 0,4 1 0 0 0,26 5-14 0 0,-30-6 12 0 0,54 7-68 0 0,-33-5 49 0 0,-1 1 1 0 0,1 0-1 0 0,-1 2 1 0 0,0 0-1 0 0,0 1 1 0 0,24 12-1 0 0,-28-8 11 0 0,0 0-1 0 0,0 1 0 0 0,-1 1 1 0 0,17 17-1 0 0,-26-22 11 0 0,-2 2 15 0 0,-3-6 6 0 0,-1-1 0 0 0,0 1 0 0 0,0 0 1 0 0,0 0-1 0 0,0 0 0 0 0,0 0 0 0 0,-1 1 0 0 0,1-1 1 0 0,-1 0-1 0 0,0 0 0 0 0,0 0 0 0 0,0 0 0 0 0,0 0 1 0 0,0 1-1 0 0,-1-1 0 0 0,0 0 0 0 0,1 0 0 0 0,-1 0 1 0 0,0 0-1 0 0,-1 0 0 0 0,1 0 0 0 0,0-1 0 0 0,-1 1 1 0 0,0 0-1 0 0,1 0 0 0 0,-1-1 0 0 0,0 0 0 0 0,0 1 1 0 0,-1-1-1 0 0,1 0 0 0 0,0 0 0 0 0,-5 3 0 0 0,-2 1 25 0 0,0 0 0 0 0,0 0 0 0 0,-1-1 0 0 0,0-1 0 0 0,0 1 0 0 0,-1-2 0 0 0,1 1 0 0 0,-11 1 0 0 0,-13 1 79 0 0,1-2 0 0 0,-56 1 0 0 0,-69-11 25 0 0,151 6-147 0 0,-6-1-10 0 0,-7 1 15 0 0,0-2 1 0 0,1 0-1 0 0,-1-1 0 0 0,-37-11 1 0 0,57 14-58 0 0,0 0 0 0 0,0 0-1 0 0,0 0 1 0 0,0 0 0 0 0,0 0 0 0 0,0 0 0 0 0,-1 0 0 0 0,1 0 0 0 0,0 0 0 0 0,0 0 0 0 0,0 0-1 0 0,0 0 1 0 0,0 0 0 0 0,0 0 0 0 0,0 0 0 0 0,-1 0 0 0 0,1 0 0 0 0,0 0 0 0 0,0 0 0 0 0,0 0-1 0 0,0 0 1 0 0,0 0 0 0 0,0 0 0 0 0,0 0 0 0 0,0 0 0 0 0,0 0 0 0 0,0-1 0 0 0,-1 1 0 0 0,1 0-1 0 0,0 0 1 0 0,0 0 0 0 0,0 0 0 0 0,0 0 0 0 0,0 0 0 0 0,0 0 0 0 0,0 0 0 0 0,0-1 0 0 0,0 1-1 0 0,0 0 1 0 0,0 0 0 0 0,0 0 0 0 0,0 0 0 0 0,0 0 0 0 0,0 0 0 0 0,0 0 0 0 0,0-1 0 0 0,0 1-1 0 0,0 0 1 0 0,0 0 0 0 0,0 0 0 0 0,0 0 0 0 0,0 0 0 0 0,0 0 0 0 0,9-3-1661 0 0,14 1-4073 0 0,0 1-1387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0,'0'0'22305'0'0,"1"1"-22697"0"0,4 5 175 0 0,-4-4-179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54 10047 0 0,'0'-2'463'0'0,"2"-2"-205"0"0,-1 2-225 0 0,0 0 1 0 0,0 1-1 0 0,0-1 1 0 0,0 0-1 0 0,1 0 0 0 0,-1 1 1 0 0,0-1-1 0 0,1 1 1 0 0,-1-1-1 0 0,3-1 0 0 0,26-25 7390 0 0,-31 46-7155 0 0,-2 0 1 0 0,0-1-1 0 0,0 1 0 0 0,-2-1 0 0 0,-7 19 1 0 0,3-9-187 0 0,-28 77-15 0 0,4-16-17 0 0,20-54-36 0 0,-1 0 1 0 0,-1-1-1 0 0,-33 50 0 0 0,18-38-66 0 0,-65 72-1 0 0,88-108 17 0 0,-1-1-1 0 0,1 0 0 0 0,-2-1 1 0 0,1 1-1 0 0,-1-2 0 0 0,0 1 1 0 0,0-1-1 0 0,-1-1 0 0 0,0 0 1 0 0,0 0-1 0 0,-11 3 0 0 0,9-3-224 0 0,4-2 502 0 0,7-4-229 0 0,1 1 0 0 0,0-1 0 0 0,0 1 0 0 0,0 0 0 0 0,0-1 0 0 0,0 1 0 0 0,0-1 0 0 0,0 1 0 0 0,0 0 0 0 0,0-1 0 0 0,0 1 0 0 0,0-1 0 0 0,1 1 0 0 0,-1 0 0 0 0,0-1 0 0 0,0 1 0 0 0,0-1 0 0 0,0 1 0 0 0,1 0 0 0 0,-1-1 0 0 0,0 1 0 0 0,0 0 0 0 0,1-1 0 0 0,-1 1 0 0 0,2-3 10 0 0,0 1-1 0 0,0-1 0 0 0,0 1 0 0 0,0 0 1 0 0,0 0-1 0 0,1 0 0 0 0,-1 0 1 0 0,0 0-1 0 0,1 0 0 0 0,0 1 1 0 0,3-3-1 0 0,36-12-29 0 0,-32 12 16 0 0,9-2-1 0 0,0 1-1 0 0,1 0 0 0 0,-1 2 1 0 0,1 0-1 0 0,35 0 0 0 0,-4 5 87 0 0,53 8-1 0 0,-90-9-19 0 0,1 0-1 0 0,15-1 1 0 0,-7-1 102 0 0,-1 2-1 0 0,27 3 0 0 0,-40-3-178 0 0,6 2-178 0 0,-13-2-84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17 4143 0 0,'0'0'191'0'0,"-2"1"-11"0"0,-44 14 3840 0 0,-12 6 2401 0 0,24-7-5392 0 0,-66 32 754 0 0,89-39-1678 0 0,-1 0 0 0 0,1 1 0 0 0,0 0 1 0 0,1 1-1 0 0,0 0 0 0 0,-10 11 0 0 0,10-8-63 0 0,0 0 1 0 0,1 1-1 0 0,0 0 0 0 0,2 0 0 0 0,-14 28 1 0 0,19-36 2 0 0,1 0 1 0 0,-1 0-1 0 0,1 0 0 0 0,0 0 1 0 0,0 0-1 0 0,0 0 1 0 0,1 1-1 0 0,-1-1 1 0 0,1 0-1 0 0,1 0 1 0 0,-1 0-1 0 0,1 1 0 0 0,0-1 1 0 0,0 0-1 0 0,0 0 1 0 0,1 0-1 0 0,0 0 1 0 0,0-1-1 0 0,0 1 1 0 0,0 0-1 0 0,5 6 1 0 0,-3-6 32 0 0,0-1 0 0 0,0 0 0 0 0,0 0 0 0 0,0 0 0 0 0,0-1 1 0 0,1 1-1 0 0,0-1 0 0 0,0 0 0 0 0,0 0 0 0 0,0-1 0 0 0,0 1 1 0 0,0-1-1 0 0,1 0 0 0 0,-1-1 0 0 0,1 1 0 0 0,0-1 1 0 0,-1 0-1 0 0,1-1 0 0 0,0 1 0 0 0,-1-1 0 0 0,1 0 0 0 0,10-2 1 0 0,3-1 108 0 0,0-1 0 0 0,0 0 1 0 0,0-2-1 0 0,-1 0 1 0 0,26-12-1 0 0,-31 11-154 0 0,1 1 0 0 0,-1-2 0 0 0,0 0 0 0 0,-1-1 0 0 0,0 0 1 0 0,0 0-1 0 0,-1-1 0 0 0,0-1 0 0 0,0 0 0 0 0,-2-1 0 0 0,1 0 0 0 0,-2 0 0 0 0,1-1 0 0 0,7-16 0 0 0,-11 19-73 0 0,-1 1-1 0 0,0-1 1 0 0,-1 1 0 0 0,0-1-1 0 0,3-18 1 0 0,-6 22 17 0 0,0 1 0 0 0,0 0-1 0 0,0 0 1 0 0,0 0 0 0 0,-1 0-1 0 0,0 0 1 0 0,0 0 0 0 0,0 0 0 0 0,-1 0-1 0 0,1 0 1 0 0,-1 0 0 0 0,0 1-1 0 0,-5-9 1 0 0,-2 0-222 0 0,-1 1 0 0 0,-13-14-1 0 0,-7-9-786 0 0,27 32 464 0 0,1 0 438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108 172 7367 0 0,'0'0'11628'0'0,"3"2"-11377"0"0,0 1-161 0 0,1 0 0 0 0,-1-1 0 0 0,1 1 0 0 0,0-1 0 0 0,0 0 0 0 0,0 0 0 0 0,0-1 0 0 0,0 1 0 0 0,1-1 0 0 0,-1 0 0 0 0,0 0 0 0 0,1 0 0 0 0,-1-1 0 0 0,1 1 0 0 0,4-1-1 0 0,-1-1-3 0 0,0 1-1 0 0,0-2 0 0 0,0 1 0 0 0,0-1 1 0 0,0 0-1 0 0,0-1 0 0 0,13-5 0 0 0,-1-4-101 0 0,-1 1 1 0 0,0-2-1 0 0,0-1 0 0 0,31-31 1 0 0,-47 43-47 0 0,0-1 1 0 0,-1 0 0 0 0,1 0 0 0 0,-1 0 0 0 0,0 0 0 0 0,0-1 0 0 0,0 1 0 0 0,0-1-1 0 0,-1 1 1 0 0,1-1 0 0 0,-1 1 0 0 0,0-1 0 0 0,0 0 0 0 0,0 0 0 0 0,-1 1 0 0 0,1-1-1 0 0,-1 0 1 0 0,0-6 0 0 0,-1 9-133 0 0,-8-6-301 0 0,6 6 435 0 0,1 0 1 0 0,-1 0-1 0 0,0 0 1 0 0,0 0-1 0 0,0 1 0 0 0,0 0 1 0 0,1-1-1 0 0,-1 1 1 0 0,0 0-1 0 0,0 0 1 0 0,0 0-1 0 0,0 1 0 0 0,0-1 1 0 0,0 1-1 0 0,0 0 1 0 0,0-1-1 0 0,1 1 0 0 0,-4 2 1 0 0,-4 1-2 0 0,1 1-1 0 0,0 0 1 0 0,-16 12 0 0 0,-43 38-4 0 0,-19 14-28 0 0,71-58 86 0 0,0 1-1 0 0,1 0 0 0 0,1 1 1 0 0,0 1-1 0 0,0 1 1 0 0,-15 21-1 0 0,26-31 39 0 0,1 0 0 0 0,-1 0-1 0 0,1 1 1 0 0,0-1 0 0 0,0 1 0 0 0,0-1 0 0 0,1 1 0 0 0,0 0-1 0 0,0 0 1 0 0,0-1 0 0 0,1 1 0 0 0,-1 0 0 0 0,2 0 0 0 0,0 6 0 0 0,0-9 9 0 0,0 0 1 0 0,0 0-1 0 0,0 0 1 0 0,1 0-1 0 0,-1 0 1 0 0,1-1-1 0 0,0 1 1 0 0,-1-1-1 0 0,1 1 1 0 0,4 2-1 0 0,-4-1 17 0 0,3 0 26 0 0,-1-1-1 0 0,1 1 1 0 0,-1-1-1 0 0,1 1 0 0 0,0-1 1 0 0,1-1-1 0 0,-1 1 1 0 0,0-1-1 0 0,1 0 1 0 0,-1 0-1 0 0,1 0 1 0 0,-1-1-1 0 0,1 0 1 0 0,6 1-1 0 0,5-1 205 0 0,1 0 0 0 0,-1-1-1 0 0,26-2 1 0 0,117-25 618 0 0,-129 23-1430 0 0,-3-1-3569 0 0,-26 5 2111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35 8751 0 0,'-1'-2'149'0'0,"0"-1"0"0"0,0 1 0 0 0,0 0-1 0 0,0 0 1 0 0,0 0 0 0 0,-1 0 0 0 0,1 0-1 0 0,-3-3 1 0 0,3 4 231 0 0,-1 0 0 0 0,1-1 0 0 0,-1 1 0 0 0,1 0 1 0 0,-1 0-1 0 0,1 0 0 0 0,-1 0 0 0 0,0 1 0 0 0,0-1 0 0 0,1 0 0 0 0,-1 1 0 0 0,-2-1 0 0 0,2 1-153 0 0,0-1-1 0 0,1 1 0 0 0,-1 0 0 0 0,0 0 1 0 0,0 0-1 0 0,0 0 0 0 0,1 1 0 0 0,-1-1 1 0 0,0 0-1 0 0,0 1 0 0 0,1-1 0 0 0,-1 1 1 0 0,0-1-1 0 0,1 1 0 0 0,-1 0 0 0 0,1 0 1 0 0,-2 1-1 0 0,0 0-45 0 0,0 1 1 0 0,0-1-1 0 0,0 1 0 0 0,1 0 1 0 0,-1 0-1 0 0,1 0 1 0 0,-3 6-1 0 0,-2 3 7 0 0,1 1 1 0 0,1 0-1 0 0,-5 18 0 0 0,9-30-146 0 0,-51 220 792 0 0,-9 26-547 0 0,40-181-279 0 0,-72 184 56 0 0,32-111-11 0 0,57-131 341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12 166 9671 0 0,'-2'1'748'0'0,"-7"3"5019"0"0,11-4-3975 0 0,8 1-1224 0 0,1 0 0 0 0,0-1 0 0 0,-1-1 0 0 0,17-2 0 0 0,46-12 875 0 0,-53 10-1097 0 0,260-65 1756 0 0,-3 1-2353 0 0,-250 63-1079 0 0,-5 3-423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 5063 0 0,'-7'-7'9259'0'0,"7"7"-9158"0"0,0 0 0 0 0,0 0 1 0 0,-1 0-1 0 0,1-1 0 0 0,0 1 0 0 0,0 0 0 0 0,-1 0 0 0 0,1 0 1 0 0,0 0-1 0 0,-1 0 0 0 0,1 0 0 0 0,0-1 0 0 0,-1 1 1 0 0,1 0-1 0 0,0 0 0 0 0,-1 0 0 0 0,1 0 0 0 0,0 0 1 0 0,-1 0-1 0 0,1 0 0 0 0,0 1 0 0 0,-1-1 0 0 0,1 0 0 0 0,0 0 1 0 0,0 0-1 0 0,-1 0 0 0 0,1 0 0 0 0,0 0 0 0 0,-1 1 1 0 0,1-1-1 0 0,0 0 0 0 0,-8 11 749 0 0,7-7-757 0 0,0 0 0 0 0,0 0 1 0 0,0 0-1 0 0,0 0 1 0 0,0 6-1 0 0,3 9 251 0 0,0-1-1 0 0,1 1 1 0 0,1-1 0 0 0,1 0-1 0 0,0 0 1 0 0,2-1 0 0 0,0 1-1 0 0,12 20 1 0 0,32 48 10 0 0,-44-75-309 0 0,1 0 0 0 0,1-1 0 0 0,0 0 0 0 0,0-1 0 0 0,16 13 0 0 0,-19-19-367 0 0,1 0-1 0 0,-1 0 1 0 0,1 0-1 0 0,0-1 1 0 0,0 0-1 0 0,0 0 1 0 0,0 0-1 0 0,0-1 1 0 0,0 0-1 0 0,0-1 1 0 0,0 0-1 0 0,0 0 1 0 0,0 0-1 0 0,8-2 1 0 0,10-3-1721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36 8287 0 0,'26'-36'9976'0'0,"-28"38"-9856"0"0,0-1-1 0 0,1 0 0 0 0,-1 0 1 0 0,1 1-1 0 0,-1-1 1 0 0,1 1-1 0 0,-2 2 0 0 0,0-1 26 0 0,-27 35 422 0 0,21-25-488 0 0,-2-1 0 0 0,-11 13 0 0 0,-7 2-47 0 0,-2-2 0 0 0,0 0 0 0 0,-2-2 0 0 0,-1-2 0 0 0,0-1 0 0 0,-59 25 0 0 0,-179 50 155 0 0,201-80-120 0 0,9-2-382 0 0,39-3-176 0 0,22-10 405 0 0,0 8-120 0 0,1 2 194 0 0,1-8 16 0 0,1 0 0 0 0,-1 0 0 0 0,0 0 0 0 0,1 0 0 0 0,-1 0 0 0 0,1 0 0 0 0,0 0 0 0 0,-1 0 0 0 0,1-1 0 0 0,0 1 0 0 0,0-1 0 0 0,3 2 0 0 0,30 16 262 0 0,-19-11-80 0 0,1 0-6 0 0,-10-4-47 0 0,1 0 1 0 0,-1 0-1 0 0,9 7 1 0 0,-14-9-97 0 0,0 0 1 0 0,0 0-1 0 0,1 0 1 0 0,-2 0 0 0 0,1 1-1 0 0,0-1 1 0 0,0 1-1 0 0,-1-1 1 0 0,0 1 0 0 0,1 0-1 0 0,-1-1 1 0 0,0 1 0 0 0,1 3-1 0 0,-1 2 4 0 0,0 0-1 0 0,0 0 1 0 0,-1 0-1 0 0,0-1 1 0 0,0 1-1 0 0,-1 0 1 0 0,0 0-1 0 0,0 0 1 0 0,-1-1-1 0 0,0 1 1 0 0,-3 8-1 0 0,-6 12 56 0 0,-23 41 0 0 0,23-49-82 0 0,-12 20 65 0 0,13-24-30 0 0,1 0-1 0 0,1 0 0 0 0,-11 31 0 0 0,18-45-217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9095 0 0,'0'0'415'0'0,"-1"2"-7"0"0,-1 4-306 0 0,1-1-60 0 0,-1-1 1 0 0,-1 1-1 0 0,1 0 0 0 0,-1-1 0 0 0,-3 6 0 0 0,-1 2 1454 0 0,1-1 1 0 0,0 1 0 0 0,1 0-1 0 0,1 1 1 0 0,-6 21 0 0 0,3 10-199 0 0,6-35-1115 0 0,-17 131 1386 0 0,15-111-1485 0 0,3-12-24 0 0,2-14-67 0 0,-1-2 3 0 0,0 1-72 0 0,0-2-127 0 0,0 0 180 0 0,-1 0 1 0 0,1 1-1 0 0,0-1 1 0 0,-1 0 0 0 0,1 0-1 0 0,0 1 1 0 0,-1-1-1 0 0,1 0 1 0 0,-1 1-1 0 0,1-1 1 0 0,-1 0 0 0 0,1 1-1 0 0,-1-1 1 0 0,2 2-1 0 0,-2-2-65 0 0,1 1 0 0 0,0 0 0 0 0,-1-1 0 0 0,1 1 0 0 0,0-1-1 0 0,0 1 1 0 0,-1-1 0 0 0,1 1 0 0 0,0-1 0 0 0,0 0 0 0 0,0 1 0 0 0,0-1-1 0 0,0 0 1 0 0,0 0 0 0 0,-1 0 0 0 0,3 1 0 0 0,3-1-770 0 0,-2 0-1909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8751 0 0,'0'0'4160'0'0,"2"2"-2373"0"0,20 16-929 0 0,0 1 0 0 0,-1 1 0 0 0,32 42 1 0 0,-25-25 407 0 0,39 69 0 0 0,-64-101-1262 0 0,-1 0-1 0 0,0 0 1 0 0,0 1-1 0 0,0-1 1 0 0,0 0 0 0 0,-1 1-1 0 0,0-1 1 0 0,1 12-1 0 0,-2-15-1 0 0,0 1-1 0 0,0 0 1 0 0,0 0 0 0 0,-1 0-1 0 0,1-1 1 0 0,-1 1-1 0 0,0 0 1 0 0,0-1 0 0 0,0 1-1 0 0,0-1 1 0 0,0 1-1 0 0,0-1 1 0 0,-1 1 0 0 0,1-1-1 0 0,-1 0 1 0 0,0 0-1 0 0,0 0 1 0 0,0 0 0 0 0,-3 4-1 0 0,-14 8-2 0 0,-1-1 0 0 0,0-1 0 0 0,-1 0 0 0 0,0-1 0 0 0,-1-2 0 0 0,0 0 0 0 0,-43 11 0 0 0,43-16 5 0 0,19-5-32 0 0,1 2-88 0 0,5-20-2350 0 0,3 0 1232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10335 0 0,'0'0'2184'0'0,"-10"7"-918"0"0,7 1-918 0 0,0 0 1 0 0,1 0 0 0 0,-1 0-1 0 0,2 0 1 0 0,-1 1-1 0 0,1-1 1 0 0,1 0 0 0 0,-1 1-1 0 0,1-1 1 0 0,1 1 0 0 0,0-1-1 0 0,0 0 1 0 0,0 1 0 0 0,1-1-1 0 0,6 15 1 0 0,-1-3-112 0 0,1 0-1 0 0,2-1 1 0 0,0 0 0 0 0,0-1-1 0 0,18 21 1 0 0,-24-33-399 0 0,0-1 0 0 0,0 1 0 0 0,1-1 0 0 0,-1-1 0 0 0,2 1 0 0 0,-1-1 0 0 0,0 0-1 0 0,1 0 1 0 0,-1 0 0 0 0,1-1 0 0 0,0 0 0 0 0,0 0 0 0 0,12 4 0 0 0,2-5-1049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4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7831 0 0,'0'0'11406'0'0,"0"1"-11068"0"0,-2 6-273 0 0,0 0-1 0 0,0-1 0 0 0,-1 1 1 0 0,0-1-1 0 0,0 0 1 0 0,0 0-1 0 0,-1 0 0 0 0,1 0 1 0 0,-8 7-1 0 0,-2 2 95 0 0,-1-1 0 0 0,-17 15-1 0 0,-6 0-291 0 0,0-1 0 0 0,-2-2 0 0 0,-1-2 0 0 0,-1-2 1 0 0,-1-2-1 0 0,-1-1 0 0 0,0-2 0 0 0,-1-2 0 0 0,-47 9 0 0 0,91-24 130 0 0,-62 11-66 0 0,57-10 36 0 0,-1-1 1 0 0,0 0-1 0 0,0 0 0 0 0,1 0 1 0 0,-1 0-1 0 0,0-1 1 0 0,1 0-1 0 0,-8-2 1 0 0,11 2-82 0 0,2-1 42 0 0,0 1 0 0 0,0 0 0 0 0,0 0 0 0 0,1-1 0 0 0,-1 1 0 0 0,0 0 0 0 0,1-1 0 0 0,-1 1 0 0 0,2-2 0 0 0,3-2-39 0 0,0 0 1 0 0,0 0-1 0 0,0 0 0 0 0,1 0 0 0 0,0 1 1 0 0,0 0-1 0 0,0 1 0 0 0,1-1 0 0 0,-1 1 0 0 0,10-3 1 0 0,-13 5 67 0 0,6 2 32 0 0,2 4 11 0 0,-4 4 0 0 0,-6-7 6 0 0,0 0 1 0 0,1 0-1 0 0,-1 0 0 0 0,0 0 1 0 0,-1 0-1 0 0,1 1 0 0 0,0-1 0 0 0,-1 0 1 0 0,1 1-1 0 0,-1-1 0 0 0,0 0 0 0 0,1 1 1 0 0,-1-1-1 0 0,0 1 0 0 0,-1-1 0 0 0,0 4 1 0 0,0 2 33 0 0,-1 4-8 0 0,-1 0 0 0 0,-1 0 0 0 0,0 0-1 0 0,0 0 1 0 0,-1-1 0 0 0,-9 15 0 0 0,-1 6 69 0 0,-49 138 1272 0 0,-9 19 27 0 0,59-160-1354 0 0,-36 81 224 0 0,49-109-243 0 0,4-1-1420 0 0,7 1-3269 0 0,3-4-1542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151 133 7367 0 0,'-2'0'568'0'0,"-29"8"179"0"0,10 2 10937 0 0,22-11-11315 0 0,13-11-131 0 0,1 1 0 0 0,-1 1 0 0 0,24-13 0 0 0,-13 8-126 0 0,9-6 113 0 0,1 2-1 0 0,42-16 0 0 0,-66 32-144 0 0,-1 5-21 0 0,-8-1-57 0 0,-1 0-1 0 0,0 0 1 0 0,0 0 0 0 0,0 0-1 0 0,0 0 1 0 0,-1 1 0 0 0,1-1-1 0 0,0 0 1 0 0,0 1-1 0 0,-1-1 1 0 0,1 0 0 0 0,-1 1-1 0 0,1-1 1 0 0,-1 1-1 0 0,1-1 1 0 0,-1 0 0 0 0,0 1-1 0 0,0-1 1 0 0,0 1 0 0 0,0-1-1 0 0,0 1 1 0 0,0-1-1 0 0,0 1 1 0 0,0-1 0 0 0,-1 1-1 0 0,1-1 1 0 0,0 1 0 0 0,-2 1-1 0 0,0 4 5 0 0,0-1 0 0 0,-1 1 0 0 0,1-1-1 0 0,-7 11 1 0 0,-20 24-38 0 0,-1-2 0 0 0,-1 0 0 0 0,-3-2 0 0 0,-48 42 0 0 0,12-25-254 0 0,12-12-269 0 0,31-19 144 0 0,25-22 426 0 0,4 0 69 0 0,6 1-1 0 0,0 1 0 0 0,-1-1 1 0 0,1 0-1 0 0,0-1 0 0 0,0 0 1 0 0,0 0-1 0 0,9-1 0 0 0,60-5 469 0 0,-32 0-285 0 0,10 1 12 0 0,87-2 259 0 0,-126 5-585 0 0,0 0 0 0 0,29-5 0 0 0,-20-1-2332 0 0,-1-2-3454 0 0,-11 2-779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 9559 0 0,'-5'-3'143'0'0,"-1"1"0"0"0,0 0 0 0 0,0 1-1 0 0,0 0 1 0 0,0 0 0 0 0,0 0-1 0 0,-11 0 1 0 0,0 2 1023 0 0,-24 4 0 0 0,3 0 1848 0 0,29-4-382 0 0,8 0-2294 0 0,1 1-293 0 0,0 1 0 0 0,0-1 1 0 0,0 0-1 0 0,1 0 1 0 0,-1 1-1 0 0,0-1 0 0 0,1 0 1 0 0,-1 0-1 0 0,1 0 1 0 0,0 0-1 0 0,0 0 0 0 0,0 1 1 0 0,0-1-1 0 0,0-1 1 0 0,0 1-1 0 0,3 3 0 0 0,3 4 60 0 0,1 0 0 0 0,9 8-1 0 0,-5-5-7 0 0,15 16 28 0 0,36 42 57 0 0,-55-59-150 0 0,0-1-1 0 0,-1 1 0 0 0,-1 0 0 0 0,0 1 1 0 0,6 17-1 0 0,-9-22 14 0 0,0 1 0 0 0,-1 1 0 0 0,0-1 0 0 0,0 0 0 0 0,-1 1 0 0 0,0-1 0 0 0,-1 0 0 0 0,0 1 0 0 0,0-1 0 0 0,-1 1 0 0 0,0-1 0 0 0,0 1 0 0 0,-1-1 0 0 0,0 0 0 0 0,-1 0 0 0 0,1 0 0 0 0,-2 0 0 0 0,1 0 0 0 0,-1-1 0 0 0,0 1 0 0 0,-1-1 0 0 0,1 0 0 0 0,-1-1 0 0 0,-1 1 0 0 0,1-1 0 0 0,-8 7 0 0 0,-4 2 1 0 0,0 0 1 0 0,-1 0 0 0 0,-21 11 0 0 0,31-21-44 0 0,0 0 0 0 0,0-1 0 0 0,-1-1 0 0 0,1 1 0 0 0,-1-1 0 0 0,0-1 0 0 0,0 0 0 0 0,0 0 0 0 0,0 0 0 0 0,-13-1 0 0 0,21-1-21 0 0,1 0 0 0 0,-1 0 0 0 0,0 0 0 0 0,0 0 0 0 0,1 0 0 0 0,-1 0 1 0 0,0 0-1 0 0,1 0 0 0 0,-1 0 0 0 0,0 0 0 0 0,1 0 0 0 0,-1-1 1 0 0,0 1-1 0 0,1 0 0 0 0,-1 0 0 0 0,1-1 0 0 0,-1 1 0 0 0,0-1 1 0 0,1 1-1 0 0,-1 0 0 0 0,1-1 0 0 0,-1 1 0 0 0,1-1 0 0 0,-1 1 1 0 0,1-1-1 0 0,0 0 0 0 0,-1 1 0 0 0,0-2 0 0 0,1 1-21 0 0,0-1-1 0 0,0 1 0 0 0,0 0 1 0 0,0-1-1 0 0,0 1 0 0 0,0 0 1 0 0,0-1-1 0 0,0 1 1 0 0,1-1-1 0 0,-1 1 0 0 0,1 0 1 0 0,-1-1-1 0 0,1-1 0 0 0,3-5-582 0 0,1 0-1 0 0,0 1 0 0 0,6-10 0 0 0,-11 17 560 0 0,14-18-2008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5063 0 0,'0'0'390'0'0,"-1"0"-252"0"0,-11 2 27 0 0,-10 3 11198 0 0,23-3-11290 0 0,0-1-1 0 0,0 1 1 0 0,0 0-1 0 0,1-1 1 0 0,-1 1-1 0 0,0-1 1 0 0,1 0-1 0 0,0 1 1 0 0,-1-1-1 0 0,4 2 1 0 0,7 3 40 0 0,0 0 1 0 0,0-1 0 0 0,0 0-1 0 0,21 5 1 0 0,13 5-109 0 0,-29-8 9 0 0,0 0 1 0 0,-1 2-1 0 0,24 14 1 0 0,-35-19-15 0 0,1 0-1 0 0,-1 1 1 0 0,1 0-1 0 0,-1-1 1 0 0,-1 2 0 0 0,1-1-1 0 0,-1 0 1 0 0,0 1 0 0 0,0 0-1 0 0,0 0 1 0 0,-1 0 0 0 0,4 10-1 0 0,-6-11 38 0 0,0 0 0 0 0,0 0 0 0 0,0 0 0 0 0,-1 1 0 0 0,0-1 0 0 0,0 0-1 0 0,0 1 1 0 0,-1-1 0 0 0,0 0 0 0 0,0 0 0 0 0,0 1 0 0 0,-1-1 0 0 0,1 0 0 0 0,-1 0-1 0 0,0-1 1 0 0,-1 1 0 0 0,1 0 0 0 0,-6 7 0 0 0,-2 1 165 0 0,0 0 0 0 0,-1 0 1 0 0,0-1-1 0 0,-24 19 0 0 0,13-15-293 0 0,0-1 0 0 0,-2-1 0 0 0,-25 11 0 0 0,39-20-313 0 0,8-4 62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14479 0 0,'0'0'10497'0'0,"2"1"-10421"0"0,0 1-66 0 0,0 0-13 0 0,14 4 124 0 0,-14-5-159 0 0,0 0 0 0 0,1-1 0 0 0,-1 0 0 0 0,0 1 0 0 0,1-1 0 0 0,-1 0 0 0 0,1 0 0 0 0,-1-1 0 0 0,0 1 0 0 0,1 0 0 0 0,3-2 0 0 0,26-11-1829 0 0,-15 6 383 0 0,-1 0-338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18575 0 0,'0'0'3624'0'0,"1"1"-3553"0"0,5 5 21 0 0,-4-4-16 0 0,0-1-11 0 0,1 2-37 0 0,-2-2-25 0 0,0 0 0 0 0,1 0-1 0 0,-1 0 1 0 0,0 0-1 0 0,1 0 1 0 0,0 0-1 0 0,-1 0 1 0 0,1 0-1 0 0,-1-1 1 0 0,1 1-1 0 0,0-1 1 0 0,0 1 0 0 0,2 0-1 0 0,-1-1-350 0 0,1 0-1 0 0,-1 0 1 0 0,1 0 0 0 0,-1 0-1 0 0,1 0 1 0 0,-1 0 0 0 0,1-1-1 0 0,-1 0 1 0 0,0 0 0 0 0,6-2-1 0 0,3 0-6531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0,'2'0'5468'0'0,"7"0"783"0"0,-8 1-5927 0 0,18 17 89 0 0,-12-12-339 0 0,0 1 0 0 0,14 8 0 0 0,-18-13-106 0 0,-1-1-1 0 0,1 1 1 0 0,0-1-1 0 0,0 0 0 0 0,0 0 1 0 0,0 0-1 0 0,0 0 1 0 0,0 0-1 0 0,0-1 1 0 0,0 1-1 0 0,0-1 0 0 0,5 0 1 0 0,18-4-2268 0 0,-12 1 929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1839 0 0,'0'0'2938'0'0,"-10"6"-968"0"0,5-1-1647 0 0,0 0-1 0 0,-1-1 1 0 0,1 0-1 0 0,-1 0 0 0 0,0-1 1 0 0,0 0-1 0 0,-1 0 1 0 0,-12 4-1 0 0,10-3 24 0 0,7-4 156 0 0,-6 4 1961 0 0,6-3-1989 0 0,1-1 0 0 0,0 0-1 0 0,0 1 1 0 0,-1-1 0 0 0,1 1-1 0 0,0-1 1 0 0,0 1 0 0 0,0 0-1 0 0,0-1 1 0 0,0 1 0 0 0,-2 1 0 0 0,2 1-390 0 0,1-1 0 0 0,-1 1 0 0 0,0-1 0 0 0,1 1 0 0 0,0-1 0 0 0,0 1 0 0 0,-1 0 0 0 0,2-1 0 0 0,-1 1 0 0 0,0-1 0 0 0,0 1 0 0 0,1-1 0 0 0,-1 1 0 0 0,1-1 0 0 0,1 3 0 0 0,18 41 213 0 0,-13-31-88 0 0,1 2-107 0 0,0 2 0 0 0,-2-1 0 0 0,0 1 0 0 0,-1 0 0 0 0,4 31-1 0 0,-8-42-81 0 0,0 0-1 0 0,-1 0 0 0 0,0 0 0 0 0,-1 0 0 0 0,1 0 0 0 0,-2 0 0 0 0,1 0 0 0 0,-1 0 0 0 0,0 0 0 0 0,-1-1 1 0 0,0 1-1 0 0,0-1 0 0 0,0 1 0 0 0,-1-1 0 0 0,0 0 0 0 0,-7 8 0 0 0,-3 0 85 0 0,0-1 0 0 0,-1-1 0 0 0,0 0 0 0 0,-1-1 0 0 0,0-1 0 0 0,-21 11 0 0 0,19-13-86 0 0,3-5-31 0 0,15-4-16 0 0,0 0-1 0 0,-1 0 0 0 0,1 0 0 0 0,0 0 1 0 0,-1 0-1 0 0,1-1 0 0 0,0 1 0 0 0,-1 0 1 0 0,1 0-1 0 0,0 0 0 0 0,0 0 0 0 0,-1 0 1 0 0,1 0-1 0 0,0-1 0 0 0,0 1 0 0 0,-1 0 1 0 0,1 0-1 0 0,0 0 0 0 0,0-1 0 0 0,-1 1 1 0 0,1 0-1 0 0,0 0 0 0 0,0-1 0 0 0,0 1 1 0 0,-1 0-1 0 0,1 0 0 0 0,0-1 0 0 0,0 1 1 0 0,0 0-1 0 0,0-1 0 0 0,0 1 0 0 0,0 0 1 0 0,0-1-1 0 0,0 1 0 0 0,0 0 0 0 0,0 0 0 0 0,0-1 1 0 0,0 1-1 0 0,0 0 0 0 0,0-1 0 0 0,0 1 1 0 0,0 0-1 0 0,0-1 0 0 0,12-19-1713 0 0,16-18 0 0 0,-9 13 85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 1839 0 0,'-9'-2'3787'0'0,"-5"-2"1694"0"0,-5-8 778 0 0,13 7-4474 0 0,17 26-1479 0 0,0 1-1 0 0,13 43 1 0 0,-19-46-161 0 0,2-1 1 0 0,0 1-1 0 0,1-2 1 0 0,1 1-1 0 0,20 29 1 0 0,-21-37-123 0 0,1 1 1 0 0,0-1 0 0 0,1-1 0 0 0,0 0 0 0 0,16 11 0 0 0,-20-16-24 0 0,0-1 0 0 0,0 1 0 0 0,0-2 0 0 0,0 1 1 0 0,0 0-1 0 0,0-1 0 0 0,1-1 0 0 0,-1 1 0 0 0,1-1 0 0 0,-1 0 0 0 0,1 0 1 0 0,13-1-1 0 0,-4-1-719 0 0,0-1 0 0 0,1-1 0 0 0,25-9 0 0 0,-8 0-5916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7 7367 0 0,'0'0'568'0'0,"2"0"-373"0"0,16-7 11309 0 0,-18 8-11456 0 0,1 1 0 0 0,0-1 0 0 0,0 0-1 0 0,-1 1 1 0 0,1-1 0 0 0,-1 1 0 0 0,1-1 0 0 0,-1 1 0 0 0,1-1 0 0 0,-1 1 0 0 0,0-1 0 0 0,0 1 0 0 0,0 2 0 0 0,0 1 19 0 0,-1 1 1 0 0,0 0 0 0 0,0 0-1 0 0,-1 0 1 0 0,0-1 0 0 0,0 1-1 0 0,0-1 1 0 0,0 1 0 0 0,-1-1 0 0 0,0 0-1 0 0,0 0 1 0 0,-5 6 0 0 0,-8 9 58 0 0,-29 27 1 0 0,27-29-50 0 0,-20 19-74 0 0,-1-2 0 0 0,-1-2 0 0 0,-2-1 0 0 0,-65 36 0 0 0,71-48 9 0 0,-1-2-1 0 0,-1-1 1 0 0,0-2-1 0 0,-1-2 1 0 0,0-1 0 0 0,-49 7-1 0 0,78-17 7 0 0,0-1 1 0 0,-1 0-1 0 0,1 0 0 0 0,0-1 1 0 0,-1-1-1 0 0,-12-2 0 0 0,19 2-7 0 0,0 0-1 0 0,0 0 0 0 0,0 0 0 0 0,0-1 1 0 0,0 0-1 0 0,0 1 0 0 0,1-1 0 0 0,-1-1 1 0 0,1 1-1 0 0,-1-1 0 0 0,1 1 0 0 0,0-1 1 0 0,0 0-1 0 0,0 0 0 0 0,0 0 0 0 0,1-1 1 0 0,-1 1-1 0 0,1-1 0 0 0,-3-5 1 0 0,4 8-90 0 0,2 1-621 0 0,4 2 660 0 0,7 8 41 0 0,17 11 135 0 0,-22-16-62 0 0,0-1-1 0 0,0 1 1 0 0,-1 1 0 0 0,0-1-1 0 0,0 1 1 0 0,0 0 0 0 0,0 1-1 0 0,6 9 1 0 0,-7-6-18 0 0,0 0 1 0 0,0 0-1 0 0,-1 1 1 0 0,0 0-1 0 0,-1-1 1 0 0,0 1-1 0 0,0 1 1 0 0,-2-1-1 0 0,1 0 1 0 0,-1 1 0 0 0,-1-1-1 0 0,0 0 1 0 0,-1 1-1 0 0,0-1 1 0 0,-1 0-1 0 0,0 0 1 0 0,-4 13-1 0 0,-6 11 137 0 0,-3-1-1 0 0,0 0 0 0 0,-33 51 1 0 0,21-38 333 0 0,16-20-348 0 0,0 2-107 0 0,11-27-165 0 0,4-2-1494 0 0,0-1 1026 0 0,0 1 1 0 0,0-1-1 0 0,0 1 1 0 0,0-1-1 0 0,0-1 1 0 0,-1 1-1 0 0,1 0 1 0 0,4-3-1 0 0,-2 1 167 0 0,26-8-1619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8287 0 0,'0'0'9475'0'0,"-5"11"-8910"0"0,1-5-403 0 0,0 0 0 0 0,1 0-1 0 0,0 0 1 0 0,0 1 0 0 0,-3 11-1 0 0,-9 38 556 0 0,7-23-546 0 0,-2 1 1 0 0,-1-1-1 0 0,-2-1 1 0 0,-17 33-1 0 0,23-47-748 0 0,7-17 258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12031 0 0,'0'0'2339'0'0,"0"2"-1774"0"0,2 1-380 0 0,-1 1 0 0 0,0-1 0 0 0,0 1 0 0 0,0 0 1 0 0,-1 0-1 0 0,1-1 0 0 0,-1 1 0 0 0,0 0 0 0 0,0 0 0 0 0,0-1 0 0 0,-1 1 0 0 0,-1 7 0 0 0,-3 7 325 0 0,-9 24 1 0 0,7-21-351 0 0,-1 1-92 0 0,0 0-24 0 0,-8 41-1 0 0,15-56 30 0 0,0 0-1 0 0,0 0 0 0 0,1-1 1 0 0,0 1-1 0 0,0 0 0 0 0,1 0 0 0 0,-1-1 1 0 0,1 1-1 0 0,1 0 0 0 0,3 11 1 0 0,-4-17 173 0 0,0 1-148 0 0,1-1 0 0 0,0 0 0 0 0,-1 1 0 0 0,1-1 0 0 0,0 0 0 0 0,0 0 0 0 0,0 0 0 0 0,2 1 0 0 0,-1-1-32 0 0,0 0 1 0 0,0 0-1 0 0,1 0 1 0 0,-1 0-1 0 0,0-1 1 0 0,0 0-1 0 0,1 0 1 0 0,-1 0 0 0 0,0 0-1 0 0,0 0 1 0 0,1-1-1 0 0,-1 1 1 0 0,0-1-1 0 0,0 0 1 0 0,0 0-1 0 0,0 0 1 0 0,0 0 0 0 0,0 0-1 0 0,0-1 1 0 0,5-3-1 0 0,-4 2-46 0 0,0 1 0 0 0,-1-1 1 0 0,1 0-1 0 0,-1 0 0 0 0,0 0 0 0 0,1-1 0 0 0,-2 1 0 0 0,1-1 1 0 0,0 0-1 0 0,-1 0 0 0 0,0 0 0 0 0,1 0 0 0 0,-2 0 0 0 0,4-7 0 0 0,-1-13 60 0 0,4-42-1 0 0,-7 50-259 0 0,0 0 0 0 0,1 0 0 0 0,1 1 0 0 0,0-1 0 0 0,1 1 0 0 0,10-26 0 0 0,-13 40 50 0 0,-6 3-969 0 0,-1 0 877 0 0,1 0 0 0 0,0 1 1 0 0,0 0-1 0 0,1-1 1 0 0,-1 2-1 0 0,0-1 1 0 0,1 0-1 0 0,0 1 0 0 0,-7 7 1 0 0,11-10-26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5527 0 0,'0'0'5199'0'0,"-4"11"810"0"0,-8 2-4894 0 0,-18 15 0 0 0,-8 10-325 0 0,33-32-718 0 0,-41 50 268 0 0,43-50-328 0 0,-1 0 1 0 0,0 0-1 0 0,1 0 1 0 0,0 0-1 0 0,1 0 1 0 0,-1 1-1 0 0,1-1 1 0 0,-1 10-1 0 0,2-12 13 0 0,1 0 0 0 0,0 0 0 0 0,0 0 0 0 0,0 0 1 0 0,1-1-1 0 0,-1 1 0 0 0,1 0 0 0 0,0 0 0 0 0,0-1 0 0 0,0 1 0 0 0,1 0 0 0 0,-1-1 0 0 0,1 1 0 0 0,0-1 0 0 0,0 0 0 0 0,0 0 0 0 0,0 1 0 0 0,1-1 0 0 0,-1-1 0 0 0,6 6 1 0 0,-4-5 55 0 0,-1 0 0 0 0,1 0 0 0 0,0-1 0 0 0,0 1 0 0 0,1-1 0 0 0,-1 0 0 0 0,0 0 0 0 0,1 0 0 0 0,-1-1 0 0 0,1 0 0 0 0,0 0 0 0 0,-1 0 0 0 0,1 0 0 0 0,0-1 0 0 0,-1 0 0 0 0,7 0 0 0 0,18-3 367 0 0,32-8 0 0 0,-56 10-436 0 0,1-1-1 0 0,-1 1 1 0 0,0-1-1 0 0,0 0 1 0 0,0-1-1 0 0,0 1 1 0 0,0-1 0 0 0,0 0-1 0 0,-1 0 1 0 0,0 0-1 0 0,8-8 1 0 0,-9 8-7 0 0,0 0 1 0 0,0 0-1 0 0,-1 0 1 0 0,0 0-1 0 0,1-1 1 0 0,-1 1-1 0 0,-1-1 1 0 0,1 0-1 0 0,0 1 1 0 0,-1-1-1 0 0,0 0 1 0 0,0 0-1 0 0,0 0 1 0 0,0 0-1 0 0,0 0 1 0 0,-1 0-1 0 0,0 0 1 0 0,0 0-1 0 0,0 0 1 0 0,0 0-1 0 0,-1-1 1 0 0,0 1-1 0 0,0 0 1 0 0,0 1-1 0 0,0-1 1 0 0,0 0-1 0 0,-1 0 1 0 0,1 0-1 0 0,-1 1 1 0 0,0-1-1 0 0,-1 1 1 0 0,-2-5-1 0 0,3 7-13 0 0,1-1 0 0 0,0 1 0 0 0,-1 0 0 0 0,0 0 0 0 0,1 0 0 0 0,-1 0 0 0 0,1 0 0 0 0,-1 0 0 0 0,0 0 0 0 0,0 1 0 0 0,0-1 0 0 0,1 1 0 0 0,-1-1 0 0 0,0 1 0 0 0,0-1 0 0 0,0 1 0 0 0,0 0 0 0 0,0 0 0 0 0,0 0 0 0 0,0 0 0 0 0,0 1 0 0 0,-2-1 0 0 0,-5 2-71 0 0,0 1 0 0 0,0 0 1 0 0,-12 5-1 0 0,8-2 2 0 0,-13 4-722 0 0,16-5-801 0 0,-1-1-1 0 0,-18 5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93 9671 0 0,'6'-11'270'0'0,"-1"0"-1"0"0,2 1 0 0 0,-1-1 1 0 0,15-16-1 0 0,-13 17 1410 0 0,4-3 7991 0 0,-13 15-9503 0 0,-8 11-147 0 0,0 0 1 0 0,-1-1-1 0 0,0 0 1 0 0,0 0-1 0 0,-2-1 1 0 0,1-1-1 0 0,-1 0 1 0 0,-1-1 0 0 0,-13 9-1 0 0,-15 5 54 0 0,-75 33 0 0 0,85-44-120 0 0,0-2 0 0 0,0-1 0 0 0,-1-1 1 0 0,0-2-1 0 0,0-1 0 0 0,-46 0 0 0 0,58-5-84 0 0,1-2 1 0 0,-1 0-1 0 0,1-1 1 0 0,-21-7 0 0 0,-1 1-351 0 0,40 9 336 0 0,-3-2 17 0 0,4 2 110 0 0,0 0 0 0 0,0 0 0 0 0,0 0 0 0 0,0 0 0 0 0,0 0 0 0 0,-1 0 0 0 0,1 0 0 0 0,0 0 0 0 0,0 0 0 0 0,0 0-1 0 0,0 0 1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0,-1 0 0 0 0,1 0 0 0 0,0 0 0 0 0,0 0 0 0 0,0 1 0 0 0,0-1 0 0 0,0 0 0 0 0,0 0 0 0 0,0 0 0 0 0,0 0 0 0 0,0 0 0 0 0,0 0 0 0 0,0 0-1 0 0,0 0 1 0 0,0 0 0 0 0,0 0 0 0 0,0 0 0 0 0,0 0 0 0 0,0 0 0 0 0,0 0 0 0 0,0 0 0 0 0,0 1 0 0 0,0-1 0 0 0,0 0 0 0 0,0 0 0 0 0,4 9 5 0 0,-2-7 12 0 0,-1 0 0 0 0,0 0 0 0 0,0 1 0 0 0,-1-1 0 0 0,1 0 0 0 0,0 1 0 0 0,-1-1 0 0 0,1 1 0 0 0,-1-1 0 0 0,0 1 0 0 0,0 3 0 0 0,0 1 16 0 0,0-1 32 0 0,-1-1 0 0 0,1 1 0 0 0,-1-1-1 0 0,0 1 1 0 0,0-1 0 0 0,0 1 0 0 0,-1-1 0 0 0,0 1 0 0 0,0-1-1 0 0,0 0 1 0 0,-1 0 0 0 0,0 0 0 0 0,-4 6 0 0 0,-6 6 195 0 0,-1 0 1 0 0,-19 17 0 0 0,4-3 116 0 0,22-22-236 0 0,6-5 85 0 0,18-6 139 0 0,-11 1-334 0 0,40-14-9 0 0,-5 2-29 0 0,4 1-119 0 0,117-26-223 0 0,-137 34 338 0 0,-1 1 0 0 0,0 1-1 0 0,1 1 1 0 0,41 4 0 0 0,-57-2 27 0 0,-1 1 0 0 0,1-1-1 0 0,-1 2 1 0 0,0-1 0 0 0,0 1 0 0 0,0 0 0 0 0,0 1 0 0 0,0 0-1 0 0,14 10 1 0 0,-18-11 1 0 0,0 1 0 0 0,0 0 0 0 0,0-1 0 0 0,0 2 1 0 0,-1-1-1 0 0,1 0 0 0 0,-1 1 0 0 0,0-1 0 0 0,-1 1 0 0 0,1 0 0 0 0,-1 0 0 0 0,0 0 0 0 0,0 0 0 0 0,0 1 0 0 0,-1-1 0 0 0,2 9 0 0 0,-3-9 7 0 0,1 0 0 0 0,-1 0 0 0 0,0-1 0 0 0,-1 1 0 0 0,1 0 0 0 0,-1-1 0 0 0,0 1-1 0 0,0 0 1 0 0,0-1 0 0 0,-1 1 0 0 0,0-1 0 0 0,-2 6 0 0 0,0-4 22 0 0,0 0 0 0 0,0 0 1 0 0,-1 0-1 0 0,0 0 0 0 0,0-1 0 0 0,0 1 1 0 0,-7 4-1 0 0,-2 0 23 0 0,1-1-1 0 0,-1 0 1 0 0,-1-1-1 0 0,0-1 1 0 0,0 0 0 0 0,-21 6-1 0 0,-231 53 80 0 0,191-50-115 0 0,-64 11 27 0 0,139-27-147 0 0,2 0 84 0 0,0 0 0 0 0,0 0 0 0 0,0-1 1 0 0,0 1-1 0 0,0 0 0 0 0,0-1 0 0 0,0 1 1 0 0,0-1-1 0 0,0 1 0 0 0,0-1 0 0 0,1 0 0 0 0,4-3-152 0 0,51-19-2363 0 0,-20 9 1029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18 12007 0 0,'-2'-14'547'0'0,"2"12"-11"0"0,-9 1-279 0 0,2 4-75 0 0,1 1-1 0 0,0-1 0 0 0,1 2 1 0 0,-1-1-1 0 0,1 1 0 0 0,-1-1 0 0 0,1 1 1 0 0,1 1-1 0 0,-7 8 0 0 0,-5 8 639 0 0,-13 26-1 0 0,8-4-235 0 0,1 1 0 0 0,-25 84-1 0 0,11-26-302 0 0,-115 259-17 0 0,126-316-264 0 0,-53 79 0 0 0,52-94 174 0 0,-2 0 0 0 0,-1-2 0 0 0,-47 40 0 0 0,73-68-163 0 0,-1 0 0 0 0,1 0 0 0 0,-1 0 0 0 0,1 0-1 0 0,-1 0 1 0 0,0 0 0 0 0,1 0 0 0 0,-1-1 0 0 0,0 1 0 0 0,0-1-1 0 0,0 1 1 0 0,1-1 0 0 0,-1 1 0 0 0,-2-1 0 0 0,3 0 138 0 0,-1-7 82 0 0,2 6-227 0 0,-1 1 0 0 0,1-1-1 0 0,0 1 1 0 0,0 0 0 0 0,0-1 0 0 0,0 1 0 0 0,0-1-1 0 0,-1 1 1 0 0,1-1 0 0 0,0 1 0 0 0,0-1-1 0 0,0 1 1 0 0,0-1 0 0 0,1 1 0 0 0,-1-1-1 0 0,0 1 1 0 0,0-2 0 0 0,3-3 9 0 0,0 0 0 0 0,0 0 1 0 0,0 0-1 0 0,1 1 0 0 0,0-1 0 0 0,0 1 1 0 0,5-5-1 0 0,4-5-2 0 0,19-21-37 0 0,9-12-203 0 0,2 2 0 0 0,72-60 0 0 0,-105 98 216 0 0,0 1 1 0 0,0-1-1 0 0,0 2 0 0 0,1-1 0 0 0,0 1 1 0 0,0 1-1 0 0,0 0 0 0 0,0 1 1 0 0,1 0-1 0 0,0 1 0 0 0,12-2 1 0 0,-17 4 30 0 0,-1 0 0 0 0,0 0 0 0 0,1 0 0 0 0,-1 1 0 0 0,0 0 1 0 0,0 0-1 0 0,1 1 0 0 0,-1 0 0 0 0,0 0 0 0 0,0 0 0 0 0,-1 0 1 0 0,1 1-1 0 0,0 0 0 0 0,-1 1 0 0 0,0-1 0 0 0,1 1 0 0 0,-2 0 0 0 0,1 0 1 0 0,0 0-1 0 0,-1 1 0 0 0,0 0 0 0 0,5 6 0 0 0,-6-7 0 0 0,0 1 0 0 0,0-1-1 0 0,-1 1 1 0 0,0-1 0 0 0,0 1 0 0 0,0 0-1 0 0,0 0 1 0 0,-1 0 0 0 0,0 0 0 0 0,0 0-1 0 0,0 0 1 0 0,0 0 0 0 0,-1 11 0 0 0,-1-10 59 0 0,0 1 0 0 0,0-1 0 0 0,-1 0 0 0 0,0 1 1 0 0,0-1-1 0 0,0 0 0 0 0,-1 0 0 0 0,0 0 0 0 0,-6 9 0 0 0,-4 2 168 0 0,0-1-1 0 0,-1-1 0 0 0,-1-1 0 0 0,0 0 0 0 0,-33 23 0 0 0,23-21-167 0 0,0-1-1 0 0,-49 20 0 0 0,46-22-66 0 0,14-7 19 0 0,0-1-1 0 0,-1 0 1 0 0,-27 6 0 0 0,37-10-50 0 0,0 0 0 0 0,0 0 0 0 0,0-1 0 0 0,0 0 0 0 0,-1 0 0 0 0,1 0 0 0 0,0-1 0 0 0,0 1 0 0 0,0-1 0 0 0,0 0 0 0 0,0-1 0 0 0,0 1 0 0 0,1-1 0 0 0,-10-5 0 0 0,14 7-12 0 0,-1 0 1 0 0,1-1-1 0 0,0 1 0 0 0,-1-1 1 0 0,1 1-1 0 0,0-1 0 0 0,-1 1 1 0 0,1-1-1 0 0,0 1 0 0 0,0-1 1 0 0,0 1-1 0 0,-1-1 0 0 0,1 1 1 0 0,0-1-1 0 0,0 1 0 0 0,0-1 1 0 0,0 1-1 0 0,0-1 0 0 0,0 0 0 0 0,0 1 1 0 0,0-1-1 0 0,0 1 0 0 0,0-1 1 0 0,0 1-1 0 0,1-1 0 0 0,-1 1 1 0 0,0-1-1 0 0,0 1 0 0 0,1-1 1 0 0,-1 1-1 0 0,0-1 0 0 0,10-14-1542 0 0,24-19-5715 0 0,-31 32 6296 0 0,13-12-4097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13647 0 0,'30'4'1112'0'0,"0"1"0"0"0,51 16 0 0 0,22 5 2040 0 0,-89-24-2876 0 0,-1 0 0 0 0,1-1 0 0 0,0-1-1 0 0,0 0 1 0 0,23-4 0 0 0,-30 3-237 0 0,1-1-1 0 0,-1 0 1 0 0,1-1 0 0 0,-1 0 0 0 0,0 0-1 0 0,0-1 1 0 0,12-7 0 0 0,-16 9-67 0 0,-1 0 1 0 0,1 0-1 0 0,-1 0 0 0 0,1 0 1 0 0,-1 0-1 0 0,0 0 0 0 0,0 0 0 0 0,0-1 1 0 0,0 1-1 0 0,-1-1 0 0 0,1 1 1 0 0,0-1-1 0 0,-1 0 0 0 0,0 0 1 0 0,0 0-1 0 0,0 0 0 0 0,0 0 1 0 0,0 0-1 0 0,-1 0 0 0 0,1 0 1 0 0,-1 0-1 0 0,0-4 0 0 0,0 6-12 0 0,0-1 0 0 0,0 1 0 0 0,0 0 0 0 0,0 0 0 0 0,-1 0 0 0 0,1 0 0 0 0,0 0 0 0 0,-1 0 0 0 0,1 0 0 0 0,-1 0 0 0 0,1 0 0 0 0,-1 0 0 0 0,0 0-1 0 0,1 0 1 0 0,-1 1 0 0 0,0-1 0 0 0,1 0 0 0 0,-1 0 0 0 0,0 1 0 0 0,0-1 0 0 0,-2-1 0 0 0,1 1-1 0 0,0 1 0 0 0,0-1 1 0 0,1 1-1 0 0,-1-1 0 0 0,0 1 0 0 0,0 0 0 0 0,0 0 0 0 0,0 0 1 0 0,0 0-1 0 0,0 0 0 0 0,-3 0 0 0 0,-4 2-66 0 0,1 0 0 0 0,-1 0 1 0 0,1 1-1 0 0,-12 6 0 0 0,-21 10 2 0 0,-73 48 1 0 0,97-56 261 0 0,1 2 0 0 0,0 0 0 0 0,1 1 0 0 0,0 1 0 0 0,1 0 0 0 0,-19 27 1 0 0,29-37-56 0 0,1 1 0 0 0,0 0 1 0 0,0 0-1 0 0,0 0 0 0 0,1 0 1 0 0,0 0-1 0 0,0 1 0 0 0,1-1 1 0 0,-1 1-1 0 0,1 11 0 0 0,0-15-56 0 0,1 0 0 0 0,1 1 0 0 0,-1-1 0 0 0,0 0 0 0 0,1 0 0 0 0,0 1 0 0 0,0-1 1 0 0,0 0-1 0 0,0 0 0 0 0,0 0 0 0 0,0 0 0 0 0,1 0 0 0 0,0 0 0 0 0,-1-1 0 0 0,1 1 0 0 0,0 0 0 0 0,1-1 0 0 0,-1 0 0 0 0,0 1 0 0 0,1-1 0 0 0,-1 0 0 0 0,1 0 0 0 0,3 2 0 0 0,2 0 10 0 0,0 0 0 0 0,0-1 0 0 0,1 1 0 0 0,-1-2 0 0 0,1 1-1 0 0,0-1 1 0 0,0 0 0 0 0,0-1 0 0 0,0 0 0 0 0,0-1 0 0 0,0 0 0 0 0,13-1 0 0 0,10-4 223 0 0,-1 0 0 0 0,38-13-1 0 0,-37 10-225 0 0,8-5-2756 0 0,3 1-3538 0 0,-29 8-391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8 5063 0 0,'7'-5'6819'0'0,"-7"5"-6747"0"0,0 0 0 0 0,0 0-1 0 0,0-1 1 0 0,0 1 0 0 0,0 0 0 0 0,0 0 0 0 0,0 0 0 0 0,0 0-1 0 0,0 0 1 0 0,1 0 0 0 0,-1 0 0 0 0,0-1 0 0 0,0 1 0 0 0,0 0-1 0 0,0 0 1 0 0,0 0 0 0 0,0 0 0 0 0,0 0 0 0 0,0 0 0 0 0,0 0-1 0 0,0 0 1 0 0,1 0 0 0 0,-1 0 0 0 0,0 0 0 0 0,0 0 0 0 0,0-1-1 0 0,0 1 1 0 0,0 0 0 0 0,0 0 0 0 0,0 0 0 0 0,1 0 0 0 0,-1 0-1 0 0,0 0 1 0 0,0 0 0 0 0,0 0 0 0 0,0 0 0 0 0,0 0 0 0 0,0 0-1 0 0,1 0 1 0 0,-1 0 0 0 0,0 0 0 0 0,0 0 0 0 0,0 1 0 0 0,0-1-1 0 0,0 0 1 0 0,0 0 0 0 0,0 0 0 0 0,1 0 0 0 0,-1 0 0 0 0,0 0-1 0 0,0 0 1 0 0,0 0 0 0 0,0 0 0 0 0,0 0 0 0 0,0 0 0 0 0,0 0-1 0 0,0 1 1 0 0,0-1 0 0 0,0 0 0 0 0,0 0 0 0 0,1 0-1 0 0,-1 0 1 0 0,0 0 0 0 0,0 0 0 0 0,0 0 0 0 0,0 1 0 0 0,-2 13 793 0 0,-8 20-1080 0 0,-25 47 930 0 0,-45 79 0 0 0,47-97-323 0 0,-104 240 1528 0 0,126-273-1761 0 0,-5 13 16 0 0,-1-2 0 0 0,-2 0 0 0 0,-31 48 0 0 0,37-72-431 0 0,-1 0 1 0 0,-19 17 0 0 0,23-25-335 0 0,1-2 112 0 0,5-4-1962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4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17935 0 0,'0'0'2771'0'0,"2"1"-2334"0"0,2 1-309 0 0,0 0-1 0 0,0-1 0 0 0,0 1 0 0 0,0-1 1 0 0,0 0-1 0 0,0-1 0 0 0,0 1 1 0 0,0-1-1 0 0,0 1 0 0 0,7-2 1 0 0,6 0 273 0 0,23-5 0 0 0,-21 2-165 0 0,264-50 1065 0 0,-234 43-1281 0 0,121-29-2041 0 0,-61 1-3135 0 0,-79 25 3413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4607 0 0,'0'0'11156'0'0,"1"3"-10626"0"0,0 1-407 0 0,0 1 1 0 0,-1 0-1 0 0,0-1 1 0 0,0 1-1 0 0,0 0 1 0 0,0-1-1 0 0,-1 1 1 0 0,0 0-1 0 0,1-1 0 0 0,-3 7 1 0 0,-19 47 491 0 0,17-48-475 0 0,-140 288 2974 0 0,100-214-2586 0 0,-17 35-78 0 0,-102 146 0 0 0,153-249-428 0 0,0-1 0 0 0,-2 0 0 0 0,0-1 0 0 0,0 0-1 0 0,-24 18 1 0 0,29-29-35 0 0,0-5-62 0 0,8 2 64 0 0,-1-1 0 0 0,0 0 1 0 0,1 1-1 0 0,-1-1 0 0 0,1 0 0 0 0,-1 1 0 0 0,1-1 0 0 0,0 0 0 0 0,-1 0 1 0 0,1 1-1 0 0,0-1 0 0 0,-1 0 0 0 0,1 0 0 0 0,0 0 0 0 0,0 0 1 0 0,0 1-1 0 0,0-1 0 0 0,0 0 0 0 0,0 0 0 0 0,0 0 0 0 0,0 0 0 0 0,0 0 1 0 0,0 1-1 0 0,0-1 0 0 0,1 0 0 0 0,-1 0 0 0 0,0 0 0 0 0,1 1 0 0 0,-1-1 1 0 0,0 0-1 0 0,2-1 0 0 0,15-25-160 0 0,-14 23 129 0 0,14-18-62 0 0,1 0 0 0 0,0 1 0 0 0,2 1 0 0 0,1 1 0 0 0,30-23 0 0 0,-44 38 129 0 0,0-1 0 0 0,0 1 0 0 0,0 1 0 0 0,1-1 0 0 0,0 1 0 0 0,-1 0-1 0 0,1 1 1 0 0,9-2 0 0 0,-14 4-4 0 0,0-1-1 0 0,0 1 0 0 0,1 0 1 0 0,-1 0-1 0 0,0 0 0 0 0,0 0 1 0 0,1 0-1 0 0,-1 1 0 0 0,0 0 1 0 0,0-1-1 0 0,0 1 0 0 0,0 1 1 0 0,0-1-1 0 0,0 0 0 0 0,0 1 1 0 0,0-1-1 0 0,0 1 0 0 0,-1 0 1 0 0,1 0-1 0 0,-1 0 0 0 0,1 0 1 0 0,-1 0-1 0 0,3 3 0 0 0,0 3 7 0 0,0-1 0 0 0,0 1 1 0 0,0 0-1 0 0,-1 0 0 0 0,0 1 0 0 0,4 13 0 0 0,10 59-2 0 0,-12-48-24 0 0,-5-32-328 0 0,1-1-1160 0 0,16-7-1908 0 0,-8 0 1428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6447 0 0,'0'0'298'0'0,"2"0"-10"0"0,39 4 949 0 0,22 8 6867 0 0,-5 0-1726 0 0,-19-8-6558 0 0,-24-3 348 0 0,0-2 0 0 0,0 0 0 0 0,0 0 0 0 0,22-6 0 0 0,-26 4-91 0 0,-1 0 1 0 0,-1 0-1 0 0,1-1 0 0 0,0 0 1 0 0,-1-1-1 0 0,0 0 1 0 0,12-9-1 0 0,-20 13-112 0 0,0 0-1 0 0,0 0 1 0 0,0 1-1 0 0,0-1 1 0 0,0-1-1 0 0,-1 1 0 0 0,1 0 1 0 0,0 0-1 0 0,-1 0 1 0 0,1 0-1 0 0,-1 0 1 0 0,1-1-1 0 0,-1 1 1 0 0,0 0-1 0 0,1 0 1 0 0,-1-1-1 0 0,0 1 1 0 0,0 0-1 0 0,0-1 1 0 0,0 1-1 0 0,0 0 1 0 0,0 0-1 0 0,0-1 1 0 0,0 1-1 0 0,-1 0 1 0 0,1-1-1 0 0,-1 1 1 0 0,1 0-1 0 0,-1 0 0 0 0,1 0 1 0 0,-1-1-1 0 0,1 1 1 0 0,-1 0-1 0 0,0 0 1 0 0,0 0-1 0 0,0 0 1 0 0,1 0-1 0 0,-1 0 1 0 0,0 1-1 0 0,0-1 1 0 0,0 0-1 0 0,0 0 1 0 0,-1 1-1 0 0,1-1 1 0 0,0 0-1 0 0,0 1 1 0 0,0-1-1 0 0,0 1 1 0 0,-1-1-1 0 0,1 1 0 0 0,0 0 1 0 0,-1 0-1 0 0,1 0 1 0 0,0-1-1 0 0,-3 2 1 0 0,-3-1-30 0 0,1 2 1 0 0,-1-1-1 0 0,1 1 1 0 0,-1 0 0 0 0,1 0-1 0 0,0 1 1 0 0,-7 3-1 0 0,-40 27 50 0 0,53-33 15 0 0,-27 20 64 0 0,2 0 0 0 0,0 2 0 0 0,1 1 0 0 0,2 1 0 0 0,-23 30 0 0 0,40-48 18 0 0,0 1 0 0 0,0 0 0 0 0,1 0 0 0 0,0 0 0 0 0,0 0 0 0 0,1 1 1 0 0,0 0-1 0 0,-4 13 0 0 0,7-18-51 0 0,-1 0-1 0 0,1 0 1 0 0,-1 1 0 0 0,1-1 0 0 0,0 0 0 0 0,0 0 0 0 0,1 0 0 0 0,-1 1 0 0 0,1-1 0 0 0,-1 0-1 0 0,1 0 1 0 0,0 0 0 0 0,0 0 0 0 0,0 0 0 0 0,1 0 0 0 0,-1 0 0 0 0,1 0 0 0 0,0-1-1 0 0,-1 1 1 0 0,1-1 0 0 0,0 1 0 0 0,1-1 0 0 0,-1 1 0 0 0,4 2 0 0 0,1-1-9 0 0,-1 0 0 0 0,1 0 1 0 0,0-1-1 0 0,0 1 0 0 0,0-2 1 0 0,1 1-1 0 0,-1-1 0 0 0,1 0 0 0 0,-1-1 1 0 0,1 0-1 0 0,-1 0 0 0 0,1 0 1 0 0,9-2-1 0 0,9 0-46 0 0,-1-1 0 0 0,42-10 0 0 0,-40 6-943 0 0,-1-2 0 0 0,29-13 0 0 0,-32 12-563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97 7831 0 0,'6'-28'1212'0'0,"11"-41"7671"0"0,-23 73-7534 0 0,-8 13-1827 0 0,-17 32 818 0 0,1 1 0 0 0,-32 78 1 0 0,-43 117 190 0 0,-56 121-301 0 0,96-229-216 0 0,-107 196 123 0 0,149-298-48 0 0,22-33-163 0 0,4-4-310 0 0,21-28-2219 0 0,-9 10 1044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30 128 11055 0 0,'-9'-1'1002'0'0,"-11"7"8744"0"0,19-6-9466 0 0,7 5 1431 0 0,14 3-2155 0 0,-9-6 603 0 0,0-1 1 0 0,0 0-1 0 0,0 0 1 0 0,1-1 0 0 0,14-2-1 0 0,57-11 351 0 0,-75 12-456 0 0,191-48 813 0 0,-75 17-490 0 0,-55 14-255 0 0,37-8 123 0 0,-86 23-425 0 0,0 0 0 0 0,0 1 0 0 0,28 1 0 0 0,-44 1-63 0 0,-1 0 1 0 0,1 1 0 0 0,0-1-1 0 0,-1 1 1 0 0,1 0-1 0 0,-1 0 1 0 0,1 0 0 0 0,-1 0-1 0 0,4 2 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17711 0 0,'0'0'1603'0'0,"0"2"-1318"0"0,-2 8 439 0 0,0 0-1 0 0,-1 0 1 0 0,0 0-1 0 0,0-1 1 0 0,-1 1-1 0 0,0-1 1 0 0,-9 14-1 0 0,-11 16-262 0 0,13-20-611 0 0,-1 1 0 0 0,-1-2 0 0 0,0 0 0 0 0,-2 0 0 0 0,-28 26 0 0 0,38-40 809 0 0,-3 3-3588 0 0,18-5-450 0 0,6-4 2015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53 184 5983 0 0,'0'0'464'0'0,"0"1"16"0"0,-3 5 978 0 0,-1 0-1 0 0,1 0 1 0 0,-1 0-1 0 0,0-1 1 0 0,-1 0-1 0 0,1 0 1 0 0,-1 0-1 0 0,-10 8 1 0 0,14-12-456 0 0,-4 3 219 0 0,12-14-1211 0 0,0 1 0 0 0,0 0 0 0 0,1 1-1 0 0,0 0 1 0 0,0 0 0 0 0,12-8-1 0 0,60-38 158 0 0,-64 44 25 0 0,0 1 0 0 0,1 1 0 0 0,33-12-1 0 0,-43 17-105 0 0,1 1 0 0 0,-1 1 0 0 0,1-1 0 0 0,0 1 0 0 0,-1 0 0 0 0,1 1 0 0 0,0 0 0 0 0,0 0 0 0 0,-1 1 0 0 0,1 0 0 0 0,0 0 0 0 0,7 2 0 0 0,-12-2-83 0 0,0 0-1 0 0,0 1 0 0 0,0-1 0 0 0,-1 1 0 0 0,1-1 0 0 0,0 1 0 0 0,-1 0 0 0 0,1 0 0 0 0,-1 0 0 0 0,0 0 0 0 0,0 0 0 0 0,0 0 0 0 0,0 1 0 0 0,0-1 0 0 0,0 1 0 0 0,0-1 0 0 0,-1 1 1 0 0,1 0-1 0 0,-1 0 0 0 0,0 0 0 0 0,1 5 0 0 0,-1-4 0 0 0,0 1-1 0 0,-1 0 1 0 0,1-1 0 0 0,-1 1 0 0 0,-1 0 0 0 0,1 0 0 0 0,-1-1-1 0 0,1 1 1 0 0,-1 0 0 0 0,-1-1 0 0 0,1 1 0 0 0,-1-1 0 0 0,1 0-1 0 0,-1 1 1 0 0,-5 7 0 0 0,2-5-11 0 0,0-1 0 0 0,0 1 0 0 0,-1-1 1 0 0,1 0-1 0 0,-1 0 0 0 0,-1-1 0 0 0,1 0 0 0 0,-9 5 0 0 0,14-9-66 0 0,7-3-91 0 0,1-1 132 0 0,-1-1 1 0 0,0 1-1 0 0,0-1 0 0 0,0 0 1 0 0,7-7-1 0 0,2 1 2 0 0,68-58-32 0 0,-61 48 41 0 0,2 1-1 0 0,0 1 1 0 0,1 0 0 0 0,31-15-1 0 0,-50 31 23 0 0,-3 0-5 0 0,0 0 1 0 0,1 0 0 0 0,0 0 0 0 0,-1 1 0 0 0,1-1-1 0 0,0 1 1 0 0,0 0 0 0 0,0 1 0 0 0,0-1-1 0 0,0 0 1 0 0,0 1 0 0 0,0 0 0 0 0,0 0-1 0 0,5 1 1 0 0,-7-1 5 0 0,0 0 0 0 0,-1 1 0 0 0,1-1 0 0 0,-1 0 0 0 0,1 1 0 0 0,-1-1 0 0 0,1 1 0 0 0,-1 0 0 0 0,1-1 0 0 0,-1 1 0 0 0,1 0 0 0 0,-1 0 0 0 0,0 0 0 0 0,1 0 0 0 0,-1 0 0 0 0,0 0 0 0 0,1 2 0 0 0,2 1 0 0 0,0 0 20 0 0,0 0 0 0 0,0 1 0 0 0,0 0 0 0 0,-1-1 0 0 0,0 1 1 0 0,0 0-1 0 0,0 1 0 0 0,-1-1 0 0 0,1 0 0 0 0,-1 1 0 0 0,-1-1 0 0 0,1 1 0 0 0,-1 0 0 0 0,0-1 0 0 0,0 1 0 0 0,0 0 0 0 0,-1 0 0 0 0,0 7 0 0 0,-1-3-3 0 0,1 0-1 0 0,-1-1 0 0 0,-1 1 1 0 0,-4 16-1 0 0,4-20-136 0 0,1 0 0 0 0,0 0 1 0 0,0 0-1 0 0,-1 10 0 0 0,2-15-136 0 0,20 7-2872 0 0,-14-8 2415 0 0,-1-1-1 0 0,0 0 1 0 0,1 0-1 0 0,-1 0 1 0 0,0-1-1 0 0,0 1 1 0 0,0-1-1 0 0,0 0 1 0 0,0-1-1 0 0,8-4 0 0 0,4-5-263 0 0,23-21-1 0 0,-20 16 374 0 0,-6 6 480 0 0,-5 2 763 0 0,0 2 1 0 0,0-1-1 0 0,1 2 0 0 0,0-1 0 0 0,1 1 0 0 0,-1 0 0 0 0,23-7 1 0 0,-21 11 132 0 0,0 0-1 0 0,0 2 1 0 0,0-1 0 0 0,0 2 0 0 0,0-1 0 0 0,19 5 0 0 0,-10-2-100 0 0,20 0-1 0 0,-23-3-312 0 0,14 0 389 0 0,36-5 0 0 0,-58 4-654 0 0,-1 0-1 0 0,0-1 1 0 0,1-1-1 0 0,-1 1 0 0 0,0-2 1 0 0,-1 1-1 0 0,1-1 1 0 0,12-7-1 0 0,-20 10-91 0 0,1 0 0 0 0,-1 0 0 0 0,1 0 0 0 0,-1 0 0 0 0,1 0 0 0 0,-1 0 0 0 0,0-1 0 0 0,1 1 0 0 0,-1 0 0 0 0,0-1 0 0 0,0 1 0 0 0,0-1 0 0 0,0 1 0 0 0,0-1 0 0 0,0 0 0 0 0,-1 1 0 0 0,1-1 0 0 0,0 0 0 0 0,-1 1 0 0 0,1-1 0 0 0,-1 0 0 0 0,0 0 0 0 0,0 1 0 0 0,1-1 0 0 0,-1 0 0 0 0,0 0 0 0 0,-1 0 0 0 0,1 0 0 0 0,0 1 0 0 0,0-1 0 0 0,-2-3 0 0 0,2 3-37 0 0,-1 0-1 0 0,0 0 1 0 0,0 0 0 0 0,1 0-1 0 0,-1 1 1 0 0,-1-1 0 0 0,1 0-1 0 0,0 1 1 0 0,0-1-1 0 0,0 1 1 0 0,-1-1 0 0 0,1 1-1 0 0,-1-1 1 0 0,1 1-1 0 0,-1 0 1 0 0,0 0 0 0 0,1 0-1 0 0,-1 0 1 0 0,0 0 0 0 0,0 0-1 0 0,0 0 1 0 0,0 1-1 0 0,0-1 1 0 0,0 1 0 0 0,0-1-1 0 0,0 1 1 0 0,0 0 0 0 0,0 0-1 0 0,0 0 1 0 0,0 0-1 0 0,-3 0 1 0 0,-5 2-66 0 0,0 0 1 0 0,0 0-1 0 0,0 1 0 0 0,-19 8 1 0 0,21-8 138 0 0,-36 15-83 0 0,-68 37 1 0 0,95-45 89 0 0,1 1 0 0 0,1 0-1 0 0,0 0 1 0 0,0 2 0 0 0,1 0 0 0 0,1 1-1 0 0,-12 15 1 0 0,23-27-31 0 0,0 1 0 0 0,0 0-1 0 0,0-1 1 0 0,1 1 0 0 0,-1 0-1 0 0,1 0 1 0 0,0 0 0 0 0,0 0-1 0 0,0 0 1 0 0,0 0 0 0 0,0 1-1 0 0,1-1 1 0 0,0 0 0 0 0,-1 0 0 0 0,1 0-1 0 0,0 1 1 0 0,1-1 0 0 0,-1 0-1 0 0,1 0 1 0 0,0 4 0 0 0,0-4-12 0 0,1 1 0 0 0,-1-1 0 0 0,1 0 1 0 0,0 0-1 0 0,0 0 0 0 0,0 0 0 0 0,0 0 1 0 0,0 0-1 0 0,1-1 0 0 0,-1 1 0 0 0,1-1 1 0 0,0 0-1 0 0,-1 0 0 0 0,1 0 0 0 0,0 0 1 0 0,1 0-1 0 0,5 2 0 0 0,4 1-511 0 0,-1 0 1 0 0,21 4-1 0 0,8-2-7653 0 0,-27-6 2306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3679 0 0,'0'0'284'0'0,"-2"1"-186"0"0,-112 42 8133 0 0,9-2-5280 0 0,62-26-2125 0 0,0 1 0 0 0,1 3-1 0 0,-76 46 1 0 0,110-60-801 0 0,1 0-1 0 0,-1 1 1 0 0,1 1-1 0 0,0-1 1 0 0,1 1 0 0 0,-1 0-1 0 0,1 1 1 0 0,-8 12 0 0 0,12-16 20 0 0,0-1 0 0 0,0 0 1 0 0,1 1-1 0 0,-1-1 0 0 0,1 1 1 0 0,0 0-1 0 0,0 0 1 0 0,0-1-1 0 0,0 1 0 0 0,1 0 1 0 0,-1 0-1 0 0,1 0 0 0 0,0 0 1 0 0,0-1-1 0 0,0 1 1 0 0,1 0-1 0 0,0 0 0 0 0,-1 0 1 0 0,1 0-1 0 0,1-1 0 0 0,-1 1 1 0 0,0-1-1 0 0,4 7 1 0 0,-2-6 20 0 0,0-1 1 0 0,0 0-1 0 0,0 1 1 0 0,1-1 0 0 0,-1 0-1 0 0,1-1 1 0 0,0 1 0 0 0,0-1-1 0 0,0 1 1 0 0,0-1-1 0 0,0 0 1 0 0,8 2 0 0 0,4 1 212 0 0,-1-1-1 0 0,21 3 1 0 0,-15-4-14 0 0,0-1 1 0 0,-1-1-1 0 0,1-1 0 0 0,38-5 0 0 0,-43 3-148 0 0,0-2 0 0 0,0 1 0 0 0,0-2 0 0 0,-1 0-1 0 0,1-1 1 0 0,23-13 0 0 0,-34 15-95 0 0,1 0 1 0 0,-1 0-1 0 0,0 0 0 0 0,0-1 0 0 0,-1 0 0 0 0,1 0 1 0 0,-1 0-1 0 0,0 0 0 0 0,-1-1 0 0 0,1 0 0 0 0,-1 1 1 0 0,0-1-1 0 0,-1-1 0 0 0,1 1 0 0 0,-1 0 0 0 0,0 0 1 0 0,-1-1-1 0 0,0 1 0 0 0,1-9 0 0 0,-1 6-116 0 0,0 1 0 0 0,-1 0 0 0 0,0 0 0 0 0,-1-1 0 0 0,0 1 0 0 0,0 0 0 0 0,0 0 0 0 0,-1 0-1 0 0,-1 0 1 0 0,1 0 0 0 0,-1 0 0 0 0,-1 1 0 0 0,1-1 0 0 0,-1 1 0 0 0,-6-9 0 0 0,9 15-106 0 0,0 0 1 0 0,0 0-1 0 0,0-1 0 0 0,0 1 1 0 0,-1 0-1 0 0,1 0 0 0 0,0 0 1 0 0,0 0-1 0 0,-1 0 0 0 0,1 1 1 0 0,-1-1-1 0 0,1 0 0 0 0,-1 0 1 0 0,1 1-1 0 0,-1-1 0 0 0,1 1 1 0 0,-1 0-1 0 0,-1-1 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 5983 0 0,'2'-1'274'0'0,"31"-15"13299"0"0,-38 25-11263 0 0,-14 11-3008 0 0,-131 104 1423 0 0,146-121-725 0 0,1-1 0 0 0,0 1 0 0 0,0 0 0 0 0,-5 6 0 0 0,-5 7 0 0 0,7-9 0 0 0,6-7 0 0 0,0 1 0 0 0,0-1 0 0 0,-1 0 0 0 0,1 1 0 0 0,0-1 0 0 0,0 0 0 0 0,0 1 0 0 0,0-1 0 0 0,0 1 0 0 0,-1-1 0 0 0,1 0 0 0 0,0 1 0 0 0,0-1 0 0 0,0 1 0 0 0,0-1 0 0 0,0 0 0 0 0,0 1 0 0 0,0-1 0 0 0,0 1 0 0 0,0-1 0 0 0,0 0 0 0 0,1 1 0 0 0,-1-1 0 0 0,0 0 0 0 0,0 1 0 0 0,0-1 0 0 0,0 1 0 0 0,1-1 0 0 0,-1 0 0 0 0,0 1 0 0 0,0-1 0 0 0,0 0 0 0 0,1 0 0 0 0,-1 1 0 0 0,0-1 0 0 0,1 0 0 0 0,-1 0 0 0 0,0 1 0 0 0,1-1 0 0 0,-1 0 0 0 0,1 0 0 0 0,-1 1 0 0 0,3 1-24 0 0,0 0-1 0 0,1 0 0 0 0,-1 0 1 0 0,1 0-1 0 0,0 0 0 0 0,-1-1 1 0 0,1 1-1 0 0,0-1 1 0 0,0 0-1 0 0,0 0 0 0 0,0-1 1 0 0,8 1-1 0 0,21 6-215 0 0,-17-1 192 0 0,-1 1 0 0 0,0 0 0 0 0,0 1 0 0 0,-1 0 0 0 0,0 1 0 0 0,14 13 0 0 0,-4-3 116 0 0,-2-1 271 0 0,27 29 0 0 0,-43-41-283 0 0,-2-1-1 0 0,1 1 0 0 0,-1 0 1 0 0,0 0-1 0 0,0 1 0 0 0,0-1 1 0 0,-1 1-1 0 0,0 0 0 0 0,0 0 1 0 0,2 10-1 0 0,-5-16 231 0 0,-4 10 296 0 0,2-9-527 0 0,0 1-1 0 0,0-1 1 0 0,-1 1 0 0 0,1-1 0 0 0,0 1 0 0 0,-1-1-1 0 0,0 0 1 0 0,1 0 0 0 0,-1-1 0 0 0,0 1 0 0 0,0 0-1 0 0,0-1 1 0 0,0 0 0 0 0,0 0 0 0 0,0 0-1 0 0,-5 1 1 0 0,-7 2 79 0 0,-1-2-1 0 0,-18 2 0 0 0,23-3-63 0 0,-31 2 137 0 0,-56-3-1 0 0,76-1-184 0 0,0-2-1 0 0,1 0 0 0 0,-1-1 1 0 0,-29-10-1 0 0,42 11-52 0 0,0-1 1 0 0,0 0-1 0 0,1 0 1 0 0,-1-1-1 0 0,-9-7 0 0 0,16 10-37 0 0,-1 0 0 0 0,1 0 0 0 0,0 0 1 0 0,0 0-1 0 0,0 0 0 0 0,0 0 0 0 0,0 0 0 0 0,0-1 0 0 0,1 1 0 0 0,-1-1 0 0 0,1 1 0 0 0,-1-1 0 0 0,1 1 0 0 0,0-1 0 0 0,0 0 0 0 0,0 0 0 0 0,1 0 0 0 0,-1 0 0 0 0,1 1 0 0 0,-1-1 0 0 0,1-5 0 0 0,1 6-140 0 0,-1 0-1 0 0,0 0 0 0 0,1 1 0 0 0,-1-1 0 0 0,1 0 1 0 0,0 1-1 0 0,0-1 0 0 0,0 0 0 0 0,0 1 0 0 0,0-1 0 0 0,2-2 1 0 0,9-7-6034 0 0,-3 5-236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684 130 6879 0 0,'0'-2'315'0'0,"-6"-23"117"0"0,3 14 225 0 0,1 0 1 0 0,0 0-1 0 0,-1-19 0 0 0,3-10 8330 0 0,-2 43-8768 0 0,-114 289 1477 0 0,105-260-1567 0 0,-37 109 454 0 0,-31 85-266 0 0,-19-8-204 0 0,-76 70-370 0 0,172-284 222 0 0,-49 64-576 0 0,45-62 325 0 0,0 1 0 0 0,0-1 0 0 0,-1 0 1 0 0,0-1-1 0 0,0 0 0 0 0,0 0 0 0 0,-12 6 0 0 0,8-7-1305 0 0,0-2-376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36 212 16927 0 0,'-2'0'778'0'0,"-15"3"254"0"0,4 1-994 0 0,11 0-10 0 0,0-2 1568 0 0,2-1-1523 0 0,1-1 0 0 0,-1 1 0 0 0,0 0 0 0 0,1 0 0 0 0,-1-1 0 0 0,1 1 0 0 0,-1 0 0 0 0,1-1-1 0 0,-1 1 1 0 0,1-1 0 0 0,-1 1 0 0 0,1-1 0 0 0,-1 1 0 0 0,1-1 0 0 0,0 1 0 0 0,-1-1 0 0 0,1 1 0 0 0,0-1 0 0 0,1 1 0 0 0,16 6 589 0 0,-17-6-575 0 0,8 1 108 0 0,-1 0 0 0 0,1 0 0 0 0,-1-1 0 0 0,1 0 1 0 0,-1-1-1 0 0,1 0 0 0 0,10-1 0 0 0,63-11 555 0 0,-65 9-608 0 0,334-70 945 0 0,-278 57-1030 0 0,365-102-1331 0 0,-417 110 650 0 0,33-9-1132 0 0,-20 13-2767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8751 0 0,'0'0'8324'0'0,"-9"0"-7377"0"0,3 1-655 0 0,-1-1 0 0 0,1 1 0 0 0,-1 0 0 0 0,1 1 0 0 0,0 0 0 0 0,-1 0 0 0 0,-7 4 0 0 0,-43 24 379 0 0,35-17-487 0 0,-14 8 151 0 0,1 1 0 0 0,1 2 0 0 0,1 2 0 0 0,1 0 0 0 0,-31 34 0 0 0,60-57-272 0 0,1 0-1 0 0,-1 0 0 0 0,0 1 1 0 0,1-1-1 0 0,0 1 1 0 0,-1-1-1 0 0,1 1 0 0 0,1 0 1 0 0,-3 5-1 0 0,4-7 55 0 0,25 6 198 0 0,-2-10-241 0 0,-1-1 0 0 0,0-1 0 0 0,0-1 0 0 0,0-1 0 0 0,25-10 0 0 0,-24 8-54 0 0,18-8-17 0 0,36-11-18 0 0,-76 29 3 0 0,-1-1 1 0 0,0 1-1 0 0,1-1 0 0 0,-1 1 1 0 0,0-1-1 0 0,0 1 0 0 0,0 0 1 0 0,0-1-1 0 0,0 1 0 0 0,-1-1 1 0 0,0 3-1 0 0,0 0 12 0 0,-1 0 0 0 0,1 0 0 0 0,-1 0 0 0 0,0 0 0 0 0,-1-1 0 0 0,1 1 0 0 0,-5 4 0 0 0,-6 11 0 0 0,9-9 0 0 0,4-9-20 0 0,0 0 0 0 0,0 0 0 0 0,1 0 0 0 0,-1 0 0 0 0,0 0 0 0 0,0 0 0 0 0,1-1 1 0 0,-1 1-1 0 0,1 0 0 0 0,-1 0 0 0 0,1 0 0 0 0,-1-1 0 0 0,1 1 0 0 0,-1 0 0 0 0,1-1 0 0 0,-1 1 0 0 0,1-1 0 0 0,0 1 0 0 0,0 0 0 0 0,-1-1 0 0 0,1 1 0 0 0,0-1 0 0 0,0 0 0 0 0,-1 1 0 0 0,1-1 0 0 0,0 0 0 0 0,0 1 0 0 0,0-1 1 0 0,0 0-1 0 0,0 0 0 0 0,0 0 0 0 0,-1 0 0 0 0,1 0 0 0 0,2 0 0 0 0,1 1-505 0 0,0-1 0 0 0,1 0 1 0 0,-1-1-1 0 0,0 1 0 0 0,8-3 1 0 0,9-3-7062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12895 0 0,'0'0'1172'0'0,"-1"1"-740"0"0,-4 3 253 0 0,1 1-1 0 0,-1 0 1 0 0,1 0-1 0 0,1 0 0 0 0,-1 0 1 0 0,-4 9-1 0 0,-17 40 1879 0 0,9-17-1873 0 0,-47 98 608 0 0,16-32-1103 0 0,-74 121 0 0 0,11-64-952 0 0,84-127-3253 0 0,-31 30 0 0 0,56-74 203 0 0,2 4 4127 0 0,0 1-1 0 0,0-1 0 0 0,1 1 0 0 0,0-1 0 0 0,1 1 1 0 0,-1 0-1 0 0,1 0 0 0 0,0 0 0 0 0,1 1 0 0 0,-1-1 1 0 0,1 1-1 0 0,0 0 0 0 0,0 0 0 0 0,1 0 0 0 0,8-7 1 0 0,0 1 559 0 0,0 1 0 0 0,1 1 0 0 0,0 0 0 0 0,0 1 0 0 0,17-7-1 0 0,178-68 2111 0 0,-95 39-2255 0 0,-78 30-533 0 0,190-81 838 0 0,-174 70-907 0 0,-1-2 1 0 0,57-42-1 0 0,-90 57-136 0 0,41-33-117 0 0,-52 39 35 0 0,0 0 0 0 0,-1 0 0 0 0,0-1 0 0 0,0 0 0 0 0,-1 0 0 0 0,5-9-1 0 0,-9 14-84 0 0,1 0 0 0 0,-1-1 0 0 0,0 1 0 0 0,-1-1 0 0 0,1 1 0 0 0,0-1 0 0 0,-1 1 0 0 0,1-1 0 0 0,-1 0 0 0 0,0-3 0 0 0,-4-9-2314 0 0,4 14 1841 0 0,-1-1 0 0 0,0 1 0 0 0,0 0 0 0 0,0-1 0 0 0,0 1 0 0 0,-1 0 0 0 0,1 0 0 0 0,-2-2 0 0 0,-14-6-6487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0,'0'0'2708'0'0,"1"2"-1296"0"0,1 1-987 0 0,0 1 0 0 0,0-1 0 0 0,1 0 0 0 0,0 1 0 0 0,-1-1 0 0 0,1 0 0 0 0,0-1 0 0 0,1 1 0 0 0,-1 0 0 0 0,0-1 0 0 0,1 0 0 0 0,-1 0 0 0 0,6 2 0 0 0,7 3 207 0 0,0-1-1 0 0,17 4 1 0 0,6 2 18 0 0,30 12 45 0 0,91 37 56 0 0,-111-41-740 0 0,-47-19-41 0 0,1 0 1 0 0,0 0-1 0 0,-1-1 0 0 0,1 1 0 0 0,-1-1 1 0 0,1 1-1 0 0,0-1 0 0 0,-1 0 1 0 0,1 0-1 0 0,0 0 0 0 0,-1 0 0 0 0,1-1 1 0 0,0 1-1 0 0,-1-1 0 0 0,6-1 1 0 0,-4 0-278 0 0,1 0-1 0 0,0-1 1 0 0,-1 0 0 0 0,1 0 0 0 0,4-5 0 0 0,-4 4-284 0 0,23-19-7161 0 0,-11 9 501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147 120 6911 0 0,'0'0'2668'0'0,"11"-2"3867"0"0,-2 3-5751 0 0,1 0-1 0 0,-1 0 1 0 0,0 1-1 0 0,13 5 1 0 0,-12-4-414 0 0,1 0 0 0 0,0 0-1 0 0,15 1 1 0 0,-5-4-51 0 0,0-1-1 0 0,0 0 0 0 0,36-8 1 0 0,60-22 79 0 0,-104 27-474 0 0,1-1-1 0 0,0 0 1 0 0,-1-1-1 0 0,0-1 1 0 0,-1 0-1 0 0,1 0 1 0 0,-1-2 0 0 0,19-16-1 0 0,-31 24 54 0 0,1 1 1 0 0,-1 0-1 0 0,0 0 0 0 0,0 0 1 0 0,1-1-1 0 0,-1 1 0 0 0,0 0 0 0 0,0 0 1 0 0,0-1-1 0 0,0 1 0 0 0,1 0 1 0 0,-1-1-1 0 0,0 1 0 0 0,0 0 1 0 0,0-1-1 0 0,0 1 0 0 0,0 0 0 0 0,0-1 1 0 0,0 1-1 0 0,0 0 0 0 0,0-1 1 0 0,0 1-1 0 0,0 0 0 0 0,0-1 0 0 0,0 1 1 0 0,0 0-1 0 0,0 0 0 0 0,0-1 1 0 0,0 1-1 0 0,0 0 0 0 0,0-1 0 0 0,-1 1 1 0 0,1 0-1 0 0,0-1 0 0 0,0 1 1 0 0,0 0-1 0 0,0 0 0 0 0,-1-1 0 0 0,1 1 1 0 0,0 0-1 0 0,0 0 0 0 0,-1 0 1 0 0,1-1-1 0 0,0 1 0 0 0,0 0 0 0 0,-1 0 1 0 0,1 0-1 0 0,-1-1 0 0 0,-14-4-430 0 0,-2 2 351 0 0,0 1 1 0 0,0 1 0 0 0,0 1 0 0 0,0 0 0 0 0,0 1 0 0 0,0 1 0 0 0,0 1 0 0 0,0 0-1 0 0,-19 7 1 0 0,-1 3 310 0 0,0 1 0 0 0,-64 36 1 0 0,56-24 483 0 0,1 2 0 0 0,-62 54 0 0 0,93-71-424 0 0,-16 19 0 0 0,25-27-205 0 0,1 1 0 0 0,0 1 0 0 0,0-1 0 0 0,0 0 0 0 0,1 1 1 0 0,0-1-1 0 0,0 1 0 0 0,0 0 0 0 0,-2 6 0 0 0,4-9-50 0 0,0-1 0 0 0,0 1 0 0 0,0-1 0 0 0,0 1 0 0 0,0 0 1 0 0,0-1-1 0 0,0 1 0 0 0,0-1 0 0 0,1 1 0 0 0,-1-1 0 0 0,1 1 0 0 0,-1-1 0 0 0,1 1 0 0 0,0-1 0 0 0,-1 1 0 0 0,1-1 0 0 0,0 0 0 0 0,0 1 0 0 0,0-1 1 0 0,0 0-1 0 0,0 0 0 0 0,0 0 0 0 0,1 0 0 0 0,-1 0 0 0 0,0 0 0 0 0,0 0 0 0 0,1 0 0 0 0,-1 0 0 0 0,1 0 0 0 0,-1-1 0 0 0,1 1 0 0 0,2 0 0 0 0,5 2 16 0 0,1 0 0 0 0,-1-1 0 0 0,0 0-1 0 0,11 0 1 0 0,-17-2-23 0 0,26 2-833 0 0,60-3 0 0 0,-10-6-6319 0 0,-34 2 398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0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65 286 7831 0 0,'0'0'603'0'0,"-1"1"-396"0"0,-49 59 12102 0 0,37-48-6756 0 0,15-13-5417 0 0,16-11-53 0 0,1-1 0 0 0,30-30-1 0 0,16-12 30 0 0,-10 14-223 0 0,-16 11-113 0 0,1 2 0 0 0,44-23-1 0 0,-59 38 96 0 0,62-30-333 0 0,-70 36 405 0 0,0 1 0 0 0,0 0 0 0 0,23-4 0 0 0,-40 10 57 0 0,0 0-1 0 0,1 0 0 0 0,-1 0 0 0 0,0 0 0 0 0,0 0 1 0 0,1 0-1 0 0,-1 0 0 0 0,0 0 0 0 0,1 0 0 0 0,-1 0 0 0 0,0 0 1 0 0,0 0-1 0 0,1 0 0 0 0,-1 0 0 0 0,0 0 0 0 0,0 1 1 0 0,1-1-1 0 0,-1 0 0 0 0,0 0 0 0 0,0 0 0 0 0,0 0 0 0 0,1 0 1 0 0,-1 0-1 0 0,0 1 0 0 0,0-1 0 0 0,0 0 0 0 0,1 0 1 0 0,-1 0-1 0 0,0 1 0 0 0,0-1 0 0 0,0 0 0 0 0,0 0 0 0 0,0 1 1 0 0,1-1-1 0 0,-1 0 0 0 0,0 0 0 0 0,0 1 0 0 0,0-1 1 0 0,0 0-1 0 0,0 0 0 0 0,0 1 0 0 0,0-1 0 0 0,0 0 0 0 0,0 0 1 0 0,0 1-1 0 0,0-1 0 0 0,0 0 0 0 0,0 0 0 0 0,0 1 1 0 0,0-1-1 0 0,0 0 0 0 0,0 0 0 0 0,-1 1 0 0 0,1-1 0 0 0,0 0 1 0 0,0 0-1 0 0,0 1 0 0 0,0-1 0 0 0,0 0 0 0 0,-1 0 1 0 0,1 0-1 0 0,0 1 0 0 0,0-1 0 0 0,-1 0 0 0 0,1 0 1 0 0,-29 69-21 0 0,19-49 10 0 0,1 0 1 0 0,2 1-1 0 0,-9 32 0 0 0,12-31 291 0 0,0 1-1 0 0,1 27 0 0 0,3-39-144 0 0,0 0 0 0 0,1 0 0 0 0,0 0 0 0 0,1 0 0 0 0,0 0 0 0 0,7 16 0 0 0,-7-21-46 0 0,0-2 0 0 0,0 1 0 0 0,1 0 0 0 0,0 0 0 0 0,0-1 0 0 0,0 0 0 0 0,0 1 0 0 0,1-1 0 0 0,5 4 0 0 0,-2-2-14 0 0,1 0 0 0 0,-1-1 0 0 0,1-1 0 0 0,13 7 0 0 0,-5-4-12 0 0,-10-3-48 0 0,0-1 0 0 0,1 0 0 0 0,0 0 0 0 0,-1-1 0 0 0,1 0-1 0 0,0 0 1 0 0,0-1 0 0 0,0 1 0 0 0,9-1 0 0 0,-8-1-149 0 0,0 0 0 0 0,0-1-1 0 0,0 0 1 0 0,0-1 0 0 0,0 0 0 0 0,9-3-1 0 0,-4 0-1273 0 0,-1-1-1 0 0,22-13 1 0 0,-20 10-791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4607 0 0,'0'0'1544'0'0,"-2"0"-353"0"0,-7 2-614 0 0,0 1-1 0 0,0 0 1 0 0,1 1 0 0 0,-1 0 0 0 0,-13 9-1 0 0,3-1-250 0 0,-23 20 0 0 0,29-20 214 0 0,0 1 0 0 0,1 0 0 0 0,0 1 0 0 0,1 0 0 0 0,-10 17 0 0 0,-37 80 2525 0 0,54-103-2785 0 0,1 0 0 0 0,0 1 0 0 0,-1 8 0 0 0,3-15 36 0 0,2 0 52 0 0,-1-1-341 0 0,0-1-1 0 0,0 0 1 0 0,0 1 0 0 0,0-1 0 0 0,0 0 0 0 0,0 1 0 0 0,0-1 0 0 0,0 0 0 0 0,0 1-1 0 0,0-1 1 0 0,0 0 0 0 0,0 1 0 0 0,1-1 0 0 0,-1 0 0 0 0,0 0 0 0 0,0 1 0 0 0,0-1-1 0 0,0 0 1 0 0,1 1 0 0 0,-1-1 0 0 0,1 0 0 0 0,1 2 31 0 0,1-1 1 0 0,0 0-1 0 0,0 0 0 0 0,0 0 0 0 0,0 0 1 0 0,0-1-1 0 0,0 1 0 0 0,0-1 1 0 0,0 0-1 0 0,0 0 0 0 0,0 0 1 0 0,0 0-1 0 0,4-1 0 0 0,7-2 189 0 0,22-6-1 0 0,-20 4-111 0 0,-3 1-122 0 0,0 0 0 0 0,0-1 0 0 0,-1 0 1 0 0,0-1-1 0 0,0-1 0 0 0,0 0 0 0 0,-1 0 1 0 0,0-1-1 0 0,-1-1 0 0 0,14-13 0 0 0,-21 18-19 0 0,0 0 0 0 0,0 0 0 0 0,-1 0 0 0 0,0 0 0 0 0,1 0-1 0 0,-2 0 1 0 0,1-1 0 0 0,0 1 0 0 0,-1-1 0 0 0,0 1 0 0 0,0-1 0 0 0,0 0-1 0 0,-1 1 1 0 0,0-1 0 0 0,1 0 0 0 0,-2 1 0 0 0,1-1 0 0 0,0 0 0 0 0,-1 1 0 0 0,0-1-1 0 0,0 0 1 0 0,-3-5 0 0 0,2 4-40 0 0,0 1 1 0 0,-1-1-1 0 0,0 1 0 0 0,0-1 0 0 0,0 1 1 0 0,-1 0-1 0 0,1 0 0 0 0,-1 1 0 0 0,0-1 1 0 0,-1 1-1 0 0,1 0 0 0 0,-1 0 0 0 0,0 0 1 0 0,0 1-1 0 0,0-1 0 0 0,-10-3 1 0 0,6 3-22 0 0,0 0 1 0 0,-1 1 0 0 0,1 0 0 0 0,-1 0 0 0 0,0 1 0 0 0,-10-1 0 0 0,18 3-59 0 0,-14 6-598 0 0,11-2 333 0 0,0 0 0 0 0,1 0 0 0 0,-1 0 0 0 0,1 1 1 0 0,-4 4-1 0 0,7-7 66 0 0,-8 9-1544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1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23 293 1839 0 0,'-1'2'674'0'0,"-20"32"14958"0"0,20-28-14726 0 0,2-3 856 0 0,6-3-824 0 0,-4-1-935 0 0,1 0 1 0 0,-1 0-1 0 0,0-1 0 0 0,0 1 0 0 0,0-1 1 0 0,0 1-1 0 0,0-1 0 0 0,-1 0 1 0 0,5-4-1 0 0,21-22 20 0 0,-26 26-26 0 0,69-79-229 0 0,9-9 85 0 0,-64 73 139 0 0,2 1-1 0 0,0 1 1 0 0,22-14-1 0 0,-33 24 17 0 0,32-18-11 0 0,-35 21 43 0 0,0 0-1 0 0,0 1 1 0 0,0-1-1 0 0,1 1 0 0 0,-1 0 1 0 0,0 0-1 0 0,1 0 1 0 0,5 0-1 0 0,-10 1-34 0 0,1 0 0 0 0,0 0 0 0 0,0 0 0 0 0,-1 0 0 0 0,1 0 0 0 0,0 0 0 0 0,0 0 0 0 0,-1 0 0 0 0,1 0 0 0 0,0 0 0 0 0,0 0 0 0 0,-1 0 0 0 0,1 1 0 0 0,0-1 0 0 0,0 0 0 0 0,-1 0 0 0 0,1 1-1 0 0,0-1 1 0 0,-1 1 0 0 0,1-1 0 0 0,0 0 0 0 0,-1 1 0 0 0,2 1 0 0 0,-1-1 10 0 0,5 4-6 0 0,0 0 0 0 0,0 0 1 0 0,-1 0-1 0 0,0 0 0 0 0,0 1 1 0 0,0 0-1 0 0,-1 0 1 0 0,0 0-1 0 0,5 10 0 0 0,-2-4-43 0 0,-2 1 0 0 0,0 0 0 0 0,0 0-1 0 0,3 16 1 0 0,-7-23-3 0 0,-1 0 1 0 0,1-1-1 0 0,-1 1 0 0 0,0 0 0 0 0,0 0 1 0 0,-1-1-1 0 0,0 1 0 0 0,0-1 1 0 0,0 1-1 0 0,-3 6 0 0 0,-3 7 50 0 0,-16 28 1 0 0,3-6 85 0 0,13-24-65 0 0,2-7-8 0 0,0 1-1 0 0,1-1 1 0 0,1 1 0 0 0,0 0 0 0 0,-2 11-1 0 0,4-19-18 0 0,1-1 0 0 0,0 0 0 0 0,0 0-1 0 0,0 0 1 0 0,0 1 0 0 0,0-1 0 0 0,0 0 0 0 0,1 0-1 0 0,-1 1 1 0 0,1-1 0 0 0,0 0 0 0 0,-1 0-1 0 0,1 0 1 0 0,0 0 0 0 0,0 0 0 0 0,0 0-1 0 0,1 0 1 0 0,-1 0 0 0 0,0-1 0 0 0,1 1-1 0 0,-1 0 1 0 0,1-1 0 0 0,0 1 0 0 0,-1-1-1 0 0,1 1 1 0 0,0-1 0 0 0,0 0 0 0 0,0 0 0 0 0,0 0-1 0 0,0 0 1 0 0,3 1 0 0 0,16 4 100 0 0,1-1-1 0 0,-1 0 1 0 0,1-2 0 0 0,42 1 0 0 0,-35-2-56 0 0,169 6 78 0 0,-113-7-7870 0 0,-72-1 1313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0 773 15663 0 0,'0'0'1783'0'0,"3"-1"-927"0"0,10-2-323 0 0,1-1-1 0 0,-1 0 1 0 0,-1-1 0 0 0,1 0-1 0 0,-1-1 1 0 0,18-12 0 0 0,69-53-800 0 0,-54 37 576 0 0,26-18-104 0 0,3-1-567 0 0,112-103 0 0 0,30-77-3914 0 0,-123 108 5661 0 0,-92 123-1421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13559 0 0,'-5'-1'962'0'0,"2"1"-823"0"0,4 1 526 0 0,28 14 33 0 0,42 14 0 0 0,-39-17-368 0 0,44 25 1 0 0,-10 5 511 0 0,90 78 0 0 0,-141-109-741 0 0,236 224 1989 0 0,-232-216-1866 0 0,103 114 1137 0 0,-108-115-1164 0 0,-1 1 1 0 0,0 0-1 0 0,-2 0 0 0 0,0 1 1 0 0,15 40-1 0 0,-23-50-160 0 0,0 1 0 0 0,0-1 1 0 0,-1 1-1 0 0,-1 0 0 0 0,0 0 0 0 0,0-1 0 0 0,-1 1 1 0 0,-1 0-1 0 0,1 0 0 0 0,-2 0 0 0 0,-2 12 1 0 0,0-8-21 0 0,-1-1 0 0 0,-1 0 0 0 0,0 0 0 0 0,0 0 0 0 0,-2-1 1 0 0,1 0-1 0 0,-13 15 0 0 0,-2-1-53 0 0,-2-1 0 0 0,0-2 0 0 0,-2 0 0 0 0,-1-2 0 0 0,0-1 0 0 0,-39 23 0 0 0,-87 46-313 0 0,60-37-1049 0 0,83-47 584 0 0,-1 1-5129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1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48 539 6991 0 0,'-2'1'323'0'0,"-32"21"114"0"0,23-16 1699 0 0,11-8-1428 0 0,0 0-643 0 0,0 0 0 0 0,0 0-1 0 0,0 0 1 0 0,0 0 0 0 0,1 0-1 0 0,-1 0 1 0 0,0 0 0 0 0,1 0-1 0 0,0 0 1 0 0,-1 1-1 0 0,1-1 1 0 0,0 0 0 0 0,0 0-1 0 0,0 0 1 0 0,2-2 0 0 0,22-24 310 0 0,5-1-251 0 0,183-190-40 0 0,-205 210-78 0 0,38-44 485 0 0,71-67 1 0 0,-112 116-270 0 0,1-1 1 0 0,0 1-1 0 0,0 1 0 0 0,0-1 0 0 0,0 1 1 0 0,9-3-1 0 0,-14 6-174 0 0,1-1 0 0 0,-1 1 0 0 0,1 0 0 0 0,-1 0 0 0 0,1 0 0 0 0,-1 0 0 0 0,1 0 1 0 0,0 0-1 0 0,-1 0 0 0 0,1 0 0 0 0,-1 1 0 0 0,1-1 0 0 0,-1 1 0 0 0,1-1 0 0 0,-1 1 0 0 0,2 0 0 0 0,-2 0-9 0 0,1 0 9 0 0,0 0-1 0 0,-1 0 1 0 0,1 0 0 0 0,-1 1-1 0 0,1-1 1 0 0,-1 0 0 0 0,0 1 0 0 0,0 0-1 0 0,1-1 1 0 0,-1 1 0 0 0,0-1-1 0 0,0 1 1 0 0,-1 0 0 0 0,2 3 0 0 0,-1-3 61 0 0,1 2 0 0 0,0 1-1 0 0,-1-1 0 0 0,1 1 1 0 0,-1 0-1 0 0,0-1 0 0 0,0 1 1 0 0,-1 0-1 0 0,0 8 0 0 0,-5 37 315 0 0,3-38-365 0 0,0 4-36 0 0,-2 0 0 0 0,0 0 0 0 0,0 0-1 0 0,-2-1 1 0 0,0 0 0 0 0,-1 0 0 0 0,0 0-1 0 0,-14 19 1 0 0,-9 14 38 0 0,-35 51 4 0 0,55-85-58 0 0,5-6 2 0 0,-1 0 0 0 0,0-1-1 0 0,0 0 1 0 0,-1 0-1 0 0,0 0 1 0 0,0-1 0 0 0,-1 0-1 0 0,-9 5 1 0 0,15-9 19 0 0,3-5-64 0 0,0 0 1 0 0,0 0-1 0 0,0 0 1 0 0,1 0-1 0 0,-1 0 1 0 0,1 0 0 0 0,3-5-1 0 0,-1 2-21 0 0,20-33-228 0 0,3 1-1 0 0,57-64 0 0 0,78-56 203 0 0,-135 135 221 0 0,2 0 0 0 0,1 3 1 0 0,1 0-1 0 0,0 2 0 0 0,46-19 0 0 0,-65 32-39 0 0,85-35 953 0 0,-83 36-849 0 0,0 0 0 0 0,0 1 0 0 0,0 0 0 0 0,1 1 0 0 0,17 0 0 0 0,-25 2-122 0 0,0 1-1 0 0,0 0 1 0 0,-1 1-1 0 0,1-1 1 0 0,7 4 0 0 0,-1 1-70 0 0,-2 3-10 0 0,-2 3 16 0 0,2 6 105 0 0,-11-12-102 0 0,0-1 1 0 0,0 1-18 0 0,0 1-1 0 0,0 0 1 0 0,0 0 0 0 0,-1 0-1 0 0,0 0 1 0 0,-1 0-1 0 0,1-1 1 0 0,-3 7 0 0 0,-24 52 28 0 0,20-49 5 0 0,-12 23 9 0 0,-1-1-1 0 0,-3-1 1 0 0,-1-1-1 0 0,-1-1 1 0 0,-40 41 0 0 0,13-15-162 0 0,51-59-840 0 0,5-1-330 0 0,9 5-58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402 116 15031 0 0,'2'-1'687'0'0,"61"-35"350"0"0,-51 29-594 0 0,2 1 557 0 0,-1-1 0 0 0,15-10 0 0 0,-27 16-643 0 0,-1 1-348 0 0,0-1 0 0 0,1 1 0 0 0,-1 0-1 0 0,1 0 1 0 0,-1-1 0 0 0,0 1 0 0 0,0 0-1 0 0,1 0 1 0 0,-1-1 0 0 0,0 1 0 0 0,0 0 0 0 0,1-1-1 0 0,-1 1 1 0 0,0 0 0 0 0,0-1 0 0 0,0 1-1 0 0,1-1 1 0 0,-1 1 0 0 0,0 0 0 0 0,0-1 0 0 0,0 1-1 0 0,0-1 1 0 0,0 1 0 0 0,0 0 0 0 0,0-1-1 0 0,0 0 1 0 0,1-12 60 0 0,-1 11-72 0 0,-1 1 1 0 0,1 0 0 0 0,-1 0 0 0 0,1 0 0 0 0,-1 0 0 0 0,0 1 0 0 0,1-1 0 0 0,-1 0-1 0 0,0 0 1 0 0,0 0 0 0 0,0 0 0 0 0,0 1 0 0 0,1-1 0 0 0,-1 0 0 0 0,0 1 0 0 0,0-1 0 0 0,0 1-1 0 0,-1-1 1 0 0,1 1 0 0 0,0 0 0 0 0,0-1 0 0 0,0 1 0 0 0,0 0 0 0 0,0 0 0 0 0,0 0 0 0 0,0 0-1 0 0,-1 0 1 0 0,1 0 0 0 0,0 0 0 0 0,-1 0 0 0 0,-6 1-45 0 0,1-1 0 0 0,-1 2 0 0 0,-8 1 0 0 0,16-3 47 0 0,-28 9-84 0 0,1 1 0 0 0,0 0-1 0 0,0 3 1 0 0,1 0 0 0 0,-38 26-1 0 0,15-5 280 0 0,-73 67-1 0 0,118-97-169 0 0,-56 56 438 0 0,55-54-414 0 0,1-1-1 0 0,0 1 1 0 0,0 0-1 0 0,0 0 1 0 0,1 0-1 0 0,0 1 1 0 0,0-1-1 0 0,0 1 1 0 0,-2 11-1 0 0,5-5 39 0 0,1-11-86 0 0,0-1 0 0 0,0 0-1 0 0,0 1 1 0 0,-1-1 0 0 0,1 0 0 0 0,1 0 0 0 0,-1 0 0 0 0,0 0 0 0 0,0 0-1 0 0,0 0 1 0 0,0 0 0 0 0,1-1 0 0 0,-1 1 0 0 0,0 0 0 0 0,1-1 0 0 0,-1 1 0 0 0,1-1-1 0 0,-1 1 1 0 0,1-1 0 0 0,-1 0 0 0 0,1 1 0 0 0,1-1 0 0 0,4 1-5 0 0,-1-1 0 0 0,1 0 0 0 0,10-1 0 0 0,0-1-91 0 0,-1-1-1 0 0,1 0 1 0 0,-1-1 0 0 0,0-1-1 0 0,0-1 1 0 0,-1 0 0 0 0,30-17-1 0 0,39-31-1329 0 0,-71 47 786 0 0,-11 5 319 0 0,0 3-212 0 0,0-1 522 0 0,-1 0 7 0 0,0 0-1 0 0,-1 1 1 0 0,1-1-1 0 0,0 0 1 0 0,-1 0-1 0 0,1 0 1 0 0,0 0 0 0 0,-1 1-1 0 0,1-1 1 0 0,0 0-1 0 0,-1 0 1 0 0,1 1 0 0 0,0-1-1 0 0,-1 1 1 0 0,1-1-1 0 0,-1 0 1 0 0,1 1-1 0 0,-1-1 1 0 0,2 2 0 0 0,6 9-11 0 0,-3 3 14 0 0,-3 7 40 0 0,-3-12-2518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1375 0 0,'0'0'17987'0'0,"-8"3"-15774"0"0,-4 2-2120 0 0,-1 0 0 0 0,1 1 0 0 0,1 0 0 0 0,-1 1 0 0 0,1 0 0 0 0,0 0 0 0 0,1 1 0 0 0,0 1 0 0 0,-16 17 1 0 0,-5 9 303 0 0,-36 53 1 0 0,64-83-396 0 0,-12 16-2 0 0,-13 26 0 0 0,24-39 0 0 0,0 1 0 0 0,0 0 0 0 0,1 0 0 0 0,0 0 0 0 0,0 0 0 0 0,-1 12 0 0 0,4-19 1 0 0,0 1 0 0 0,0-1 0 0 0,0 0 0 0 0,0 1 0 0 0,0-1 1 0 0,1 1-1 0 0,-1-1 0 0 0,1 0 0 0 0,0 4 0 0 0,7 10 86 0 0,-3-12-70 0 0,-1-2-1 0 0,-1 0-8 0 0,1 1 0 0 0,0 0 0 0 0,0-1-1 0 0,0 0 1 0 0,0 0 0 0 0,0 0 0 0 0,1-1 0 0 0,-1 1 0 0 0,0-1 0 0 0,1 0 0 0 0,-1 0 0 0 0,1-1-1 0 0,0 1 1 0 0,-1-1 0 0 0,9 0 0 0 0,7-2-32 0 0,0 0 0 0 0,25-7 0 0 0,-33 6-25 0 0,39-10-1334 0 0,-26 4-90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13359 0 0,'0'0'1027'0'0,"-1"2"-670"0"0,-1 5 255 0 0,0-1 0 0 0,-1 1 0 0 0,0-1 0 0 0,0 0-1 0 0,-4 6 1 0 0,-5 9 824 0 0,-142 292 1732 0 0,-207 351-3355 0 0,353-650 191 0 0,5-6 6 0 0,-1-1-1 0 0,-1 0 1 0 0,0 0 0 0 0,0 0-1 0 0,0-1 1 0 0,0 0 0 0 0,-1 0-1 0 0,-11 9 1 0 0,15-14 78 0 0,-4-7 69 0 0,6 5-148 0 0,-1 0 1 0 0,0 0-1 0 0,1-1 0 0 0,0 1 0 0 0,-1 0 0 0 0,1 0 1 0 0,0-1-1 0 0,0 1 0 0 0,0 0 0 0 0,-1 0 1 0 0,1-1-1 0 0,1 1 0 0 0,-1 0 0 0 0,0-1 0 0 0,0 1 1 0 0,0 0-1 0 0,1 0 0 0 0,-1-1 0 0 0,1 1 1 0 0,0-1-1 0 0,13-27 90 0 0,-9 20-75 0 0,12-20-99 0 0,1 1 0 0 0,2 1-1 0 0,35-39 1 0 0,-38 49 26 0 0,1-1 0 0 0,0 2 0 0 0,25-17 0 0 0,-35 27 45 0 0,1 1 0 0 0,0-1 0 0 0,1 2 0 0 0,-1-1 0 0 0,1 1 0 0 0,0 0 0 0 0,0 1 0 0 0,0 1 0 0 0,1-1 0 0 0,10 0 0 0 0,-18 3 43 0 0,-1 0-1 0 0,1 0 0 0 0,0 0 1 0 0,0 0-1 0 0,0 0 1 0 0,0 0-1 0 0,-1 1 1 0 0,1 0-1 0 0,0-1 0 0 0,0 1 1 0 0,-1 0-1 0 0,1 0 1 0 0,-1 1-1 0 0,1-1 0 0 0,-1 1 1 0 0,1-1-1 0 0,-1 1 1 0 0,0 0-1 0 0,0-1 1 0 0,0 1-1 0 0,0 0 0 0 0,0 0 1 0 0,0 1-1 0 0,0-1 1 0 0,-1 0-1 0 0,1 1 0 0 0,-1-1 1 0 0,1 1-1 0 0,-1-1 1 0 0,0 1-1 0 0,0 0 1 0 0,-1-1-1 0 0,1 1 0 0 0,0 4 1 0 0,1 4 36 0 0,-1 1 0 0 0,0 0 0 0 0,-1-1-1 0 0,0 1 1 0 0,-1 0 0 0 0,-1-1 0 0 0,-2 12 0 0 0,-5 13-6 0 0,-24 61 0 0 0,25-75-63 0 0,-4 5-579 0 0,8-17-92 0 0,-1 1-1 0 0,-4 20 1 0 0,8-29-286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8287 0 0,'0'0'14009'0'0,"5"11"-12125"0"0,-1-2-1619 0 0,0 0-1 0 0,0 1 1 0 0,-1-1-1 0 0,-1 1 0 0 0,1 0 1 0 0,-1-1-1 0 0,-1 1 0 0 0,1 18 1 0 0,-3-18-330 0 0,0 1-1 0 0,0 0 1 0 0,-1-1 0 0 0,0 0-1 0 0,-1 1 1 0 0,0-1 0 0 0,0 0 0 0 0,-1 0-1 0 0,-1-1 1 0 0,0 1 0 0 0,0-1-1 0 0,-1 0 1 0 0,-8 10 0 0 0,13-17-340 0 0,-2 2 417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13103 0 0,'0'0'1186'0'0,"0"2"-978"0"0,1 20-14 0 0,0-10 1027 0 0,0-2 7085 0 0,10-12-8061 0 0,-6 1-243 0 0,0-1-1 0 0,1 0 1 0 0,-2-1-1 0 0,1 1 0 0 0,0-1 1 0 0,0 0-1 0 0,-1 0 1 0 0,1 0-1 0 0,7-8 1 0 0,2-5-213 0 0,17-21 0 0 0,-3 1 19 0 0,-13 20 116 0 0,0 1 0 0 0,2 0 0 0 0,24-17 0 0 0,-30 25 160 0 0,0 0 0 0 0,1 1-1 0 0,-1 0 1 0 0,1 1 0 0 0,1 0 0 0 0,-1 1 0 0 0,14-3 0 0 0,-23 7-42 0 0,0-1 0 0 0,1 1-1 0 0,-1-1 1 0 0,0 1 0 0 0,1 0-1 0 0,-1 0 1 0 0,1 1 0 0 0,-1-1-1 0 0,0 1 1 0 0,0-1 0 0 0,1 1-1 0 0,-1 0 1 0 0,0 0 0 0 0,0 1 0 0 0,0-1-1 0 0,0 1 1 0 0,0-1 0 0 0,0 1-1 0 0,0 0 1 0 0,0 0 0 0 0,-1 0-1 0 0,1 1 1 0 0,-1-1 0 0 0,0 0-1 0 0,0 1 1 0 0,0 0 0 0 0,0-1-1 0 0,3 6 1 0 0,0 2 50 0 0,0 1 1 0 0,0 0-1 0 0,-1 0 0 0 0,-1 0 0 0 0,1 1 1 0 0,2 20-1 0 0,-5-17-110 0 0,1 1-1 0 0,-2-1 1 0 0,0 1 0 0 0,-1-1 0 0 0,0 0 0 0 0,-1 1-1 0 0,-1-1 1 0 0,-1 0 0 0 0,0 0 0 0 0,-1-1 0 0 0,0 1-1 0 0,-1-1 1 0 0,-9 15 0 0 0,14-28-327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13247 0 0,'0'0'604'0'0,"2"0"-13"0"0,36 1-243 0 0,-15 0 2098 0 0,0-2-1 0 0,40-4 1 0 0,-28-2-2002 0 0,-1-1 0 0 0,-1-2 0 0 0,1-1 0 0 0,-2-2 0 0 0,35-18 0 0 0,-62 29-477 0 0,-1-1 0 0 0,1 1 0 0 0,-1-1 0 0 0,0 1 0 0 0,0-1-1 0 0,0 0 1 0 0,0-1 0 0 0,0 1 0 0 0,-1-1 0 0 0,1 0 0 0 0,5-7 0 0 0,-9 10-186 0 0,-6 0-141 0 0,-1 1 223 0 0,1 1 1 0 0,0-1 0 0 0,0 1-1 0 0,-1 0 1 0 0,1 1 0 0 0,0 0-1 0 0,0 0 1 0 0,0 0 0 0 0,-8 4-1 0 0,-16 10 98 0 0,1 2 1 0 0,1 1-1 0 0,0 1 0 0 0,1 1 1 0 0,2 1-1 0 0,0 1 1 0 0,1 2-1 0 0,-28 37 0 0 0,45-53 99 0 0,1 0 0 0 0,0 0 0 0 0,1 1 0 0 0,0 0 0 0 0,1 0 1 0 0,0 0-1 0 0,0 1 0 0 0,1-1 0 0 0,-4 22 0 0 0,7-27-15 0 0,-1-1 1 0 0,1 0 0 0 0,0 1-1 0 0,0-1 1 0 0,1 1-1 0 0,-1-1 1 0 0,1 1 0 0 0,0-1-1 0 0,0 0 1 0 0,0 1-1 0 0,1-1 1 0 0,0 0 0 0 0,0 0-1 0 0,0 0 1 0 0,0 0-1 0 0,0 0 1 0 0,1-1 0 0 0,0 1-1 0 0,0-1 1 0 0,0 1 0 0 0,0-1-1 0 0,0 0 1 0 0,0 0-1 0 0,1-1 1 0 0,0 1 0 0 0,7 4-1 0 0,-6-5-16 0 0,0 0 0 0 0,0 0 0 0 0,0-1-1 0 0,1 1 1 0 0,-1-1 0 0 0,0 0 0 0 0,1-1 0 0 0,-1 1 0 0 0,1-1-1 0 0,-1 0 1 0 0,7-1 0 0 0,9-2-38 0 0,31-8-1 0 0,-40 8-14 0 0,15-4-1345 0 0,1-2 1 0 0,47-22 0 0 0,-42 14-6022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392 140 9215 0 0,'0'0'707'0'0,"-2"1"-464"0"0,-17 9 419 0 0,15-8 136 0 0,1 0 1 0 0,-1 0-1 0 0,0 0 1 0 0,0 0-1 0 0,1-1 0 0 0,-1 0 1 0 0,0 1-1 0 0,0-1 1 0 0,-6 0 1155 0 0,10-2-1414 0 0,2-4-452 0 0,-1 2 0 0 0,1-1 0 0 0,0 0-1 0 0,0 0 1 0 0,0 0 0 0 0,0 1 0 0 0,1-1-1 0 0,0 1 1 0 0,-1 0 0 0 0,1 0 0 0 0,1 0 0 0 0,-1 0-1 0 0,0 0 1 0 0,1 1 0 0 0,6-5 0 0 0,8-3-18 0 0,37-16 0 0 0,-48 22-31 0 0,30-11 150 0 0,1 1 0 0 0,1 2 0 0 0,56-11 0 0 0,-83 21-84 0 0,-1 1 1 0 0,1 0-1 0 0,-1 1 0 0 0,1 1 0 0 0,-1-1 0 0 0,1 2 0 0 0,-1 0 1 0 0,20 5-1 0 0,-31-7-103 0 0,0 1 1 0 0,1-1-1 0 0,-1 1 1 0 0,1-1-1 0 0,-1 1 1 0 0,0-1-1 0 0,1 1 1 0 0,-1-1-1 0 0,0 1 1 0 0,0-1-1 0 0,0 1 1 0 0,1-1-1 0 0,-1 1 1 0 0,0-1-1 0 0,0 1 1 0 0,0-1-1 0 0,0 1 1 0 0,0 0-1 0 0,0-1 1 0 0,0 1 0 0 0,0-1-1 0 0,0 2 1 0 0,0-1 4 0 0,0 3-4 0 0,0 1 0 0 0,-1-1-1 0 0,1 1 1 0 0,-1-1 0 0 0,0 0 0 0 0,-1 1-1 0 0,1-1 1 0 0,-1 0 0 0 0,0 1 0 0 0,0-1-1 0 0,0 0 1 0 0,0-1 0 0 0,-5 7-1 0 0,-4 4 9 0 0,-25 25 0 0 0,34-37-11 0 0,-31 29-89 0 0,-3-1 0 0 0,-51 35-1 0 0,-84 40-203 0 0,67-50 102 0 0,46-25 91 0 0,-55 38 0 0 0,98-58 94 0 0,-3 2-26 0 0,-1 1-1 0 0,1 1 1 0 0,-23 24-1 0 0,41-37 34 0 0,-1-1 0 0 0,1 1 0 0 0,-1-1-1 0 0,1 1 1 0 0,0-1 0 0 0,-1 1 0 0 0,1-1-1 0 0,-1 1 1 0 0,1 0 0 0 0,0-1 0 0 0,0 1 0 0 0,-1-1-1 0 0,1 1 1 0 0,0 0 0 0 0,0-1 0 0 0,0 1 0 0 0,0 0-1 0 0,0-1 1 0 0,0 2 0 0 0,3 3 31 0 0,-3-5-27 0 0,1 1 19 0 0,1 1-1 0 0,-1-1 1 0 0,0 1-1 0 0,0-1 0 0 0,1 0 1 0 0,-1 0-1 0 0,1 0 0 0 0,-1 0 1 0 0,1 0-1 0 0,-1 0 0 0 0,1 0 1 0 0,0-1-1 0 0,-1 1 0 0 0,1-1 1 0 0,0 1-1 0 0,0-1 0 0 0,-1 1 1 0 0,4-1-1 0 0,5 1 125 0 0,-1-1 0 0 0,13-1 0 0 0,-11 0-64 0 0,102-5 581 0 0,53-2 595 0 0,-133 9-869 0 0,0 0 1 0 0,66 14-1 0 0,-92-14-492 0 0,0 0 1 0 0,0 0-1 0 0,1-1 0 0 0,11 0 0 0 0,14-5-3592 0 0,-17 1-4618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42 7831 0 0,'13'-18'0'0'0,"-4"4"1634"0"0,-6 5 5966 0 0,-12 18-6756 0 0,-1 7-584 0 0,0 0 1 0 0,1 0 0 0 0,-9 24 0 0 0,4-8-34 0 0,-16 32 194 0 0,-30 62 246 0 0,7-16-452 0 0,-16 30-178 0 0,56-118-34 0 0,-99 172 72 0 0,-14-9-14 0 0,80-134 67 0 0,45-49 253 0 0,1-7-326 0 0,1 0 0 0 0,0 0 0 0 0,0 0-1 0 0,0 0 1 0 0,0 0 0 0 0,1 0 0 0 0,0 1 0 0 0,0-1 0 0 0,4-8-1 0 0,5-3-33 0 0,15-19 0 0 0,-10 13-19 0 0,10-14-42 0 0,2 1-1 0 0,1 1 0 0 0,1 2 1 0 0,2 1-1 0 0,1 1 1 0 0,70-48-1 0 0,-86 68 21 0 0,-2 0 7 0 0,1 0 0 0 0,0 1 0 0 0,30-12 0 0 0,-40 19 18 0 0,-1 1 0 0 0,0-1 1 0 0,1 1-1 0 0,-1 0 0 0 0,0 1 0 0 0,1-1 0 0 0,-1 1 1 0 0,1 0-1 0 0,-1 1 0 0 0,1-1 0 0 0,-1 1 0 0 0,1 0 1 0 0,-1 0-1 0 0,0 1 0 0 0,1 0 0 0 0,-1 0 0 0 0,6 3 1 0 0,-4-1 66 0 0,0 0 0 0 0,0 1 1 0 0,0 0-1 0 0,-1 0 1 0 0,1 0-1 0 0,-1 1 1 0 0,-1 0-1 0 0,1 0 1 0 0,-1 0-1 0 0,0 1 1 0 0,0 0-1 0 0,-1 0 1 0 0,0 0-1 0 0,0 1 0 0 0,-1-1 1 0 0,0 1-1 0 0,0 0 1 0 0,-1 0-1 0 0,0 0 1 0 0,0 0-1 0 0,-1 0 1 0 0,0 0-1 0 0,0 0 1 0 0,-1 1-1 0 0,-2 14 0 0 0,1-17-53 0 0,0 0 0 0 0,-1 0-1 0 0,0 0 1 0 0,0 0-1 0 0,0-1 1 0 0,-1 1-1 0 0,0-1 1 0 0,0 0 0 0 0,0 1-1 0 0,-1-1 1 0 0,0-1-1 0 0,0 1 1 0 0,0-1 0 0 0,-9 8-1 0 0,-1-1 18 0 0,1-1-1 0 0,-1 0 1 0 0,-1-1-1 0 0,-17 8 0 0 0,-11 1 3 0 0,-75 20-1 0 0,110-35-37 0 0,-28 5 29 0 0,0-1 1 0 0,0-1-1 0 0,-51 0 0 0 0,77-6-83 0 0,0 0 0 0 0,0 0-1 0 0,0-1 1 0 0,-16-3-1 0 0,25 4-151 0 0,0-9-365 0 0,1 7 329 0 0,1 0 0 0 0,0 0 0 0 0,-1 1 0 0 0,1-1 0 0 0,0 0 0 0 0,0 1 0 0 0,0-1 1 0 0,0 0-1 0 0,0 1 0 0 0,0-1 0 0 0,1 1 0 0 0,-1 0 0 0 0,0-1 0 0 0,1 1 0 0 0,-1 0 0 0 0,1 0 0 0 0,1-1 0 0 0,-2 1 91 0 0,16-10-6699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4607 0 0,'1'-1'10531'0'0,"1"0"-10187"0"0,0 1-1 0 0,-1-1 1 0 0,1 1 0 0 0,0-1 0 0 0,0 1 0 0 0,0 0-1 0 0,0 0 1 0 0,0-1 0 0 0,0 1 0 0 0,-1 1-1 0 0,1-1 1 0 0,0 0 0 0 0,0 0 0 0 0,0 1-1 0 0,0-1 1 0 0,2 2 0 0 0,-1-1-104 0 0,0 1-1 0 0,0 0 1 0 0,0 0 0 0 0,0 0-1 0 0,-1 0 1 0 0,1 0 0 0 0,0 1-1 0 0,2 3 1 0 0,4 5-47 0 0,-2 0 1 0 0,1 1-1 0 0,8 19 0 0 0,-14-26 15 0 0,11 20-92 0 0,39 74 204 0 0,-43-85-464 0 0,0 0 0 0 0,1-1 0 0 0,1 0 0 0 0,18 18 0 0 0,-28-30-33 0 0,0 0-1 0 0,0 0 0 0 0,1-1 1 0 0,-1 1-1 0 0,0 0 0 0 0,0-1 0 0 0,1 1 1 0 0,-1 0-1 0 0,0-1 0 0 0,1 0 1 0 0,-1 1-1 0 0,1-1 0 0 0,-1 0 0 0 0,0 0 1 0 0,1 0-1 0 0,-1 0 0 0 0,1 0 0 0 0,-1 0 1 0 0,1 0-1 0 0,-1 0 0 0 0,0 0 1 0 0,1-1-1 0 0,-1 1 0 0 0,1-1 0 0 0,-1 1 1 0 0,0-1-1 0 0,0 1 0 0 0,1-1 0 0 0,-1 0 1 0 0,0 0-1 0 0,0 1 0 0 0,0-1 1 0 0,2-1-1 0 0,11-8-1753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5063 0 0,'0'0'390'0'0,"-2"1"103"0"0,-4 5 1739 0 0,0 0 0 0 0,-1 1 0 0 0,-9 13 0 0 0,9-10-956 0 0,0 1 0 0 0,-5 13 0 0 0,-2 10-919 0 0,-9 35-1 0 0,7-20 628 0 0,-80 212-539 0 0,-18-10-274 0 0,107-236-171 0 0,4-7-652 0 0,8-13 97 0 0,-5 5 457 0 0,10-13-1341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 5983 0 0,'5'-5'13762'0'0,"-5"16"-11276"0"0,-5 20-2855 0 0,-5-4 708 0 0,-1-1 0 0 0,-2 1 0 0 0,-23 38 1 0 0,16-31-232 0 0,-116 186 117 0 0,-4 8-162 0 0,50-72-362 0 0,24-55-3350 0 0,60-93 2493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0 10591 0 0,'0'0'4552'0'0,"0"2"-3422"0"0,1 8-719 0 0,0-1 1 0 0,-2 0 0 0 0,1 1-1 0 0,-1-1 1 0 0,0 0 0 0 0,-4 15-1 0 0,-21 57 698 0 0,20-63-846 0 0,-35 95 22 0 0,-5-2 0 0 0,-4-2 0 0 0,-5-2 0 0 0,-108 156 0 0 0,44-106-472 0 0,88-120 86 0 0,-2-2 0 0 0,-39 33 0 0 0,54-57-385 0 0,16-11 149 0 0,2-2-376 0 0,0 0 489 0 0,1-1 0 0 0,-1 0 0 0 0,1 0 0 0 0,-1 0 0 0 0,1 1 1 0 0,0-1-1 0 0,2-4 0 0 0,8-15-695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87 8751 0 0,'-1'0'399'0'0,"-7"3"-217"0"0,0-1 1 0 0,1 1-1 0 0,-1 1 1 0 0,-8 5 10550 0 0,25-1-9597 0 0,-5-5-971 0 0,0-1 0 0 0,1 0 1 0 0,-1 0-1 0 0,0 0 1 0 0,1 0-1 0 0,-1-1 1 0 0,1 0-1 0 0,0 0 1 0 0,-1 0-1 0 0,6 0 1 0 0,9 0 305 0 0,23-2 0 0 0,-13 0-192 0 0,40 1 108 0 0,117-17 1 0 0,-152 11-801 0 0,-1-1-1 0 0,0-2 1 0 0,0-1-1 0 0,-1-2 1 0 0,45-22-1 0 0,-43 16-1303 0 0,0-2-75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442 140 919 0 0,'0'-2'67'0'0,"0"-5"420"0"0,1 0-1 0 0,0 0 1 0 0,1 0-1 0 0,-1 1 1 0 0,1-1 0 0 0,0 0-1 0 0,1 1 1 0 0,0 0-1 0 0,0-1 1 0 0,5-6-1 0 0,-5 7-6 0 0,0 1-1 0 0,1 0 0 0 0,0 1 0 0 0,0-1 0 0 0,0 1 0 0 0,0-1 0 0 0,1 1 1 0 0,0 1-1 0 0,0-1 0 0 0,0 1 0 0 0,0-1 0 0 0,8-2 2831 0 0,-13 9-2389 0 0,1 5-682 0 0,0 0 0 0 0,-1 0-1 0 0,0 0 1 0 0,-1 0 0 0 0,0 0 0 0 0,0 0-1 0 0,0 0 1 0 0,-1 0 0 0 0,-4 10 0 0 0,-31 71 710 0 0,33-80-823 0 0,-137 275 1580 0 0,98-210-1566 0 0,-88 118-1 0 0,5-45 0 0 0,87-106-11 0 0,38-40-11 0 0,2-6-100 0 0,-1 1 0 0 0,1-1 0 0 0,0 1 0 0 0,1-1 0 0 0,-1 1 0 0 0,1-1 0 0 0,0 1 0 0 0,0 0 0 0 0,0 0 0 0 0,0 0 0 0 0,1 0 0 0 0,0 0 0 0 0,5-6 0 0 0,3-2-22 0 0,0 1 1 0 0,22-16-1 0 0,-21 17-4 0 0,1 1 0 0 0,0 1-1 0 0,23-11 1 0 0,-30 17 51 0 0,-1-1-1 0 0,1 1 1 0 0,0 1 0 0 0,0-1 0 0 0,-1 1-1 0 0,1 0 1 0 0,0 0 0 0 0,0 1 0 0 0,0-1-1 0 0,0 1 1 0 0,0 1 0 0 0,9 0-1 0 0,-10 1 5 0 0,-1 0-1 0 0,1-1 0 0 0,-1 1 0 0 0,1 1 0 0 0,-1-1 0 0 0,0 1 0 0 0,0-1 0 0 0,0 1 0 0 0,-1 0 0 0 0,1 1 0 0 0,-1-1 0 0 0,1 1 0 0 0,-1-1 0 0 0,0 1 0 0 0,0 0 0 0 0,-1 0 0 0 0,1 0 0 0 0,-1 1 0 0 0,0-1 0 0 0,0 0 0 0 0,2 7 0 0 0,-1 0 52 0 0,0 0 0 0 0,-1 0 0 0 0,0 0-1 0 0,0 0 1 0 0,-1 0 0 0 0,-1 0 0 0 0,0 0 0 0 0,-2 14 0 0 0,1-17-186 0 0,-1 0-1 0 0,0 0 1 0 0,0 0-1 0 0,-1-1 1 0 0,0 1 0 0 0,0-1-1 0 0,-1 0 1 0 0,0 1-1 0 0,0-2 1 0 0,-1 1-1 0 0,0 0 1 0 0,0-1 0 0 0,-8 8-1 0 0,12-13-251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1 182 919 0 0,'1'-1'67'0'0,"30"-7"1003"0"0,-15 6 4293 0 0,0 1 0 0 0,26 0 0 0 0,-14 2-5223 0 0,15-1 1223 0 0,-1-3 1 0 0,74-13 0 0 0,-114 16-1333 0 0,15-3 183 0 0,5 0 30 0 0,34-10 1 0 0,-51 11-248 0 0,0 1 1 0 0,0-1-1 0 0,0 0 1 0 0,-1-1-1 0 0,1 1 0 0 0,0-1 1 0 0,-1 0-1 0 0,0 0 1 0 0,0 0-1 0 0,0-1 1 0 0,0 0-1 0 0,4-4 0 0 0,-5 4-65 0 0,-1 0 0 0 0,0 0 0 0 0,0 0 0 0 0,-1 0-1 0 0,1 0 1 0 0,-1 0 0 0 0,0 0 0 0 0,0 0 0 0 0,0 0-1 0 0,-1-1 1 0 0,1-4 0 0 0,-1 8 36 0 0,0-1 0 0 0,0 1 0 0 0,0-1 0 0 0,0 1 0 0 0,0-1-1 0 0,0 1 1 0 0,0 0 0 0 0,-1-1 0 0 0,1 1 0 0 0,-1 0 0 0 0,1-1 0 0 0,-1 1 0 0 0,1 0 0 0 0,-1-1 0 0 0,0 1 0 0 0,1 0 0 0 0,-1 0 0 0 0,0 0-1 0 0,0-1 1 0 0,0 1 0 0 0,0 0 0 0 0,0 0 0 0 0,0 1 0 0 0,0-1 0 0 0,-1 0 0 0 0,1 0 0 0 0,0 0 0 0 0,0 1 0 0 0,-1-1 0 0 0,1 1 0 0 0,0-1-1 0 0,-1 1 1 0 0,1-1 0 0 0,0 1 0 0 0,-4 0 0 0 0,-1-1-58 0 0,0 2-1 0 0,-1-1 1 0 0,1 1 0 0 0,0 0-1 0 0,0 0 1 0 0,-1 1-1 0 0,1-1 1 0 0,0 2-1 0 0,-6 2 1 0 0,-10 6-129 0 0,-21 14 0 0 0,22-13 161 0 0,-23 16-38 0 0,-80 65 0 0 0,109-80 164 0 0,1 1-1 0 0,0 0 1 0 0,1 1-1 0 0,-13 19 1 0 0,21-27-26 0 0,1-1 0 0 0,0 1 0 0 0,0 0 0 0 0,1 0 1 0 0,0 1-1 0 0,0-1 0 0 0,0 0 0 0 0,1 1 0 0 0,0 0 0 0 0,1-1 1 0 0,0 1-1 0 0,0 0 0 0 0,1 10 0 0 0,0-15-34 0 0,0 0-1 0 0,1-1 1 0 0,-1 1-1 0 0,1-1 1 0 0,0 0-1 0 0,0 1 1 0 0,0-1-1 0 0,0 1 1 0 0,0-1-1 0 0,0 0 0 0 0,1 0 1 0 0,-1 0-1 0 0,1 0 1 0 0,-1 0-1 0 0,1 0 1 0 0,0 0-1 0 0,0 0 1 0 0,0-1-1 0 0,0 1 1 0 0,0-1-1 0 0,0 1 1 0 0,0-1-1 0 0,1 0 1 0 0,-1 0-1 0 0,0 0 1 0 0,1 0-1 0 0,-1 0 1 0 0,6 0-1 0 0,4 1 20 0 0,1 0-1 0 0,0-1 1 0 0,0-1 0 0 0,19-1-1 0 0,-25 1-24 0 0,24-3 24 0 0,1-1 0 0 0,54-14 0 0 0,61-27-2150 0 0,-139 42 1830 0 0,21-6-750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7 5983 0 0,'0'0'464'0'0,"2"-1"-305"0"0,5-3 1672 0 0,-7 4-1725 0 0,0-1 1 0 0,1 1 0 0 0,-1 0-1 0 0,0 0 1 0 0,0 0 0 0 0,0 0-1 0 0,0 0 1 0 0,1 0-1 0 0,-1 0 1 0 0,0-1 0 0 0,0 1-1 0 0,0 0 1 0 0,1 0 0 0 0,-1 0-1 0 0,0 0 1 0 0,0 0-1 0 0,0 0 1 0 0,1 0 0 0 0,-1 0-1 0 0,0 0 1 0 0,0 0 0 0 0,0 0-1 0 0,1 0 1 0 0,-1 0 0 0 0,0 0-1 0 0,0 0 1 0 0,1 0-1 0 0,-1 1 1 0 0,0-1 0 0 0,0 0-1 0 0,0 0 1 0 0,0 0 0 0 0,1 0-1 0 0,-1 0 1 0 0,0 0 0 0 0,0 1-1 0 0,0-1 1 0 0,0 0-1 0 0,1 0 1 0 0,-1 0 0 0 0,0 0-1 0 0,0 1 1 0 0,0-1 0 0 0,0 0-1 0 0,0 0 1 0 0,0 0 0 0 0,0 0-1 0 0,0 1 1 0 0,0-1-1 0 0,0 0 1 0 0,0 0 0 0 0,1 1-1 0 0,-1-1 1 0 0,0 0 0 0 0,0 0-1 0 0,0 0 1 0 0,-1 1 0 0 0,1-1-1 0 0,0 0 1 0 0,0 0-1 0 0,0 1 1 0 0,-3 12 1083 0 0,-6 8-668 0 0,-1-1 1 0 0,-1 0-1 0 0,-1 0 1 0 0,-1-1-1 0 0,-18 21 1 0 0,-6 10 145 0 0,-69 93 443 0 0,-7 11-900 0 0,92-122-233 0 0,-20 41-1 0 0,40-71-254 0 0,10-10-5783 0 0,3-2 4286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20 4607 0 0,'2'-1'208'0'0,"6"-2"-13"0"0,-5 2-137 0 0,1 0 0 0 0,-1-1 1 0 0,0 1-1 0 0,13-10 12940 0 0,-17 13-12505 0 0,-9 15-218 0 0,-1 0 1 0 0,-1-1-1 0 0,0 0 1 0 0,-21 19-1 0 0,13-14-192 0 0,-23 31 0 0 0,5 0-177 0 0,-15 23 198 0 0,45-63-32 0 0,1 1 0 0 0,0-1 0 0 0,1 2 0 0 0,-5 16 0 0 0,10-26-43 0 0,0-1 0 0 0,0 1 0 0 0,1 0 0 0 0,-1 0 0 0 0,1 0 0 0 0,0 0 0 0 0,0 0 0 0 0,0 0 0 0 0,0 0 0 0 0,1-1 0 0 0,0 1 0 0 0,0 0 0 0 0,0 0 0 0 0,2 4 0 0 0,-2-5-5 0 0,0-1 1 0 0,0 0-1 0 0,1 0 1 0 0,-1 0 0 0 0,1 0-1 0 0,0 0 1 0 0,-1 0-1 0 0,1 0 1 0 0,0 0 0 0 0,0-1-1 0 0,0 1 1 0 0,0-1-1 0 0,0 1 1 0 0,0-1-1 0 0,1 0 1 0 0,-1 0 0 0 0,0 0-1 0 0,1 0 1 0 0,-1 0-1 0 0,1-1 1 0 0,-1 1 0 0 0,5 0-1 0 0,8-1 59 0 0,0 0 1 0 0,-1 0-1 0 0,1-2 0 0 0,-1 0 0 0 0,1 0 1 0 0,22-8-1 0 0,-15 3-35 0 0,-1-1 1 0 0,0-1-1 0 0,31-18 0 0 0,-35 17-69 0 0,-1-1 0 0 0,0-1 0 0 0,-1 0 0 0 0,0-1 0 0 0,-1 0 0 0 0,19-25 0 0 0,-28 31-52 0 0,0-1 0 0 0,0 0 0 0 0,0 0 0 0 0,-1-1 0 0 0,0 1 0 0 0,5-18 0 0 0,-8 20-11 0 0,0 0-1 0 0,0 0 1 0 0,0 0-1 0 0,-1 0 1 0 0,0-1-1 0 0,0 1 1 0 0,0 0-1 0 0,-1 0 1 0 0,0 0-1 0 0,0 0 1 0 0,-3-8-1 0 0,3 10 32 0 0,-1 0 1 0 0,0 0-1 0 0,0 0 0 0 0,0 0 0 0 0,0 0 0 0 0,-1 1 0 0 0,1-1 1 0 0,-1 1-1 0 0,0 0 0 0 0,0 0 0 0 0,0 0 0 0 0,0 0 0 0 0,-1 0 1 0 0,1 1-1 0 0,-1-1 0 0 0,-4-1 0 0 0,-5-2-161 0 0,0 1-1 0 0,0 0 0 0 0,-24-4 1 0 0,24 6 61 0 0,-1-1 0 0 0,1 0 0 0 0,-13-6 0 0 0,25 9 57 0 0,0 1 42 0 0,1 0-1 0 0,0-1 1 0 0,0 1-1 0 0,0 0 1 0 0,-1 0-1 0 0,1-1 1 0 0,0 1 0 0 0,0 0-1 0 0,0-1 1 0 0,0 1-1 0 0,-1 0 1 0 0,1-1-1 0 0,0 1 1 0 0,0 0-1 0 0,0-1 1 0 0,0 1-1 0 0,0 0 1 0 0,0-1-1 0 0,0 1 1 0 0,0 0 0 0 0,0-1-1 0 0,0 1 1 0 0,0 0-1 0 0,0-1 1 0 0,1 1-1 0 0,19-13-2021 0 0,-4 7 328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20 14599 0 0,'1'0'664'0'0,"46"-19"5056"0"0,-53 28-5353 0 0,-11 12-265 0 0,-2 0 1 0 0,-37 32-1 0 0,35-35-22 0 0,1 1-1 0 0,-31 39 0 0 0,35-36-17 0 0,1 1 0 0 0,-18 38 0 0 0,28-51-37 0 0,1 1 0 0 0,0-1 0 0 0,0 1 0 0 0,1 0 0 0 0,1 0 0 0 0,0 1 0 0 0,0-1 0 0 0,0 20 0 0 0,2-27 15 0 0,1 1 1 0 0,-1-1-1 0 0,1 1 0 0 0,0-1 1 0 0,0 0-1 0 0,0 0 0 0 0,0 0 1 0 0,1 1-1 0 0,0-1 1 0 0,0 0-1 0 0,0-1 0 0 0,0 1 1 0 0,0 0-1 0 0,1-1 0 0 0,0 1 1 0 0,0-1-1 0 0,0 0 0 0 0,0 0 1 0 0,0 0-1 0 0,0 0 1 0 0,1 0-1 0 0,0-1 0 0 0,-1 0 1 0 0,1 0-1 0 0,0 0 0 0 0,0 0 1 0 0,0 0-1 0 0,0-1 1 0 0,1 0-1 0 0,-1 0 0 0 0,0 0 1 0 0,0 0-1 0 0,1-1 0 0 0,-1 1 1 0 0,8-1-1 0 0,4-1 37 0 0,0-1 0 0 0,0 0 0 0 0,0-1 0 0 0,-1-1 0 0 0,1-1-1 0 0,-1 0 1 0 0,0 0 0 0 0,21-12 0 0 0,-26 11-31 0 0,-1 0 0 0 0,0 0 0 0 0,0-1 0 0 0,0-1-1 0 0,-1 1 1 0 0,0-1 0 0 0,0 0 0 0 0,-1-1 0 0 0,0 0 0 0 0,-1 0-1 0 0,1-1 1 0 0,8-18 0 0 0,-5 2-74 0 0,0 1 0 0 0,-2-1 0 0 0,-1-1 0 0 0,-1 1 0 0 0,-1-1 0 0 0,-1-1 0 0 0,-2 1 0 0 0,-1-37 0 0 0,-1 61-14 0 0,0 1 0 0 0,0 0 0 0 0,0-1 0 0 0,0 1 0 0 0,-1 0 0 0 0,0-1 0 0 0,1 1 0 0 0,-1 0 0 0 0,0 0 0 0 0,0-1 0 0 0,0 1 0 0 0,0 0 0 0 0,0 0 0 0 0,0 0 0 0 0,-1 0 0 0 0,1 0 0 0 0,-1 1 0 0 0,0-1 0 0 0,1 0 0 0 0,-4-2 0 0 0,2 3-10 0 0,0 0 1 0 0,1 0-1 0 0,-1 0 1 0 0,0 0 0 0 0,0 0-1 0 0,0 1 1 0 0,1-1 0 0 0,-1 1-1 0 0,0 0 1 0 0,0 0-1 0 0,0 0 1 0 0,0 0 0 0 0,0 0-1 0 0,0 1 1 0 0,0-1 0 0 0,-4 3-1 0 0,-16 3-225 0 0,1 2-1 0 0,0 0 1 0 0,-27 16-1 0 0,4 4-6286 0 0,34-20-50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6911 0 0,'0'0'528'0'0,"0"2"-341"0"0,2 13 1391 0 0,-2 1-1 0 0,0 0 1 0 0,0-1-1 0 0,-1 1 1 0 0,-6 25-1 0 0,-25 78 1109 0 0,30-113-2630 0 0,-18 60 300 0 0,-4 0 0 0 0,-2-2 0 0 0,-2-1 1 0 0,-50 78-1 0 0,49-99-1061 0 0,-1 0 1 0 0,-63 63 0 0 0,91-104 420 0 0,1-12-2827 0 0,2-3 1860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198 299 2759 0 0,'-53'28'192'0'0,"-31"19"2644"0"0,63-33 1460 0 0,13-9-2582 0 0,0-1-1 0 0,0 2 0 0 0,-8 7 1913 0 0,17-15-3508 0 0,-1 1 1 0 0,1-1 0 0 0,0 0 0 0 0,0 0 0 0 0,0 1 0 0 0,0-1 0 0 0,0 1 0 0 0,1-1 0 0 0,1-1 0 0 0,2-3 24 0 0,89-119 610 0 0,-75 103-555 0 0,2 0 0 0 0,0 2 1 0 0,31-24-1 0 0,-2 6 104 0 0,42-29-54 0 0,-79 58-243 0 0,0 2 1 0 0,1 0 0 0 0,0 0 0 0 0,0 1-1 0 0,21-5 1 0 0,-22 9 3 0 0,0 0 0 0 0,1 1-1 0 0,-1 0 1 0 0,1 1 0 0 0,-1 0 0 0 0,1 1-1 0 0,-1 1 1 0 0,0 0 0 0 0,1 1-1 0 0,14 5 1 0 0,7 3 23 0 0,-1 3 0 0 0,49 26 0 0 0,-76-36 24 0 0,1 1 0 0 0,0-1 0 0 0,-1 2 0 0 0,8 6 0 0 0,-14-11-42 0 0,-1 0 1 0 0,1-1-1 0 0,-1 1 0 0 0,0 0 1 0 0,1 0-1 0 0,-1 0 0 0 0,0 0 1 0 0,1 0-1 0 0,-1 0 0 0 0,0 0 1 0 0,0 0-1 0 0,0 0 0 0 0,0 0 1 0 0,0 0-1 0 0,0 0 0 0 0,0 0 1 0 0,0 0-1 0 0,0 0 0 0 0,0 0 1 0 0,-1 0-1 0 0,1 0 0 0 0,0 0 1 0 0,-1 0-1 0 0,1 0 0 0 0,-1-1 1 0 0,0 3-1 0 0,0-2-9 0 0,-3 7 19 0 0,-1 0 0 0 0,0 0-1 0 0,0-1 1 0 0,0 0 0 0 0,-1 0-1 0 0,0 0 1 0 0,-1-1 0 0 0,1 0 0 0 0,-12 8-1 0 0,-10 5 16 0 0,-33 17 0 0 0,54-32-34 0 0,-52 29 11 0 0,-1-3 0 0 0,-1-2 0 0 0,-81 24 0 0 0,116-44-38 0 0,-92 22-577 0 0,116-30-397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130 464 11887 0 0,'-40'36'1287'0'0,"26"-24"-522"0"0,1 0 1 0 0,-24 28 2374 0 0,41-53-1922 0 0,12-62 570 0 0,7-21-379 0 0,-19 84-1277 0 0,0 0 1 0 0,1 0-1 0 0,1 0 1 0 0,0 0 0 0 0,13-16-1 0 0,-7 13-129 0 0,1 0-1 0 0,0 1 1 0 0,1 1 0 0 0,1 0-1 0 0,0 1 1 0 0,30-18-1 0 0,109-48-77 0 0,-111 57 68 0 0,-10 7 0 0 0,0 0 0 0 0,1 2 0 0 0,0 2 0 0 0,0 1 0 0 0,1 2-1 0 0,0 1 1 0 0,1 2 0 0 0,56 0 0 0 0,-88 4 7 0 0,1 0 0 0 0,-1 1 0 0 0,1-1 0 0 0,-1 1 0 0 0,0 0 0 0 0,1 1 0 0 0,4 1 0 0 0,-7-2 0 0 0,-1-1 0 0 0,0 1 0 0 0,1 0 0 0 0,-1 0 0 0 0,0 0 0 0 0,0 0 0 0 0,0 0 0 0 0,0 0 0 0 0,0 0 0 0 0,0 0 0 0 0,0 0 0 0 0,0 0 0 0 0,0 0 0 0 0,0 1 0 0 0,-1-1 0 0 0,1 0 0 0 0,-1 1 0 0 0,1-1 0 0 0,-1 0 0 0 0,1 1 0 0 0,-1-1 0 0 0,0 1 0 0 0,1-1 0 0 0,-1 1 0 0 0,0-1 0 0 0,0 3 0 0 0,-1 1 4 0 0,0 0-1 0 0,0 0 1 0 0,0 0-1 0 0,-1 0 1 0 0,0 0 0 0 0,1 0-1 0 0,-2-1 1 0 0,1 1-1 0 0,-1-1 1 0 0,-3 6 0 0 0,-7 7 28 0 0,-16 18 0 0 0,15-20-19 0 0,-45 50 15 0 0,-3-3 0 0 0,-123 95-1 0 0,141-124-95 0 0,-2-1 0 0 0,-68 34 0 0 0,95-57 38 0 0,0 0 0 0 0,0-2 0 0 0,0 0 0 0 0,-1-1 0 0 0,0-1-1 0 0,0-1 1 0 0,0-1 0 0 0,0 0 0 0 0,-36-2 0 0 0,52-1-310 0 0,0 0 0 0 0,0-1 0 0 0,1 1 0 0 0,-1-1 1 0 0,1 0-1 0 0,-1-1 0 0 0,1 1 0 0 0,-1 0 0 0 0,-6-5 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290 222 6447 0 0,'0'0'9386'0'0,"11"5"-7828"0"0,-7-6-1434 0 0,0-1-1 0 0,0 0 0 0 0,0 1 0 0 0,-1-1 1 0 0,1-1-1 0 0,-1 1 0 0 0,1 0 1 0 0,-1-1-1 0 0,0 0 0 0 0,0 1 1 0 0,0-1-1 0 0,0-1 0 0 0,-1 1 0 0 0,1 0 1 0 0,-1-1-1 0 0,0 1 0 0 0,3-5 1 0 0,5-12 566 0 0,14-37 1 0 0,-23 56-676 0 0,4-14 350 0 0,1 0 0 0 0,4-27 0 0 0,-10 42-367 0 0,0-1 0 0 0,0 0 0 0 0,0 0 0 0 0,0 0 0 0 0,0 0 1 0 0,0 0-1 0 0,0 0 0 0 0,0 1 0 0 0,0-1 0 0 0,-1 0 0 0 0,1 0 0 0 0,0 0 0 0 0,-1 0 1 0 0,1 1-1 0 0,0-1 0 0 0,-1 0 0 0 0,1 0 0 0 0,-1 1 0 0 0,1-1 0 0 0,-1 0 0 0 0,0 0 1 0 0,1 1-1 0 0,-1-1 0 0 0,0 1 0 0 0,1-1 0 0 0,-1 1 0 0 0,0-1 0 0 0,0 1 0 0 0,1-1 1 0 0,-1 1-1 0 0,0 0 0 0 0,0-1 0 0 0,0 1 0 0 0,-1 0 0 0 0,-1-1-32 0 0,0 0-1 0 0,0 1 1 0 0,0 0-1 0 0,0-1 1 0 0,0 1-1 0 0,0 1 1 0 0,0-1-1 0 0,-3 1 1 0 0,-4 1-41 0 0,0 1-1 0 0,0 1 1 0 0,0 0-1 0 0,1 0 1 0 0,-16 10 0 0 0,-44 33-107 0 0,54-36 161 0 0,-11 8 7 0 0,1 1 1 0 0,1 1-1 0 0,1 2 0 0 0,1 0 1 0 0,0 1-1 0 0,-25 39 0 0 0,43-56 15 0 0,0-1-1 0 0,1 1 0 0 0,-4 9 1 0 0,6-14-3 0 0,1 1 1 0 0,-1 0-1 0 0,0 0 1 0 0,1-1-1 0 0,-1 1 1 0 0,1 0-1 0 0,0 0 1 0 0,0-1 0 0 0,0 1-1 0 0,1 0 1 0 0,0 5-1 0 0,5 2-78 0 0,-4-8 73 0 0,0 0-1 0 0,0-1 1 0 0,1 1-1 0 0,-1-1 0 0 0,0 0 1 0 0,1 0-1 0 0,-1 0 1 0 0,1 0-1 0 0,-1-1 1 0 0,1 1-1 0 0,-1 0 1 0 0,1-1-1 0 0,0 0 0 0 0,-1 0 1 0 0,1 0-1 0 0,0 0 1 0 0,4 0-1 0 0,2-2-14 0 0,0 1 0 0 0,0-1 0 0 0,16-6 0 0 0,-7 1 71 0 0,-1-2 0 0 0,0 1 0 0 0,-1-2 0 0 0,0-1 0 0 0,22-18 0 0 0,-16 12-28 0 0,-32 41 32 0 0,3-10-50 0 0,-2-1 0 0 0,-10 14-1 0 0,16-24 1 0 0,2-2-34 0 0,14 3-9317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44 480 5983 0 0,'0'0'464'0'0,"-1"2"-305"0"0,-6 10-250 0 0,-28 42 18458 0 0,35-66-17963 0 0,2 0 1 0 0,-1 0 0 0 0,2 0-1 0 0,-1 1 1 0 0,9-23 0 0 0,28-54-289 0 0,-36 81-47 0 0,12-23-76 0 0,1 1-1 0 0,27-35 1 0 0,-30 46-107 0 0,1 1 0 0 0,1 1 0 0 0,1 0 0 0 0,26-20 0 0 0,-24 24 26 0 0,1 1 1 0 0,31-14-1 0 0,-6 3-33 0 0,-23 11 34 0 0,0 1 0 0 0,1 0-1 0 0,0 2 1 0 0,0 1 0 0 0,26-5 0 0 0,-37 10-90 0 0,0 1 0 0 0,1-1 0 0 0,-1 2 0 0 0,1-1 0 0 0,-1 2 1 0 0,1 0-1 0 0,-1 0 0 0 0,1 1 0 0 0,-1 0 0 0 0,0 1 0 0 0,0 0 0 0 0,15 7 0 0 0,-23-9-376 0 0,1 1-1 0 0,-1 0 0 0 0,0 1 1 0 0,1-1-1 0 0,-1 1 0 0 0,5 5 1 0 0,3 4-6797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2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8751 0 0,'0'0'13126'0'0,"0"3"-12431"0"0,-9 26 206 0 0,-21 44 0 0 0,12-30-705 0 0,-128 280 26 0 0,99-234-225 0 0,-89 125 0 0 0,-128 142-1651 0 0,248-339-1581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3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88 9671 0 0,'-16'-2'542'0'0,"0"1"0"0"0,-1 1 0 0 0,1 1-1 0 0,-1 0 1 0 0,-22 5 0 0 0,29-1 1192 0 0,-2-1 5878 0 0,40 7-5996 0 0,-9-8-1147 0 0,0-1 0 0 0,38-1-1 0 0,40-8 192 0 0,-85 6-587 0 0,300-53 671 0 0,-51 6-280 0 0,-230 43-2070 0 0,-1 3 1 0 0,1 0-1 0 0,59 5 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3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58 10799 0 0,'19'-16'1784'0'0,"41"-26"7679"0"0,-70 53-8419 0 0,-3 1-800 0 0,-1 0 0 0 0,-1-1 0 0 0,1-1 1 0 0,-22 12-1 0 0,-68 28-110 0 0,79-38-87 0 0,-30 14-37 0 0,-96 41-25 0 0,150-67-61 0 0,12 2-401 0 0,17 1-147 0 0,53-2 0 0 0,-62-2 558 0 0,1 1 0 0 0,-1 1 0 0 0,0 0 0 0 0,0 1-1 0 0,0 1 1 0 0,23 7 0 0 0,-32-6 161 0 0,-2 1 0 0 0,1 0 0 0 0,0 0 0 0 0,14 12 0 0 0,3 2 710 0 0,-18-13-669 0 0,-1 0 0 0 0,-1 0 0 0 0,1 1 0 0 0,-1-1 0 0 0,-1 1 0 0 0,1 1 0 0 0,4 8 0 0 0,-9-15-16 0 0,-1 2 1 0 0,1 1-73 0 0,-1 0 1 0 0,1 1-1 0 0,-1-1 0 0 0,0 0 0 0 0,-1 1 0 0 0,1-1 0 0 0,-1 0 0 0 0,0 0 0 0 0,0 1 0 0 0,0-1 0 0 0,-1 0 0 0 0,1 0 0 0 0,-5 7 0 0 0,2-5-9 0 0,1-1 1 0 0,-1 0-1 0 0,0-1 0 0 0,-1 1 1 0 0,1-1-1 0 0,-1 0 0 0 0,0 0 0 0 0,-10 6 1 0 0,0-1 6 0 0,-1-2 0 0 0,0 0 1 0 0,0-1-1 0 0,-1 0 0 0 0,1-1 1 0 0,-21 3-1 0 0,-8 0 223 0 0,0-1 1 0 0,0-2-1 0 0,-83-3 0 0 0,111-3-223 0 0,-1-1-1 0 0,0 0 0 0 0,0-2 0 0 0,1 0 0 0 0,0-1 0 0 0,-1-1 0 0 0,2 0 0 0 0,-1-1 1 0 0,1-1-1 0 0,0-1 0 0 0,1 0 0 0 0,-23-18 0 0 0,13 7-44 0 0,-25-22-374 0 0,49 41 161 0 0,23-3-17212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3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0,'-1'1'7281'0'0,"1"8"-783"0"0,5-3-6131 0 0,0 0 0 0 0,1 0 0 0 0,10 8 0 0 0,-15-13-111 0 0,1 0-7 0 0,14 12-1998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4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1 3223 0 0,'0'0'1586'0'0,"-1"0"-149"0"0,-29 12 1998 0 0,-30 16 1 0 0,16-7-2311 0 0,-120 58-665 0 0,-129 55 269 0 0,267-124-719 0 0,-113 40 148 0 0,108-41 36 0 0,1 2 1 0 0,-47 23-1 0 0,73-32-167 0 0,1 0 0 0 0,-1 0-1 0 0,1 1 1 0 0,0-1 0 0 0,0 1 0 0 0,0 0 0 0 0,0 0-1 0 0,-4 5 1 0 0,5-6 53 0 0,1 10 80 0 0,1-11-154 0 0,0 0-1 0 0,-1 0 0 0 0,1 0 1 0 0,0 0-1 0 0,0 0 0 0 0,1 0 1 0 0,-1 0-1 0 0,0 1 0 0 0,0-1 1 0 0,0 0-1 0 0,1 0 1 0 0,-1 0-1 0 0,1 1 0 0 0,1 2 0 0 0,6 10-5 0 0,-5-11-4 0 0,1 0 0 0 0,-1-1 0 0 0,1 1-1 0 0,0-1 1 0 0,0 0 0 0 0,0 0 0 0 0,0 0-1 0 0,0 0 1 0 0,0-1 0 0 0,0 0 0 0 0,0 0 0 0 0,1 0-1 0 0,-1 0 1 0 0,6 0 0 0 0,4 0-23 0 0,-1-1 0 0 0,1-1 0 0 0,18-2 1 0 0,83-23-212 0 0,-1 0 106 0 0,-99 23 153 0 0,-1 2 1 0 0,1 0 0 0 0,0 0-1 0 0,0 2 1 0 0,25 3 0 0 0,-36-3 16 0 0,0 0 1 0 0,1 0 0 0 0,-1 0 0 0 0,0 1 0 0 0,0 0 0 0 0,0-1 0 0 0,0 1 0 0 0,-1 1 0 0 0,1-1-1 0 0,0 1 1 0 0,-1-1 0 0 0,0 1 0 0 0,1 0 0 0 0,-1 0 0 0 0,0 1 0 0 0,-1-1 0 0 0,1 0-1 0 0,-1 1 1 0 0,1 0 0 0 0,-1 0 0 0 0,0 0 0 0 0,0 0 0 0 0,-1 0 0 0 0,1 0 0 0 0,1 7-1 0 0,-1-1 90 0 0,-1 1 0 0 0,1-1 0 0 0,-2 0 0 0 0,1 1 0 0 0,-2-1 0 0 0,1 1 0 0 0,-1-1 0 0 0,-1 1 0 0 0,-4 16 0 0 0,3-16-47 0 0,-1 0 0 0 0,0 0-1 0 0,-10 19 1 0 0,10-24-78 0 0,0-1-1 0 0,0 1 1 0 0,0-1 0 0 0,-1 0-1 0 0,0 0 1 0 0,0 0 0 0 0,-11 8-1 0 0,-2-2 121 0 0,-1 0-1 0 0,0-1 1 0 0,-1-1-1 0 0,0 0 1 0 0,0-2 0 0 0,-1 0-1 0 0,-34 5 1 0 0,0-3 792 0 0,-100 3 1 0 0,132-12-810 0 0,-1 0-1 0 0,1-2 1 0 0,-26-5 0 0 0,39 5-100 0 0,-1-1 0 0 0,1 1 0 0 0,0-2 0 0 0,0 1 0 0 0,0-2 1 0 0,1 1-1 0 0,-1-1 0 0 0,1-1 0 0 0,-9-6 0 0 0,15 9-6 0 0,-10-11-14 0 0,12 13-56 0 0,0-1 13 0 0,-2-5 9 0 0,2 5-139 0 0,2 5-934 0 0,8 22-1188 0 0,1-1-1 0 0,23 40 1 0 0,-18-40 398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4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8287 0 0,'0'0'639'0'0,"-1"0"-415"0"0,-5 0 36 0 0,5 0 15 0 0,0 0 1 0 0,1 0-1 0 0,-1 0 0 0 0,0 0 1 0 0,1 0-1 0 0,-1 1 0 0 0,1-1 1 0 0,-1 0-1 0 0,0 0 1 0 0,1 0-1 0 0,-1 1 0 0 0,1-1 1 0 0,-1 0-1 0 0,1 1 0 0 0,-1-1 1 0 0,1 1-1 0 0,-1-1 0 0 0,0 1 1 0 0,-4 12 1621 0 0,4-11-1755 0 0,1 1-1 0 0,-1 0 0 0 0,1 0 1 0 0,0 0-1 0 0,0-1 0 0 0,1 1 1 0 0,0 4-1 0 0,5 10 255 0 0,1 0 1 0 0,1 0-1 0 0,0-1 0 0 0,1 1 1 0 0,13 15-1 0 0,-16-24-271 0 0,9 15 1 0 0,2-2 0 0 0,1 0 0 0 0,0 0 0 0 0,29 22 0 0 0,91 63 739 0 0,-29-24-550 0 0,-101-76-300 0 0,24 24 21 0 0,-31-29-139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5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11743 0 0,'0'0'1068'0'0,"-1"2"-877"0"0,-61 117 3734 0 0,51-96-3338 0 0,-93 179 2310 0 0,81-162-2691 0 0,-2-2 0 0 0,-56 68 0 0 0,68-92-175 0 0,0-1 1 0 0,-1 0-1 0 0,-18 11 0 0 0,25-19-17 0 0,0 0 0 0 0,0-1-1 0 0,-1 1 1 0 0,0-2-1 0 0,0 1 1 0 0,0-1-1 0 0,0 0 1 0 0,-17 2-1 0 0,21-4-38 0 0,0-1 0 0 0,0 0 0 0 0,0 0 0 0 0,0-1 0 0 0,0 1 0 0 0,0-1 0 0 0,0 0 0 0 0,0 0 0 0 0,0 0 0 0 0,1-1 0 0 0,-1 1 0 0 0,0-1 0 0 0,-5-3 0 0 0,8 4-168 0 0,1 0 1 0 0,-1 0-1 0 0,1 1 0 0 0,-1-1 1 0 0,1 0-1 0 0,-1 0 1 0 0,1 0-1 0 0,0 0 0 0 0,-1 0 1 0 0,1 0-1 0 0,0 0 0 0 0,0 0 1 0 0,0 0-1 0 0,-1 0 1 0 0,1 1-1 0 0,0-1 0 0 0,0 0 1 0 0,0 0-1 0 0,1 0 1 0 0,-1 0-1 0 0,0 0 0 0 0,0 0 1 0 0,0 0-1 0 0,1 0 1 0 0,0-1-1 0 0,5-17-1438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0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28 1375 0 0,'-2'0'362'0'0,"-6"3"1504"0"0,0 0 1 0 0,-1-1 0 0 0,0-1-1 0 0,-17 2 1 0 0,25-3-1135 0 0,-11 4 6271 0 0,24-5-3361 0 0,3 0-4034 0 0,118-16 768 0 0,-35 4-741 0 0,-32 9-1152 0 0,-56 4-92 0 0,1 0 0 0 0,19-4 0 0 0,-18 1-306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12 8751 0 0,'0'0'674'0'0,"1"-2"-438"0"0,4-2 105 0 0,-5 3-159 0 0,0 1 1 0 0,1 0-1 0 0,-1-1 0 0 0,0 1 0 0 0,0 0 1 0 0,1 0-1 0 0,-1-1 0 0 0,0 1 1 0 0,0 0-1 0 0,1 0 0 0 0,-1-1 0 0 0,0 1 1 0 0,1 0-1 0 0,-1 0 0 0 0,0 0 0 0 0,1-1 1 0 0,-1 1-1 0 0,0 0 0 0 0,1 0 1 0 0,-1 0-1 0 0,1 0 0 0 0,-1 0 0 0 0,0 0 1 0 0,1 0-1 0 0,0 0 0 0 0,-1 8 4403 0 0,-4 6-1841 0 0,-1-5-3527 0 0,-14 21 1230 0 0,-1 0-1 0 0,-33 36 1 0 0,-3 4-283 0 0,-200 327-84 0 0,241-368-58 0 0,1-1-1 0 0,-18 56 0 0 0,28-71-24 0 0,0 0-1 0 0,1 1 0 0 0,1-1 0 0 0,0 1 1 0 0,1-1-1 0 0,0 1 0 0 0,1 0 0 0 0,1 0 1 0 0,2 14-1 0 0,-2-23-87 0 0,1 1 1 0 0,-1-1 0 0 0,1 0-1 0 0,0 0 1 0 0,0-1 0 0 0,0 1-1 0 0,1 0 1 0 0,0-1-1 0 0,0 1 1 0 0,0-1 0 0 0,0 0-1 0 0,8 7 1 0 0,-7-8-282 0 0,0 0 0 0 0,0 0 1 0 0,0 0-1 0 0,0-1 0 0 0,0 0 1 0 0,1 0-1 0 0,-1 0 0 0 0,1 0 1 0 0,7 1-1 0 0,27 2-1749 0 0,1-7-21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 1375 0 0,'0'0'18067'0'0,"-4"3"-17530"0"0,4-3-484 0 0,0 0 0 0 0,-1 1 1 0 0,1-1-1 0 0,0 0 1 0 0,0 0-1 0 0,0 0 1 0 0,0 0-1 0 0,0 0 1 0 0,0 0-1 0 0,0 0 0 0 0,0 0 1 0 0,-1 0-1 0 0,1 0 1 0 0,0 1-1 0 0,0-1 1 0 0,0 0-1 0 0,0 0 0 0 0,0 0 1 0 0,0 0-1 0 0,0 0 1 0 0,0 0-1 0 0,0 1 1 0 0,0-1-1 0 0,0 0 0 0 0,0 0 1 0 0,0 0-1 0 0,0 0 1 0 0,0 0-1 0 0,0 1 1 0 0,0-1-1 0 0,0 0 1 0 0,0 0-1 0 0,0 0 0 0 0,0 0 1 0 0,0 0-1 0 0,0 0 1 0 0,0 1-1 0 0,0-1 1 0 0,0 0-1 0 0,0 0 0 0 0,0 0 1 0 0,1 0-1 0 0,-1 0 1 0 0,0 0-1 0 0,4 2-8 0 0,0 0-1 0 0,1 0 1 0 0,-1-1 0 0 0,0 0-1 0 0,1 0 1 0 0,0 0 0 0 0,-1 0-1 0 0,1-1 1 0 0,-1 0-1 0 0,1 0 1 0 0,-1 0 0 0 0,6-1-1 0 0,10-2 121 0 0,29-8 0 0 0,-25 5-107 0 0,29-7-41 0 0,-15 3-513 0 0,0 1 0 0 0,69-5 1 0 0,-85 14-1003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 5527 0 0,'0'0'4883'0'0,"-2"0"-3436"0"0,-7-3 4458 0 0,8 5-5598 0 0,-1 1-257 0 0,1-1 0 0 0,0 1 0 0 0,0 0 0 0 0,1 0 0 0 0,-1 0 0 0 0,0 0 1 0 0,1 0-1 0 0,0 0 0 0 0,0 1 0 0 0,0-1 0 0 0,0 0 0 0 0,0 0 0 0 0,1 0 1 0 0,-1 0-1 0 0,3 6 0 0 0,1 5 150 0 0,2 0 0 0 0,7 15 0 0 0,-5-11-72 0 0,132 244 976 0 0,-108-213-1041 0 0,59 70-1 0 0,-63-85-51 0 0,11 8-342 0 0,-28-31 6 0 0,-9-9 141 0 0,0-2-400 0 0,8 4 151 0 0,-8-3-14 0 0,1-1-1483 0 0,6-2 302 0 0,-6 2-62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 11487 0 0,'0'0'1040'0'0,"-2"0"-853"0"0,-1-1-133 0 0,-1 1 0 0 0,1 0 0 0 0,-1 0 0 0 0,1 0-1 0 0,0 0 1 0 0,-1 1 0 0 0,1 0 0 0 0,-1-1 0 0 0,1 1 0 0 0,0 0 0 0 0,0 1 0 0 0,-5 1 0 0 0,3 0 144 0 0,-1 1-1 0 0,1 0 1 0 0,0 0 0 0 0,0 0 0 0 0,0 0 0 0 0,-4 6 0 0 0,-5 7 506 0 0,0 1 0 0 0,-19 36 1 0 0,30-49-696 0 0,-172 330 1476 0 0,135-252-1449 0 0,-81 123 0 0 0,98-174-36 0 0,-2-1 0 0 0,-31 31 0 0 0,27-40 11 0 0,13-8 664 0 0,32-17-13121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9671 0 0,'0'0'9982'0'0,"1"3"-9773"0"0,1 2-146 0 0,0 0-1 0 0,0-1 1 0 0,0 1 0 0 0,-1 0-1 0 0,0 1 1 0 0,0-1 0 0 0,0 0-1 0 0,-1 0 1 0 0,1 0 0 0 0,-2 7-1 0 0,0 9 192 0 0,-6 26 1 0 0,3-23-117 0 0,-2 7 16 0 0,-12 35-1 0 0,-2 9-71 0 0,15-59-22 0 0,5-15-32 0 0,0 1 0 0 0,-1 0 1 0 0,0 0-1 0 0,1-1 0 0 0,-1 1 0 0 0,0 0 0 0 0,0-1 0 0 0,0 1 0 0 0,0 0 1 0 0,0-1-1 0 0,-2 3 0 0 0,1 3-3090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47 140 13903 0 0,'-1'0'638'0'0,"-11"-2"121"0"0,10 2-618 0 0,-1-1 0 0 0,1 1 0 0 0,-1-1-1 0 0,0 1 1 0 0,1 0 0 0 0,-1 0 0 0 0,0 0 0 0 0,1 0 0 0 0,-1 1 0 0 0,-4 0 2780 0 0,16 1-2333 0 0,8-1-392 0 0,-1 0 0 0 0,1-2 0 0 0,-1 0 0 0 0,1-1 0 0 0,17-4 0 0 0,-14 3-15 0 0,30-8 219 0 0,-1-2 0 0 0,57-23 0 0 0,54-15 155 0 0,-132 45-677 0 0,44-4-1 0 0,-28 8-5833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 10135 0 0,'0'0'778'0'0,"3"-7"4999"0"0,-8 22-5173 0 0,-58 136 1131 0 0,-11 31-602 0 0,54-126-996 0 0,-17 74 1 0 0,35-119-549 0 0,0-1 0 0 0,1 1 0 0 0,0 0 0 0 0,1-1 0 0 0,0 1 0 0 0,2 12 1 0 0,-2-21-920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2759 0 0,'0'0'126'0'0,"-2"1"-5"0"0,0 0 39 0 0,-1 0 0 0 0,1 0 0 0 0,0 0 0 0 0,-1 1 0 0 0,1-1 1 0 0,0 1-1 0 0,0 0 0 0 0,0-1 0 0 0,0 1 0 0 0,0 0 0 0 0,0 0 0 0 0,1 1 0 0 0,-1-1 0 0 0,1 0 0 0 0,0 0 0 0 0,-2 3 0 0 0,1 0 491 0 0,1 0-1 0 0,-1 0 1 0 0,1-1-1 0 0,0 1 0 0 0,0 0 1 0 0,1 0-1 0 0,-1 0 1 0 0,2 7-1 0 0,-1-1 463 0 0,1-1 0 0 0,1 1 0 0 0,0 0-1 0 0,4 11 1 0 0,8 14-1468 0 0,-6-21 625 0 0,0 0 0 0 0,2 0-1 0 0,-1-1 1 0 0,2 0 0 0 0,15 15 0 0 0,68 59 767 0 0,-69-66-800 0 0,0 0-164 0 0,192 182 938 0 0,-153-135-1008 0 0,-63-68-95 0 0,4 6-620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13759 0 0,'0'0'1963'0'0,"-1"3"-1451"0"0,-27 29 527 0 0,-96 119 158 0 0,-11 11-1012 0 0,-15-13-95 0 0,64-65 36 0 0,1-6-152 0 0,48-45-7 0 0,-49 55 0 0 0,84-87-27 0 0,4 0-1470 0 0,10 0-28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65 10367 0 0,'-2'1'234'0'0,"-49"19"514"0"0,19-8 5070 0 0,33-13-5752 0 0,-1-1 1 0 0,1 1-1 0 0,0 0 0 0 0,0 0 0 0 0,0 0 0 0 0,-1 0 1 0 0,1 0-1 0 0,0 0 0 0 0,0 0 0 0 0,0 1 0 0 0,1-1 1 0 0,0-1-1 0 0,0 1 28 0 0,18-12 100 0 0,0 1 0 0 0,1 1-1 0 0,0 1 1 0 0,40-13 0 0 0,-51 19 37 0 0,-1 2 0 0 0,1 0-1 0 0,0 0 1 0 0,0 0 0 0 0,11 1-1 0 0,-19 1-202 0 0,-1 0 1 0 0,0 0-1 0 0,0 0 0 0 0,0 1 1 0 0,0-1-1 0 0,0 0 0 0 0,0 1 1 0 0,0-1-1 0 0,0 0 0 0 0,0 1 0 0 0,0 0 1 0 0,0-1-1 0 0,-1 1 0 0 0,1-1 1 0 0,0 1-1 0 0,0 0 0 0 0,0 0 0 0 0,-1 0 1 0 0,1-1-1 0 0,0 1 0 0 0,-1 0 1 0 0,1 0-1 0 0,-1 0 0 0 0,1 0 0 0 0,-1 0 1 0 0,1 0-1 0 0,-1 0 0 0 0,0 0 1 0 0,1 0-1 0 0,-1 2 0 0 0,1 0 59 0 0,-1 1 0 0 0,1-1 0 0 0,-1 1 0 0 0,0 0 0 0 0,0-1-1 0 0,0 1 1 0 0,-1 5 0 0 0,-1-2-83 0 0,0-1 1 0 0,0 1-1 0 0,-1 0 0 0 0,0-1 0 0 0,0 0 0 0 0,-1 1 1 0 0,0-1-1 0 0,0 0 0 0 0,0-1 0 0 0,-1 1 0 0 0,-6 5 1 0 0,-9 8 32 0 0,-36 25 0 0 0,25-20-26 0 0,-26 20-11 0 0,-83 85 0 0 0,133-121 11 0 0,6-7 42 0 0,27 8 283 0 0,-1-6-106 0 0,0-1 1 0 0,1-2-1 0 0,26-2 0 0 0,-12 0 1 0 0,96 4 405 0 0,-33 1-588 0 0,-96-3-301 0 0,0-1 0 0 0,1 0 0 0 0,-1 0 0 0 0,9-3 0 0 0,12-5-7042 0 0,-13 3 451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28 5063 0 0,'-1'1'390'0'0,"-7"2"-682"0"0,-21 13 2815 0 0,26-14-1575 0 0,0 0 0 0 0,1 1-1 0 0,-1-1 1 0 0,1 0 0 0 0,-1 1 0 0 0,1 0-1 0 0,-4 5 1 0 0,6-8-883 0 0,0 1 0 0 0,-1 0 1 0 0,1-1-1 0 0,-1 1 0 0 0,1 0 0 0 0,0-1 1 0 0,0 1-1 0 0,-1 0 0 0 0,1-1 0 0 0,0 1 1 0 0,0 0-1 0 0,0-1 0 0 0,0 1 0 0 0,0 0 1 0 0,0 0-1 0 0,0-1 0 0 0,0 1 0 0 0,0 0 1 0 0,0-1-1 0 0,0 1 0 0 0,0 0 0 0 0,1 0 1 0 0,-1-1-1 0 0,0 1 0 0 0,0 0 0 0 0,1-1 1 0 0,-1 1-1 0 0,0-1 0 0 0,1 1 0 0 0,-1 0 1 0 0,1-1-1 0 0,-1 1 0 0 0,1-1 0 0 0,-1 1 1 0 0,1-1-1 0 0,-1 1 0 0 0,1-1 0 0 0,0 0 1 0 0,-1 1-1 0 0,1-1 0 0 0,-1 0 0 0 0,1 1 1 0 0,0-1-1 0 0,-1 0 0 0 0,1 0 0 0 0,1 1 1 0 0,3 0 101 0 0,-1 0 0 0 0,1 0 0 0 0,0 0 0 0 0,-1-1 0 0 0,7 1 0 0 0,32-4 642 0 0,-1-1-1 0 0,66-15 0 0 0,-30 4-298 0 0,42-10 122 0 0,-65 13-74 0 0,1 1-1 0 0,102-4 1 0 0,-77 20-1687 0 0,-79-5 665 0 0,7-3-3207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16207 0 0,'-6'3'147'0'0,"0"0"0"0"0,1 0 0 0 0,-1 1 0 0 0,1-1 0 0 0,-1 1 0 0 0,1 1 1 0 0,0-1-1 0 0,1 1 0 0 0,-1 0 0 0 0,1 0 0 0 0,0 0 0 0 0,0 0 0 0 0,0 1 0 0 0,1 0 0 0 0,0-1 0 0 0,-4 11 0 0 0,5-10 32 0 0,-1 1 0 0 0,1 0 0 0 0,1 0 0 0 0,-1 0 0 0 0,1 0 1 0 0,0 0-1 0 0,1 0 0 0 0,0 0 0 0 0,0 0 0 0 0,0 0 0 0 0,1 0 0 0 0,0 0 0 0 0,1-1 0 0 0,-1 1 0 0 0,5 10 1 0 0,4 4 91 0 0,1-1 1 0 0,1 0-1 0 0,0 0 1 0 0,2-2-1 0 0,0 1 1 0 0,1-2-1 0 0,29 27 1 0 0,4-3 415 0 0,82 55 0 0 0,173 119 438 0 0,-185-120-1125 0 0,-115-92-35 0 0,-1-1 1 0 0,0 0-1 0 0,1 1 0 0 0,-1 0 0 0 0,0 0 0 0 0,-1 0 0 0 0,1-1 0 0 0,2 8 0 0 0,-3-8-721 0 0,-1-1-240 0 0,0 4 64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15175 0 0,'0'0'1372'0'0,"-2"1"-1130"0"0,-3 2-83 0 0,1 0 1 0 0,-1 1 0 0 0,1-1-1 0 0,0 1 1 0 0,0 0 0 0 0,0 0 0 0 0,0 0-1 0 0,1 1 1 0 0,0-1 0 0 0,0 1-1 0 0,0 0 1 0 0,-3 6 0 0 0,-2 3 246 0 0,-13 28 220 0 0,1 0 0 0 0,2 1 0 0 0,2 0-1 0 0,2 2 1 0 0,-11 59 0 0 0,21-85-613 0 0,0 1 0 0 0,2-1 1 0 0,-1 38-1 0 0,3-56-60 0 0,0 0-1 0 0,1 1 1 0 0,-1-1-1 0 0,0 0 1 0 0,0 0-1 0 0,1 1 1 0 0,-1-1-1 0 0,1 0 1 0 0,-1 0-1 0 0,1 0 1 0 0,-1 1-1 0 0,1-1 1 0 0,0 0-1 0 0,-1 0 1 0 0,1 0-1 0 0,0 0 1 0 0,0 0-1 0 0,0 0 1 0 0,0 0-1 0 0,0-1 1 0 0,0 1-1 0 0,0 0 1 0 0,0 0-1 0 0,0-1 1 0 0,0 1-1 0 0,0-1 1 0 0,1 1-1 0 0,-1-1 1 0 0,0 1-1 0 0,0-1 1 0 0,1 0-1 0 0,-1 0 1 0 0,0 1-1 0 0,1-1 1 0 0,-1 0-1 0 0,2 0 1 0 0,13-5-876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10135 0 0,'0'0'778'0'0,"-1"0"-506"0"0,-20 12 1048 0 0,18-10-692 0 0,1 0-1 0 0,-1 0 1 0 0,1 1 0 0 0,0-1-1 0 0,-1 1 1 0 0,1-1 0 0 0,1 1 0 0 0,-1 0-1 0 0,0 0 1 0 0,0 0 0 0 0,1 0 0 0 0,0 0-1 0 0,-2 4 1 0 0,2-2-519 0 0,0 1 0 0 0,0-1 1 0 0,0 0-1 0 0,1 9 0 0 0,0 5 27 0 0,1-11-198 0 0,0-7-264 0 0,10 2-6328 0 0,1-4 224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9671 0 0,'0'0'13404'0'0,"-1"11"-12748"0"0,-7 18-396 0 0,8-27-359 0 0,1-1-656 0 0,0 0 390 0 0,0 1 0 0 0,0-1 0 0 0,0 0 0 0 0,0 0 0 0 0,1 0 0 0 0,-1 0 0 0 0,0 0 0 0 0,1 0 0 0 0,-1-1 0 0 0,1 1 0 0 0,1 0 0 0 0,7 2-6609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0,'0'0'17550'0'0,"2"1"-16686"0"0,31 27 2361 0 0,-32-26-3128 0 0,12 4 52 0 0,-12-5-193 0 0,0 0-1 0 0,0 0 0 0 0,1-1 0 0 0,-1 1 0 0 0,1 0 0 0 0,-1-1 1 0 0,0 1-1 0 0,1-1 0 0 0,-1 0 0 0 0,1 1 0 0 0,-1-1 0 0 0,1 0 1 0 0,0 0-1 0 0,-1 0 0 0 0,1 0 0 0 0,-1 0 0 0 0,1 0 0 0 0,-1 0 1 0 0,1-1-1 0 0,-1 1 0 0 0,1 0 0 0 0,-1-1 0 0 0,2 0 0 0 0,0 0-496 0 0,6-3-1055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9615 0 0,'0'0'6271'0'0,"1"1"-5454"0"0,4 2-457 0 0,0 0 0 0 0,0 0 0 0 0,0-1 0 0 0,0 1 0 0 0,1-1 0 0 0,-1-1 0 0 0,1 1 0 0 0,-1-1 0 0 0,1 1 0 0 0,0-2 0 0 0,-1 1 0 0 0,9-1 0 0 0,10 0 324 0 0,39-5-1 0 0,-51 4-457 0 0,199-40 1151 0 0,-130 22-1118 0 0,-31 8-208 0 0,-12 2-330 0 0,66-8-1 0 0,-95 17-76 0 0,-7 0-17 0 0,-15 21-6447 0 0,4-10 5112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12407 0 0,'0'0'1126'0'0,"-2"1"-929"0"0,-19 17 450 0 0,1 1 0 0 0,0 1-1 0 0,2 0 1 0 0,0 2 0 0 0,1 0 0 0 0,2 1 0 0 0,0 0-1 0 0,-12 27 1 0 0,14-21-465 0 0,1 0 0 0 0,1 0-1 0 0,2 1 1 0 0,1 0 0 0 0,1 0-1 0 0,-5 63 1 0 0,10-50-358 0 0,-5 92-3706 0 0,7-133 2383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5527 0 0,'0'0'423'0'0,"-1"11"1148"0"0,2 38 3318 0 0,0-37-4446 0 0,0 0 1 0 0,1 0 0 0 0,1 0 0 0 0,5 15 0 0 0,4 4 313 0 0,2-1 0 0 0,0-1 1 0 0,2 0-1 0 0,1-1 0 0 0,2-1 1 0 0,34 39-1 0 0,-42-53-567 0 0,123 130 1392 0 0,-117-128-1477 0 0,0 0 0 0 0,1-1 0 0 0,1-1 0 0 0,0 0 0 0 0,1-2 0 0 0,32 14-1 0 0,-41-21-253 0 0,0 0-1 0 0,1-1 1 0 0,-1-1-1 0 0,1 0 1 0 0,-1 0-1 0 0,14-1 1 0 0,-23-1-387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34 7831 0 0,'0'0'603'0'0,"1"-2"-396"0"0,4-10-292 0 0,-5 11 493 0 0,1 0 0 0 0,-1 0-1 0 0,1 0 1 0 0,-1 0-1 0 0,0 0 1 0 0,1 1-1 0 0,-1-1 1 0 0,0 0-1 0 0,0 0 1 0 0,0 0-1 0 0,1 0 1 0 0,-1 0-1 0 0,0 0 1 0 0,0 0 0 0 0,0 0-1 0 0,-1-2 1 0 0,1 2 505 0 0,-9 0-69 0 0,7 1-792 0 0,0 0 0 0 0,1 1 0 0 0,-1-1 0 0 0,0 1 0 0 0,1-1 0 0 0,-1 1 0 0 0,1-1 0 0 0,-1 1 0 0 0,0 0 0 0 0,1 0 0 0 0,0 0 0 0 0,-1 0 0 0 0,1 0 0 0 0,-1 0 0 0 0,-1 2 0 0 0,-18 23 310 0 0,14-16-283 0 0,-112 138 416 0 0,-7-5 0 0 0,-180 158-1 0 0,280-279-468 0 0,9-9-12 0 0,-17 18 0 0 0,33-29-104 0 0,3-2-872 0 0,11 1-3653 0 0,4-2-1564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37 919 0 0,'0'0'328'0'0,"5"-7"2874"0"0,5-6 1778 0 0,-9 11-3975 0 0,0 1-49 0 0,11-12 7071 0 0,-13 21-7421 0 0,-6 10-507 0 0,0-1 0 0 0,-1 1-1 0 0,0-1 1 0 0,-14 19 0 0 0,2-3-54 0 0,-4 9-3 0 0,9-16-23 0 0,0 0 0 0 0,2 2-1 0 0,-16 45 1 0 0,26-62-33 0 0,2-8-58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21 4607 0 0,'0'0'354'0'0,"2"0"104"0"0,35-17 10136 0 0,-36 17-9588 0 0,5-3 2250 0 0,-21 12-3204 0 0,1 1 1 0 0,1 1-1 0 0,-23 23 0 0 0,-30 45 79 0 0,60-72-131 0 0,1 1 0 0 0,0 0 0 0 0,1 0 0 0 0,0 1 0 0 0,0-1 0 0 0,0 1 0 0 0,1 0 0 0 0,1 0 0 0 0,0 0 0 0 0,-2 12 0 0 0,4-8 0 0 0,3 4-2 0 0,1-12 4 0 0,-2-4 9 0 0,0 1-6 0 0,-1 0 1 0 0,1-1-1 0 0,0 1 1 0 0,0 0-1 0 0,0-1 1 0 0,0 0-1 0 0,0 1 1 0 0,0-1-1 0 0,0 0 1 0 0,0 0-1 0 0,1 0 1 0 0,-1 0-1 0 0,5 0 1 0 0,-3 0 16 0 0,1 0 0 0 0,0-1 0 0 0,0 0 0 0 0,1 0 0 0 0,-1 0 0 0 0,6-2 0 0 0,4-1 43 0 0,-1-1 0 0 0,1 0 0 0 0,19-9 0 0 0,-19 6-31 0 0,-1 0 1 0 0,0-1-1 0 0,-1 0 1 0 0,24-19-1 0 0,-29 20-19 0 0,0 0 0 0 0,-1-1 0 0 0,0 0 0 0 0,0 0 0 0 0,-1 0 0 0 0,0-1-1 0 0,0 0 1 0 0,5-14 0 0 0,-9 21-8 0 0,-1-1 0 0 0,0 0 0 0 0,0 0 0 0 0,-1 0 0 0 0,1 0 0 0 0,0 0 0 0 0,-1 0 0 0 0,0 0 0 0 0,0 0 0 0 0,0 0 1 0 0,0 0-1 0 0,0 0 0 0 0,-2-5 0 0 0,1 6-6 0 0,1 0 1 0 0,-1 0 0 0 0,0 0-1 0 0,0 0 1 0 0,0 1 0 0 0,0-1 0 0 0,0 1-1 0 0,-1-1 1 0 0,1 1 0 0 0,0-1-1 0 0,-1 1 1 0 0,1-1 0 0 0,-1 1 0 0 0,1 0-1 0 0,-1 0 1 0 0,0 0 0 0 0,0 0-1 0 0,1 0 1 0 0,-1 0 0 0 0,0 1-1 0 0,-3-2 1 0 0,-6 0-42 0 0,0 0 0 0 0,0 1 0 0 0,0 1 0 0 0,0-1 0 0 0,0 2 0 0 0,-1-1 0 0 0,1 2 0 0 0,-13 2 0 0 0,-22 2-336 0 0,45-6 352 0 0,1 0 0 0 0,-1 0-1 0 0,0 1 1 0 0,0-1 0 0 0,0 0 0 0 0,1 0 0 0 0,-1 0-1 0 0,0-1 1 0 0,0 1 0 0 0,0 0 0 0 0,1 0-1 0 0,-1 0 1 0 0,0-1 0 0 0,-1 1 0 0 0,2-1-8 0 0,0 1 1 0 0,0 0-1 0 0,0 0 1 0 0,0 0-1 0 0,0-1 1 0 0,0 1-1 0 0,0 0 1 0 0,0 0 0 0 0,0 0-1 0 0,0-1 1 0 0,0 1-1 0 0,0 0 1 0 0,0 0-1 0 0,0 0 1 0 0,0-1-1 0 0,0 1 1 0 0,0 0-1 0 0,0 0 1 0 0,0 0 0 0 0,0-1-1 0 0,1 1 1 0 0,-1 0-1 0 0,0 0 1 0 0,0 0-1 0 0,0 0 1 0 0,0-1-1 0 0,0 1 1 0 0,0 0-1 0 0,1 0 1 0 0,-1 0 0 0 0,0 0-1 0 0,0 0 1 0 0,0 0-1 0 0,22-14-1993 0 0,-10 8 1051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0:5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10135 0 0,'0'0'778'0'0,"-2"2"-506"0"0,-31 24 3577 0 0,24-19-2915 0 0,0 0-1 0 0,1 0 1 0 0,-9 10 0 0 0,-390 442 3557 0 0,352-404-4173 0 0,-96 73-1 0 0,138-118-285 0 0,-23 14 0 0 0,32-23-53 0 0,7-6-28 0 0,6-6-64 0 0,62-50-2742 0 0,-41 33 1317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2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17359 0 0,'0'0'1322'0'0,"-2"0"-901"0"0,-56 29 1198 0 0,52-26-1524 0 0,0 1 1 0 0,-1 1 0 0 0,2-1 0 0 0,-1 1-1 0 0,0 0 1 0 0,1 0 0 0 0,0 1 0 0 0,0 0 0 0 0,0 0-1 0 0,1 0 1 0 0,-4 7 0 0 0,0 2-238 0 0,0 0-1 0 0,1 1 1 0 0,-6 21 0 0 0,9-22 128 0 0,1 1 14 0 0,1 1 0 0 0,0-3 2 0 0,1-5 23 0 0,3-2 12 0 0,-2-3-10 0 0,1 0 1 0 0,-1-1-1 0 0,1 1 0 0 0,0 0 0 0 0,1-1 0 0 0,-1 1 1 0 0,0-1-1 0 0,1 0 0 0 0,4 7 0 0 0,-5-9-12 0 0,0 0 0 0 0,0 0 0 0 0,0 0 0 0 0,0-1 0 0 0,1 1 0 0 0,-1 0 0 0 0,0 0 0 0 0,1-1 0 0 0,-1 1 0 0 0,0-1 0 0 0,1 1 0 0 0,-1-1 0 0 0,1 0 0 0 0,-1 1 0 0 0,1-1-1 0 0,2 0 1 0 0,22-2 179 0 0,-12-1-140 0 0,0-2 0 0 0,0 1 0 0 0,-1-2 0 0 0,0 1 0 0 0,0-2 0 0 0,-1 0-1 0 0,1 0 1 0 0,-1-1 0 0 0,-1-1 0 0 0,0 0 0 0 0,0-1 0 0 0,-1 0 0 0 0,15-18 0 0 0,-23 25-40 0 0,0 1 1 0 0,0 0-1 0 0,-1-1 1 0 0,0 1-1 0 0,1-1 0 0 0,-1 1 1 0 0,0-1-1 0 0,0 1 1 0 0,0-1-1 0 0,-1 0 0 0 0,1 0 1 0 0,0-3-1 0 0,-1 4 0 0 0,0 0 0 0 0,-1 0-1 0 0,1 0 1 0 0,0 0 0 0 0,-1 0-1 0 0,1 1 1 0 0,-1-1 0 0 0,1 0 0 0 0,-1 0-1 0 0,0 0 1 0 0,0 1 0 0 0,0-1-1 0 0,0 1 1 0 0,0-1 0 0 0,0 0-1 0 0,0 1 1 0 0,-1 0 0 0 0,1-1-1 0 0,-2 0 1 0 0,-31-32 73 0 0,23 23-127 0 0,1 1 0 0 0,-2 0 1 0 0,-22-16-1 0 0,32 25-1 0 0,-1-1 0 0 0,0 1 0 0 0,0 0 0 0 0,1 0 0 0 0,-1 0 0 0 0,0 0 0 0 0,0 0 0 0 0,0 1 0 0 0,0 0 0 0 0,0-1 0 0 0,0 1 0 0 0,0 0 0 0 0,0 0 0 0 0,0 1 0 0 0,-1-1 0 0 0,1 1 0 0 0,-2 0 0 0 0,-5 2-141 0 0,0 1-1 0 0,1 0 1 0 0,-15 9-1 0 0,-5 2-242 0 0,21-11-369 0 0,13-4-1264 0 0,18-6-274 0 0,-21 5 2616 0 0,34-11-1651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3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11 290 8607 0 0,'0'0'780'0'0,"-1"2"-640"0"0,-9 23 9972 0 0,15-32-9232 0 0,5-4-495 0 0,-4 5-155 0 0,0-1 1 0 0,9-14-1 0 0,-1 0-140 0 0,0 0 0 0 0,2 1 0 0 0,0 1 0 0 0,20-18 0 0 0,81-60-96 0 0,-106 89 6 0 0,0 0 0 0 0,1 1 0 0 0,0 0 0 0 0,23-9 0 0 0,-20 12-1 0 0,-11 6-3 0 0,-3-1-3 0 0,0-1 1 0 0,0 1 0 0 0,0-1 0 0 0,0 1 0 0 0,1-1 0 0 0,-1 1 1 0 0,0 0-1 0 0,0-1 0 0 0,0 1 0 0 0,0 0 0 0 0,0 0 0 0 0,0 0 0 0 0,-1 0 0 0 0,1-1 0 0 0,0 1 0 0 0,0 1 0 0 0,-1-1 0 0 0,1 0 0 0 0,0 2 0 0 0,7 20-58 0 0,-5-4 61 0 0,-2-1 1 0 0,0 1-1 0 0,-2 0 0 0 0,-2 21 1 0 0,1-19 2 0 0,1 1 1 0 0,2 35 0 0 0,1-46-1 0 0,-1 1 0 0 0,2-1 0 0 0,-1 0 0 0 0,2 1 0 0 0,-1-1 0 0 0,9 16 0 0 0,-10-23 0 0 0,0-1 0 0 0,0 0 0 0 0,0 0 0 0 0,0 0 0 0 0,1 0 0 0 0,-1 0 0 0 0,1 0 0 0 0,0 0 0 0 0,0-1 0 0 0,0 0 0 0 0,0 1 0 0 0,0-1 0 0 0,0 0 0 0 0,0-1 0 0 0,1 1 0 0 0,-1 0 0 0 0,1-1 0 0 0,0 0 0 0 0,-1 0 0 0 0,1 0 0 0 0,0 0 0 0 0,-1-1 0 0 0,8 1 0 0 0,-1-2 13 0 0,-1 0 0 0 0,1 0-1 0 0,-1-1 1 0 0,0 0 0 0 0,0 0 0 0 0,0-1 0 0 0,16-8-1 0 0,59-37 147 0 0,-68 38-140 0 0,12-6 84 0 0,-2-2-1 0 0,0-1 1 0 0,-1-2-1 0 0,-1 0 1 0 0,-1-1-1 0 0,-1-2 1 0 0,-1 0-1 0 0,19-29 1 0 0,-19 27 204 0 0,-16 19-227 0 0,1 1 0 0 0,-1-1 0 0 0,-1 0 0 0 0,1 0 0 0 0,-1 0 0 0 0,5-13-1 0 0,-7 13 439 0 0,-2 5-1390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3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14 792 7687 0 0,'0'2'350'0'0,"-1"9"-182"0"0,-1 0 0 0 0,-2 12 0 0 0,2-12 689 0 0,0 0 0 0 0,0 15 5455 0 0,4-26-6180 0 0,-1-1 0 0 0,1 1 0 0 0,0-1-1 0 0,0 1 1 0 0,-1-1 0 0 0,1 1 0 0 0,0-1-1 0 0,-1 0 1 0 0,1 0 0 0 0,-1 0 0 0 0,1 0-1 0 0,-1 0 1 0 0,0 0 0 0 0,1 0 0 0 0,-1 0-1 0 0,0 0 1 0 0,2-3 0 0 0,19-28 534 0 0,-15 21-294 0 0,107-174 2050 0 0,-26 24-1286 0 0,27-45-749 0 0,-107 193-375 0 0,1 1 1 0 0,17-20-1 0 0,-18 25-87 0 0,-8 7 70 0 0,1 0 0 0 0,-1 0-1 0 0,1 0 1 0 0,-1 0-1 0 0,1 0 1 0 0,-1 0-1 0 0,1 0 1 0 0,0 0-1 0 0,-1 0 1 0 0,1 0 0 0 0,-1 1-1 0 0,1-1 1 0 0,-1 0-1 0 0,0 0 1 0 0,1 1-1 0 0,-1-1 1 0 0,1 0-1 0 0,-1 0 1 0 0,1 1-1 0 0,-1-1 1 0 0,0 1 0 0 0,1-1-1 0 0,0 1-5 0 0,1 1-3 0 0,0 0-1 0 0,0 1 1 0 0,1-1-1 0 0,-2 1 0 0 0,1-1 1 0 0,0 1-1 0 0,0 0 0 0 0,-1 0 1 0 0,0 0-1 0 0,1 0 0 0 0,-1 0 1 0 0,0 0-1 0 0,-1 0 0 0 0,1 0 1 0 0,0 0-1 0 0,-1 5 0 0 0,2 7-35 0 0,-2 1-1 0 0,-1 15 0 0 0,1-19 26 0 0,2 170-61 0 0,2-143 63 0 0,1 0 0 0 0,16 60 0 0 0,-12-68 137 0 0,23 55-1 0 0,-27-75-82 0 0,1-1 1 0 0,0 1-1 0 0,1-1 0 0 0,0 0 0 0 0,0-1 0 0 0,1 1 1 0 0,0-1-1 0 0,10 8 0 0 0,-14-14 19 0 0,1 1 0 0 0,-1-2 0 0 0,1 1 1 0 0,-1 0-1 0 0,1-1 0 0 0,0 0 0 0 0,0 0 0 0 0,0 0 0 0 0,0-1 0 0 0,0 0 0 0 0,0 0 0 0 0,0 0 0 0 0,0 0 1 0 0,1-1-1 0 0,-1 0 0 0 0,0 0 0 0 0,0 0 0 0 0,1-1 0 0 0,-1 0 0 0 0,0 0 0 0 0,0 0 0 0 0,0-1 0 0 0,0 1 1 0 0,0-1-1 0 0,0 0 0 0 0,0-1 0 0 0,-1 1 0 0 0,1-1 0 0 0,-1 0 0 0 0,0 0 0 0 0,0 0 0 0 0,7-8 0 0 0,1-4 154 0 0,-1 0-1 0 0,-1-1 0 0 0,0 0 0 0 0,12-28 0 0 0,23-73 314 0 0,-44 114-507 0 0,91-286 215 0 0,-73 220-283 0 0,4 0 0 0 0,3 1-1 0 0,54-101 1 0 0,-70 156-238 0 0,-10 13 270 0 0,1 0-1 0 0,-1 0 0 0 0,0 0 0 0 0,0 0 0 0 0,0 0 1 0 0,1 0-1 0 0,-1-1 0 0 0,0 1 0 0 0,0 0 0 0 0,0 0 1 0 0,1 0-1 0 0,-1 0 0 0 0,0 0 0 0 0,0 0 1 0 0,0 0-1 0 0,1 0 0 0 0,-1 0 0 0 0,0 0 0 0 0,0 0 1 0 0,1 0-1 0 0,-1 1 0 0 0,0-1 0 0 0,0 0 0 0 0,0 0 1 0 0,1 0-1 0 0,-1 0 0 0 0,0 0 0 0 0,0 0 1 0 0,0 0-1 0 0,0 0 0 0 0,1 1 0 0 0,-1-1 0 0 0,0 0 1 0 0,0 0-1 0 0,1 2-102 0 0,0 0 1 0 0,0 1-1 0 0,0-1 1 0 0,0 0-1 0 0,-1 0 1 0 0,1 0-1 0 0,-1 1 1 0 0,0-1-1 0 0,1 0 1 0 0,-1 3-1 0 0,0 44-3860 0 0,0-27-1675 0 0,0-4-644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3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49 2759 0 0,'8'-9'423'0'0,"23"-30"16976"0"0,-33 40-17025 0 0,-13 6-216 0 0,1 1 1 0 0,0 1-1 0 0,1 0 0 0 0,-23 21 0 0 0,31-25-158 0 0,-165 143 128 0 0,128-113-120 0 0,2 1 1 0 0,2 2 0 0 0,-63 81-1 0 0,88-100-6 0 0,0 0 0 0 0,1 1-1 0 0,1 0 1 0 0,1 1-1 0 0,1 0 1 0 0,1 1-1 0 0,1 0 1 0 0,0 0-1 0 0,2 1 1 0 0,1-1 0 0 0,-3 40-1 0 0,7-44 40 0 0,0 0-1 0 0,2 0 1 0 0,0 0 0 0 0,0 1-1 0 0,2-2 1 0 0,0 1-1 0 0,2 0 1 0 0,0-1 0 0 0,0 0-1 0 0,2 0 1 0 0,0-1 0 0 0,12 19-1 0 0,-8-17 417 0 0,0 0 0 0 0,29 31 0 0 0,-34-43-259 0 0,0 0-1 0 0,0 0 1 0 0,0 0 0 0 0,1-1-1 0 0,0 0 1 0 0,0 0-1 0 0,0-1 1 0 0,1 0-1 0 0,16 4 1 0 0,-23-6-187 0 0,17 2 71 0 0,-8-3-66 0 0,8 1-177 0 0,-17-2-41 0 0,4-3-4595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3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3223 0 0,'0'0'13144'0'0,"0"2"-12892"0"0,-1 15 43 0 0,0-1-1 0 0,-1 1 0 0 0,-1-1 1 0 0,-6 18-1 0 0,-24 66 528 0 0,26-82-786 0 0,-18 45 61 0 0,-36 63 0 0 0,48-103-302 0 0,-1 0 0 0 0,-1-1-1 0 0,-1-1 1 0 0,-25 26 0 0 0,40-46-98 0 0,24-17-7313 0 0,-1-2 5929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3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 4143 0 0,'0'0'9830'0'0,"-2"1"-8892"0"0,-8 5-428 0 0,0 2 1 0 0,0-1-1 0 0,1 1 0 0 0,0 0 0 0 0,0 1 0 0 0,-7 10 1 0 0,-40 63-678 0 0,41-60 314 0 0,-32 58-147 0 0,43-70 0 0 0,-1 0 0 0 0,1-1 0 0 0,1 1 0 0 0,0 1 0 0 0,1-1 0 0 0,-3 19 0 0 0,7-4 0 0 0,3-10 0 0 0,-2-12 0 0 0,0-1 0 0 0,-1 0 14 0 0,0-1 0 0 0,1 1 0 0 0,-1-1 0 0 0,1 0 0 0 0,-1 1 0 0 0,1-1 0 0 0,-1 0 0 0 0,1-1 0 0 0,0 1 0 0 0,0 0 1 0 0,-1-1-1 0 0,1 1 0 0 0,0-1 0 0 0,0 0 0 0 0,0 0 0 0 0,-1 0 0 0 0,1 0 0 0 0,0-1 0 0 0,0 1 0 0 0,-1-1 0 0 0,1 0 0 0 0,4-1 0 0 0,4-2 79 0 0,1 0 0 0 0,-1-1 0 0 0,19-11 0 0 0,-10 4-31 0 0,0-1-1 0 0,0-2 1 0 0,-2 1 0 0 0,0-2 0 0 0,18-20 0 0 0,-32 32-40 0 0,-1-1 0 0 0,1 0 0 0 0,-1-1 1 0 0,0 1-1 0 0,0 0 0 0 0,-1-1 0 0 0,0 0 1 0 0,0 1-1 0 0,0-1 0 0 0,-1 0 1 0 0,1 0-1 0 0,-1 0 0 0 0,-1 0 0 0 0,1 0 1 0 0,-1-1-1 0 0,0 1 0 0 0,-2-12 1 0 0,0 10-5 0 0,0-1 0 0 0,0 1 0 0 0,0 0 1 0 0,-1 0-1 0 0,0 0 0 0 0,-1 0 1 0 0,0 1-1 0 0,0-1 0 0 0,0 1 0 0 0,-1 0 1 0 0,0 0-1 0 0,-9-8 0 0 0,9 10-48 0 0,0 1-1 0 0,0 0 1 0 0,-1 0-1 0 0,0 0 0 0 0,0 0 1 0 0,0 1-1 0 0,0 0 1 0 0,0 0-1 0 0,0 1 1 0 0,-12-3-1 0 0,16 5-22 0 0,0 0 0 0 0,1 0 0 0 0,-1 0 0 0 0,1 0 1 0 0,-1 0-1 0 0,1 1 0 0 0,-1-1 0 0 0,1 1 0 0 0,-1-1 0 0 0,1 1 0 0 0,-1-1 0 0 0,1 1 0 0 0,0 0 0 0 0,-1 0 0 0 0,1-1 0 0 0,0 1 0 0 0,0 0 0 0 0,0 0 0 0 0,-1 0 1 0 0,1 1-1 0 0,0-1 0 0 0,0 0 0 0 0,0 2 0 0 0,-6 12-7161 0 0,6-4 2298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7:4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 4607 0 0,'-1'-1'11854'0'0,"-7"-2"-10393"0"0,6 3-1348 0 0,-1 0-1 0 0,0 0 1 0 0,0 0 0 0 0,0 1-1 0 0,0-1 1 0 0,0 1 0 0 0,0 0 0 0 0,1-1-1 0 0,-1 1 1 0 0,0 0 0 0 0,0 1-1 0 0,1-1 1 0 0,-1 0 0 0 0,1 1 0 0 0,-4 3-1 0 0,-7 4-133 0 0,-18 19 0 0 0,23-21 81 0 0,-35 34-304 0 0,-57 69 0 0 0,97-106 252 0 0,0 0 0 0 0,0 1-1 0 0,0 0 1 0 0,0 0 0 0 0,1 0 0 0 0,0 0 0 0 0,0 0-1 0 0,0 0 1 0 0,1 0 0 0 0,0 1 0 0 0,0-1-1 0 0,0 1 1 0 0,1-1 0 0 0,0 1 0 0 0,0-1-1 0 0,0 0 1 0 0,0 1 0 0 0,1-1 0 0 0,0 1-1 0 0,0-1 1 0 0,1 0 0 0 0,-1 1 0 0 0,4 5 0 0 0,-3-5 3 0 0,1-1 1 0 0,0 1-1 0 0,1-1 1 0 0,-1 0 0 0 0,1 0-1 0 0,0 0 1 0 0,0-1 0 0 0,1 1-1 0 0,-1-1 1 0 0,1 0 0 0 0,0 0-1 0 0,0-1 1 0 0,0 1-1 0 0,1-1 1 0 0,-1 0 0 0 0,1-1-1 0 0,-1 1 1 0 0,1-1 0 0 0,0 0-1 0 0,8 1 1 0 0,-2-1 158 0 0,0-1-1 0 0,0 0 1 0 0,0-1 0 0 0,0-1 0 0 0,0 0 0 0 0,0 0-1 0 0,16-4 1 0 0,-11 0 37 0 0,0 0-1 0 0,0-1 1 0 0,-1-1-1 0 0,22-11 1 0 0,-28 12-180 0 0,1-1 1 0 0,-1 0-1 0 0,-1 0 1 0 0,0-1-1 0 0,0 0 1 0 0,0-1-1 0 0,-1 0 1 0 0,0 0-1 0 0,-1 0 1 0 0,0-1-1 0 0,6-13 1 0 0,-9 15-12 0 0,0 0 1 0 0,0-1 0 0 0,-1 1-1 0 0,0-1 1 0 0,-1 0 0 0 0,0 0-1 0 0,0 0 1 0 0,-1 0 0 0 0,0 0 0 0 0,-1 0-1 0 0,0 0 1 0 0,-1-1 0 0 0,1 1-1 0 0,-2 0 1 0 0,-2-11 0 0 0,2 12 1 0 0,0 0 0 0 0,-1 0-1 0 0,0 0 1 0 0,-1 1 0 0 0,0-1 0 0 0,0 1 0 0 0,0 0 0 0 0,-9-10 0 0 0,10 14-30 0 0,1 0 1 0 0,-1 0-1 0 0,0 1 0 0 0,0-1 1 0 0,-1 1-1 0 0,1 0 1 0 0,0 0-1 0 0,-1 0 0 0 0,1 0 1 0 0,-1 0-1 0 0,1 1 1 0 0,-1 0-1 0 0,0 0 0 0 0,0 0 1 0 0,0 0-1 0 0,0 0 1 0 0,0 1-1 0 0,1 0 0 0 0,-1 0 1 0 0,-4 0-1 0 0,6 0 6 0 0,-8 1-20 0 0,-1 0-1 0 0,0 0 1 0 0,1 1 0 0 0,0 0-1 0 0,-14 6 1 0 0,0 0-290 0 0,23-7 188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1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4607 0 0,'0'0'7475'0'0,"-1"1"-6843"0"0,-34 21 483 0 0,-35 29-1 0 0,-45 34-924 0 0,97-69 329 0 0,1 1 1 0 0,-28 35 0 0 0,7-8-349 0 0,-35 29-85 0 0,46-48 51 0 0,0 2 0 0 0,2 0 1 0 0,-22 32-1 0 0,42-51-64 0 0,1 0 0 0 0,0 0 0 0 0,0 0 0 0 0,0 1 0 0 0,1-1 1 0 0,0 1-1 0 0,1 0 0 0 0,-2 15 0 0 0,3-20-26 0 0,1 1 1 0 0,-1-1-1 0 0,1 0 0 0 0,0 0 0 0 0,1 0 1 0 0,-1 0-1 0 0,1 1 0 0 0,0-1 0 0 0,0 0 1 0 0,0 0-1 0 0,0 0 0 0 0,1 0 0 0 0,0-1 1 0 0,-1 1-1 0 0,2 0 0 0 0,-1-1 0 0 0,0 1 1 0 0,1-1-1 0 0,-1 0 0 0 0,6 6 1 0 0,0-4 107 0 0,0 1 1 0 0,0-1 0 0 0,1-1 0 0 0,-1 0 0 0 0,1 0 0 0 0,0-1 0 0 0,0 0 0 0 0,0 0-1 0 0,1-1 1 0 0,14 2 0 0 0,-22-4-111 0 0,0 1 0 0 0,0-1 1 0 0,-1 1-1 0 0,1 0 0 0 0,-1-1 0 0 0,1 1 0 0 0,0 0 0 0 0,1 1 0 0 0,-1-1-59 0 0,-1 0 89 0 0,8 6 164 0 0,-8-6-551 0 0,0 0 1 0 0,1 0-1 0 0,-1 0 0 0 0,0 0 1 0 0,0 0-1 0 0,1 1 0 0 0,-1-1 1 0 0,0 0-1 0 0,1 2 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1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 11519 0 0,'0'0'8932'0'0,"2"0"-8736"0"0,14-3 304 0 0,-15 2-213 0 0,0 3-228 0 0,0 2-28 0 0,0 0 1 0 0,-1 0 0 0 0,0 0 0 0 0,0 0 0 0 0,0 0 0 0 0,0 0-1 0 0,0 0 1 0 0,-1 0 0 0 0,0 0 0 0 0,0 0 0 0 0,0 0 0 0 0,0-1 0 0 0,0 1-1 0 0,-1 0 1 0 0,0-1 0 0 0,0 1 0 0 0,-4 6 0 0 0,-5 4-141 0 0,0-1 0 0 0,-22 23 1 0 0,26-29-159 0 0,5-6-571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1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19 15055 0 0,'0'0'694'0'0,"2"-1"-22"0"0,17-16 3442 0 0,-25 20-3419 0 0,-39 27-458 0 0,-86 42-1 0 0,115-65-404 0 0,1-1 0 0 0,-1 0 0 0 0,0-2 0 0 0,0 0 0 0 0,-23 3 0 0 0,36-6 82 0 0,1-1 0 0 0,0 1 0 0 0,0-1 0 0 0,-1 0 0 0 0,1 0 0 0 0,0 0 0 0 0,0 0 0 0 0,0-1 1 0 0,-1 1-1 0 0,1-1 0 0 0,0 1 0 0 0,0-1 0 0 0,0 0 0 0 0,0 1 0 0 0,0-1 0 0 0,0 0 0 0 0,0-1 0 0 0,-3-1 0 0 0,3 2-242 0 0,-4-12-575 0 0,5 17 970 0 0,-3 6 123 0 0,0-1-1 0 0,-1 1 1 0 0,-10 17 0 0 0,6-16-143 0 0,5-4-17 0 0,0-1 0 0 0,0 0 0 0 0,-1 0-1 0 0,0 0 1 0 0,0-1 0 0 0,0 0-1 0 0,-1 0 1 0 0,0 0 0 0 0,0-1 0 0 0,-11 7-1 0 0,-3-1 77 0 0,16-7-83 0 0,0-1 0 0 0,0 0 0 0 0,-1 0-1 0 0,1 0 1 0 0,-7 2 0 0 0,5-3-48 0 0,1 0 101 0 0,1-1 1 0 0,-1 1-1 0 0,1 1 1 0 0,0-1-1 0 0,-1 1 1 0 0,1 0-1 0 0,-6 3 1 0 0,9-4 1 0 0,-1 0-8 0 0,2-1-70 0 0,0 0 0 0 0,0 0 0 0 0,0 0 1 0 0,0 0-1 0 0,0 0 0 0 0,0 0 1 0 0,0 0-1 0 0,0 0 0 0 0,0 0 0 0 0,-1 0 1 0 0,1 0-1 0 0,0 1 0 0 0,0-1 1 0 0,0 0-1 0 0,0 0 0 0 0,0 0 0 0 0,0 0 1 0 0,0 0-1 0 0,0 0 0 0 0,0 0 1 0 0,0 0-1 0 0,0 0 0 0 0,0 0 0 0 0,0 1 1 0 0,0-1-1 0 0,0 0 0 0 0,0 0 1 0 0,0 0-1 0 0,0 0 0 0 0,0 0 0 0 0,0 0 1 0 0,0 0-1 0 0,0 0 0 0 0,0 0 1 0 0,0 1-1 0 0,0-1 0 0 0,0 0 0 0 0,0 0 1 0 0,0 0-1 0 0,0 0 0 0 0,0 0 1 0 0,0 0-1 0 0,0 0 0 0 0,0 0 0 0 0,0 0 1 0 0,0 0-1 0 0,0 1 0 0 0,6 1 2 0 0,7 0-3 0 0,0-2-6 0 0,0-1-1 0 0,0 0 0 0 0,0-1 1 0 0,-1 0-1 0 0,26-9 0 0 0,-19 6-5 0 0,33-5 0 0 0,-34 7 8 0 0,-9 2-6 0 0,0 0-1 0 0,17 0 0 0 0,-22 1 10 0 0,-1 1 0 0 0,1-1 0 0 0,-1 1 0 0 0,1 0-1 0 0,-1 0 1 0 0,0 0 0 0 0,1 0 0 0 0,-1 1 0 0 0,0-1-1 0 0,6 5 1 0 0,-7-5-1 0 0,1 1 0 0 0,-1-1 0 0 0,0 1 0 0 0,0 0 0 0 0,0 0 0 0 0,0 0 0 0 0,-1 0 0 0 0,1 0 0 0 0,0 0 0 0 0,-1 0 0 0 0,1 1 0 0 0,-1-1 0 0 0,0 1 0 0 0,0-1 0 0 0,0 1 0 0 0,0-1 0 0 0,0 1 0 0 0,0 3-1 0 0,1 4-2 0 0,1-2 48 0 0,-1 1 0 0 0,-1 0 0 0 0,0 0 0 0 0,0 0 0 0 0,0 0 0 0 0,-1 0 0 0 0,-1 0 0 0 0,-1 11 0 0 0,2-18 60 0 0,-10 16 201 0 0,6-13-254 0 0,-1 1-1 0 0,1-1 1 0 0,-1 0 0 0 0,-1 0 0 0 0,1-1 0 0 0,-1 0 0 0 0,0 0-1 0 0,-9 5 1 0 0,-57 23 243 0 0,28-15-67 0 0,15-2-119 0 0,10-6-48 0 0,0 0 0 0 0,-33 9 0 0 0,36-11 6 0 0,17-28-233 0 0,1 17-108 0 0,0 1 0 0 0,0 0 0 0 0,0-1 1 0 0,1 1-1 0 0,-1 0 0 0 0,1 0 0 0 0,-1 1 1 0 0,1-1-1 0 0,0 0 0 0 0,0 1 0 0 0,1 0 1 0 0,-1 0-1 0 0,0 0 0 0 0,1 0 1 0 0,-1 0-1 0 0,1 1 0 0 0,0 0 0 0 0,-1-1 1 0 0,7 0-1 0 0,4-1-1814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0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6447 0 0,'-44'5'1239'0'0,"-2"0"5878"0"0,35-3-5134 0 0,0 0 0 0 0,-20 0 4028 0 0,32-1-5884 0 0,92 34 341 0 0,-45-13-294 0 0,213 94 416 0 0,24-19-397 0 0,-237-84-117 0 0,68 12-1 0 0,-114-25-16 0 0,-3 1-55 0 0,0 0 1 0 0,0 0 0 0 0,0 1-1 0 0,0-1 1 0 0,-1 0-1 0 0,1 0 1 0 0,0 0 0 0 0,-1-1-1 0 0,1 1 1 0 0,0 0-1 0 0,-1 0 1 0 0,-2 0 0 0 0,1 0 0 0 0,-149 70 46 0 0,-19 9 86 0 0,71-33-126 0 0,-42 22 65 0 0,140-68-55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1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9151 0 0,'0'0'422'0'0,"-9"2"132"0"0,8-2-539 0 0,0 0 0 0 0,0 0 0 0 0,0 0 1 0 0,0 0-1 0 0,0 1 0 0 0,0-1 0 0 0,0 0 0 0 0,0 1 0 0 0,0-1 0 0 0,0 1 0 0 0,0-1 0 0 0,0 1 0 0 0,0 0 0 0 0,0-1 0 0 0,0 1 0 0 0,0 0 0 0 0,1-1 0 0 0,-1 1 0 0 0,-1 2 0 0 0,0-1 300 0 0,1-1-186 0 0,-1 1-1 0 0,1-1 1 0 0,0 0-1 0 0,-1 1 0 0 0,1-1 1 0 0,0 1-1 0 0,0-1 1 0 0,0 1-1 0 0,0-1 1 0 0,1 1-1 0 0,-1 0 0 0 0,0 0 1 0 0,1-1-1 0 0,-1 1 1 0 0,1 0-1 0 0,-1 0 1 0 0,1 0-1 0 0,0-1 0 0 0,0 1 1 0 0,0 0-1 0 0,0 0 1 0 0,0 0-1 0 0,1 3 1 0 0,1 3 42 0 0,0 0 1 0 0,0 0 0 0 0,1-1 0 0 0,3 8 0 0 0,-3-9-27 0 0,0 1-67 0 0,2 0 0 0 0,-1 0 0 0 0,1 0 0 0 0,0 0 0 0 0,0-1 0 0 0,1 0 0 0 0,0 0 1 0 0,0 0-1 0 0,0-1 0 0 0,14 9 0 0 0,6 2 34 0 0,44 21 0 0 0,-8-10-36 0 0,50 26 307 0 0,-99-45-328 0 0,0 0 0 0 0,0 1 0 0 0,-1 0 0 0 0,0 1 1 0 0,-1 0-1 0 0,11 12 0 0 0,-18-16-38 0 0,0 0 0 0 0,1 0 0 0 0,-2 0-1 0 0,1 1 1 0 0,-1-1 0 0 0,0 1 0 0 0,0 0 0 0 0,-1 0 0 0 0,0 0 0 0 0,0 0 0 0 0,-1 0-1 0 0,1 1 1 0 0,-2-1 0 0 0,1 0 0 0 0,-1 1 0 0 0,0-1 0 0 0,-1 0 0 0 0,1 1 0 0 0,-4 10 0 0 0,1-4 94 0 0,-2 0 0 0 0,0 0 0 0 0,0 0 0 0 0,-1-1 0 0 0,-1 0 0 0 0,0 0 0 0 0,-1-1 0 0 0,-18 23 0 0 0,-154 149 2442 0 0,88-96-1940 0 0,91-87-615 0 0,-25 25-88 0 0,-23 31 0 0 0,48-56-54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1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1375 0 0,'0'0'66'0'0,"-2"0"-8"0"0,-24 10 16274 0 0,24-4-16159 0 0,1 0 1 0 0,0-1-1 0 0,0 1 0 0 0,0 0 0 0 0,1 0 0 0 0,-1 0 1 0 0,1 0-1 0 0,1 0 0 0 0,-1 0 0 0 0,1 0 0 0 0,0 0 0 0 0,1 0 1 0 0,-1-1-1 0 0,1 1 0 0 0,0 0 0 0 0,1-1 0 0 0,5 10 1 0 0,5 7-150 0 0,0 0 0 0 0,30 34 0 0 0,-39-52 30 0 0,2 4-49 0 0,1 0 0 0 0,-2 1 0 0 0,1-1 0 0 0,-1 1 0 0 0,0 1-1 0 0,-1-1 1 0 0,4 11 0 0 0,-7-16-4 0 0,0 1 0 0 0,0-1 0 0 0,0 1 1 0 0,-1-1-1 0 0,1 1 0 0 0,-1 0 0 0 0,0-1 0 0 0,-1 1 0 0 0,1-1 0 0 0,-1 1 0 0 0,0-1 0 0 0,0 1 1 0 0,0-1-1 0 0,0 0 0 0 0,-1 1 0 0 0,0-1 0 0 0,0 0 0 0 0,-3 5 0 0 0,-6 6-41 0 0,-1 0 0 0 0,0-1 0 0 0,-27 25 0 0 0,30-33 40 0 0,0 1 0 0 0,-1-2 0 0 0,0 1 0 0 0,0-1 0 0 0,0-1 0 0 0,-19 7 0 0 0,2-1 0 0 0,-6 4 11 0 0,26-12 45 0 0,5-2 253 0 0,4 1-245 0 0,6 6-9 0 0,-8-7-55 0 0,0 1 0 0 0,1-1 0 0 0,-1 0 0 0 0,0 0 1 0 0,1 1-1 0 0,-1-1 0 0 0,0 0 0 0 0,1 0 0 0 0,-1 1 1 0 0,0-1-1 0 0,1 0 0 0 0,-1 0 0 0 0,0 0 1 0 0,1 0-1 0 0,-1 0 0 0 0,1 0 0 0 0,-1 1 0 0 0,0-1 1 0 0,1 0-1 0 0,-1 0 0 0 0,1 0 0 0 0,0-1 0 0 0,11 2-9 0 0,-6-1-444 0 0,0 0 0 0 0,0-1 0 0 0,0 0 0 0 0,-1 0 0 0 0,1 0 0 0 0,0-1 0 0 0,0 0 0 0 0,-1 0 1 0 0,1 0-1 0 0,-1-1 0 0 0,10-6 0 0 0,2-1-1114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4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 2759 0 0,'0'0'3810'0'0,"7"-6"-1904"0"0,8-4 1642 0 0,-11 7-1941 0 0,-4 3-1561 0 0,0 0 1 0 0,0 0 0 0 0,0 1 0 0 0,0-1 0 0 0,0 0-1 0 0,0 0 1 0 0,0 0 0 0 0,0 0 0 0 0,0 0-1 0 0,1 0 1 0 0,-1 0 0 0 0,1-1 1076 0 0,-1 1-1077 0 0,0 0 1 0 0,0 0 0 0 0,0 0 0 0 0,0 0-1 0 0,0 0 1 0 0,0 0 0 0 0,0 0 0 0 0,0-1 0 0 0,0 1-1 0 0,0 0 1 0 0,0 0 0 0 0,0 0 0 0 0,0 0-1 0 0,0 0 1 0 0,-8 20 422 0 0,-17 31 1 0 0,14-30-367 0 0,-11 27 1 0 0,12-19-94 0 0,-82 204 58 0 0,88-224-6405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4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5063 0 0,'0'0'6495'0'0,"-2"1"-5954"0"0,-17 8 37 0 0,0 2-1 0 0,0 0 1 0 0,1 1 0 0 0,1 0-1 0 0,-31 30 1 0 0,9-2-534 0 0,18-20 96 0 0,1 1 1 0 0,-20 28-1 0 0,34-41 1 0 0,1 0 0 0 0,0 0 1 0 0,1 1-1 0 0,0 0 0 0 0,0 0 1 0 0,-3 11-1 0 0,6-18-114 0 0,1 1 0 0 0,-1-1 0 0 0,0 1 0 0 0,1 0 0 0 0,0-1 1 0 0,0 1-1 0 0,0 0 0 0 0,0-1 0 0 0,0 1 0 0 0,0 0 0 0 0,0-1 0 0 0,1 1 0 0 0,0-1 1 0 0,-1 1-1 0 0,1-1 0 0 0,0 1 0 0 0,0-1 0 0 0,1 1 0 0 0,-1-1 0 0 0,0 0 0 0 0,1 1 1 0 0,-1-1-1 0 0,1 0 0 0 0,0 0 0 0 0,0 0 0 0 0,2 2 0 0 0,0-2 43 0 0,-1 0 0 0 0,0 0 0 0 0,0-1 0 0 0,1 1 0 0 0,-1-1 0 0 0,0 0 0 0 0,1 0 0 0 0,-1 0 0 0 0,8 0 0 0 0,31 0 694 0 0,-26-2-682 0 0,-1-1 1 0 0,1 0-1 0 0,0-2 0 0 0,-1 1 0 0 0,0-2 0 0 0,0 0 0 0 0,0-1 0 0 0,0 0 1 0 0,-1-1-1 0 0,0-1 0 0 0,0 0 0 0 0,24-21 0 0 0,-35 27-100 0 0,-1-1-1 0 0,1 1 1 0 0,0-1-1 0 0,-1 0 1 0 0,0 0-1 0 0,0 0 1 0 0,0 0-1 0 0,0 0 1 0 0,0-1-1 0 0,-1 1 1 0 0,1-1-1 0 0,-1 1 1 0 0,0-1-1 0 0,0 1 1 0 0,-1-1-1 0 0,1 0 1 0 0,0 1-1 0 0,-1-1 0 0 0,0 0 1 0 0,0 0-1 0 0,0 1 1 0 0,-1-1-1 0 0,1 0 1 0 0,-1 1-1 0 0,0-1 1 0 0,0 0-1 0 0,0 1 1 0 0,0-1-1 0 0,-1 1 1 0 0,1 0-1 0 0,-1-1 1 0 0,0 1-1 0 0,0 0 1 0 0,0 0-1 0 0,-1 0 1 0 0,1 0-1 0 0,-1 1 1 0 0,1-1-1 0 0,-1 0 1 0 0,0 1-1 0 0,0 0 1 0 0,-4-3-1 0 0,-2 1-68 0 0,1 0 0 0 0,-1 0-1 0 0,0 1 1 0 0,0 0 0 0 0,0 0 0 0 0,-1 1-1 0 0,-16-2 1 0 0,6 3-70 0 0,-1 1 1 0 0,-32 3-1 0 0,47-3-367 0 0,12-1-709 0 0,0-1 437 0 0,15-2-4923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4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 11775 0 0,'-9'-1'1068'0'0,"4"1"-1037"0"0,0 0-1 0 0,0 0 1 0 0,0 1-1 0 0,-10 1 0 0 0,-8 2 2029 0 0,22-3-1976 0 0,-1 0-1 0 0,0 0 1 0 0,1 0-1 0 0,-1 0 1 0 0,1 0-1 0 0,0 1 1 0 0,-1-1-1 0 0,1 0 1 0 0,0 1 0 0 0,0-1-1 0 0,0 1 1 0 0,-1 1-1 0 0,-60 89-361 0 0,42-65 103 0 0,-30 55-1 0 0,43-70 354 0 0,1 1 0 0 0,1 0-1 0 0,0 0 1 0 0,-4 20 0 0 0,8-30-119 0 0,1 0 1 0 0,-1 1 0 0 0,1-1-1 0 0,0 0 1 0 0,0 1-1 0 0,0-1 1 0 0,1 1-1 0 0,-1-1 1 0 0,1 0-1 0 0,1 5 1 0 0,-1-6-38 0 0,0 0-1 0 0,0 0 1 0 0,1 0-1 0 0,-1 0 1 0 0,0 0-1 0 0,0 0 1 0 0,1-1-1 0 0,-1 1 1 0 0,1-1-1 0 0,0 1 1 0 0,0-1-1 0 0,-1 0 1 0 0,1 1-1 0 0,0-1 1 0 0,0 0 0 0 0,0 0-1 0 0,3 1 1 0 0,10 2 308 0 0,-1 0-1 0 0,0-2 1 0 0,1 1 0 0 0,0-2 0 0 0,-1 0 0 0 0,1-1 0 0 0,17-1 0 0 0,5 0 110 0 0,-21-1-344 0 0,0 0 0 0 0,1-1 0 0 0,-1 0 0 0 0,20-8 0 0 0,-28 9-47 0 0,0-1-39 0 0,0 1 0 0 0,-1-1 0 0 0,0 0 0 0 0,1 0-1 0 0,-1-1 1 0 0,0 0 0 0 0,-1-1 0 0 0,1 1 0 0 0,-1-1 0 0 0,0 0 0 0 0,0-1 0 0 0,0 0 0 0 0,-1 1 0 0 0,0-2 0 0 0,0 1 0 0 0,0-1 0 0 0,-1 1 0 0 0,0-1-1 0 0,-1-1 1 0 0,1 1 0 0 0,-1 0 0 0 0,3-13 0 0 0,-4 12-43 0 0,0-1-1 0 0,-1 1 0 0 0,0 0 1 0 0,0 0-1 0 0,-1-1 0 0 0,0 1 1 0 0,-1 0-1 0 0,-1-13 0 0 0,1 18 21 0 0,0-1-1 0 0,0 1 0 0 0,0 0 1 0 0,0-1-1 0 0,-1 1 1 0 0,1 0-1 0 0,-1 0 0 0 0,0 0 1 0 0,0 0-1 0 0,0 0 0 0 0,-1 0 1 0 0,1 0-1 0 0,0 1 1 0 0,-1-1-1 0 0,0 1 0 0 0,1 0 1 0 0,-1 0-1 0 0,0 0 1 0 0,0 0-1 0 0,-1 0 0 0 0,1 1 1 0 0,-4-2-1 0 0,-13-3-57 0 0,-1 1 0 0 0,0 1 0 0 0,-28-1 0 0 0,24 2 24 0 0,-51-1 38 0 0,67 4-33 0 0,0-1 32 0 0,1 0-1 0 0,7 1-64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5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36 1375 0 0,'2'0'66'0'0,"7"-3"5"0"0,-1 1 0 0 0,1-1 0 0 0,-1 0 0 0 0,14-8 0 0 0,8-3 16695 0 0,-32 15-16530 0 0,-51 31 47 0 0,1 2 0 0 0,1 3 0 0 0,-54 50 1 0 0,86-68-323 0 0,0 1 1 0 0,2 1 0 0 0,-29 44 0 0 0,36-48 47 0 0,1 0-1 0 0,1 1 1 0 0,0 0 0 0 0,1 0 0 0 0,2 0-1 0 0,-6 27 1 0 0,8-31 6 0 0,1 0 1 0 0,1 0-1 0 0,0 0 0 0 0,3 26 0 0 0,-2-35 37 0 0,1-1 0 0 0,-1 1 0 0 0,1-1 0 0 0,0 1 0 0 0,1-1 0 0 0,-1 0-1 0 0,1 1 1 0 0,0-1 0 0 0,0 0 0 0 0,0 0 0 0 0,1-1 0 0 0,-1 1 0 0 0,1 0-1 0 0,0-1 1 0 0,0 1 0 0 0,0-1 0 0 0,0 0 0 0 0,1 0 0 0 0,4 3 0 0 0,3-1 216 0 0,5 5-9010 0 0,-9-5 3342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5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10591 0 0,'0'0'10311'0'0,"0"2"-10158"0"0,0 33 407 0 0,0-32-430 0 0,-1-2-30 0 0,-3 13 30 0 0,2-7-102 0 0,0 0 0 0 0,-1 0 0 0 0,1 0 0 0 0,-2 0 0 0 0,-4 9 0 0 0,7-14-218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5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33 9671 0 0,'-2'-8'875'0'0,"-5"-16"9784"0"0,6 24-10612 0 0,0 0-41 0 0,1 0 1 0 0,-1 0-1 0 0,1 1 1 0 0,-1-1 0 0 0,1 0-1 0 0,-1 0 1 0 0,1 1-1 0 0,-1-1 1 0 0,1 1-1 0 0,-1-1 1 0 0,1 0-1 0 0,-1 1 1 0 0,1-1-1 0 0,0 1 1 0 0,-1-1-1 0 0,1 1 1 0 0,0-1-1 0 0,-1 1 1 0 0,1-1 0 0 0,0 1-1 0 0,-1 0 1 0 0,-1 3 12 0 0,-2 0-18 0 0,-10 19 9 0 0,-41 66 213 0 0,15-26 447 0 0,34-54-576 0 0,-13 24 207 0 0,18-30-259 0 0,0 2-20 0 0,1-3 107 0 0,21 0 123 0 0,-3-4-194 0 0,-1 0 0 0 0,0-1-1 0 0,0-1 1 0 0,-1-1 0 0 0,24-9-1 0 0,-12 4 26 0 0,-19 7-19 0 0,-7 3 3 0 0,-29 28-5591 0 0,20-20 3968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342 103 5527 0 0,'0'0'423'0'0,"0"-2"-278"0"0,0-7-50 0 0,1-29 9736 0 0,2 22-8837 0 0,-2 15-247 0 0,0-1-224 0 0,2-1-318 0 0,0-1 0 0 0,0 1 0 0 0,0 0 0 0 0,0 0 0 0 0,1 1 0 0 0,-1-1 0 0 0,1 1 0 0 0,0-1 0 0 0,5-1 0 0 0,-8 3 38 0 0,0 1-204 0 0,-1 0 0 0 0,0-1 0 0 0,1 1 0 0 0,-1 0 0 0 0,0 0 0 0 0,1-1 0 0 0,-1 1 0 0 0,1 0 0 0 0,-1 0 0 0 0,0 0 0 0 0,1-1 0 0 0,-1 1 0 0 0,1 0 0 0 0,-1 0 0 0 0,1 0 0 0 0,-1 0 0 0 0,0 0 0 0 0,1 0 0 0 0,0 0 0 0 0,-1 3 3 0 0,-1 1 1 0 0,1-1-1 0 0,-1 1 1 0 0,0-1-1 0 0,0 1 0 0 0,0-1 1 0 0,0 0-1 0 0,-1 0 1 0 0,1 0-1 0 0,-5 6 1 0 0,-25 31 435 0 0,13-18-322 0 0,-3 7-78 0 0,3 0 0 0 0,0 1 0 0 0,-16 38 0 0 0,13-16-88 0 0,-18 67 0 0 0,29-89-43 0 0,-2 0-1 0 0,-1-1 1 0 0,-1 0 0 0 0,-1-1-1 0 0,-1-1 1 0 0,-2 0 0 0 0,-1-1-1 0 0,-32 35 1 0 0,38-46-203 0 0,12-14 128 0 0,4-2-364 0 0,95-55-2758 0 0,-73 39 1888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5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6447 0 0,'0'0'12070'0'0,"0"2"-11720"0"0,3 6-149 0 0,1 0 0 0 0,0-1-1 0 0,0 1 1 0 0,0-1 0 0 0,10 12-1 0 0,33 33 85 0 0,-9-9-154 0 0,-30-33-125 0 0,0 1-1 0 0,-1-1 0 0 0,0 1 1 0 0,-1 1-1 0 0,0-1 0 0 0,-1 1 1 0 0,0 0-1 0 0,-1 0 0 0 0,0 1 1 0 0,-1-1-1 0 0,-1 1 0 0 0,0 0 1 0 0,0 0-1 0 0,-1 19 0 0 0,-1-17 18 0 0,-1 1 1 0 0,0-1-1 0 0,-2 1 0 0 0,1-1 0 0 0,-2 0 0 0 0,0 0 0 0 0,-8 19 1 0 0,-46 83 697 0 0,46-95-651 0 0,-2 0 0 0 0,0-2 0 0 0,-21 23 0 0 0,2-4-14 0 0,16-19-22 0 0,0 0 1 0 0,-2-1 0 0 0,0-1-1 0 0,-1 0 1 0 0,-42 27 0 0 0,61-44-7 0 0,14-19-5193 0 0,-5 9 3347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1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12551 0 0,'0'0'6350'0'0,"0"3"-6140"0"0,1 9 36 0 0,-1-5-84 0 0,1-1-1 0 0,-1 0 0 0 0,-1 10 0 0 0,-1-6-115 0 0,0 0 1 0 0,-1 0-1 0 0,-1-1 0 0 0,0 1 1 0 0,0-1-1 0 0,-9 14 0 0 0,-38 48 281 0 0,43-60-317 0 0,-8 8-11 0 0,-32 29 0 0 0,31-33 5 0 0,1 1 0 0 0,-14 18 1 0 0,29-32 23 0 0,14-3-181 0 0,4-1 106 0 0,1-2 0 0 0,-1 0 1 0 0,-1-1-1 0 0,1-1 0 0 0,-1 0 1 0 0,25-14-1 0 0,30-11 255 0 0,-56 25-191 0 0,1 0-1 0 0,-1 2 1 0 0,1 0 0 0 0,0 0-1 0 0,27-1 1 0 0,-41 5-204 0 0,5 4-2818 0 0,-5-3 1730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8:5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70 8087 0 0,'0'0'11752'0'0,"2"-1"-11596"0"0,1-2-102 0 0,1 0 0 0 0,0 0 0 0 0,0 0-1 0 0,0 1 1 0 0,0 0 0 0 0,1 0 0 0 0,-1 0-1 0 0,9-3 1 0 0,46-17 660 0 0,-36 14-384 0 0,21-6 257 0 0,-43 14-474 0 0,3 2-34 0 0,-4-2-73 0 0,0 0-1 0 0,1 0 1 0 0,-1 0 0 0 0,0 0 0 0 0,1 0-1 0 0,-1 1 1 0 0,0-1 0 0 0,1 0-1 0 0,-1 0 1 0 0,0 0 0 0 0,0 1-1 0 0,1-1 1 0 0,-1 0 0 0 0,0 0 0 0 0,0 1-1 0 0,1-1 1 0 0,-1 0 0 0 0,0 1-1 0 0,0-1 1 0 0,0 0 0 0 0,0 0 0 0 0,0 1-1 0 0,1-1 1 0 0,-1 0 0 0 0,0 1-1 0 0,0-1 1 0 0,0 0 0 0 0,0 1-1 0 0,0-1 1 0 0,0 1 0 0 0,0-1 0 0 0,0 0-1 0 0,0 1 1 0 0,0-1 0 0 0,0 0-1 0 0,0 1 1 0 0,0-1 0 0 0,-1 1-1 0 0,1 2 6 0 0,0 0 0 0 0,-1 0-1 0 0,0 1 1 0 0,0-1-1 0 0,0 0 1 0 0,0 0-1 0 0,0 0 1 0 0,0 0-1 0 0,-1 0 1 0 0,1 0-1 0 0,-3 3 1 0 0,-26 30 101 0 0,19-23-104 0 0,-14 14-26 0 0,-1-1-1 0 0,-35 26 1 0 0,11-9-3 0 0,43-36 21 0 0,4-1 11 0 0,2-5 106 0 0,3-1-102 0 0,-1 1 1 0 0,1-1-1 0 0,-1 1 0 0 0,1-1 1 0 0,-1 1-1 0 0,0 0 0 0 0,1-1 1 0 0,-1 1-1 0 0,0 0 0 0 0,2 1 1 0 0,11 6 67 0 0,-3-6 38 0 0,1 0 0 0 0,-1-1 0 0 0,1 0 0 0 0,21-2 0 0 0,48-8 329 0 0,-62 6-449 0 0,17-2 64 0 0,-27 3-71 0 0,-7 2-80 0 0,0-1-10 0 0,11 1-925 0 0,14 6-4989 0 0,-17-2-352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35 1375 0 0,'0'0'4260'0'0,"-6"-6"-2862"0"0,3 4-1135 0 0,1-1-1 0 0,-1 1 1 0 0,0 0 0 0 0,0 0 0 0 0,1 0 0 0 0,-1 0 0 0 0,-1 0-1 0 0,1 0 1 0 0,0 1 0 0 0,-5-2 0 0 0,4 2 604 0 0,0-1 0 0 0,0 2 1 0 0,0-1-1 0 0,0 0 0 0 0,-6 0 0 0 0,9 1-800 0 0,1 0 0 0 0,0 0 0 0 0,0 0 0 0 0,0 0-1 0 0,0 0 1 0 0,-1 0 0 0 0,1 0 0 0 0,0 0 0 0 0,0 0 0 0 0,0 0 0 0 0,0 0-1 0 0,-1 0 1 0 0,1 0 0 0 0,0 0 0 0 0,0 0 0 0 0,0 0 0 0 0,-1 0-1 0 0,1 0 1 0 0,0 0 0 0 0,0 1 0 0 0,0-1 0 0 0,0 0 0 0 0,0 0-1 0 0,-1 0 1 0 0,1 0 0 0 0,0 0 0 0 0,0 0 0 0 0,0 0 0 0 0,0 0 0 0 0,0 1-1 0 0,0-1 1 0 0,-1 0 0 0 0,1 0 0 0 0,0 0 0 0 0,0 0 0 0 0,0 1-1 0 0,0-1 1 0 0,0 0 0 0 0,0 0 0 0 0,0 0 0 0 0,0 0 0 0 0,0 1-1 0 0,0-1 1 0 0,0 0 0 0 0,0 0 0 0 0,0 0 0 0 0,0 0 0 0 0,0 1 0 0 0,7 9 593 0 0,13 8-788 0 0,16 10 175 0 0,-1 2 0 0 0,-2 1 0 0 0,42 50 0 0 0,-59-62-30 0 0,-2 1-1 0 0,0 0 1 0 0,-2 1-1 0 0,0 1 0 0 0,-1-1 1 0 0,-1 2-1 0 0,-1 0 1 0 0,6 25-1 0 0,-13-38-16 0 0,0 0 0 0 0,0 0 0 0 0,-1 1 0 0 0,-1-1 0 0 0,0 0 0 0 0,0 0 0 0 0,-1 0 0 0 0,0 0 0 0 0,-1 1 0 0 0,0-1 0 0 0,-1-1 0 0 0,0 1 0 0 0,0 0 0 0 0,-1-1 0 0 0,0 0 0 0 0,-1 1 0 0 0,0-2 0 0 0,-1 1 0 0 0,-12 15 0 0 0,-1-2 48 0 0,-1-1 1 0 0,-1-1-1 0 0,-1-1 0 0 0,-32 23 0 0 0,-102 53 417 0 0,-25 18-155 0 0,178-110-309 0 0,-10 6 20 0 0,0 2 0 0 0,-19 19 0 0 0,32-30-21 0 0,-1 0 0 0 0,1 0 0 0 0,0 1 0 0 0,0-1 0 0 0,-1 0 0 0 0,1 0 0 0 0,0 1 0 0 0,0-1 0 0 0,0 0 0 0 0,-1 0 0 0 0,1 1 0 0 0,0-1 0 0 0,0 0 0 0 0,0 1 0 0 0,0-1 0 0 0,0 0 0 0 0,0 1 0 0 0,0-1 0 0 0,-1 0 0 0 0,1 1 0 0 0,0-1 0 0 0,0 0 0 0 0,0 0 0 0 0,0 1 0 0 0,0-1 0 0 0,1 0 0 0 0,-1 1 0 0 0,0-1 0 0 0,0 0 0 0 0,0 1 0 0 0,0-1 0 0 0,0 0 0 0 0,0 1 0 0 0,0-1 0 0 0,1 0 0 0 0,-1 0 0 0 0,0 1 0 0 0,0-1 0 0 0,0 0 0 0 0,1 0 0 0 0,-1 1 0 0 0,0-1 0 0 0,0 0 0 0 0,1 0 0 0 0,-1 0 0 0 0,0 1 0 0 0,1-1 0 0 0,-1 0 0 0 0,0 0 0 0 0,0 0 0 0 0,1 0 0 0 0,-1 0 0 0 0,0 0 0 0 0,1 0 0 0 0,-1 1 0 0 0,1-1 0 0 0,3 1-62 0 0,0 0 0 0 0,0 1 0 0 0,0-1-1 0 0,0 0 1 0 0,0-1 0 0 0,0 1 0 0 0,1-1 0 0 0,-1 0 0 0 0,0 0-1 0 0,5-1 1 0 0,12-2-5192 0 0,-5 0-944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482 312 7631 0 0,'0'0'6088'0'0,"7"-14"-4360"0"0,10-21-1084 0 0,-10 21-241 0 0,0 0-1 0 0,-1-1 0 0 0,-1 1 1 0 0,6-23-1 0 0,-6 9-330 0 0,-1 12 48 0 0,-1 0 0 0 0,0 0 0 0 0,-2 0 0 0 0,0-28 0 0 0,-1 42-116 0 0,0 1 0 0 0,0-1 0 0 0,0 1 0 0 0,-1 0 0 0 0,1-1 0 0 0,0 1 1 0 0,-1 0-1 0 0,1-1 0 0 0,-1 1 0 0 0,1 0 0 0 0,-1 0 0 0 0,0-1 0 0 0,0 1 0 0 0,0 0 0 0 0,1 0 0 0 0,-1 0 0 0 0,0 0 0 0 0,0 0 0 0 0,0 0 0 0 0,-2-1 0 0 0,1 1-3 0 0,0 1-1 0 0,0-1 1 0 0,0 0-1 0 0,1 1 1 0 0,-2-1-1 0 0,1 1 1 0 0,0-1 0 0 0,0 1-1 0 0,0 0 1 0 0,0 0-1 0 0,0 0 1 0 0,-2 0-1 0 0,-7 2-22 0 0,1 0 1 0 0,0 1-1 0 0,0 0 0 0 0,-12 5 0 0 0,19-7 15 0 0,-30 13-22 0 0,0 1-1 0 0,1 2 0 0 0,0 2 0 0 0,1 0 1 0 0,2 2-1 0 0,-33 30 0 0 0,22-16 22 0 0,-34 42 1 0 0,62-64 1 0 0,2 1 0 0 0,0 0 0 0 0,0 0-1 0 0,1 1 1 0 0,1 0 0 0 0,1 1 0 0 0,-7 20 0 0 0,9-20 6 0 0,5-2 0 0 0,1-12 12 0 0,-1 0 0 0 0,1-1 0 0 0,-1 1 0 0 0,1-1 0 0 0,0 1 0 0 0,0-1 1 0 0,-1 0-1 0 0,1 1 0 0 0,0-1 0 0 0,0 0 0 0 0,1 1 0 0 0,-1-1 0 0 0,0 0 0 0 0,0 0 0 0 0,1 0 0 0 0,-1 0 0 0 0,0 0 0 0 0,1 0 0 0 0,-1-1 0 0 0,1 1 0 0 0,-1 0 0 0 0,1-1 0 0 0,-1 1 0 0 0,1-1 0 0 0,-1 1 0 0 0,1-1 0 0 0,0 0 1 0 0,-1 0-1 0 0,1 0 0 0 0,0 0 0 0 0,-1 0 0 0 0,3 0 0 0 0,7-1 104 0 0,-1 0-1 0 0,0-1 1 0 0,20-6 0 0 0,-23 6-41 0 0,29-8 148 0 0,1-2 0 0 0,62-32-1 0 0,-81 35-185 0 0,0-2 0 0 0,-1 0 0 0 0,-1 0 0 0 0,0-2 0 0 0,0 0 0 0 0,-1 0 0 0 0,14-19 0 0 0,-23 24 37 0 0,-4 7 87 0 0,-1-4-58 0 0,-1 5-102 0 0,0 0 0 0 0,0 0 0 0 0,0 0 0 0 0,0 0 0 0 0,0 0 0 0 0,0 0 0 0 0,0 0 0 0 0,0 0 0 0 0,0 0 0 0 0,0 0 0 0 0,1 0 0 0 0,-1-1 0 0 0,0 1 0 0 0,0 0 0 0 0,0 0 0 0 0,0 0 0 0 0,0 0 0 0 0,0 0 0 0 0,0 0 0 0 0,0 0 0 0 0,0 0 1 0 0,0 0-1 0 0,0 0 0 0 0,0 0 0 0 0,0 0 0 0 0,0 0 0 0 0,0-1 0 0 0,0 1 0 0 0,0 0 0 0 0,0 0 0 0 0,0 0 0 0 0,0 0 0 0 0,0 0 0 0 0,0 0 0 0 0,0 0 0 0 0,0 0 0 0 0,0 0 0 0 0,0 0 0 0 0,0 0 0 0 0,0 0 0 0 0,0 0 0 0 0,-1 0 0 0 0,1-1 0 0 0,0 1 0 0 0,0 0 0 0 0,0 0 0 0 0,0 0 0 0 0,0 0 0 0 0,0 0 0 0 0,0 0 0 0 0,0 0 0 0 0,0 0 0 0 0,0 0 0 0 0,0 0 0 0 0,0 0 0 0 0,0 0 1 0 0,0 0-1 0 0,0 0 0 0 0,-1 0 0 0 0,1 0 0 0 0,0 0 0 0 0,0 0 0 0 0,0 0 0 0 0,0 0 0 0 0,0 0 0 0 0,0 0 0 0 0,-10 9-57 0 0,0 1 1 0 0,-13 17 0 0 0,1-1-42 0 0,6-9-56 0 0,8-8-2 0 0,-1 0 0 0 0,2 0 1 0 0,-8 11-1 0 0,14-19-95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7 14711 0 0,'0'0'672'0'0,"2"0"-9"0"0,18-5-398 0 0,-5 4-97 0 0,-11 3-40 0 0,-3-1-41 0 0,0 0-30 0 0,-1 0 0 0 0,1 0 1 0 0,0 0-1 0 0,0 0 0 0 0,-1 0 0 0 0,1 0 1 0 0,0 1-1 0 0,-1-1 0 0 0,1 0 0 0 0,-1 0 1 0 0,0 0-1 0 0,1 0 0 0 0,-1 1 0 0 0,0-1 1 0 0,0 0-1 0 0,0 0 0 0 0,1 1 0 0 0,-1-1 1 0 0,-1 2-1 0 0,1-1 47 0 0,0 7 14 0 0,0 0 0 0 0,-1-1 0 0 0,0 1-1 0 0,-1-1 1 0 0,0 1 0 0 0,0-1 0 0 0,-4 11-1 0 0,-29 57 534 0 0,27-61-484 0 0,-12 25 172 0 0,-150 276 602 0 0,15-85-1277 0 0,39-86-3068 0 0,105-132 1312 0 0,-2-4-3556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5527 0 0,'0'0'423'0'0,"0"-2"-28"0"0,-1-2 212 0 0,1 1 1 0 0,0-1 0 0 0,0 1-1 0 0,0-1 1 0 0,1 1-1 0 0,-1-1 1 0 0,1 1 0 0 0,0 0-1 0 0,1-5 1 0 0,0 3-51 0 0,1-1 1 0 0,0 1 0 0 0,0-1-1 0 0,6-7 1 0 0,4-3-101 0 0,0 2-1 0 0,21-18 1 0 0,-24 22-134 0 0,46-40 562 0 0,69-48-1 0 0,-94 76-660 0 0,2 2 0 0 0,0 1 0 0 0,1 2 0 0 0,41-15 0 0 0,-70 31-179 0 0,-1-1 1 0 0,2 0-1 0 0,-1 1 0 0 0,0 0 0 0 0,0 0 0 0 0,0 1 1 0 0,0-1-1 0 0,1 1 0 0 0,8 1 0 0 0,-11 0-29 0 0,-1-1 1 0 0,1 1-1 0 0,-1 0 0 0 0,1 0 0 0 0,-1 0 0 0 0,0 0 0 0 0,0 0 1 0 0,0 1-1 0 0,0-1 0 0 0,0 1 0 0 0,0-1 0 0 0,0 1 0 0 0,0 0 1 0 0,0 0-1 0 0,-1 0 0 0 0,1 0 0 0 0,-1 0 0 0 0,1 0 0 0 0,-1 0 1 0 0,0 0-1 0 0,0 1 0 0 0,1 2 0 0 0,2 8 10 0 0,0 1 0 0 0,-1 0 0 0 0,-1-1-1 0 0,0 1 1 0 0,-1 0 0 0 0,0 0 0 0 0,-1 1 0 0 0,-1-1 0 0 0,0 0-1 0 0,-7 27 1 0 0,6-33-16 0 0,-1 0-1 0 0,0-1 0 0 0,0 1 1 0 0,-1-1-1 0 0,0 0 1 0 0,0 0-1 0 0,-1 0 0 0 0,0 0 1 0 0,0-1-1 0 0,-1 0 1 0 0,1 0-1 0 0,-1 0 0 0 0,0-1 1 0 0,-1 0-1 0 0,0 0 1 0 0,-7 4-1 0 0,-12 5-80 0 0,-1 0-1 0 0,-1-2 1 0 0,-29 9 0 0 0,31-12-96 0 0,-6 2-62 0 0,-1-1 0 0 0,0-1-1 0 0,-48 5 1 0 0,79-14 209 0 0,0 0 0 0 0,-1 0 0 0 0,1 0 0 0 0,0 0 0 0 0,-1 0 0 0 0,1 0 0 0 0,0-1 0 0 0,-1 0 0 0 0,1 1 0 0 0,0-1 0 0 0,-4-2 0 0 0,6 3-60 0 0,0-1 0 0 0,0 1 0 0 0,0-1 1 0 0,0 1-1 0 0,0-1 0 0 0,0 1 0 0 0,0-1 0 0 0,0 1 1 0 0,0-1-1 0 0,0 1 0 0 0,0-1 0 0 0,1 1 0 0 0,-1-1 1 0 0,0 1-1 0 0,0-1 0 0 0,1 1 0 0 0,0-1 0 0 0,-1 0-51 0 0,16-19-4302 0 0,-12 16 3178 0 0,11-13-4012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27 1375 0 0,'19'-9'172'0'0,"16"-5"1816"0"0,-12 10 8323 0 0,-23 4-10231 0 0,1 1 0 0 0,-1-1 0 0 0,0 0-1 0 0,1 0 1 0 0,-1 1 0 0 0,0-1 0 0 0,0 0 0 0 0,1 1 0 0 0,-1-1 0 0 0,0 0 0 0 0,0 1 0 0 0,1-1-1 0 0,-1 1 1 0 0,0-1 0 0 0,0 1 0 0 0,0-1 0 0 0,0 0 0 0 0,0 1 0 0 0,0-1 0 0 0,1 1-1 0 0,-1-1 1 0 0,0 1 0 0 0,0-1 0 0 0,-1 1 0 0 0,2 11 586 0 0,-2-4-362 0 0,0 0 1 0 0,-1 1 0 0 0,0-1 0 0 0,-1 0 0 0 0,-4 10-1 0 0,-21 40 699 0 0,13-28-480 0 0,-108 189 1159 0 0,-14-9-1550 0 0,81-128-192 0 0,-19 29-76 0 0,26-37-3496 0 0,40-62-919 0 0,2-2-1204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8287 0 0,'13'-25'1986'0'0,"1"0"-1"0"0,1 0 1 0 0,36-41-1 0 0,-40 52-1537 0 0,2 2 0 0 0,0 0-1 0 0,0 0 1 0 0,2 1 0 0 0,-1 1 0 0 0,1 0-1 0 0,25-12 1 0 0,148-58-156 0 0,-140 63-292 0 0,100-22 0 0 0,-144 39 0 0 0,0-1 0 0 0,0 1 0 0 0,1 0 0 0 0,-1 0 0 0 0,0 0 0 0 0,6 1 0 0 0,2 3 0 0 0,-11-3 3 0 0,0 0 0 0 0,1 0 1 0 0,-1-1-1 0 0,0 1 0 0 0,0 0 0 0 0,0 0 0 0 0,0 0 0 0 0,-1 0 0 0 0,1 0 0 0 0,0 0 0 0 0,0 1 1 0 0,-1-1-1 0 0,1 0 0 0 0,0 0 0 0 0,-1 1 0 0 0,1-1 0 0 0,-1 0 0 0 0,1 3 0 0 0,-1-1 21 0 0,0 0-1 0 0,0-1 0 0 0,0 1 0 0 0,0 0 0 0 0,0 0 0 0 0,-1 0 0 0 0,1 0 0 0 0,-2 4 0 0 0,-1 2 126 0 0,-1 0-1 0 0,0 0 0 0 0,-1 0 0 0 0,-6 9 0 0 0,-25 36 364 0 0,-2-3 0 0 0,-2-1 0 0 0,-59 57 0 0 0,80-90-579 0 0,0 0-1 0 0,-27 16 1 0 0,38-28 39 0 0,0 0 1 0 0,0-1-1 0 0,0 0 0 0 0,-1 0 0 0 0,0 0 0 0 0,1-1 1 0 0,-1-1-1 0 0,-1 1 0 0 0,-10 0 0 0 0,18-3-42 0 0,0 0 0 0 0,0 0 0 0 0,0 0 0 0 0,0 0 0 0 0,0 0 1 0 0,0 0-1 0 0,0-1 0 0 0,0 1 0 0 0,0-1 0 0 0,0 1 0 0 0,1-1 0 0 0,-1 0 0 0 0,0 0 0 0 0,0 0 0 0 0,1 0 0 0 0,-1 0 0 0 0,1 0 0 0 0,-1 0 0 0 0,1 0 0 0 0,-3-3 0 0 0,3 2-18 0 0,0 1-1 0 0,0 0 0 0 0,1-1 0 0 0,-1 1 0 0 0,1-1 1 0 0,-1 1-1 0 0,1-1 0 0 0,-1 0 0 0 0,1 1 1 0 0,0-1-1 0 0,0 1 0 0 0,0-1 0 0 0,0 0 0 0 0,0 1 1 0 0,0-1-1 0 0,0 1 0 0 0,0-1 0 0 0,1 0 0 0 0,-1 1 1 0 0,1-1-1 0 0,-1 1 0 0 0,1-1 0 0 0,-1 1 0 0 0,1-1 1 0 0,1-1-1 0 0,7-10-1551 0 0,3-1-375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0 517 4607 0 0,'0'0'208'0'0,"2"1"-9"0"0,18 15 3853 0 0,-9-15 1872 0 0,-10-2-5744 0 0,0 1 1 0 0,0-1-1 0 0,0 1 0 0 0,0-1 1 0 0,0 0-1 0 0,0 1 0 0 0,-1-1 1 0 0,1 0-1 0 0,0 0 0 0 0,0 0 1 0 0,0 0-1 0 0,-1 1 0 0 0,1-1 1 0 0,0 0-1 0 0,-1 0 0 0 0,1 0 1 0 0,-1-1-1 0 0,1 1 0 0 0,-1 0 1 0 0,1 0-1 0 0,-1 0 0 0 0,0 0 1 0 0,0 0-1 0 0,1 0 0 0 0,-1-1 1 0 0,0 1-1 0 0,0 0 0 0 0,0 0 1 0 0,0 0-1 0 0,-1 0 0 0 0,1-1 1 0 0,0 1-1 0 0,-1-1 0 0 0,-1-7 507 0 0,-1 1 0 0 0,0 0 0 0 0,-7-14-1 0 0,-1-3 25 0 0,9 19-679 0 0,0 0 0 0 0,1-1 1 0 0,0 1-1 0 0,0-1 0 0 0,1 1 0 0 0,-1-1 0 0 0,1 1 1 0 0,1-1-1 0 0,-1 1 0 0 0,1-1 0 0 0,1 1 0 0 0,-1-1 0 0 0,1 1 1 0 0,0 0-1 0 0,0 0 0 0 0,1 0 0 0 0,-1 0 0 0 0,2 0 1 0 0,-1 1-1 0 0,0-1 0 0 0,6-5 0 0 0,9-14-156 0 0,2 1-1 0 0,1 1 1 0 0,1 1-1 0 0,0 1 1 0 0,36-25-1 0 0,-27 23-31 0 0,67-37-1 0 0,-82 52-753 0 0,1 1 0 0 0,35-10-1 0 0,-38 14-1471 0 0,0 0 0 0 0,18 0 0 0 0,-17 1-3817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4143 0 0,'-1'1'10371'0'0,"-85"76"-3719"0"0,58-54-6433 0 0,1 2 1 0 0,1 0 0 0 0,-39 50 0 0 0,64-73-219 0 0,-10 13 5 0 0,-15 29 0 0 0,24-40-6 0 0,0 0-1 0 0,0 0 1 0 0,0 0 0 0 0,1 0 0 0 0,0 0 0 0 0,0 0-1 0 0,0 1 1 0 0,0-1 0 0 0,1 1 0 0 0,0-1 0 0 0,-1 0 0 0 0,2 1-1 0 0,0 5 1 0 0,-1-8 3 0 0,1 0 0 0 0,0 0 0 0 0,0 0 0 0 0,0 0 0 0 0,1 0 1 0 0,-1 0-1 0 0,0 0 0 0 0,1 0 0 0 0,-1 0 0 0 0,1-1 0 0 0,0 1 0 0 0,-1-1 0 0 0,1 1 0 0 0,0-1 0 0 0,0 0 0 0 0,0 1 0 0 0,0-1 0 0 0,0 0 0 0 0,0 0 0 0 0,0-1 0 0 0,1 1 1 0 0,-1 0-1 0 0,0-1 0 0 0,0 1 0 0 0,1-1 0 0 0,2 0 0 0 0,4 1 13 0 0,0 0 1 0 0,0-1-1 0 0,0 0 1 0 0,-1-1-1 0 0,15-2 0 0 0,-7 0 13 0 0,0-1-1 0 0,28-11 0 0 0,-36 11-10 0 0,0 0 1 0 0,0 0-1 0 0,0-1 1 0 0,-1 0-1 0 0,0 0 0 0 0,12-12 1 0 0,-17 14-11 0 0,0 1 1 0 0,0-1-1 0 0,0 0 1 0 0,-1 0-1 0 0,1 0 1 0 0,-1 0-1 0 0,1 0 1 0 0,-1 0-1 0 0,0 0 1 0 0,-1 0-1 0 0,1 0 1 0 0,0-1-1 0 0,-1 1 1 0 0,0 0-1 0 0,0-1 1 0 0,0 1-1 0 0,0-4 1 0 0,-2-7 55 0 0,0-1 0 0 0,-5-20 0 0 0,4 25-15 0 0,-12-41-26 0 0,10 41-403 0 0,1-1-1 0 0,1 0 1 0 0,0 0 0 0 0,1 0-1 0 0,0 0 1 0 0,0 0 0 0 0,1-22 0 0 0,2 27-609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66 10479 0 0,'0'0'2167'0'0,"2"1"-1008"0"0,20 34 2496 0 0,-16-23-2657 0 0,14 17-1 0 0,97 96 2223 0 0,-56-64-2613 0 0,-53-53-594 0 0,73 73 252 0 0,-64-66-217 0 0,0-1 0 0 0,1-1-1 0 0,21 12 1 0 0,-33-22-270 0 0,-1-1 1 0 0,1 1-1 0 0,0-2 0 0 0,0 1 1 0 0,0-1-1 0 0,0 0 0 0 0,0 0 1 0 0,1 0-1 0 0,-1-1 0 0 0,0 0 1 0 0,0 0-1 0 0,0-1 0 0 0,0 1 1 0 0,1-2-1 0 0,10-2 0 0 0,-9 1-270 0 0,-1 1-1 0 0,0-1 1 0 0,1 0 0 0 0,-2-1-1 0 0,1 1 1 0 0,0-1 0 0 0,-1-1-1 0 0,1 1 1 0 0,-1-1-1 0 0,-1-1 1 0 0,1 1 0 0 0,7-9-1 0 0,-4-1-5479 0 0</inkml:trace>
  <inkml:trace contextRef="#ctx0" brushRef="#br0" timeOffset="1">514 1 14743 0 0,'0'0'2256'0'0,"-2"0"-1533"0"0,-3 1-461 0 0,-1-1 1 0 0,1 1-1 0 0,0 1 0 0 0,-1-1 0 0 0,1 1 1 0 0,0 0-1 0 0,0 0 0 0 0,0 1 1 0 0,1-1-1 0 0,-10 7 0 0 0,-3 3 182 0 0,-21 21-1 0 0,-122 138 795 0 0,59-57-1203 0 0,-23 21-818 0 0,117-126-1584 0 0,16-11 1021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1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32 6447 0 0,'0'0'499'0'0,"2"-2"-27"0"0,20-24 8679 0 0,-20 25-8279 0 0,4-2 3813 0 0,-12 23-4561 0 0,-2-1 1 0 0,0 0-1 0 0,-15 26 1 0 0,-2 2-30 0 0,-63 158 81 0 0,-6 12-109 0 0,85-198-52 0 0,-138 274 10 0 0,113-224-168 0 0,33-67 66 0 0,25-42-1325 0 0,-15 28 515 0 0,7-12-823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0,'1'2'7490'0'0,"19"36"-1774"0"0,-20-37-5194 0 0,7 19 1043 0 0,-7-18-1466 0 0,0 1 92 0 0,2 0-146 0 0,-4 12-4577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1375 0 0,'-9'-1'2440'0'0,"7"1"-1914"0"0,1 0 0 0 0,-1 1 0 0 0,1-1 0 0 0,-1 0 0 0 0,1 1-1 0 0,-1-1 1 0 0,0 1 0 0 0,1-1 0 0 0,0 1 0 0 0,-1 0 0 0 0,1-1 0 0 0,-3 3-1 0 0,2-1-66 0 0,-1 0 1 0 0,1 0-1 0 0,0 1 0 0 0,-1-1 0 0 0,-2 5 0 0 0,0 1-100 0 0,1 0 0 0 0,-1 1 0 0 0,-3 10 0 0 0,-53 168 2313 0 0,32-89-2301 0 0,-3 7-309 0 0,-29 86-54 0 0,-15-8 60 0 0,71-172-57 0 0,-1-1 0 0 0,0 0-1 0 0,0 0 1 0 0,-1 0 0 0 0,-1-1-1 0 0,-14 15 1 0 0,22-24 4 0 0,0 0 1 0 0,0 0-1 0 0,0 0 1 0 0,0 0-1 0 0,0 1 1 0 0,0-1 0 0 0,0 0-1 0 0,0 0 1 0 0,0 0-1 0 0,0 0 1 0 0,-1 0-1 0 0,1 1 1 0 0,0-1-1 0 0,0 0 1 0 0,0 0-1 0 0,0 0 1 0 0,0 0-1 0 0,-1 0 1 0 0,1 0-1 0 0,0 0 1 0 0,0 0-1 0 0,0 0 1 0 0,0 0-1 0 0,0 0 1 0 0,-1 0-1 0 0,1 1 1 0 0,0-1-1 0 0,0 0 1 0 0,0 0-1 0 0,0 0 1 0 0,-1 0-1 0 0,1 0 1 0 0,0 0 0 0 0,0-1-1 0 0,0 1 1 0 0,0 0-1 0 0,-1 0 1 0 0,1 0-1 0 0,0 0 1 0 0,0 0-1 0 0,0 0 1 0 0,0 0-1 0 0,0 0 1 0 0,-1 0-1 0 0,1 0 1 0 0,0 0-1 0 0,0 0 1 0 0,0-1-1 0 0,0 1 1 0 0,0 0-1 0 0,0 0 1 0 0,-1 0-1 0 0,1-13 344 0 0,5-17 37 0 0,30-76-2 0 0,-23 74-405 0 0,-1 0-166 0 0,3 0 1 0 0,0 2-1 0 0,2 0 1 0 0,34-49-1 0 0,-44 72 164 0 0,1 0-1 0 0,0 0 1 0 0,0 0-1 0 0,0 1 1 0 0,1 0 0 0 0,0 0-1 0 0,0 1 1 0 0,0 0-1 0 0,1 1 1 0 0,-1-1-1 0 0,1 2 1 0 0,0-1-1 0 0,14-2 1 0 0,-18 4 39 0 0,0 1 0 0 0,1 0-1 0 0,-1 0 1 0 0,1 1 0 0 0,-1 0 0 0 0,1 0-1 0 0,-1 0 1 0 0,1 0 0 0 0,-1 1 0 0 0,0 0-1 0 0,1 0 1 0 0,-1 0 0 0 0,0 1 0 0 0,0 0 0 0 0,1 0-1 0 0,-1 0 1 0 0,-1 1 0 0 0,1 0 0 0 0,0-1-1 0 0,-1 2 1 0 0,1-1 0 0 0,-1 0 0 0 0,0 1-1 0 0,6 7 1 0 0,-4-3 19 0 0,-1 0-1 0 0,0 0 0 0 0,-1 1 1 0 0,1-1-1 0 0,-2 1 0 0 0,1 0 1 0 0,-2 0-1 0 0,1 1 0 0 0,-1-1 1 0 0,0 0-1 0 0,-1 1 1 0 0,0-1-1 0 0,-1 1 0 0 0,1-1 1 0 0,-2 1-1 0 0,0 0 0 0 0,0-1 1 0 0,0 1-1 0 0,-1-1 0 0 0,-1 0 1 0 0,0 0-1 0 0,0 0 1 0 0,-1 0-1 0 0,0 0 0 0 0,0-1 1 0 0,-1 1-1 0 0,0-1 0 0 0,0 0 1 0 0,-1-1-1 0 0,0 1 0 0 0,0-1 1 0 0,-10 7-1 0 0,0-1 67 0 0,0 0-1 0 0,-1-2 0 0 0,-34 18 0 0 0,-58 18-172 0 0,92-40-35 0 0,15-7-161 0 0,7-11-1724 0 0,3-1 356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14599 0 0,'0'0'1458'0'0,"0"1"-1330"0"0,2 17 614 0 0,0-1 1 0 0,1 0 0 0 0,1-1 0 0 0,1 1 0 0 0,8 21 0 0 0,-4-19-324 0 0,0-1 0 0 0,1 1 0 0 0,17 23 1 0 0,42 46-183 0 0,-46-67-755 0 0,-20-19 406 0 0,-2-1-307 0 0,4 0-1200 0 0,2-1-1578 0 0,2-1-3047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4607 0 0,'0'0'208'0'0,"0"2"-9"0"0,-32 90 8979 0 0,-3 0-4106 0 0,-147 331-2295 0 0,154-361-2824 0 0,-8 19-1362 0 0,-79 130-1 0 0,114-209 84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0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257 120 3223 0 0,'1'0'240'0'0,"40"-16"1143"0"0,-28 10 1724 0 0,1 1 0 0 0,0 0 0 0 0,18-4 0 0 0,-31 9-2690 0 0,0 0 0 0 0,0 0 0 0 0,0-1 1 0 0,0 1-1 0 0,0-1 0 0 0,0 1 0 0 0,0-1 0 0 0,0 1 1 0 0,0-1-1 0 0,0 0 0 0 0,0 1 0 0 0,2-3 0 0 0,6-12 1046 0 0,-7 8-1807 0 0,0 0 0 0 0,0 0-1 0 0,0-10 1 0 0,-1 6 719 0 0,0 9-535 0 0,-8 0-360 0 0,-3-1 321 0 0,4 4 113 0 0,-1 1 0 0 0,1-1 0 0 0,0 1 0 0 0,0 0 0 0 0,0 1 0 0 0,0-1 0 0 0,-6 5 0 0 0,-39 26-266 0 0,27-14 308 0 0,1 1 0 0 0,0 1 0 0 0,-24 29 0 0 0,-51 78 36 0 0,86-110 6 0 0,0 0 0 0 0,-14 33 0 0 0,23-44 8 0 0,0 0 1 0 0,0 0 0 0 0,1 0-1 0 0,0 1 1 0 0,1-1 0 0 0,-1 0-1 0 0,2 1 1 0 0,-1-1 0 0 0,1 1-1 0 0,0 0 1 0 0,1 8 0 0 0,0-13 19 0 0,-1 0 1 0 0,1 0 0 0 0,0 0 0 0 0,1-1 0 0 0,-1 1 0 0 0,0 0 0 0 0,1 0 0 0 0,-1-1 0 0 0,1 1 0 0 0,0-1 0 0 0,0 0 0 0 0,0 1-1 0 0,0-1 1 0 0,0 0 0 0 0,1 0 0 0 0,-1 0 0 0 0,1-1 0 0 0,-1 1 0 0 0,1 0 0 0 0,5 1 0 0 0,1 1 159 0 0,1 0 0 0 0,0-1-1 0 0,0-1 1 0 0,18 3 0 0 0,1-3 233 0 0,0-1 1 0 0,1-2-1 0 0,42-6 0 0 0,-64 7-337 0 0,5-3 52 0 0,-7 2-22 0 0,1 0 0 0 0,-1 1 0 0 0,10-1 0 0 0,-14 1 279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1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10591 0 0,'0'0'13747'0'0,"0"2"-13642"0"0,-1 12-57 0 0,0 1 1 0 0,-1-1-1 0 0,-1 0 0 0 0,0 0 1 0 0,-8 22-1 0 0,-33 66-6 0 0,-2-22-42 0 0,4-8 0 0 0,24-40 3 0 0,12-24 11 0 0,1 1 0 0 0,1 0 0 0 0,-1-1 1 0 0,1 1-1 0 0,1 1 0 0 0,0-1 0 0 0,-3 11 0 0 0,6-18 182 0 0,11 0-192 0 0,-7-2-18 0 0,0 0 1 0 0,0 0-1 0 0,0 0 1 0 0,0 0-1 0 0,0-1 0 0 0,0 1 1 0 0,0-1-1 0 0,0 0 0 0 0,0 0 1 0 0,6-4-1 0 0,4-1 52 0 0,19-14 0 0 0,-9 6-37 0 0,3-1 124 0 0,1 2 0 0 0,0 0-1 0 0,1 2 1 0 0,0 1 0 0 0,33-6 0 0 0,-58 14-75 0 0,-3 1-35 0 0,0 1-1 0 0,1 0 0 0 0,-1-1 1 0 0,0 1-1 0 0,0 0 0 0 0,0-1 0 0 0,0 1 1 0 0,0 0-1 0 0,1 0 0 0 0,-1 0 0 0 0,0 0 1 0 0,0 0-1 0 0,0 1 0 0 0,0-1 0 0 0,2 1 1 0 0,2-1-153 0 0,-1 1 1 0 0,0 0-1 0 0,1 1 1 0 0,-1-1 0 0 0,0 1-1 0 0,5 2 1 0 0,-5-2-553 0 0,1 0 1 0 0,-1 0 0 0 0,1 0 0 0 0,5 0 0 0 0,1-1-1086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1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 17047 0 0,'0'0'1543'0'0,"1"0"-1268"0"0,15-2-338 0 0,-12 2 2158 0 0,-3 3-1879 0 0,0-1 1 0 0,0 1-1 0 0,-1-1 1 0 0,1 1-1 0 0,-1-1 1 0 0,1 5-1 0 0,-2 4 16 0 0,-1 0 0 0 0,0-1-1 0 0,0 1 1 0 0,-1-1 0 0 0,-1 0 0 0 0,0 0-1 0 0,-5 11 1 0 0,-7 17 69 0 0,-3 8-246 0 0,-3 7 30 0 0,1 1-41 0 0,15-40-32 0 0,0 0 0 0 0,1 0 0 0 0,-5 24 0 0 0,6-15-38 0 0,0 1-203 0 0,-1-1 0 0 0,-9 30 0 0 0,6-38-1386 0 0,7-14 643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11055 0 0,'2'1'5211'0'0,"27"0"-662"0"0,19-6-2768 0 0,-16 1-1051 0 0,229-34 2007 0 0,-172 23-2158 0 0,100-21 477 0 0,80-11 416 0 0,-229 44-1313 0 0,-23 3-273 0 0,0-1 1 0 0,25-6-1 0 0,-41 7-334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1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0 717 7855 0 0,'0'0'2019'0'0,"1"3"-1380"0"0,3 8-27 0 0,-3-9 1020 0 0,4 13 3460 0 0,7-21-3982 0 0,-9 3-944 0 0,0 1 1 0 0,0-1-1 0 0,0 0 0 0 0,0 0 0 0 0,-1 0 0 0 0,1 0 1 0 0,-1 0-1 0 0,4-7 0 0 0,12-31 467 0 0,-10 21-346 0 0,54-140 735 0 0,-1 3-511 0 0,-54 141-481 0 0,55-116-60 0 0,-53 115-210 0 0,-8 15 147 0 0,0 5-260 0 0,2 3 323 0 0,0 0 0 0 0,0 0 0 0 0,-1 0 0 0 0,0 1-1 0 0,0-1 1 0 0,1 9 0 0 0,4 47-59 0 0,-5-45 90 0 0,4 44-12 0 0,15 119-22 0 0,-16-158 30 0 0,0 1 1 0 0,1-1-1 0 0,2-1 0 0 0,0 1 1 0 0,19 35-1 0 0,-9-31 3 0 0,-15-21 0 0 0,13 15 0 0 0,-1-5-2 0 0,-11-13 3 0 0,-1-1 11 0 0,-1 1 47 0 0,5 1 56 0 0,1 4 309 0 0,-5-6-169 0 0,0 0-1 0 0,0 0 1 0 0,0 0-1 0 0,1 0 1 0 0,4 0-1 0 0,-5-1-86 0 0,9-7 128 0 0,-9 4-255 0 0,1 1 0 0 0,-1-1 0 0 0,0 0 0 0 0,0 0 0 0 0,-1 0 0 0 0,1 0 0 0 0,0 0 0 0 0,-1 0 0 0 0,0-1 0 0 0,0 1-1 0 0,0-1 1 0 0,3-7 0 0 0,0-4 26 0 0,-1 0-1 0 0,3-17 1 0 0,2-6 57 0 0,58-166 155 0 0,-54 166-222 0 0,22-54-63 0 0,4 1 0 0 0,65-110-1 0 0,-98 192-49 0 0,-5 7-21 0 0,2 3-1871 0 0,-2 0 1883 0 0,0 0 0 0 0,0-1 0 0 0,-1 1 1 0 0,1 0-1 0 0,0 0 0 0 0,0-1 0 0 0,-1 1 0 0 0,2 1 0 0 0,0 0-458 0 0,-1 0-55 0 0,11 9-2820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1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19 4143 0 0,'9'-9'13470'0'0,"-8"7"-12629"0"0,5-5 2502 0 0,-8 10-3174 0 0,-24 35-22 0 0,-47 55 0 0 0,21-30-144 0 0,-44 55-59 0 0,-78 107-241 0 0,160-203 274 0 0,2 0-1 0 0,-14 30 1 0 0,22-41 14 0 0,0-1 1 0 0,1 1 0 0 0,0 0-1 0 0,0 0 1 0 0,1 0-1 0 0,1 0 1 0 0,-1 20-1 0 0,2-26 19 0 0,1 1 0 0 0,0-1-1 0 0,0 1 1 0 0,0-1-1 0 0,0 0 1 0 0,1 1 0 0 0,0-1-1 0 0,0 0 1 0 0,0 0-1 0 0,1 0 1 0 0,3 5-1 0 0,-1-3 123 0 0,1 0 0 0 0,0-1-1 0 0,0 0 1 0 0,1 0-1 0 0,-1 0 1 0 0,11 6-1 0 0,1 0 526 0 0,1-1 0 0 0,0-1 0 0 0,40 16 0 0 0,-11-14 233 0 0,-45-11-712 0 0,-1 0-99 0 0,0 0-66 0 0,-1-1-8 0 0,-1 0-1 0 0,1 0 0 0 0,0 0 1 0 0,0 0-1 0 0,-1 1 0 0 0,1-1 1 0 0,0 0-1 0 0,-1 0 0 0 0,1 1 1 0 0,0-1-1 0 0,-1 1 1 0 0,1-1-1 0 0,0 1 0 0 0,-1-1 1 0 0,1 1-1 0 0,-1-1 0 0 0,1 1 1 0 0,0 0-1 0 0,5 8-7 0 0,-4-7-83 0 0,1 10-254 0 0,-3-10 57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1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37 10591 0 0,'42'-13'1000'0'0,"22"-5"482"0"0,-55 16 36 0 0,0 1 0 0 0,16-1 0 0 0,-23 2-1059 0 0,8 4 1030 0 0,-9-3-1374 0 0,0-1-1 0 0,0 1 0 0 0,0-1 1 0 0,-1 1-1 0 0,1 0 1 0 0,0-1-1 0 0,0 1 1 0 0,-1 0-1 0 0,1 0 0 0 0,0-1 1 0 0,-1 1-1 0 0,1 0 1 0 0,-1 0-1 0 0,1 0 1 0 0,-1 0-1 0 0,0 0 0 0 0,1 0 1 0 0,-1 0-1 0 0,0 0 1 0 0,0 0-1 0 0,1 1 1 0 0,-1 0-40 0 0,0-1 0 0 0,-1 1 0 0 0,1 0 0 0 0,0 0 0 0 0,-1-1 1 0 0,1 1-1 0 0,-1 0 0 0 0,1-1 0 0 0,-1 1 0 0 0,0 0 0 0 0,-1 1 1 0 0,-1 2-15 0 0,0-1 1 0 0,-1 1-1 0 0,0-1 1 0 0,1 0-1 0 0,-1 0 1 0 0,-1-1 0 0 0,-6 6-1 0 0,-14 6-50 0 0,0-2 0 0 0,-1 0 0 0 0,-1-2 0 0 0,-43 13 0 0 0,8-8-482 0 0,-63 8-1 0 0,112-22 359 0 0,-1-1 0 0 0,1 0 1 0 0,-1 0-1 0 0,0-2 0 0 0,1 0 0 0 0,-26-4 0 0 0,32 3 7 0 0,0 0-1 0 0,0-1 1 0 0,0 1-1 0 0,0-1 1 0 0,0-1 0 0 0,0 1-1 0 0,1-1 1 0 0,0 0-1 0 0,-1-1 1 0 0,2 0-1 0 0,-1 1 1 0 0,0-2 0 0 0,-8-9-1 0 0,9 7-159 0 0,-2 0 405 0 0,7 8-133 0 0,0 0-1 0 0,-1 0 0 0 0,1 0 0 0 0,0 1 1 0 0,0-1-1 0 0,-1 0 0 0 0,1 0 0 0 0,0 0 0 0 0,0 1 1 0 0,-1-1-1 0 0,1 0 0 0 0,0 0 0 0 0,0 0 1 0 0,0 1-1 0 0,-1-1 0 0 0,1 0 0 0 0,0 1 0 0 0,0-1 1 0 0,0 0-1 0 0,0 0 0 0 0,0 1 0 0 0,0-1 0 0 0,0 0 1 0 0,0 1-1 0 0,0-1 0 0 0,0 0 0 0 0,0 1 1 0 0,0-1-1 0 0,0 0 0 0 0,0 0 0 0 0,0 1 0 0 0,0-1 1 0 0,0 1-1 0 0,-3 18 92 0 0,0 0-1 0 0,-2 0 1 0 0,0-1 0 0 0,-1 1-1 0 0,-1-1 1 0 0,-16 29 0 0 0,17-36-70 0 0,-1 0 0 0 0,0-1 0 0 0,-1 0 0 0 0,0 0 1 0 0,0-1-1 0 0,-1 0 0 0 0,-1 0 0 0 0,1-1 0 0 0,-1 0 0 0 0,-1-1 0 0 0,-12 8 1 0 0,-27 14 132 0 0,-34 18 138 0 0,83-46-234 0 0,3-1-56 0 0,0-1 1 0 0,0 0-1 0 0,1 1 0 0 0,-1-1 0 0 0,0 0 0 0 0,4-2 1 0 0,2-1-3 0 0,38-15-21 0 0,76-28-108 0 0,-100 41 101 0 0,0 0 1 0 0,0 1 0 0 0,40-3-1 0 0,-47 7 44 0 0,1 0-1 0 0,-1 1 1 0 0,1 1-1 0 0,-1 1 1 0 0,1 0 0 0 0,26 8-1 0 0,-35-8-12 0 0,-1 1-1 0 0,0-1 1 0 0,1 1-1 0 0,-1 1 1 0 0,-1-1-1 0 0,1 1 1 0 0,0 0-1 0 0,-1 0 1 0 0,0 1-1 0 0,0 0 1 0 0,0-1-1 0 0,-1 2 1 0 0,1-1-1 0 0,-1 0 1 0 0,0 1-1 0 0,-1 0 1 0 0,6 12-1 0 0,-7-14-7 0 0,5 14 64 0 0,-6-15-32 0 0,-1 1 0 0 0,1 0 1 0 0,-1-1-1 0 0,0 1 1 0 0,0 0-1 0 0,-1 0 1 0 0,1-1-1 0 0,0 1 0 0 0,-1-1 1 0 0,0 1-1 0 0,0 0 1 0 0,0-1-1 0 0,-1 0 1 0 0,1 1-1 0 0,-1-1 0 0 0,0 0 1 0 0,1 0-1 0 0,-1 1 1 0 0,-1-1-1 0 0,1-1 1 0 0,0 1-1 0 0,-1 0 0 0 0,0-1 1 0 0,1 1-1 0 0,-1-1 1 0 0,-4 3-1 0 0,-21 18 162 0 0,21-17-171 0 0,0 0 1 0 0,0-1-1 0 0,0 0 1 0 0,-12 7-1 0 0,-23 5 28 0 0,-1-1 0 0 0,-1-2 0 0 0,1-2 0 0 0,-2-2 0 0 0,0-2-1 0 0,-59 3 1 0 0,101-11-319 0 0,6-1-425 0 0,15-2-1305 0 0,4-1 164 0 0,2-1 350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1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 9439 0 0,'0'0'432'0'0,"2"0"-5"0"0,23-5 11046 0 0,-28 6-11383 0 0,-20 14 0 0 0,-16 9 14 0 0,3-6-101 0 0,-27 12-21 0 0,-2-2-146 0 0,34-13-99 0 0,-1-2-1 0 0,1-1 0 0 0,-2-2 1 0 0,-43 8-1 0 0,73-17 162 0 0,0-1 1 0 0,0 1-1 0 0,0-1 0 0 0,0 0 1 0 0,0 0-1 0 0,1 0 1 0 0,-1-1-1 0 0,0 1 0 0 0,0-1 1 0 0,0 1-1 0 0,1-1 0 0 0,-1 0 1 0 0,0 0-1 0 0,-4-3 1 0 0,5 2-49 0 0,0 1 1 0 0,0-1 0 0 0,0 0 0 0 0,0 0 0 0 0,1 0 0 0 0,-1 0 0 0 0,1 0 0 0 0,-1 0 0 0 0,1 0 0 0 0,0-1 0 0 0,0 1 0 0 0,0-1 0 0 0,0 1-1 0 0,0 0 1 0 0,1-1 0 0 0,-1-4 0 0 0,-1 2-148 0 0,2 1 0 0 0,-1-1 1 0 0,1 0-1 0 0,-1 0 0 0 0,2 0 0 0 0,-1 0 0 0 0,0 0 0 0 0,1 0 0 0 0,0 0 0 0 0,0 1 1 0 0,3-9-1 0 0,-3 11 319 0 0,0 2 0 0 0,0 1-1 0 0,0-1 0 0 0,0 1 1 0 0,1-1-1 0 0,-1 1 0 0 0,0 0 1 0 0,0-1-1 0 0,0 1 1 0 0,0 0-1 0 0,0 0 0 0 0,0 0 1 0 0,0 0-1 0 0,0 0 0 0 0,0 0 1 0 0,-1 0-1 0 0,1 0 0 0 0,0 0 1 0 0,-1 0-1 0 0,1 0 1 0 0,0 2-1 0 0,11 25 242 0 0,-10-16 8 0 0,1 1-1 0 0,-2-1 0 0 0,0 1 1 0 0,0-1-1 0 0,-1 1 1 0 0,0 0-1 0 0,-1-1 0 0 0,-1 1 1 0 0,-6 24-1 0 0,7-33-163 0 0,0-1 0 0 0,-1 0 0 0 0,1 1 0 0 0,-1-1 0 0 0,0 0 0 0 0,0 1 0 0 0,0-1 0 0 0,0 0-1 0 0,0-1 1 0 0,-1 1 0 0 0,1 0 0 0 0,-4 2 0 0 0,-4 3 135 0 0,0-1 0 0 0,-14 8-1 0 0,-1 0 186 0 0,7-5-147 0 0,15-9-249 0 0,1 1-1 0 0,-1 0 0 0 0,0-1 0 0 0,0 1 0 0 0,1 0 0 0 0,0 1 0 0 0,-1-1 0 0 0,1 0 0 0 0,0 1 0 0 0,0-1 0 0 0,-3 5 0 0 0,5-7 5 0 0,0 0 0 0 0,-1 0-1 0 0,1 1 1 0 0,0-1 0 0 0,-1 0 0 0 0,1 1 0 0 0,0-1 0 0 0,0 0-1 0 0,-1 1 1 0 0,1-1 0 0 0,0 0 0 0 0,0 1 0 0 0,0-1 0 0 0,-1 1-1 0 0,1-1 1 0 0,0 1 0 0 0,0-1 0 0 0,0 0 0 0 0,0 1 0 0 0,0-1-1 0 0,0 1 1 0 0,0-1 0 0 0,0 1 0 0 0,0-1 0 0 0,0 0 0 0 0,0 1 0 0 0,0-1-1 0 0,0 1 1 0 0,1 0 0 0 0,-1-1-18 0 0,1 1 1 0 0,0-1-1 0 0,-1 0 1 0 0,1 1-1 0 0,0-1 0 0 0,-1 0 1 0 0,1 1-1 0 0,0-1 0 0 0,0 0 1 0 0,-1 0-1 0 0,1 0 1 0 0,0 0-1 0 0,-1 0 0 0 0,1 0 1 0 0,1 0-1 0 0,31-5 69 0 0,18-9 13 0 0,82-12 1 0 0,-113 23-61 0 0,0 2 0 0 0,0 1 0 0 0,0 0 0 0 0,0 1 1 0 0,-1 1-1 0 0,1 1 0 0 0,27 8 0 0 0,-34-7-6 0 0,-7-3-21 0 0,0 1-1 0 0,0 0 0 0 0,0 0 1 0 0,0 1-1 0 0,0-1 0 0 0,0 1 1 0 0,-1 1-1 0 0,1-1 0 0 0,-1 1 1 0 0,0 0-1 0 0,0 0 0 0 0,0 0 1 0 0,6 8-1 0 0,-2-1-11 0 0,-3-1 11 0 0,-4-6 42 0 0,2 5 11 0 0,-4-8-51 0 0,0 0-1 0 0,0 0 1 0 0,0 0-1 0 0,0 0 0 0 0,0 0 1 0 0,0 0-1 0 0,0 0 1 0 0,0 1-1 0 0,0-1 1 0 0,0 0-1 0 0,0 0 1 0 0,-1 0-1 0 0,1 0 1 0 0,0 0-1 0 0,-1 0 0 0 0,1 0 1 0 0,-1 0-1 0 0,0 1 1 0 0,-11 15 198 0 0,0-5-103 0 0,-1-1 0 0 0,0 1 0 0 0,-1-2 1 0 0,-28 17-1 0 0,32-21-102 0 0,-92 53 58 0 0,74-42-39 0 0,-33 15 1 0 0,34-19-24 0 0,14-5-2 0 0,5-1-12 0 0,7-6-55 0 0,3-7 5 0 0,7-8-2477 0 0,-8 13 2075 0 0,2 0-640 0 0,5-1 323 0 0,0 0-1 0 0,0 1 1 0 0,0 0-1 0 0,12 1 1 0 0,-5-1-193 0 0,3 0-329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1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22 3223 0 0,'0'0'16087'0'0,"-54"59"-15174"0"0,25-30-880 0 0,-47 59 0 0 0,52-58-27 0 0,11-14-6 0 0,-4 4 0 0 0,-18 29 0 0 0,31-43 0 0 0,0 1 0 0 0,1-1 0 0 0,-1 1 0 0 0,2 0 0 0 0,-1 0 0 0 0,1 0 0 0 0,0 1 0 0 0,0-1 0 0 0,0 9 0 0 0,2 3 0 0 0,3-14 0 0 0,-1-2 0 0 0,0 0 33 0 0,1 1 0 0 0,-1-1 0 0 0,0 0 0 0 0,1 0 0 0 0,0 0 1 0 0,0 0-1 0 0,0 0 0 0 0,0-1 0 0 0,0 1 0 0 0,0-1 0 0 0,1 0 0 0 0,-1 0 0 0 0,1 0 0 0 0,-1-1 0 0 0,1 1 0 0 0,0-1 0 0 0,0 0 0 0 0,4 1 0 0 0,9 2 203 0 0,0-2 0 0 0,-1 0 0 0 0,18-1 0 0 0,-15 0-112 0 0,-4-1 7 0 0,0-1 1 0 0,0 0-1 0 0,0-1 0 0 0,0-1 0 0 0,0 0 0 0 0,0-1 0 0 0,0 0 1 0 0,13-7-1 0 0,-11 3 24 0 0,0 0 0 0 0,-1-1 0 0 0,0-1 0 0 0,-1 0 1 0 0,0-1-1 0 0,17-17 0 0 0,-22 19-117 0 0,-1-1 0 0 0,0 0 1 0 0,0-1-1 0 0,-1 0 0 0 0,-1 0 1 0 0,0-1-1 0 0,0 0 0 0 0,-2 0 1 0 0,1-1-1 0 0,-1 1 0 0 0,-1-1 1 0 0,0 0-1 0 0,-1-1 0 0 0,-1 1 1 0 0,2-15-1 0 0,-4 23-79 0 0,0-1 0 0 0,-1 1-1 0 0,1-1 1 0 0,-1 1 0 0 0,-1-1-1 0 0,1 1 1 0 0,-1 0 0 0 0,1 0 0 0 0,-1 0-1 0 0,-1 0 1 0 0,1 0 0 0 0,-1 0-1 0 0,0 0 1 0 0,0 1 0 0 0,0-1 0 0 0,-1 1-1 0 0,0 0 1 0 0,0 0 0 0 0,0 0-1 0 0,0 1 1 0 0,0-1 0 0 0,-1 1 0 0 0,1 0-1 0 0,-1 0 1 0 0,0 1 0 0 0,0 0-1 0 0,0-1 1 0 0,-9-1 0 0 0,-25-6-581 0 0,0 2 0 0 0,-77-5 1 0 0,99 14-48 0 0,17-1 650 0 0,0 0 0 0 0,0 0-1 0 0,0 0 1 0 0,0 0 0 0 0,-1 0 0 0 0,1 0-1 0 0,0 0 1 0 0,0 0 0 0 0,0 0 0 0 0,0 0-1 0 0,0 0 1 0 0,0 0 0 0 0,0 0 0 0 0,0 1 0 0 0,-1-1-1 0 0,1 0 1 0 0,0 0 0 0 0,0 0 0 0 0,0 0-1 0 0,0 0 1 0 0,0 0 0 0 0,0 0 0 0 0,0 0 0 0 0,0 0-1 0 0,0 1 1 0 0,0-1 0 0 0,0 0 0 0 0,0 0-1 0 0,0 0 1 0 0,0 0 0 0 0,0 0 0 0 0,0 0-1 0 0,0 0 1 0 0,-1 0 0 0 0,1 1 0 0 0,0-1 0 0 0,1 0-1 0 0,-1 0 1 0 0,0 0 0 0 0,0 0 0 0 0,0 0-1 0 0,0 0 1 0 0,0 0 0 0 0,0 1 0 0 0,0-1 0 0 0,0 0-1 0 0,0 0 1 0 0,0 0 0 0 0,0 0 0 0 0,0 0-1 0 0,0 0 1 0 0,0 0 0 0 0,3 3-416 0 0,-1-1 1 0 0,1 0-1 0 0,0 0 1 0 0,0 0-1 0 0,5 2 1 0 0,10 5-5953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1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0,'0'0'14166'0'0,"1"2"-13545"0"0,1 4-153 0 0,1 0-1 0 0,0 0 1 0 0,1-1 0 0 0,-1 1-1 0 0,1-1 1 0 0,0 0-1 0 0,1 0 1 0 0,8 8 0 0 0,6 3-55 0 0,22 13 0 0 0,-12-9-198 0 0,-11-6-123 0 0,-15-10-78 0 0,-1 1 0 0 0,9 8-3 0 0,5 11-11 0 0,-14-18 0 0 0,9 19 0 0 0,-10-20 0 0 0,1 10 0 0 0,-4 0 0 0 0,0-10-9 0 0,0 0-1 0 0,0 1 1 0 0,-1-1-1 0 0,1 0 1 0 0,-1-1-1 0 0,0 1 0 0 0,-1 0 1 0 0,1-1-1 0 0,-1 1 1 0 0,0-1-1 0 0,0 0 1 0 0,-5 3-1 0 0,-4 3-45 0 0,-1-1 0 0 0,0 0 0 0 0,-27 11 0 0 0,29-14 55 0 0,4 0-10 0 0,6-5-56 0 0,1 0-60 0 0,-6 4-24 0 0,5-4-2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5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63 1375 0 0,'0'0'66'0'0,"2"-2"-8"0"0,25-25 272 0 0,2-1 9212 0 0,-27 27-8738 0 0,-1 0-78 0 0,0 0-654 0 0,-1 1 1 0 0,0 0-1 0 0,0 0 1 0 0,0 0-1 0 0,0-1 1 0 0,0 1 0 0 0,0 0-1 0 0,0 0 1 0 0,1 0-1 0 0,-1 0 1 0 0,0 0-1 0 0,0-1 1 0 0,0 1 0 0 0,0 0-1 0 0,1 0 1 0 0,-1 0-1 0 0,0 0 1 0 0,0 0-1 0 0,0 0 1 0 0,1 0-1 0 0,-1-1 1 0 0,0 1 0 0 0,0 0-1 0 0,0 0 1 0 0,1 0-1 0 0,-1 0 1 0 0,0 0-1 0 0,0 0 1 0 0,0 0 0 0 0,1 0-1 0 0,-1 0 1 0 0,0 0-1 0 0,0 0 1 0 0,1 1-1 0 0,-1-1 1 0 0,0 0 0 0 0,0 0-1 0 0,0 0 1 0 0,1 0-1 0 0,-1 0 1 0 0,0 0-1 0 0,0 0 1 0 0,0 0-1 0 0,0 1 1 0 0,1-1 0 0 0,-1 0-1 0 0,0 0 1 0 0,0 0-1 0 0,0 0 1 0 0,0 1-1 0 0,0-1 1 0 0,1 0 0 0 0,-2 18 1355 0 0,-4-4-1216 0 0,0-1 0 0 0,0 0 0 0 0,-1-1 0 0 0,-13 20 0 0 0,-178 269 1022 0 0,112-169-1133 0 0,11-15-32 0 0,54-81-69 0 0,9-13 0 0 0,6-13 0 0 0,3 1-21 0 0,1-3 309 0 0,0-6-1619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5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 3223 0 0,'12'-6'13160'0'0,"-13"9"-12658"0"0,-4 4-407 0 0,1-1 0 0 0,-1 1 0 0 0,0-1 0 0 0,0 0 1 0 0,-1-1-1 0 0,-7 6 0 0 0,-44 32 743 0 0,16-14-572 0 0,-88 82-163 0 0,79-67-78 0 0,21-20-25 0 0,17-15 0 0 0,1 0 0 0 0,0 1 0 0 0,1 0 0 0 0,0 1 0 0 0,-9 14 0 0 0,-26 41-168 0 0,30-43 168 0 0,-10 8 0 0 0,5 1 15 0 0,19-30 202 0 0,1 0-138 0 0,0 7 28 0 0,0-7 11 0 0,1-1 2 0 0,4 4 33 0 0,1-1-1 0 0,-1 0 1 0 0,1 0 0 0 0,0 0-1 0 0,0-1 1 0 0,0 0-1 0 0,1 0 1 0 0,-1 0 0 0 0,12 2-1 0 0,9 1 292 0 0,32 4-1 0 0,-15-4-176 0 0,-29-4-158 0 0,-1-1-1 0 0,1 0 0 0 0,0-1 1 0 0,-1-1-1 0 0,16-2 1 0 0,72-19 224 0 0,-62 10-292 0 0,-1-1 1 0 0,-1-3-1 0 0,67-36 0 0 0,-64 31-29 0 0,-19 10-12 0 0,-1 0 0 0 0,-1-2-1 0 0,20-15 1 0 0,-26 17 0 0 0,-12 10 0 0 0,29-16 0 0 0,-26 14-51 0 0,0 0 0 0 0,-1 0 0 0 0,1 0 0 0 0,-1-1 0 0 0,1 0 0 0 0,-1 0 0 0 0,0 0 0 0 0,-1 0 0 0 0,1 0 0 0 0,-1-1 0 0 0,0 1-1 0 0,0-1 1 0 0,0 0 0 0 0,0 0 0 0 0,-1 0 0 0 0,0-1 0 0 0,0 1 0 0 0,0-1 0 0 0,-1 1 0 0 0,0-1 0 0 0,0 1 0 0 0,0-1 0 0 0,-1-8 0 0 0,0-8-28 0 0,0 20 63 0 0,0 0-1 0 0,-1 0 0 0 0,1 0 1 0 0,0 0-1 0 0,-1 1 1 0 0,1-1-1 0 0,-1 0 1 0 0,0 0-1 0 0,1 1 1 0 0,-1-1-1 0 0,0 1 0 0 0,0-1 1 0 0,0 0-1 0 0,0 1 1 0 0,0 0-1 0 0,0-1 1 0 0,-1 1-1 0 0,-2-3 1 0 0,2 3 3 0 0,0 0 0 0 0,0 0 0 0 0,-1 0 0 0 0,1 0 0 0 0,0 0 0 0 0,-1 1 0 0 0,1-1 0 0 0,-1 1 0 0 0,1-1 0 0 0,-1 1 0 0 0,1 0 0 0 0,-4 0 0 0 0,-6 1-27 0 0,0 1-1 0 0,1 0 1 0 0,-1 1-1 0 0,-18 7 1 0 0,23-8 5 0 0,-30 10-70 0 0,1 2 0 0 0,-60 32 1 0 0,86-40 61 0 0,2 5 32 0 0,5-8 10 0 0,0 1 0 0 0,-1 17 14 0 0,3-11 32 0 0,0-1 1 0 0,1 1-1 0 0,0 11 0 0 0,3 7 82 0 0,-2 0-11 0 0,-2-14-47 0 0,-2-2-5 0 0,-1-2 0 0 0,3-9 72 0 0,1 2-38 0 0,0-2-97 0 0,0-1 0 0 0,-1 0 1 0 0,1 1-1 0 0,0-1 0 0 0,0 0 1 0 0,0 1-1 0 0,0-1 0 0 0,0 0 1 0 0,0 1-1 0 0,0-1 0 0 0,0 0 1 0 0,0 1-1 0 0,0-1 0 0 0,0 0 1 0 0,0 1-1 0 0,0-1 0 0 0,1 0 1 0 0,-1 1-1 0 0,0-1 0 0 0,0 0 1 0 0,0 1-1 0 0,0-1 0 0 0,1 0 1 0 0,-1 1-1 0 0,0-1 0 0 0,0 0 1 0 0,0 0-1 0 0,1 1 0 0 0,16-2-110 0 0,22-4 0 0 0,-4 0-1483 0 0,-19 1-486 0 0,0-1-4450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5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11687 0 0,'-3'0'532'0'0,"-5"1"-84"0"0,5-1-383 0 0,0 0 0 0 0,-1 1-1 0 0,1-1 1 0 0,0 0 0 0 0,0 1-1 0 0,0 0 1 0 0,0 0 0 0 0,0 0-1 0 0,0 0 1 0 0,0 0 0 0 0,0 1-1 0 0,0-1 1 0 0,0 1 0 0 0,1 0-1 0 0,-1-1 1 0 0,1 1 0 0 0,-1 1-1 0 0,1-1 1 0 0,-3 4 0 0 0,4-4 6 0 0,0 0 0 0 0,0-1 0 0 0,0 1 1 0 0,0 0-1 0 0,1 0 0 0 0,-1 1 0 0 0,1-1 1 0 0,-1 0-1 0 0,1 0 0 0 0,0 0 0 0 0,0 0 1 0 0,0 0-1 0 0,0 0 0 0 0,0 0 1 0 0,0 0-1 0 0,1 1 0 0 0,-1-1 0 0 0,1 0 1 0 0,0 0-1 0 0,-1 0 0 0 0,1 0 0 0 0,0 0 1 0 0,0-1-1 0 0,0 1 0 0 0,0 0 0 0 0,1 0 1 0 0,-1-1-1 0 0,3 4 0 0 0,1 1 10 0 0,1 0-1 0 0,0-1 0 0 0,0 1 1 0 0,1-1-1 0 0,-1 0 1 0 0,9 4-1 0 0,11 4 65 0 0,-1 0 1 0 0,2-2-1 0 0,29 8 1 0 0,84 17 252 0 0,44 14 301 0 0,-175-46-647 0 0,0-1 0 0 0,0 1 0 0 0,0 1 0 0 0,-1 0 1 0 0,16 11-1 0 0,-20-13-37 0 0,-1 1 0 0 0,0-1 0 0 0,1 1 0 0 0,-1-1 0 0 0,-1 1 0 0 0,1 0 0 0 0,0 0 0 0 0,-1 0 0 0 0,0 1 0 0 0,0-1 0 0 0,0 1 0 0 0,-1-1 0 0 0,1 1 0 0 0,0 5 0 0 0,0 1 0 0 0,-2 0 0 0 0,1 0 0 0 0,-1 0-1 0 0,-1 0 1 0 0,0 0 0 0 0,0 0 0 0 0,-1 0 0 0 0,-1-1 0 0 0,1 1-1 0 0,-2-1 1 0 0,0 1 0 0 0,0-1 0 0 0,-6 10 0 0 0,-10 15 173 0 0,-2 0 0 0 0,-30 37 0 0 0,34-48-24 0 0,-17 20-13 0 0,-1-3 0 0 0,-2-1-1 0 0,-2-2 1 0 0,-1-1 0 0 0,-60 39-1 0 0,79-63-90 0 0,19-9-29 0 0,0-2 5 0 0,-17 3-19 0 0,7-3-17 0 0,3-1-13 0 0,7 0-164 0 0,6-3-1293 0 0,9-7 618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28 2303 0 0,'3'-1'167'0'0,"32"-9"37"0"0,-7 1 3225 0 0,-18 4-2062 0 0,-3 3 3794 0 0,-11 16-4485 0 0,3-12-539 0 0,-1 1 0 0 0,1 0 0 0 0,-1-1 0 0 0,0 1 0 0 0,0-1 0 0 0,0 0 0 0 0,0 1 0 0 0,0-1 0 0 0,0 0-1 0 0,0 0 1 0 0,-1 0 0 0 0,1-1 0 0 0,-6 4 0 0 0,-6 2 451 0 0,-22 8 1 0 0,21-8-113 0 0,-22 11-122 0 0,1 1 1 0 0,-49 37 0 0 0,37-26-344 0 0,25-17-11 0 0,-21 17-1 0 0,12-9 1 0 0,19-14 0 0 0,7-3 0 0 0,8-2 0 0 0,9-1 0 0 0,-11-1 0 0 0,19-2 7 0 0,-1-1 0 0 0,0-1 0 0 0,25-8 0 0 0,-21 6 41 0 0,36-7 1 0 0,-51 12-24 0 0,1 1-1 0 0,-1-1 1 0 0,0 2-1 0 0,0-1 1 0 0,1 0 0 0 0,-1 1-1 0 0,0 1 1 0 0,0-1-1 0 0,8 4 1 0 0,-6-2 30 0 0,-4-2-29 0 0,0 1-1 0 0,0 0 1 0 0,0 0-1 0 0,0 0 1 0 0,-1 0-1 0 0,1 1 1 0 0,-1-1-1 0 0,0 1 1 0 0,0 1-1 0 0,0-1 1 0 0,0 0-1 0 0,0 1 1 0 0,-1 0-1 0 0,1 0 1 0 0,-1 0-1 0 0,0 0 1 0 0,0 0-1 0 0,-1 1 1 0 0,4 7-1 0 0,-3-8-22 0 0,-2-1-7 0 0,0 16 80 0 0,-2-17-63 0 0,1 0 0 0 0,0 0 0 0 0,-1 1 0 0 0,1-1 1 0 0,-1 0-1 0 0,0 0 0 0 0,1 0 0 0 0,-1-1 0 0 0,0 1 0 0 0,0 0 0 0 0,-1 0 0 0 0,-1 3 1 0 0,-18 15 136 0 0,5-8-5 0 0,0-1 0 0 0,-1 0 0 0 0,0-1 0 0 0,-1-1 0 0 0,-31 11-1 0 0,-98 22-80 0 0,24-8 23 0 0,81-21-163 0 0,40-13-46 0 0,4-1-38 0 0,-1 1 129 0 0,1-1-1 0 0,-1 0 1 0 0,0 0 0 0 0,1 0-1 0 0,-1 0 1 0 0,0 0-1 0 0,0 0 1 0 0,2-3 0 0 0,3-1-59 0 0,13-9-320 0 0,23-11 1 0 0,-36 21 294 0 0,-4 3-93 0 0,11-4-1240 0 0,-12 4 1334 0 0,0 1-1 0 0,0 0 1 0 0,0 0-1 0 0,0 0 0 0 0,0 0 1 0 0,0 0-1 0 0,0 0 1 0 0,0 0-1 0 0,0 0 1 0 0,0 0-1 0 0,2 1 1 0 0,-2-1-152 0 0,3 1-171 0 0,10 3-2432 0 0,-1 2-1705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59:5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35 3223 0 0,'2'-1'240'0'0,"4"-7"90"0"0,-5 7 1123 0 0,-1 0-1199 0 0,0 1-1 0 0,0-1 0 0 0,0 1 1 0 0,0 0-1 0 0,0-1 1 0 0,0 1-1 0 0,0-1 1 0 0,0 1-1 0 0,0 0 0 0 0,0-1 1 0 0,-1 1-1 0 0,1-1 1 0 0,0 1-1 0 0,0 0 1 0 0,0-1-1 0 0,-1 1 0 0 0,1 0 1 0 0,0-1-1 0 0,0 1 1 0 0,-1 0-1 0 0,1 0 1 0 0,0-1-1 0 0,-1 1 0 0 0,1 0 1 0 0,-1-1-1 0 0,-11 0 1298 0 0,-12 8-1019 0 0,13 0-20 0 0,-1-1 0 0 0,1 2 0 0 0,0 0 0 0 0,-19 17 0 0 0,19-13-395 0 0,0 2 0 0 0,0-1 0 0 0,2 1 0 0 0,-12 21 0 0 0,16-28-117 0 0,4-4 0 0 0,-1 0 0 0 0,0 1 0 0 0,1-1 0 0 0,0 0 0 0 0,0 1 0 0 0,0-1 0 0 0,0 1 0 0 0,0 5 0 0 0,0-3 37 0 0,0-1-1 0 0,0 1 1 0 0,1-1-1 0 0,0 1 1 0 0,0-1-1 0 0,0 1 1 0 0,1-1-1 0 0,0 0 1 0 0,0 1-1 0 0,0-1 1 0 0,1 0-1 0 0,0 1 1 0 0,0-1-1 0 0,0 0 1 0 0,3 5-1 0 0,-3-8-3 0 0,-1-1 0 0 0,1 1 0 0 0,-1 0 0 0 0,1-1 0 0 0,0 1 0 0 0,-1-1-1 0 0,1 1 1 0 0,0-1 0 0 0,0 0 0 0 0,0 0 0 0 0,0 0 0 0 0,0 0 0 0 0,0 0 0 0 0,1 0 0 0 0,-1-1-1 0 0,0 1 1 0 0,4 0 0 0 0,1 0 96 0 0,0-1 0 0 0,0 0 0 0 0,0 0-1 0 0,9-1 1 0 0,12-3 284 0 0,0-1-1 0 0,-1-1 1 0 0,45-15-1 0 0,-60 16-382 0 0,-1 0 0 0 0,1 0 0 0 0,-1-1 0 0 0,-1 0 0 0 0,1-1 0 0 0,-1 0 0 0 0,0-1 0 0 0,-1 0 0 0 0,1-1 0 0 0,13-16 0 0 0,-21 21-27 0 0,0 2 4 0 0,0 0 0 0 0,-1 0 0 0 0,0 0-1 0 0,1 0 1 0 0,-1 0 0 0 0,0-1 0 0 0,1-2 0 0 0,-1 0-5 0 0,0 0 1 0 0,-1 0-1 0 0,1 0 0 0 0,-1 0 1 0 0,-1-8-1 0 0,0 7-7 0 0,0 0-1 0 0,0 0 0 0 0,-1 0 1 0 0,0 0-1 0 0,0 1 0 0 0,0-1 1 0 0,-1 1-1 0 0,0 0 1 0 0,0 0-1 0 0,0 0 0 0 0,-1 0 1 0 0,1 0-1 0 0,-1 0 0 0 0,0 1 1 0 0,-1 0-1 0 0,1 0 1 0 0,-1 0-1 0 0,-8-5 0 0 0,8 5-49 0 0,-1 1 0 0 0,1 0 0 0 0,-1 0 0 0 0,0 0 1 0 0,0 0-1 0 0,-1 1 0 0 0,1 0 0 0 0,0 1 0 0 0,-1-1 0 0 0,1 1 0 0 0,-1 0 0 0 0,1 1 0 0 0,-1-1 0 0 0,1 1 0 0 0,-1 1 0 0 0,0-1 0 0 0,-6 3 0 0 0,9-2-149 0 0,-1 1-1 0 0,1 0 1 0 0,0 0-1 0 0,1 0 1 0 0,-1 1-1 0 0,0 0 1 0 0,1-1-1 0 0,-1 1 0 0 0,-4 6 1 0 0,7-8 144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37 5063 0 0,'6'-5'219'0'0,"1"1"-1"0"0,-1 0 0 0 0,1 1 0 0 0,11-5 1 0 0,-9 5 1363 0 0,1 0 1 0 0,19-3 5516 0 0,-31 7-6727 0 0,-4 4-122 0 0,0 0 0 0 0,0-1-1 0 0,0 0 1 0 0,0 0 0 0 0,-1 0 0 0 0,0-1-1 0 0,-9 3 1 0 0,-56 17 545 0 0,46-16-636 0 0,-96 25-36 0 0,0-4 0 0 0,-2-6 0 0 0,-159 7 0 0 0,199-27 135 0 0,-155-18 0 0 0,174 11 214 0 0,63 5-265 0 0,4 1-123 0 0,11 4-35 0 0,-1 1 0 0 0,0 1 0 0 0,0 0 1 0 0,-1 1-1 0 0,0 0 0 0 0,0 0 0 0 0,-1 1 1 0 0,0 1-1 0 0,-1 0 0 0 0,16 20 0 0 0,-4 1-49 0 0,-2 1 0 0 0,24 52 0 0 0,65 140 0 0 0,-103-214 0 0 0,-2-3 0 0 0,1-1 0 0 0,1 1 0 0 0,-1-1 0 0 0,1 0 0 0 0,0 0 0 0 0,0 0 0 0 0,12 9 0 0 0,-5-4 0 0 0,-2 0 0 0 0,-6 3 0 0 0,-6 0 0 0 0,-4 1 0 0 0,-1-2 0 0 0,2-3 13 0 0,5-8 678 0 0,0-5-620 0 0,1 1-1 0 0,-1 0 0 0 0,1 0 1 0 0,0 0-1 0 0,0 0 1 0 0,0-1-1 0 0,1 1 1 0 0,1-3-1 0 0,3-3 79 0 0,16-36 72 0 0,-1-1 0 0 0,-3 0 0 0 0,-1-1 0 0 0,14-66 0 0 0,-25 84-224 0 0,0 0 1 0 0,2 1-1 0 0,1 0 0 0 0,1 1 1 0 0,16-30-1 0 0,-23 51-14 0 0,1 0 0 0 0,0 1 0 0 0,0-1-1 0 0,0 1 1 0 0,0 0 0 0 0,1 0 0 0 0,-1 1 0 0 0,1-1-1 0 0,7-3 1 0 0,2 2-42 0 0,-7 3 9 0 0,-1 1 0 0 0,1 0 0 0 0,-1 0 0 0 0,1 0 0 0 0,-1 1-1 0 0,1 0 1 0 0,7 1 0 0 0,-11 0-94 0 0,-3 1-1631 0 0,1-1 1678 0 0,-1 0-1 0 0,0 1 0 0 0,1-1 0 0 0,-1 0 0 0 0,0 1 0 0 0,0-1 0 0 0,0 0 0 0 0,0 0 0 0 0,0 1 0 0 0,0-1 0 0 0,0 0 1 0 0,-1 0-1 0 0,1 1 0 0 0,0-1 0 0 0,-1 0 0 0 0,1 0 0 0 0,-1 1 0 0 0,1-1 0 0 0,-1 0 0 0 0,1 0 0 0 0,-1 0 0 0 0,-1 1 1 0 0,-12 13-4799 0 0,-5-2-1534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55 4319 0 0,'0'0'198'0'0,"2"-2"-17"0"0,89-46 4984 0 0,-79 43 2516 0 0,-14 10-7114 0 0,0-1-460 0 0,-1-1-1 0 0,1 1 0 0 0,-1-1 1 0 0,1 0-1 0 0,-1 0 1 0 0,0 0-1 0 0,-1-1 0 0 0,1 1 1 0 0,-7 3-1 0 0,-98 67 430 0 0,-85 43-536 0 0,182-108 0 0 0,8-4 0 0 0,6-2 0 0 0,7-3 0 0 0,-10 1 0 0 0,60-11 0 0 0,-38 6 0 0 0,1 2 0 0 0,38-3 0 0 0,-35 8 0 0 0,-1 0 0 0 0,1 2 0 0 0,38 10 0 0 0,-44-9 0 0 0,-5-1 0 0 0,-1 3 0 0 0,-2 2 0 0 0,-5 4 0 0 0,-6 0 0 0 0,-2-10 8 0 0,0-1-1 0 0,0 1 0 0 0,0 0 1 0 0,-1-1-1 0 0,1 0 0 0 0,0 1 1 0 0,-1-1-1 0 0,0 0 0 0 0,0 0 1 0 0,0 0-1 0 0,0 0 0 0 0,0 0 1 0 0,-4 3-1 0 0,-2 1 43 0 0,0-1 0 0 0,-15 7 1 0 0,-41 16 46 0 0,-131 39 0 0 0,160-55-97 0 0,10-4 0 0 0,-26 4 0 0 0,41-10 11 0 0,9-2-7 0 0,1 0 0 0 0,-1-1 0 0 0,1 1 0 0 0,0 0 0 0 0,-1-1 0 0 0,1 1 0 0 0,0 0 0 0 0,-1-1 0 0 0,1 1 0 0 0,0-1 0 0 0,0 1 0 0 0,-1-1 0 0 0,1 1 1 0 0,0 0-1 0 0,0-1 0 0 0,0 1 0 0 0,-1-1 0 0 0,1 1 0 0 0,0-1 0 0 0,0 1 0 0 0,0-1 0 0 0,0 1 0 0 0,0-1 0 0 0,0 1 0 0 0,0-1 0 0 0,0 1 0 0 0,0-1 0 0 0,4-33-176 0 0,-4 32 76 0 0,-2 3-370 0 0,-7 4 452 0 0,3 3 4 0 0,4-4-33 0 0,3 7 32 0 0,0-9-53 0 0,0 0 1 0 0,0-1-1 0 0,1 1 0 0 0,-1 0 0 0 0,1-1 1 0 0,-1 1-1 0 0,1 0 0 0 0,0-1 0 0 0,-1 0 1 0 0,1 1-1 0 0,0-1 0 0 0,0 0 0 0 0,0 0 1 0 0,0 0-1 0 0,4 1 0 0 0,-4-1-721 0 0,1-2-1039 0 0,10-2-3995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146 498 13823 0 0,'-12'11'1017'0'0,"1"0"-1"0"0,0 1 0 0 0,-12 17 1 0 0,21-25-220 0 0,1 5-505 0 0,1-9-284 0 0,0 1 0 0 0,0 0 0 0 0,0-1-1 0 0,0 1 1 0 0,0-1 0 0 0,0 1 0 0 0,1-1 0 0 0,-1 1 0 0 0,0 0 0 0 0,0-1 0 0 0,0 1-1 0 0,1-1 1 0 0,-1 1 0 0 0,0-1 0 0 0,0 1 0 0 0,1-1 0 0 0,-1 1 0 0 0,1-1 0 0 0,-1 1 0 0 0,0-1-1 0 0,1 0 1 0 0,-1 1 0 0 0,1-1 0 0 0,-1 0 0 0 0,1 1 0 0 0,-1-1 0 0 0,1 0 0 0 0,-1 1 0 0 0,1-1-1 0 0,-1 0 1 0 0,1 0 0 0 0,0 0 0 0 0,0 0 0 0 0,20 2 193 0 0,-12-3-164 0 0,-1-1 1 0 0,0 0-1 0 0,1-1 0 0 0,-1 0 1 0 0,0 0-1 0 0,0-1 0 0 0,-1 0 0 0 0,1 0 1 0 0,11-9-1 0 0,3-4 32 0 0,33-32 1 0 0,-23 14 97 0 0,40-53-1 0 0,4-7 8 0 0,-65 83-151 0 0,-1 1-1 0 0,-1-1 1 0 0,0 0 0 0 0,-1-1-1 0 0,0 0 1 0 0,-1-1 0 0 0,8-18-1 0 0,-12 22-41 0 0,0 3-40 0 0,0 0 0 0 0,-1 0 0 0 0,0 0 0 0 0,-1 0 0 0 0,1 0 0 0 0,-1 0 1 0 0,-1-1-1 0 0,0 1 0 0 0,0 0 0 0 0,0 0 0 0 0,-1-1 0 0 0,1 1 0 0 0,-4-8 0 0 0,2 4-31 0 0,0 7 22 0 0,1 3 67 0 0,1 0 0 0 0,-1 1 0 0 0,0-1 0 0 0,1 0 0 0 0,-1 0 0 0 0,0 0 1 0 0,0 1-1 0 0,0-1 0 0 0,1 0 0 0 0,-1 1 0 0 0,0-1 0 0 0,0 1 0 0 0,0-1 1 0 0,-1 0-1 0 0,-2 1 0 0 0,-8-4-12 0 0,9 5 4 0 0,-1-1-1 0 0,1 1 1 0 0,-1 0 0 0 0,1 0 0 0 0,0 0 0 0 0,-1 1 0 0 0,1-1-1 0 0,0 1 1 0 0,0-1 0 0 0,0 1 0 0 0,-5 4 0 0 0,-1 1 2 0 0,0 0 0 0 0,-10 13 0 0 0,-78 94-55 0 0,28-32 75 0 0,53-64-7 0 0,-31 36 288 0 0,2 2 1 0 0,-47 74 0 0 0,81-111-120 0 0,1 0 0 0 0,0 0 1 0 0,2 1-1 0 0,0 0 0 0 0,1 1 0 0 0,1 0 1 0 0,1 0-1 0 0,1 0 0 0 0,0 1 1 0 0,2-1-1 0 0,1 42 0 0 0,1-52-103 0 0,2 0 0 0 0,-1-1 0 0 0,1 1 0 0 0,1-1-1 0 0,0 0 1 0 0,0 1 0 0 0,1-1 0 0 0,1-1 0 0 0,7 15 0 0 0,-6-16-10 0 0,-1 0 0 0 0,1-1 0 0 0,0 0 0 0 0,1 0 0 0 0,0-1 0 0 0,0 0 0 0 0,0 0 1 0 0,0-1-1 0 0,1 0 0 0 0,0 0 0 0 0,11 5 0 0 0,4 0-3 0 0,1 0 1 0 0,0-1-1 0 0,0-2 0 0 0,1 0 1 0 0,0-2-1 0 0,0 0 0 0 0,0-2 1 0 0,1-1-1 0 0,-1-1 0 0 0,1-1 1 0 0,27-4-1 0 0,-39 2-166 0 0,0 0 0 0 0,0-1 0 0 0,-1 0-1 0 0,22-9 1 0 0,-33 12 38 0 0,-1-1 1 0 0,0 0-1 0 0,0 0 0 0 0,0 0 1 0 0,0 0-1 0 0,0 0 0 0 0,0 0 1 0 0,0 0-1 0 0,0 0 0 0 0,0 0 1 0 0,0 0-1 0 0,-1 0 0 0 0,1-1 1 0 0,0 1-1 0 0,-1 0 0 0 0,1-3 1 0 0,4-19-1597 0 0,-3-19-1959 0 0,-2 16 1768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1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 13759 0 0,'-13'-3'307'0'0,"0"1"0"0"0,0 1-1 0 0,0 0 1 0 0,-18 1-1 0 0,26 0-187 0 0,-1 1-1 0 0,0 0 1 0 0,1 0-1 0 0,-1 0 1 0 0,1 0-1 0 0,-1 1 1 0 0,1 0-1 0 0,0 0 1 0 0,-1 1-1 0 0,1-1 1 0 0,0 1-1 0 0,-6 5 1 0 0,10-7-71 0 0,-1 1 0 0 0,1 0 0 0 0,-1-1 1 0 0,1 1-1 0 0,-1 0 0 0 0,1 0 0 0 0,0 0 1 0 0,0 0-1 0 0,0 0 0 0 0,0 0 1 0 0,1 0-1 0 0,-1 0 0 0 0,0 1 0 0 0,1-1 1 0 0,-1 0-1 0 0,1 0 0 0 0,0 0 0 0 0,0 1 1 0 0,0-1-1 0 0,0 0 0 0 0,0 0 0 0 0,0 1 1 0 0,1-1-1 0 0,-1 0 0 0 0,1 0 0 0 0,0 0 1 0 0,-1 1-1 0 0,1-1 0 0 0,0 0 1 0 0,2 3-1 0 0,2 4 45 0 0,1 0 0 0 0,0 0 0 0 0,0 0 0 0 0,1-1 0 0 0,8 8 0 0 0,24 23 255 0 0,3-2 0 0 0,63 45 0 0 0,102 49 258 0 0,-74-46-5 0 0,-112-70-448 0 0,-1 2 0 0 0,0 0 1 0 0,-2 1-1 0 0,18 20 1 0 0,-30-30-126 0 0,0-1 0 0 0,-1 1 0 0 0,0 0 1 0 0,0 1-1 0 0,-1-1 0 0 0,0 1 0 0 0,0 0 1 0 0,-1 0-1 0 0,0 0 0 0 0,-1 1 0 0 0,0-1 1 0 0,-1 1-1 0 0,0-1 0 0 0,0 1 0 0 0,-1-1 1 0 0,0 1-1 0 0,0 0 0 0 0,-1-1 0 0 0,-1 1 1 0 0,1-1-1 0 0,-2 0 0 0 0,1 1 0 0 0,-1-1 1 0 0,-1 0-1 0 0,-6 13 0 0 0,-6 6 34 0 0,0-1 0 0 0,-2 0-1 0 0,-1-2 1 0 0,-25 28 0 0 0,-96 85 65 0 0,-2-12-40 0 0,110-98-74 0 0,0-1 75 0 0,-58 37 0 0 0,72-56-99 0 0,16-8-182 0 0,13-12-1615 0 0,2-2 747 0 0,3-3-10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0,'0'2'8988'0'0,"2"34"-4579"0"0,-1-31-4222 0 0,0 0 1 0 0,1 0 0 0 0,-1 0-1 0 0,1 0 1 0 0,0 0 0 0 0,0 0-1 0 0,1-1 1 0 0,-1 1 0 0 0,1-1-1 0 0,0 1 1 0 0,0-1 0 0 0,1 0 0 0 0,5 5-1 0 0,65 58 1032 0 0,-12-12-670 0 0,-41-37-420 0 0,35 23 0 0 0,-33-25-63 0 0,-3 4 10 0 0,-7-7-11 0 0,-8-9-62 0 0,1-2 47 0 0,26 9-609 0 0,-30-11 368 0 0,1 0 0 0 0,-1 0 1 0 0,0 0-1 0 0,1-1 1 0 0,-1 1-1 0 0,1 0 0 0 0,2-2 1 0 0,-2 1 18 0 0,20-8-1916 0 0,-21 8 1170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1375 0 0,'0'0'12368'0'0,"-2"3"-11808"0"0,-8 12-32 0 0,-1 0 0 0 0,-1-1 0 0 0,0 0 0 0 0,-20 16 0 0 0,-63 46 327 0 0,17-14-695 0 0,57-44-70 0 0,-33 37 1 0 0,46-45-12 0 0,1-1 1 0 0,0 1-1 0 0,1 1 1 0 0,0-1-1 0 0,0 1 1 0 0,-6 20-1 0 0,2-10 60 0 0,9-19-80 0 0,0-1-57 0 0,1-1-4 0 0,0 1-1 0 0,-1-1 0 0 0,1 1 1 0 0,0-1-1 0 0,-1 0 1 0 0,1 1-1 0 0,0-1 1 0 0,-1 1-1 0 0,1-1 1 0 0,-1 0-1 0 0,1 1 1 0 0,-1-1-1 0 0,1 0 0 0 0,-1 0 1 0 0,1 1-1 0 0,-1-1 1 0 0,1 0-1 0 0,-1 0 1 0 0,1 0-1 0 0,-1 0 1 0 0,1 0-1 0 0,-1 0 1 0 0,0 0-1 0 0,1 0 0 0 0,-1 0 1 0 0,0 0-1 0 0,-7 0-484 0 0,20-12-142 0 0,0 1-826 0 0,4 0-4417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6911 0 0,'0'0'3488'0'0,"3"0"-1960"0"0,4 1-1074 0 0,0-1-1 0 0,1-1 1 0 0,-1 1-1 0 0,0-1 1 0 0,0 0-1 0 0,8-3 1 0 0,47-16 740 0 0,-19 5-347 0 0,-11 6-259 0 0,122-39 1000 0 0,-116 35-1548 0 0,-33 11-165 0 0,9-3-27 0 0,-6 5-3237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66 1375 0 0,'-2'1'107'0'0,"-4"1"30"0"0,-38 18 4745 0 0,23-2 7064 0 0,11-13-7290 0 0,51-11-4328 0 0,53-16 1 0 0,-28 5-263 0 0,-51 14-51 0 0,18-4-42 0 0,0-1 0 0 0,34-14 0 0 0,-19 6-1348 0 0,-15 7-2688 0 0,-30 8 3367 0 0,-1 1-931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13823 0 0,'0'0'4767'0'0,"0"3"-4534"0"0,-1 8-136 0 0,0 0 1 0 0,-1 0-1 0 0,0-1 0 0 0,0 1 0 0 0,-1 0 0 0 0,-1-1 1 0 0,0 0-1 0 0,0 1 0 0 0,-1-1 0 0 0,0-1 0 0 0,-13 19 1 0 0,-8 5-36 0 0,-55 56 0 0 0,32-38 53 0 0,36-38-105 0 0,8-8-8 0 0,0 1 0 0 0,1-1-1 0 0,-1 1 1 0 0,1 0 0 0 0,-7 13 0 0 0,11-19 0 0 0,0 1 1 0 0,0-1-1 0 0,1 1 1 0 0,-1-1-1 0 0,0 0 1 0 0,1 1-1 0 0,-1-1 0 0 0,0 1 1 0 0,1-1-1 0 0,-1 1 1 0 0,0-1-1 0 0,1 0 1 0 0,-1 1-1 0 0,0-1 1 0 0,1 0-1 0 0,-1 0 0 0 0,1 1 1 0 0,-1-1-1 0 0,1 0 1 0 0,-1 0-1 0 0,1 0 1 0 0,-1 1-1 0 0,1-1 1 0 0,0 0-1 0 0,-1 0 1 0 0,3 1 2 0 0,-1-1-1 0 0,1 1 1 0 0,0-1 0 0 0,0 0 0 0 0,-1 0 0 0 0,1 0-1 0 0,0 0 1 0 0,0 0 0 0 0,-1 0 0 0 0,1-1-1 0 0,0 0 1 0 0,-1 1 0 0 0,1-1 0 0 0,2-1 0 0 0,7-3 21 0 0,20-12 1 0 0,-12 5 19 0 0,29-14 33 0 0,-25 12 117 0 0,0 2 0 0 0,26-9-1 0 0,-48 20-175 0 0,8-3 177 0 0,0 0 1 0 0,1 1-1 0 0,0 1 0 0 0,0-1 0 0 0,0 2 0 0 0,11-1 0 0 0,-7 2-157 0 0,-3 3-60 0 0,2 2-184 0 0,-12-4 43 0 0,1 0-242 0 0,6 4-107 0 0,-6-4-24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5063 0 0,'0'0'11224'0'0,"-3"1"-10612"0"0,-3 1-424 0 0,1 0 0 0 0,-1 1 0 0 0,0-1 0 0 0,1 1 0 0 0,-1 1 0 0 0,1-1 0 0 0,0 1 1 0 0,0-1-1 0 0,0 2 0 0 0,1-1 0 0 0,-1 0 0 0 0,1 1 0 0 0,-5 6 0 0 0,-4 9 215 0 0,-1 0 0 0 0,-11 25 1 0 0,-17 35 116 0 0,4 2 1 0 0,-52 165-1 0 0,70-165-277 0 0,11-40-83 0 0,-17 49 0 0 0,23-87-118 0 0,-2 7-31 0 0,0-1-43 0 0,4-8-133 0 0,15 0-3102 0 0,-2-6-237 0 0,-9 3 1512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30 6911 0 0,'25'-17'715'0'0,"0"5"9074"0"0,-27 12-9438 0 0,-6 0-248 0 0,1 1 1 0 0,-1 0-1 0 0,1 1 1 0 0,0 0-1 0 0,0 0 1 0 0,0 0-1 0 0,0 1 1 0 0,0 0-1 0 0,-7 5 1 0 0,-62 42 393 0 0,44-28-398 0 0,-123 94-22 0 0,18-11-69 0 0,19-35 45 0 0,59-37-42 0 0,58-33-9 0 0,0 0 0 0 0,1 1 0 0 0,-1-1-1 0 0,0 1 1 0 0,0 0 0 0 0,0-1 0 0 0,1 1 0 0 0,-1-1 0 0 0,0 1 0 0 0,0 0 0 0 0,1 0 0 0 0,-1-1 0 0 0,0 3 0 0 0,1-3-5 0 0,0 1 1 0 0,0 0-1 0 0,0-1 1 0 0,0 1 0 0 0,1 0-1 0 0,-1 0 1 0 0,0-1 0 0 0,0 1-1 0 0,1 0 1 0 0,-1-1 0 0 0,0 1-1 0 0,1 0 1 0 0,-1-1 0 0 0,1 1-1 0 0,-1-1 1 0 0,1 1-1 0 0,-1-1 1 0 0,1 1 0 0 0,-1-1-1 0 0,1 1 1 0 0,-1-1 0 0 0,1 1-1 0 0,0-1 1 0 0,-1 0 0 0 0,1 1-1 0 0,0-1 1 0 0,-1 0-1 0 0,1 0 1 0 0,0 0 0 0 0,0 1-1 0 0,0-1 1 0 0,27 6-86 0 0,20-3-107 0 0,66-4 1 0 0,-34-1 97 0 0,0 4 61 0 0,93-5-36 0 0,-166 2 72 0 0,1 1 0 0 0,-1 0 0 0 0,0 0 0 0 0,0 1 0 0 0,13 2 0 0 0,-4 3 0 0 0,-2 4 0 0 0,-11-6 15 0 0,0-1-1 0 0,0 1 1 0 0,0 0 0 0 0,0 1-1 0 0,-1-1 1 0 0,0 0 0 0 0,0 1-1 0 0,0-1 1 0 0,0 1 0 0 0,-1 0-1 0 0,1-1 1 0 0,-1 1 0 0 0,0 8-1 0 0,0-6 38 0 0,-1 1-1 0 0,-1-1 1 0 0,1 0-1 0 0,-1 1 1 0 0,-1-1 0 0 0,1 0-1 0 0,-1 0 1 0 0,-4 10-1 0 0,1-5 22 0 0,-1-1-1 0 0,0 0 1 0 0,0 0 0 0 0,-1 0-1 0 0,0-1 1 0 0,-1 0 0 0 0,0-1-1 0 0,-1 1 1 0 0,0-2 0 0 0,-15 12-1 0 0,-310 197 2135 0 0,325-212-2199 0 0,-1-1 0 0 0,1 0 0 0 0,-1-1 0 0 0,0 0 0 0 0,0-1 1 0 0,0 1-1 0 0,0-2 0 0 0,0 0 0 0 0,-1 0 0 0 0,1-1 0 0 0,-13-1 0 0 0,15 0 6 0 0,0 0 0 0 0,1 0-1 0 0,-1-1 1 0 0,0 0-1 0 0,1-1 1 0 0,-1 1-1 0 0,1-1 1 0 0,-1-1 0 0 0,1 0-1 0 0,0 0 1 0 0,1 0-1 0 0,-1-1 1 0 0,1 1 0 0 0,-11-12-1 0 0,-6-11 134 0 0,-36-54-1 0 0,51 70-135 0 0,-1 6-11 0 0,8 5-1 0 0,1 0 0 0 0,-1 0 0 0 0,1 0 0 0 0,-1 0 0 0 0,1 0-1 0 0,-1 0 1 0 0,1 0 0 0 0,-1 0 0 0 0,1 0 0 0 0,-1 0 0 0 0,1 0 0 0 0,0 0 0 0 0,-1 1-1 0 0,1-1 1 0 0,-1 0 0 0 0,1 0 0 0 0,-1 1 0 0 0,0-1 0 0 0,0 2-17 0 0,-1 0 1 0 0,1 0 0 0 0,0 0-1 0 0,0 0 1 0 0,0 0-1 0 0,0 1 1 0 0,0-1 0 0 0,0 0-1 0 0,1 0 1 0 0,-1 1-1 0 0,1-1 1 0 0,-1 0 0 0 0,1 1-1 0 0,0-1 1 0 0,0 4-1 0 0,0 1-103 0 0,1 1 0 0 0,-1-1-1 0 0,4 13 1 0 0,-2-12-251 0 0,0 0 0 0 0,1-1 0 0 0,5 10 1 0 0,7 8-4934 0 0,1-4-1374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12031 0 0,'0'0'554'0'0,"-1"-1"-17"0"0,-5-2 3358 0 0,0 13-3170 0 0,6-9-694 0 0,-1 0 0 0 0,1 0 1 0 0,0 0-1 0 0,-1-1 0 0 0,1 1 0 0 0,0 0 0 0 0,0 0 1 0 0,0 0-1 0 0,0 0 0 0 0,0-1 0 0 0,0 1 1 0 0,0 0-1 0 0,0 0 0 0 0,0 0 0 0 0,1 0 1 0 0,-1-1-1 0 0,0 1 0 0 0,1 1 0 0 0,0 1 75 0 0,1 8 89 0 0,1-1 0 0 0,0 0 1 0 0,0 0-1 0 0,1 0 0 0 0,1 0 1 0 0,6 10-1 0 0,36 51 434 0 0,-33-54-447 0 0,1 0 0 0 0,27 23 0 0 0,-17-18-64 0 0,-15-14-132 0 0,0 0 0 0 0,1-1 0 0 0,13 7 0 0 0,-22-12-22 0 0,0-2-275 0 0,0 1 1 0 0,0-1-1 0 0,0 0 1 0 0,0 1-1 0 0,0-1 1 0 0,0 0-1 0 0,0 0 1 0 0,1 0-1 0 0,-1 0 1 0 0,0-1 0 0 0,0 1-1 0 0,0-1 1 0 0,0 1-1 0 0,4-2 1 0 0,-3 1-1203 0 0,17-6-4871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0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4143 0 0,'3'1'8499'0'0,"10"3"-3474"0"0,-11-3-4191 0 0,-1 0-726 0 0,1 0 1 0 0,-1 0 0 0 0,0 0 0 0 0,0 0 0 0 0,0 1 0 0 0,0-1-1 0 0,0 0 1 0 0,0 0 0 0 0,0 1 0 0 0,0-1 0 0 0,0 0 0 0 0,-1 1-1 0 0,1-1 1 0 0,-1 1 0 0 0,1-1 0 0 0,-1 0 0 0 0,1 1 0 0 0,-1 0-1 0 0,0-1 1 0 0,0 1 0 0 0,0-1 0 0 0,0 1 0 0 0,0 1 0 0 0,0 2-42 0 0,-1-1 1 0 0,0 0-1 0 0,-1 0 1 0 0,1 1-1 0 0,-1-1 1 0 0,0 0-1 0 0,-4 7 1 0 0,-9 13 3 0 0,-2-1 1 0 0,0 0 0 0 0,-2-1-1 0 0,-39 37 1 0 0,-97 63-457 0 0,133-106 250 0 0,-27 13 1 0 0,41-24 112 0 0,-1-1 1 0 0,0 0 0 0 0,0 0-1 0 0,-1-1 1 0 0,1-1 0 0 0,-15 3-1 0 0,9-5 22 0 0,14 0 0 0 0,-1 0 0 0 0,1 0 0 0 0,-1-1 0 0 0,0 1 0 0 0,1-1 0 0 0,-1 1 0 0 0,1-1 0 0 0,-1 0 0 0 0,1 0 0 0 0,-1 1 0 0 0,1-1 0 0 0,0 0 0 0 0,-3-2 0 0 0,-2-7-13 0 0,6 9 6 0 0,0-1 0 0 0,0 1 0 0 0,-1 0 0 0 0,1-1 0 0 0,0 1 0 0 0,0 0 0 0 0,0 0 0 0 0,1-1 0 0 0,-1 1 1 0 0,0 0-1 0 0,0-1 0 0 0,2-1 0 0 0,17-29-191 0 0,-17 27 166 0 0,15-14-88 0 0,-15 17 181 0 0,0 0-1 0 0,0 0 1 0 0,0 0 0 0 0,0 1-1 0 0,0-1 1 0 0,1 1 0 0 0,2-2-1 0 0,-3 3 84 0 0,0 0-1 0 0,1 0-107 0 0,0 0 1 0 0,1 1-1 0 0,-1-1 1 0 0,0 1-1 0 0,0 0 0 0 0,0 0 1 0 0,0 0-1 0 0,0 0 1 0 0,0 0-1 0 0,-1 1 1 0 0,1-1-1 0 0,0 1 0 0 0,-1 0 1 0 0,1 0-1 0 0,-1 0 1 0 0,0 0-1 0 0,1 0 1 0 0,-1 1-1 0 0,0-1 0 0 0,0 1 1 0 0,2 3-1 0 0,-1-1 6 0 0,0 1-1 0 0,0 0 1 0 0,0 0 0 0 0,-1 0-1 0 0,0 0 1 0 0,0 1-1 0 0,-1-1 1 0 0,1 0 0 0 0,0 13-1 0 0,-3 26 48 0 0,-2-1 1 0 0,-1 0-1 0 0,-12 49 0 0 0,7-44-2 0 0,1 0-1 0 0,0 56 0 0 0,8-103-202 0 0,0 0 1 0 0,0 0-1 0 0,0 0 1 0 0,0 0-1 0 0,0 0 0 0 0,1 0 1 0 0,-1 0-1 0 0,1 0 0 0 0,0 3 1 0 0,-2-1-1222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35 3223 0 0,'0'0'143'0'0,"-2"0"-3"0"0,0-1-104 0 0,-3 0-74 0 0,-15 12 12279 0 0,33-9-5924 0 0,-5-2-8638 0 0,32-4 3083 0 0,62-15 0 0 0,13-1-520 0 0,-99 19-394 0 0,-1 0 1 0 0,1 1-1 0 0,-1 0 0 0 0,1 1 0 0 0,21 5 1 0 0,-36-6-116 0 0,-1 0 1 0 0,1 0 0 0 0,0 0 0 0 0,-1 0 0 0 0,1 1 0 0 0,-1-1-1 0 0,1 0 1 0 0,0 0 0 0 0,-1 1 0 0 0,1-1 0 0 0,-1 0 0 0 0,1 1-1 0 0,-1-1 1 0 0,1 0 0 0 0,-1 1 0 0 0,1 0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1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6 103 7831 0 0,'-5'1'11800'0'0,"16"-4"-11289"0"0,1 0 0 0 0,0 0 1 0 0,16-1-1 0 0,8-2 36 0 0,295-62 1090 0 0,-309 64-1725 0 0,59-8-383 0 0,-71 11-376 0 0,0 1 1 0 0,0 1 0 0 0,13 1-1 0 0,-9 2-4205 0 0,-4 1-1372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15631 0 0,'0'0'2419'0'0,"2"-1"-1619"0"0,18-7-78 0 0,0 0 0 0 0,0 2 1 0 0,0 0-1 0 0,25-2 0 0 0,-24 5-572 0 0,1 1-1 0 0,-1 1 1 0 0,1 1-1 0 0,-1 1 1 0 0,1 1 0 0 0,-1 1-1 0 0,26 7 1 0 0,-35-7-271 0 0,0-1 1 0 0,-1 0-1 0 0,1 0 1 0 0,19 0-1 0 0,-23-3-570 0 0,-1 1 0 0 0,1-1 0 0 0,0-1-1 0 0,13-4 1 0 0,-1-1-989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79 6479 0 0,'0'0'586'0'0,"-1"-2"-486"0"0,-2-4 548 0 0,1 0 0 0 0,-1 0 0 0 0,1 0 0 0 0,0 0 0 0 0,1 0 0 0 0,-1 0 1 0 0,1-1-1 0 0,1 1 0 0 0,1-16 5706 0 0,-1 22-6263 0 0,6 14 551 0 0,4 21-745 0 0,3 15 450 0 0,27 67 0 0 0,-27-88-205 0 0,1 0 1 0 0,1-1 0 0 0,28 39 0 0 0,-37-59-149 0 0,4 8-107 0 0,2-1 1 0 0,-1-1-1 0 0,2 0 0 0 0,23 20 1 0 0,-35-33-223 0 0,0 0 1 0 0,-1-1-1 0 0,1 1 0 0 0,0-1 1 0 0,0 1-1 0 0,0-1 1 0 0,0 1-1 0 0,0-1 0 0 0,0 0 1 0 0,0 1-1 0 0,0-1 1 0 0,2 0-1 0 0,1 1-1263 0 0,12 1-4741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13935 0 0,'0'0'2379'0'0,"1"2"-1910"0"0,0 0-344 0 0,0 1 0 0 0,0-1 0 0 0,0 1 0 0 0,0 0 0 0 0,0-1 0 0 0,-1 1 0 0 0,1 0 1 0 0,-1-1-1 0 0,0 1 0 0 0,0 0 0 0 0,0 0 0 0 0,0-1 0 0 0,-1 1 0 0 0,1 0 0 0 0,-1-1 0 0 0,1 1 0 0 0,-1 0 0 0 0,0-1 0 0 0,0 1 0 0 0,0-1 0 0 0,0 1 0 0 0,-1-1 0 0 0,1 0 0 0 0,-1 0 0 0 0,1 1 0 0 0,-4 1 0 0 0,-4 8-39 0 0,-2-1-1 0 0,1 0 0 0 0,-2-1 0 0 0,-13 10 1 0 0,-54 33-105 0 0,54-38 46 0 0,-94 58-256 0 0,-103 69-315 0 0,109-47 354 0 0,124-105 328 0 0,21-19 421 0 0,43-32 1592 0 0,-74 63-2078 0 0,0 8-43 0 0,1 0 0 0 0,-2-1-1 0 0,1 1 1 0 0,-2 18-1 0 0,-10 43 1 0 0,2-10-33 0 0,2-4 3 0 0,-2 0 0 0 0,-3-1 0 0 0,-26 77 0 0 0,34-122 7 0 0,0-1 17 0 0,0 1 1 0 0,1 0-1 0 0,0 0 0 0 0,-1 14 0 0 0,4-14-120 0 0,0-9-399 0 0,3-1-1660 0 0,10 4-2857 0 0,3-4-1502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15487 0 0,'0'0'1712'0'0,"2"1"-1385"0"0,2 3-172 0 0,-1 0 1 0 0,0 0-1 0 0,0 0 1 0 0,0 0-1 0 0,0 1 1 0 0,-1-1-1 0 0,0 1 0 0 0,0-1 1 0 0,0 1-1 0 0,0 0 1 0 0,-1 0-1 0 0,0 0 1 0 0,0 0-1 0 0,0 0 1 0 0,0 0-1 0 0,-1 0 0 0 0,0 0 1 0 0,-1 6-1 0 0,1 2 73 0 0,-2 0-1 0 0,0 0 1 0 0,0 0-1 0 0,-1 0 0 0 0,-1 0 1 0 0,-5 13-1 0 0,5-15-192 0 0,0 1 0 0 0,0 0 0 0 0,1 0 0 0 0,1 0 0 0 0,0 0 0 0 0,-1 17 0 0 0,16-23-1373 0 0,-11-5 934 0 0,-1-1-1 0 0,1 0 1 0 0,0 0 0 0 0,-1 0-1 0 0,1 0 1 0 0,0 0 0 0 0,0 0-1 0 0,-1 0 1 0 0,1-1 0 0 0,-1 1-1 0 0,1-1 1 0 0,0 1 0 0 0,-1-1-1 0 0,1 0 1 0 0,2-1 0 0 0,10-8-5858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36 145 2759 0 0,'0'0'126'0'0,"-2"0"-5"0"0,-32-2 17674 0 0,36 2-17158 0 0,27-1 172 0 0,0-1 0 0 0,46-11 0 0 0,57-20-174 0 0,-107 26-468 0 0,79-25 102 0 0,30-8 261 0 0,-112 35-473 0 0,0 1 0 0 0,0 1 0 0 0,0 1 0 0 0,27 1 0 0 0,-37 2-82 0 0,-1 0-1 0 0,18 5 1 0 0,-26-5-102 0 0,6 2 272 0 0,-5-1-2441 0 0,-14 14-3927 0 0,-4-3 4536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6911 0 0,'0'0'623'0'0,"0"3"-514"0"0,-4 23 3659 0 0,-8 32-1 0 0,-12 29 486 0 0,-1 2-2799 0 0,-18 103 217 0 0,33-136-986 0 0,-5 82 1 0 0,14-126-752 0 0,1 0-1 0 0,0 0 1 0 0,1 0 0 0 0,4 20-1 0 0,-5-30-153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8287 0 0,'0'0'639'0'0,"-2"2"-415"0"0,-1 3 44 0 0,1 0 0 0 0,-1 1 0 0 0,1-1-1 0 0,0 1 1 0 0,1-1 0 0 0,-1 1 0 0 0,1-1 0 0 0,0 1 0 0 0,0 0-1 0 0,1 0 1 0 0,0 0 0 0 0,0-1 0 0 0,0 1 0 0 0,3 11 0 0 0,2 5 601 0 0,0-1 0 0 0,16 35 0 0 0,-15-40-693 0 0,6 13 735 0 0,1-1 0 0 0,34 52 0 0 0,45 44 459 0 0,-85-116-1307 0 0,1 0-1 0 0,0 0 1 0 0,0 0 0 0 0,9 6-1 0 0,-12-11-273 0 0,0 0-1 0 0,-1 0 0 0 0,1 0 1 0 0,0-1-1 0 0,1 0 1 0 0,-1 0-1 0 0,0 0 0 0 0,0-1 1 0 0,10 2-1 0 0,1-2-840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21 7367 0 0,'2'-2'568'0'0,"13"-17"9488"0"0,-16 23-6768 0 0,-1 4-5002 0 0,0 2 1896 0 0,0 0 0 0 0,-1-1 0 0 0,0 1 1 0 0,-1-1-1 0 0,0 0 0 0 0,0 0 0 0 0,-1 0 0 0 0,-8 10 1 0 0,-6 6 10 0 0,-28 29 1 0 0,33-39-131 0 0,-17 16-98 0 0,0-1-1 0 0,-3-1 1 0 0,0-2-1 0 0,-1-2 0 0 0,-2-1 1 0 0,0-2-1 0 0,-2-1 1 0 0,-81 30-1 0 0,-59 22 24 0 0,156-64-199 0 0,23-9 205 0 0,0 0 0 0 0,0 0-1 0 0,0 0 1 0 0,-1 0 0 0 0,1 0 0 0 0,0 0-1 0 0,0 0 1 0 0,0 0 0 0 0,0 0 0 0 0,0 0 0 0 0,0 0-1 0 0,0 0 1 0 0,0 0 0 0 0,0 0 0 0 0,0 0-1 0 0,-1 0 1 0 0,1 0 0 0 0,0 0 0 0 0,0 0 0 0 0,0 0-1 0 0,0 0 1 0 0,0 0 0 0 0,0 0 0 0 0,0 0-1 0 0,0 0 1 0 0,0 0 0 0 0,0 0 0 0 0,0 0-1 0 0,-1 0 1 0 0,1 0 0 0 0,0 0 0 0 0,0-1 0 0 0,0 1-1 0 0,0 0 1 0 0,0 0 0 0 0,0 0 0 0 0,0 0-1 0 0,0 0 1 0 0,0 0 0 0 0,0 0 0 0 0,0 0 0 0 0,0 0-1 0 0,0 0 1 0 0,0 0 0 0 0,0 0 0 0 0,0-1-1 0 0,0 1 1 0 0,0 0 0 0 0,0 0 0 0 0,0 0 0 0 0,0 0-1 0 0,0 0 1 0 0,0 0 0 0 0,7-9-112 0 0,-1 4 99 0 0,-2 1 10 0 0,1 0-1 0 0,0 1 0 0 0,0-1 1 0 0,8-3-1 0 0,-1 1 26 0 0,-10 5 63 0 0,0-1 9 0 0,-1 2-21 0 0,-1-1-18 0 0,1 0 0 0 0,-1 1 0 0 0,1-1 0 0 0,0 0 0 0 0,-1 1 0 0 0,1-1 0 0 0,0 1 0 0 0,-1-1 0 0 0,1 1 0 0 0,0 0 0 0 0,0-1 0 0 0,1 1 0 0 0,-1 0-43 0 0,0 0 1 0 0,0 0 0 0 0,0 0-1 0 0,0 1 1 0 0,0-1-1 0 0,0 0 1 0 0,-1 1 0 0 0,1-1-1 0 0,0 1 1 0 0,0-1-1 0 0,0 1 1 0 0,0-1 0 0 0,-1 1-1 0 0,1 0 1 0 0,0-1-1 0 0,0 1 1 0 0,0 1 0 0 0,1 0-2 0 0,0 0 0 0 0,0 0 0 0 0,0 0 0 0 0,-1 0 1 0 0,1 0-1 0 0,0 1 0 0 0,-1-1 0 0 0,0 1 1 0 0,1-1-1 0 0,-1 1 0 0 0,0-1 0 0 0,0 1 1 0 0,0 5-1 0 0,1 0-4 0 0,0 0 21 0 0,-1 1 1 0 0,0-1-1 0 0,-1 0 0 0 0,0 1 0 0 0,0-1 1 0 0,-1 0-1 0 0,-1 10 0 0 0,-16 58 282 0 0,13-59-242 0 0,-2 10 55 0 0,-21 74 529 0 0,-15 117-1 0 0,34-159-505 0 0,9-56-105 0 0,1-4-104 0 0,0 1 53 0 0,0 0 1 0 0,-1-1-1 0 0,1 1 1 0 0,0-1-1 0 0,0 1 1 0 0,0-1-1 0 0,0 1 1 0 0,-1-1-1 0 0,1 1 1 0 0,0-1-1 0 0,0-1 0 0 0,3-1-116 0 0,3-4-355 0 0,1 0 0 0 0,-2-1 0 0 0,1 1 1 0 0,-1-2-1 0 0,0 1 0 0 0,5-10 0 0 0,-2 4-30 0 0,16-23-969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38 2759 0 0,'0'0'126'0'0,"-2"2"-5"0"0,-21 18-163 0 0,-3 3 899 0 0,-2-1 16052 0 0,30-25-16306 0 0,5-4-323 0 0,0 0 1 0 0,1 1 0 0 0,0 0-1 0 0,0 0 1 0 0,17-9 0 0 0,52-21 183 0 0,-57 27-250 0 0,-17 8-136 0 0,0-1-1 0 0,0 1 0 0 0,0 0 1 0 0,0 0-1 0 0,0 0 1 0 0,0 0-1 0 0,1 1 0 0 0,-1-1 1 0 0,0 1-1 0 0,0 0 1 0 0,0 0-1 0 0,0 0 1 0 0,1 0-1 0 0,-1 1 0 0 0,6 1 1 0 0,-6-2 75 0 0,-3 1-139 0 0,1 0-1 0 0,0 0 1 0 0,0-1-1 0 0,0 1 1 0 0,0 0-1 0 0,0 0 1 0 0,-1 0-1 0 0,1 0 1 0 0,-1 0-1 0 0,2 2 1 0 0,-1-2-11 0 0,1 3-8 0 0,0 0-1 0 0,-1 0 1 0 0,1 0-1 0 0,-1 0 1 0 0,0 0-1 0 0,0 0 1 0 0,0 1-1 0 0,-1-1 1 0 0,1 0-1 0 0,-1 0 1 0 0,0 1-1 0 0,0-1 1 0 0,-1 0-1 0 0,1 0 1 0 0,-1 1-1 0 0,0-1 1 0 0,0 0-1 0 0,0 0 1 0 0,-1 0 0 0 0,1 0-1 0 0,-1 0 1 0 0,-3 5-1 0 0,-1 2-17 0 0,-1-1 0 0 0,0 1 0 0 0,-1-1 0 0 0,0-1-1 0 0,-1 1 1 0 0,-13 11 0 0 0,-17 13-120 0 0,2-1 24 0 0,-59 41 0 0 0,81-65 112 0 0,3-1 8 0 0,1 0 1 0 0,-1 0 0 0 0,1 1-1 0 0,-11 12 1 0 0,22-21-1 0 0,0 0 0 0 0,0 0 0 0 0,0 0 0 0 0,0 0 0 0 0,0 0 0 0 0,0 0 0 0 0,0 1 0 0 0,-1-1 0 0 0,1 0 0 0 0,0 0 0 0 0,0 0 0 0 0,0 0 1 0 0,0 0-1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0,1 0 0 0 0,-1 0 1 0 0,0 0-1 0 0,0 0 0 0 0,0 0 0 0 0,0 0 0 0 0,0 0 0 0 0,0 0 0 0 0,0 0 0 0 0,0 0 0 0 0,0 0 0 0 0,0 0 0 0 0,11 9 80 0 0,-7-7-40 0 0,0-1 0 0 0,0 1 0 0 0,1 0 0 0 0,-1-1 0 0 0,1 0 0 0 0,-1 0 0 0 0,1-1 0 0 0,-1 1 0 0 0,1-1 0 0 0,5 0 0 0 0,8-1 155 0 0,23-5 1 0 0,1 1 7 0 0,95-5 412 0 0,-91 7-501 0 0,-42 3-303 0 0,31-5 119 0 0,-33 4-307 0 0,0 1 0 0 0,1-1 1 0 0,-1 0-1 0 0,0 0 1 0 0,0 0-1 0 0,0 0 0 0 0,0-1 1 0 0,0 1-1 0 0,0 0 0 0 0,0-1 1 0 0,-1 1-1 0 0,1-1 0 0 0,2-3 1 0 0,4-6-1128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85 4607 0 0,'-73'11'1949'0'0,"3"6"6773"0"0,61-13-6378 0 0,11 1 946 0 0,14 0-1584 0 0,-15-5-1793 0 0,10 3 264 0 0,1-1-1 0 0,0-1 1 0 0,0 0-1 0 0,0 0 0 0 0,20-3 1 0 0,61-12 480 0 0,-48 7-474 0 0,125-29 415 0 0,-25 5-278 0 0,-59 15-227 0 0,77-12-320 0 0,-160 27 84 0 0,-2 1-441 0 0,9 1 738 0 0,-9 6-4812 0 0,-2-4 4421 0 0,0-1 0 0 0,0 1 1 0 0,0-1-1 0 0,-1 0 0 0 0,1 1 0 0 0,-1-1 1 0 0,1 0-1 0 0,-1 0 0 0 0,0 0 0 0 0,0 0 1 0 0,-3 3-1 0 0,-10 4-1866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1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11055 0 0,'-12'2'665'0'0,"0"2"0"0"0,-13 4-1 0 0,13-3 771 0 0,1 0 0 0 0,1 1 0 0 0,-1 1-1 0 0,-11 8 2281 0 0,35-14-2888 0 0,16-1-511 0 0,1-2 1 0 0,-1-1-1 0 0,0-2 1 0 0,35-9-1 0 0,-56 12-265 0 0,30-5-101 0 0,-1 2 0 0 0,1 1 0 0 0,0 2 0 0 0,-1 2 0 0 0,43 5 0 0 0,-30 1-1966 0 0,-33-6 352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 12695 0 0,'0'0'1150'0'0,"-1"-1"-946"0"0,-7-5 2352 0 0,-4 15-1050 0 0,9-2-1271 0 0,0 0 0 0 0,0 0 0 0 0,1 0-1 0 0,-1 0 1 0 0,2 1 0 0 0,-1-1 0 0 0,1 0 0 0 0,0 1 0 0 0,0 0-1 0 0,1 7 1 0 0,2 14 321 0 0,6 39 0 0 0,2 13 154 0 0,-12-7-439 0 0,0 13-107 0 0,2-75-191 0 0,0-10-111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12351 0 0,'0'0'1119'0'0,"-2"2"-800"0"0,-4 4-82 0 0,1-2 421 0 0,1 0 0 0 0,0 0 0 0 0,0 1 1 0 0,0-1-1 0 0,0 1 0 0 0,1 0 0 0 0,0 1 0 0 0,0-1 0 0 0,-3 8 0 0 0,5-11 452 0 0,1 0-837 0 0,-1 2-173 0 0,2 22 1092 0 0,1-11-1118 0 0,2 10-96 0 0,-2-23-44 0 0,-1 1-436 0 0,12 1-4629 0 0,-6-2 2971 0 0,11 3-4516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0,'0'0'9536'0'0,"2"2"-8654"0"0,2 3-300 0 0,0-1 0 0 0,0 1 1 0 0,0 0-1 0 0,-1 0 1 0 0,6 11-1 0 0,12 37-371 0 0,-20-51-362 0 0,1-1-253 0 0,2 0 137 0 0,-1 0 0 0 0,0 0-1 0 0,0-1 1 0 0,1 1 0 0 0,-1-1 0 0 0,0 0-1 0 0,0 1 1 0 0,1-1 0 0 0,-1-1 0 0 0,0 1-1 0 0,1 0 1 0 0,-1-1 0 0 0,0 0 0 0 0,0 0-1 0 0,5-2 1 0 0,8-5-6545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0,'0'0'13527'0'0,"1"3"-13293"0"0,0 2-199 0 0,0-3-37 0 0,0 1 1 0 0,0-1-1 0 0,0 1 0 0 0,0-1 0 0 0,1 0 0 0 0,-1 1 0 0 0,1-1 1 0 0,-1 0-1 0 0,1 0 0 0 0,3 3 0 0 0,-1 0-538 0 0,1-1 1 0 0,-1 1-1 0 0,1-1 1 0 0,0-1-1 0 0,0 1 0 0 0,1 0 1 0 0,-1-1-1 0 0,10 4 0 0 0,-9-4-643 0 0,-3-2-406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38 133 6911 0 0,'-2'1'315'0'0,"0"1"-212"0"0,-1 0 1 0 0,-27 2 11233 0 0,56-5-10196 0 0,0-1 0 0 0,1-1 0 0 0,26-7 0 0 0,77-26 236 0 0,1 0-513 0 0,61 2-656 0 0,-150 28-1338 0 0,-9 0-2939 0 0,57-2 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7831 0 0,'0'0'706'0'0,"1"3"-316"0"0,11 22 4757 0 0,-11-22-3374 0 0,3 9-27 0 0,-3-7-1430 0 0,0-1-1 0 0,-1 1 1 0 0,1 0 0 0 0,-1-1 0 0 0,0 1 0 0 0,-1 0 0 0 0,1-1 0 0 0,-1 1 0 0 0,0-1 0 0 0,-2 7 0 0 0,2-4-41 0 0,-6 36 835 0 0,-3 85 1 0 0,1-5-986 0 0,6-104-389 0 0,0 0-1 0 0,-2 0 0 0 0,0 0 1 0 0,-10 23-1 0 0,14-40-55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10279 0 0,'0'0'6888'0'0,"2"3"-6496"0"0,6 14 15 0 0,-1 1 1 0 0,-1 0-1 0 0,6 25 0 0 0,7 59 1113 0 0,4 20-87 0 0,-18-105-1309 0 0,0-1 1 0 0,1 0 0 0 0,0-1-1 0 0,2 1 1 0 0,11 18-1 0 0,-14-26-107 0 0,1 0 0 0 0,0 0 0 0 0,0-1 0 0 0,0 0 0 0 0,14 11 0 0 0,-16-15-17 0 0,0 0-1 0 0,1 0 1 0 0,0-1 0 0 0,-1 1 0 0 0,1-1 0 0 0,0 0-1 0 0,0 0 1 0 0,1-1 0 0 0,-1 0 0 0 0,0 0-1 0 0,10 1 1 0 0,0-1-625 0 0,0-1 0 0 0,0 0 0 0 0,0-1 0 0 0,0-1-1 0 0,0 0 1 0 0,15-5 0 0 0,2-5-6251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0 4143 0 0,'2'2'3315'0'0,"0"0"-2517"0"0,0-1 0 0 0,-1 1 0 0 0,1 0 0 0 0,0 0 0 0 0,-1 1 0 0 0,1-1-1 0 0,-1 0 1 0 0,1 0 0 0 0,-1 1 0 0 0,0-1 0 0 0,1 5 0 0 0,-1-3-504 0 0,0-1 1 0 0,0 1-1 0 0,-1 0 0 0 0,0-1 1 0 0,0 1-1 0 0,0-1 0 0 0,0 1 1 0 0,-1 4-1 0 0,0-2-229 0 0,-1-1 0 0 0,0 1 0 0 0,1-1 0 0 0,-2 0 0 0 0,1 1 1 0 0,-1-1-1 0 0,1 0 0 0 0,-1 0 0 0 0,-1-1 0 0 0,1 1 0 0 0,-7 6 0 0 0,-19 17 115 0 0,-2-2-1 0 0,-1-1 1 0 0,-1-1-1 0 0,-1-2 0 0 0,-51 25 1 0 0,20-16-228 0 0,-2-4 0 0 0,-80 21 1 0 0,101-34-79 0 0,12-3-90 0 0,1-2 0 0 0,-57 9 0 0 0,86-18 173 0 0,1 0-1 0 0,0 0 0 0 0,-1 0 1 0 0,1-1-1 0 0,-1 1 0 0 0,-2-2 1 0 0,5 2 29 0 0,1 0 0 0 0,-1-1 1 0 0,1 1-1 0 0,-1 0 0 0 0,1-1 0 0 0,-1 1 1 0 0,1-1-1 0 0,0 1 0 0 0,-1 0 1 0 0,1-1-1 0 0,0 1 0 0 0,-1-1 0 0 0,1 1 1 0 0,0-1-1 0 0,0 1 0 0 0,-1-1 0 0 0,1 1 1 0 0,0-1-1 0 0,0 0 0 0 0,0 1 1 0 0,0-1-1 0 0,0 1 0 0 0,0-1 0 0 0,0 0 1 0 0,0-12-153 0 0,2 8 104 0 0,-1 0 0 0 0,1 0 0 0 0,1 0 1 0 0,-1 1-1 0 0,1-1 0 0 0,0 1 1 0 0,0 0-1 0 0,0-1 0 0 0,0 1 1 0 0,1 1-1 0 0,-1-1 0 0 0,1 1 1 0 0,7-5-1 0 0,2-2 81 0 0,2 0 0 0 0,23-11 0 0 0,-36 20 58 0 0,1 0 1 0 0,-1 0-1 0 0,0 0 0 0 0,0 0 1 0 0,1 0-1 0 0,-1 1 0 0 0,0-1 1 0 0,1 1-1 0 0,-1 0 0 0 0,0-1 1 0 0,1 1-1 0 0,-1 0 0 0 0,0 0 1 0 0,1 1-1 0 0,-1-1 1 0 0,0 0-1 0 0,1 1 0 0 0,-1 0 1 0 0,0-1-1 0 0,1 1 0 0 0,-1 0 1 0 0,2 2-1 0 0,-1-1-34 0 0,0 0 0 0 0,0 0-1 0 0,-1 0 1 0 0,1 1 0 0 0,-1-1 0 0 0,0 1 0 0 0,0 0 0 0 0,0-1-1 0 0,0 1 1 0 0,0 0 0 0 0,-1 0 0 0 0,1 0 0 0 0,-1 1-1 0 0,1 3 1 0 0,2 6 30 0 0,-1 1 0 0 0,-1-1-1 0 0,0 1 1 0 0,0 19 0 0 0,-5 58 153 0 0,1-50-152 0 0,1-28-104 0 0,-13 175 612 0 0,10-160-398 0 0,-1 1 1 0 0,-2-1 0 0 0,-1 0-1 0 0,-16 39 1 0 0,-3-7-85 0 0,27-58-186 0 0,3-2-2417 0 0,12-2 1221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5527 0 0,'0'0'13350'0'0,"-2"2"-12357"0"0,-4 6-634 0 0,1 0 0 0 0,0 0 0 0 0,0 1 0 0 0,1-1 1 0 0,-4 12-1 0 0,-15 49 309 0 0,21-62-610 0 0,-6 19-2 0 0,1 1 0 0 0,1 0-1 0 0,1 0 1 0 0,-1 28 0 0 0,6-52-154 0 0,0 0-62 0 0,0 9-21 0 0,0-9-132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10591 0 0,'-1'2'4538'0'0,"-3"5"-3455"0"0,0-1 0 0 0,1 2 0 0 0,-5 12 0 0 0,-11 51-1028 0 0,11-40 292 0 0,3-10-330 0 0,4-18-18 0 0,1 20 1 0 0,-1 8 12 0 0,3-23 102 0 0,-1 0 0 0 0,1-1-1 0 0,0 1 1 0 0,1-1 0 0 0,0 0-1 0 0,6 12 1 0 0,-7-17 108 0 0,0 0 22 0 0,0-1-179 0 0,0 1-7 0 0,-1-1 0 0 0,1 1-1 0 0,0-1 1 0 0,0 1-1 0 0,0-1 1 0 0,1 0 0 0 0,-1 0-1 0 0,0 0 1 0 0,0 0-1 0 0,1 0 1 0 0,-1-1 0 0 0,0 1-1 0 0,1-1 1 0 0,-1 1-1 0 0,0-1 1 0 0,1 0 0 0 0,4 0-1 0 0,12-7 115 0 0,-1-1 0 0 0,1-1 0 0 0,-1 0 0 0 0,-1-1 0 0 0,1-1 0 0 0,-2-1 0 0 0,0 0 0 0 0,0-2 0 0 0,21-22 0 0 0,-36 34-162 0 0,1 0-1 0 0,-1 0 1 0 0,0 0-1 0 0,0 0 1 0 0,0 0-1 0 0,0 0 1 0 0,0 0 0 0 0,0 0-1 0 0,-1 0 1 0 0,1 0-1 0 0,0-4 1 0 0,-1 2 8 0 0,2-23-6 0 0,-6 16-14 0 0,1 5 3 0 0,2 4-5 0 0,-1 0-1 0 0,1-1 1 0 0,0 1 0 0 0,-1 0-1 0 0,0 0 1 0 0,1 0 0 0 0,-1 0-1 0 0,0 0 1 0 0,0 0 0 0 0,0 1-1 0 0,0-1 1 0 0,-1 1 0 0 0,1-1-1 0 0,0 1 1 0 0,-1 0 0 0 0,1 0-1 0 0,-1 0 1 0 0,1 0-1 0 0,-4-1 1 0 0,-3 1-77 0 0,0-1 0 0 0,0 1 1 0 0,0 1-1 0 0,-11 0 0 0 0,8 0-69 0 0,1 1-11 0 0,9-1 36 0 0,1 0 0 0 0,-1 0-1 0 0,1 0 1 0 0,-1 0 0 0 0,1 0-1 0 0,-1 0 1 0 0,0 0 0 0 0,1-1 0 0 0,-1 1-1 0 0,1-1 1 0 0,-1 1 0 0 0,-1-1-1 0 0,2 0-381 0 0,9-14-8521 0 0,2 1 3770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1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399 201 919 0 0,'0'0'4955'0'0,"7"-10"-3836"0"0,-3 5-1026 0 0,-2 4-225 0 0,17-20-4627 0 0,-4 10 4627 0 0,22-12 4035 0 0,78-32-1 0 0,-100 48-3668 0 0,33-9 759 0 0,-35 12-622 0 0,1 0 0 0 0,15-8-1 0 0,-17 6 293 0 0,0 1 1 0 0,1 1-1 0 0,0-1 0 0 0,0 2 0 0 0,0 0 0 0 0,0 1 0 0 0,1 0 0 0 0,23 0 0 0 0,-34 2 43 0 0,5 2-157 0 0,-7-2-394 0 0,-1 0 0 0 0,1 0 0 0 0,0 0 0 0 0,0 0 0 0 0,0 0 1 0 0,0 0-1 0 0,-1 1 0 0 0,1-1 0 0 0,0 0 0 0 0,0 1 0 0 0,0-1 0 0 0,-1 0 0 0 0,1 1 1 0 0,0-1-1 0 0,-1 1 0 0 0,1-1 0 0 0,0 1 0 0 0,-1 0 0 0 0,1-1 0 0 0,-1 1 0 0 0,1 0 1 0 0,-1-1-1 0 0,2 2 0 0 0,-2-1-114 0 0,0 0-1 0 0,0 0 1 0 0,0 0 0 0 0,0 0-1 0 0,0 0 1 0 0,0 0 0 0 0,-1 0-1 0 0,1 0 1 0 0,0 0 0 0 0,0 0-1 0 0,-1 0 1 0 0,1 0 0 0 0,0-1-1 0 0,-1 1 1 0 0,1 0-1 0 0,-1 0 1 0 0,0 1 0 0 0,-4 3-48 0 0,1 1 1 0 0,-1-1-1 0 0,0 0 1 0 0,-8 5-1 0 0,-2 2-2 0 0,-1-2 0 0 0,-1 0 0 0 0,0 0 0 0 0,-1-2 0 0 0,0 0 0 0 0,0-1 0 0 0,-27 7 0 0 0,-136 19-127 0 0,125-25 123 0 0,9-3 13 0 0,-66-1 0 0 0,104-4 1 0 0,5 1-2 0 0,-1-1 0 0 0,1 0 0 0 0,-1 0 0 0 0,1-1 0 0 0,-1 0 0 0 0,1 0 0 0 0,0 0 0 0 0,-1 0 0 0 0,1 0 0 0 0,-7-4-1 0 0,10 5-51 0 0,18-6-374 0 0,-17 7 425 0 0,0-1-1 0 0,1 0 0 0 0,-1 0 0 0 0,1 0 0 0 0,-1 0 1 0 0,1 1-1 0 0,-1-1 0 0 0,0 0 0 0 0,1 0 0 0 0,-1 1 1 0 0,0-1-1 0 0,1 0 0 0 0,-1 1 0 0 0,0-1 0 0 0,1 0 0 0 0,-1 1 1 0 0,0-1-1 0 0,0 0 0 0 0,1 1 0 0 0,-1-1 0 0 0,0 1 1 0 0,0-1-1 0 0,0 1 0 0 0,5 9-36 0 0,-5-6 38 0 0,0-1 0 0 0,0 0 0 0 0,0 0 1 0 0,0 1-1 0 0,-1-1 0 0 0,1 0 0 0 0,-1 0 0 0 0,1 0 0 0 0,-1 0 1 0 0,0 0-1 0 0,-1 0 0 0 0,1 0 0 0 0,0 0 0 0 0,-1 0 1 0 0,0 0-1 0 0,-3 3 0 0 0,-4 8 75 0 0,-21 20-1 0 0,16-20-32 0 0,-1 0 0 0 0,-1-1 0 0 0,0-1 0 0 0,0-1 0 0 0,-1 0 0 0 0,-1-1 0 0 0,-25 11 0 0 0,51-25-41 0 0,0 1 0 0 0,15-4 0 0 0,1 4-20 0 0,0 0-1 0 0,0 1 0 0 0,0 2 1 0 0,0 1-1 0 0,0 0 1 0 0,0 2-1 0 0,0 1 0 0 0,-1 0 1 0 0,1 2-1 0 0,29 12 0 0 0,227 77-96 0 0,-245-83 128 0 0,-35-12-6 0 0,0 0 0 0 0,1 1 0 0 0,-1-1 0 0 0,0 1 0 0 0,1-1 0 0 0,-1 0 1 0 0,0 1-1 0 0,0-1 0 0 0,0 1 0 0 0,1-1 0 0 0,-1 1 0 0 0,0-1 0 0 0,0 1 0 0 0,0-1 0 0 0,0 1 0 0 0,0-1 1 0 0,0 1-1 0 0,0-1 0 0 0,0 1 0 0 0,0-1 0 0 0,0 1 0 0 0,0-1 0 0 0,0 1 0 0 0,0 0 0 0 0,-3 11 58 0 0,1-8-38 0 0,0 1-1 0 0,-1-1 0 0 0,1 1 0 0 0,-1-1 0 0 0,0 0 0 0 0,-1 0 0 0 0,1 0 0 0 0,0 0 0 0 0,-1-1 0 0 0,0 1 0 0 0,-5 2 0 0 0,-8 6 64 0 0,-26 14 0 0 0,22-15-38 0 0,-23 14 6 0 0,-2-1 1 0 0,0-3-1 0 0,-1-2 0 0 0,-64 18 0 0 0,86-33-19 0 0,0 0-1 0 0,-37 1 1 0 0,9-2-40 0 0,-44-1 67 0 0,89-1-80 0 0,16-19-247 0 0,-5 13 44 0 0,0 1-1 0 0,1 0 1 0 0,6-7-1 0 0,-8 10-54 0 0,-1 0-1 0 0,0 0 0 0 0,1 0 0 0 0,-1 0 1 0 0,1 0-1 0 0,-1 0 0 0 0,1 0 0 0 0,0 1 0 0 0,-1-1 1 0 0,1 1-1 0 0,-1-1 0 0 0,1 1 0 0 0,0-1 1 0 0,0 1-1 0 0,-1 0 0 0 0,1 0 0 0 0,3 0 1 0 0,6 2-1520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53 8751 0 0,'0'0'674'0'0,"2"-2"-438"0"0,41-29 10888 0 0,-42 34-10980 0 0,0 1-113 0 0,1 0 1 0 0,-1 0 0 0 0,-1 0-1 0 0,2 8 1 0 0,-4 3 28 0 0,0-6-58 0 0,-1 0-1 0 0,0 0 0 0 0,0 0 1 0 0,-1-1-1 0 0,0 0 1 0 0,0 1-1 0 0,-11 13 1 0 0,-9 17-2 0 0,21-35 0 0 0,-7 22 0 0 0,8-19 0 0 0,0 0 0 0 0,1 1 0 0 0,-1 7 0 0 0,3 0 0 0 0,2 1 0 0 0,-1-13 39 0 0,-1-1 0 0 0,1 1-1 0 0,-1 0 1 0 0,1-1 0 0 0,0 1-1 0 0,0-1 1 0 0,0 0 0 0 0,0 1-1 0 0,1-1 1 0 0,-1 0 0 0 0,1 0-1 0 0,-1-1 1 0 0,1 1 0 0 0,-1 0-1 0 0,1-1 1 0 0,0 0 0 0 0,0 1-1 0 0,0-1 1 0 0,3 0 0 0 0,-1 1 104 0 0,0-1 0 0 0,-1 0 0 0 0,1 0 1 0 0,0-1-1 0 0,0 1 0 0 0,0-1 0 0 0,-1-1 1 0 0,1 1-1 0 0,0 0 0 0 0,6-2 0 0 0,-2 0 55 0 0,-1-1-1 0 0,1 1 0 0 0,-1-1 1 0 0,13-7-1 0 0,-17 8-125 0 0,1-1 1 0 0,-1 1-1 0 0,0-1 0 0 0,0-1 1 0 0,0 1-1 0 0,0 0 0 0 0,-1-1 1 0 0,1 0-1 0 0,-1 0 0 0 0,0 0 1 0 0,0 0-1 0 0,0-1 0 0 0,-1 1 1 0 0,1-1-1 0 0,-1 1 0 0 0,0-1 1 0 0,2-9-1 0 0,-3 7 14 0 0,0-1-1 0 0,0 0 1 0 0,0 0 0 0 0,-1 1-1 0 0,0-1 1 0 0,-1 0-1 0 0,0 1 1 0 0,0-1 0 0 0,0 0-1 0 0,-1 1 1 0 0,-4-9-1 0 0,1 0 83 0 0,0 1-34 0 0,0 0 0 0 0,-1 1 1 0 0,0 0-1 0 0,-10-14 0 0 0,13 23-134 0 0,0 1 1 0 0,-1 0-1 0 0,0 1 0 0 0,-7-7 0 0 0,8 8-2 0 0,1 1-86 0 0,-2 1-54 0 0,-2 0-516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3223 0 0,'2'-3'14379'0'0,"9"-14"-9975"0"0,-2 2-4688 0 0,20-23 1 0 0,110-87 988 0 0,-35 36-346 0 0,-77 66-359 0 0,-16 17 0 0 0,-10 6 2 0 0,-1 0 0 0 0,1 1 0 0 0,0-1 1 0 0,0 1-1 0 0,-1-1 0 0 0,1 1 0 0 0,0-1 0 0 0,-1 1 0 0 0,1 0 0 0 0,0-1 0 0 0,-1 1 0 0 0,1 0 1 0 0,-1-1-1 0 0,1 1 0 0 0,-1 0 0 0 0,0 0 0 0 0,1-1 0 0 0,-1 1 0 0 0,0 0 0 0 0,1 0 0 0 0,-1 0 0 0 0,0 1 1 0 0,7 24 86 0 0,-6-22-72 0 0,1 13 25 0 0,2 32 0 0 0,1 6 7 0 0,3-1-17 0 0,30 101 0 0 0,-35-146-30 0 0,0 2 22 0 0,1 0 0 0 0,0 0 0 0 0,1 0 0 0 0,0 0 0 0 0,12 16 0 0 0,-15-25-17 0 0,0 0-1 0 0,0 0 1 0 0,0 0-1 0 0,0 0 1 0 0,0 0-1 0 0,0 0 1 0 0,1 0-1 0 0,-1-1 1 0 0,0 0-1 0 0,1 1 1 0 0,0-1-1 0 0,-1 0 1 0 0,1 0-1 0 0,0 0 1 0 0,-1 0-1 0 0,1-1 1 0 0,0 1-1 0 0,0-1 1 0 0,0 0-1 0 0,-1 0 1 0 0,1 0-1 0 0,0 0 1 0 0,0 0-1 0 0,0-1 1 0 0,0 1-1 0 0,-1-1 1 0 0,1 1-1 0 0,0-1 1 0 0,3-2-1 0 0,4-1 134 0 0,-1 0-1 0 0,1-1 0 0 0,-1 0 0 0 0,0-1 0 0 0,-1 0 0 0 0,1 0 0 0 0,10-11 0 0 0,-2 0 144 0 0,-1-1 0 0 0,16-23 0 0 0,-18 19-72 0 0,-1 0 0 0 0,0-2-1 0 0,12-36 1 0 0,0 2 4 0 0,-22 54-198 0 0,5-18-19 0 0,-7 18 2 0 0,6-18 0 0 0,2 3-8 0 0,-5 16-32 0 0,-2 2-31 0 0,2-2-132 0 0,-1 1 0 0 0,0 0 0 0 0,0 0 0 0 0,1 0 0 0 0,-1 1 0 0 0,1-1 0 0 0,0 1 0 0 0,-1-1-1 0 0,1 1 1 0 0,0 1 0 0 0,0-1 0 0 0,0 0 0 0 0,-1 1 0 0 0,6 0 0 0 0,-4 1-2208 0 0,9 7-5189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0 809 11255 0 0,'0'0'2467'0'0,"2"-1"-1788"0"0,8-5-237 0 0,-1 0 1 0 0,0-1 0 0 0,0 1-1 0 0,0-2 1 0 0,-1 1 0 0 0,0-1-1 0 0,-1-1 1 0 0,11-15 0 0 0,12-22 366 0 0,-3-2 1 0 0,33-76 0 0 0,-36 59 5 0 0,21-88 1 0 0,-17 54-70 0 0,1-20-290 0 0,-26 110-467 0 0,-3 9 11 0 0,0 0-1 0 0,0 0 0 0 0,0 0 0 0 0,0 0 1 0 0,0 0-1 0 0,0 0 0 0 0,0 0 0 0 0,0 0 1 0 0,0 0-1 0 0,0 0 0 0 0,0 0 0 0 0,0 0 1 0 0,0 0-1 0 0,0 0 0 0 0,1 0 0 0 0,-1 0 1 0 0,0 0-1 0 0,0 1 0 0 0,0-1 0 0 0,0 0 0 0 0,0 0 1 0 0,0 0-1 0 0,0 0 0 0 0,0 0 0 0 0,0 0 1 0 0,0 0-1 0 0,0 0 0 0 0,0 0 0 0 0,0 0 1 0 0,0 0-1 0 0,0 0 0 0 0,0 0 0 0 0,0 0 1 0 0,0 0-1 0 0,1 0 0 0 0,-1 0 0 0 0,0 0 1 0 0,0 0-1 0 0,0 0 0 0 0,0 0 0 0 0,0 0 0 0 0,0 0 1 0 0,0 0-1 0 0,0 0 0 0 0,0 0 0 0 0,0 0 1 0 0,0 0-1 0 0,0 0 0 0 0,0 0 0 0 0,0-1 1 0 0,0 1-1 0 0,0 0 0 0 0,0 0 0 0 0,0 0 1 0 0,1 0-1 0 0,4 9-9 0 0,1 0 1 0 0,-1 0-1 0 0,-1 0 0 0 0,0 1 1 0 0,0-1-1 0 0,-1 1 0 0 0,4 20 1 0 0,7 80-28 0 0,-5-34 12 0 0,-1-25 25 0 0,20 64 0 0 0,-20-90 0 0 0,1-1 0 0 0,1-1 0 0 0,1 0 0 0 0,22 36 0 0 0,-12-29 0 0 0,-9-17 0 0 0,-6-10 3 0 0,0 1 0 0 0,1-1 0 0 0,-1 0 0 0 0,1-1 0 0 0,7 3 0 0 0,0-1 104 0 0,-12-3 7 0 0,1-1-9 0 0,-1 0-83 0 0,0-1 0 0 0,-1 1 0 0 0,1 0 0 0 0,0-1 0 0 0,0 0 0 0 0,-1 1 0 0 0,1-1 0 0 0,0 0 0 0 0,-1 0 0 0 0,1 0 0 0 0,-1 0 0 0 0,1 0 0 0 0,-1 0 0 0 0,1-1 0 0 0,-1 1 0 0 0,0 0 0 0 0,0-1 0 0 0,1 1 0 0 0,-1-1 0 0 0,0 1 0 0 0,0-1 0 0 0,-1 1 0 0 0,1-1 0 0 0,0 0 0 0 0,0 0 0 0 0,0-2 0 0 0,1-6 101 0 0,0 0 1 0 0,-1 1 0 0 0,0-1 0 0 0,-1-12 0 0 0,1-12 244 0 0,9-35 218 0 0,31-118-1 0 0,-28 144-548 0 0,2 1 1 0 0,1 1-1 0 0,3 0 0 0 0,1 1 1 0 0,34-50-1 0 0,-47 80-39 0 0,-1 2-6 0 0,0 1 0 0 0,0 0 0 0 0,13-11-1 0 0,-17 17-163 0 0,-1 3-528 0 0,4 2-239 0 0,-1 1-1 0 0,0 0 1 0 0,0 0-1 0 0,-1 1 0 0 0,1-1 1 0 0,4 12-1 0 0,-4-5-688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9 13071 0 0,'9'-9'8496'0'0,"-10"12"-8081"0"0,-4 14-244 0 0,-2 0 0 0 0,0 0 0 0 0,-1-1 0 0 0,0 0 0 0 0,-14 17 0 0 0,15-20-148 0 0,-111 161-108 0 0,-8 14-104 0 0,105-152 153 0 0,2 1 0 0 0,1 1 1 0 0,-19 58-1 0 0,27-65-164 0 0,2 1 0 0 0,1 1 0 0 0,1-1 0 0 0,2 1 0 0 0,0 55 0 0 0,4-81 197 0 0,0 0 0 0 0,1 1 1 0 0,0-1-1 0 0,1 0 0 0 0,0 0 0 0 0,0 0 1 0 0,0 0-1 0 0,1-1 0 0 0,0 1 0 0 0,0-1 0 0 0,1 1 1 0 0,7 10-1 0 0,-6-12 182 0 0,0 0-1 0 0,1 0 1 0 0,-1 0 0 0 0,1 0-1 0 0,0-1 1 0 0,0 0 0 0 0,0 0-1 0 0,1-1 1 0 0,-1 0 0 0 0,1 0-1 0 0,0 0 1 0 0,0-1-1 0 0,11 2 1 0 0,36 6 1529 0 0,-51-10-1424 0 0,9 2-71 0 0,-10-2-61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5063 0 0,'-2'1'3979'0'0,"-14"14"-1805"0"0,1-1 0 0 0,-18 22 0 0 0,-21 41 46 0 0,-34 88-1687 0 0,81-148-473 0 0,-9 19 26 0 0,-3 4-86 0 0,-16 33-108 0 0,34-71-30 0 0,0 0-24 0 0,0-2-119 0 0,-3 5 610 0 0,3-1-3474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37 1375 0 0,'5'-13'15856'0'0,"-4"8"-11534"0"0,-9 18-4034 0 0,-8 11-514 0 0,-32 31 226 0 0,32-39 0 0 0,0 2 0 0 0,1 0 0 0 0,1 1 0 0 0,1 1 0 0 0,-13 25 0 0 0,17-30 0 0 0,7-12 0 0 0,0 0 0 0 0,1 0 0 0 0,-1 0 0 0 0,1 1 0 0 0,-1-1 0 0 0,1 1 0 0 0,0-1 0 0 0,0 1 0 0 0,1 0 0 0 0,-1-1 0 0 0,1 1 0 0 0,-1 0 0 0 0,1-1 0 0 0,1 1 0 0 0,-1 0 0 0 0,1 5 0 0 0,3 6 0 0 0,-3-13 0 0 0,0 1 0 0 0,0 0 0 0 0,1-1 0 0 0,-1 0 0 0 0,1 1 0 0 0,-1-1 0 0 0,1 0 0 0 0,3 3 0 0 0,7 3 11 0 0,-6-7 22 0 0,0 0 0 0 0,0 1 0 0 0,0-2 0 0 0,0 1 0 0 0,0-1 0 0 0,0 0 0 0 0,0 0 0 0 0,1-1 0 0 0,-1 1 0 0 0,0-1 0 0 0,0-1 0 0 0,0 1 0 0 0,0-1 0 0 0,6-3 0 0 0,11-5 85 0 0,-1-1 1 0 0,25-16 0 0 0,-44 24-114 0 0,8-5 18 0 0,0-1 1 0 0,-1 0-1 0 0,0 0 1 0 0,16-22-1 0 0,-19 22-9 0 0,-1 0 0 0 0,0-1-1 0 0,-1 0 1 0 0,0 0 0 0 0,-1-1-1 0 0,0 1 1 0 0,-1-1 0 0 0,0 0 0 0 0,0 0-1 0 0,-2 0 1 0 0,1 0 0 0 0,-1 0-1 0 0,-1-19 1 0 0,0 24-15 0 0,-1 0-1 0 0,-1-1 0 0 0,1 1 1 0 0,-1 0-1 0 0,0 0 0 0 0,0 0 1 0 0,-1 0-1 0 0,-3-7 0 0 0,-2 4-74 0 0,6 7 52 0 0,-1 0 0 0 0,1 1 0 0 0,0 0 0 0 0,-1-1 0 0 0,1 1 0 0 0,-1 0 0 0 0,1 0 0 0 0,-1 1 0 0 0,1-1 0 0 0,-1 0 0 0 0,0 1 0 0 0,1-1 0 0 0,-1 1-1 0 0,0 0 1 0 0,1 0 0 0 0,-1 0 0 0 0,0 1 0 0 0,1-1 0 0 0,-1 0 0 0 0,0 1 0 0 0,1 0 0 0 0,-1-1 0 0 0,1 1 0 0 0,-1 0 0 0 0,1 1 0 0 0,-1-1-1 0 0,1 0 1 0 0,-4 4 0 0 0,-4 2-264 0 0,1 0 1 0 0,0 1-1 0 0,0 0 0 0 0,-15 19 0 0 0,22-25-4 0 0,1 1-1 0 0,-1-1 1 0 0,1 1-1 0 0,-1-1 1 0 0,1 1-1 0 0,0 0 1 0 0,-1 3-1 0 0,1-4-132 0 0,0 0-1222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2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26 919 0 0,'2'-1'67'0'0,"25"-6"2222"0"0,3-3 12763 0 0,-31 12-14761 0 0,-3 6-151 0 0,0 1 0 0 0,-1-1 0 0 0,0-1 0 0 0,0 1 0 0 0,-1-1 0 0 0,-9 10 0 0 0,-46 36 324 0 0,-2 3-321 0 0,56-49-142 0 0,1 0 1 0 0,0 0-1 0 0,0 1 1 0 0,1 0-1 0 0,0 0 1 0 0,-6 14-1 0 0,5-5-1 0 0,7-11 0 0 0,0-2 0 0 0,0 20 41 0 0,0-20-28 0 0,3 10-3 0 0,-2-10-9 0 0,0 0-1 0 0,0-1 1 0 0,0 0 0 0 0,0 1-1 0 0,1-1 1 0 0,-1 0 0 0 0,1 0-1 0 0,0 0 1 0 0,0 0 0 0 0,0-1-1 0 0,7 5 1 0 0,-4-3 28 0 0,0-1 0 0 0,0 0 0 0 0,1-1 1 0 0,-1 1-1 0 0,1-1 0 0 0,10 1 0 0 0,1 0 103 0 0,0-2 0 0 0,1 0-1 0 0,-1-1 1 0 0,26-3 0 0 0,-34 2-27 0 0,0-1 1 0 0,0 0-1 0 0,0-1 1 0 0,0 0-1 0 0,0-1 1 0 0,-1 0-1 0 0,0 0 0 0 0,0-1 1 0 0,0 0-1 0 0,0 0 1 0 0,8-9-1 0 0,-8 8 61 0 0,-1-1 0 0 0,-1 0-1 0 0,1-1 1 0 0,-1 0 0 0 0,-1 0-1 0 0,1 0 1 0 0,8-18 0 0 0,-11 20-141 0 0,-1 0 0 0 0,-1 0 1 0 0,1-1-1 0 0,-1 1 0 0 0,0-1 0 0 0,-1 1 0 0 0,1-1 0 0 0,-1 0 1 0 0,0 0-1 0 0,-1 1 0 0 0,0-1 0 0 0,-1-13 0 0 0,0 15-18 0 0,-1-1 1 0 0,1 0-1 0 0,-1 1 0 0 0,0 0 0 0 0,0-1 0 0 0,-1 1 0 0 0,1 0 0 0 0,-1 0 0 0 0,0 0 0 0 0,-1 1 0 0 0,1-1 0 0 0,-1 1 0 0 0,0-1 0 0 0,0 1 0 0 0,0 1 0 0 0,-1-1 0 0 0,1 1 0 0 0,-1-1 0 0 0,-5-2 0 0 0,-8-3-23 0 0,0 2 1 0 0,0-1-1 0 0,0 2 1 0 0,-22-5-1 0 0,13 4 5 0 0,2-3-247 0 0,23 9 131 0 0,15 8-2773 0 0,1 0 1880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3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3223 0 0,'0'0'8922'0'0,"-2"2"-8154"0"0,-33 35 2515 0 0,-16 16-361 0 0,-17 22-3874 0 0,37-39 697 0 0,-20 19 255 0 0,-28 33 0 0 0,-49 83 0 0 0,123-163 67 0 0,0 0 1 0 0,1 0-1 0 0,0 0 0 0 0,1 0 0 0 0,0 1 0 0 0,0 0 1 0 0,0-1-1 0 0,1 1 0 0 0,-1 10 0 0 0,3-15-31 0 0,0 0 0 0 0,0 0-1 0 0,0 0 1 0 0,1 0 0 0 0,-1 0-1 0 0,1-1 1 0 0,0 1 0 0 0,0 0-1 0 0,0 0 1 0 0,0-1 0 0 0,1 1-1 0 0,-1 0 1 0 0,1-1 0 0 0,0 0-1 0 0,0 1 1 0 0,1-1 0 0 0,-1 0-1 0 0,1 0 1 0 0,-1 0 0 0 0,1 0-1 0 0,0-1 1 0 0,0 1 0 0 0,5 2-1 0 0,8 6 391 0 0,1 0-1 0 0,1-2 1 0 0,-1 0 0 0 0,21 6-1 0 0,-18-6-68 0 0,-8-7-282 0 0,0-1-112 0 0,-6-2-558 0 0,1 0 1 0 0,-1 0-1 0 0,1-1 0 0 0,-1 0 1 0 0,7-3-1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3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8287 0 0,'0'0'9064'0'0,"-1"3"-8509"0"0,-5 16 1068 0 0,-10 25 1 0 0,15-41-1499 0 0,0-1-12 0 0,-9 21-1 0 0,8-19-404 0 0,-6 9 338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3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9327 0 0,'0'0'5458'0'0,"-1"2"-4652"0"0,-5 11-246 0 0,-1-1-1 0 0,0 0 1 0 0,0 0-1 0 0,-1-1 1 0 0,-1 0-1 0 0,0 0 1 0 0,-14 12-1 0 0,-22 19-280 0 0,4-2-386 0 0,-54 40-1 0 0,57-55-350 0 0,15-11 229 0 0,-26 23 0 0 0,46-35 229 0 0,0 1 0 0 0,0-1 0 0 0,0 1 0 0 0,0 0-1 0 0,0 0 1 0 0,-3 4 0 0 0,3-2-9 0 0,1-1-34 0 0,-1 8 32 0 0,4 3 11 0 0,0-12-1 0 0,1 0 1 0 0,-1 0-1 0 0,1 0 0 0 0,0 0 1 0 0,-1-1-1 0 0,2 1 0 0 0,-1 0 0 0 0,0-1 1 0 0,0 1-1 0 0,1-1 0 0 0,-1 0 1 0 0,1 0-1 0 0,0 0 0 0 0,0 0 0 0 0,-1 0 1 0 0,1-1-1 0 0,6 3 0 0 0,5 1 56 0 0,-1 0-1 0 0,26 6 1 0 0,61 7 718 0 0,-71-13-481 0 0,-16-3-72 0 0,-1-1 0 0 0,1-1 0 0 0,-1 0 0 0 0,25-3 0 0 0,49-15 858 0 0,-11 3-337 0 0,-73 14-728 0 0,20-2 190 0 0,1-1-1 0 0,-1-1 1 0 0,0-2 0 0 0,31-12-1 0 0,-49 18-185 0 0,18-12-19 0 0,-18 11 2 0 0,0 0 0 0 0,6-14 0 0 0,-5 11 2 0 0,-4 2-3 0 0,1 1-1 0 0,-1 0 1 0 0,0 0 0 0 0,0 0 0 0 0,0-1-1 0 0,0 1 1 0 0,0-1 0 0 0,-1 1 0 0 0,1-1-1 0 0,0 1 1 0 0,-1-4 0 0 0,1-2-107 0 0,0 1 1 0 0,-1-1-1 0 0,0 0 1 0 0,-1 1 0 0 0,1-1-1 0 0,-2 1 1 0 0,1-1-1 0 0,-1 1 1 0 0,0-1-1 0 0,0 1 1 0 0,-1 0-1 0 0,0 0 1 0 0,0 0 0 0 0,-1 0-1 0 0,0 1 1 0 0,-7-10-1 0 0,9 14 56 0 0,-1 0 0 0 0,1 0 0 0 0,-1 0 0 0 0,0 1 0 0 0,1-1-1 0 0,-1 1 1 0 0,0-1 0 0 0,0 1 0 0 0,0 0 0 0 0,0 0 0 0 0,-1 0 0 0 0,1 1 0 0 0,-4-1 0 0 0,-2 0-37 0 0,0 1 0 0 0,1 0 0 0 0,-16 2 0 0 0,11 0 78 0 0,0 2 11 0 0,1 3 0 0 0,-6 3 0 0 0,15-6 0 0 0,1 0 0 0 0,-1-2 0 0 0,1 0 0 0 0,-1 1 0 0 0,1 0 0 0 0,0 0 0 0 0,0-1 0 0 0,0 1 0 0 0,0 1 0 0 0,0-1 0 0 0,-1 5 0 0 0,-1 2 0 0 0,-2 2 20 0 0,1 0-1 0 0,0 1 1 0 0,1-1 0 0 0,0 1-1 0 0,1 0 1 0 0,-3 24 0 0 0,6-16-4 0 0,3-15-15 0 0,-1-2 7 0 0,2 10 35 0 0,2-1-22 0 0,-5-12-29 0 0,0 0 0 0 0,1 0 1 0 0,-1 0-1 0 0,0 0 0 0 0,0 0 1 0 0,0 0-1 0 0,1 0 0 0 0,-1 0 0 0 0,0-1 1 0 0,1 1-1 0 0,-1 0 0 0 0,1-1 1 0 0,-1 1-1 0 0,1-1 0 0 0,-1 1 0 0 0,1-1 1 0 0,-1 0-1 0 0,3 0 0 0 0,11 0-1423 0 0,1-2-3292 0 0,-16 2 4703 0 0,16-4-6558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2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4055 0 0,'0'0'184'0'0,"-1"2"-5"0"0,-20 15 770 0 0,20-16-467 0 0,-14 2 9968 0 0,12-2-9102 0 0,-1 1-1260 0 0,0 0 0 0 0,0 0 0 0 0,0 0-1 0 0,0 1 1 0 0,0-1 0 0 0,1 1 0 0 0,-1 0-1 0 0,1 0 1 0 0,-5 5 0 0 0,5-4 1074 0 0,21-20-860 0 0,1-6-220 0 0,-9 11-49 0 0,-9 9-21 0 0,-2 5-2 0 0,-39 61 351 0 0,35-55-350 0 0,2-1 42 0 0,2-7-15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3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5527 0 0,'-2'0'423'0'0,"-19"4"-64"0"0,19-3 12 0 0,1 0-1 0 0,0-1 1 0 0,0 1 0 0 0,-1 0 0 0 0,1 0 0 0 0,0 0 0 0 0,0 0-1 0 0,0 0 1 0 0,0 0 0 0 0,0 0 0 0 0,0 0 0 0 0,0 0 0 0 0,0 0 0 0 0,1 1-1 0 0,-1-1 1 0 0,-1 2 0 0 0,2-2-673 0 0,-1 2 946 0 0,1-1-41 0 0,2 6-241 0 0,1-1 1 0 0,-1 1-1 0 0,1-1 1 0 0,1 0-1 0 0,-1 0 1 0 0,1 0-1 0 0,10 12 1 0 0,3 2 584 0 0,20 19 0 0 0,1-1-118 0 0,116 131 1595 0 0,-143-157-2273 0 0,-1 1 0 0 0,-1 0 0 0 0,0 0 1 0 0,13 30-1 0 0,-17-34-91 0 0,-2-1 0 0 0,1 1 1 0 0,-2 0-1 0 0,1 0 0 0 0,-1 0 0 0 0,-1 1 0 0 0,0-1 1 0 0,0 0-1 0 0,-1 13 0 0 0,-3-9-18 0 0,0-1 1 0 0,0 0-1 0 0,-1 0 0 0 0,0 0 0 0 0,-2 0 1 0 0,1 0-1 0 0,-1-1 0 0 0,-1 0 0 0 0,-9 11 0 0 0,-12 17 145 0 0,-39 39 0 0 0,65-77-187 0 0,-7 8 0 0 0,0-1 0 0 0,-20 15 0 0 0,2-2 0 0 0,16-15 0 0 0,1 1 0 0 0,0 0 0 0 0,2-1-24 0 0,6-6-92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3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6911 0 0,'0'0'528'0'0,"-2"0"-341"0"0,-14 5-264 0 0,-5 2 7946 0 0,21 5-7640 0 0,1-8-167 0 0,0 0-1 0 0,0-1 0 0 0,0 1 0 0 0,0-1 1 0 0,1 1-1 0 0,0-1 0 0 0,0 0 1 0 0,0 0-1 0 0,0 1 0 0 0,3 3 1 0 0,4 4 117 0 0,-4-2 2 0 0,1-1 0 0 0,0 0 1 0 0,1-1-1 0 0,0 1 1 0 0,13 10-1 0 0,43 26 465 0 0,-7-6 173 0 0,-53-35-760 0 0,0-1 1 0 0,0 1-1 0 0,0 0 1 0 0,0 1-1 0 0,0-1 1 0 0,-1 0-1 0 0,1 1 1 0 0,-1-1-1 0 0,0 1 1 0 0,0 0-1 0 0,0 0 1 0 0,-1 0-1 0 0,1 0 1 0 0,-1 0-1 0 0,1 6 1 0 0,-1-5-32 0 0,-1 0 1 0 0,0 0-1 0 0,0 0 0 0 0,-1 1 1 0 0,0-1-1 0 0,1 0 1 0 0,-2 0-1 0 0,1 0 1 0 0,-1 0-1 0 0,1-1 0 0 0,-1 1 1 0 0,-4 7-1 0 0,3-6 2 0 0,0 0 0 0 0,0 0 0 0 0,0-1 0 0 0,0 1 0 0 0,-1-1 0 0 0,0 0 0 0 0,0 0 0 0 0,-1 0 0 0 0,1 0 0 0 0,-1-1 0 0 0,0 0 0 0 0,0 0 0 0 0,-1 0 0 0 0,1-1 0 0 0,-7 4 0 0 0,-7 0 235 0 0,0-1 0 0 0,-38 7 0 0 0,16-4 156 0 0,39-8-381 0 0,14-7-4120 0 0,1-1 2248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3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61 7599 0 0,'0'0'348'0'0,"2"-1"-6"0"0,2-2-257 0 0,0 1-60 0 0,-1-1-1 0 0,0 1 1 0 0,0-1-1 0 0,-1 0 1 0 0,1 0-1 0 0,4-5 1 0 0,-2 3 1059 0 0,0 0 1 0 0,0 1-1 0 0,7-5 1 0 0,-4 3 1834 0 0,-6 5-2099 0 0,-2 1-687 0 0,0-1 0 0 0,0 1 0 0 0,1 0 0 0 0,-1 0 0 0 0,0 0 0 0 0,0-1 0 0 0,0 1 0 0 0,0 0 0 0 0,1 0 0 0 0,-1 0 0 0 0,0 0 0 0 0,0 0 0 0 0,0 0 0 0 0,1-1 0 0 0,-1 1 0 0 0,0 0 0 0 0,0 0 0 0 0,1 0 0 0 0,-1 0 0 0 0,0 0 0 0 0,0 0 0 0 0,1 0 0 0 0,-1 0 0 0 0,0 0 0 0 0,0 0 0 0 0,0 0 0 0 0,1 0 0 0 0,-1 0 0 0 0,0 0 0 0 0,0 0 0 0 0,1 0 0 0 0,-1 0 0 0 0,0 1 0 0 0,0-1 0 0 0,1 0 0 0 0,-1 6 2596 0 0,-1 0-3878 0 0,-6 19 1137 0 0,-1-1 0 0 0,-20 43-1 0 0,1-4-14 0 0,8-10 27 0 0,-26 66 0 0 0,8-48-12 0 0,36-69-79 0 0,17-12-5063 0 0,0-2 3683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3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54 5527 0 0,'0'0'12319'0'0,"0"2"-12127"0"0,-3 8-127 0 0,0-1 1 0 0,-1 1-1 0 0,0-1 0 0 0,-1 0 1 0 0,-10 17-1 0 0,-36 38-36 0 0,36-46 2 0 0,0 0-1 0 0,-22 38 1 0 0,27-33 173 0 0,10-22-162 0 0,-1 0 0 0 0,1 0 0 0 0,-1 1-1 0 0,1-1 1 0 0,0 0 0 0 0,0 1-1 0 0,0-1 1 0 0,0 1 0 0 0,0-1 0 0 0,0 0-1 0 0,0 1 1 0 0,0-1 0 0 0,0 0-1 0 0,1 1 1 0 0,-1-1 0 0 0,1 3 0 0 0,2-1 23 0 0,-1 0 0 0 0,0 1 1 0 0,1-1-1 0 0,0 0 0 0 0,0-1 1 0 0,0 1-1 0 0,0 0 1 0 0,0-1-1 0 0,0 0 0 0 0,1 0 1 0 0,-1 0-1 0 0,1 0 1 0 0,4 2-1 0 0,-1-2 32 0 0,-1 0 0 0 0,1-1 0 0 0,-1 0 0 0 0,1 0 0 0 0,0 0 0 0 0,-1-1 0 0 0,11 0 0 0 0,-2-2 34 0 0,0 0 0 0 0,0-1 1 0 0,0 0-1 0 0,0-2 0 0 0,0 1 1 0 0,21-12-1 0 0,-30 13-119 0 0,1 0 0 0 0,-1-1 0 0 0,1 0 0 0 0,-1-1-1 0 0,0 1 1 0 0,0-1 0 0 0,-1 0 0 0 0,0 0 0 0 0,0-1 0 0 0,0 0 0 0 0,7-11-1 0 0,-9 11-3 0 0,0 1 0 0 0,-1 0 0 0 0,0-1 0 0 0,0 1 0 0 0,0-1 0 0 0,-1 0-1 0 0,0 0 1 0 0,0 1 0 0 0,0-1 0 0 0,-1 0 0 0 0,0 0 0 0 0,0 0 0 0 0,-1 0-1 0 0,1 0 1 0 0,-3-9 0 0 0,-1-1-85 0 0,-1 1 1 0 0,-1-1-1 0 0,0 1 0 0 0,-1 0 0 0 0,0 0 0 0 0,-1 1 1 0 0,-1 0-1 0 0,-1 0 0 0 0,-14-17 0 0 0,23 31 57 0 0,0-1-1 0 0,1 0 1 0 0,-1 0 0 0 0,0 0-1 0 0,0 1 1 0 0,0-1 0 0 0,0 0-1 0 0,1 1 1 0 0,-1-1 0 0 0,0 1-1 0 0,0-1 1 0 0,0 1-1 0 0,0-1 1 0 0,0 1 0 0 0,-1 0-1 0 0,1-1 1 0 0,0 1 0 0 0,0 0-1 0 0,-1 0 1 0 0,0 0-20 0 0,0 1 1 0 0,0-1-1 0 0,0 1 0 0 0,0-1 1 0 0,0 1-1 0 0,1 0 0 0 0,-1 0 1 0 0,0 0-1 0 0,-3 2 0 0 0,0 1-183 0 0,0 0 0 0 0,0 1-1 0 0,0-1 1 0 0,1 1 0 0 0,-1 0-1 0 0,1 1 1 0 0,0-1 0 0 0,1 1-1 0 0,-1-1 1 0 0,1 1 0 0 0,0 0-1 0 0,1 0 1 0 0,0 1 0 0 0,0-1-1 0 0,0 0 1 0 0,0 1 0 0 0,0 9-1 0 0,3-2-1552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3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26 10591 0 0,'4'-3'301'0'0,"-1"0"-33"0"0,18-3 267 0 0,25-7 9544 0 0,-50 13-10050 0 0,0 0 0 0 0,0 0 1 0 0,0 1-1 0 0,0-1 0 0 0,0 1 1 0 0,0 0-1 0 0,1 0 0 0 0,-1 1 0 0 0,0-1 1 0 0,-5 4-1 0 0,-1-1 14 0 0,-5 2-35 0 0,2 0-1 0 0,-1 0 1 0 0,1 1 0 0 0,0 1-1 0 0,0 1 1 0 0,1-1-1 0 0,0 2 1 0 0,0 0 0 0 0,-16 19-1 0 0,18-17-38 0 0,0 1 0 0 0,0 0-1 0 0,2 1 1 0 0,-12 23 0 0 0,16-26 23 0 0,0-1 1 0 0,0 0-1 0 0,1 1 1 0 0,1 0 0 0 0,0 0-1 0 0,0 0 1 0 0,1 18-1 0 0,1-23-3 0 0,1-1-1 0 0,0 0 0 0 0,0 0 1 0 0,0 0-1 0 0,1 0 0 0 0,0 0 1 0 0,0 0-1 0 0,0 0 0 0 0,1 0 1 0 0,5 7-1 0 0,-6-9 3 0 0,1-1 0 0 0,-1 0 0 0 0,1 0 0 0 0,-1-1 0 0 0,1 1 0 0 0,0 0 0 0 0,0-1 0 0 0,0 0 0 0 0,0 1 0 0 0,0-1 0 0 0,0-1 0 0 0,0 1 0 0 0,6 1 0 0 0,-8-2 7 0 0,8 1 38 0 0,0 0 0 0 0,1 0-1 0 0,-1-1 1 0 0,0-1 0 0 0,0 1-1 0 0,0-2 1 0 0,0 1 0 0 0,0-1 0 0 0,0 0-1 0 0,9-4 1 0 0,8-4 309 0 0,48-27 0 0 0,-70 36-324 0 0,8-5 75 0 0,0-1 1 0 0,-1 0 0 0 0,0 0 0 0 0,0-1-1 0 0,19-18 1 0 0,-23 16-49 0 0,1-4-35 0 0,-8 9-14 0 0,-1 2 1 0 0,2-5-16 0 0,-1 0 1 0 0,0 0-1 0 0,-1 0 0 0 0,0 0 0 0 0,0 0 1 0 0,0 1-1 0 0,-1-1 0 0 0,-5-13 0 0 0,3 9-17 0 0,-5-25 0 0 0,0-16 33 0 0,10 49 2 0 0,-1-1-2 0 0,-5-13-14 0 0,4 17-7 0 0,0-1 0 0 0,0 0-1 0 0,0 1 1 0 0,0-1 0 0 0,0 1 0 0 0,-1-1-1 0 0,1 1 1 0 0,0 0 0 0 0,-1-1-1 0 0,1 1 1 0 0,0 0 0 0 0,-1 0 0 0 0,0 0-1 0 0,1 0 1 0 0,-1 0 0 0 0,0 0 0 0 0,1 0-1 0 0,-1 1 1 0 0,0-1 0 0 0,0 1-1 0 0,0-1 1 0 0,0 1 0 0 0,0 0 0 0 0,1-1-1 0 0,-1 1 1 0 0,0 0 0 0 0,-3 1-1 0 0,-6-1-258 0 0,0 1-1 0 0,0 1 1 0 0,-15 3-1 0 0,20-3 122 0 0,-18 4-1217 0 0,-34 14-1 0 0,6 1-6039 0 0,39-15 2554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4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10103 0 0,'0'0'7424'0'0,"-2"2"-7344"0"0,-49 64 180 0 0,-67 66 0 0 0,58-80-299 0 0,-4 4-39 0 0,56-48 71 0 0,1 1 0 0 0,0-1 0 0 0,0 1-1 0 0,1 1 1 0 0,-9 15 0 0 0,5-3 7 0 0,-13 41 0 0 0,20-55 0 0 0,1 0 0 0 0,0 0 0 0 0,1 1 0 0 0,0-1 0 0 0,0 1 0 0 0,1-1 0 0 0,0 1 0 0 0,2 13 0 0 0,-1-17 49 0 0,-1 0-1 0 0,1 0 0 0 0,0-1 0 0 0,1 1 1 0 0,-1 0-1 0 0,1-1 0 0 0,0 1 1 0 0,0-1-1 0 0,0 0 0 0 0,1 0 1 0 0,-1 0-1 0 0,1 0 0 0 0,0 0 1 0 0,0 0-1 0 0,1-1 0 0 0,4 5 1 0 0,0-2 216 0 0,2 1 1 0 0,-1-2 0 0 0,1 1 0 0 0,-1-1 0 0 0,1-1 0 0 0,1 0 0 0 0,15 5 0 0 0,0 0 201 0 0,-15-4-250 0 0,5 1-28 0 0,19-5 96 0 0,-9-4-266 0 0,-18 0-242 0 0,15-6-1970 0 0,-21 8 675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4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16207 0 0,'0'0'4972'0'0,"-1"2"-4800"0"0,0 10-104 0 0,-2-1 0 0 0,1 1 0 0 0,-2 0 0 0 0,1-1 0 0 0,-7 12 0 0 0,5-10-68 0 0,0-2-14 0 0,4-9-292 0 0,-2 8 740 0 0,3-6-3833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4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21 10135 0 0,'2'-1'464'0'0,"25"-7"168"0"0,-24 6-199 0 0,20-5 5499 0 0,-21 6-5610 0 0,-1 1-1 0 0,0 0 0 0 0,1-1 0 0 0,-1 1 1 0 0,1 0-1 0 0,-1 0 0 0 0,0 0 0 0 0,1 0 1 0 0,-1 0-1 0 0,1 0 0 0 0,-1 0 0 0 0,0 0 1 0 0,3 2-1 0 0,-3-2-245 0 0,0 1-28 0 0,-1 0 0 0 0,1-1 1 0 0,0 1-1 0 0,-1-1 1 0 0,1 1-1 0 0,0-1 1 0 0,0 1-1 0 0,-1-1 0 0 0,1 1 1 0 0,0-1-1 0 0,0 0 1 0 0,1 1-1 0 0,-2 1 144 0 0,-2 3-130 0 0,0 1 1 0 0,0-2-1 0 0,0 1 0 0 0,-1 0 1 0 0,1 0-1 0 0,-1-1 0 0 0,0 1 0 0 0,-1-1 1 0 0,1 0-1 0 0,-1 0 0 0 0,-5 4 0 0 0,-7 6 66 0 0,-29 18 0 0 0,21-16-104 0 0,-85 50-57 0 0,75-47-148 0 0,-34 12-589 0 0,67-30 671 0 0,-1-1 0 0 0,0 1 0 0 0,1-1 0 0 0,-1 0 0 0 0,0 1 0 0 0,0-1 0 0 0,1 0 0 0 0,-1 0 0 0 0,0 0 0 0 0,1-1 0 0 0,-1 1 0 0 0,-3-1 1 0 0,4 1 2 0 0,0-1 1 0 0,0 1 0 0 0,-1 0 0 0 0,1-1 0 0 0,0 1 0 0 0,0-1 0 0 0,0 1 0 0 0,0-1 0 0 0,0 0-1 0 0,0 1 1 0 0,0-1 0 0 0,0 0 0 0 0,0 0 0 0 0,0 0 0 0 0,1 0 0 0 0,-1 0 0 0 0,0 0 0 0 0,1 0 0 0 0,-1 0-1 0 0,0 0 1 0 0,0-2 0 0 0,0 1-45 0 0,-4-14-1156 0 0,5 15 1298 0 0,0 1 0 0 0,0 0 0 0 0,-1 0 0 0 0,1-1 0 0 0,0 1 1 0 0,-1 0-1 0 0,1-1 0 0 0,0 1 0 0 0,-1 0 0 0 0,1 0 0 0 0,0-1 0 0 0,-1 1 0 0 0,1 0 0 0 0,0 0 0 0 0,-1 0 1 0 0,1 0-1 0 0,-1-1 0 0 0,1 1 0 0 0,0 0 0 0 0,-1 0 0 0 0,1 0 0 0 0,-1 0 0 0 0,1 0 0 0 0,0 0 0 0 0,-1 0 1 0 0,1 0-1 0 0,-1 0 0 0 0,1 0 0 0 0,0 1 0 0 0,-1-1 0 0 0,1 0 0 0 0,-1 0 0 0 0,1 0 0 0 0,0 0 1 0 0,-1 1-1 0 0,1-1 0 0 0,0 0 0 0 0,-1 0 0 0 0,1 0 0 0 0,0 1 0 0 0,-1 0 0 0 0,-26 25 408 0 0,25-23-329 0 0,-6 7 64 0 0,-2 3 119 0 0,0 0 0 0 0,-11 22 0 0 0,-4 7-248 0 0,14-27 72 0 0,0-1-1 0 0,-22 21 1 0 0,30-30-16 0 0,3-5-70 0 0,0 1 1 0 0,-1-1 0 0 0,1 1-1 0 0,0-1 1 0 0,0 1-1 0 0,-1 0 1 0 0,1-1 0 0 0,0 1-1 0 0,0-1 1 0 0,0 1-1 0 0,0 0 1 0 0,0-1-1 0 0,0 1 1 0 0,0 0 0 0 0,0 0-1 0 0,1 0-14 0 0,0 0 1 0 0,0 0-1 0 0,0 0 0 0 0,0 0 1 0 0,0 0-1 0 0,1 0 0 0 0,-1 0 0 0 0,0-1 1 0 0,0 1-1 0 0,1 0 0 0 0,-1-1 1 0 0,0 1-1 0 0,1-1 0 0 0,-1 0 0 0 0,1 1 1 0 0,-1-1-1 0 0,1 0 0 0 0,-1 0 1 0 0,0 0-1 0 0,3 0 0 0 0,4 0-43 0 0,-1 0-1 0 0,1 0 1 0 0,7-2-1 0 0,52-14-61 0 0,-41 9 71 0 0,50-7 0 0 0,-58 12 80 0 0,35 3-1 0 0,-46-1 57 0 0,0 1 0 0 0,-1 0 0 0 0,1 1 1 0 0,0-1-1 0 0,-1 1 0 0 0,1 1 0 0 0,10 5 0 0 0,-13-6-27 0 0,0 1-1 0 0,-1 1 1 0 0,1-1 0 0 0,-1 0-1 0 0,0 1 1 0 0,0 0 0 0 0,0 0-1 0 0,0 0 1 0 0,-1 0 0 0 0,1 0-1 0 0,-1 0 1 0 0,2 5 0 0 0,-3-6 9 0 0,2 25 466 0 0,-3-26-375 0 0,-1 1 43 0 0,-2 2-125 0 0,0 1-1 0 0,-1-1 0 0 0,0 0 1 0 0,0 0-1 0 0,0-1 0 0 0,0 1 0 0 0,-1-1 1 0 0,0 0-1 0 0,0 0 0 0 0,0 0 1 0 0,0-1-1 0 0,-9 4 0 0 0,-10 5 55 0 0,-40 14 0 0 0,31-13-116 0 0,-65 19 15 0 0,84-29-34 0 0,1-2 0 0 0,2-1-28 0 0,9 0-125 0 0,12-11-3300 0 0,-4 6 2216 0 0,0 0 0 0 0,0 0 0 0 0,13-7 0 0 0,-3 3-4349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4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5983 0 0,'0'0'274'0'0,"-2"0"-6"0"0,-23 2 10352 0 0,34 7-9691 0 0,-7-8-772 0 0,17 16 787 0 0,-11-11-721 0 0,0 1 0 0 0,-1 0 0 0 0,0 0 1 0 0,0 0-1 0 0,-1 1 0 0 0,0 0 0 0 0,0 0 1 0 0,-1 0-1 0 0,6 12 0 0 0,140 376 1705 0 0,-140-369-1928 0 0,-3-3 0 0 0,-4-8 0 0 0,-2 5 0 0 0,-4-15 0 0 0,0-3 0 0 0,0 2 2 0 0,0 1 0 0 0,-1-1-1 0 0,0-1 1 0 0,1 1 0 0 0,-2 0 0 0 0,1-1 0 0 0,0 1-1 0 0,-1-1 1 0 0,0 0 0 0 0,0 0 0 0 0,0-1 0 0 0,-1 1-1 0 0,1-1 1 0 0,-6 3 0 0 0,-10 6 21 0 0,-43 17 0 0 0,56-25-20 0 0,-81 28 76 0 0,-12 5-34 0 0,78-28-48 0 0,-19 9 81 0 0,39-17-53 0 0,5-2-337 0 0,0 1 155 0 0,0-1-1 0 0,0 0 1 0 0,0 0-1 0 0,0 0 1 0 0,6-3 0 0 0,4-2-387 0 0,0 2-1703 0 0,0-1 0 0 0,16-9 0 0 0,0-4-4272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4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47 7975 0 0,'0'0'364'0'0,"-2"1"-8"0"0,-7 3-226 0 0,5-2 558 0 0,0 0 1 0 0,0 0-1 0 0,0-1 1 0 0,0 1 0 0 0,-15 2 7018 0 0,22-6-7308 0 0,23-8 214 0 0,120-42 1210 0 0,-143 51-1538 0 0,-1 1-157 0 0,8 2-8 0 0,-10-2-115 0 0,1 0-1 0 0,-1 0 1 0 0,1 1-1 0 0,0-1 1 0 0,-1 0-1 0 0,1 1 1 0 0,-1-1-1 0 0,1 0 1 0 0,-1 1-1 0 0,1-1 0 0 0,-1 1 1 0 0,0-1-1 0 0,1 1 1 0 0,-1-1-1 0 0,1 1 1 0 0,-1 0-1 0 0,0-1 1 0 0,1 1-1 0 0,-1-1 1 0 0,0 1-1 0 0,0 0 1 0 0,1 1 21 0 0,0 0 0 0 0,-1-1 0 0 0,1 1 0 0 0,-1 0 0 0 0,1 0 0 0 0,-1-1-1 0 0,0 1 1 0 0,0 0 0 0 0,1 0 0 0 0,-2 0 0 0 0,1-1 0 0 0,0 1 0 0 0,0 0 0 0 0,0 0 0 0 0,-2 3 0 0 0,2-3-12 0 0,-5 13 93 0 0,3-9-85 0 0,-1-1-1 0 0,1 1 1 0 0,-2-1 0 0 0,1 1 0 0 0,-1-1-1 0 0,1 0 1 0 0,-1-1 0 0 0,-1 1 0 0 0,1-1 0 0 0,-1 0-1 0 0,-9 7 1 0 0,-9 8-25 0 0,1-3-48 0 0,0 1 1 0 0,2 1-1 0 0,0 1 1 0 0,-33 40-1 0 0,47-50 51 0 0,3 2 0 0 0,4-10 19 0 0,-1 1 0 0 0,1-1-1 0 0,-1 1 1 0 0,1-1 0 0 0,-1 0 0 0 0,1 1-1 0 0,0-1 1 0 0,0 0 0 0 0,0 0 0 0 0,-1 1-1 0 0,1-1 1 0 0,0 0 0 0 0,1 0 0 0 0,-1 0 0 0 0,0 0-1 0 0,0 0 1 0 0,0 0 0 0 0,1-1 0 0 0,-1 1-1 0 0,0 0 1 0 0,1-1 0 0 0,-1 1 0 0 0,0-1-1 0 0,1 1 1 0 0,-1-1 0 0 0,1 1 0 0 0,-1-1-1 0 0,3 0 1 0 0,5 1 143 0 0,-1 0 0 0 0,1 0 0 0 0,14-1 0 0 0,0-2 79 0 0,0-1 0 0 0,43-11-1 0 0,35-8 142 0 0,-87 20-398 0 0,-12 2-67 0 0,10-2-138 0 0,-9 2-6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2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72 4143 0 0,'18'-19'-51'0'0,"12"-11"2859"0"0,-27 26-1611 0 0,1 1-1 0 0,0 0 1 0 0,1 0-1 0 0,-1 0 1 0 0,9-3-1 0 0,-12 5-138 0 0,4 1 155 0 0,13 2 2020 0 0,-17-1-3202 0 0,0-1 0 0 0,-1 0 0 0 0,1 1 0 0 0,-1 0 0 0 0,1-1 0 0 0,0 1 0 0 0,-1-1 0 0 0,1 1 0 0 0,-1 0 0 0 0,1-1 0 0 0,-1 1 0 0 0,0 0 0 0 0,1-1 0 0 0,-1 1 0 0 0,0 0 0 0 0,1 0 0 0 0,-1 0 0 0 0,0-1 0 0 0,0 2 0 0 0,1 2 36 0 0,0 0 1 0 0,-1 0-1 0 0,0-1 0 0 0,0 1 1 0 0,0 0-1 0 0,0 0 0 0 0,-1 0 1 0 0,1-1-1 0 0,-1 1 0 0 0,0 0 1 0 0,-2 5-1 0 0,-3 5 176 0 0,-12 22 0 0 0,5-13-94 0 0,-196 342 436 0 0,107-190-343 0 0,91-153-260 0 0,5-13-19 0 0,-11 24-217 0 0,-30 41 0 0 0,46-73-98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4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219 157 5527 0 0,'0'0'772'0'0,"0"3"302"0"0,0 9 344 0 0,0-9 72 0 0,0 0-114 0 0,0 8-530 0 0,0-9 1393 0 0,1 1-1759 0 0,-1-2-295 0 0,1 0 1 0 0,-1 0 0 0 0,1 0-1 0 0,0 0 1 0 0,-1 0-1 0 0,1 0 1 0 0,0 0-1 0 0,-1 0 1 0 0,1 0-1 0 0,0 0 1 0 0,0-1-1 0 0,0 1 1 0 0,0 0 0 0 0,0 0-1 0 0,0-1 1 0 0,0 1-1 0 0,0-1 1 0 0,2 1-1 0 0,-1 0 162 0 0,1-1-10 0 0,1-1-266 0 0,1 0 1 0 0,-1-1-1 0 0,1 0 0 0 0,-1 0 1 0 0,1 0-1 0 0,-1 0 0 0 0,0 0 1 0 0,0-1-1 0 0,0 0 0 0 0,0 0 0 0 0,-1 0 1 0 0,1 0-1 0 0,-1-1 0 0 0,0 1 1 0 0,0-1-1 0 0,0 0 0 0 0,0 0 0 0 0,2-4 1 0 0,1-2-52 0 0,-1 0 0 0 0,0 0 1 0 0,-1 0-1 0 0,0-1 0 0 0,0 1 1 0 0,-1-1-1 0 0,2-12 1 0 0,-4 21-20 0 0,-1 0 0 0 0,1 1 0 0 0,-1-1 0 0 0,0 0 0 0 0,1 0 0 0 0,-1 0 0 0 0,0 0 0 0 0,0 0 0 0 0,0 0 0 0 0,-1 0 0 0 0,0-3 0 0 0,-3-15-24 0 0,3 18-86 0 0,0 1-34 0 0,-2-1 93 0 0,0 1 0 0 0,0 0 1 0 0,0-1-1 0 0,0 1 0 0 0,0 0 0 0 0,0 1 1 0 0,0-1-1 0 0,0 1 0 0 0,0-1 0 0 0,0 1 1 0 0,-1 0-1 0 0,1 0 0 0 0,0 0 0 0 0,0 1 0 0 0,0-1 1 0 0,0 1-1 0 0,0-1 0 0 0,-4 2 0 0 0,-7 3-191 0 0,0 1 0 0 0,-22 11-1 0 0,18-8 121 0 0,2-1 103 0 0,2 1-1 0 0,-1 0 1 0 0,1 0 0 0 0,0 2-1 0 0,1 0 1 0 0,0 0-1 0 0,1 1 1 0 0,0 1-1 0 0,1 0 1 0 0,1 0 0 0 0,0 1-1 0 0,0 1 1 0 0,2-1-1 0 0,-1 2 1 0 0,-7 21 0 0 0,15-33 58 0 0,0-1 1 0 0,0 1 0 0 0,0-1 0 0 0,1 0 0 0 0,-1 1 0 0 0,1 0 0 0 0,0-1 0 0 0,0 1 0 0 0,0-1 0 0 0,0 1 0 0 0,1-1-1 0 0,0 1 1 0 0,-1-1 0 0 0,1 0 0 0 0,1 1 0 0 0,-1-1 0 0 0,0 0 0 0 0,1 1 0 0 0,0-1 0 0 0,-1 0 0 0 0,1 0 0 0 0,0 0-1 0 0,1-1 1 0 0,2 4 0 0 0,-3-3-1 0 0,0-1 0 0 0,0 0-1 0 0,0-1 1 0 0,0 1 0 0 0,1 0 0 0 0,-1-1-1 0 0,0 1 1 0 0,1-1 0 0 0,-1 1 0 0 0,1-1-1 0 0,0 0 1 0 0,-1 0 0 0 0,1-1 0 0 0,4 2-1 0 0,-2-2 10 0 0,0 1 0 0 0,0-1-1 0 0,-1 0 1 0 0,1-1-1 0 0,0 1 1 0 0,0-1 0 0 0,8-2-1 0 0,2-2 35 0 0,-1-1 0 0 0,0 0 0 0 0,0-1 0 0 0,16-12 0 0 0,-8 5-34 0 0,3-1-2 0 0,40-34 0 0 0,-58 42-152 0 0,-5 5 67 0 0,-7 10-526 0 0,-3 5 576 0 0,7-11-111 0 0,0 1-1 0 0,-1-1 0 0 0,1 1 1 0 0,0-1-1 0 0,0 1 0 0 0,0-1 1 0 0,0 1-1 0 0,1 0 0 0 0,-1-1 1 0 0,1 1-1 0 0,-1 5 0 0 0,1 3-2396 0 0,-1 1-3692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4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15 9215 0 0,'0'0'707'0'0,"1"-2"-464"0"0,0-10 4978 0 0,-8 22-3057 0 0,4-5-2008 0 0,-35 63 586 0 0,5-7-111 0 0,22-42-464 0 0,-87 153 557 0 0,10-9-654 0 0,7-15-221 0 0,76-137 90 0 0,-3 6-221 0 0,-1 0 1 0 0,0 0-1 0 0,-1-1 0 0 0,-21 25 0 0 0,30-39-83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4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3223 0 0,'2'-2'240'0'0,"20"-30"-192"0"0,-12 17 1619 0 0,1 0 0 0 0,15-16 1 0 0,18-16 2648 0 0,-29 30-3466 0 0,0 1 0 0 0,1 0-1 0 0,1 1 1 0 0,1 1 0 0 0,21-15-1 0 0,-13 14-451 0 0,1 2 0 0 0,0 0 0 0 0,1 2 0 0 0,0 1 0 0 0,1 1 0 0 0,0 1 0 0 0,53-6 0 0 0,-76 14-321 0 0,1 0-1 0 0,-1 0 0 0 0,0 1 1 0 0,1 0-1 0 0,-1 0 0 0 0,11 3 1 0 0,-15-2-56 0 0,-1-1 0 0 0,1 0 0 0 0,0 0 0 0 0,-1 1 0 0 0,0-1 0 0 0,1 1 0 0 0,-1-1 0 0 0,0 1 0 0 0,0 0 0 0 0,1-1 0 0 0,-1 1 0 0 0,-1 0 0 0 0,1 0 0 0 0,0 0 0 0 0,0 0 0 0 0,-1 0 0 0 0,1 2 1 0 0,0 1 13 0 0,0-1 1 0 0,-1 1 0 0 0,1 0 0 0 0,-1 0-1 0 0,-1-1 1 0 0,1 1 0 0 0,0 0 0 0 0,-1-1-1 0 0,0 1 1 0 0,-3 8 0 0 0,0-1 59 0 0,-1 0 0 0 0,-11 20 0 0 0,0-6-8 0 0,-2 0 0 0 0,0-1 0 0 0,-2-1 0 0 0,0 0-1 0 0,-2-2 1 0 0,-28 24 0 0 0,37-37-250 0 0,0 0 0 0 0,-1 0 0 0 0,0-2-1 0 0,0 1 1 0 0,-1-2 0 0 0,-22 7 0 0 0,26-9 12 0 0,-1-1 1 0 0,1-1 0 0 0,-1 0-1 0 0,0 0 1 0 0,0-1-1 0 0,0-1 1 0 0,0 0-1 0 0,0 0 1 0 0,-16-4 0 0 0,19 1-765 0 0,7 3-158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4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10 15119 0 0,'2'-1'694'0'0,"1"1"-448"0"0,17-7 489 0 0,-18 6 38 0 0,-2 4-467 0 0,0 4-169 0 0,0-1 0 0 0,0 1 0 0 0,-1-1 0 0 0,0 0 1 0 0,0 1-1 0 0,-1-1 0 0 0,1 0 0 0 0,-1 0 0 0 0,-1 0 1 0 0,1 0-1 0 0,-5 7 0 0 0,-7 10 290 0 0,-24 32 0 0 0,0-2-3 0 0,-89 188-57 0 0,48-85-372 0 0,22-58-2088 0 0,51-85 1034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9671 0 0,'34'-31'1400'0'0,"2"2"0"0"0,1 1 0 0 0,44-24 0 0 0,-50 37-831 0 0,1 1 1 0 0,0 1-1 0 0,0 2 0 0 0,1 2 0 0 0,0 0 0 0 0,69-6 0 0 0,-85 13-252 0 0,0 1 0 0 0,22 2-1 0 0,-32 0-201 0 0,0 0 0 0 0,0 0 0 0 0,0 0 0 0 0,0 1 0 0 0,0 0 0 0 0,0 1-1 0 0,0 0 1 0 0,6 3 0 0 0,-11-5-85 0 0,0 0 0 0 0,-1 0 0 0 0,1 1-1 0 0,-1-1 1 0 0,0 0 0 0 0,1 1 0 0 0,-1-1 0 0 0,0 1 0 0 0,0-1-1 0 0,0 1 1 0 0,0-1 0 0 0,0 1 0 0 0,0 0 0 0 0,0 0 0 0 0,-1-1-1 0 0,1 1 1 0 0,-1 0 0 0 0,1 0 0 0 0,-1 0 0 0 0,0 0 0 0 0,0 0-1 0 0,1 0 1 0 0,-1 0 0 0 0,-1-1 0 0 0,1 1 0 0 0,0 0 0 0 0,0 0-1 0 0,-1 0 1 0 0,1 0 0 0 0,-2 3 0 0 0,-1 4 38 0 0,-1-1 1 0 0,1 0-1 0 0,-1 1 0 0 0,-1-1 0 0 0,-6 8 1 0 0,-8 9 53 0 0,0-1 0 0 0,-2-1 0 0 0,-45 40 0 0 0,-83 47-6 0 0,51-50-47 0 0,81-51-109 0 0,-1-1 0 0 0,0-1 0 0 0,-35 10 0 0 0,48-16-37 0 0,0 0 1 0 0,0-1-1 0 0,-1 1 0 0 0,1-1 1 0 0,0 0-1 0 0,0 0 0 0 0,0-1 1 0 0,-1 0-1 0 0,-5-1 0 0 0,10 2 38 0 0,1-1 0 0 0,-1 1 0 0 0,0-1-1 0 0,1 1 1 0 0,-1-1 0 0 0,0 1-1 0 0,1-1 1 0 0,-1 0 0 0 0,1 1-1 0 0,-1-1 1 0 0,1 0 0 0 0,-1 1 0 0 0,1-1-1 0 0,-1 0 1 0 0,1 0 0 0 0,0 1-1 0 0,0-1 1 0 0,-1 0 0 0 0,1 0-1 0 0,0 0 1 0 0,0 1 0 0 0,0-1 0 0 0,0 0-1 0 0,0-1 1 0 0,0-18-584 0 0,0 15 423 0 0,1 1 0 0 0,1-1-1 0 0,-1 1 1 0 0,1 0 0 0 0,-1 0 0 0 0,1 0-1 0 0,0 0 1 0 0,1 0 0 0 0,2-5 0 0 0,3-1-1946 0 0,18-18 0 0 0,-12 14-3284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153 490 4143 0 0,'0'0'319'0'0,"-1"2"160"0"0,-1 1 595 0 0,0-1 0 0 0,0 1 0 0 0,-1-1 0 0 0,1 1 1 0 0,0-1-1 0 0,-1 0 0 0 0,-4 2 0 0 0,2 0-121 0 0,-1-1 1 0 0,0 0-1 0 0,-8 2 1 0 0,5-2-254 0 0,0 0 0 0 0,0-1-1 0 0,0 0 1 0 0,0-1 0 0 0,-12 0 0 0 0,18-1-280 0 0,-8-5 391 0 0,9 4-760 0 0,1 0 1 0 0,0 0-1 0 0,0 1 0 0 0,0-1 1 0 0,0 0-1 0 0,0 0 0 0 0,0-1 1 0 0,0 1-1 0 0,0 0 0 0 0,0 0 1 0 0,0 0-1 0 0,1-1 1 0 0,-1 1-1 0 0,0 0 0 0 0,1-1 1 0 0,-1 1-1 0 0,0-3 0 0 0,1 1 9 0 0,0 0-1 0 0,-1 0 0 0 0,1-1 0 0 0,0 1 0 0 0,1 0 0 0 0,-1 0 0 0 0,2-6 1 0 0,1-1 41 0 0,0 1-1 0 0,1-1 1 0 0,9-18 0 0 0,-5 16-45 0 0,0 0 1 0 0,12-13-1 0 0,2-3-18 0 0,-7 8-3 0 0,1 1 0 0 0,29-28 0 0 0,42-27 30 0 0,-50 44-119 0 0,2 2 0 0 0,47-26 0 0 0,-60 39-815 0 0,2 2 0 0 0,0 1 0 0 0,0 1 0 0 0,44-10 0 0 0,-54 18-4273 0 0,-1 3-1470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284 111 15119 0 0,'0'0'1366'0'0,"-2"-1"-1126"0"0,1 1-187 0 0,0-1 0 0 0,-1 0 1 0 0,1 1-1 0 0,0-1 0 0 0,-1 1 1 0 0,1-1-1 0 0,-1 1 1 0 0,1-1-1 0 0,-1 1 0 0 0,1 0 1 0 0,-1 0-1 0 0,1 0 0 0 0,-1 0 1 0 0,1 0-1 0 0,-1 0 1 0 0,1 0-1 0 0,-1 0 0 0 0,1 1 1 0 0,0-1-1 0 0,-1 0 1 0 0,1 1-1 0 0,-1 0 0 0 0,1-1 1 0 0,-2 2-1 0 0,-1 0 205 0 0,-15 7 160 0 0,0 1 1 0 0,1 0 0 0 0,1 2-1 0 0,-1 0 1 0 0,2 1 0 0 0,-21 20-1 0 0,26-22-366 0 0,1 0 0 0 0,0 1 0 0 0,1 0 0 0 0,0 1 0 0 0,1 0 0 0 0,1 0 0 0 0,0 1 0 0 0,0 0 0 0 0,-6 21 0 0 0,8-1-41 0 0,5-17 32 0 0,1-15-35 0 0,-1 0 0 0 0,1 0 1 0 0,0 1-1 0 0,0-1 1 0 0,0 0-1 0 0,0 0 1 0 0,0 0-1 0 0,0 0 0 0 0,0 0 1 0 0,0 0-1 0 0,1-1 1 0 0,-1 1-1 0 0,1 0 1 0 0,0-1-1 0 0,-1 1 1 0 0,4 1-1 0 0,-2-1 23 0 0,1 0 0 0 0,-1-1-1 0 0,0 1 1 0 0,1-1 0 0 0,-1 0 0 0 0,1 0 0 0 0,-1 0-1 0 0,1-1 1 0 0,5 1 0 0 0,5-1 110 0 0,0 0-1 0 0,1-1 1 0 0,-1-1-1 0 0,16-4 1 0 0,-12 2-3 0 0,0-1 0 0 0,20-9 1 0 0,-30 11-124 0 0,1-1 0 0 0,-2 0 0 0 0,1 0 0 0 0,0-1 0 0 0,-1 0 0 0 0,12-10 0 0 0,-16 13-15 0 0,1-1 0 0 0,5-14 0 0 0,-8 14-5 0 0,0 0 0 0 0,0 1-1 0 0,-1-1 1 0 0,1 0 0 0 0,-1 0-1 0 0,1 1 1 0 0,-1-1 0 0 0,0 0-1 0 0,0 0 1 0 0,0 0 0 0 0,0 0 0 0 0,-1 0-1 0 0,1 1 1 0 0,-1-1 0 0 0,0 0-1 0 0,0 0 1 0 0,0 1 0 0 0,0-1 0 0 0,-2-3-1 0 0,-4-5-104 0 0,0 0 1 0 0,0 0-1 0 0,-11-10 0 0 0,0-1-129 0 0,8 7 121 0 0,0 0 1 0 0,0 0-1 0 0,-12-30 0 0 0,19 38-16 0 0,1 0-1 0 0,-1-1 0 0 0,1 1 0 0 0,1-1 0 0 0,-1 1 0 0 0,1-1 0 0 0,1 0 0 0 0,-1 0 1 0 0,1 1-1 0 0,1-1 0 0 0,1-10 0 0 0,-1 15-140 0 0,-1 0-1 0 0,1 1 1 0 0,1-1 0 0 0,-1 0 0 0 0,0 0 0 0 0,1 1-1 0 0,-1-1 1 0 0,1 1 0 0 0,3-5 0 0 0,-3 6-588 0 0,9-2-1723 0 0,-8 2 756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99 8751 0 0,'0'-2'674'0'0,"0"0"-467"0"0,-1 1-996 0 0,0-5 2968 0 0,-2-6 4766 0 0,3 13-6899 0 0,0 0 0 0 0,-1 0 0 0 0,1 0 0 0 0,0 0 0 0 0,0 0-1 0 0,-1-1 1 0 0,1 1 0 0 0,-1 0 0 0 0,1 0 0 0 0,0 0 0 0 0,-2 1 0 0 0,0 2 47 0 0,0 2-30 0 0,0-1-1 0 0,1 0 1 0 0,0 1 0 0 0,0-1-1 0 0,1 1 1 0 0,-1-1-1 0 0,1 1 1 0 0,0-1-1 0 0,1 1 1 0 0,-1 0 0 0 0,3 7-1 0 0,-1-4 81 0 0,1-1-1 0 0,0 0 1 0 0,0 0-1 0 0,1 0 0 0 0,0 0 1 0 0,9 13-1 0 0,-3-9 44 0 0,0 0 0 0 0,1 0 0 0 0,0-1 0 0 0,0-1 0 0 0,1 1 0 0 0,1-2 0 0 0,24 15 0 0 0,-12-12 36 0 0,-1-1 0 0 0,1-1 0 0 0,1-2 0 0 0,0 0 0 0 0,0-2 0 0 0,0-1 0 0 0,51 4 0 0 0,-62-9-206 0 0,13-3-39 0 0,-26 3-105 0 0</inkml:trace>
  <inkml:trace contextRef="#ctx0" brushRef="#br0" timeOffset="1">484 0 2303 0 0,'-2'2'12600'0'0,"-9"7"-11698"0"0,0 0 0 0 0,0-1 0 0 0,-21 11 0 0 0,-8 5 122 0 0,-246 190 1711 0 0,261-195-2686 0 0,16-12-58 0 0,-1 0-1 0 0,1 1 1 0 0,1 0 0 0 0,-1 0-1 0 0,-10 15 1 0 0,18-21-415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10135 0 0,'0'0'12911'0'0,"-18"10"-20054"0"0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82 7831 0 0,'40'-77'6483'0'0,"-40"77"-6337"0"0,1-1 0 0 0,-1 1 0 0 0,1-1 0 0 0,0 1 0 0 0,-1-1 0 0 0,1 1 0 0 0,0 0 0 0 0,-1 0 0 0 0,1-1 0 0 0,0 1 0 0 0,-1 0 0 0 0,1 0 0 0 0,0 0 0 0 0,0-1 0 0 0,-1 1 0 0 0,1 0 0 0 0,1 0 0 0 0,-2 5-153 0 0,1 0 0 0 0,-1 0-1 0 0,0 0 1 0 0,0 0 0 0 0,0-1 0 0 0,-1 1 0 0 0,0 0 0 0 0,0 0-1 0 0,0 0 1 0 0,-4 8 0 0 0,-24 51 580 0 0,20-46-490 0 0,-40 97 289 0 0,-44 151 0 0 0,25-63-132 0 0,24-104-617 0 0,43-97 154 0 0,1-1 223 0 0,0-1 0 0 0,0 0 0 0 0,0 0 0 0 0,0 1 0 0 0,0-1 0 0 0,0 0 0 0 0,0 1 1 0 0,-1-1-1 0 0,1 0 0 0 0,0 1 0 0 0,0-1 0 0 0,0 0 0 0 0,0 0 0 0 0,-1 1 0 0 0,1-1 0 0 0,0 0 0 0 0,0 0 0 0 0,-1 0 0 0 0,1 1 0 0 0,0-1 0 0 0,0 0 0 0 0,-1 0 0 0 0,1 0 0 0 0,0 0 0 0 0,-1 0 0 0 0,1 0 0 0 0,0 1 0 0 0,-1-1 0 0 0,1 0 0 0 0,0 0 0 0 0,-1 0 0 0 0,1 0 0 0 0,0 0 0 0 0,-1 0 0 0 0,1 0 0 0 0,0 0 1 0 0,0 0-1 0 0,-1 0 0 0 0,1-1 0 0 0,0 1 0 0 0,-1 0 0 0 0,1 0 0 0 0,0 0 0 0 0,-1 0 0 0 0,1 0 0 0 0,0 0 0 0 0,0-1 0 0 0,-1 1 0 0 0,1 0 0 0 0,0 0 0 0 0,0-1 0 0 0,-1 1 0 0 0,1 0 0 0 0,0 0 0 0 0,0-1 0 0 0,-1 1 0 0 0,-12-15 140 0 0,11 10-114 0 0,-1-1 1 0 0,0 1 0 0 0,1-1-1 0 0,0 1 1 0 0,1-1 0 0 0,-1 0-1 0 0,1 0 1 0 0,0 0 0 0 0,0 0-1 0 0,1 0 1 0 0,0 0 0 0 0,0 0-1 0 0,0 0 1 0 0,1 0 0 0 0,0 0-1 0 0,0 1 1 0 0,0-1-1 0 0,1 0 1 0 0,2-6 0 0 0,6-10 135 0 0,0 0 1 0 0,1 1 0 0 0,20-29 0 0 0,-18 30-137 0 0,-4 7-1 0 0,0-1 0 0 0,0 1 0 0 0,2 1-1 0 0,-1-1 1 0 0,2 2 0 0 0,24-21 0 0 0,-31 29-16 0 0,0-1 0 0 0,0 1 1 0 0,1 0-1 0 0,0 1 0 0 0,-1-1 1 0 0,1 1-1 0 0,0 0 0 0 0,0 0 1 0 0,0 1-1 0 0,1 0 0 0 0,-1 0 1 0 0,0 0-1 0 0,0 1 0 0 0,1 0 1 0 0,-1 0-1 0 0,0 1 0 0 0,0-1 1 0 0,1 1-1 0 0,-1 1 0 0 0,10 3 1 0 0,-8-2-18 0 0,-1 0 0 0 0,0 1 1 0 0,0 0-1 0 0,0 1 1 0 0,-1-1-1 0 0,0 1 0 0 0,0 0 1 0 0,0 1-1 0 0,0-1 1 0 0,-1 1-1 0 0,0 1 1 0 0,0-1-1 0 0,0 1 0 0 0,4 9 1 0 0,-3-5-7 0 0,-1-1 1 0 0,0 1-1 0 0,-1 0 1 0 0,-1 0-1 0 0,0 0 0 0 0,0 1 1 0 0,-1-1-1 0 0,0 1 1 0 0,0 15-1 0 0,-2-23 22 0 0,0-1 0 0 0,0 1 0 0 0,0 0 0 0 0,0 0 0 0 0,-1-1 0 0 0,1 1 0 0 0,-1 0 0 0 0,0-1 0 0 0,0 1 0 0 0,0-1 0 0 0,-1 1 0 0 0,1-1 0 0 0,-1 0 0 0 0,0 0 0 0 0,0 1 0 0 0,-4 4 0 0 0,2-3 8 0 0,-3 3 27 0 0,0 0 0 0 0,0-1-1 0 0,-1 0 1 0 0,0 0 0 0 0,0-1-1 0 0,0 0 1 0 0,-1 0 0 0 0,0-1-1 0 0,-10 5 1 0 0,-2-1 10 0 0,0-1 1 0 0,-1-1-1 0 0,-23 5 0 0 0,37-11-53 0 0,-1 1 0 0 0,1-2 0 0 0,-1 1 0 0 0,1-1 0 0 0,-1 0 0 0 0,1-1 0 0 0,-15-2 0 0 0,12-1-54 0 0,10 3-35 0 0,0 0 0 0 0,1 1 0 0 0,-1-1 0 0 0,0 0 1 0 0,0 0-1 0 0,1 0 0 0 0,-1 1 0 0 0,0-1 0 0 0,1 0 1 0 0,-1 0-1 0 0,1 0 0 0 0,-1 0 0 0 0,1 0 0 0 0,0 0 1 0 0,-1 0-1 0 0,1 0 0 0 0,0 0 0 0 0,0 0 0 0 0,0 0 1 0 0,0 0-1 0 0,0 0 0 0 0,0 0 0 0 0,0-1 0 0 0,0 0 1 0 0,3-14-6374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2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79 9215 0 0,'-14'-3'417'0'0,"0"0"-1"0"0,1 0 0 0 0,-1 2 1 0 0,-24-1-1 0 0,14 3 2844 0 0,-44 7 1966 0 0,79 0-4164 0 0,-2-3-855 0 0,-1-1 0 0 0,1-1 0 0 0,0 1 0 0 0,0-1 0 0 0,0-1 1 0 0,10 2-1 0 0,58 5 475 0 0,-72-9-649 0 0,54 4 401 0 0,78-6 1 0 0,60-16 232 0 0,-61 4-259 0 0,199-21 516 0 0,146-10-62 0 0,-201 37-733 0 0,-192 10-1073 0 0,101 16-1 0 0,-180-17 245 0 0,-1 1-1 0 0,1 0 0 0 0,14 6 1 0 0,-21-7-1124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0,'0'0'440'0'0,"1"2"-5"0"0,1 14 271 0 0,1 0 0 0 0,-1 32-1 0 0,-2-27 2167 0 0,4 26-1 0 0,0-23-2357 0 0,1-1 1 0 0,0 0-1 0 0,2 0 1 0 0,1 0-1 0 0,0-1 1 0 0,16 29-1 0 0,-7-28-1611 0 0,-6-17-2097 0 0,-4-4 997 0 0,5 3-4475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16351 0 0,'0'0'1484'0'0,"0"3"-1221"0"0,-4 19 199 0 0,0 0 1 0 0,-2 0-1 0 0,0-1 1 0 0,-17 37-1 0 0,-48 79 374 0 0,22-48-661 0 0,-10 21-241 0 0,-28 55-410 0 0,74-134 145 0 0,0 1 1 0 0,2 0 0 0 0,-10 48 0 0 0,18-67 56 0 0,2 0-1 0 0,0 0 1 0 0,0 0 0 0 0,2 18 0 0 0,1-16-3174 0 0,5 23 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369 211 12095 0 0,'0'0'1091'0'0,"-2"2"-899"0"0,-18 12 2285 0 0,20-16-1835 0 0,0 0-517 0 0,0-1 1 0 0,0 0 0 0 0,0 0-1 0 0,0 0 1 0 0,1 1 0 0 0,-1-1-1 0 0,1 0 1 0 0,0 0 0 0 0,0 1-1 0 0,0-1 1 0 0,0 0-1 0 0,2-3 1 0 0,23-34 504 0 0,-7 12-547 0 0,-14 18-81 0 0,0 1 0 0 0,-1-1 0 0 0,0 0 0 0 0,-1 0 0 0 0,4-18 0 0 0,-7 15-2 0 0,-3 1 0 0 0,1 11 4 0 0,0-1 0 0 0,0 1-1 0 0,0-1 1 0 0,0 1 0 0 0,0 0-1 0 0,0 0 1 0 0,0-1 0 0 0,-1 2-1 0 0,1-1 1 0 0,0 0 0 0 0,-1 0-1 0 0,1 1 1 0 0,-1-1 0 0 0,1 1-1 0 0,-5 0 1 0 0,0 0-13 0 0,1 0 0 0 0,-1 0 0 0 0,1 1-1 0 0,-1 0 1 0 0,-6 1 0 0 0,-6 5-11 0 0,0-1 0 0 0,1 2 0 0 0,0 0 1 0 0,1 2-1 0 0,-1 0 0 0 0,2 0 0 0 0,0 2 0 0 0,0 0 0 0 0,1 1 0 0 0,-21 22 0 0 0,21-18 69 0 0,0 1 0 0 0,1 1 0 0 0,1 0-1 0 0,1 1 1 0 0,1 0 0 0 0,0 0 0 0 0,2 2-1 0 0,-12 38 1 0 0,18-50-42 0 0,1-1 0 0 0,0 1 0 0 0,0 0-1 0 0,1 0 1 0 0,1 0 0 0 0,0 0 0 0 0,0 0 0 0 0,1 0-1 0 0,2 11 1 0 0,-2-15 32 0 0,1-1-1 0 0,-1 1 0 0 0,1-1 1 0 0,1 0-1 0 0,-1 0 1 0 0,1 0-1 0 0,-1 0 1 0 0,1 0-1 0 0,1 0 1 0 0,-1-1-1 0 0,1 0 1 0 0,0 1-1 0 0,0-1 0 0 0,0-1 1 0 0,0 1-1 0 0,1 0 1 0 0,6 3-1 0 0,-3-2 114 0 0,0-2-1 0 0,0 1 0 0 0,0-1 1 0 0,1 0-1 0 0,-1-1 0 0 0,13 3 1 0 0,3-2 405 0 0,24-1 0 0 0,-20-1-203 0 0,-22 0-270 0 0,-4-1-66 0 0,0 1 0 0 0,0-1 0 0 0,-1 0 0 0 0,1 0 0 0 0,0 0 0 0 0,0-1 0 0 0,0 1 0 0 0,0 0 0 0 0,0-1 0 0 0,0 1 0 0 0,-1-1 0 0 0,1 1 0 0 0,2-2 0 0 0,-1 1-161 0 0,0-1 0 0 0,0 0-1 0 0,0 0 1 0 0,-1 1 0 0 0,1-2 0 0 0,0 1 0 0 0,-1 0-1 0 0,1-1 1 0 0,-1 1 0 0 0,0-1 0 0 0,0 1-1 0 0,0-1 1 0 0,0 0 0 0 0,0 0 0 0 0,1-4-1 0 0,6-9-873 0 0,0 3-698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14567 0 0,'0'0'4582'0'0,"0"2"-4122"0"0,-4 14-196 0 0,0-1 0 0 0,0 0-1 0 0,-2 0 1 0 0,0-1 0 0 0,-12 21 0 0 0,-8 21 115 0 0,-11 43-291 0 0,-40 93 52 0 0,71-179-217 0 0,-1 0 0 0 0,-16 21-1 0 0,22-33-6 0 0,0 1-9 0 0,-2 5 46 0 0,16-8 157 0 0,28-9 413 0 0,47-18 0 0 0,5 0 588 0 0,-72 21-825 0 0,-9 4-191 0 0,0 0 0 0 0,0 0 0 0 0,23-1 0 0 0,-32 3-990 0 0,1 1-1 0 0,0 0 0 0 0,0 0 0 0 0,7 1 1 0 0,-9 0 539 0 0,1-1-1727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6447 0 0,'0'0'17091'0'0,"-1"3"-16531"0"0,-17 38-154 0 0,2 2-1 0 0,-13 52 1 0 0,16-50-576 0 0,-1-1 1 0 0,-24 51-1 0 0,14-57-4245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0:5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40 7831 0 0,'0'0'603'0'0,"-2"0"-44"0"0,-3 2 822 0 0,0 0 1 0 0,1 1 0 0 0,-1-1 0 0 0,1 1-1 0 0,0 0 1 0 0,-1 0 0 0 0,2 0 0 0 0,-7 6 2009 0 0,10-6-2846 0 0,0-2-468 0 0,0 1 1 0 0,1 0-1 0 0,-1-1 0 0 0,0 1 0 0 0,0-1 1 0 0,1 1-1 0 0,-1-1 0 0 0,1 1 0 0 0,-1-1 1 0 0,1 1-1 0 0,0-1 0 0 0,0 1 0 0 0,0-1 1 0 0,-1 0-1 0 0,1 1 0 0 0,0-1 0 0 0,1 0 1 0 0,-1 0-1 0 0,2 2 0 0 0,0-1 18 0 0,0 0-1 0 0,0 0 1 0 0,0-1 0 0 0,1 1-1 0 0,-1-1 1 0 0,0 0 0 0 0,1 0 0 0 0,5 1-1 0 0,7 1 125 0 0,0-2-1 0 0,0 0 0 0 0,18-1 1 0 0,-28 0-138 0 0,109-7 582 0 0,140-26 1 0 0,-132 9-424 0 0,43-7 178 0 0,-154 29-769 0 0,0 0-1 0 0,0 0 1 0 0,0-1-1 0 0,0-1 1 0 0,22-9-1 0 0,-32 12-573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0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1039 1375 0 0,'-9'11'10288'0'0,"11"-14"-9472"0"0,31-31 1729 0 0,-19 20-1307 0 0,-1 0 1 0 0,22-31-1 0 0,19-56-9 0 0,-30 53-982 0 0,5-14-21 0 0,7-15-28 0 0,101-151 509 0 0,-113 192-468 0 0,2-1 114 0 0,-25 35-306 0 0,-1 6-199 0 0,2 13 58 0 0,-1 0 0 0 0,-1 0 0 0 0,-1 0 0 0 0,-6 34 0 0 0,-1 22 98 0 0,8-48-12 0 0,1 1 0 0 0,1 0 0 0 0,2-1 0 0 0,0 0 0 0 0,1 1 0 0 0,2-2 0 0 0,1 1 0 0 0,0-1 0 0 0,16 29 0 0 0,12 37 7 0 0,-22-53 13 0 0,7 25 297 0 0,-17-48-117 0 0,-4-11-32 0 0,0-1-96 0 0,0 8 0 0 0,0-8 1848 0 0,3-1-1688 0 0,1-1-186 0 0,-1 0 0 0 0,1 1 0 0 0,0-1 0 0 0,0-1-1 0 0,-1 1 1 0 0,1-1 0 0 0,0 1 0 0 0,-1-1 0 0 0,1 0 0 0 0,0 0-1 0 0,-1-1 1 0 0,1 1 0 0 0,-1-1 0 0 0,0 0 0 0 0,0 0 0 0 0,1 0 0 0 0,4-4-1 0 0,7-6 86 0 0,-1 0 0 0 0,15-18 0 0 0,-28 28-106 0 0,22-23 178 0 0,-1-2 1 0 0,-1-1 0 0 0,28-50-1 0 0,-25 30-111 0 0,23-70 0 0 0,-3 6-24 0 0,80-160-49 0 0,-108 236-116 0 0,-1-1-1 0 0,-1-1 0 0 0,-2 0 1 0 0,11-67-1 0 0,-23 99-1214 0 0,-1 6 497 0 0,-5 11 190 0 0,-6 21 44 0 0,11-21-466 0 0,-1 0-1 0 0,2 1 1 0 0,0 13 0 0 0,0-15-1695 0 0,0 16-3906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0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 14111 0 0,'0'0'646'0'0,"3"-1"-16"0"0,6-4-352 0 0,-6 4 1427 0 0,-5 3-1292 0 0,-13 16 51 0 0,0-1-1 0 0,-1-1 1 0 0,-1-1-1 0 0,-33 23 1 0 0,13-9-279 0 0,-8 8-35 0 0,-60 45-107 0 0,72-58-20 0 0,1 1 1 0 0,-49 49-1 0 0,64-55 11 0 0,1 0 1 0 0,0 1-1 0 0,1 1 0 0 0,2 0 1 0 0,-18 36-1 0 0,24-42-23 0 0,1 1 1 0 0,1 1-1 0 0,0-1 0 0 0,2 1 0 0 0,0-1 1 0 0,-2 34-1 0 0,5-40 6 0 0,0 0 1 0 0,0 0-1 0 0,1 0 1 0 0,0-1-1 0 0,1 1 0 0 0,0 0 1 0 0,1 0-1 0 0,0-1 1 0 0,0 0-1 0 0,1 1 1 0 0,0-1-1 0 0,1 0 0 0 0,6 9 1 0 0,-5-11 82 0 0,0-1 0 0 0,1 1 0 0 0,-1-1 0 0 0,1 0 0 0 0,1 0 1 0 0,-1-1-1 0 0,1 0 0 0 0,16 7 0 0 0,5 1 476 0 0,37 9-1 0 0,-40-13-298 0 0,-21-8-132 0 0,9 2-54 0 0,-1 0-4 0 0,-10-2-50 0 0,11-3-920 0 0,-5-6-1271 0 0,-7 7 895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0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81 2303 0 0,'2'0'167'0'0,"10"-5"1040"0"0,-1-1 1 0 0,1 1-1 0 0,-1-2 0 0 0,-1 0 0 0 0,1 0 1 0 0,12-12-1 0 0,-18 15-807 0 0,-5 3-398 0 0,15-10 2337 0 0,-14 10-1851 0 0,0 0 0 0 0,0 0 0 0 0,0 0 0 0 0,0 1 0 0 0,0-1-1 0 0,0 1 1 0 0,1-1 0 0 0,-1 1 0 0 0,0-1 0 0 0,0 1 0 0 0,0-1 0 0 0,0 1 0 0 0,2 0 0 0 0,-5 14-150 0 0,-1-7-315 0 0,0 0-1 0 0,-1 0 0 0 0,1 0 1 0 0,-1 0-1 0 0,-1-1 0 0 0,1 1 1 0 0,-1-1-1 0 0,0 0 0 0 0,-1-1 1 0 0,1 1-1 0 0,-8 5 0 0 0,-10 6 4 0 0,-42 24-1 0 0,47-30-24 0 0,-62 33-55 0 0,46-26-52 0 0,1 0-1 0 0,1 2 1 0 0,-30 25-1 0 0,45-31-129 0 0,-31 19 0 0 0,44-32 194 0 0,1 2 6 0 0,-7 11-99 0 0,8-12 119 0 0,0 1-1 0 0,1-1 1 0 0,0 1 0 0 0,-1-1 0 0 0,1 1-1 0 0,0 0 1 0 0,0-1 0 0 0,1 1-1 0 0,-2 5 1 0 0,2-1 16 0 0,0 3 0 0 0,7 8 0 0 0,-4-7 11 0 0,-2-7 22 0 0,1-1 0 0 0,-1 1 0 0 0,1 0 0 0 0,-1-1 0 0 0,1 0 0 0 0,0 1 1 0 0,1-1-1 0 0,-1 0 0 0 0,0 0 0 0 0,1 0 0 0 0,0 0 0 0 0,0 0 0 0 0,0-1 0 0 0,0 1 0 0 0,0-1 1 0 0,0 0-1 0 0,1 0 0 0 0,-1 0 0 0 0,1 0 0 0 0,5 2 0 0 0,5 0 105 0 0,-1-1 1 0 0,1 0-1 0 0,0-1 1 0 0,19 1-1 0 0,-10-1 0 0 0,40 2 102 0 0,-1-3 0 0 0,1-2 0 0 0,-1-3 0 0 0,1-3 0 0 0,75-18 0 0 0,-66 7 133 0 0,-59 14-287 0 0,5-5-15 0 0,-16 6-71 0 0,0 1 9 0 0,-1 0-5 0 0,0 1 0 0 0,1-1 0 0 0,-1 1 1 0 0,0 0-1 0 0,0-1 0 0 0,0 0 0 0 0,0 1 0 0 0,-1-1 0 0 0,1 0 1 0 0,0 1-1 0 0,0-4 0 0 0,1-2-1 0 0,1 2-3 0 0,-1 0 0 0 0,0-1 0 0 0,-1 0 0 0 0,1 1 0 0 0,-1-1 1 0 0,0 0-1 0 0,0-8 0 0 0,1-7-12 0 0,-2 19 13 0 0,5-24-417 0 0,4-53-1 0 0,-9 77 330 0 0,0-1-1 0 0,-1 0 0 0 0,1 1 0 0 0,-1-1 0 0 0,0 1 1 0 0,1-1-1 0 0,-1 0 0 0 0,0 1 0 0 0,0 0 0 0 0,-1-1 0 0 0,1 1 1 0 0,0 0-1 0 0,-1-1 0 0 0,-3-2 0 0 0,4 4 57 0 0,1 1-1 0 0,-1-1 1 0 0,0 1 0 0 0,0-1-1 0 0,0 1 1 0 0,0-1-1 0 0,0 1 1 0 0,0 0 0 0 0,0-1-1 0 0,0 1 1 0 0,0 0-1 0 0,0 0 1 0 0,0 0 0 0 0,0 0-1 0 0,0 0 1 0 0,0 0-1 0 0,0 0 1 0 0,0 0 0 0 0,0 1-1 0 0,0-1 1 0 0,-1 1-1 0 0,0-1 11 0 0,-14 4-37 0 0,1 0 0 0 0,0 1 0 0 0,0 1 0 0 0,0 0 0 0 0,-22 14 0 0 0,-63 47-230 0 0,86-55 274 0 0,12-7 15 0 0,1-1 0 0 0,1-2 6 0 0,-1 0-1 0 0,0 1 1 0 0,1-1-1 0 0,-1 1 0 0 0,1-1 1 0 0,-1 1-1 0 0,1-1 1 0 0,0 0-1 0 0,0 1 1 0 0,1-1-1 0 0,-1 1 0 0 0,0-1 1 0 0,1 1-1 0 0,1 3 1 0 0,-1-1 20 0 0,1-1-1 0 0,0 0 1 0 0,1-1 0 0 0,-1 1 0 0 0,0 0-1 0 0,1-1 1 0 0,5 7 0 0 0,0-3 20 0 0,0 0-1 0 0,0-1 1 0 0,1 0 0 0 0,0 0-1 0 0,0-1 1 0 0,12 6 0 0 0,-3-2-155 0 0,-14-6-28 0 0,1 0 0 0 0,-1-1 1 0 0,0 0-1 0 0,1 0 0 0 0,-1-1 0 0 0,1 1 1 0 0,-1-1-1 0 0,1 0 0 0 0,0 0 1 0 0,-1 0-1 0 0,1-1 0 0 0,0 1 0 0 0,9-2 1 0 0,1-2-6519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0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 3679 0 0,'11'-2'13693'0'0,"-11"3"-13230"0"0,-3 7 3875 0 0,-20 18-6771 0 0,13-16 3738 0 0,-9 10-1248 0 0,-31 26 1 0 0,32-31-16 0 0,1 1 1 0 0,-28 32-1 0 0,36-35-42 0 0,0 0 0 0 0,0 1 0 0 0,1-1 0 0 0,-8 23 0 0 0,13-30 0 0 0,1 1 0 0 0,0-1 0 0 0,0 1 0 0 0,1-1 0 0 0,0 1 0 0 0,0 0 0 0 0,1-1 0 0 0,-1 1 0 0 0,1 0 0 0 0,1 0 0 0 0,-1-1 0 0 0,1 1 0 0 0,2 6 0 0 0,-1-8 29 0 0,-1-1 0 0 0,1 1 1 0 0,0-1-1 0 0,0 0 0 0 0,1 0 0 0 0,-1 1 0 0 0,1-2 0 0 0,0 1 0 0 0,0 0 0 0 0,0-1 0 0 0,0 1 1 0 0,1-1-1 0 0,-1 0 0 0 0,1 0 0 0 0,0 0 0 0 0,0-1 0 0 0,0 1 0 0 0,0-1 0 0 0,1 0 1 0 0,-1 0-1 0 0,0 0 0 0 0,1-1 0 0 0,0 0 0 0 0,5 1 0 0 0,1 0 55 0 0,0-1 0 0 0,0 0 0 0 0,0-1 0 0 0,1 0 0 0 0,-1-1 0 0 0,0 0 0 0 0,0-1 0 0 0,0 0 0 0 0,12-5 0 0 0,3-2 35 0 0,0-2 0 0 0,-1-1 0 0 0,0-1 0 0 0,-1-1-1 0 0,0-2 1 0 0,37-31 0 0 0,-36 23-108 0 0,-23 22-5 0 0,-1 1-1 0 0,1-1 1 0 0,-1 0 0 0 0,0 0 0 0 0,0 1-1 0 0,1-1 1 0 0,-1 0 0 0 0,0 0 0 0 0,-1 0 0 0 0,1 0-1 0 0,0 0 1 0 0,-1 0 0 0 0,2-4 0 0 0,-1-2 26 0 0,1 5-19 0 0,0-1-11 0 0,-3-11-5 0 0,0 9-16 0 0,-1 0 0 0 0,0 1 0 0 0,0-1 0 0 0,0 1-1 0 0,0-1 1 0 0,-1 1 0 0 0,-6-9 0 0 0,-30-36-242 0 0,15 22 176 0 0,11 11-58 0 0,-1 1 0 0 0,-1 1-1 0 0,-1 0 1 0 0,-28-20-1 0 0,42 33 101 0 0,-1 1-1 0 0,0-1 1 0 0,1 1 0 0 0,-1 0-1 0 0,0 0 1 0 0,0 0-1 0 0,0 0 1 0 0,0 0 0 0 0,0 1-1 0 0,0-1 1 0 0,0 1 0 0 0,0 0-1 0 0,0 0 1 0 0,0 0-1 0 0,0 0 1 0 0,0 0 0 0 0,0 1-1 0 0,0 0 1 0 0,0-1-1 0 0,-3 2 1 0 0,-2 1-549 0 0,1 1-1 0 0,0-1 1 0 0,0 1 0 0 0,0 0 0 0 0,0 1-1 0 0,-7 5 1 0 0,6 2-9527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2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74 2303 0 0,'0'0'102'0'0,"2"0"-1"0"0,78-24 4940 0 0,-8 2 2333 0 0,-25 6-5540 0 0,-38 13-671 0 0,0 0-1 0 0,15-1 0 0 0,-16 3 1458 0 0,-8 2-2606 0 0,0 0 0 0 0,-1 0 1 0 0,1 1-1 0 0,0-1 0 0 0,-1 0 1 0 0,1 0-1 0 0,-1 0 0 0 0,1 0 1 0 0,-1 0-1 0 0,0 0 0 0 0,0 0 1 0 0,1 0-1 0 0,-1 0 0 0 0,0 0 1 0 0,0 0-1 0 0,0 0 0 0 0,0 0 1 0 0,0-1-1 0 0,0 1 0 0 0,0 0 0 0 0,-2 0 1 0 0,-28 13 22 0 0,21-10-4 0 0,-38 13-332 0 0,-91 21-1 0 0,103-29 155 0 0,-151 41-567 0 0,182-49 669 0 0,1 1-1 0 0,-1-1 1 0 0,0 0-1 0 0,0-1 0 0 0,0 1 1 0 0,0-1-1 0 0,0 0 1 0 0,-5 0-1 0 0,8 0-32 0 0,2-4 63 0 0,0 1 0 0 0,1-1-1 0 0,-1 1 1 0 0,1-1 0 0 0,-1 1-1 0 0,1-1 1 0 0,0 1 0 0 0,1 0 0 0 0,-1 0-1 0 0,0 0 1 0 0,1-1 0 0 0,0 1-1 0 0,2-3 1 0 0,17-33 22 0 0,-19 33 122 0 0,-10 13 137 0 0,-9 13 114 0 0,-3 7-399 0 0,-2 0-1 0 0,-1-2 0 0 0,-2 0 1 0 0,-48 37-1 0 0,60-52 18 0 0,-7 5 0 0 0,-38 23 0 0 0,3-12-17 0 0,54-25-63 0 0,3-1-351 0 0,15 2 394 0 0,0-2 0 0 0,30-2-1 0 0,18 0 64 0 0,61 12 441 0 0,-99-6-132 0 0,0 1 1 0 0,43 14-1 0 0,-65-17-298 0 0,1 1 1 0 0,-1-1-1 0 0,0 1 1 0 0,0 0-1 0 0,0 1 1 0 0,-1-1-1 0 0,1 1 1 0 0,6 6-1 0 0,-1 1-23 0 0,-9-7-14 0 0,0-1-2 0 0,1 8 2 0 0,-3-7 7 0 0,1 0-1 0 0,-1 0 0 0 0,0-1 1 0 0,0 1-1 0 0,-1 0 0 0 0,1-1 1 0 0,-1 1-1 0 0,0-1 0 0 0,1 0 1 0 0,-1 1-1 0 0,-1-1 0 0 0,1 0 1 0 0,0 0-1 0 0,-6 4 0 0 0,-1 3 33 0 0,-1-1-1 0 0,-21 14 1 0 0,4-6-13 0 0,-1-1 0 0 0,-1-1 0 0 0,-38 14 1 0 0,13-10 39 0 0,-55 11 0 0 0,6-9-66 0 0,88-19 0 0 0,0-1 0 0 0,0 0 0 0 0,0-1 0 0 0,1 0 0 0 0,-17-4 0 0 0,28 4-17 0 0,1-1-1 0 0,-1 1 1 0 0,0-1 0 0 0,0 0-1 0 0,1 0 1 0 0,-1 0 0 0 0,1-1-1 0 0,-1 1 1 0 0,-2-3 0 0 0,5 4-5 0 0,-1-1 0 0 0,0 1 0 0 0,1-1 0 0 0,-1 1 0 0 0,1-1 0 0 0,-1 0 0 0 0,1 1 0 0 0,0-1 1 0 0,-1 1-1 0 0,1-1 0 0 0,0 0 0 0 0,-1 0 0 0 0,1 1 0 0 0,0-1 0 0 0,0 0 0 0 0,-1 1 0 0 0,1-1 1 0 0,0 0-1 0 0,0 0 0 0 0,0 0 0 0 0,0 1 0 0 0,0-1 0 0 0,0 0 0 0 0,0 0 0 0 0,0 1 0 0 0,1-1 0 0 0,-1 0 1 0 0,0 0-1 0 0,0 1 0 0 0,1-1 0 0 0,-1 0 0 0 0,0 1 0 0 0,1-1 0 0 0,-1 0 0 0 0,1 1 0 0 0,-1-1 1 0 0,1 1-1 0 0,-1-1 0 0 0,1 0 0 0 0,6-6-523 0 0,1 0 1 0 0,0 0-1 0 0,0 1 1 0 0,1 0-1 0 0,-1 1 1 0 0,1 0-1 0 0,0 0 1 0 0,1 1-1 0 0,18-7 1 0 0,-11 6-5730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0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4607 0 0,'-2'0'3728'0'0,"-7"2"911"0"0,7-2-3731 0 0,-7 0 4007 0 0,10 2-4681 0 0,31 51 861 0 0,-31-51-928 0 0,1 0-21 0 0,83 88 622 0 0,-82-86-755 0 0,1 1-1 0 0,0-1 0 0 0,0 0 1 0 0,1 0-1 0 0,7 5 0 0 0,-1-2 34 0 0,-1 1-1 0 0,17 15 1 0 0,-25-21 125 0 0,0 0-23 0 0,7 8 538 0 0,-19 2-350 0 0,6-8-316 0 0,0-1 0 0 0,-1 1 1 0 0,1-1-1 0 0,-1 0 0 0 0,0-1 0 0 0,0 1 0 0 0,0-1 0 0 0,0 0 1 0 0,-6 2-1 0 0,-10 1 90 0 0,-22 4 0 0 0,3-2-52 0 0,20-3-68 0 0,10-2-10 0 0,1 0 1 0 0,-1 1-1 0 0,1 0 0 0 0,-14 5 0 0 0,21-7-79 0 0,2 0 11 0 0,0-1 96 0 0,0 0 0 0 0,0 0 0 0 0,0 0 0 0 0,0 1-1 0 0,0-1 1 0 0,0 0 0 0 0,-1 0 0 0 0,1 0 0 0 0,0 1 0 0 0,0-1 0 0 0,0 0-1 0 0,0 0 1 0 0,-1 0 0 0 0,1 0 0 0 0,0 0 0 0 0,0 0 0 0 0,0 1 0 0 0,-1-1 0 0 0,1 0-1 0 0,0 0 1 0 0,0 0 0 0 0,-1 0 0 0 0,1 0 0 0 0,0 0 0 0 0,0 0 0 0 0,-1 0 0 0 0,-2 1-863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0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216 112 919 0 0,'-1'2'67'0'0,"-37"19"3407"0"0,17-8 9560 0 0,22-15-12978 0 0,0 0-1 0 0,1-1 1 0 0,-1 1 0 0 0,1 0-1 0 0,0 0 1 0 0,-1 0 0 0 0,1 0 0 0 0,0 0-1 0 0,0 0 1 0 0,0 0 0 0 0,1 1-1 0 0,2-3 1 0 0,34-16 295 0 0,-36 18-341 0 0,52-20 92 0 0,1 1-1 0 0,59-12 1 0 0,-62 18 317 0 0,-47 13-316 0 0,1 1 1 0 0,-1-1-1 0 0,0 1 0 0 0,1 1 0 0 0,-1-1 0 0 0,1 1 1 0 0,0 0-1 0 0,-1 1 0 0 0,8 0 0 0 0,-12 0-71 0 0,0 0 0 0 0,-1 0 0 0 0,1 0 0 0 0,0 0 0 0 0,0 0 0 0 0,-1 1 0 0 0,1-1 0 0 0,-1 0 0 0 0,1 1 0 0 0,-1-1 0 0 0,0 1 0 0 0,1-1 0 0 0,-1 1 0 0 0,0 0 0 0 0,0 0 0 0 0,0-1 0 0 0,0 1 0 0 0,-1 0 0 0 0,1 0 0 0 0,0 0 0 0 0,-1 0 0 0 0,1 2 0 0 0,-1 6-5 0 0,0-6 16 0 0,-3 5-17 0 0,3-7 49 0 0,-6 0-5 0 0,-9 14 9 0 0,-69 45-61 0 0,59-45-20 0 0,-58 40-91 0 0,-155 110-403 0 0,131-87 413 0 0,94-71 83 0 0,10-6 2 0 0,-1 0-1 0 0,1 1 1 0 0,-1-1-1 0 0,1 1 1 0 0,0-1-1 0 0,-5 6 1 0 0,7-7 362 0 0,10-10-191 0 0,-8 9-169 0 0,-1-1 0 0 0,1 1-1 0 0,0-1 1 0 0,-1 1 0 0 0,1-1 0 0 0,0 1-1 0 0,0 0 1 0 0,-1-1 0 0 0,1 1 0 0 0,0 0-1 0 0,0 0 1 0 0,0-1 0 0 0,0 1 0 0 0,-1 0-1 0 0,1 0 1 0 0,0 0 0 0 0,0 0 0 0 0,1 0-1 0 0,2 0 10 0 0,29-3 240 0 0,59 1 0 0 0,-14 2 99 0 0,73-17 220 0 0,-92 9-385 0 0,69-2-1 0 0,-122 10-163 0 0,-3-1-20 0 0,-1 1 0 0 0,1 0 1 0 0,-1 0-1 0 0,1 0 1 0 0,-1 1-1 0 0,1-1 0 0 0,-1 0 1 0 0,5 2-1 0 0,7 3-3 0 0,-6 3-12 0 0,-7-6-55 0 0,-10 7-1835 0 0,2-5 1240 0 0,-5-8-9687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1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20 1839 0 0,'0'0'20360'0'0,"-2"-2"-20235"0"0,-10-11 297 0 0,12 13-416 0 0,0-1-1 0 0,-1 1 1 0 0,1-1 0 0 0,-1 1-1 0 0,1 0 1 0 0,-1-1 0 0 0,1 1-1 0 0,-1 0 1 0 0,0-1 0 0 0,1 1-1 0 0,-1 0 1 0 0,1 0 0 0 0,-1 0-1 0 0,0-1 1 0 0,1 1 0 0 0,-1 0-1 0 0,1 0 1 0 0,-1 0 0 0 0,0 0-1 0 0,1 0 1 0 0,-1 0 0 0 0,0 0-1 0 0,-9 3 6 0 0,-2 1-11 0 0,0 0 13 0 0,-1 1 54 0 0,-2 2-36 0 0,-74 32 2 0 0,69-31-127 0 0,-1-2 1 0 0,-23 4 0 0 0,-107 15-384 0 0,122-22 360 0 0,1-2 1 0 0,-1 0-1 0 0,-36-5 0 0 0,63 4 72 0 0,0-1-1 0 0,0 1 1 0 0,1-1-1 0 0,-1 1 1 0 0,0-1 0 0 0,1 1-1 0 0,-1-1 1 0 0,1 0-1 0 0,-1 0 1 0 0,1 0-1 0 0,-1 0 1 0 0,-1-1 0 0 0,2 1-83 0 0,2-1-396 0 0,1-1 464 0 0,1 0 0 0 0,-1 0 1 0 0,1 0-1 0 0,0 0 1 0 0,0 1-1 0 0,0-1 0 0 0,0 1 1 0 0,0 0-1 0 0,1 0 1 0 0,-1 0-1 0 0,5-2 0 0 0,13-8-104 0 0,-24 28 110 0 0,-8 20 115 0 0,-1 0 0 0 0,-2 0-1 0 0,-32 56 1 0 0,42-85-27 0 0,0 0 9 0 0,0-1-1 0 0,-1 0 1 0 0,0 0-1 0 0,0-1 1 0 0,-9 8-1 0 0,13-12-21 0 0,-6 8 272 0 0,3 0-283 0 0,4-9-10 0 0,0 0 0 0 0,0 1 0 0 0,-1-1 0 0 0,1 1 0 0 0,0-1 0 0 0,0 1 0 0 0,0-1 0 0 0,0 0 0 0 0,0 1 0 0 0,0-1 0 0 0,0 1 0 0 0,0-1 0 0 0,0 1 0 0 0,0-1 0 0 0,0 1 0 0 0,0-1 0 0 0,1 0 0 0 0,-1 1 0 0 0,0-1 0 0 0,0 1 0 0 0,2 1 4 0 0,-1-1-1 0 0,1 0 0 0 0,0 0 1 0 0,-1 0-1 0 0,1 0 0 0 0,0 0 1 0 0,0-1-1 0 0,-1 1 0 0 0,1-1 1 0 0,0 1-1 0 0,0-1 0 0 0,0 1 1 0 0,0-1-1 0 0,0 0 0 0 0,0 0 1 0 0,-1 0-1 0 0,5 0 1 0 0,3-1 23 0 0,0 0 0 0 0,14-3 1 0 0,60-23 179 0 0,-54 16-162 0 0,49-10 0 0 0,-52 16-45 0 0,0 1 0 0 0,54 0 0 0 0,-68 5 0 0 0,0 0 0 0 0,-1 0 0 0 0,1 1 0 0 0,0 0 0 0 0,-1 1 0 0 0,1 1 0 0 0,-1 0 0 0 0,0 0 0 0 0,11 7 0 0 0,-19-10 0 0 0,0 1 0 0 0,0 0 0 0 0,-1 0 0 0 0,1 0 0 0 0,-1 0 0 0 0,1 0-1 0 0,-1 1 1 0 0,0-1 0 0 0,3 4 0 0 0,-2 0 2 0 0,0 0 0 0 0,0 0 1 0 0,0 0-1 0 0,-1 1 0 0 0,3 12 0 0 0,-3-13 69 0 0,-1 0 0 0 0,-1 1 0 0 0,1-1 0 0 0,-1 1 0 0 0,0-1 0 0 0,-2 12 1 0 0,2-16 25 0 0,-7 9 256 0 0,2-6-331 0 0,1-1 0 0 0,-1 1 0 0 0,0-1 0 0 0,0-1 0 0 0,0 1 0 0 0,-1-1 0 0 0,1 0 0 0 0,-1 0-1 0 0,-7 2 1 0 0,-9 3 119 0 0,-28 5-1 0 0,14-3-88 0 0,-6-1-22 0 0,-80 8-1 0 0,87-13-24 0 0,33-4-4 0 0,-1 0-1 0 0,1 1 0 0 0,-1-1 1 0 0,0 0-1 0 0,1-1 1 0 0,-1 1-1 0 0,-3-1 0 0 0,-3-1-4 0 0,-1 1 0 0 0,0 0 0 0 0,-13 1 0 0 0,21 0-76 0 0,6 1-1757 0 0,48 9 266 0 0,-14-3-3877 0 0,-11-1-395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1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5527 0 0,'-2'0'250'0'0,"-1"-1"-159"0"0,-25 1 9090 0 0,32 5-6444 0 0,20 9-3590 0 0,-15-9 2223 0 0,45 29-626 0 0,78 64 0 0 0,-33-23-384 0 0,-70-54-294 0 0,-2 2 1 0 0,0 0-1 0 0,-2 2 0 0 0,0 0 0 0 0,30 43 1 0 0,-43-51-42 0 0,0 0 0 0 0,-2 1 1 0 0,0 1-1 0 0,-1 0 0 0 0,-1 0 1 0 0,-1 1-1 0 0,0 0 0 0 0,-2 0 1 0 0,0 0-1 0 0,3 34 0 0 0,-7-47-9 0 0,-1-1 0 0 0,0 1 0 0 0,-1 0 0 0 0,1-1-1 0 0,-1 1 1 0 0,-1-1 0 0 0,1 0 0 0 0,-1 1 0 0 0,-3 8 0 0 0,3-11 10 0 0,0 0 1 0 0,-1 0-1 0 0,1-1 0 0 0,0 1 1 0 0,-1-1-1 0 0,0 0 1 0 0,0 1-1 0 0,0-1 1 0 0,0-1-1 0 0,-1 1 0 0 0,1 0 1 0 0,-1-1-1 0 0,1 0 1 0 0,-1 1-1 0 0,-5 1 1 0 0,-40 14 260 0 0,-1-1 1 0 0,-54 9-1 0 0,80-19-287 0 0,0 1 0 0 0,0 1 0 0 0,-31 17 0 0 0,44-20-2 0 0,0 0 0 0 0,1 1-1 0 0,0 1 1 0 0,0-1 0 0 0,-10 12 0 0 0,18-18-85 0 0,5 0-1954 0 0,14 3 744 0 0,4-2-57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1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 2303 0 0,'0'0'1139'0'0,"-2"0"-638"0"0,-22 0-843 0 0,16 3 382 0 0,0-1 0 0 0,1 1 1 0 0,-1 1-1 0 0,0-1 0 0 0,1 1 0 0 0,-12 9 1 0 0,-3 1 1 0 0,-97 50-176 0 0,110-59 118 0 0,-6 4-196 0 0,12-7 1777 0 0,14-4-588 0 0,14-6-376 0 0,0 0 1 0 0,35-18 0 0 0,-6 3 401 0 0,56-11 1547 0 0,-93 28-2130 0 0,2-2 101 0 0,2 2 0 0 0,23-5 2809 0 0,-46 12-3249 0 0,0-1 0 0 0,0 1 1 0 0,0 0-1 0 0,1 0 0 0 0,-1 0 0 0 0,0 0 0 0 0,-2 2 0 0 0,-4 1 144 0 0,-61 27 1560 0 0,-94 48-1148 0 0,86-38-637 0 0,44-25 0 0 0,-61 41 0 0 0,82-47-46 0 0,11-6 57 0 0,-2-2-410 0 0,14 7 113 0 0,-6-7 238 0 0,0 1-1 0 0,0-1 0 0 0,1-1 1 0 0,-1 1-1 0 0,1-1 0 0 0,-1 0 1 0 0,1 0-1 0 0,-1 0 0 0 0,1-1 1 0 0,9 0-1 0 0,6-2-6 0 0,33-6 0 0 0,2-1 68 0 0,-52 9-12 0 0,10-1-1 0 0,-1 0 0 0 0,1 1 1 0 0,16 2-1 0 0,-27-2 8 0 0,1 1-1 0 0,-1 0 1 0 0,1 0 0 0 0,0 0-1 0 0,-1 0 1 0 0,0 0 0 0 0,1 1-1 0 0,-1-1 1 0 0,0 1 0 0 0,0 0-1 0 0,0 0 1 0 0,0 1 0 0 0,0-1-1 0 0,0 0 1 0 0,0 1 0 0 0,3 5-1 0 0,-3-3 34 0 0,0 0 0 0 0,0 1-1 0 0,-1-1 1 0 0,0 1 0 0 0,0 0-1 0 0,-1-1 1 0 0,0 1 0 0 0,0 0-1 0 0,0 0 1 0 0,0 0 0 0 0,-1 0-1 0 0,0 0 1 0 0,-1 0 0 0 0,1-1-1 0 0,-2 8 1 0 0,2-11 24 0 0,-1 0-47 0 0,0 0-1 0 0,-1 0 1 0 0,1 0-1 0 0,0 0 1 0 0,0 0 0 0 0,-1-1-1 0 0,1 1 1 0 0,-4 3-1 0 0,2-2 7 0 0,-3 3 35 0 0,0-1 0 0 0,-1 1 0 0 0,1-1 1 0 0,-1-1-1 0 0,0 1 0 0 0,0-1 0 0 0,-1-1 1 0 0,1 1-1 0 0,-1-1 0 0 0,-10 3 1 0 0,-11 1 194 0 0,-45 6 0 0 0,32-7-230 0 0,-87 19-163 0 0,91-18-544 0 0,36-6 451 0 0,5-1-1936 0 0,5 1 1695 0 0,0 0-1 0 0,1 0 0 0 0,-1-1 1 0 0,10-1-1 0 0,2-1-1126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1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28 7831 0 0,'0'0'6055'0'0,"-3"1"-5428"0"0,-14 5-143 0 0,12-4-384 0 0,-1 0-1 0 0,1 0 1 0 0,0 0-1 0 0,-1 1 1 0 0,1 0-1 0 0,-8 6 1 0 0,3-1-62 0 0,5-4-14 0 0,0 0 0 0 0,1 0 1 0 0,-1 1-1 0 0,1 0 0 0 0,0-1 0 0 0,0 1 1 0 0,1 0-1 0 0,-1 1 0 0 0,1-1 0 0 0,0 1 1 0 0,1-1-1 0 0,-1 1 0 0 0,-2 12 0 0 0,3-14-24 0 0,1-1 0 0 0,0 1 0 0 0,0 0 0 0 0,1 0 0 0 0,-1 0 0 0 0,1 0 0 0 0,0 0 0 0 0,1 6 0 0 0,2 3 0 0 0,5 2 0 0 0,3 0 0 0 0,5 3 25 0 0,-11-16 47 0 0,-1 0 22 0 0,8 4 201 0 0,0 0 0 0 0,0-1 0 0 0,1 0-1 0 0,-1-1 1 0 0,26 6 0 0 0,-33-10-218 0 0,0-1 0 0 0,1 1 0 0 0,-1-1-1 0 0,0 1 1 0 0,1-2 0 0 0,-1 1 0 0 0,0 0 0 0 0,0-1-1 0 0,0 0 1 0 0,0 0 0 0 0,0-1 0 0 0,0 1 0 0 0,-1-1-1 0 0,5-4 1 0 0,-5 5-33 0 0,0-1 0 0 0,-1 0 0 0 0,0 0 0 0 0,1-1-1 0 0,-1 1 1 0 0,-1-1 0 0 0,1 1 0 0 0,3-7 0 0 0,-4 6-16 0 0,0 0 0 0 0,-1-1 0 0 0,0 1 0 0 0,0-1 0 0 0,0 1 0 0 0,-1-1 0 0 0,0 1 0 0 0,1-1 0 0 0,-2 1 0 0 0,1-1 0 0 0,-1-6 0 0 0,0 3-35 0 0,0 0 0 0 0,0 0 0 0 0,-1 1 0 0 0,0-1 0 0 0,0 0 1 0 0,-1 1-1 0 0,0 0 0 0 0,-1 0 0 0 0,1 0 0 0 0,-1 0 0 0 0,0 0 0 0 0,-1 1 0 0 0,0-1 1 0 0,0 1-1 0 0,0 0 0 0 0,-1 1 0 0 0,1 0 0 0 0,-13-9 0 0 0,12 10-160 0 0,-1 0 0 0 0,0 0 0 0 0,0 1 0 0 0,0 0 0 0 0,0 0 0 0 0,0 1-1 0 0,0 0 1 0 0,-11-2 0 0 0,15 4-185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1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 0 2303 0 0,'0'0'17664'0'0,"-2"2"-17404"0"0,-2 1-194 0 0,1-1-1 0 0,-1 0 0 0 0,0 0 1 0 0,0 0-1 0 0,0 0 1 0 0,0 0-1 0 0,0-1 1 0 0,-8 2-1 0 0,-39 4-69 0 0,11-2 15 0 0,-157 34-59 0 0,-118 17-880 0 0,279-52 762 0 0,-144 10-311 0 0,158-14 407 0 0,0-1-1 0 0,0-1 1 0 0,0-1-1 0 0,1 0 1 0 0,-1-2 0 0 0,-22-8-1 0 0,38 11 22 0 0,1 0 1 0 0,0 0-1 0 0,0-1 0 0 0,0 1 0 0 0,1-1 0 0 0,-1-1 0 0 0,1 1 0 0 0,0 0 1 0 0,-1-1-1 0 0,2 0 0 0 0,-1 0 0 0 0,0 0 0 0 0,-4-7 0 0 0,8 10-9 0 0,-1 4-68 0 0,1 12 244 0 0,-1 0 0 0 0,2 0 0 0 0,0 0-1 0 0,1 0 1 0 0,1-1 0 0 0,0 1 0 0 0,1-1 0 0 0,9 25 0 0 0,-7-24 1 0 0,1 0 0 0 0,0-1 0 0 0,1-1 0 0 0,1 1 0 0 0,0-1 0 0 0,1-1 0 0 0,0 1 0 0 0,16 14 0 0 0,-15-19-38 0 0,0 0 1 0 0,1 0-1 0 0,12 5 0 0 0,11 7 90 0 0,-7-3-44 0 0,-18-11-98 0 0,0 0-1 0 0,-1 0 1 0 0,0 1-1 0 0,11 9 1 0 0,-10-6-11 0 0,1 0 1 0 0,-2 1 0 0 0,0 0-1 0 0,0 0 1 0 0,-1 1 0 0 0,13 24-1 0 0,-16-25 6 0 0,0 0 1 0 0,-1 1-1 0 0,3 15 0 0 0,-5 1 2856 0 0,-2-28-2876 0 0,0 0-1 0 0,0 0 0 0 0,0 0 1 0 0,0-1-1 0 0,0 1 0 0 0,0 0 1 0 0,1 0-1 0 0,-1-1 0 0 0,0 1 1 0 0,0 0-1 0 0,0 0 0 0 0,0 0 1 0 0,0 0-1 0 0,0-1 0 0 0,0 1 1 0 0,0 0-1 0 0,0 0 0 0 0,1 0 1 0 0,-1 0-1 0 0,0-1 0 0 0,0 1 1 0 0,0 0-1 0 0,0 0 0 0 0,1 0 1 0 0,-1 0-1 0 0,0 0 0 0 0,0 0 1 0 0,1-1-1 0 0,-1 1 1 0 0,1 0 1 0 0,-1 0-1 0 0,0-1 0 0 0,1 1 1 0 0,-1-1-1 0 0,1 1 0 0 0,-1 0 1 0 0,1-1-1 0 0,-1 1 0 0 0,0-1 1 0 0,1 1-1 0 0,-1-1 0 0 0,0 1 1 0 0,0-1-1 0 0,1 1 0 0 0,-1-1 1 0 0,0 0-1 0 0,3-7 0 0 0,-1 0 0 0 0,-1-1 0 0 0,0 1 0 0 0,0 0 0 0 0,0-1 0 0 0,-1-8 0 0 0,-7-53 24 0 0,4 53-23 0 0,1 0 0 0 0,0 0 0 0 0,2 0-1 0 0,3-34 1 0 0,-1 40-35 0 0,0 1 0 0 0,1-1 0 0 0,0 1 1 0 0,1-1-1 0 0,1 1 0 0 0,-1 0 0 0 0,1 0 0 0 0,11-14 0 0 0,6-3-124 0 0,42-41-1 0 0,-58 61 152 0 0,-4 6-64 0 0,-17 5-340 0 0,-1 3-333 0 0,0 1 0 0 0,0 0 0 0 0,-20 14-1 0 0,34-21-67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1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2303 0 0,'0'0'4723'0'0,"-1"3"-3218"0"0,1 0-744 0 0,-1 1-1 0 0,1 0 0 0 0,0 0 0 0 0,-1 0 0 0 0,2 0 0 0 0,-1-1 1 0 0,1 5-1 0 0,10 32 1693 0 0,-5-26-2063 0 0,0 1 1 0 0,17 26 0 0 0,1-8-106 0 0,1-1 0 0 0,2-1 0 0 0,1-1 0 0 0,37 31 0 0 0,-47-45-218 0 0,24 22 367 0 0,43 48 0 0 0,-52-50-179 0 0,-15-17-30 0 0,16 23 0 0 0,-33-40-150 0 0,0 0-6 0 0,4 5-5 0 0,-4-5 155 0 0,1-3-368 0 0,-1 0 97 0 0,-1-1-1 0 0,1 1 1 0 0,0 0-1 0 0,0 0 0 0 0,0 0 1 0 0,-1-1-1 0 0,1 1 1 0 0,0 0-1 0 0,-1-1 1 0 0,1 1-1 0 0,-1 0 0 0 0,1-3 1 0 0,-1-7-1316 0 0,-2-1-411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1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1375 0 0,'8'2'17284'0'0,"-12"11"-14390"0"0,-9 10-5659 0 0,9-16 4360 0 0,-78 94-1263 0 0,-12 17-48 0 0,61-66-230 0 0,14-23-34 0 0,-31 40 0 0 0,37-55 30 0 0,0-1 0 0 0,0-1 0 0 0,-1 0 0 0 0,0 0 1 0 0,-25 13-1 0 0,16-13 46 0 0,21-11 562 0 0,8-11-2007 0 0,-2 6 333 0 0,-1 1 0 0 0,1 0 0 0 0,0 0 0 0 0,0 0 0 0 0,0 1 0 0 0,5-3 0 0 0,3-1-312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1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2303 0 0,'0'0'14744'0'0,"-2"1"-14606"0"0,-7 4 420 0 0,7-5-370 0 0,1 1-146 0 0,-1 0 1 0 0,1 0-1 0 0,0-1 0 0 0,0 1 0 0 0,-1 0 1 0 0,1 0-1 0 0,0 0 0 0 0,0 0 1 0 0,0 1-1 0 0,0-1 0 0 0,0 0 0 0 0,0 0 1 0 0,0 0-1 0 0,1 1 0 0 0,-1-1 0 0 0,0 1 1 0 0,1-1-1 0 0,-1 0 0 0 0,0 3 0 0 0,1-1 23 0 0,0 1 0 0 0,-1-1 0 0 0,1 1 0 0 0,0 0 0 0 0,1-1 0 0 0,-1 1 0 0 0,1-1 0 0 0,0 5 0 0 0,2-1 0 0 0,-1 1 0 0 0,1 0 1 0 0,1-1-1 0 0,-1 0 1 0 0,1 0-1 0 0,1 0 1 0 0,-1 0-1 0 0,1-1 1 0 0,6 7-1 0 0,-11-12-58 0 0,1-1 0 0 0,-1 1 0 0 0,1 0 0 0 0,0 0 0 0 0,0-1 0 0 0,-1 1 0 0 0,1-1 0 0 0,0 1 0 0 0,0-1 0 0 0,0 1 0 0 0,0-1 0 0 0,1 1 0 0 0,2 1 6 0 0,15 7 106 0 0,-14-9-98 0 0,0 0-1 0 0,6 2-11 0 0,1-2 0 0 0,-1 1 0 0 0,1-1 0 0 0,-1-1 0 0 0,20-4 0 0 0,-8 1-1171 0 0,40-16 0 0 0,-38 7-2185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2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29 8287 0 0,'-2'0'9156'0'0,"-1"0"-8992"0"0,-1 0-1 0 0,0 0 1 0 0,0 0-1 0 0,1 1 0 0 0,-1-1 1 0 0,0 1-1 0 0,1 0 1 0 0,-1 0-1 0 0,1 0 1 0 0,-1 1-1 0 0,1-1 1 0 0,-1 1-1 0 0,1 0 1 0 0,-5 3-1 0 0,-7 5-123 0 0,-24 22 0 0 0,19-14-20 0 0,18-17-14 0 0,-23 20 59 0 0,-29 30 1 0 0,47-45-50 0 0,1 1 0 0 0,1 0 0 0 0,-1 1 0 0 0,1-1 0 0 0,0 1 0 0 0,1 0 0 0 0,0 1 0 0 0,0-1 0 0 0,-3 13 1 0 0,6-18 48 0 0,0 0 0 0 0,1 0 0 0 0,-1 0 0 0 0,1 0 1 0 0,0 0-1 0 0,0 0 0 0 0,0 0 0 0 0,0 0 0 0 0,1 0 1 0 0,-1 0-1 0 0,1 0 0 0 0,0 0 0 0 0,0 0 0 0 0,0 0 1 0 0,0 0-1 0 0,0 0 0 0 0,1-1 0 0 0,-1 1 0 0 0,1 0 1 0 0,0-1-1 0 0,0 1 0 0 0,0-1 0 0 0,0 0 0 0 0,0 0 1 0 0,0 0-1 0 0,0 0 0 0 0,1 0 0 0 0,-1 0 0 0 0,1 0 1 0 0,0-1-1 0 0,-1 0 0 0 0,1 1 0 0 0,0-1 0 0 0,0 0 1 0 0,0 0-1 0 0,0 0 0 0 0,0-1 0 0 0,0 1 1 0 0,0-1-1 0 0,0 0 0 0 0,5 0 0 0 0,6 0 21 0 0,0-2 1 0 0,0 0-1 0 0,-1 0 0 0 0,1-1 0 0 0,-1-1 0 0 0,1 0 1 0 0,-1-1-1 0 0,14-8 0 0 0,-3 1 76 0 0,0-2 0 0 0,-1 0 0 0 0,24-21 0 0 0,-41 30-200 0 0,0-1 1 0 0,0 1-1 0 0,-1-1 0 0 0,0 0 0 0 0,0 0 0 0 0,0-1 1 0 0,-1 1-1 0 0,0-1 0 0 0,6-14 0 0 0,-8 16 10 0 0,0 0 0 0 0,-1 0 1 0 0,0 0-1 0 0,0-1 0 0 0,0 1 0 0 0,0 0 0 0 0,-1 0 0 0 0,0-1 0 0 0,0 1 0 0 0,0 0 1 0 0,-1 0-1 0 0,0 0 0 0 0,0-1 0 0 0,0 1 0 0 0,-4-9 0 0 0,3 9-33 0 0,0 0 0 0 0,-1 0 0 0 0,0 0-1 0 0,1 1 1 0 0,-1-1 0 0 0,-1 1 0 0 0,1 0 0 0 0,-1 0 0 0 0,1 0-1 0 0,-1 1 1 0 0,0-1 0 0 0,-1 1 0 0 0,1 0 0 0 0,0 0 0 0 0,-1 0-1 0 0,0 1 1 0 0,0-1 0 0 0,0 1 0 0 0,0 0 0 0 0,0 1 0 0 0,0-1-1 0 0,0 1 1 0 0,0 0 0 0 0,-1 0 0 0 0,1 1 0 0 0,0-1 0 0 0,-1 1-1 0 0,1 1 1 0 0,0-1 0 0 0,-1 1 0 0 0,1 0 0 0 0,-9 2 0 0 0,4-1-3 0 0,-24 10-126 0 0,34-12 161 0 0,0 0 1 0 0,0 0-1 0 0,-1 0 0 0 0,1 0 1 0 0,0 1-1 0 0,-1-1 0 0 0,1 0 1 0 0,0 0-1 0 0,0 0 0 0 0,0 1 0 0 0,-1-1 1 0 0,1 0-1 0 0,0 0 0 0 0,0 1 1 0 0,0-1-1 0 0,-1 0 0 0 0,1 0 0 0 0,0 1 1 0 0,0-1-1 0 0,0 0 0 0 0,0 0 1 0 0,0 1-1 0 0,0-1 0 0 0,0 0 0 0 0,0 1 1 0 0,0-1-1 0 0,0 0 0 0 0,0 1 1 0 0,0-1-1 0 0,0 0 0 0 0,0 0 1 0 0,0 1-1 0 0,0-1 0 0 0,0 0 0 0 0,0 1 1 0 0,0-1-1 0 0,0 0 0 0 0,0 1 1 0 0,6 7-1469 0 0,3 0 113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1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33 4607 0 0,'0'0'208'0'0,"0"-2"-9"0"0,2-19 13138 0 0,1 12-10443 0 0,-18 26-2881 0 0,-2 0 1 0 0,0 0 0 0 0,-1-2 0 0 0,-1 0 0 0 0,0-1 0 0 0,-1-1 0 0 0,-1-1-1 0 0,0-1 1 0 0,-29 12 0 0 0,-4 0 18 0 0,23-9 16 0 0,-51 15 0 0 0,58-24-37 0 0,4-1 44 0 0,18-2-46 0 0,-2-3 34 0 0,0-4-22 0 0,13-2 128 0 0,2 3 525 0 0,-7 11-57 0 0,-1-2-783 0 0,1 3 168 0 0,-1 1-1 0 0,0-1 0 0 0,0 1 1 0 0,-1 0-1 0 0,0 0 0 0 0,0 0 1 0 0,0 11-1 0 0,6 38-1 0 0,-1-30 0 0 0,-5-19 0 0 0,-5 14 11 0 0,-5 16 330 0 0,8-37-197 0 0,-1 1-3 0 0,-5 21 110 0 0,6-22-131 0 0,-5 12 11 0 0,1-3-78 0 0,3-7 12 0 0,-1 4 10 0 0,1-5 204 0 0,3-16-987 0 0,-1 9 583 0 0,0-1-213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2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5959 0 0,'0'0'16364'0'0,"2"-1"-16257"0"0,42-10 88 0 0,-1 2 0 0 0,53-5 0 0 0,-82 13-195 0 0,6-1-13 0 0,-16 3-24 0 0,-1 1-6 0 0,-1-2-39 0 0,10 2-2468 0 0,-10-2 1446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2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3223 0 0,'0'0'15824'0'0,"3"0"-15500"0"0,8 0-32 0 0,-9 0-4 0 0,1-1-4 0 0,124-25 2512 0 0,-39 14-2132 0 0,-76 9-586 0 0,1 0-11 0 0,0 1 1 0 0,22 0-1 0 0,-23 2-67 0 0,-9 1-104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2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40 1375 0 0,'0'0'3154'0'0,"3"0"-2168"0"0,7-3 446 0 0,1 0-1 0 0,0 0 0 0 0,-1-1 1 0 0,11-5-1 0 0,-8 3-462 0 0,-11 5-511 0 0,0 0 294 0 0,7-2 4111 0 0,-25-3-3706 0 0,14 5-477 0 0,0 2-594 0 0,-4 1-53 0 0,0 0 1 0 0,0 0-1 0 0,0 0 1 0 0,0 1-1 0 0,-8 5 1 0 0,8-5-13 0 0,1 0 0 0 0,-1 0 0 0 0,0 0-1 0 0,-1-1 1 0 0,-11 4 0 0 0,-28 7 23 0 0,-86 11-1 0 0,-75 1 10 0 0,142-22-63 0 0,35-3-62 0 0,27 0 15 0 0,6-2-249 0 0,-2 1 302 0 0,1 0-2 0 0,0-1 0 0 0,0 1 0 0 0,1 0 0 0 0,-1 0 0 0 0,0-1 0 0 0,1 1 0 0 0,-1 1 0 0 0,0-1 0 0 0,1 0 0 0 0,2 0 0 0 0,23-4 1 0 0,3-2 5 0 0,-16 3 0 0 0,-1 1-10 0 0,-9 4-33 0 0,6 7 32 0 0,-11-7 11 0 0,1 0 0 0 0,0 0 0 0 0,0 0 0 0 0,-1 0 0 0 0,1 0 0 0 0,-1 0 0 0 0,1 0 0 0 0,-1 0 0 0 0,1 0 0 0 0,-1 1 0 0 0,1 0 0 0 0,-1 1 0 0 0,0 0 0 0 0,0 0 0 0 0,0 0 0 0 0,-1 0 0 0 0,1 0 0 0 0,-1 0 0 0 0,1 0 0 0 0,-1 0 0 0 0,0 0 0 0 0,0 0 0 0 0,-1-1 0 0 0,1 1 0 0 0,-3 4 0 0 0,-4 5 0 0 0,-15 18 0 0 0,6-8 0 0 0,-9 18 106 0 0,-26 53 0 0 0,51-91 26 0 0,0 0-62 0 0,-1 5 22 0 0,1-5 605 0 0,4-2-588 0 0,3 2-16 0 0,3-2 68 0 0,35-5-79 0 0,-30 4-82 0 0,-1 4 0 0 0,-3 6 0 0 0,-4 0 11 0 0,-3-5 31 0 0,5 3-31 0 0,9 4-13 0 0,-13-10 3 0 0,-1-1 11 0 0,2 2 30 0 0,-3-2-37 0 0,-1 1 0 0 0,1 0 0 0 0,0-1-1 0 0,0 1 1 0 0,0-1 0 0 0,0 0 0 0 0,0 0-1 0 0,0 0 1 0 0,0 0 0 0 0,0 0 0 0 0,0 0-1 0 0,0 0 1 0 0,0-1 0 0 0,0 1-1 0 0,-1 0 1 0 0,4-2 0 0 0,2-1-3 0 0,10-2 22 0 0,23-10-1 0 0,-27 9-17 0 0,1 1-1 0 0,28-7 1 0 0,-21 10-6 0 0,-16 3-4 0 0,-1 0-4 0 0,10 4-51 0 0,-1 3 5 0 0,3 6 42 0 0,-14-11 10 0 0,0 2-6 0 0,5 7-34 0 0,1 3 31 0 0,0 0 11 0 0,2-2 0 0 0,4-3 0 0 0,0-1 0 0 0,-8-8 29 0 0,16 8 83 0 0,-19-8 267 0 0,-4 3-360 0 0,0-1 0 0 0,0 1 0 0 0,-1-1 0 0 0,1 0 0 0 0,-1 0 0 0 0,1 0 0 0 0,-1 0 0 0 0,0 0 0 0 0,0 0 0 0 0,0 0 0 0 0,-1-1 0 0 0,1 1 0 0 0,0-1 0 0 0,-6 5 0 0 0,-4 2 31 0 0,9-6-43 0 0,-1 0 0 0 0,1 0-1 0 0,-1-1 1 0 0,0 1 0 0 0,0-1 0 0 0,-5 2 0 0 0,-10 6 86 0 0,5-3-53 0 0,11-6-27 0 0,-12 3 21 0 0,-14 2 30 0 0,-109 18 40 0 0,97-19-91 0 0,-7 2-13 0 0,-55 0 0 0 0,85-5 20 0 0,12-4 14 0 0,-8-3-24 0 0,5 1 1 0 0,7 3 43 0 0,1-1 5 0 0,0 1-40 0 0,1 0-8 0 0,-1 1-1 0 0,1-1 1 0 0,0 1-1 0 0,0 0 1 0 0,-1-1 0 0 0,1 1-1 0 0,-1-1 1 0 0,1 1-1 0 0,0 0 1 0 0,-1-1-1 0 0,1 1 1 0 0,-1 0 0 0 0,1-1-1 0 0,-1 1 1 0 0,1 0-1 0 0,-1 0 1 0 0,0-1-1 0 0,-8 0 1 0 0,-2 5-23 0 0,0 1-36 0 0,2 4 36 0 0,2-2 24 0 0,5-5 25 0 0,6-3-155 0 0,0-1-1 0 0,0 1 0 0 0,1 1 1 0 0,5-2-1 0 0,24 2-2551 0 0,-14 2 1300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20:2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0 455 0 0,'0'0'19744'0'0,"2"0"-19690"0"0,8 0-33 0 0,-8 0 32 0 0,1 1 1 0 0,8 4-44 0 0,0 2 1 0 0,2 1 53 0 0,-11-7 53 0 0,-2-1-115 0 0,0 0 1 0 0,0 0-1 0 0,0 1 0 0 0,0-1 0 0 0,0 0 0 0 0,0 0 0 0 0,0 0 1 0 0,0 1-1 0 0,1-1 0 0 0,-1 0 0 0 0,0 0 0 0 0,0 0 0 0 0,0 0 1 0 0,0 1-1 0 0,0-1 0 0 0,1 0 0 0 0,-1 0 0 0 0,0 0 0 0 0,0 0 1 0 0,0 0-1 0 0,0 0 0 0 0,1 1 0 0 0,-1-1 0 0 0,0 0 1 0 0,0 0-1 0 0,0 0 0 0 0,1 0 0 0 0,-1 0 0 0 0,0 0 0 0 0,1 0 2 0 0,0 0-1 0 0,-1 1 0 0 0,1-1 0 0 0,-1 0 1 0 0,1 0-1 0 0,-1 1 0 0 0,1-1 1 0 0,-1 0-1 0 0,1 1 0 0 0,-1-1 0 0 0,1 1 1 0 0,-1-1-1 0 0,1 0 0 0 0,-1 1 0 0 0,0-1 1 0 0,1 1-1 0 0,0 0 0 0 0,3 9 20 0 0,-2-5 20 0 0,1 7-33 0 0,0 0 1 0 0,-2-10 818 0 0,0 0-762 0 0,5 8-54 0 0,0 4-13 0 0,-4 1 0 0 0,-5 1 0 0 0,-1 6 0 0 0,3-19 0 0 0,-10 16 0 0 0,-3 8 64 0 0,8-16-50 0 0,4-6 52 0 0,-2 3 14 0 0,3-6 79 0 0,1 1-98 0 0,2 9-49 0 0,5 2-12 0 0,1 3 0 0 0,-3 0 0 0 0,-2-1 0 0 0,-1 0 0 0 0,1 0 0 0 0,2-1 0 0 0,2-1 0 0 0,-3 1 0 0 0,-3-2 11 0 0,-1-7 42 0 0,-2 7 0 0 0,0 9-38 0 0,2-19-24 0 0,-5 17-50 0 0,1-5 59 0 0,-1-1 0 0 0,0 2 0 0 0,-1-2 0 0 0,1 0 0 0 0,0-1 0 0 0,3 1 0 0 0,0 1 0 0 0,2-2 0 0 0,-2 1 0 0 0,0 0 0 0 0,-3 0 0 0 0,1-1 0 0 0,1 1 0 0 0,-1 1 0 0 0,0-1 0 0 0,-1-1 0 0 0,2-1 0 0 0,-1 1 0 0 0,0 0 0 0 0,-1 0 0 0 0,1 0 0 0 0,1 0 0 0 0,1-3 11 0 0,2-8 109 0 0,-1 0-46 0 0,-3 7-18 0 0,-2 2-45 0 0,1 2-11 0 0,1-1 0 0 0,1 0 0 0 0,0-2 11 0 0,1-7 42 0 0,-4 6 0 0 0,-2 2-42 0 0,0-2-11 0 0,1 0 0 0 0,-1 1 0 0 0,-1 0 0 0 0,0-1 0 0 0,0-1 0 0 0,1 0 0 0 0,0 1 0 0 0,1-3 11 0 0,5-5 359 0 0,1 0-314 0 0,-6 6-45 0 0,0 0 0 0 0,6-6 562 0 0,-1 0-520 0 0,-7 6-42 0 0,-1 1-11 0 0,2 1 0 0 0,-1-1 0 0 0,1 0 0 0 0,1-1 0 0 0,2 1 16 0 0,4-6 231 0 0,27-4-1622 0 0,-21 0 243 0 0,5-9-328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5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397 196 7223 0 0,'0'0'331'0'0,"0"2"-8"0"0,0 0-250 0 0,-9 15 659 0 0,7-15-1783 0 0,0 2 1361 0 0,0 2 4544 0 0,2-5-4700 0 0,0-1 0 0 0,0 0 0 0 0,0 1 1 0 0,0-1-1 0 0,0 0 0 0 0,0 0 0 0 0,0 1 1 0 0,0-1-1 0 0,1 0 0 0 0,-1 0 0 0 0,0 1 0 0 0,0-1 1 0 0,0 0-1 0 0,1 0 0 0 0,-1 0 0 0 0,0 1 1 0 0,0-1-1 0 0,0 0 0 0 0,1 0 0 0 0,-1 0 0 0 0,0 1 1 0 0,0-1-1 0 0,1 0 0 0 0,-1 0 0 0 0,0 0 1 0 0,0 0-1 0 0,1 0 0 0 0,-1 0 0 0 0,0 0 0 0 0,1 0 1 0 0,-1 0-1 0 0,0 0 0 0 0,0 0 0 0 0,1 0 1 0 0,-1 0-1 0 0,0 0 0 0 0,1 0 0 0 0,1 0-111 0 0,1 0 0 0 0,-1-1 1 0 0,0 1-1 0 0,0-1 0 0 0,1 1 0 0 0,-1-1 0 0 0,0 0 0 0 0,0 0 0 0 0,0 0 1 0 0,0 0-1 0 0,0 0 0 0 0,0-1 0 0 0,0 1 0 0 0,3-3 0 0 0,25-26 513 0 0,-27 27-543 0 0,13-15-186 0 0,-1 0-1 0 0,-1-1 1 0 0,-1 0-1 0 0,-1-1 1 0 0,-1 0-1 0 0,14-35 1 0 0,-23 52 143 0 0,-2 3 21 0 0,1-1-1 0 0,-1 0 0 0 0,0 0 1 0 0,0 0-1 0 0,1 0 0 0 0,-1 1 0 0 0,0-1 1 0 0,0 0-1 0 0,0 0 0 0 0,0 0 1 0 0,0 0-1 0 0,0 0 0 0 0,0 0 1 0 0,0-1-1 0 0,-11 1-77 0 0,3 2 64 0 0,-1-1 0 0 0,1 2-1 0 0,0-1 1 0 0,0 1 0 0 0,0 0 0 0 0,-9 4-1 0 0,-46 22-28 0 0,46-19 47 0 0,-22 10 5 0 0,-1 2 0 0 0,2 2 0 0 0,-60 46 0 0 0,73-48-9 0 0,12-11-2 0 0,1 0 0 0 0,0 1 0 0 0,1 0 0 0 0,-16 20 0 0 0,10-7 11 0 0,1 2 0 0 0,-14 30 0 0 0,24-44 0 0 0,0 1 0 0 0,2 0 0 0 0,0 0 0 0 0,0 0 0 0 0,1 1 0 0 0,-2 26 0 0 0,5-35 38 0 0,0 0-1 0 0,0 0 1 0 0,0 0-1 0 0,1 0 1 0 0,0 0-1 0 0,0 0 1 0 0,0-1-1 0 0,1 1 1 0 0,0 0-1 0 0,-1-1 1 0 0,2 1-1 0 0,-1-1 1 0 0,0 0-1 0 0,1 1 1 0 0,0-1-1 0 0,0 0 1 0 0,0-1-1 0 0,1 1 1 0 0,-1 0-1 0 0,1-1 1 0 0,0 0-1 0 0,-1 0 1 0 0,9 4-1 0 0,-5-3 29 0 0,0 0 0 0 0,1-1 0 0 0,-1 0 0 0 0,1-1 0 0 0,-1 1-1 0 0,1-2 1 0 0,0 1 0 0 0,0-1 0 0 0,0 0 0 0 0,0-1 0 0 0,0 1 0 0 0,0-2-1 0 0,0 1 1 0 0,9-3 0 0 0,23-6 345 0 0,71-28-1 0 0,-56 17-191 0 0,66-26 73 0 0,-124 57-732 0 0,-12 14-1107 0 0,2-10-3286 0 0,-1-2-1415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1:5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3223 0 0,'0'0'143'0'0,"-2"0"-3"0"0,-1 0-120 0 0,-1 0-12 0 0,-14 8-7 0 0,16-7 529 0 0,0-1 0 0 0,0 2-1 0 0,0-1 1 0 0,1 0 0 0 0,-1 0-1 0 0,0 1 1 0 0,0-1 0 0 0,1 1-1 0 0,-1-1 1 0 0,0 1 0 0 0,1 0-1 0 0,0 0 1 0 0,-1-1-1 0 0,-1 5 1 0 0,-2 7 459 0 0,5-12-956 0 0,0 0 0 0 0,0 0 0 0 0,0-1 0 0 0,0 1 0 0 0,0 0 0 0 0,0 0 0 0 0,0 0 0 0 0,0 0 0 0 0,1-1 0 0 0,-1 1 1 0 0,0 0-1 0 0,0 0 0 0 0,1-1 0 0 0,-1 1 0 0 0,0 0 0 0 0,1 0 0 0 0,0 1 0 0 0,1 1 60 0 0,3 6-25 0 0,1 0 1 0 0,0-1 0 0 0,0 1-1 0 0,1-1 1 0 0,0-1 0 0 0,0 1-1 0 0,1-1 1 0 0,14 10 0 0 0,-3 0 17 0 0,132 97 440 0 0,-100-78-382 0 0,91 81 0 0 0,-135-109-139 0 0,0 0 0 0 0,0 0 0 0 0,0 1 0 0 0,-1 0 0 0 0,-1 1 0 0 0,1-1 0 0 0,-2 1 0 0 0,1 0 0 0 0,-1 0 0 0 0,-1 1-1 0 0,0-1 1 0 0,0 1 0 0 0,-1-1 0 0 0,-1 1 0 0 0,1 0 0 0 0,-2 0 0 0 0,1 0 0 0 0,-2 0 0 0 0,1 0 0 0 0,-4 14 0 0 0,0-7 14 0 0,0-1 0 0 0,-1 1 0 0 0,-1-1 1 0 0,-1 0-1 0 0,0-1 0 0 0,-1 0 1 0 0,-1 0-1 0 0,0 0 0 0 0,-2-1 0 0 0,1-1 1 0 0,-21 22-1 0 0,-1-5 87 0 0,-42 31 0 0 0,19-17-4207 0 0,64-52-677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0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2759 0 0,'0'0'126'0'0,"-1"2"-5"0"0,-34 74 7436 0 0,-1 2-4153 0 0,-62 142-1734 0 0,25-36-1340 0 0,58-151-344 0 0,14-30-117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0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207 510 3679 0 0,'-12'14'278'0'0,"-22"23"0"0"0,34-37-278 0 0,-23 19 8244 0 0,20-18-8023 0 0,0 1 0 0 0,0-1 0 0 0,0 0 0 0 0,0 0 0 0 0,0 0-1 0 0,0 0 1 0 0,-1 0 0 0 0,1-1 0 0 0,0 1 0 0 0,-7-1 0 0 0,5 0-132 0 0,-1 0 1 0 0,1 0 0 0 0,0-1 0 0 0,0 0 0 0 0,-1 0 0 0 0,1 0 0 0 0,0 0 0 0 0,0-1-1 0 0,0 0 1 0 0,-8-5 0 0 0,10 6-50 0 0,1-1 0 0 0,-1 0 0 0 0,1 0 0 0 0,0 0 0 0 0,0 0 0 0 0,0-1 0 0 0,0 1-1 0 0,0 0 1 0 0,1-1 0 0 0,-1 0 0 0 0,1 1 0 0 0,0-1 0 0 0,-1 0 0 0 0,1 1 0 0 0,0-1 0 0 0,1 0 0 0 0,-1 0 0 0 0,0 0-1 0 0,1 0 1 0 0,-1-5 0 0 0,1 2-14 0 0,1 0-1 0 0,-1 0 0 0 0,1 0 1 0 0,0 0-1 0 0,1 0 0 0 0,-1 1 1 0 0,1-1-1 0 0,0 0 0 0 0,1 1 1 0 0,-1-1-1 0 0,1 1 0 0 0,0 0 1 0 0,7-9-1 0 0,5-4 82 0 0,1 0-1 0 0,19-18 1 0 0,-27 29-102 0 0,159-149-49 0 0,-120 118 22 0 0,90-59 0 0 0,-120 87 103 0 0,0 0 1 0 0,1 2-1 0 0,1 0 0 0 0,19-6 0 0 0,-31 12-50 0 0,-1 0 0 0 0,1 1 1 0 0,0 0-1 0 0,-1 0 0 0 0,1 0 0 0 0,0 1 0 0 0,0 0 0 0 0,0 0 0 0 0,0 0 0 0 0,-1 1 1 0 0,1 0-1 0 0,0 1 0 0 0,0-1 0 0 0,-1 1 0 0 0,8 3 0 0 0,-11-3-16 0 0,1 0 0 0 0,-1 1-1 0 0,1-1 1 0 0,-1 1 0 0 0,0-1 0 0 0,0 1-1 0 0,0 0 1 0 0,0 0 0 0 0,-1 0-1 0 0,1 0 1 0 0,-1 1 0 0 0,0-1 0 0 0,0 1-1 0 0,3 4 1 0 0,-3-2-7 0 0,0 0 1 0 0,-1 0-1 0 0,0 0 1 0 0,1 0-1 0 0,-2 0 1 0 0,1 1-1 0 0,-1-1 0 0 0,0 10 1 0 0,-3 4-2 0 0,-1 1-1 0 0,0-1 1 0 0,-2 0 0 0 0,-11 30 0 0 0,3-15-3 0 0,-1 0 1 0 0,-2-1-1 0 0,-2-1 1 0 0,-1-1-1 0 0,-1-1 1 0 0,-1 0-1 0 0,-2-2 0 0 0,-2 0 1 0 0,0-2-1 0 0,-1-1 1 0 0,-49 35-1 0 0,63-52-3 0 0,1-2 0 0 0,-1 1 0 0 0,0-2 0 0 0,-1 0 0 0 0,1 0 0 0 0,-1-1 0 0 0,0-1 0 0 0,-23 4 0 0 0,8-5-28 0 0,-1 0 1 0 0,1-2-1 0 0,-39-3 1 0 0,59 2 166 0 0,0-1-1605 0 0,9 1 1411 0 0,0 0 0 0 0,0 0 0 0 0,0-1 0 0 0,0 1 0 0 0,0 0-1 0 0,0 0 1 0 0,0 0 0 0 0,0-1 0 0 0,0 1 0 0 0,0 0 0 0 0,0 0 0 0 0,1-1 0 0 0,-1 1 0 0 0,0 0 0 0 0,0 0 0 0 0,0 0-1 0 0,0-1 1 0 0,1 1 0 0 0,-1 0 0 0 0,0 0 0 0 0,0 0 0 0 0,0 0 0 0 0,1 0 0 0 0,-1-1 0 0 0,0 1 0 0 0,0 0 0 0 0,1 0-1 0 0,-1 0 1 0 0,0 0 0 0 0,0 0 0 0 0,1 0 0 0 0,-1 0 0 0 0,0 0 0 0 0,12-7-1221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0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56 4607 0 0,'9'-7'67'0'0,"0"0"-1"0"0,0 0 0 0 0,1 1 1 0 0,0 0-1 0 0,15-6 0 0 0,9 2 9367 0 0,-35 21-8697 0 0,0-8-630 0 0,0 1 1 0 0,0 0-1 0 0,0-1 1 0 0,-1 1-1 0 0,1-1 0 0 0,-1 1 1 0 0,0-1-1 0 0,0 0 0 0 0,-3 4 1 0 0,-27 28 516 0 0,19-22-442 0 0,-111 109 729 0 0,-2 2-711 0 0,2 23-29 0 0,106-123-101 0 0,2 1-1 0 0,1 1 0 0 0,1 0 1 0 0,-16 42-1 0 0,26-58-18 0 0,1 1-1 0 0,0 0 1 0 0,1 0-1 0 0,0 0 0 0 0,1 0 1 0 0,0 0-1 0 0,1 0 1 0 0,0 1-1 0 0,0-1 1 0 0,1 0-1 0 0,1 0 0 0 0,0 0 1 0 0,1 0-1 0 0,0 0 1 0 0,0-1-1 0 0,1 1 1 0 0,0-1-1 0 0,1 0 1 0 0,0 0-1 0 0,1 0 0 0 0,0-1 1 0 0,1 0-1 0 0,0 0 1 0 0,12 12-1 0 0,14 11 153 0 0,2 0-1 0 0,1-3 1 0 0,1-1-1 0 0,1-2 1 0 0,75 39 0 0 0,-100-60-1326 0 0,1-3-3622 0 0,-1 0-1806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2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91 10735 0 0,'0'0'979'0'0,"-9"1"90"0"0,-6 1 616 0 0,4-2-424 0 0,0 1 1 0 0,0 1-1 0 0,0 0 1 0 0,-20 7-1 0 0,30-8-162 0 0,-4 0 1866 0 0,32-7-2570 0 0,0-1 0 0 0,0-1-1 0 0,46-22 1 0 0,21-7-1030 0 0,-73 29 138 0 0,6-2-1268 0 0,-8 7-6210 0 0,-10 3 1252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0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24 7855 0 0,'3'-1'363'0'0,"50"-21"8857"0"0,-54 23-8979 0 0,-5 7-184 0 0,-2 0 1 0 0,1-1-1 0 0,-1 0 0 0 0,0 0 0 0 0,0-1 1 0 0,-18 11-1 0 0,10-6-34 0 0,-31 20-9 0 0,-61 43 36 0 0,51-32 60 0 0,-2-2 0 0 0,-2-3 0 0 0,-89 40 0 0 0,79-45 266 0 0,69-32 272 0 0,12-11-464 0 0,-3 6-168 0 0,0 0 0 0 0,0 0 0 0 0,1 1 0 0 0,0 0-1 0 0,-1 0 1 0 0,1 0 0 0 0,1 1 0 0 0,12-3 0 0 0,8-4 1 0 0,-3 1-118 0 0,-1 1 0 0 0,2 1-1 0 0,-1 1 1 0 0,1 2 0 0 0,-1 0-1 0 0,1 2 1 0 0,0 1 0 0 0,42 3-1 0 0,-32 4-230 0 0,-1 2 0 0 0,1 1-1 0 0,34 15 1 0 0,-66-23 321 0 0,-1 1 0 0 0,1 0 0 0 0,0 0 0 0 0,-1 1 0 0 0,0-1 0 0 0,1 1 0 0 0,-1 0 1 0 0,0 0-1 0 0,0 1 0 0 0,-1-1 0 0 0,1 1 0 0 0,-1 0 0 0 0,0 0 0 0 0,4 5 0 0 0,-5-5 12 0 0,0 0 0 0 0,-1-1-1 0 0,1 1 1 0 0,-1 0 0 0 0,0 0-1 0 0,0 0 1 0 0,0 1 0 0 0,-1-1 0 0 0,1 0-1 0 0,-1 0 1 0 0,0 0 0 0 0,0 0 0 0 0,-1 1-1 0 0,1-1 1 0 0,-1 0 0 0 0,0 0-1 0 0,-2 7 1 0 0,-2 0 26 0 0,1-1-1 0 0,-1 0 1 0 0,0-1-1 0 0,-1 1 0 0 0,0-1 1 0 0,-1 0-1 0 0,0-1 1 0 0,0 0-1 0 0,-11 10 1 0 0,-11 8 145 0 0,-43 27 1 0 0,29-22-71 0 0,21-15-1 0 0,-1-1 0 0 0,-1 0 0 0 0,0-2 0 0 0,-1-1 0 0 0,0-1 0 0 0,-1-1 0 0 0,0-1 0 0 0,-1-1 0 0 0,-32 4 0 0 0,36-8 17 0 0,-122 14 627 0 0,129-18-684 0 0,1 1 0 0 0,-1-2 1 0 0,1 0-1 0 0,-1-1 0 0 0,1-1 0 0 0,0 0 1 0 0,-20-7-1 0 0,31 9-37 0 0,-10-7 17 0 0,12 8-323 0 0,20-9-981 0 0,-14 8 975 0 0,0 1 1 0 0,0-1-1 0 0,-1 1 0 0 0,1 0 1 0 0,0 0-1 0 0,0 0 1 0 0,-1 1-1 0 0,1-1 1 0 0,5 3-1 0 0,7 2-751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0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6911 0 0,'0'1'4194'0'0,"-1"3"-3632"0"0,1-1 0 0 0,0 0 0 0 0,0 0 0 0 0,0 0 0 0 0,0 0 0 0 0,0 0 1 0 0,1 4-1 0 0,1-2-310 0 0,0-1 1 0 0,-1 1-1 0 0,1-1 1 0 0,1 0-1 0 0,-1 0 1 0 0,1 0-1 0 0,4 6 1 0 0,10 10 481 0 0,2 0 1 0 0,32 27-1 0 0,-33-32-534 0 0,0 1-1 0 0,-2 1 0 0 0,0 0 1 0 0,15 22-1 0 0,-7-3-148 0 0,30 44 116 0 0,-44-67-143 0 0,1 0 0 0 0,0-1-1 0 0,23 19 1 0 0,-21-19-50 0 0,-10-9 0 0 0,0 0 1 0 0,0-1 0 0 0,0 1-1 0 0,1-1 1 0 0,-1 1 0 0 0,1-1-1 0 0,6 3 1 0 0,-7-5 11 0 0,0 1-1 0 0,0-1 1 0 0,-1 1 0 0 0,1-1-1 0 0,0 0 1 0 0,0 0 0 0 0,0 0 0 0 0,-1-1-1 0 0,1 1 1 0 0,0-1 0 0 0,0 1 0 0 0,0-1-1 0 0,-1 0 1 0 0,1 0 0 0 0,-1 0-1 0 0,5-3 1 0 0,-6 4-104 0 0,1-1 0 0 0,-1 0 0 0 0,1 0 0 0 0,-1 0 0 0 0,0 0 0 0 0,0 0-1 0 0,1 0 1 0 0,-1 0 0 0 0,1-3 0 0 0,-1 3-401 0 0,0 0-1 0 0,-1 0 1 0 0,1 0-1 0 0,-1 0 0 0 0,1 0 1 0 0,-1 0-1 0 0,1-1 1 0 0,-1 1-1 0 0,0 0 1 0 0,0 0-1 0 0,0-1 1 0 0,0 1-1 0 0,0-2 1 0 0,-1-11-4771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0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 9215 0 0,'-1'1'5667'0'0,"-28"27"-3383"0"0,-27 29-2144 0 0,-73 81 498 0 0,50-55-188 0 0,59-61-291 0 0,-169 170 984 0 0,158-165-991 0 0,-1-2 0 0 0,0 0 0 0 0,-2-3-1 0 0,-59 31 1 0 0,57-36 74 0 0,34-16-20 0 0,4-3-132 0 0,4-6-297 0 0,1 1 0 0 0,0-1 0 0 0,1 1 0 0 0,0 1 0 0 0,12-9 0 0 0,-15 11-167 0 0,26-18-1348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1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55 6647 0 0,'-29'4'410'0'0,"-41"11"-1"0"0,27-5 1674 0 0,-20 6 5742 0 0,95-14-6758 0 0,-23-1-835 0 0,0-1-1 0 0,19 0 0 0 0,312-62 2249 0 0,-256 46-2368 0 0,137-8-1 0 0,-215 24-988 0 0,1 0 0 0 0,-1 0 0 0 0,10 1 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 8751 0 0,'7'-8'936'0'0,"4"1"118"0"0,-11 6-917 0 0,1 1-1 0 0,-1 0 0 0 0,0 0 1 0 0,0 0-1 0 0,1 0 0 0 0,-1 0 1 0 0,0 0-1 0 0,1 1 0 0 0,-1-1 1 0 0,0 0-1 0 0,0 0 0 0 0,1 0 1 0 0,-1 0-1 0 0,0 0 1 0 0,0 0-1 0 0,1 0 0 0 0,-1 1 1 0 0,0-1-1 0 0,0 0 0 0 0,1 0 1 0 0,-1 0-1 0 0,0 0 0 0 0,0 1 1 0 0,1-1-1 0 0,0 2 343 0 0,-1 0 0 0 0,1-1 0 0 0,0 1 0 0 0,-1 0-1 0 0,1-1 1 0 0,-1 1 0 0 0,0 0 0 0 0,1 2 0 0 0,-1-1-1621 0 0,2 10 1389 0 0,-1 0 1 0 0,-1 0-1 0 0,0 0 1 0 0,-1 0-1 0 0,0 0 1 0 0,-5 21-1 0 0,-26 77 655 0 0,26-94-833 0 0,-60 166 189 0 0,60-167-265 0 0,2-9 21 0 0,1 1 0 0 0,0 0 0 0 0,0 0 0 0 0,1 0-1 0 0,0 0 1 0 0,1 0 0 0 0,-1 0 0 0 0,1 17 0 0 0,1-24-60 0 0,0-1 1 0 0,0 1 0 0 0,0-1 0 0 0,1 1 0 0 0,-1-1 0 0 0,0 1 0 0 0,0-1 0 0 0,0 1 0 0 0,1-1 0 0 0,-1 1 0 0 0,0-1 0 0 0,0 0 0 0 0,1 1 0 0 0,-1-1 0 0 0,0 1 0 0 0,1-1 0 0 0,-1 0 0 0 0,1 1 0 0 0,-1-1 0 0 0,1 0 0 0 0,-1 1 0 0 0,0-1 0 0 0,2 0 0 0 0,8 4-4594 0 0,3-3-1671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1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0 5063 0 0,'0'0'9698'0'0,"-1"2"-9212"0"0,-2 3-261 0 0,-1-1 0 0 0,0 1 0 0 0,0-1-1 0 0,0 0 1 0 0,0 0 0 0 0,-10 7 0 0 0,-35 19 198 0 0,44-27-378 0 0,-53 27 83 0 0,-96 36 1 0 0,17-9 308 0 0,96-39 27 0 0,-54 36 0 0 0,82-45-358 0 0,1 0-1 0 0,0 0 0 0 0,0 1 1 0 0,1 1-1 0 0,0 0 0 0 0,1 1 1 0 0,-17 24-1 0 0,22-25-62 0 0,4-2-22 0 0,1-8-19 0 0,1 0-1 0 0,0 0 1 0 0,-1 0-1 0 0,1 0 1 0 0,0 0 0 0 0,0 0-1 0 0,0 0 1 0 0,0 0 0 0 0,0 0-1 0 0,0-1 1 0 0,0 1 0 0 0,0 0-1 0 0,0-1 1 0 0,1 1 0 0 0,-1 0-1 0 0,0-1 1 0 0,0 0 0 0 0,1 1-1 0 0,-1-1 1 0 0,2 1 0 0 0,29 2 16 0 0,-9-3-118 0 0,0 0 0 0 0,-1-2 0 0 0,25-5-1 0 0,68-20-721 0 0,28-4 69 0 0,-135 30 671 0 0,7-2-51 0 0,1 1-1 0 0,-1 1 0 0 0,18 1 0 0 0,-29 1 125 0 0,1-1 0 0 0,-1 1 0 0 0,0 0 0 0 0,1 0 0 0 0,-1 0 0 0 0,0 1 1 0 0,0-1-1 0 0,0 1 0 0 0,0 0 0 0 0,0 0 0 0 0,0 0 0 0 0,-1 1 0 0 0,1 0 0 0 0,-1-1 0 0 0,5 6 0 0 0,-3-3 36 0 0,-1 0-1 0 0,0 1 1 0 0,-1 0 0 0 0,1 0-1 0 0,-1 0 1 0 0,0 0-1 0 0,0 0 1 0 0,-1 1 0 0 0,0-1-1 0 0,0 1 1 0 0,-1 0-1 0 0,1-1 1 0 0,-2 1-1 0 0,1 12 1 0 0,-1 4 209 0 0,-2 0 1 0 0,0 0-1 0 0,-6 23 0 0 0,7-41-112 0 0,-1 1 1 0 0,0-1-1 0 0,0 1 0 0 0,0-1 0 0 0,-1 0 1 0 0,1 0-1 0 0,-1 0 0 0 0,0 0 0 0 0,-1-1 1 0 0,1 1-1 0 0,-1-1 0 0 0,0 0 0 0 0,-5 4 0 0 0,-7 5 171 0 0,0-1-1 0 0,-24 14 0 0 0,19-14-213 0 0,-19 13 6 0 0,-2-1 0 0 0,0-3 0 0 0,-1-1-1 0 0,-1-3 1 0 0,-78 21 0 0 0,105-34-25 0 0,-1-2 1 0 0,1 1-1 0 0,-1-2 0 0 0,1 0 0 0 0,-28-3 0 0 0,35 1-34 0 0,1-1-1 0 0,-1 0 0 0 0,0 0 1 0 0,0-1-1 0 0,1 0 0 0 0,0-1 1 0 0,-1 0-1 0 0,1-1 0 0 0,1 0 1 0 0,-1 0-1 0 0,-9-7 0 0 0,13 7-53 0 0,0-1 0 0 0,0 1 0 0 0,1-1 0 0 0,0 0 0 0 0,0 0 0 0 0,0 0 0 0 0,0 0 0 0 0,1-1 0 0 0,0 1 0 0 0,-3-11 0 0 0,6 16-141 0 0,0 12-2443 0 0,4 14-961 0 0,1-11-2336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1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9095 0 0,'0'0'7055'0'0,"0"2"-6611"0"0,3 18 418 0 0,-2-9-437 0 0,1-1 0 0 0,0 1 0 0 0,1-1 0 0 0,0 1 0 0 0,5 10 0 0 0,0-5-82 0 0,0 0-1 0 0,2 0 1 0 0,11 15-1 0 0,-14-23-312 0 0,-1 0-1 0 0,1-1 0 0 0,0 0 0 0 0,0 0 0 0 0,1-1 1 0 0,0 0-1 0 0,11 7 0 0 0,-15-12-270 0 0,0 1-1 0 0,0-1 1 0 0,-1 0 0 0 0,1 0-1 0 0,0 0 1 0 0,0-1 0 0 0,0 1-1 0 0,0-1 1 0 0,0 0 0 0 0,0 0-1 0 0,0-1 1 0 0,0 1 0 0 0,5-2-1 0 0,6-3-1422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1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17 9559 0 0,'5'-8'860'0'0,"-1"-1"2510"0"0,-4 11-3000 0 0,-7 11-84 0 0,1 0-1 0 0,-2-1 1 0 0,0 1-1 0 0,0-2 1 0 0,-1 1-1 0 0,-1-1 1 0 0,1-1 0 0 0,-2 1-1 0 0,0-2 1 0 0,0 1-1 0 0,0-2 1 0 0,-20 12-1 0 0,12-8-124 0 0,-8 5 115 0 0,0-1 0 0 0,-49 20-1 0 0,57-29-337 0 0,-113 38 552 0 0,111-39-875 0 0,-1-1 0 0 0,1-1 1 0 0,-1-1-1 0 0,-28 0 0 0 0,65-19-99 0 0,-13 14 487 0 0,1 1 0 0 0,0-1 0 0 0,0 1 0 0 0,0-1 0 0 0,0 1 0 0 0,1 0 0 0 0,-1 0-1 0 0,0 0 1 0 0,0 0 0 0 0,1 1 0 0 0,-1-1 0 0 0,5 1 0 0 0,1 0 231 0 0,0 1-1 0 0,0 0 1 0 0,10 2-1 0 0,-17-3-178 0 0,-1 1-1 0 0,1 0 1 0 0,0-1-1 0 0,-1 1 1 0 0,1 0-1 0 0,-1 0 1 0 0,1 0-1 0 0,-1 0 1 0 0,0 0 0 0 0,1 0-1 0 0,-1 1 1 0 0,0-1-1 0 0,0 0 1 0 0,0 1-1 0 0,0-1 1 0 0,1 2-1 0 0,11 25 111 0 0,-11-22-131 0 0,-1-1 0 0 0,0 1 0 0 0,0 0 0 0 0,0-1 0 0 0,-1 1 0 0 0,0 0 0 0 0,0-1-1 0 0,0 1 1 0 0,-1 0 0 0 0,-1 7 0 0 0,-3 8 136 0 0,-12 29-1 0 0,8-24-41 0 0,-10 26 92 0 0,4-8 332 0 0,-17 77 0 0 0,31-111-392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1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10103 0 0,'0'0'464'0'0,"-1"0"-9"0"0,-31 0-589 0 0,16 1 1389 0 0,3-1 4153 0 0,128 4-4234 0 0,-91-2-1101 0 0,0 2 1 0 0,-1 0 0 0 0,1 1-1 0 0,-1 2 1 0 0,0 0 0 0 0,0 2-1 0 0,40 21 1 0 0,-2 1-47 0 0,71 26-1 0 0,-67-35-26 0 0,112 23 0 0 0,-176-45 0 0 0,18 3 4 0 0,-1 0-1 0 0,21 1 1 0 0,-21-6 51 0 0,-16 1-46 0 0,0 1 124 0 0,-1-1-55 0 0,5-1-12 0 0,-4 1 153 0 0,-3 1-150 0 0,1-1-66 0 0,-1 1 0 0 0,1-1-1 0 0,0 1 1 0 0,0-1 0 0 0,-1 0 0 0 0,1 1-1 0 0,0-1 1 0 0,0 1 0 0 0,-1-1 0 0 0,1 1 0 0 0,-1-1-1 0 0,1 1 1 0 0,-1 0 0 0 0,1-1 0 0 0,0 1 0 0 0,-1 0-1 0 0,1-1 1 0 0,-1 1 0 0 0,0 0 0 0 0,1-1 0 0 0,-1 1-1 0 0,0 0 1 0 0,-1-1-3 0 0,1 0 0 0 0,-1 0 0 0 0,0 0 0 0 0,0 0 0 0 0,1 0 0 0 0,-1 1 0 0 0,0-1 0 0 0,0 1 0 0 0,0 0 0 0 0,0-1 0 0 0,0 1 0 0 0,0 0 0 0 0,1 0 0 0 0,-1 0 0 0 0,0 0 0 0 0,0 0 0 0 0,0 1 0 0 0,-3 0 0 0 0,1 1 0 0 0,0-1 0 0 0,0 1 0 0 0,0 0 0 0 0,0 1 0 0 0,-5 3 0 0 0,4-2 0 0 0,-88 72 0 0 0,12-9 0 0 0,35-31 0 0 0,22-17-7 0 0,-46 29 0 0 0,24-22 28 0 0,-1-3 0 0 0,-1-1 0 0 0,-1-3 0 0 0,0-1 0 0 0,-80 15 0 0 0,76-22 57 0 0,52-11-14 0 0,15 0 13 0 0,117 7-29 0 0,-70-3-5913 0 0,-30-2-409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2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23 6447 0 0,'0'0'586'0'0,"-1"-2"-486"0"0,0-4 156 0 0,1 4-111 0 0,-5-10 8300 0 0,2 17-7097 0 0,-25 74-458 0 0,-75 146-1 0 0,84-187-817 0 0,-14 24-20 0 0,13-25-9 0 0,1 1 0 0 0,-19 56 0 0 0,38-94-50 0 0,0 1 0 0 0,0-1-1 0 0,-1 0 1 0 0,1 1 0 0 0,0-1 0 0 0,0 0 0 0 0,0 1-1 0 0,0-1 1 0 0,0 1 0 0 0,0-1 0 0 0,0 0-1 0 0,0 1 1 0 0,-1-1 0 0 0,1 1 0 0 0,0-1-1 0 0,1 0 1 0 0,-1 1 0 0 0,0-1 0 0 0,0 1-1 0 0,0-1 1 0 0,0 0 0 0 0,0 1 0 0 0,0-1-1 0 0,0 0 1 0 0,1 1 0 0 0,-1-1 0 0 0,0 1-1 0 0,0-1 1 0 0,0 0 0 0 0,1 0 0 0 0,0 1-1 0 0,5-1-185 0 0,-6 0 156 0 0,4-1-227 0 0,0 0 0 0 0,-1 0 0 0 0,1 0 0 0 0,0 0 0 0 0,-1-1 0 0 0,1 1 0 0 0,4-4 0 0 0,15-8-5834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3:00:4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1 800 3223 0 0,'49'-3'85'0'0,"-31"2"2732"0"0,0 2 1 0 0,1 0 0 0 0,-1 1 0 0 0,20 5 0 0 0,-36-6-2795 0 0,0-1 1 0 0,0 1 0 0 0,0 0-1 0 0,0 0 1 0 0,0 0 0 0 0,0 0-1 0 0,-1 0 1 0 0,1 0 0 0 0,0 0 0 0 0,0 1-1 0 0,-1-1 1 0 0,1 1 0 0 0,-1-1-1 0 0,1 1 1 0 0,-1-1 0 0 0,0 1 0 0 0,2 2-1 0 0,-2 0-15 0 0,1-1 0 0 0,-1 1 0 0 0,0 0 0 0 0,0 0 0 0 0,0 0 0 0 0,-1 0 1 0 0,1 0-1 0 0,-1 0 0 0 0,0 0 0 0 0,0 0 0 0 0,-1 0 0 0 0,1 0 0 0 0,-1 0 0 0 0,-2 7 0 0 0,1 0 7 0 0,1-6-15 0 0,-1 1 0 0 0,1-1 0 0 0,-1 0 0 0 0,0 0 0 0 0,0 0 0 0 0,-3 6 0 0 0,-4-2 0 0 0,0-4 16 0 0,9-5-8 0 0,-1 0-1 0 0,1 0 1 0 0,-1 0-1 0 0,0 0 1 0 0,1 0-1 0 0,-1 0 1 0 0,1 0 0 0 0,-1 0-1 0 0,1 0 1 0 0,-1-1-1 0 0,1 1 1 0 0,-1 0-1 0 0,0 0 1 0 0,1-1-1 0 0,-1 1 1 0 0,1 0-1 0 0,0-1 1 0 0,-1 1-1 0 0,1 0 1 0 0,-1-1 0 0 0,0 0-1 0 0,0 0 39 0 0,-1-1 62 0 0,-1-1 0 0 0,1 1 0 0 0,-1-1 0 0 0,1 0 0 0 0,0 1 0 0 0,0-1-1 0 0,0 0 1 0 0,1 0 0 0 0,-1 0 0 0 0,1-1 0 0 0,-1 1 0 0 0,1 0 0 0 0,-1-4 0 0 0,-2-9 577 0 0,-2-26 1 0 0,2 18-42 0 0,-15-104 1564 0 0,-25-112-645 0 0,43 235-1550 0 0,-3-11 125 0 0,0-1 0 0 0,-2-22-1 0 0,6 33-145 0 0,0 1 0 0 0,0-1 0 0 0,0 0 1 0 0,1 1-1 0 0,0-1 0 0 0,0 0 0 0 0,0 1 0 0 0,1-1 0 0 0,-1 1 0 0 0,1 0 0 0 0,4-7 0 0 0,0 1-59 0 0,2 0 0 0 0,-1 0-1 0 0,2 1 1 0 0,-1 0 0 0 0,19-16 0 0 0,58-40-441 0 0,-37 30 43 0 0,-19 14 23 0 0,2 0 0 0 0,0 2 0 0 0,1 2 0 0 0,64-28-1 0 0,-85 41-1896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 9671 0 0,'-8'-1'253'0'0,"1"0"-1"0"0,-1 1 1 0 0,0 1-1 0 0,1-1 1 0 0,-1 1-1 0 0,1 0 1 0 0,-1 1-1 0 0,-6 2 1 0 0,-19 3 2252 0 0,25-5-1951 0 0,-1 0 1 0 0,1 1 0 0 0,0 0 0 0 0,0 0 0 0 0,-9 5 0 0 0,16-8-219 0 0,0 0-291 0 0,1 1 0 0 0,0-1 0 0 0,0 0-1 0 0,-1 0 1 0 0,1 0 0 0 0,0 0 0 0 0,0 0 0 0 0,-1 0 0 0 0,1 0 0 0 0,0 0 0 0 0,0 1 0 0 0,-1-1 0 0 0,1 0-1 0 0,0 0 1 0 0,0 0 0 0 0,0 1 0 0 0,-1-1 0 0 0,1 0 0 0 0,0 0 0 0 0,0 0 0 0 0,0 1 0 0 0,0-1 0 0 0,0 0-1 0 0,-1 0 1 0 0,1 1 0 0 0,0-1 0 0 0,0 0 0 0 0,0 0 0 0 0,0 1 0 0 0,0-1 0 0 0,0 0 0 0 0,0 1 0 0 0,0-1-1 0 0,0 0 1 0 0,0 0 0 0 0,0 1 0 0 0,0-1 0 0 0,0 0 0 0 0,0 0 0 0 0,0 1 0 0 0,0-1 0 0 0,1 0 0 0 0,-1 0-1 0 0,0 1 1 0 0,0-1 0 0 0,0 0 0 0 0,0 0 0 0 0,0 1 0 0 0,1-1 0 0 0,-1 0 0 0 0,0 0 0 0 0,0 1 0 0 0,1 0 32 0 0,-1-1 1 0 0,1 1 0 0 0,-1 0 0 0 0,1 0 0 0 0,0 0 0 0 0,-1-1 0 0 0,1 1-1 0 0,0 0 1 0 0,-1 0 0 0 0,1-1 0 0 0,0 1 0 0 0,0-1 0 0 0,0 1 0 0 0,-1-1 0 0 0,1 1-1 0 0,0-1 1 0 0,2 1 0 0 0,12 0 175 0 0,0-1 0 0 0,0 0 0 0 0,0-2 0 0 0,0 1-1 0 0,0-2 1 0 0,15-4 0 0 0,-13 3-92 0 0,0 1 0 0 0,0 0 1 0 0,0 1-1 0 0,25 1 0 0 0,-39 1-123 0 0,-2 0-27 0 0,-1 0-1 0 0,1 0 0 0 0,-1 0 1 0 0,1 0-1 0 0,-1 0 0 0 0,1 0 1 0 0,-1 0-1 0 0,1 0 0 0 0,0 0 1 0 0,-1 0-1 0 0,1 0 0 0 0,-1 1 1 0 0,1-1-1 0 0,-1 0 0 0 0,1 0 1 0 0,-1 1-1 0 0,0-1 0 0 0,1 1 1 0 0,1 0-7 0 0,-1 0 1 0 0,0 0-1 0 0,0 1 1 0 0,1-1-1 0 0,-1 0 1 0 0,0 1-1 0 0,0-1 1 0 0,-1 1-1 0 0,1-1 1 0 0,0 1-1 0 0,0 0 1 0 0,-1-1-1 0 0,1 1 1 0 0,-1 0-1 0 0,1-1 1 0 0,-1 1 0 0 0,0 0-1 0 0,0 0 1 0 0,0 0-1 0 0,0-1 1 0 0,0 1-1 0 0,0 0 1 0 0,0 0-1 0 0,0-1 1 0 0,-1 1-1 0 0,1 0 1 0 0,-1-1-1 0 0,1 1 1 0 0,-1 0-1 0 0,0-1 1 0 0,0 1-1 0 0,0-1 1 0 0,-1 3-1 0 0,0 0 8 0 0,-2 5 0 0 0,-1-1 0 0 0,-1 1 0 0 0,0 0 0 0 0,0-1 0 0 0,-1 0 0 0 0,-14 13 0 0 0,-50 37 48 0 0,51-45-93 0 0,0-1 0 0 0,-1-1 1 0 0,0 0-1 0 0,-38 12 0 0 0,44-18 29 0 0,-52 15-71 0 0,61-18-161 0 0,6-4-396 0 0,7-2 238 0 0,2 0 365 0 0,1 1 1 0 0,0 1 0 0 0,-1-1-1 0 0,1 2 1 0 0,0-1 0 0 0,18 1-1 0 0,-5 2-39 0 0,43 6 0 0 0,-53-4 74 0 0,0 0-1 0 0,0 0 1 0 0,-1 2 0 0 0,21 8-1 0 0,-25-9 2 0 0,0 1-1 0 0,0-1 1 0 0,-1 2-1 0 0,0-1 1 0 0,0 1-1 0 0,0 0 1 0 0,11 12-1 0 0,-17-17 16 0 0,-1 0-1 0 0,1 0 0 0 0,0 0 1 0 0,-1 0-1 0 0,1 0 1 0 0,0 0-1 0 0,-1 1 1 0 0,1-1-1 0 0,-1 0 1 0 0,0 0-1 0 0,1 1 0 0 0,-1-1 1 0 0,0 0-1 0 0,0 0 1 0 0,0 1-1 0 0,0-1 1 0 0,0 0-1 0 0,0 1 0 0 0,0-1 1 0 0,0 0-1 0 0,-1 0 1 0 0,1 1-1 0 0,0-1 1 0 0,-1 0-1 0 0,1 0 1 0 0,-2 2-1 0 0,0 1 22 0 0,-1 0 0 0 0,1-1 0 0 0,-1 1 0 0 0,0-1 0 0 0,0 0 0 0 0,-6 5 0 0 0,4-4-23 0 0,-1 0 1 0 0,0 0-1 0 0,0-1 0 0 0,0 1 0 0 0,-1-1 0 0 0,-11 4 1 0 0,-44 8 158 0 0,15-4-116 0 0,-114 23 79 0 0,79-19-92 0 0,79-14-57 0 0,-6 0-209 0 0,0 1 1 0 0,0-1-1 0 0,1-1 0 0 0,-10 0 1 0 0,33-6-786 0 0,-7 2 568 0 0,30-7-2648 0 0,-13 5 1305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2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34 14047 0 0,'0'-1'646'0'0,"1"-1"-408"0"0,3-24 513 0 0,-4 26-688 0 0,0 0 0 0 0,0 0 1 0 0,0 0-1 0 0,0 0 0 0 0,0 0 1 0 0,0 0-1 0 0,0 0 0 0 0,0 0 0 0 0,0-1 1 0 0,0 1-1 0 0,0 0 0 0 0,0 0 0 0 0,1 0 1 0 0,-1 0-1 0 0,0 0 0 0 0,0 0 0 0 0,0 0 1 0 0,0-1-1 0 0,0 1 0 0 0,0 0 1 0 0,0 0-1 0 0,0 0 0 0 0,0 0 0 0 0,0 0 1 0 0,-1 0-1 0 0,1-1 0 0 0,0 1 0 0 0,0 0 1 0 0,0 0-1 0 0,0 0 0 0 0,0 0 0 0 0,0 0 1 0 0,0 0-1 0 0,0 0 0 0 0,0-1 0 0 0,0 1 1 0 0,0 0-1 0 0,0 0 0 0 0,0 0 1 0 0,-1 0-1 0 0,1 0 0 0 0,0 0 0 0 0,0 0 1 0 0,0 0-1 0 0,0 0 0 0 0,0 0 0 0 0,0 0 1 0 0,0 0-1 0 0,-1 0 0 0 0,1 0 0 0 0,0 0 1 0 0,0 0-1 0 0,0 0 0 0 0,0 0 1 0 0,0 0-1 0 0,0 0 0 0 0,-1 0 0 0 0,1 0 1 0 0,0 0-1 0 0,0 0 0 0 0,0 0 0 0 0,0 0 1 0 0,0 0-1 0 0,-1 0 0 0 0,-8 9 711 0 0,-8 17-929 0 0,-6 22 374 0 0,-23 72 1 0 0,26-64-105 0 0,2-5-48 0 0,-4 10 74 0 0,-49 98 1 0 0,-2-34-8 0 0,72-124-258 0 0,4-1-796 0 0,0-1 406 0 0,0 0-1 0 0,0 0 0 0 0,0 0 1 0 0,0 0-1 0 0,-1 0 1 0 0,1-1-1 0 0,3-2 1 0 0,0 1-1458 0 0,17-11-4204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2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6 2303 0 0,'7'-6'11712'0'0,"-9"19"-10424"0"0,1-5-1042 0 0,-1-1 0 0 0,0 0 0 0 0,0 1 0 0 0,-1-1 0 0 0,0 0 0 0 0,0 0 0 0 0,0-1 0 0 0,-1 1 0 0 0,0-1 0 0 0,-1 1 0 0 0,1-1 0 0 0,-1 0 0 0 0,0-1-1 0 0,-1 1 1 0 0,1-1 0 0 0,-1 0 0 0 0,-9 5 0 0 0,-5 3-92 0 0,-1-1 0 0 0,0-2 0 0 0,0 0-1 0 0,-30 9 1 0 0,-3-3-254 0 0,0-3-1 0 0,-73 9 0 0 0,93-17-122 0 0,-110 7-627 0 0,61-7 237 0 0,83-5 607 0 0,0 0-1 0 0,0 0 1 0 0,0 0 0 0 0,0-1-1 0 0,0 1 1 0 0,0 0-1 0 0,0 0 1 0 0,0 0-1 0 0,0 0 1 0 0,0 0 0 0 0,0 0-1 0 0,0 0 1 0 0,0 0-1 0 0,0 0 1 0 0,0-1-1 0 0,0 1 1 0 0,0 0 0 0 0,0 0-1 0 0,0 0 1 0 0,0 0-1 0 0,0 0 1 0 0,0 0-1 0 0,0 0 1 0 0,0 0 0 0 0,0 0-1 0 0,0 0 1 0 0,0-1-1 0 0,0 1 1 0 0,0 0 0 0 0,-1 0-1 0 0,1 0 1 0 0,0 0-1 0 0,0 0 1 0 0,0 0-1 0 0,0 0 1 0 0,0 0 0 0 0,0 0-1 0 0,0 0 1 0 0,0 0-1 0 0,0 0 1 0 0,0 0-1 0 0,0 0 1 0 0,-1 0 0 0 0,1 0-1 0 0,0 0 1 0 0,0 0-1 0 0,0 0 1 0 0,0 0-1 0 0,0 0 1 0 0,0 0 0 0 0,0 0-1 0 0,0 0 1 0 0,0 0-1 0 0,-1 0 1 0 0,1 0-1 0 0,0 0 1 0 0,0 0 0 0 0,0 0-1 0 0,0 0 1 0 0,12-8 71 0 0,19-8 303 0 0,-29 15-334 0 0,-2 0-25 0 0,1 1 0 0 0,-1 0-1 0 0,0 0 1 0 0,1-1 0 0 0,-1 1-1 0 0,1 0 1 0 0,-1 0 0 0 0,0 0-1 0 0,1 0 1 0 0,-1-1 0 0 0,1 1-1 0 0,-1 0 1 0 0,1 0 0 0 0,-1 0-1 0 0,0 0 1 0 0,1 0 0 0 0,-1 0-1 0 0,1 0 1 0 0,-1 0 0 0 0,1 1-1 0 0,1-1-2 0 0,-1 1-1 0 0,1-1 1 0 0,-1 1-1 0 0,1-1 1 0 0,-1 1-1 0 0,0 0 1 0 0,1 0-1 0 0,-1 0 1 0 0,0 0-1 0 0,1 0 1 0 0,-1 0-1 0 0,0 0 1 0 0,0 0-1 0 0,0 0 0 0 0,0 1 1 0 0,0-1-1 0 0,0 0 1 0 0,0 1-1 0 0,-1-1 1 0 0,1 1-1 0 0,0-1 1 0 0,-1 1-1 0 0,1-1 1 0 0,-1 1-1 0 0,0-1 1 0 0,1 1-1 0 0,-1 2 1 0 0,1-1 0 0 0,-1 3 4 0 0,1 0 1 0 0,-1 1-1 0 0,0-1 0 0 0,-1 0 1 0 0,1 0-1 0 0,-1 1 0 0 0,-1-1 1 0 0,1 0-1 0 0,-5 11 0 0 0,-3 5 104 0 0,-14 25 0 0 0,18-37-49 0 0,-1 0-1 0 0,-1-1 1 0 0,0 1 0 0 0,0-1 0 0 0,-16 14-1 0 0,-54 40 644 0 0,71-59-649 0 0,-1 1 15 0 0,2 1-58 0 0,2 1-32 0 0,3-7 13 0 0,0 1-1 0 0,0-1 1 0 0,0 0-1 0 0,0 1 1 0 0,0-1-1 0 0,0 0 1 0 0,0 1-1 0 0,0-1 1 0 0,1 0-1 0 0,-1 1 1 0 0,0-1-1 0 0,0 0 1 0 0,0 1-1 0 0,0-1 1 0 0,1 0-1 0 0,-1 1 1 0 0,0-1-1 0 0,0 0 1 0 0,1 0-1 0 0,-1 0 1 0 0,0 1-1 0 0,0-1 1 0 0,1 0-1 0 0,-1 0 1 0 0,0 0-1 0 0,1 1 1 0 0,-1-1-1 0 0,0 0 1 0 0,1 0-1 0 0,9 4-57 0 0,1-4 34 0 0,1 1 0 0 0,0-2 0 0 0,0 1 0 0 0,0-2 0 0 0,0 0 0 0 0,-1 0 0 0 0,17-6 0 0 0,-12 4-3 0 0,183-40-77 0 0,-161 38 167 0 0,0 2 0 0 0,1 1-1 0 0,50 4 1 0 0,-82-1-41 0 0,0 1 0 0 0,-1 0 0 0 0,1 0-1 0 0,0 1 1 0 0,0 0 0 0 0,-1 1 0 0 0,1-1 0 0 0,-1 1-1 0 0,9 5 1 0 0,-12-6-10 0 0,1 1 1 0 0,-1 0-1 0 0,1 0 0 0 0,-1 0 0 0 0,0 0 1 0 0,0 0-1 0 0,0 1 0 0 0,0-1 0 0 0,-1 1 1 0 0,1 0-1 0 0,-1 0 0 0 0,0 0 0 0 0,0 0 1 0 0,-1 0-1 0 0,3 7 0 0 0,-4-8-1 0 0,1 0 1 0 0,-1 0-1 0 0,0 0 0 0 0,0 0 0 0 0,0 0 0 0 0,-1 0 0 0 0,1 0 1 0 0,-1 0-1 0 0,0 0 0 0 0,0 0 0 0 0,0 0 0 0 0,0-1 1 0 0,0 1-1 0 0,0 0 0 0 0,-1-1 0 0 0,1 1 0 0 0,-1-1 0 0 0,0 1 1 0 0,0-1-1 0 0,0 0 0 0 0,-4 4 0 0 0,-1 1 29 0 0,0-1 0 0 0,-1 0-1 0 0,0 0 1 0 0,-1 0 0 0 0,-11 5-1 0 0,-9 2 89 0 0,-1-1 0 0 0,-54 14 0 0 0,-65 7 52 0 0,112-26-137 0 0,-10-1 14 0 0,29-5-39 0 0,-26 5-1 0 0,43-6 3 0 0,11-5-1157 0 0,6-2 62 0 0,0 2 1 0 0,29-7-1 0 0,-17 5-881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2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4143 0 0,'-1'1'8835'0'0,"0"0"-8708"0"0,0 0 0 0 0,1 0 0 0 0,-1 0 0 0 0,0 0 1 0 0,1 0-1 0 0,-1 0 0 0 0,1 0 0 0 0,-1 0 0 0 0,1 0 0 0 0,-1 0 0 0 0,1 0 0 0 0,0 0 0 0 0,0 1 1 0 0,-1-1-1 0 0,1 0 0 0 0,0 0 0 0 0,0 0 0 0 0,0 2 0 0 0,1 0-3 0 0,-1 0-1 0 0,1 0 1 0 0,0 0-1 0 0,0 0 0 0 0,0 0 1 0 0,2 5-1 0 0,3 1 39 0 0,-1 1-1 0 0,1-2 1 0 0,9 11-1 0 0,11 8 101 0 0,2 0 0 0 0,0-2-1 0 0,35 23 1 0 0,-30-24-5 0 0,-1 2-1 0 0,39 41 0 0 0,-57-52-203 0 0,-1 1 1 0 0,-1 1-1 0 0,0 0 0 0 0,-2 0 0 0 0,0 1 0 0 0,9 20 0 0 0,-14-24-5 0 0,0 1-1 0 0,-1-1 1 0 0,-1 1-1 0 0,0-1 1 0 0,-1 1 0 0 0,0 0-1 0 0,-2 0 1 0 0,-1 30-1 0 0,-1-21 69 0 0,-2-1-1 0 0,0 0 1 0 0,-2 0 0 0 0,0 0-1 0 0,-2 0 1 0 0,0-1-1 0 0,-1 0 1 0 0,-2-1-1 0 0,0 0 1 0 0,-1 0 0 0 0,-1-2-1 0 0,-1 1 1 0 0,-1-2-1 0 0,0 0 1 0 0,-24 22 0 0 0,4-11 337 0 0,-2-1 0 0 0,-65 38 0 0 0,96-62-437 0 0,-11 6 110 0 0,-27 22 0 0 0,21-14-115 0 0,16-13-11 0 0,0 2 0 0 0,1 2 0 0 0,2-3-15 0 0,2-4-57 0 0,0 3-22 0 0,1-4-49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2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91 4143 0 0,'61'-38'1036'0'0,"34"-14"12479"0"0,-105 58-13084 0 0,-67 43 243 0 0,-47 33-367 0 0,-197 160-254 0 0,284-215-75 0 0,-2-1 0 0 0,-1-3 0 0 0,0-1 0 0 0,-2-2 0 0 0,-57 20 0 0 0,92-38 12 0 0,-5 2-7 0 0,-1 1 1 0 0,1 1 0 0 0,0-1 0 0 0,1 2-1 0 0,-20 13 1 0 0,29-19-88 0 0,52-4-190 0 0,0-1-1 0 0,70-17 0 0 0,-7 1 291 0 0,-103 18 3 0 0,119-11-83 0 0,-115 13 75 0 0,-1 0-1 0 0,0 1 1 0 0,0 0 0 0 0,0 1-1 0 0,1 0 1 0 0,-2 1 0 0 0,22 8-1 0 0,-25-6-3 0 0,1 1 0 0 0,-2 0 0 0 0,1 0 0 0 0,-1 1 0 0 0,0 0 0 0 0,0 0 0 0 0,-1 1-1 0 0,0 0 1 0 0,0 0 0 0 0,9 16 0 0 0,-13-19 36 0 0,0 0-1 0 0,-1 0 1 0 0,0 0 0 0 0,0 0-1 0 0,0 0 1 0 0,-1 1-1 0 0,1-1 1 0 0,-1 1 0 0 0,0-1-1 0 0,-1 1 1 0 0,1-1-1 0 0,-1 1 1 0 0,0-1 0 0 0,-1 1-1 0 0,0-1 1 0 0,1 1-1 0 0,-2-1 1 0 0,1 1 0 0 0,0-1-1 0 0,-5 9 1 0 0,1-2 48 0 0,-1 0 1 0 0,0 0-1 0 0,0-1 0 0 0,-2 1 1 0 0,1-1-1 0 0,-2-1 0 0 0,-13 15 1 0 0,-9 5 157 0 0,-2-2 1 0 0,-1-1 0 0 0,-1-2-1 0 0,-1-2 1 0 0,-1-1 0 0 0,-58 26 0 0 0,82-43-194 0 0,-7 5 40 0 0,1-2 1 0 0,-2 0-1 0 0,1-1 1 0 0,-29 5-1 0 0,29-9 4 0 0,-2 1 67 0 0,-30 1 0 0 0,44-4-121 0 0,1-2 1 0 0,-1 1-1 0 0,1-1 0 0 0,-1 0 0 0 0,1-1 1 0 0,0 1-1 0 0,-14-6 0 0 0,11 3 6 0 0,0-1-1 0 0,-14-9 0 0 0,21 12-34 0 0,0 0 0 0 0,0 0 0 0 0,1 0 0 0 0,-1-1 0 0 0,1 1 0 0 0,-1-1 0 0 0,1 1 0 0 0,0-1 0 0 0,0 0 0 0 0,0 0 0 0 0,-2-5-1 0 0,3 7-69 0 0,-2-9 64 0 0,1 5-2779 0 0,31 34-1992 0 0,-17-18 3037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2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3223 0 0,'-7'-1'1735'0'0,"0"-1"-495"0"0,5 2-808 0 0,0 0 1 0 0,0 0-1 0 0,1-1 0 0 0,-1 1 1 0 0,0-1-1 0 0,1 0 1 0 0,-1 1-1 0 0,0-1 1 0 0,1 0-1 0 0,-7-5 5876 0 0,15 19-5727 0 0,50 88 1219 0 0,-33-55-1173 0 0,2-1 0 0 0,60 77 1 0 0,-73-107-460 0 0,0 0 1 0 0,26 20 0 0 0,-34-31-139 0 0,1 0 0 0 0,0 0 0 0 0,1 0-1 0 0,-1-1 1 0 0,0 0 0 0 0,1 0 0 0 0,0-1 0 0 0,0 1 0 0 0,0-2-1 0 0,10 3 1 0 0,-12-4-184 0 0,1 0 0 0 0,-1 0 0 0 0,1-1 0 0 0,-1 1 0 0 0,0-1 0 0 0,1-1 0 0 0,-1 1 1 0 0,0-1-1 0 0,0 0 0 0 0,0 0 0 0 0,0 0 0 0 0,0-1 0 0 0,-1 1 0 0 0,1-1 0 0 0,-1 0 0 0 0,8-7 0 0 0,-4 0-1821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2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9 5983 0 0,'0'0'464'0'0,"8"-9"6518"0"0,-10 22-5394 0 0,-8 19-1188 0 0,0-8 8 0 0,-1-1 1 0 0,0 0-1 0 0,-2-1 1 0 0,-26 35 0 0 0,-72 72 97 0 0,98-115-457 0 0,-80 83 320 0 0,70-75-228 0 0,-1-1 0 0 0,-30 20 0 0 0,24-22-2 0 0,-1 0 0 0 0,-1-3 0 0 0,-1 0 0 0 0,0-2 0 0 0,-1-2 0 0 0,-60 15 1 0 0,188-52-1535 0 0,-57 16 568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2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60 2759 0 0,'0'0'126'0'0,"-9"1"20"0"0,3 1 832 0 0,-1 0-1 0 0,0 0 1 0 0,1 0-1 0 0,0 1 1 0 0,0 0-1 0 0,0 0 1 0 0,0 1-1 0 0,-7 5 1 0 0,12-8-168 0 0,-1 0-600 0 0,1 0 1 0 0,0 0-1 0 0,0 0 0 0 0,-1 0 0 0 0,1 0 0 0 0,0 0 0 0 0,0 0 0 0 0,0 1 0 0 0,0-1 1 0 0,0 0-1 0 0,1 1 0 0 0,-1-1 0 0 0,0 0 0 0 0,-1 4 3063 0 0,19 9-2305 0 0,-12-11-871 0 0,0-1 1 0 0,0 0-1 0 0,0-1 1 0 0,0 1-1 0 0,1-1 1 0 0,-1 0 0 0 0,0 0-1 0 0,1-1 1 0 0,6 0-1 0 0,52-4 463 0 0,-50 3-454 0 0,43-6 331 0 0,63-17 0 0 0,53-23 51 0 0,-54 14-462 0 0,-94 26-406 0 0,21-5 232 0 0,-16 7-7150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2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11111 0 0,'0'0'1008'0'0,"-2"2"-828"0"0,-96 111 3770 0 0,89-100-3678 0 0,0 0 0 0 0,1 1 1 0 0,1 0-1 0 0,0 0 1 0 0,1 0-1 0 0,-7 25 0 0 0,7-16-13 0 0,1 0 0 0 0,1 0 0 0 0,-1 40 0 0 0,5-35 61 0 0,5 35 0 0 0,-2-46-376 0 0,-2 0 0 0 0,0 0 0 0 0,0 0 0 0 0,-2 1-1 0 0,0-1 1 0 0,-5 26 0 0 0,1-21-817 0 0,4-21-257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3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56 3679 0 0,'0'0'284'0'0,"2"-1"-186"0"0,13-9-33 0 0,8-7 5222 0 0,16-11 5538 0 0,-51 36-10593 0 0,-58 36-162 0 0,3 4 1 0 0,2 3-1 0 0,3 2 0 0 0,-65 71 1 0 0,39-43-317 0 0,9-11-219 0 0,77-67 406 0 0,0 0-1 0 0,-1 0 1 0 0,2-1-1 0 0,-1 1 1 0 0,0 0 0 0 0,-2 6-1 0 0,3-8-160 0 0,4 2-114 0 0,0-1 251 0 0,1 0 1 0 0,-1 0-1 0 0,0 0 1 0 0,1 0-1 0 0,-1 0 0 0 0,1-1 1 0 0,0 0-1 0 0,-1 1 1 0 0,1-1-1 0 0,0-1 1 0 0,0 1-1 0 0,-1-1 1 0 0,1 1-1 0 0,0-1 1 0 0,7-1-1 0 0,6 0-136 0 0,0-1 1 0 0,24-6-1 0 0,-32 6 110 0 0,27-7-211 0 0,-1 0 103 0 0,1 2-1 0 0,1 1 1 0 0,41-1 0 0 0,-68 8 332 0 0,1 0 1 0 0,-1 0-1 0 0,0 1 0 0 0,0 0 1 0 0,0 1-1 0 0,0 0 0 0 0,-1 0 1 0 0,1 1-1 0 0,-1 1 1 0 0,0-1-1 0 0,0 1 0 0 0,0 1 1 0 0,-1 0-1 0 0,0 0 0 0 0,11 11 1 0 0,-12-10-3 0 0,0 0 0 0 0,-1 0 1 0 0,0 1-1 0 0,0 0 1 0 0,0 0-1 0 0,-1 1 0 0 0,-1 0 1 0 0,1 0-1 0 0,-2 0 1 0 0,1 0-1 0 0,-1 0 0 0 0,0 1 1 0 0,-1-1-1 0 0,0 1 0 0 0,-1 0 1 0 0,1 12-1 0 0,-3-17-36 0 0,1 0 1 0 0,-1 0-1 0 0,0-1 0 0 0,0 1 0 0 0,0 0 1 0 0,0-1-1 0 0,-1 1 0 0 0,0-1 0 0 0,0 0 1 0 0,0 1-1 0 0,-1-1 0 0 0,1 0 0 0 0,-1 0 1 0 0,0-1-1 0 0,0 1 0 0 0,0 0 0 0 0,-1-1 1 0 0,-6 6-1 0 0,-6 2 120 0 0,0 0 1 0 0,-1-1-1 0 0,-23 10 0 0 0,18-9-51 0 0,-28 13-10 0 0,-1-3 0 0 0,-103 28 0 0 0,125-42-123 0 0,0-1 0 0 0,-1-1 0 0 0,0-2 0 0 0,1-1 0 0 0,-1-1 0 0 0,0-1 0 0 0,0-2 0 0 0,-41-7 0 0 0,57 6-31 0 0,10 3-4 0 0,1 0-1 0 0,0-1 1 0 0,-1 0 0 0 0,1 1-1 0 0,-1-1 1 0 0,1 0-1 0 0,0-1 1 0 0,-4-1-1 0 0,6 2-181 0 0,2 0-470 0 0,3-1 583 0 0,-1 1 0 0 0,1-1 0 0 0,0 1 0 0 0,0-1 0 0 0,-1 1 0 0 0,1 0 0 0 0,0 1 0 0 0,0-1 0 0 0,0 1 0 0 0,0 0 0 0 0,4 0 0 0 0,19 3-1381 0 0,-1 5-3411 0 0,-3 0-1156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3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9215 0 0,'0'0'3191'0'0,"0"2"-1972"0"0,-2 1-902 0 0,2 0 0 0 0,-1 1 0 0 0,0-1 0 0 0,0 1 1 0 0,1-1-1 0 0,0 0 0 0 0,0 1 0 0 0,0-1 0 0 0,0 1 0 0 0,0-1 1 0 0,1 1-1 0 0,0-1 0 0 0,-1 1 0 0 0,1-1 0 0 0,1 0 1 0 0,-1 0-1 0 0,2 4 0 0 0,5 8-70 0 0,0 0 1 0 0,1-1-1 0 0,0-1 0 0 0,2 1 1 0 0,-1-2-1 0 0,1 1 1 0 0,1-2-1 0 0,0 1 0 0 0,1-2 1 0 0,17 12-1 0 0,-22-17-824 0 0,1 0 0 0 0,-1-1 0 0 0,1 0 0 0 0,0 0 0 0 0,0-1 0 0 0,1 0 0 0 0,-1 0 0 0 0,1-1 1 0 0,0-1-1 0 0,13 2 0 0 0,6-8-1293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29 14511 0 0,'0'0'4232'0'0,"-1"2"-3820"0"0,-11 20 126 0 0,-17 27 0 0 0,23-41-519 0 0,0 0-1 0 0,-1 1 0 0 0,0-2 0 0 0,0 1 1 0 0,-1-1-1 0 0,-9 6 0 0 0,-15 12 22 0 0,0 1 0 0 0,1 1 0 0 0,-27 33 0 0 0,51-52 52 0 0,0 0 0 0 0,1 0 1 0 0,1 1-1 0 0,-1 0 0 0 0,-7 19 0 0 0,11-24-10 0 0,0 1-1 0 0,1 0 1 0 0,-1 0 0 0 0,1 0-1 0 0,0-1 1 0 0,1 1 0 0 0,-1 0-1 0 0,1 0 1 0 0,0 1 0 0 0,0-1-1 0 0,1 0 1 0 0,-1 0 0 0 0,3 9-1 0 0,-2-13-43 0 0,0 1 0 0 0,0-1 0 0 0,-1 0-1 0 0,1 1 1 0 0,0-1 0 0 0,0 0 0 0 0,1 0-1 0 0,-1 1 1 0 0,0-1 0 0 0,0 0 0 0 0,0 0 0 0 0,1 0-1 0 0,-1 0 1 0 0,1 0 0 0 0,-1-1 0 0 0,1 1-1 0 0,-1 0 1 0 0,1-1 0 0 0,-1 1 0 0 0,4 0 0 0 0,1 0 73 0 0,1 0 1 0 0,0 0 0 0 0,8 0-1 0 0,7-2 16 0 0,-1-1 0 0 0,1-1 1 0 0,-1 0-1 0 0,0-2 0 0 0,34-12 0 0 0,-18 5-79 0 0,-3 2-15 0 0,42-20 0 0 0,-59 23-54 0 0,-2-2-1 0 0,1 0 1 0 0,-1 0 0 0 0,22-19 0 0 0,-33 24-5 0 0,0 0 0 0 0,0 0 1 0 0,0 0-1 0 0,0-1 0 0 0,-1 0 0 0 0,1 1 1 0 0,-1-1-1 0 0,-1 0 0 0 0,1-1 1 0 0,-1 1-1 0 0,0 0 0 0 0,0-1 0 0 0,0 1 1 0 0,1-7-1 0 0,-3 4-10 0 0,1 1 1 0 0,-1 0-1 0 0,0-1 0 0 0,-1 1 0 0 0,1-1 1 0 0,-2 1-1 0 0,1 0 0 0 0,-1 0 1 0 0,0 0-1 0 0,-5-12 0 0 0,-37-72-246 0 0,20 46 204 0 0,23 43 77 0 0,0 0-1 0 0,0 1 0 0 0,0-1 1 0 0,0 0-1 0 0,0 0 0 0 0,0 1 1 0 0,-1-1-1 0 0,-1-1 0 0 0,2 2-1 0 0,1 1-1 0 0,0 0 0 0 0,0-1 1 0 0,-1 1-1 0 0,1 0 0 0 0,0 0 1 0 0,-1-1-1 0 0,1 1 0 0 0,0 0 0 0 0,-1 0 1 0 0,1-1-1 0 0,-1 1 0 0 0,1 0 1 0 0,0 0-1 0 0,-1 0 0 0 0,1 0 0 0 0,-1 0 1 0 0,1 0-1 0 0,0 0 0 0 0,-1 0 1 0 0,1 0-1 0 0,-1 0 0 0 0,1 0 0 0 0,-1 0 1 0 0,1 0-1 0 0,0 0 0 0 0,-1 0 1 0 0,1 0-1 0 0,-1 0 0 0 0,1 0 0 0 0,0 0 1 0 0,-1 1-1 0 0,1-1 0 0 0,-1 0 1 0 0,1 0-1 0 0,0 1 0 0 0,-1-1 0 0 0,1 0 1 0 0,0 0-1 0 0,-1 1 0 0 0,1 0 1 0 0,-1-1-12 0 0,-3 4-271 0 0,-1 1 0 0 0,1-1 0 0 0,0 1 0 0 0,0 0 0 0 0,0 1 1 0 0,1-1-1 0 0,0 0 0 0 0,-5 11 0 0 0,2-3-3737 0 0,-4 6-2988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3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5983 0 0,'0'0'4634'0'0,"2"1"-3300"0"0,13 6 19 0 0,8 3 3565 0 0,-22 5-4173 0 0,-1-9-687 0 0,0 0 0 0 0,-1 0 0 0 0,0 0 0 0 0,-1 0 1 0 0,1 0-1 0 0,-1 0 0 0 0,0-1 0 0 0,-1 1 0 0 0,1 0 0 0 0,-1-1 0 0 0,0 0 0 0 0,0 1 0 0 0,-1-1 0 0 0,-6 7 0 0 0,-6 5 4 0 0,0 0 0 0 0,-27 21-1 0 0,-19 12-234 0 0,-2-2 0 0 0,-106 59-1 0 0,142-93-2 0 0,-36 14-1 0 0,53-24 148 0 0,1-1 0 0 0,-1 0 0 0 0,1 0-1 0 0,-1-2 1 0 0,0 1 0 0 0,1-1 0 0 0,-15-1 0 0 0,24 0 2 0 0,-1 1 0 0 0,0-1 0 0 0,1-1-1 0 0,-1 1 1 0 0,0 0 0 0 0,1 0 0 0 0,-1 0 0 0 0,1-1 0 0 0,-1 1 0 0 0,0-1 0 0 0,1 0 0 0 0,-1 1 0 0 0,1-1 0 0 0,0 0 0 0 0,-1 0 0 0 0,1 0 0 0 0,0 0 0 0 0,-1 0 0 0 0,1 0 0 0 0,0 0 0 0 0,0 0 0 0 0,0-1 0 0 0,0 1 0 0 0,0 0 0 0 0,0-1 0 0 0,0 1 0 0 0,0-1 0 0 0,1 1 0 0 0,-1-1 0 0 0,0 1 0 0 0,1-1 0 0 0,-1 1 0 0 0,1-1 0 0 0,0 1 0 0 0,0-1 0 0 0,-1 0 0 0 0,1 1 0 0 0,0-1 0 0 0,1-3 0 0 0,-1 0-23 0 0,1 0 1 0 0,1 0-1 0 0,-1 0 1 0 0,1 0-1 0 0,-1 1 0 0 0,1-1 1 0 0,1 0-1 0 0,-1 1 1 0 0,1 0-1 0 0,-1-1 0 0 0,1 1 1 0 0,4-3-1 0 0,-5 4 103 0 0,0 1-1 0 0,0 0 0 0 0,1-1 1 0 0,-1 1-1 0 0,1 0 0 0 0,-1 1 0 0 0,1-1 1 0 0,0 0-1 0 0,0 1 0 0 0,-1 0 1 0 0,1-1-1 0 0,0 1 0 0 0,0 0 1 0 0,4 0-1 0 0,-6 1-5 0 0,1 0-1 0 0,0 0 1 0 0,-1 0 0 0 0,1 0-1 0 0,-1 1 1 0 0,1-1 0 0 0,-1 0-1 0 0,1 1 1 0 0,-1 0-1 0 0,1-1 1 0 0,-1 1 0 0 0,1 0-1 0 0,-1-1 1 0 0,1 1 0 0 0,-1 0-1 0 0,0 0 1 0 0,0 0 0 0 0,0 0-1 0 0,1 1 1 0 0,-1-1-1 0 0,0 0 1 0 0,0 0 0 0 0,0 1-1 0 0,-1-1 1 0 0,1 0 0 0 0,0 1-1 0 0,0-1 1 0 0,-1 1 0 0 0,1 1-1 0 0,3 8 117 0 0,0 0 0 0 0,-1 0 0 0 0,-1 0 0 0 0,1 0 0 0 0,-1 15-1 0 0,0 59 143 0 0,-2-29-107 0 0,5 24-38 0 0,0 45-123 0 0,-5-107 36 0 0,-2-1 1 0 0,0 1 0 0 0,-1-1 0 0 0,0 0 0 0 0,-8 20 0 0 0,-3 8 646 0 0,14-43-512 0 0,2 9 87 0 0,-2-10-323 0 0,0 0-1 0 0,0 0 0 0 0,0-1 1 0 0,0 1-1 0 0,0 0 1 0 0,0-1-1 0 0,0 1 1 0 0,0 0-1 0 0,0-1 0 0 0,0 1 1 0 0,1 0-1 0 0,-1-1 1 0 0,0 1-1 0 0,0-1 1 0 0,1 1-1 0 0,-1 0 0 0 0,1-1 1 0 0,-1 1-1 0 0,0-1 1 0 0,1 1-1 0 0,-1-1 1 0 0,1 1-1 0 0,-1-1 0 0 0,1 1 1 0 0,0 0-1 0 0,0-1-76 0 0,0 1-1 0 0,0-1 1 0 0,0 1 0 0 0,0-1-1 0 0,1 0 1 0 0,-1 0-1 0 0,0 1 1 0 0,0-1 0 0 0,0 0-1 0 0,0 0 1 0 0,0 0-1 0 0,0 0 1 0 0,0 0-1 0 0,0 0 1 0 0,0 0 0 0 0,1-1-1 0 0,1 0 1 0 0,9-3-886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20 293 1839 0 0,'-20'25'13222'0'0,"22"-26"-12254"0"0,18-14 210 0 0,-1 0 0 0 0,31-31 0 0 0,30-43-287 0 0,-49 52-601 0 0,1 2-1 0 0,39-32 1 0 0,-69 65-274 0 0,-2 1-12 0 0,1 0-1 0 0,0 1 1 0 0,0-1 0 0 0,0 0-1 0 0,0 0 1 0 0,0 0-1 0 0,0 1 1 0 0,0-1-1 0 0,0 1 1 0 0,0-1 0 0 0,0 1-1 0 0,0-1 1 0 0,1 1-1 0 0,-1-1 1 0 0,2 1 0 0 0,-1 1-4 0 0,0 1 1 0 0,0-1-1 0 0,0 1 1 0 0,0 0-1 0 0,-1-1 1 0 0,1 1-1 0 0,0 0 1 0 0,-1 0 0 0 0,1 0-1 0 0,-1 1 1 0 0,0-1-1 0 0,0 0 1 0 0,0 0-1 0 0,0 1 1 0 0,0-1 0 0 0,0 0-1 0 0,-1 1 1 0 0,1-1-1 0 0,-1 1 1 0 0,1-1-1 0 0,-1 1 1 0 0,0-1-1 0 0,-1 6 1 0 0,2 2 11 0 0,4 57 123 0 0,-4-36-82 0 0,1 1-1 0 0,2-1 1 0 0,9 34-1 0 0,-12-61 19 0 0,1 1 0 0 0,0 0 0 0 0,0 0 0 0 0,0-1 0 0 0,0 1-1 0 0,1-1 1 0 0,0 0 0 0 0,0 0 0 0 0,5 6 0 0 0,-6-8 23 0 0,0 0 0 0 0,1 0 0 0 0,-1 0 0 0 0,1 0 0 0 0,-1-1 0 0 0,1 1 0 0 0,0-1 0 0 0,0 1 0 0 0,0-1 0 0 0,0 0 0 0 0,0 0 0 0 0,0-1 0 0 0,0 1 0 0 0,0 0 0 0 0,0-1 0 0 0,5 0 0 0 0,7 0 115 0 0,1-2 1 0 0,-1 0-1 0 0,0-1 0 0 0,1 0 1 0 0,-1-1-1 0 0,24-10 0 0 0,-20 6-136 0 0,0-2 0 0 0,-1 1 0 0 0,0-2-1 0 0,25-20 1 0 0,-29 19-56 0 0,0 0 0 0 0,-1-2 0 0 0,-1 1 0 0 0,0-1-1 0 0,-1-1 1 0 0,-1 0 0 0 0,0-1 0 0 0,-1 0 0 0 0,0-1 0 0 0,10-29-1 0 0,-8 2-3034 0 0,-11 43 2040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3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0 862 5983 0 0,'0'12'17464'0'0,"1"-13"-17225"0"0,20-37 14 0 0,26-70 0 0 0,10-23 74 0 0,-54 126-327 0 0,65-114 0 0 0,-53 96 0 0 0,1 0 0 0 0,38-40 0 0 0,-48 57-19 0 0,-4 5-67 0 0,-1 3-145 0 0,1 3 200 0 0,0 0-1 0 0,0 0 1 0 0,0 0-1 0 0,0 0 1 0 0,-1 0-1 0 0,0 1 1 0 0,1 6 0 0 0,0 43-64 0 0,-2-14-12 0 0,1-30 83 0 0,15 132-457 0 0,-13-126 429 0 0,1-1 1 0 0,1 1 0 0 0,0-1 0 0 0,1 0-1 0 0,1-1 1 0 0,13 22 0 0 0,-16-31 28 0 0,9 16 63 0 0,20 24 0 0 0,-29-41 94 0 0,1 0 0 0 0,0 0 0 0 0,0 0 1 0 0,0 0-1 0 0,1-1 0 0 0,-1 0 0 0 0,1 0 0 0 0,0-1 0 0 0,9 5 0 0 0,-13-8-43 0 0,1 1 0 0 0,0 0 0 0 0,0-1 1 0 0,-1 1-1 0 0,1-1 0 0 0,0 0 0 0 0,0 0 0 0 0,0 0 0 0 0,0-1 0 0 0,0 1 0 0 0,-1 0 0 0 0,1-1 0 0 0,0 0 0 0 0,0 0 0 0 0,-1 0 0 0 0,1 0 0 0 0,3-2 0 0 0,4-2 79 0 0,-1-1 0 0 0,17-13-1 0 0,-20 13-151 0 0,0 0-1 0 0,0 0 1 0 0,0 0-1 0 0,-1-1 0 0 0,0 0 1 0 0,7-13-1 0 0,21-49 48 0 0,-28 57-45 0 0,62-173 41 0 0,-16-5-163 0 0,-29 102-36 0 0,-19 78 130 0 0,48-167-401 0 0,-46 165 310 0 0,11-24 1 0 0,-14 33 53 0 0,0-1 0 0 0,1 0 0 0 0,-1 1 0 0 0,1-1-1 0 0,-1 1 1 0 0,1 0 0 0 0,0 0 0 0 0,1 0 0 0 0,4-3 0 0 0,-7 5-115 0 0,1 1-420 0 0,4-2 435 0 0,-1 3-3411 0 0,4 5-4123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5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58 2303 0 0,'2'-1'102'0'0,"45"-33"817"0"0,-27 19 4283 0 0,-18 14-4563 0 0,0 0 0 0 0,1 0 0 0 0,-1 0 0 0 0,1 0 0 0 0,-1 0 0 0 0,1 1 0 0 0,-1-1 0 0 0,7 1 3264 0 0,-10 1-3453 0 0,-32 33 680 0 0,4-6-900 0 0,-175 225-38 0 0,191-235-192 0 0,-4 5 0 0 0,1 1 0 0 0,-15 32 0 0 0,27-48 0 0 0,1 1 0 0 0,0-1 0 0 0,0 1 0 0 0,1-1 0 0 0,0 1 0 0 0,0 0 0 0 0,1 0 0 0 0,0 0 0 0 0,1 0 0 0 0,0 0 0 0 0,1 12 0 0 0,3-1 68 0 0,0 0 1 0 0,1-1-1 0 0,1 0 0 0 0,1 0 0 0 0,12 25 0 0 0,-13-32 40 0 0,0-1 0 0 0,1-1 0 0 0,0 1 0 0 0,1-1 0 0 0,0 0 0 0 0,0-1 0 0 0,1 0-1 0 0,0 0 1 0 0,18 12 0 0 0,-20-17-212 0 0,0-1 0 0 0,0 1 1 0 0,0-2-1 0 0,1 1 0 0 0,-1-1 0 0 0,1 0 0 0 0,0-1 0 0 0,-1 1 0 0 0,1-2 0 0 0,15 1 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5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10911 0 0,'0'0'6302'0'0,"-2"1"-5620"0"0,-21 16-337 0 0,0-1 0 0 0,-30 15-1 0 0,-57 23 928 0 0,35-19-898 0 0,50-22-411 0 0,-45 20-311 0 0,61-29 299 0 0,0-1 0 0 0,0-1-1 0 0,-1 0 1 0 0,1 0 0 0 0,0-1 0 0 0,-13 0 0 0 0,20-1 7 0 0,1 0 1 0 0,-1 0-1 0 0,0 0 1 0 0,0-1-1 0 0,1 1 1 0 0,-1-1 0 0 0,0 1-1 0 0,1-1 1 0 0,-1 0-1 0 0,1 1 1 0 0,-1-1-1 0 0,1 0 1 0 0,-3-2-1 0 0,-6-3-329 0 0,9 5 334 0 0,1 1 1 0 0,-1-1-1 0 0,0 0 0 0 0,1 1 1 0 0,-1-1-1 0 0,1 0 1 0 0,-1 1-1 0 0,1-1 1 0 0,-1 0-1 0 0,1 0 0 0 0,0 0 1 0 0,-1 1-1 0 0,1-1 1 0 0,0 0-1 0 0,0 0 0 0 0,-1 0 1 0 0,1 0-1 0 0,0 0 1 0 0,0 0-1 0 0,0 0 0 0 0,0 0 1 0 0,0 1-1 0 0,0-1 1 0 0,1-2-1 0 0,-1 0-68 0 0,1 0 1 0 0,-1 0-1 0 0,1 0 0 0 0,0 0 0 0 0,0 1 1 0 0,1-4-1 0 0,7-7-93 0 0,-4 6 220 0 0,-10 12 107 0 0,-15 20 82 0 0,-28 47 0 0 0,14-20-145 0 0,26-40 20 0 0,0 1 0 0 0,1 0 1 0 0,0 0-1 0 0,1 0 0 0 0,1 1 0 0 0,-6 20 0 0 0,11-33 127 0 0,0 0-206 0 0,0-1 1 0 0,0 1-1 0 0,0-1 0 0 0,0 1 1 0 0,1 0-1 0 0,-1-1 0 0 0,0 1 0 0 0,1-1 1 0 0,-1 0-1 0 0,0 1 0 0 0,1-1 0 0 0,-1 1 1 0 0,1-1-1 0 0,-1 1 0 0 0,1-1 0 0 0,-1 0 1 0 0,0 1-1 0 0,1-1 0 0 0,0 0 0 0 0,-1 1 1 0 0,1-1-1 0 0,-1 0 0 0 0,1 0 0 0 0,-1 0 1 0 0,1 0-1 0 0,-1 1 0 0 0,1-1 0 0 0,0 0 1 0 0,17 1 104 0 0,-3-3-77 0 0,-1 0 0 0 0,0-2-1 0 0,0 0 1 0 0,-1 0 0 0 0,1-1 0 0 0,18-11 0 0 0,-13 7-181 0 0,0 1-1 0 0,26-7 1 0 0,-31 11 92 0 0,0 2 0 0 0,0 0-1 0 0,0 0 1 0 0,0 1 0 0 0,17 1-1 0 0,-26 0 71 0 0,0 1-1 0 0,0-1 0 0 0,0 1 1 0 0,0 0-1 0 0,0 1 0 0 0,0-1 1 0 0,0 1-1 0 0,0 0 1 0 0,0 0-1 0 0,-1 0 0 0 0,1 1 1 0 0,-1 0-1 0 0,0 0 0 0 0,1 0 1 0 0,-1 0-1 0 0,-1 0 1 0 0,5 5-1 0 0,-7-6 9 0 0,1 1 1 0 0,-1-1-1 0 0,0 1 0 0 0,0 0 0 0 0,0-1 1 0 0,0 1-1 0 0,0 0 0 0 0,0 0 1 0 0,-1 0-1 0 0,1 0 0 0 0,-1 0 1 0 0,0-1-1 0 0,0 1 0 0 0,0 0 1 0 0,0 0-1 0 0,-1 0 0 0 0,1 0 1 0 0,-1 0-1 0 0,0 0 0 0 0,-1 3 1 0 0,0 0-6 0 0,0 0 1 0 0,-1 0 0 0 0,1-1 0 0 0,-1 1 0 0 0,-1-1 0 0 0,1 0 0 0 0,-1 0-1 0 0,-5 7 1 0 0,-4 0 51 0 0,-1 0 1 0 0,0-1-1 0 0,-1-1 0 0 0,-23 13 1 0 0,-67 27 48 0 0,47-24-109 0 0,-33 13-10 0 0,42-19-23 0 0,-62 35 1 0 0,105-50-202 0 0,5-4-81 0 0,3-2-544 0 0,9-4-528 0 0,4-3-367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5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9671 0 0,'0'0'748'0'0,"-9"1"-464"0"0,1 2 280 0 0,0 0 0 0 0,1 0 0 0 0,-1 1 1 0 0,1 0-1 0 0,0 1 0 0 0,0-1 0 0 0,-11 12 0 0 0,-3 0 445 0 0,-9 4-865 0 0,2 2 0 0 0,-46 44 0 0 0,65-57-136 0 0,0 1 0 0 0,1 1 0 0 0,0-1 1 0 0,1 2-1 0 0,0-1 0 0 0,1 1 0 0 0,0-1 1 0 0,1 2-1 0 0,0-1 0 0 0,-5 22 0 0 0,9-30 58 0 0,0-1 0 0 0,0 1 0 0 0,1-1 0 0 0,0 0 0 0 0,0 1 0 0 0,0-1 0 0 0,0 1 0 0 0,0-1 0 0 0,1 1 0 0 0,-1-1 0 0 0,1 0 0 0 0,0 1 0 0 0,0-1 0 0 0,0 0 0 0 0,1 0 0 0 0,-1 0 0 0 0,1 1 0 0 0,0-2 0 0 0,0 1 0 0 0,0 0 0 0 0,0 0 0 0 0,0 0 0 0 0,0-1 0 0 0,1 0 0 0 0,0 1 0 0 0,-1-1 0 0 0,5 3 0 0 0,-2-2 98 0 0,1 0-1 0 0,0-1 1 0 0,0 1 0 0 0,0-1 0 0 0,0 0-1 0 0,1 0 1 0 0,-1-1 0 0 0,0 0 0 0 0,1 0-1 0 0,-1-1 1 0 0,1 1 0 0 0,-1-1-1 0 0,13-2 1 0 0,-5-1-29 0 0,1-1-1 0 0,-1 0 1 0 0,1-1-1 0 0,-1 0 1 0 0,-1-1-1 0 0,1 0 1 0 0,-1-2-1 0 0,0 1 1 0 0,-1-2-1 0 0,0 1 1 0 0,0-2-1 0 0,0 0 1 0 0,-2 0-1 0 0,20-23 0 0 0,-21 22-137 0 0,-1 0-1 0 0,0-1 0 0 0,-1 0 0 0 0,0 0 0 0 0,0-1 0 0 0,4-13 1 0 0,-10 23-47 0 0,0-1 0 0 0,0 1 0 0 0,0 0 0 0 0,0 0 1 0 0,-1 0-1 0 0,0-1 0 0 0,1 1 0 0 0,-1 0 1 0 0,0-1-1 0 0,-1 1 0 0 0,1 0 0 0 0,-1 0 0 0 0,1-1 1 0 0,-1 1-1 0 0,0 0 0 0 0,0 0 0 0 0,0 0 0 0 0,-1 0 1 0 0,1 0-1 0 0,-1 0 0 0 0,1 0 0 0 0,-1 1 1 0 0,0-1-1 0 0,0 0 0 0 0,0 1 0 0 0,-1-1 0 0 0,1 1 1 0 0,0 0-1 0 0,-1 0 0 0 0,0 0 0 0 0,-4-2 1 0 0,4 2-38 0 0,0 1 1 0 0,0-1 0 0 0,0 1 0 0 0,0 0 0 0 0,-1 0 0 0 0,1 1 0 0 0,0-1 0 0 0,0 0 0 0 0,-1 1-1 0 0,1 0 1 0 0,0 0 0 0 0,-1 0 0 0 0,1 0 0 0 0,-6 2 0 0 0,-5 1-275 0 0,0 1 1 0 0,-16 7 0 0 0,-7 1-865 0 0,-10-1-1656 0 0,46-11 1986 0 0,9-9-1407 0 0,4 0 1620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5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51 7831 0 0,'-12'-2'424'0'0,"-1"0"-1"0"0,-15 2 1 0 0,-5-2 3180 0 0,28 2-2969 0 0,0 1 1 0 0,1-1-1 0 0,-1 1 1 0 0,-7 1 2197 0 0,12-2-2737 0 0,0 0 0 0 0,-1 1 0 0 0,1-1 0 0 0,0 0 0 0 0,-1 1 0 0 0,1-1 0 0 0,0 0 0 0 0,0 1 0 0 0,-1-1 0 0 0,1 1 0 0 0,0-1 0 0 0,0 0 0 0 0,0 1 0 0 0,-1-1 0 0 0,1 1 0 0 0,0-1 0 0 0,0 1 0 0 0,0-1 0 0 0,0 1 0 0 0,0 0 0 0 0,2 1-14 0 0,-1 0 1 0 0,1 0 0 0 0,0 0-1 0 0,0 0 1 0 0,1 0 0 0 0,-1 0-1 0 0,0 0 1 0 0,0-1 0 0 0,1 1 0 0 0,-1-1-1 0 0,1 0 1 0 0,0 0 0 0 0,-1 0-1 0 0,1 0 1 0 0,0 0 0 0 0,-1 0 0 0 0,4 0-1 0 0,8 1 149 0 0,-1 0 0 0 0,19 1 0 0 0,-6-4 45 0 0,0 0-1 0 0,45-8 1 0 0,51-18 230 0 0,20-3-245 0 0,-45 14-3383 0 0,-84 12 1560 0 0,-1 1-390 0 0,-5 2-2505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5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13447 0 0,'0'0'2030'0'0,"-1"1"-1400"0"0,-7 6-186 0 0,0 1-1 0 0,0-1 1 0 0,1 2 0 0 0,1-1-1 0 0,0 1 1 0 0,0 0-1 0 0,-5 10 1 0 0,-31 74 428 0 0,36-77-742 0 0,-17 41-41 0 0,2 1 0 0 0,-20 95 0 0 0,41-152-94 0 0,-2 28-70 0 0,2-25 64 0 0,0-2-176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5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 1375 0 0,'7'-5'12712'0'0,"-11"16"-11097"0"0,-71 133 197 0 0,35-71-1609 0 0,40-73-203 0 0,-36 63 51 0 0,31-56-34 0 0,0 1-1 0 0,-1-1 1 0 0,0 0 0 0 0,0 0 0 0 0,-13 10 0 0 0,-51 30 396 0 0,50-33-252 0 0,-2 0 188 0 0,-31 28 0 0 0,47-36-282 0 0,-1 0 0 0 0,2 0-1 0 0,-1 1 1 0 0,1 0 0 0 0,0 0 0 0 0,0 1 0 0 0,1-1 0 0 0,-6 15 0 0 0,8-19-44 0 0,1 1 0 0 0,0 0 1 0 0,0 0-1 0 0,0 0 0 0 0,0 6 0 0 0,1-9 6 0 0,0 0-1 0 0,0 1 1 0 0,0-1-1 0 0,0 0 1 0 0,0 1-1 0 0,0-1 1 0 0,1 0-1 0 0,-1 0 1 0 0,1 1-1 0 0,-1-1 1 0 0,2 2 0 0 0,1 1 26 0 0,-1 0 0 0 0,2-1 1 0 0,-1 1-1 0 0,0-1 1 0 0,1 0-1 0 0,-1 0 1 0 0,1 0-1 0 0,0 0 1 0 0,0 0-1 0 0,0-1 1 0 0,0 0-1 0 0,0 0 1 0 0,1 0-1 0 0,5 1 1 0 0,9 3 151 0 0,1-2 1 0 0,22 3 0 0 0,-6-1 31 0 0,-19-3-155 0 0,0-1-1 0 0,0-1 1 0 0,0-1-1 0 0,0 0 1 0 0,0-1-1 0 0,0-1 1 0 0,0 0-1 0 0,-1-2 1 0 0,1 0-1 0 0,19-7 1 0 0,-30 9-78 0 0,73-27 219 0 0,-68 24-191 0 0,1-1 0 0 0,-1 0 0 0 0,-1-1 0 0 0,17-13 0 0 0,-22 16-35 0 0,5-4-46 0 0,0-1 1 0 0,-1 0-1 0 0,0-1 1 0 0,13-16-1 0 0,-20 23 38 0 0,-1 1-1 0 0,1-1 1 0 0,-1 0-1 0 0,0 1 1 0 0,1-1-1 0 0,-1 0 1 0 0,0 0 0 0 0,-1 0-1 0 0,1 0 1 0 0,0 0-1 0 0,-1 0 1 0 0,0 0-1 0 0,0 0 1 0 0,0 0-1 0 0,0 0 1 0 0,0 0-1 0 0,0 0 1 0 0,-1 0-1 0 0,0 0 1 0 0,1 0-1 0 0,-1 0 1 0 0,0 1 0 0 0,0-1-1 0 0,-1 0 1 0 0,-1-3-1 0 0,0 3-12 0 0,1 1 0 0 0,-1 0 1 0 0,0 0-1 0 0,0 0 0 0 0,1 0 0 0 0,-1 0 0 0 0,-1 0 0 0 0,1 1 0 0 0,0 0 0 0 0,0-1 1 0 0,0 1-1 0 0,-1 0 0 0 0,1 1 0 0 0,-6-2 0 0 0,1 2-30 0 0,0 0 0 0 0,1 0 1 0 0,-1 0-1 0 0,1 1 0 0 0,-1 0 0 0 0,1 0 0 0 0,-8 3 0 0 0,-7 3-160 0 0,-21 9-1 0 0,31-10 162 0 0,0 0-1 0 0,1 1 1 0 0,0 0-1 0 0,0 1 1 0 0,0 0 0 0 0,-13 14-1 0 0,22-20 62 0 0,-1 1 0 0 0,1 0 0 0 0,0 0 0 0 0,0 0 0 0 0,1 1-1 0 0,-1-1 1 0 0,1 0 0 0 0,-1 1 0 0 0,1-1 0 0 0,0 0 0 0 0,0 1 0 0 0,0 0 0 0 0,1-1-1 0 0,-1 1 1 0 0,1-1 0 0 0,0 1 0 0 0,0 0 0 0 0,0-1 0 0 0,1 5 0 0 0,0-4-168 0 0,-1-1 1 0 0,1 0 0 0 0,0 0 0 0 0,0 0-1 0 0,0 0 1 0 0,0 0 0 0 0,1 0-1 0 0,-1-1 1 0 0,1 1 0 0 0,0 0 0 0 0,-1-1-1 0 0,1 1 1 0 0,0-1 0 0 0,1 1-1 0 0,-1-1 1 0 0,0 0 0 0 0,1 0 0 0 0,-1 0-1 0 0,1 0 1 0 0,0-1 0 0 0,-1 1 0 0 0,5 1-1 0 0,9 3-6358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2:5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31 5983 0 0,'0'0'8574'0'0,"-2"1"-7584"0"0,-2 2-764 0 0,-1 0 1 0 0,0 1-1 0 0,1 0 0 0 0,0 0 0 0 0,0 0 1 0 0,0 0-1 0 0,0 1 0 0 0,-5 9 0 0 0,-43 58 344 0 0,27-39-571 0 0,-30 53 0 0 0,53-83 1 0 0,0 0-1 0 0,1 0 1 0 0,-1 1-1 0 0,1-1 1 0 0,0 0-1 0 0,0 1 1 0 0,1-1-1 0 0,-1 0 1 0 0,1 1-1 0 0,-1-1 1 0 0,1 1-1 0 0,0-1 1 0 0,0 1 0 0 0,1-1-1 0 0,-1 1 1 0 0,1-1-1 0 0,0 0 1 0 0,0 1-1 0 0,0-1 1 0 0,0 0-1 0 0,0 0 1 0 0,1 1-1 0 0,-1-1 1 0 0,1 0-1 0 0,0 0 1 0 0,2 2-1 0 0,0 0 47 0 0,0-1 0 0 0,0 0-1 0 0,1 0 1 0 0,-1 0 0 0 0,1-1-1 0 0,0 0 1 0 0,0 0 0 0 0,0 0-1 0 0,1 0 1 0 0,-1-1 0 0 0,0 0-1 0 0,1 0 1 0 0,0 0 0 0 0,9 1-1 0 0,-8-2 76 0 0,-1-1 0 0 0,0 0 0 0 0,0 0 0 0 0,0 0 0 0 0,0-1 0 0 0,0 1 0 0 0,0-2 1 0 0,0 1-1 0 0,0-1 0 0 0,-1 0 0 0 0,1 0 0 0 0,10-5 0 0 0,1-4 372 0 0,0 0 1 0 0,24-21 0 0 0,3-2-125 0 0,-37 30-342 0 0,0-1-1 0 0,0 0 1 0 0,0-1 0 0 0,-1 0-1 0 0,0 0 1 0 0,0 0 0 0 0,-1-1-1 0 0,1 1 1 0 0,-2-1 0 0 0,1-1 0 0 0,-1 1-1 0 0,7-15 1 0 0,-10 18-23 0 0,0 0 0 0 0,0 0 1 0 0,-1 1-1 0 0,1-1 0 0 0,-1 0 0 0 0,0 0 1 0 0,0 0-1 0 0,0 0 0 0 0,0 0 0 0 0,-1 0 0 0 0,0 0 1 0 0,-1-6-1 0 0,-1 3-41 0 0,-1 0 0 0 0,1 0 1 0 0,-1 1-1 0 0,-6-9 0 0 0,3 4-61 0 0,-1-1-130 0 0,-1 0 0 0 0,0 1 0 0 0,-1 0 0 0 0,-1 0 0 0 0,-15-12 0 0 0,24 21 174 0 0,-1 0 0 0 0,1 1 0 0 0,-1-1-1 0 0,1 1 1 0 0,-1-1 0 0 0,1 1 0 0 0,-1 0 0 0 0,0 0 0 0 0,0 0-1 0 0,0 0 1 0 0,1 1 0 0 0,-6-1 0 0 0,6 1-146 0 0,0 0 0 0 0,-1 1 0 0 0,1-1 1 0 0,0 1-1 0 0,0-1 0 0 0,0 1 0 0 0,0 0 0 0 0,0 0 0 0 0,0 0 1 0 0,0 0-1 0 0,0 0 0 0 0,0 0 0 0 0,0 0 0 0 0,0 1 1 0 0,1-1-1 0 0,-4 4 0 0 0,-3 3-5971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38 3223 0 0,'-40'10'536'0'0,"-1"-4"3620"0"0,-5 1 8980 0 0,52-7-12623 0 0,1-1 0 0 0,-1 0-1 0 0,11-3 1 0 0,10-2-91 0 0,3 2-159 0 0,178-17-676 0 0,-192 19-659 0 0,0 0 1 0 0,30-9-1 0 0,-18 2-544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0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1375 0 0,'-2'1'107'0'0,"-23"6"15550"0"0,31-2-15603 0 0,0 1 1 0 0,0-1-1 0 0,0 0 0 0 0,0 0 0 0 0,1-1 0 0 0,0 0 0 0 0,0 0 0 0 0,0-1 1 0 0,12 5-1 0 0,13 2 171 0 0,32 6 0 0 0,-18-5-173 0 0,-24-6-51 0 0,-9-2 3 0 0,0 0 0 0 0,0 1 1 0 0,0 1-1 0 0,0 0 0 0 0,11 7 1 0 0,-21-10-10 0 0,0 0 0 0 0,0 0 1 0 0,0 0-1 0 0,0 1 1 0 0,0-1-1 0 0,-1 1 1 0 0,1 0-1 0 0,-1 0 0 0 0,0 0 1 0 0,0 0-1 0 0,0 0 1 0 0,0 0-1 0 0,0 1 1 0 0,-1-1-1 0 0,1 1 1 0 0,-1-1-1 0 0,0 1 0 0 0,0 0 1 0 0,0-1-1 0 0,-1 1 1 0 0,1 0-1 0 0,-1 7 1 0 0,-1-2-23 0 0,0 1 1 0 0,0-1-1 0 0,-1 0 1 0 0,0 0 0 0 0,0 0-1 0 0,-1 0 1 0 0,-1 0-1 0 0,1-1 1 0 0,-1 1 0 0 0,-1-1-1 0 0,0 0 1 0 0,-8 12-1 0 0,-2-2 71 0 0,-1 0 1 0 0,0-1-1 0 0,-34 28 0 0 0,30-32 57 0 0,0 0 0 0 0,-1-2 0 0 0,-1 0 0 0 0,-40 15 0 0 0,10-5 175 0 0,21-9-16 0 0,29-11-213 0 0,24 0-1390 0 0,-7-1-2985 0 0,2-1-1412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0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80 1375 0 0,'0'0'66'0'0,"6"-7"367"0"0,-2 0 3852 0 0,12-15 3056 0 0,-13 17-6807 0 0,1 0-1 0 0,0 0 0 0 0,1 0 0 0 0,-1 0 0 0 0,1 1 1 0 0,0 0-1 0 0,9-6 1848 0 0,-15 14-2346 0 0,0 0-1 0 0,0 0 1 0 0,0 0-1 0 0,-1 0 1 0 0,0 0 0 0 0,1 0-1 0 0,-5 5 1 0 0,0 2-4 0 0,-62 109 78 0 0,-6 12 35 0 0,63-110-117 0 0,-1 0 1 0 0,-1 0-1 0 0,-1-1 0 0 0,-22 24 0 0 0,15-18-43 0 0,19-25 344 0 0,1 1-1475 0 0,14-2-8370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1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14335 0 0,'0'0'1306'0'0,"-1"2"-1049"0"0,-4 8-103 0 0,-1-1 0 0 0,0 0-1 0 0,-1 0 1 0 0,-15 15 0 0 0,-35 29 58 0 0,55-52-206 0 0,-52 51 65 0 0,-7 8-4 0 0,-17-1-14 0 0,43-34 291 0 0,1 2 0 0 0,-54 55 1 0 0,68-61-277 0 0,-32 26 1 0 0,27-25 4 0 0,22-20-50 0 0,-6 9 237 0 0,8-10 185 0 0,3 1-330 0 0,2 2-8 0 0,0 0 1 0 0,1 0-1 0 0,-1 0 1 0 0,1 0-1 0 0,0-1 1 0 0,0 0-1 0 0,1 0 0 0 0,-1-1 1 0 0,0 1-1 0 0,1-1 1 0 0,6 2-1 0 0,12 2 196 0 0,36 4-1 0 0,-30-5-315 0 0,3-1 104 0 0,-1-2 1 0 0,1-1-1 0 0,0-1 0 0 0,33-5 0 0 0,-25 0-9 0 0,0-2-1 0 0,47-13 0 0 0,-53 13-30 0 0,-28 6-49 0 0,1-1 0 0 0,-1 0 0 0 0,1 0 1 0 0,-1 0-1 0 0,8-4 0 0 0,-1-2-24 0 0,1-1-1 0 0,-2-1 1 0 0,1 0 0 0 0,15-17-1 0 0,-1 3-178 0 0,-15 14 45 0 0,-4 2-66 0 0,0 1 0 0 0,13-16 0 0 0,-20 20 144 0 0,0 1 0 0 0,0-1 0 0 0,0 0 0 0 0,0 0 1 0 0,-1 0-1 0 0,1 0 0 0 0,-1 0 0 0 0,0 0 0 0 0,0 0 0 0 0,0 0 0 0 0,-1-1 0 0 0,1 1 0 0 0,-1 0 0 0 0,1-4 0 0 0,-1 5 52 0 0,-1 0-1 0 0,1 0 0 0 0,0 1 1 0 0,-1-1-1 0 0,1 0 1 0 0,-1 0-1 0 0,0 1 1 0 0,1-1-1 0 0,-1 1 0 0 0,0-1 1 0 0,0 0-1 0 0,0 1 1 0 0,0-1-1 0 0,0 1 0 0 0,-1 0 1 0 0,1-1-1 0 0,0 1 1 0 0,-1 0-1 0 0,-1-1 1 0 0,-1-2 17 0 0,-1 1 0 0 0,0 0 0 0 0,0 1 0 0 0,-7-4 0 0 0,7 5 8 0 0,0-1 0 0 0,-1 1 0 0 0,1 0 0 0 0,0 1 0 0 0,0-1 0 0 0,0 1 0 0 0,0 0 0 0 0,-1 0 0 0 0,-5 1 0 0 0,-8 2-30 0 0,-21 6 0 0 0,27-5 31 0 0,8-3 23 0 0,0 1 0 0 0,0 0-1 0 0,1 0 1 0 0,-1 0 0 0 0,0 1 0 0 0,1 0-1 0 0,-1-1 1 0 0,1 2 0 0 0,0-1-1 0 0,0 0 1 0 0,-4 6 0 0 0,-4 5 203 0 0,-20 30 1 0 0,26-33-140 0 0,-2 0 0 0 0,1-1 0 0 0,-1 1 0 0 0,-1-2 0 0 0,-12 12 0 0 0,7-8 65 0 0,13-12 256 0 0,2 0-336 0 0,1 2-34 0 0,-1-1-31 0 0,0-1 0 0 0,0 0 1 0 0,-1 0-1 0 0,1 0 0 0 0,0 1 0 0 0,0-1 1 0 0,1 0-1 0 0,-1 0 0 0 0,0-1 0 0 0,0 1 0 0 0,0 0 1 0 0,1 0-1 0 0,-1-1 0 0 0,0 1 0 0 0,1 0 1 0 0,-1-1-1 0 0,3 1 0 0 0,5 3 8 0 0,1-1-1 0 0,-1-1 1 0 0,1 0 0 0 0,-1 0-1 0 0,11 0 1 0 0,-12-1-1490 0 0,-1-1 0 0 0,0 0 0 0 0,0-1-1 0 0,10-1 1 0 0,-5-1-4397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1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65 8495 0 0,'-2'0'388'0'0,"-79"13"903"0"0,10 1 3280 0 0,64-12-3857 0 0,0 0 1 0 0,0 1 0 0 0,-7 4 0 0 0,11-5 1232 0 0,4-1-1869 0 0,1 0 0 0 0,0 0 0 0 0,0 0 0 0 0,0 0 0 0 0,-1 0 0 0 0,1-1 0 0 0,0 1 0 0 0,0-1 0 0 0,0 1 0 0 0,3-1 0 0 0,5 2 97 0 0,1-2 0 0 0,-1 1 0 0 0,0-1 0 0 0,0-1 0 0 0,10-2 1 0 0,52-12 579 0 0,-41 8-452 0 0,279-52 50 0 0,-247 46-345 0 0,-42 7-102 0 0,1 2 0 0 0,30-3-1 0 0,-12 3-1107 0 0,-38 4 259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1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1839 0 0,'0'0'11127'0'0,"1"1"-9690"0"0,1 4-1168 0 0,0 1 0 0 0,0-1 0 0 0,-1 0 1 0 0,0 0-1 0 0,0 1 0 0 0,-1-1 0 0 0,1 1 0 0 0,-1-1 0 0 0,0 1 0 0 0,0-1 0 0 0,-1 0 0 0 0,0 1 0 0 0,0-1 0 0 0,0 0 0 0 0,-3 9 0 0 0,-4 8 164 0 0,-1 0 0 0 0,-16 26 0 0 0,17-32-197 0 0,-34 60 133 0 0,-23 48 117 0 0,59-109-440 0 0,1 0-1 0 0,-3 17 1 0 0,7-31-39 0 0,-2 20 120 0 0,6-12-2403 0 0,-3-8 1622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160 213 9215 0 0,'0'0'2046'0'0,"1"-9"388"0"0,0 6-2252 0 0,0 0 0 0 0,0 0 0 0 0,1 0 0 0 0,-1 0 0 0 0,1 0 0 0 0,0 0 0 0 0,0 0 0 0 0,0 0 0 0 0,0 1 0 0 0,1-1 0 0 0,-1 1 0 0 0,3-3 0 0 0,37-26 252 0 0,-35 26-275 0 0,24-16 265 0 0,0 2 1 0 0,1 1-1 0 0,1 2 1 0 0,0 1-1 0 0,63-19 1 0 0,-90 32-254 0 0,1 1 0 0 0,-1 0 0 0 0,1 0 0 0 0,-1 0 0 0 0,11 1 0 0 0,-16 0-150 0 0,0 0 0 0 0,0 0 1 0 0,1 0-1 0 0,-1 1 1 0 0,0-1-1 0 0,0 0 0 0 0,1 1 1 0 0,-1-1-1 0 0,0 1 0 0 0,0-1 1 0 0,0 1-1 0 0,0-1 1 0 0,1 1-1 0 0,-1 0 0 0 0,0 0 1 0 0,0-1-1 0 0,0 1 1 0 0,-1 0-1 0 0,1 0 0 0 0,0 0 1 0 0,0 0-1 0 0,0 0 1 0 0,-1 0-1 0 0,1 0 0 0 0,0 0 1 0 0,-1 1-1 0 0,1-1 0 0 0,-1 0 1 0 0,0 0-1 0 0,1 0 1 0 0,-1 1-1 0 0,0-1 0 0 0,0 0 1 0 0,1 2-1 0 0,-1 3-3 0 0,-1 0 0 0 0,1 0 0 0 0,-1 0 0 0 0,0 0 0 0 0,-1 0 0 0 0,1-1 0 0 0,-1 1 1 0 0,0 0-1 0 0,0-1 0 0 0,-5 8 0 0 0,-5 7-33 0 0,-19 25 1 0 0,13-20 28 0 0,-9 12-14 0 0,-2-2 0 0 0,-1-1 0 0 0,-55 48 0 0 0,72-70-9 0 0,-153 129-494 0 0,109-103 385 0 0,12-8 31 0 0,35-23 77 0 0,5-3-12 0 0,-1 0 1 0 0,1 0 0 0 0,-8 9 0 0 0,13-13 18 0 0,0 1 0 0 0,0-1 0 0 0,1 1 0 0 0,-1-1 0 0 0,0 1 0 0 0,0-1 0 0 0,0 1 0 0 0,1 0 0 0 0,-1-1 0 0 0,0 1 0 0 0,1-1 0 0 0,-1 0 0 0 0,0 1 0 0 0,1-1 0 0 0,-1 1 0 0 0,1-1 0 0 0,-1 0 0 0 0,1 1 0 0 0,-1-1 0 0 0,2 2 21 0 0,0-1-1 0 0,0 1 1 0 0,0-1-1 0 0,1 0 1 0 0,-1 0-1 0 0,0 0 1 0 0,0 0-1 0 0,1 0 1 0 0,-1 0-1 0 0,0-1 1 0 0,1 1 0 0 0,-1-1-1 0 0,1 1 1 0 0,-1-1-1 0 0,1 0 1 0 0,2 0-1 0 0,6-1 112 0 0,1 0-1 0 0,12-4 1 0 0,-16 4-49 0 0,103-28 800 0 0,-82 20-703 0 0,0 1 0 0 0,1 1 0 0 0,54-5 0 0 0,-68 11-105 0 0,-8 1-51 0 0,0-1 0 0 0,0 1 0 0 0,0 0-1 0 0,13 3 1 0 0,-6 1-65 0 0,-13-1 12 0 0,-1-1 5 0 0,1-1-70 0 0,1 21-536 0 0,-3-20 346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1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43 5063 0 0,'2'-1'390'0'0,"43"-24"1359"0"0,-29 16 2730 0 0,0 1 4494 0 0,-69 35-8772 0 0,39-20-173 0 0,1 1-1 0 0,-20 14 1 0 0,-2 3 33 0 0,-14 2 13 0 0,0-2 0 0 0,-2-3 0 0 0,-85 27 0 0 0,128-47-90 0 0,0 0 0 0 0,-1 0 0 0 0,1 0 0 0 0,-1-1 0 0 0,0-1 0 0 0,1 1 0 0 0,-1-2 0 0 0,0 1 0 0 0,-13-3 0 0 0,22 3-7 0 0,-1 0 0 0 0,1-1 0 0 0,0 1-1 0 0,-1 0 1 0 0,1 0 0 0 0,0-1 0 0 0,-1 1 0 0 0,1 0-1 0 0,0 0 1 0 0,-1-1 0 0 0,1 1 0 0 0,0 0 0 0 0,0-1-1 0 0,0 1 1 0 0,-1-1 0 0 0,1 1 0 0 0,0 0 0 0 0,0-1-1 0 0,0 1 1 0 0,0 0 0 0 0,0-1 0 0 0,-1 1 0 0 0,1-1-1 0 0,0 1 1 0 0,0 0 0 0 0,0-1 0 0 0,0 1 0 0 0,0-1-1 0 0,0 1 1 0 0,0 0 0 0 0,1-1 0 0 0,-1 1 0 0 0,0-1-1 0 0,4-13-403 0 0,-1 10 278 0 0,0 0 0 0 0,0 0-1 0 0,0 0 1 0 0,1 0 0 0 0,0 0-1 0 0,0 1 1 0 0,0 0 0 0 0,0 0 0 0 0,0 0-1 0 0,7-3 1 0 0,-5 2-107 0 0,1-1 1 0 0,10-9-1 0 0,-15 13 537 0 0,-10 11-17 0 0,-58 66 275 0 0,-29 37-115 0 0,21-34 30 0 0,56-61-335 0 0,-26 19 217 0 0,43-36 215 0 0,3-2-522 0 0,0 0 0 0 0,0 0 0 0 0,0 0 0 0 0,0 0 0 0 0,-1 0 0 0 0,1-1 0 0 0,2-2 0 0 0,-1 2 12 0 0,14-8 14 0 0,0 1-1 0 0,1 1 0 0 0,34-12 1 0 0,-37 15-57 0 0,4-2 2 0 0,0 1 0 0 0,0 1 0 0 0,0 1 0 0 0,1 1 0 0 0,31-2 0 0 0,-38 5 0 0 0,0 1 0 0 0,-1 0 0 0 0,1 1 0 0 0,-1 0 0 0 0,1 1 0 0 0,-1 0 0 0 0,0 1 0 0 0,0 0 0 0 0,21 11 0 0 0,5 8 124 0 0,-2 1 0 0 0,-1 1 0 0 0,37 36 0 0 0,-65-55-33 0 0,-6-5 778 0 0,-1 1-792 0 0,-1 2-59 0 0,1-1-1 0 0,-1 1 1 0 0,0 0-1 0 0,0-1 0 0 0,-1 1 1 0 0,1-1-1 0 0,-1 1 0 0 0,1-1 1 0 0,-1 1-1 0 0,0-1 1 0 0,0 0-1 0 0,-1 0 0 0 0,1 0 1 0 0,-1 0-1 0 0,1-1 0 0 0,-1 1 1 0 0,0-1-1 0 0,0 0 1 0 0,-3 3-1 0 0,-5 2 25 0 0,0 0 0 0 0,-1 0 0 0 0,0-1 0 0 0,-16 6 0 0 0,-10 0 62 0 0,0-1 1 0 0,-1-2-1 0 0,0-2 1 0 0,-69 4-1 0 0,67-11 19 0 0,32 0-59 0 0,2-3-75 0 0,6 3-129 0 0,13 0-3035 0 0,1 0 1773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1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 5639 0 0,'0'0'512'0'0,"-9"0"-408"0"0,6 1 819 0 0,-10 1 4755 0 0,13-2-5574 0 0,0 0 0 0 0,-1 0 0 0 0,1 0 0 0 0,0 0 0 0 0,0 0 0 0 0,-1 0-1 0 0,1 0 1 0 0,0 0 0 0 0,0 0 0 0 0,-1 0 0 0 0,1 0 0 0 0,0 0 0 0 0,0 0-1 0 0,0 0 1 0 0,-1-1 0 0 0,1 1 0 0 0,0 0 0 0 0,0 0 0 0 0,-1 0 0 0 0,1 0-1 0 0,0 0 1 0 0,0 0 0 0 0,0-1 0 0 0,-1 1 0 0 0,1 0 0 0 0,0 0 0 0 0,0 0-1 0 0,0-1 1 0 0,0 1 0 0 0,0 0 0 0 0,-1 0 0 0 0,1 0 0 0 0,0-1 0 0 0,0 1 0 0 0,0 0-1 0 0,0-1 1 0 0,-9 3 155 0 0,6-2-217 0 0,1 0 1 0 0,0 1-1 0 0,-1-1 1 0 0,1 1-1 0 0,0 0 1 0 0,-1-1 0 0 0,1 1-1 0 0,0 0 1 0 0,-4 2-1 0 0,-22 22 201 0 0,27-24-190 0 0,2 12 11 0 0,0-10-64 0 0,0 1 0 0 0,0-1 0 0 0,0 0 0 0 0,1 1 0 0 0,-1-1 0 0 0,1 0 0 0 0,0 0 0 0 0,0 0 0 0 0,0 0 0 0 0,0 0 0 0 0,1-1 0 0 0,-1 1 0 0 0,5 3 0 0 0,6 5 0 0 0,23 14 0 0 0,-21-16 0 0 0,20 16 0 0 0,0 2 0 0 0,-2 1 0 0 0,-1 1 0 0 0,-1 2 0 0 0,-1 1 0 0 0,30 43 0 0 0,-46-55 0 0 0,0 2 0 0 0,-2-1 0 0 0,0 2 0 0 0,-1-1 0 0 0,-1 2 0 0 0,-2-1 0 0 0,0 1 0 0 0,-1 1 0 0 0,-2-1 0 0 0,0 1 0 0 0,-2 0 0 0 0,1 28 0 0 0,-4-41-7 0 0,-1 0-1 0 0,-1 0 1 0 0,0 1-1 0 0,0-2 1 0 0,-1 1 0 0 0,0 0-1 0 0,-1 0 1 0 0,-7 12-1 0 0,3-8-27 0 0,-1-1 0 0 0,0 0 0 0 0,-1 0-1 0 0,-24 26 1 0 0,5-13 36 0 0,-2-1-1 0 0,0-1 0 0 0,-2-1 1 0 0,-40 22-1 0 0,-92 46 1369 0 0,164-92-1241 0 0,47-5-372 0 0,-17-1-5093 0 0,-11 1-434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1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4143 0 0,'0'0'191'0'0,"-1"0"-11"0"0,-5 1 108 0 0,5 0 30 0 0,0-1 0 0 0,0 0 0 0 0,1 0 0 0 0,-1 0 0 0 0,0 1 0 0 0,0-1 0 0 0,0 1 0 0 0,0-1 0 0 0,1 0 0 0 0,-1 1 0 0 0,0-1 0 0 0,1 1 0 0 0,-1 0 0 0 0,0-1 0 0 0,1 1 0 0 0,-1 0-1 0 0,1-1 1 0 0,-1 1 0 0 0,0 1 0 0 0,0-1-87 0 0,1 0 0 0 0,0 0-1 0 0,-1 1 1 0 0,1-1-1 0 0,0 0 1 0 0,-1 1 0 0 0,1-1-1 0 0,0 1 1 0 0,0-1 0 0 0,0 0-1 0 0,0 2 1 0 0,1 2 29 0 0,0 0-1 0 0,0-1 1 0 0,1 1 0 0 0,-1 0 0 0 0,5 7-1 0 0,-3-7-96 0 0,0 0 0 0 0,0 0 0 0 0,1-1 0 0 0,0 1-1 0 0,0-1 1 0 0,0 1 0 0 0,10 6 0 0 0,38 24 435 0 0,-40-28-469 0 0,-11-7-123 0 0,4 3 25 0 0,0 0 0 0 0,1 1 0 0 0,-1 0 0 0 0,-1 0-1 0 0,1 0 1 0 0,0 0 0 0 0,4 6 0 0 0,-4 1 12 0 0,-4-8-41 0 0,0 0 1 0 0,-1 1 0 0 0,1-1 0 0 0,-1 1 0 0 0,0-1 0 0 0,1 1 0 0 0,-2-1 0 0 0,1 1-1 0 0,0-1 1 0 0,-1 0 0 0 0,1 1 0 0 0,-1-1 0 0 0,-2 5 0 0 0,1-2 12 0 0,-1-1 0 0 0,0 0 0 0 0,0 0 0 0 0,0 0 1 0 0,0 0-1 0 0,-1 0 0 0 0,-5 5 0 0 0,-4 2 20 0 0,-1-1 1 0 0,-1 0-1 0 0,1 0 1 0 0,-19 8-1 0 0,21-11-79 0 0,1-2 0 0 0,-1 0 0 0 0,0 0-1 0 0,-1-1 1 0 0,1-1 0 0 0,-26 6 0 0 0,38-10-151 0 0,-14-1-250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1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16 919 0 0,'0'-2'67'0'0,"-1"-10"10391"0"0,1 12-10203 0 0,-9-1 1443 0 0,-10 3-1745 0 0,12 1 290 0 0,1-1 1 0 0,-1 1-1 0 0,1 1 0 0 0,-1-1 1 0 0,-6 6-1 0 0,-7 3 200 0 0,-9 7-79 0 0,1 1 1 0 0,-28 25 0 0 0,40-32-342 0 0,-14 10 43 0 0,16-12-12 0 0,0-1 0 0 0,2 1 1 0 0,-1 1-1 0 0,-12 16 0 0 0,20-20-42 0 0,1 2-12 0 0,5-1 0 0 0,9 11 0 0 0,-10-19 0 0 0,1 0 0 0 0,0 1 0 0 0,0-1 0 0 0,0 0 0 0 0,0 1 0 0 0,0-1 0 0 0,0 0 0 0 0,0 0 0 0 0,0 0 0 0 0,0 0 0 0 0,1 0 0 0 0,-1 0 0 0 0,0 0 0 0 0,1-1 0 0 0,-1 1 0 0 0,0 0 0 0 0,3 0 0 0 0,2 1 0 0 0,2 2 0 0 0,1 0 0 0 0,13 3 0 0 0,27 10 0 0 0,-27-11 0 0 0,-20-5 22 0 0,0 0 0 0 0,1 0-1 0 0,-1 0 1 0 0,0 0 0 0 0,1 0-1 0 0,-1 0 1 0 0,0 1 0 0 0,0-1-1 0 0,0 1 1 0 0,0-1 0 0 0,-1 1-1 0 0,1 0 1 0 0,0 0 0 0 0,2 3-1 0 0,0 2 71 0 0,0 0 0 0 0,-1 0-1 0 0,4 9 1 0 0,-6-14-16 0 0,1 27 340 0 0,-2-28-312 0 0,-1 1-2 0 0,0 3-88 0 0,0-1 1 0 0,-1 1 0 0 0,0-1 0 0 0,1 0-1 0 0,-2 1 1 0 0,1-1 0 0 0,0 0 0 0 0,-1 0-1 0 0,0 0 1 0 0,0-1 0 0 0,0 1 0 0 0,0-1-1 0 0,-1 1 1 0 0,-4 2 0 0 0,-1 1 14 0 0,0-1 0 0 0,0 0 0 0 0,0-1-1 0 0,-1 0 1 0 0,-14 6 0 0 0,4-4-28 0 0,4 0-4 0 0,0-1 1 0 0,0-1-1 0 0,0-1 0 0 0,-1 0 0 0 0,1-1 0 0 0,-1-1 1 0 0,-20 1-1 0 0,36-3-100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10591 0 0,'2'-1'4754'0'0,"8"-5"-3713"0"0,1 0 0 0 0,0 1 0 0 0,0 0 0 0 0,0 1 0 0 0,0 0 1 0 0,16-3-1 0 0,76-9 18 0 0,-74 13-552 0 0,18-2-236 0 0,0 1-1 0 0,66 5 1 0 0,-24 8-3195 0 0,-69-7-2570 0 0,0 0-1652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1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5527 0 0,'0'0'423'0'0,"-6"6"-262"0"0,-59 39 6219 0 0,39-28-5635 0 0,2 0 1 0 0,0 1-1 0 0,-39 39 1 0 0,56-49-640 0 0,1 1 0 0 0,-1 0 1 0 0,2 0-1 0 0,-9 16 0 0 0,12-22-79 0 0,1-1-1 0 0,0 1 0 0 0,0 0 1 0 0,0 0-1 0 0,0-1 0 0 0,0 1 1 0 0,0 0-1 0 0,1 0 0 0 0,0 0 0 0 0,-1 0 1 0 0,1 0-1 0 0,0 0 0 0 0,0 0 1 0 0,1 0-1 0 0,-1 0 0 0 0,1-1 1 0 0,-1 1-1 0 0,1 0 0 0 0,0 0 1 0 0,0 0-1 0 0,2 4 0 0 0,-1-5 3 0 0,0 0 0 0 0,0 0 0 0 0,0 0 0 0 0,0-1 0 0 0,1 1 0 0 0,-1-1 0 0 0,0 1 0 0 0,1-1 1 0 0,-1 0-1 0 0,1 0 0 0 0,-1 0 0 0 0,1 0 0 0 0,-1 0 0 0 0,1-1 0 0 0,0 1 0 0 0,0-1 0 0 0,-1 0 0 0 0,1 1 0 0 0,5-2 0 0 0,6 0 199 0 0,0 0 0 0 0,23-6 0 0 0,-23 4-85 0 0,-3 1 4 0 0,0-1 0 0 0,0 0-1 0 0,0-1 1 0 0,19-9 0 0 0,-26 11-129 0 0,0 0-1 0 0,-1 0 1 0 0,1 0 0 0 0,-1-1-1 0 0,0 1 1 0 0,0-1 0 0 0,0 0-1 0 0,0 0 1 0 0,0 0 0 0 0,-1 0-1 0 0,1 0 1 0 0,-1-1 0 0 0,0 1-1 0 0,0-1 1 0 0,0 1 0 0 0,0-1 0 0 0,1-4-1 0 0,-2 4-13 0 0,-1 0 0 0 0,0-1 0 0 0,0 1 0 0 0,0 0 0 0 0,0 0 1 0 0,-1 0-1 0 0,0 0 0 0 0,0 0 0 0 0,0 0 0 0 0,0 0 0 0 0,0 0 0 0 0,-4-6 0 0 0,-2-5 8 0 0,-17-24-1 0 0,20 33-18 0 0,2 2-15 0 0,0 0-1 0 0,-1 0 1 0 0,0 0-1 0 0,1 0 1 0 0,-1 1-1 0 0,-1-1 1 0 0,1 1-1 0 0,0 0 1 0 0,-1 0-1 0 0,0 0 1 0 0,1 0 0 0 0,-1 1-1 0 0,0 0 1 0 0,-7-3-1 0 0,-2 0-187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1259 0 7831 0 0,'-1'1'6752'0'0,"-255"67"-2378"0"0,10-2-3768 0 0,-43-17-482 0 0,56-10-124 0 0,176-29 6 0 0,-69 3-1 0 0,118-13 8 0 0,0 0 1 0 0,1 0-1 0 0,-13-3 0 0 0,20 3-13 0 0,-1 0 0 0 0,1 0 0 0 0,0 0 0 0 0,0 0 0 0 0,-1 0 0 0 0,1 0 0 0 0,0 0 0 0 0,-1 0 0 0 0,1 0 0 0 0,0 0 0 0 0,0-1 0 0 0,-1 1 0 0 0,1 0 0 0 0,0 0 0 0 0,-1 0 0 0 0,1 0 0 0 0,0 0 0 0 0,0 0 0 0 0,-1-1 0 0 0,1 1 0 0 0,0 0 0 0 0,0 0 0 0 0,0 0 0 0 0,-1-1 0 0 0,1 1 0 0 0,0 0 0 0 0,0 0 0 0 0,0-1 0 0 0,0 1 0 0 0,0 0 0 0 0,-1-1 0 0 0,1 1 0 0 0,0 0 0 0 0,0 0 0 0 0,0-1 0 0 0,3-4 0 0 0,-3 5 0 0 0,11-14-38 0 0,-1 0 1 0 0,19-16-1 0 0,-11 11-1 0 0,-9 10 40 0 0,13-15-55 0 0,-21 23 77 0 0,1 14-311 0 0,-1-9 264 0 0,0 0 0 0 0,0 0-1 0 0,-1 1 1 0 0,0-1 0 0 0,0 7-1 0 0,-1-4 10 0 0,1-4 15 0 0,0-1 0 0 0,0 1 0 0 0,0-1 0 0 0,0 1 0 0 0,0 0 0 0 0,0-1-1 0 0,1 1 1 0 0,0 3 0 0 0,-1-3 10 0 0,10 25-84 0 0,-10-27 74 0 0,26 59 47 0 0,-13-30-87 0 0,13 40 1 0 0,9 86 15 0 0,-29-122 76 0 0,-5-20 199 0 0,1-1 0 0 0,1-1 0 0 0,5 18 0 0 0,-8-29-11 0 0,9 14-96 0 0,-9-14 224 0 0,2-1-341 0 0,0 0 0 0 0,-1 0-1 0 0,1-1 1 0 0,0 1 0 0 0,-1 0-1 0 0,1-1 1 0 0,0 1 0 0 0,-1-1-1 0 0,1 0 1 0 0,1-1 0 0 0,5-3 36 0 0,0-1 1 0 0,-1 0 0 0 0,1 0 0 0 0,-1-1-1 0 0,-1 0 1 0 0,1 0 0 0 0,-1 0 0 0 0,-1-1-1 0 0,1 0 1 0 0,-1 0 0 0 0,-1-1 0 0 0,1 1-1 0 0,-1-1 1 0 0,-1 0 0 0 0,0 0 0 0 0,0-1-1 0 0,-1 1 1 0 0,0 0 0 0 0,0-1 0 0 0,-1 1-1 0 0,-1-20 1 0 0,6-86-448 0 0,-4 101 312 0 0,0-1 0 0 0,1 1 0 0 0,1 0 0 0 0,0 0 0 0 0,11-23 0 0 0,-15 36-21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2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2303 0 0,'0'0'13016'0'0,"0"2"-12481"0"0,-3 21 235 0 0,0 0-1 0 0,2 0 1 0 0,3 30 0 0 0,-1-41-569 0 0,0 0 0 0 0,1-1 1 0 0,0 1-1 0 0,6 13 0 0 0,-6-19-149 0 0,1-1-1 0 0,-1 1 0 0 0,2-1 1 0 0,-1 1-1 0 0,0-1 0 0 0,1 0 1 0 0,0 0-1 0 0,0-1 0 0 0,9 8 1 0 0,-4-4-8 0 0,1-1 0 0 0,0 0 0 0 0,1-1 0 0 0,0 0 1 0 0,0-1-1 0 0,0 0 0 0 0,19 5 0 0 0,7 0-49 0 0,40 5 0 0 0,-76-15-1 0 0,1 0-121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35 5063 0 0,'0'0'390'0'0,"2"-2"-252"0"0,13-12 144 0 0,6-4 9106 0 0,-21 21-9160 0 0,-1 0 1 0 0,1 0 0 0 0,0 0 0 0 0,-1 0 0 0 0,-2 5 0 0 0,0 0-75 0 0,0-1 1 0 0,-1 0-1 0 0,0 0 0 0 0,0 0 1 0 0,-1 0-1 0 0,0-1 0 0 0,0 1 1 0 0,-11 9-1 0 0,-54 41 419 0 0,63-52-514 0 0,-55 39 397 0 0,32-24-142 0 0,1 2 0 0 0,-49 47 0 0 0,51-42-245 0 0,-27 32 94 0 0,48-52-149 0 0,-29 32 63 0 0,32-36-67 0 0,0 0 0 0 0,-1 0 0 0 0,1-1 0 0 0,-1 1 0 0 0,0-1 0 0 0,0 1 0 0 0,0-1 0 0 0,0-1 0 0 0,-6 3 1 0 0,5-3-38 0 0,17-17-729 0 0,10-6-1775 0 0,26-22-1 0 0,-22 23 836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2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8863 0 0,'0'0'5343'0'0,"2"1"-4646"0"0,3 1-519 0 0,-1 0 0 0 0,1 0-1 0 0,0-1 1 0 0,-1 1 0 0 0,1-1-1 0 0,0 0 1 0 0,0-1 0 0 0,0 1 0 0 0,0-1-1 0 0,0 0 1 0 0,0-1 0 0 0,0 1-1 0 0,8-2 1 0 0,9-3 328 0 0,37-14 0 0 0,-33 10-223 0 0,15-4 5 0 0,0 2 1 0 0,1 1-1 0 0,65-6 0 0 0,-74 17-530 0 0,-31-1-2 0 0,5 3-156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2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4143 0 0,'0'0'12736'0'0,"2"2"-12448"0"0,0 1-214 0 0,0 0-1 0 0,0 1 1 0 0,-1-1-1 0 0,1 0 1 0 0,-1 1-1 0 0,0-1 1 0 0,1 1-1 0 0,-1 0 1 0 0,-1-1-1 0 0,1 1 1 0 0,-1 0-1 0 0,1-1 1 0 0,-1 1 0 0 0,0 0-1 0 0,0 0 1 0 0,-1-1-1 0 0,1 1 1 0 0,-1 0-1 0 0,0 0 1 0 0,-1 4-1 0 0,-4 10 187 0 0,-1 0 0 0 0,-17 31 0 0 0,16-33-176 0 0,-15 28 145 0 0,-21 45 297 0 0,41-83-637 0 0,0 1 1 0 0,-1-1-1 0 0,-5 7 0 0 0,-6 3-3433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2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5983 0 0,'0'0'464'0'0,"-1"1"-305"0"0,-15 13 355 0 0,12-11 60 0 0,1-1 0 0 0,0 1 1 0 0,-1 0-1 0 0,1 0 0 0 0,0 0 0 0 0,1 1 0 0 0,-1-1 0 0 0,-3 7 0 0 0,5-7-358 0 0,0 0-1 0 0,0 1 0 0 0,0-1 1 0 0,1 1-1 0 0,-1-1 1 0 0,1 0-1 0 0,0 1 0 0 0,0 0 1 0 0,0-1-1 0 0,0 1 1 0 0,1-1-1 0 0,-1 0 0 0 0,1 1 1 0 0,0-1-1 0 0,0 1 1 0 0,0-1-1 0 0,3 5 0 0 0,1 3 144 0 0,1 0 0 0 0,1 0 0 0 0,10 15-1 0 0,-10-18-262 0 0,-1-1-1 0 0,2 1 0 0 0,-1-1 1 0 0,1 0-1 0 0,0-1 0 0 0,0 0 1 0 0,1 0-1 0 0,-1 0 0 0 0,1-1 1 0 0,1-1-1 0 0,17 7 0 0 0,-19-8-229 0 0,2-1-1521 0 0,-8-2 652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2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3679 0 0,'-11'3'311'0'0,"0"1"0"0"0,1 1-1 0 0,-13 7 1 0 0,-16 6 3726 0 0,26-12-2679 0 0,-24 15 0 0 0,17-9-960 0 0,-9 6-117 0 0,15-8-82 0 0,-20 8-1 0 0,-72 33 314 0 0,67-33-370 0 0,-13 5 204 0 0,47-22-367 0 0,-1 2 169 0 0,1-1 0 0 0,-1-1-1 0 0,0 1 1 0 0,-7 0 0 0 0,11-2-54 0 0,0 0 0 0 0,0 0 0 0 0,0 0 0 0 0,0 0 0 0 0,0-1 0 0 0,0 1 0 0 0,0-1 0 0 0,0 1 0 0 0,0-1 0 0 0,0 0 0 0 0,0 0 1 0 0,0 1-1 0 0,0-1 0 0 0,0-1 0 0 0,-2 0 0 0 0,3 1 154 0 0,0-1-199 0 0,-1 1 1 0 0,0 0 0 0 0,0 0-1 0 0,0 0 1 0 0,0 0-1 0 0,0 0 1 0 0,0 0 0 0 0,0 1-1 0 0,0-1 1 0 0,-4 0-1 0 0,2 1-48 0 0,-1 1 0 0 0,1-1 0 0 0,-1 1 0 0 0,1 0 0 0 0,0 0-1 0 0,-1 1 1 0 0,1-1 0 0 0,0 1 0 0 0,0 0 0 0 0,0 0 0 0 0,0 0 0 0 0,1 1-1 0 0,-5 3 1 0 0,0 0-13 0 0,4 0 27 0 0,3-4 246 0 0,13-3 71 0 0,-7 0-247 0 0,-1 0-1 0 0,1 0 1 0 0,0-1-1 0 0,-1 1 0 0 0,0-1 1 0 0,1 0-1 0 0,-1-1 1 0 0,0 1-1 0 0,0-1 1 0 0,0 0-1 0 0,0 0 0 0 0,0 0 1 0 0,-1 0-1 0 0,6-7 1 0 0,-6 7 24 0 0,-2 2 269 0 0,2-5 476 0 0,-8 10 218 0 0,3-2-1072 0 0,-8 12 0 0 0,3 0 8 0 0,2-1 0 0 0,-1 1 0 0 0,2 0 0 0 0,0 1 0 0 0,0-1 0 0 0,2 1 0 0 0,-3 28 0 0 0,-10 75 204 0 0,12-110 748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2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6703 0 0,'0'0'9447'0'0,"1"0"-9046"0"0,20-8 37 0 0,1 1 0 0 0,0 2 1 0 0,0 0-1 0 0,38-3 0 0 0,16 4-1011 0 0,0 3-4843 0 0,-57 1 3000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2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1375 0 0,'2'0'9539'0'0,"6"-3"-8222"0"0,0-1-1 0 0,0 1 1 0 0,8-6 0 0 0,16-8-524 0 0,-19 11-644 0 0,1 1 0 0 0,0 0 1 0 0,0 0-1 0 0,0 2 0 0 0,1 0 0 0 0,0 0 1 0 0,-1 2-1 0 0,1 0 0 0 0,0 0 0 0 0,0 1 1 0 0,-1 1-1 0 0,1 0 0 0 0,27 7 0 0 0,-18 1-147 0 0,-4-2-26 0 0,-16-6-85 0 0,0 0 1 0 0,0-1 0 0 0,0 0 0 0 0,0 0 0 0 0,0 0-1 0 0,0 0 1 0 0,0 0 0 0 0,0-1 0 0 0,0 0 0 0 0,0 0-1 0 0,-1 0 1 0 0,1 0 0 0 0,0-1 0 0 0,0 1 0 0 0,6-4-1 0 0,17-7-2526 0 0,-16 8 1264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70 3223 0 0,'38'-6'369'0'0,"48"-8"4617"0"0,113-19 2952 0 0,-119 17-5999 0 0,-56 15-257 0 0,-25 13-1180 0 0,0-8-430 0 0,-1 0-1 0 0,0 1 1 0 0,0-1 0 0 0,0 0-1 0 0,-1 0 1 0 0,1 0-1 0 0,-1 0 1 0 0,0 0 0 0 0,0-1-1 0 0,0 1 1 0 0,-5 3-1 0 0,-8 6 130 0 0,-21 15 0 0 0,28-22-158 0 0,-4 3-13 0 0,0 0 1 0 0,-1 0-1 0 0,0-2 0 0 0,-1 0 1 0 0,0 0-1 0 0,0-1 0 0 0,0-1 1 0 0,0-1-1 0 0,-1 0 0 0 0,-24 3 0 0 0,3-5-305 0 0,0-2 0 0 0,0-1 0 0 0,-48-8-1 0 0,81 9 239 0 0,-19-4-534 0 0,-44 0 0 0 0,55 4 464 0 0,0 1-1 0 0,1 1 0 0 0,-1 0 1 0 0,0 0-1 0 0,1 2 1 0 0,-17 5-1 0 0,26-8 528 0 0,3 2-395 0 0,-1 0 0 0 0,0 0 0 0 0,0 0 0 0 0,0-1-1 0 0,-1 1 1 0 0,1 0 0 0 0,-1 0 0 0 0,0 0 0 0 0,1 0 0 0 0,-1-1-1 0 0,0 1 1 0 0,-1 0 0 0 0,1-1 0 0 0,0 1 0 0 0,-1-1 0 0 0,1 1 0 0 0,-1-1-1 0 0,-3 3 1 0 0,-11 12 140 0 0,0-1-1 0 0,-1-1 0 0 0,-36 25 1 0 0,18-14-39 0 0,34-25 258 0 0,3-1-264 0 0,16-2 54 0 0,1 0-1 0 0,-1-1 1 0 0,0-1-1 0 0,22-7 1 0 0,19-5-186 0 0,-44 14-15 0 0,-1-1 0 0 0,1 2 0 0 0,-1 0-1 0 0,1 1 1 0 0,-1 0 0 0 0,1 1 0 0 0,-1 1 0 0 0,1 0-1 0 0,-1 1 1 0 0,0 1 0 0 0,0 0 0 0 0,0 0 0 0 0,0 2-1 0 0,13 7 1 0 0,80 34 27 0 0,-70-31 0 0 0,-33-14 32 0 0,-1-1 0 0 0,1 0 0 0 0,0 0 0 0 0,0 0 0 0 0,0-1 0 0 0,7 1 0 0 0,-10-1-13 0 0,-1 0 0 0 0,1 0 0 0 0,0 0 0 0 0,-1 0-1 0 0,1 0 1 0 0,0 0 0 0 0,-1 0 0 0 0,1 0 0 0 0,0 0 0 0 0,-1 1-1 0 0,1-1 1 0 0,-1 0 0 0 0,1 0 0 0 0,0 1 0 0 0,-1-1 0 0 0,1 0-1 0 0,-1 0 1 0 0,1 1 0 0 0,-1-1 0 0 0,1 1 0 0 0,-1-1 0 0 0,1 1 0 0 0,-1-1-1 0 0,1 1 1 0 0,-1-1 0 0 0,1 1 0 0 0,-1-1 0 0 0,0 1 0 0 0,1-1-1 0 0,-1 1 1 0 0,0-1 0 0 0,0 1 0 0 0,0 0 0 0 0,1-1 0 0 0,-1 1-1 0 0,0 0 1 0 0,0-1 0 0 0,0 1 0 0 0,0-1 0 0 0,0 1 0 0 0,0 0-1 0 0,0-1 1 0 0,0 1 0 0 0,0 0 0 0 0,-1 0 0 0 0,1 2 7 0 0,-1-1 0 0 0,0 1 0 0 0,1-1 0 0 0,-1 1 1 0 0,-1-1-1 0 0,1 0 0 0 0,0 0 0 0 0,0 1 0 0 0,-3 2 0 0 0,-9 8 53 0 0,-1-1 1 0 0,0 0-1 0 0,-1-1 0 0 0,0 0 0 0 0,-19 9 1 0 0,-88 39 52 0 0,57-30 33 0 0,45-20-141 0 0,0-1-1 0 0,-1-1 0 0 0,0-1 0 0 0,-34 5 0 0 0,-89 3 79 0 0,127-12-109 0 0,-25 0 2 0 0,9 0-43 0 0,-58 10 1 0 0,90-12-198 0 0,25 10-730 0 0,-10-7 176 0 0,1 0 0 0 0,0-1-1 0 0,0-1 1 0 0,17-1 0 0 0,-5 0-674 0 0,3 1-290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3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16 758 4607 0 0,'0'0'2114'0'0,"-3"11"-854"0"0,1-5-932 0 0,0 0 1 0 0,-1 0-1 0 0,2 0 0 0 0,-1 1 1 0 0,1-1-1 0 0,0 0 1 0 0,0 1-1 0 0,1-1 1 0 0,1 13-1 0 0,1 5 553 0 0,8 32 1 0 0,-2-6-125 0 0,6 69 650 0 0,6 52-678 0 0,-13-135-578 0 0,1-1 1 0 0,21 60-1 0 0,7-15 2864 0 0,-38-79-2918 0 0,1-1-91 0 0,1 0 0 0 0,-1 1 0 0 0,0-1 0 0 0,0 0 0 0 0,0 0 0 0 0,1 1 0 0 0,-1-1 0 0 0,0 0 0 0 0,0 0 0 0 0,0 0 0 0 0,1 0 0 0 0,-1 0 0 0 0,0 0 0 0 0,0 0 0 0 0,0 0 0 0 0,1-1-1 0 0,-1 1 1 0 0,0 0 0 0 0,0 0 0 0 0,0-1 0 0 0,1 1 0 0 0,-1 0 0 0 0,-1-1 0 0 0,-9-6 11 0 0,4 3-17 0 0,-9-6-4 0 0,15 9 40 0 0,-1 0 0 0 0,1 1 0 0 0,0-1 0 0 0,0 0 0 0 0,0 0 0 0 0,0 0 0 0 0,0 0 0 0 0,0 0 0 0 0,0 0 0 0 0,0 0 0 0 0,-1-3 0 0 0,2 4 144 0 0,-2-9 183 0 0,3 2-241 0 0,-1 0 1 0 0,1 1-1 0 0,0-1 1 0 0,1 0-1 0 0,-1 1 1 0 0,6-13-1 0 0,20-35 163 0 0,-18 39-259 0 0,13-32-1 0 0,7-43-274 0 0,24-131 0 0 0,-1-97-600 0 0,-33 185 856 0 0,10-210-132 0 0,-25 278-344 0 0,17 69 194 0 0,8 6-16 0 0,-27-10 219 0 0,-2 2 12 0 0,4 5 48 0 0,-4 4 12 0 0,-3-1 0 0 0,0 0 11 0 0,0-1 44 0 0,4-1 3 0 0,1-6-47 0 0,1-1 0 0 0,-1 0 0 0 0,1 0 0 0 0,-1 0 1 0 0,1 0-1 0 0,-1 0 0 0 0,1 0 0 0 0,0-1 0 0 0,0 1 0 0 0,-1-1 0 0 0,1 0 0 0 0,0 1 0 0 0,2-2 0 0 0,1 2 24 0 0,26-1 104 0 0,0-1 1 0 0,0-1 0 0 0,38-8-1 0 0,0 0 21 0 0,451-81 425 0 0,-121 15-458 0 0,-387 74-137 0 0,75-8 28 0 0,-77 9-58 0 0,-1 1 0 0 0,0 1 0 0 0,0-1 0 0 0,0 2 0 0 0,1-1 0 0 0,12 5 0 0 0,-21-6 18 0 0,-1 1-1 0 0,1-1 1 0 0,-1 0-1 0 0,0 1 1 0 0,1 0-1 0 0,-1-1 1 0 0,0 1-1 0 0,1 0 1 0 0,-1 0-1 0 0,0 0 1 0 0,0 0-1 0 0,1 0 1 0 0,-1 0-1 0 0,0 0 1 0 0,0 0-1 0 0,0 0 1 0 0,-1 1-1 0 0,1-1 1 0 0,0 0-1 0 0,1 2 1 0 0,-2-1-27 0 0,0-1 0 0 0,0 1 0 0 0,0-1 0 0 0,0 1 0 0 0,0-1 0 0 0,0 1-1 0 0,0-1 1 0 0,0 1 0 0 0,-1-1 0 0 0,1 1 0 0 0,-1-1 0 0 0,1 0 0 0 0,-1 1 0 0 0,1-1 0 0 0,-1 1 0 0 0,-1 1 0 0 0,-3 4-153 0 0,0 0-1 0 0,-1-1 1 0 0,0 1 0 0 0,0-1 0 0 0,-12 8-1 0 0,2-1-373 0 0,-35 19-1 0 0,20-17-4408 0 0,17-10-173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3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10191 0 0,'0'0'7186'0'0,"10"1"-5828"0"0,-9 1-1328 0 0,1-1 0 0 0,-1 1 0 0 0,0-1 0 0 0,0 1 0 0 0,0-1-1 0 0,0 1 1 0 0,0 0 0 0 0,0 0 0 0 0,0-1 0 0 0,0 1 0 0 0,-1 0 0 0 0,1 0 0 0 0,-1 0-1 0 0,0 0 1 0 0,1 0 0 0 0,-1 2 0 0 0,0 0-5 0 0,-1-1 1 0 0,1 1-1 0 0,-1-1 0 0 0,1 0 0 0 0,-1 1 1 0 0,0-1-1 0 0,-1 0 0 0 0,-1 6 1 0 0,-4 3 39 0 0,-1-1 0 0 0,0 0 0 0 0,-16 18 0 0 0,22-26-34 0 0,-4 3-2 0 0,-1-1 0 0 0,1 0 0 0 0,-10 7 0 0 0,-8 6-28 0 0,18-14 18 0 0,-10 10 26 0 0,8-4-47 0 0,6-8 2 0 0,-2 7 16 0 0,4-8 312 0 0,12-3-30 0 0,12-3 76 0 0,47-15-1 0 0,3-1-256 0 0,-40 15-117 0 0,54-1 0 0 0,-54 5 0 0 0,13 4-280 0 0,-45-2 184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3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4607 0 0,'-2'1'7796'0'0,"-4"1"-7421"0"0,0 1-1 0 0,0 1 1 0 0,0-1-1 0 0,1 1 1 0 0,-1 0-1 0 0,1 1 0 0 0,0-1 1 0 0,0 1-1 0 0,1 0 1 0 0,-1 0-1 0 0,1 0 1 0 0,0 1-1 0 0,0 0 1 0 0,-4 10-1 0 0,-2 6-50 0 0,0 1-1 0 0,-9 42 0 0 0,12-39-4 0 0,-11 36-47 0 0,-22 70-4 0 0,33-113-257 0 0,-1-1 1 0 0,-1 1-1 0 0,-1-2 0 0 0,-21 31 1 0 0,-75 78 289 0 0,102-122-263 0 0,3-3-32 0 0,0 0 1 0 0,0 0 0 0 0,0 1-1 0 0,0-1 1 0 0,0 0 0 0 0,1 0-1 0 0,-1 1 1 0 0,0-1 0 0 0,0 1-1 0 0,1-1 1 0 0,-1 1 0 0 0,1-1-1 0 0,0 0 1 0 0,-1 1 0 0 0,1 0-1 0 0,0 1 1 0 0,0 6 58 0 0,1-8-119 0 0,0-1 0 0 0,-1 1 0 0 0,1 0 0 0 0,0 0 0 0 0,0 0 0 0 0,0 0 0 0 0,0-1 0 0 0,0 1 0 0 0,0 0 0 0 0,0-1 0 0 0,0 1 0 0 0,0-1 0 0 0,0 1 0 0 0,0-1 0 0 0,0 0 0 0 0,0 1 0 0 0,0-1 0 0 0,0 0 0 0 0,0 0 0 0 0,1 0 0 0 0,-1 0 0 0 0,0 0 0 0 0,0 0 0 0 0,0 0 0 0 0,0 0 0 0 0,1 0 0 0 0,-1 0 0 0 0,0-1 0 0 0,1 0 0 0 0,5 1-795 0 0,3-2-746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3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10 13039 0 0,'0'0'598'0'0,"0"-2"-10"0"0,1-5 1906 0 0,-1 21-2051 0 0,-5 9-189 0 0,0 0 0 0 0,-1 0 0 0 0,-2-1 0 0 0,-11 25 0 0 0,3-9 9 0 0,-93 231 1524 0 0,71-177-751 0 0,38-92-1030 0 0,-3 8 128 0 0,0-1-1 0 0,1 1 0 0 0,0-1 1 0 0,0 1-1 0 0,0 0 0 0 0,0 12 1 0 0,2-10-121 0 0,0-5-41 0 0,0-1 0 0 0,-1 1 0 0 0,0 0 0 0 0,0 0 0 0 0,0 0 0 0 0,0 0 0 0 0,0-1 0 0 0,-1 1 0 0 0,-3 5 0 0 0,3-7-7 0 0,-12 21-1342 0 0,13-23 1019 0 0,0 0 0 0 0,0 0 1 0 0,0 1-1 0 0,0-1 0 0 0,0 0 0 0 0,0 0 1 0 0,0 0-1 0 0,-1 0 0 0 0,1 0 0 0 0,0-1 0 0 0,-1 1 1 0 0,1 0-1 0 0,-2 0 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4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6911 0 0,'0'0'9518'0'0,"2"-2"-9284"0"0,11-8-109 0 0,1 0 0 0 0,0 1-1 0 0,0 1 1 0 0,1 0 0 0 0,0 1-1 0 0,0 0 1 0 0,30-8 0 0 0,-19 10-150 0 0,0 0 0 0 0,0 2 1 0 0,0 1-1 0 0,1 1 0 0 0,25 2 1 0 0,-5 0-3758 0 0,-34 1-1342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3:4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83 5983 0 0,'0'0'542'0'0,"-2"0"-446"0"0,-5 2 6116 0 0,27-3-4849 0 0,0-1 1 0 0,-1 0-1 0 0,23-6 1 0 0,59-20 126 0 0,-39 10-900 0 0,-39 11-968 0 0,1 1-1 0 0,1 1 0 0 0,47-3 1 0 0,-71 8-925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45 4487 0 0,'0'0'202'0'0,"2"-1"-5"0"0,30-19 1240 0 0,-21 17 4588 0 0,7-8-3766 0 0,-9 5-1077 0 0,-5 3 28 0 0,-7 2-487 0 0,-16 6-282 0 0,-28 12-381 0 0,-11 12-23 0 0,-97 64-1 0 0,114-66-29 0 0,5-2-25 0 0,2 1 0 0 0,1 2 0 0 0,-30 33 0 0 0,37-38-74 0 0,15-13 32 0 0,0 0 0 0 0,-11 14 0 0 0,20-22 60 0 0,0 1 0 0 0,0-1 0 0 0,0 1 0 0 0,0 0 0 0 0,0 0 0 0 0,1 0 0 0 0,-1 0 0 0 0,1 0 0 0 0,0 0 0 0 0,0 1 0 0 0,0-1 0 0 0,0 0 0 0 0,1 1 0 0 0,-1 4 0 0 0,1-7 0 0 0,-1 1 3 0 0,1-1 0 0 0,0 1 0 0 0,0-1 0 0 0,0 1-1 0 0,0-1 1 0 0,0 1 0 0 0,0-1 0 0 0,0 1 0 0 0,0-1-1 0 0,1 1 1 0 0,-1-1 0 0 0,0 1 0 0 0,1-1 0 0 0,0 1 0 0 0,-1-1-1 0 0,1 0 1 0 0,0 1 0 0 0,1 1 0 0 0,0 1 34 0 0,0 0 28 0 0,0 0 0 0 0,1-1 0 0 0,-1 1 0 0 0,0-1 0 0 0,1 1 0 0 0,0-1 0 0 0,0 0 0 0 0,0 0 0 0 0,0 0 1 0 0,0-1-1 0 0,1 1 0 0 0,-1-1 0 0 0,1 1 0 0 0,0-1 0 0 0,-1 0 0 0 0,1-1 0 0 0,0 1 0 0 0,0-1 0 0 0,0 0 0 0 0,6 2 0 0 0,6-1 155 0 0,0-1 1 0 0,0 0-1 0 0,1-1 0 0 0,16-1 0 0 0,-13 0-218 0 0,162-12 189 0 0,-136 8-87 0 0,87-24 1 0 0,-95 18-32 0 0,90-29 123 0 0,-106 32-450 0 0,-1-1 0 0 0,0-1 0 0 0,34-23 1 0 0,-29 11-614 0 0,-25 21 739 0 0,-1-1 59 0 0,1 0 73 0 0,0 0 1 0 0,-1 0-1 0 0,0 0 1 0 0,1 0-1 0 0,-1 0 1 0 0,0 0 0 0 0,0 0-1 0 0,0 0 1 0 0,0 0-1 0 0,-1 0 1 0 0,1 0-1 0 0,0 0 1 0 0,-1 0 0 0 0,1 0-1 0 0,-1 0 1 0 0,0 0-1 0 0,-1-2 1 0 0,-1 0 18 0 0,0 1 0 0 0,1 0-1 0 0,-2-1 1 0 0,1 2 0 0 0,0-1 0 0 0,-6-4 0 0 0,-13-10 17 0 0,18 15-40 0 0,0 0 0 0 0,0 0 0 0 0,-1 0 0 0 0,-6-2 0 0 0,8 3 0 0 0,0 0 0 0 0,0 0 0 0 0,-1 0 0 0 0,0 0 0 0 0,1 0 0 0 0,-1 0 0 0 0,1 1 0 0 0,-1 0 0 0 0,0 0 0 0 0,0 0 0 0 0,-6 1 0 0 0,8-1 0 0 0,-9 2 112 0 0,1 1 0 0 0,0-1 0 0 0,0 2 0 0 0,0 0 0 0 0,0 0 0 0 0,0 0 0 0 0,1 1 0 0 0,0 1 0 0 0,-15 11 0 0 0,13-8 60 0 0,0 0-1 0 0,1 1 0 0 0,0 1 1 0 0,1 0-1 0 0,0 0 1 0 0,-14 22-1 0 0,22-30-139 0 0,-1 0 0 0 0,1-1 1 0 0,0 1-1 0 0,0 0 0 0 0,0-1 0 0 0,0 1 0 0 0,0 0 0 0 0,0 0 0 0 0,1 0 1 0 0,-1 0-1 0 0,1 0 0 0 0,0 0 0 0 0,0 0 0 0 0,0-1 0 0 0,1 1 0 0 0,-1 0 0 0 0,1 0 1 0 0,-1 0-1 0 0,2 4 0 0 0,4 4 21 0 0,-4-10-127 0 0,0 1 0 0 0,-1-1 0 0 0,1 0 0 0 0,0 0 0 0 0,0 0 0 0 0,-1 0 0 0 0,1 0 0 0 0,0 0 0 0 0,0 0 0 0 0,3 0 0 0 0,9 2-928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 19727 0 0,'0'0'903'0'0,"-8"-3"296"0"0,1 1-1115 0 0,6 2 166 0 0,0 0-181 0 0,0 0 0 0 0,-1 0-1 0 0,1 1 1 0 0,0-1 0 0 0,0 1-1 0 0,0-1 1 0 0,-1 1 0 0 0,1 0-1 0 0,0-1 1 0 0,0 1 0 0 0,0 0-1 0 0,0 0 1 0 0,0 0 0 0 0,0 0-1 0 0,1 0 1 0 0,-1 0 0 0 0,0 0-1 0 0,-1 2 1 0 0,1 1-60 0 0,-1-1 1 0 0,1 1-1 0 0,0 0 0 0 0,0 0 1 0 0,0 4-1 0 0,-7 28-6 0 0,3-20-3 0 0,1-8 0 0 0,-5 6-12 0 0,0 4-48 0 0,1-1-1622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17911 0 0,'0'0'5848'0'0,"-1"2"-5611"0"0,-6 17-180 0 0,0 0 0 0 0,-1 0 0 0 0,-2 0 0 0 0,0-1 0 0 0,-23 31 0 0 0,-39 50-4 0 0,57-83-53 0 0,12-13 0 0 0,0 0 0 0 0,0 0 0 0 0,0 0 0 0 0,1 1 0 0 0,-4 5 0 0 0,-5 7-47 0 0,-1-1 11 0 0,24-12-17 0 0,0-3 53 0 0,-1-1 0 0 0,0-1 0 0 0,1 0 0 0 0,-1 0 0 0 0,0-1 0 0 0,0 0 0 0 0,16-8 0 0 0,-9 4 0 0 0,27-6 0 0 0,-25 8 73 0 0,37-2 1 0 0,-12 6-8658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0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16271 0 0,'0'0'5270'0'0,"0"2"-4715"0"0,-2 10-319 0 0,0 1-1 0 0,-1 0 0 0 0,-1-1 1 0 0,0 1-1 0 0,0-1 0 0 0,-8 14 1 0 0,6-12-133 0 0,-80 170 137 0 0,49-104-540 0 0,-90 140 0 0 0,115-198-388 0 0,11-20 117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81 14047 0 0,'-12'0'282'0'0,"9"0"-192"0"0,-1 0-1 0 0,1 0 1 0 0,0 0-1 0 0,-1 0 1 0 0,1 0-1 0 0,0 1 1 0 0,0 0-1 0 0,-1 0 0 0 0,1 0 1 0 0,0 0-1 0 0,0 0 1 0 0,0 1-1 0 0,0-1 1 0 0,-5 4 1833 0 0,10-4-1756 0 0,-1 0 1 0 0,1 1 0 0 0,0-2 0 0 0,0 1-1 0 0,0 0 1 0 0,0 0 0 0 0,0-1 0 0 0,0 1 0 0 0,0-1-1 0 0,2 1 1 0 0,-3-1-79 0 0,12 2 289 0 0,1 0 1 0 0,-1-1-1 0 0,0-1 0 0 0,22-2 0 0 0,56-11 558 0 0,-52 7-584 0 0,84-13 33 0 0,250-33 900 0 0,-261 41-929 0 0,150 5-1 0 0,-177 12-1276 0 0,-72-4 364 0 0,0 0 0 0 0,-1 1 0 0 0,0 0 0 0 0,20 8-1 0 0,-18-2-1004 0 0,-5 0-49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5527 0 0,'0'0'12338'0'0,"-1"2"-11464"0"0,-34 63 1677 0 0,-24 54-2298 0 0,13-22-253 0 0,22-48 0 0 0,16-34-4 0 0,2 0 1 0 0,-7 22-1 0 0,12-31 22 0 0,-1 0 1 0 0,1-1-1 0 0,0 1 1 0 0,1 0-1 0 0,-1 0 1 0 0,1 0-1 0 0,1 0 1 0 0,-1 0-1 0 0,1 0 1 0 0,1 6-1 0 0,-1-10 38 0 0,-1 0 0 0 0,1-1 0 0 0,-1 1 0 0 0,1 0 0 0 0,0-1 0 0 0,0 1 0 0 0,0-1 0 0 0,0 1 0 0 0,0-1-1 0 0,0 1 1 0 0,0-1 0 0 0,0 0 0 0 0,1 0 0 0 0,-1 1 0 0 0,1-1 0 0 0,-1 0 0 0 0,3 1 0 0 0,-1-1 28 0 0,-1 0 1 0 0,1 0 0 0 0,0 0-1 0 0,0 0 1 0 0,0 0 0 0 0,0-1-1 0 0,0 0 1 0 0,0 1-1 0 0,5-1 1 0 0,2-2 84 0 0,1 1-1 0 0,-1-1 1 0 0,1 0 0 0 0,16-7-1 0 0,-9 2-128 0 0,0 0 0 0 0,0-1 0 0 0,-1-1 0 0 0,0-1 0 0 0,0 0 0 0 0,29-24 0 0 0,-36 24-61 0 0,0 0 0 0 0,0-1 0 0 0,-1 0 0 0 0,0 0 0 0 0,-1-1-1 0 0,0 0 1 0 0,-1-1 0 0 0,0 0 0 0 0,-1 0 0 0 0,5-15 0 0 0,-8 19-10 0 0,15-53-22 0 0,-16 54 52 0 0,-1 1 0 0 0,1-1 0 0 0,-2 0-1 0 0,1 1 1 0 0,-1-1 0 0 0,-1-8 0 0 0,1 14-14 0 0,-1-1 0 0 0,1 1 0 0 0,-1-1 0 0 0,1 1 0 0 0,-1 0 0 0 0,0 0 0 0 0,0-1 0 0 0,0 1 0 0 0,0 0 0 0 0,-1 0 0 0 0,1 0-1 0 0,0 0 1 0 0,-1 0 0 0 0,1 0 0 0 0,-1 1 0 0 0,0-1 0 0 0,0 0 0 0 0,0 1 0 0 0,0 0 0 0 0,0-1 0 0 0,0 1 0 0 0,0 0 0 0 0,0 0 0 0 0,0 0 0 0 0,0 0 0 0 0,-1 0 0 0 0,1 0 0 0 0,0 1 0 0 0,-1-1-1 0 0,-2 1 1 0 0,-4-1-114 0 0,-1 1-1 0 0,0-1 1 0 0,1 2-1 0 0,-1 0 1 0 0,-18 3-1 0 0,19 1-147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0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82 8287 0 0,'0'0'639'0'0,"-2"0"-122"0"0,-41 2 11195 0 0,38-2-10968 0 0,3-1 1124 0 0,139-57-1481 0 0,-119 51-435 0 0,23-6 0 0 0,-36 12 44 0 0,0 0-1 0 0,0 0 1 0 0,0 0 0 0 0,0 1-1 0 0,1 0 1 0 0,-1 0 0 0 0,0 0 0 0 0,0 0-1 0 0,10 3 1 0 0,-14-3 11 0 0,1 1-1 0 0,-1-1 1 0 0,1 1-1 0 0,-1-1 1 0 0,0 1 0 0 0,1 0-1 0 0,-1 0 1 0 0,0-1-1 0 0,1 1 1 0 0,-1 0-1 0 0,0 0 1 0 0,0 1 0 0 0,0-1-1 0 0,0 0 1 0 0,0 0-1 0 0,0 0 1 0 0,0 1 0 0 0,0-1-1 0 0,0 0 1 0 0,0 3-1 0 0,0-2-1 0 0,-1 1-1 0 0,1-1 1 0 0,-1 0-1 0 0,0 1 1 0 0,0-1 0 0 0,0 1-1 0 0,0-1 1 0 0,0 1-1 0 0,0-1 1 0 0,-1 1-1 0 0,0 3 1 0 0,-3 5 3 0 0,0-1 1 0 0,-1 0-1 0 0,0-1 0 0 0,-10 15 1 0 0,5-9-4 0 0,-1-1 0 0 0,-1 0 0 0 0,0-1 0 0 0,-1 0 0 0 0,0-1 0 0 0,-19 13-1 0 0,9-9 1 0 0,-1-1 0 0 0,-1-1-1 0 0,-32 13 1 0 0,29-15-42 0 0,16-6-4 0 0,1 0 0 0 0,-1-1 1 0 0,0-1-1 0 0,0 0 0 0 0,-1-1 1 0 0,1 0-1 0 0,-17 1 0 0 0,27-4-16 0 0,13 0-548 0 0,49-9 146 0 0,8 0 244 0 0,-47 7 194 0 0,0 2 0 0 0,0 0 0 0 0,0 1 0 0 0,23 5 0 0 0,-38-4 41 0 0,0-1 0 0 0,0 1 0 0 0,0 1 0 0 0,0-1 0 0 0,0 1 0 0 0,0 0-1 0 0,9 6 1 0 0,-12-6 16 0 0,1 0-1 0 0,-1 0 0 0 0,0 0 0 0 0,0 0 0 0 0,-1 1 0 0 0,1-1 0 0 0,-1 1 0 0 0,1 0 1 0 0,-1 0-1 0 0,0 0 0 0 0,-1 0 0 0 0,3 7 0 0 0,-3-6 19 0 0,0 1-1 0 0,0 0 1 0 0,0 0-1 0 0,-1 0 1 0 0,0 0-1 0 0,-1 0 0 0 0,1 0 1 0 0,-1 0-1 0 0,0 0 1 0 0,0 0-1 0 0,-5 10 1 0 0,4-10-27 0 0,-1 1-1 0 0,0 0 1 0 0,0-1-1 0 0,0 0 1 0 0,-1 0 0 0 0,0 0-1 0 0,0 0 1 0 0,-1-1 0 0 0,-8 9-1 0 0,-1-3 39 0 0,0-1 1 0 0,-1-1-1 0 0,0 0 0 0 0,0-1 0 0 0,-32 11 0 0 0,17-8 31 0 0,-2-2-1 0 0,-39 6 0 0 0,63-14-87 0 0,-1 1-1 0 0,1-1 0 0 0,-1-1 0 0 0,0 0 0 0 0,1 0 0 0 0,-1 0 0 0 0,1-1 0 0 0,-12-2 0 0 0,14 0-19 0 0,5 2-5 0 0,0 1 0 0 0,1-1 0 0 0,-1 1 0 0 0,0-1 0 0 0,0 1 0 0 0,1-1 0 0 0,-1 0-1 0 0,0 1 1 0 0,1-1 0 0 0,-1 0 0 0 0,1 0 0 0 0,-1 0 0 0 0,1 1 0 0 0,-1-1 0 0 0,1 0 0 0 0,0 0-1 0 0,-1 0 1 0 0,1 0 0 0 0,0 0 0 0 0,0 0 0 0 0,0 0 0 0 0,-1 0 0 0 0,1 0 0 0 0,0 1-1 0 0,1-3 1 0 0,-1 1-52 0 0,0 0 0 0 0,0 0 0 0 0,1 0-1 0 0,-1 1 1 0 0,1-1 0 0 0,-1 0 0 0 0,1 0-1 0 0,0 1 1 0 0,0-1 0 0 0,0 0 0 0 0,1-2-1 0 0,2 0-144 0 0,0 0-1 0 0,0 1 0 0 0,0-1 1 0 0,0 1-1 0 0,0 0 0 0 0,1 0 1 0 0,-1 0-1 0 0,7-2 1 0 0,24-7-4986 0 0,-24 10-938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0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16871 0 0,'0'0'5612'0'0,"0"2"-5196"0"0,-5 20 44 0 0,0 0 1 0 0,-2 0-1 0 0,-11 24 0 0 0,-33 64-138 0 0,31-70-221 0 0,-4 2-69 0 0,-1 0 0 0 0,-3-2-1 0 0,-38 44 1 0 0,14-17-35 0 0,6-4-365 0 0,45-61-320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1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278 103 6911 0 0,'0'0'315'0'0,"-2"-1"-7"0"0,-35 1-478 0 0,17 1 16881 0 0,38-16-15982 0 0,-15 13-722 0 0,13-10 50 0 0,0 1-1 0 0,0 1 1 0 0,1 1 0 0 0,1 0-1 0 0,32-11 1 0 0,-32 15-84 0 0,-1 1 1 0 0,24-1-1 0 0,-33 6 27 0 0,-6 0-1 0 0,-1 1-1 0 0,0-1 0 0 0,1 1 1 0 0,-1-1-1 0 0,0 1 1 0 0,0-1-1 0 0,-1 1 0 0 0,1-1 1 0 0,0 1-1 0 0,0 0 1 0 0,-1 0-1 0 0,1-1 0 0 0,-1 1 1 0 0,1 0-1 0 0,-1 0 1 0 0,0 0-1 0 0,0 0 0 0 0,0 0 1 0 0,0 3-1 0 0,0 2-6 0 0,-1 1 0 0 0,0-1 0 0 0,-3 13 0 0 0,-1-6 3 0 0,0 0 0 0 0,-1 0-1 0 0,0-1 1 0 0,-1 1 0 0 0,-17 22 0 0 0,-50 55-28 0 0,71-88 33 0 0,-21 22-29 0 0,-28 22 0 0 0,14-13-30 0 0,-113 90-209 0 0,104-88 229 0 0,26-19 39 0 0,20-13 10 0 0,6-4 12 0 0,9-3 10 0 0,-14 3-32 0 0,53-16 56 0 0,67-16 325 0 0,-98 28-296 0 0,1 1 0 0 0,-1 0-1 0 0,35 1 1 0 0,-29 3 125 0 0,-13-1-63 0 0,0 0 1 0 0,0 1-1 0 0,0 1 0 0 0,0 1 0 0 0,0 0 0 0 0,-1 1 0 0 0,1 0 1 0 0,13 7-1 0 0,-26-11-231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1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18 17879 0 0,'0'0'1624'0'0,"2"-2"-1193"0"0,0-1-332 0 0,10-9 4431 0 0,-12 12-4495 0 0,1 0 0 0 0,-1 0 0 0 0,0 0 0 0 0,1-1 0 0 0,-1 1 0 0 0,0 0 0 0 0,1 0 0 0 0,-1 0 0 0 0,1 0 0 0 0,-1 0 0 0 0,0 0-1 0 0,1 0 1 0 0,-1 0 0 0 0,0 0 0 0 0,1 0 0 0 0,-1 0 0 0 0,1 1 0 0 0,-1-1 0 0 0,0 0 0 0 0,1 0 0 0 0,-1 0 0 0 0,0 0 0 0 0,1 1 0 0 0,-1-1 0 0 0,0 0 0 0 0,1 0 0 0 0,-1 0 0 0 0,0 1 0 0 0,0-1 0 0 0,1 0 0 0 0,-1 1 0 0 0,0-1 0 0 0,0 0-1 0 0,1 1 1 0 0,-1-1 0 0 0,0 0 0 0 0,0 1 0 0 0,0-1 0 0 0,0 0 0 0 0,0 1 0 0 0,1 0 0 0 0,0 2-23 0 0,0 0-1 0 0,0 0 1 0 0,0 0-1 0 0,0 1 0 0 0,-1-1 1 0 0,1 1-1 0 0,-1-1 1 0 0,0 0-1 0 0,0 1 1 0 0,0-1-1 0 0,0 1 1 0 0,-1-1-1 0 0,1 0 1 0 0,-1 1-1 0 0,-2 5 1 0 0,-2 4 37 0 0,-1 0 0 0 0,-10 18 0 0 0,11-22-44 0 0,-18 36 22 0 0,-3-1 0 0 0,-2-2 1 0 0,-1-1-1 0 0,-65 70 0 0 0,73-87-16 0 0,20-23 42 0 0,30 10 75 0 0,-17-11-110 0 0,-1-1 0 0 0,1-1-1 0 0,-1 1 1 0 0,0-2 0 0 0,0 0-1 0 0,15-5 1 0 0,17-4-3 0 0,119-19 238 0 0,-140 30-147 0 0,25 2-1 0 0,-17-1-7 0 0,-26 0-44 0 0,2 2-54 0 0,-5-2-68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1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367 108 6447 0 0,'17'-45'1696'0'0,"-12"33"1644"0"0,1 0-1 0 0,0 1 0 0 0,12-17 4618 0 0,-18 31-7764 0 0,1 4-159 0 0,0 0-1 0 0,0 1 1 0 0,-1-1 0 0 0,0 0-1 0 0,-1 1 1 0 0,0-1-1 0 0,0 0 1 0 0,0 0 0 0 0,-1 0-1 0 0,-4 11 1 0 0,-5 8 10 0 0,-18 35-1 0 0,22-46-20 0 0,-144 244 62 0 0,2-4-26 0 0,138-233-40 0 0,1 0 0 0 0,0 0 0 0 0,2 1 0 0 0,0 0 0 0 0,-7 45-1 0 0,14-66-127 0 0,9-8-4783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1008 6647 0 0,'1'2'300'0'0,"1"25"200"0"0,-1-19 368 0 0,2-1 0 0 0,-1 1 0 0 0,5 10 6768 0 0,-6-20-7289 0 0,3-15 401 0 0,2-26-1 0 0,-4 26-425 0 0,1-1 0 0 0,5-17 0 0 0,30-71 567 0 0,55-109-1 0 0,-75 176-809 0 0,5-7 14 0 0,1 1 1 0 0,40-54-1 0 0,-47 79-102 0 0,-12 15-2 0 0,0 0 0 0 0,-1 0 0 0 0,0-1-1 0 0,0 0 1 0 0,5-9 0 0 0,-8 14-81 0 0,-4 11-64 0 0,-5 17 115 0 0,-3 8-14 0 0,5-1 47 0 0,2 0-1 0 0,1 0 0 0 0,2 0 1 0 0,1 0-1 0 0,2 0 1 0 0,10 61-1 0 0,-6-68 1 0 0,-2-3 26 0 0,2 1 0 0 0,1-1 0 0 0,13 34 0 0 0,-18-55-7 0 0,-1 0 0 0 0,1 0-1 0 0,0 0 1 0 0,0 0 0 0 0,0-1-1 0 0,0 1 1 0 0,0 0 0 0 0,0-1 0 0 0,1 0-1 0 0,-1 1 1 0 0,1-1 0 0 0,0 0-1 0 0,0 0 1 0 0,0-1 0 0 0,0 1-1 0 0,0-1 1 0 0,0 1 0 0 0,0-1 0 0 0,0 0-1 0 0,0 0 1 0 0,6 1 0 0 0,-3-2 38 0 0,0 0 1 0 0,-1 0 0 0 0,1 0-1 0 0,-1-1 1 0 0,1 0-1 0 0,-1 0 1 0 0,1 0 0 0 0,-1-1-1 0 0,1 0 1 0 0,-1 0 0 0 0,0 0-1 0 0,0-1 1 0 0,0 1 0 0 0,7-6-1 0 0,22-10 27 0 0,-27 13-76 0 0,4-3 0 0 0,-9 6 0 0 0,5-8 0 0 0,1-3 227 0 0,0-1 0 0 0,-1 1 0 0 0,0-1 0 0 0,5-18 1 0 0,0 1 60 0 0,58-141 624 0 0,75-167-683 0 0,-118 280-418 0 0,18-64 0 0 0,-44 119 139 0 0,0 0 1 0 0,0 0-1 0 0,0 0 1 0 0,0 0-1 0 0,0-5 0 0 0,-1 8-71 0 0,-6 13-1862 0 0,3-2 816 0 0,-1 0-1 0 0,-2 17 0 0 0,2 6-4627 0 0,1-7-156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 12207 0 0,'0'0'1106'0'0,"6"-3"3948"0"0,-21 21-4264 0 0,-21 17 0 0 0,18-17-656 0 0,-18 20 0 0 0,-107 158 103 0 0,91-122-100 0 0,34-48-47 0 0,2 0 0 0 0,1 1 0 0 0,-13 31 0 0 0,21-40-44 0 0,0 0 0 0 0,1 1 0 0 0,2-1 0 0 0,0 1 0 0 0,0 0 0 0 0,0 23 0 0 0,4-35 40 0 0,0 1 0 0 0,1 0-1 0 0,-1-1 1 0 0,2 1 0 0 0,-1 0 0 0 0,1-1-1 0 0,0 1 1 0 0,1-1 0 0 0,-1 0 0 0 0,1 0-1 0 0,5 9 1 0 0,-5-12 22 0 0,0 1-1 0 0,1-1 1 0 0,-1 0-1 0 0,1 0 1 0 0,-1 0 0 0 0,1 0-1 0 0,0-1 1 0 0,0 1-1 0 0,1-1 1 0 0,-1 0-1 0 0,1 0 1 0 0,0-1-1 0 0,0 1 1 0 0,0-1-1 0 0,0 0 1 0 0,9 2-1 0 0,11 0 594 0 0,0-1-1 0 0,52-1 0 0 0,-67-2-626 0 0,20-2 54 0 0,-28 2-293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21 4607 0 0,'0'0'208'0'0,"0"-2"-9"0"0,2 0-148 0 0,6-14 13667 0 0,-3 27-11452 0 0,-3-7-2275 0 0,-1 1-1 0 0,0 0 1 0 0,0 0-1 0 0,0 6 1 0 0,-2 7 169 0 0,0 0 0 0 0,-1 0 0 0 0,-2-1 0 0 0,0 1 0 0 0,0 0 0 0 0,-13 29 0 0 0,-55 98 7 0 0,32-70-161 0 0,21-39-275 0 0,18-34 2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14367 0 0,'-1'1'662'0'0,"1"0"-633"0"0,-7 5 156 0 0,0 1 0 0 0,1 0-1 0 0,0 1 1 0 0,0-1 0 0 0,0 1 0 0 0,-5 12-1 0 0,-14 30 1057 0 0,-45 110 220 0 0,53-114-1434 0 0,3-12 13 0 0,3 1-1 0 0,-14 60 1 0 0,24-92-31 0 0,1-2-7 0 0,-1 0 1 0 0,1-1 0 0 0,0 1-1 0 0,-1 0 1 0 0,1 0 0 0 0,0 0 0 0 0,0 0-1 0 0,0 0 1 0 0,0 0 0 0 0,0 0-1 0 0,0 0 1 0 0,0-1 0 0 0,0 1 0 0 0,0 0-1 0 0,1 0 1 0 0,-1 0 0 0 0,0 0-1 0 0,1 1 1 0 0,-1 0-70 0 0,0-1 0 0 0,1 0 0 0 0,-1 1 0 0 0,0-1-1 0 0,0 0 1 0 0,1 1 0 0 0,-1-1 0 0 0,1 0 0 0 0,-1 0 0 0 0,1 0-1 0 0,0 1 1 0 0,-1-1 0 0 0,1 0 0 0 0,0 0 0 0 0,0 0 0 0 0,0 0-1 0 0,0 0 1 0 0,0 0 0 0 0,1 1 0 0 0,0-1-767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70 12671 0 0,'-108'7'1450'0'0,"57"-3"-108"0"0,68-7 3434 0 0,78-14-3626 0 0,26-10-479 0 0,-78 16-153 0 0,89-11-1 0 0,-126 21-456 0 0,-1 1 0 0 0,1 0 0 0 0,-1 1-1 0 0,1-1 1 0 0,-1 1 0 0 0,1 0 0 0 0,-1 0 0 0 0,11 4 0 0 0,-15-4-60 0 0,0-1 0 0 0,0 1 1 0 0,1 0-1 0 0,-1-1 1 0 0,0 1-1 0 0,0 0 1 0 0,0 0-1 0 0,0 0 0 0 0,0 0 1 0 0,0 0-1 0 0,0 0 1 0 0,0 1-1 0 0,0-1 0 0 0,0 0 1 0 0,0 0-1 0 0,-1 1 1 0 0,1-1-1 0 0,-1 0 1 0 0,1 1-1 0 0,-1-1 0 0 0,1 1 1 0 0,-1-1-1 0 0,0 0 1 0 0,0 1-1 0 0,0-1 0 0 0,0 1 1 0 0,0-1-1 0 0,0 1 1 0 0,0-1-1 0 0,0 1 0 0 0,0-1 1 0 0,-1 1-1 0 0,1-1 1 0 0,-1 0-1 0 0,1 1 1 0 0,-1-1-1 0 0,1 0 0 0 0,-2 2 1 0 0,-2 6-43 0 0,-1 0 1 0 0,0-1 0 0 0,0 1-1 0 0,-1-1 1 0 0,0-1 0 0 0,-1 1-1 0 0,-14 13 1 0 0,3-6-12 0 0,-1 0-1 0 0,-25 14 1 0 0,-32 14-156 0 0,-90 35 1 0 0,24-13 171 0 0,63-24 4 0 0,-113 78 0 0 0,187-117 42 0 0,-9 11 81 0 0,20-4 161 0 0,-3-7-210 0 0,-1-1-1 0 0,1 1 1 0 0,-1 0 0 0 0,1-1-1 0 0,0 1 1 0 0,0-1-1 0 0,0 0 1 0 0,0 0-1 0 0,0 0 1 0 0,0 0-1 0 0,0 0 1 0 0,5 0-1 0 0,40 0 371 0 0,-45-1-389 0 0,188-18 643 0 0,-15 2-612 0 0,24 12-494 0 0,-114 7-4476 0 0,-71-2-2256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29 5983 0 0,'0'0'464'0'0,"-1"1"-305"0"0,-2 3 523 0 0,0 0-1 0 0,0-1 1 0 0,0 0-1 0 0,-1 0 0 0 0,0 0 1 0 0,-5 3-1 0 0,-16 15 2688 0 0,10-2-2996 0 0,1 1-1 0 0,0 1 1 0 0,2 0 0 0 0,-18 43 0 0 0,7-17-333 0 0,16-33 199 0 0,0 0 0 0 0,1 0 0 0 0,1 0 0 0 0,0 1 0 0 0,1 0 0 0 0,1 0 0 0 0,-3 26 0 0 0,6-39-172 0 0,0 0 0 0 0,0 0 0 0 0,0 0 0 0 0,0 0 1 0 0,1 0-1 0 0,-1 0 0 0 0,0 0 0 0 0,1 0 0 0 0,0-1 1 0 0,-1 1-1 0 0,1 0 0 0 0,0 0 0 0 0,0 0 0 0 0,0-1 1 0 0,0 1-1 0 0,0-1 0 0 0,1 1 0 0 0,-1-1 0 0 0,2 3 1 0 0,0-3 1 0 0,-1 1 0 0 0,1-1 0 0 0,-1 0 0 0 0,1 0 1 0 0,-1 1-1 0 0,1-2 0 0 0,-1 1 0 0 0,1 0 0 0 0,0-1 1 0 0,0 1-1 0 0,-1-1 0 0 0,5 1 0 0 0,4-2 142 0 0,0 1 0 0 0,0-2 0 0 0,0 1 0 0 0,0-2 0 0 0,16-4 0 0 0,9-5-64 0 0,1-1 0 0 0,44-24 0 0 0,-66 29-110 0 0,0-1 0 0 0,-1 0 0 0 0,0-1 0 0 0,-1 0 0 0 0,0-1 0 0 0,-1-1 0 0 0,21-24 0 0 0,-30 31-41 0 0,0 1-1 0 0,0-2 1 0 0,-1 1-1 0 0,1 0 1 0 0,-1 0-1 0 0,-1-1 1 0 0,1 1-1 0 0,-1-1 1 0 0,0 0-1 0 0,0 1 1 0 0,0-1-1 0 0,-1 0 1 0 0,0 0-1 0 0,0 1 1 0 0,0-1 0 0 0,-1 0-1 0 0,0 1 1 0 0,0-1-1 0 0,-1 0 1 0 0,-2-6-1 0 0,2 5-4 0 0,-1 0 1 0 0,0 0-1 0 0,0 0 0 0 0,-1 0 1 0 0,0 1-1 0 0,0 0 0 0 0,-1-1 1 0 0,0 1-1 0 0,0 1 0 0 0,0-1 1 0 0,-1 1-1 0 0,1 0 0 0 0,-1 0 1 0 0,-13-7-1 0 0,13 10-21 0 0,0-1 0 0 0,0 2 0 0 0,-1-1 0 0 0,1 1 0 0 0,-1 0 1 0 0,1 0-1 0 0,-11 0 0 0 0,-6 0-70 0 0,-12-1-152 0 0,25 2-38 0 0,1-1-1 0 0,0 0 1 0 0,-1 0 0 0 0,1 0 0 0 0,0-1 0 0 0,0-1 0 0 0,-12-3 0 0 0,20 5-142 0 0,7-8-1873 0 0,3 0 724 0 0,5-2-61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0,'0'0'6711'0'0,"0"2"-6179"0"0,3 7-336 0 0,0 0-1 0 0,1 0 1 0 0,0 0 0 0 0,0 0-1 0 0,1 0 1 0 0,0-1 0 0 0,1 0 0 0 0,0 0-1 0 0,0-1 1 0 0,0 1 0 0 0,1-1-1 0 0,0-1 1 0 0,1 1 0 0 0,-1-1-1 0 0,1 0 1 0 0,1-1 0 0 0,14 8 0 0 0,-1-3-167 0 0,31 19-1 0 0,-46-25-19 0 0,-1 1 0 0 0,0 0 0 0 0,0 0 0 0 0,0 0 0 0 0,0 1 0 0 0,-1 0 0 0 0,0 0 0 0 0,6 10 0 0 0,-9-12 9 0 0,-1-1 0 0 0,1 0 0 0 0,-1 1 0 0 0,0 0 0 0 0,-1-1 0 0 0,1 1-1 0 0,-1 0 1 0 0,1-1 0 0 0,-1 1 0 0 0,0 0 0 0 0,-1 0 0 0 0,1-1 0 0 0,-1 1 0 0 0,1 0 0 0 0,-1-1 0 0 0,0 1-1 0 0,0-1 1 0 0,-1 1 0 0 0,1-1 0 0 0,-1 1 0 0 0,-2 4 0 0 0,-1 0 33 0 0,0 0 0 0 0,-1 0 0 0 0,1-1 0 0 0,-1 1 0 0 0,-1-1 0 0 0,1-1 0 0 0,-11 9 0 0 0,6-7-26 0 0,-1 1 1 0 0,1-2 0 0 0,-2 1 0 0 0,1-2 0 0 0,-1 1 0 0 0,0-2 0 0 0,-1 0-1 0 0,1 0 1 0 0,-21 3 0 0 0,33-8-123 0 0,-6 27-2019 0 0,7-26 1973 0 0,0 1 0 0 0,0-1 0 0 0,0 0 0 0 0,0 0 1 0 0,0 1-1 0 0,0-1 0 0 0,0 0 0 0 0,1 0 0 0 0,-1 0 0 0 0,0 1 0 0 0,1-1 1 0 0,-1 0-1 0 0,1 0 0 0 0,-1 0 0 0 0,1 0 0 0 0,0 0 0 0 0,0 0 0 0 0,-1 0 0 0 0,1 0 1 0 0,0 0-1 0 0,0 0 0 0 0,0 0 0 0 0,0 0 0 0 0,0-1 0 0 0,0 1 0 0 0,0 0 1 0 0,0-1-1 0 0,0 1 0 0 0,0-1 0 0 0,1 1 0 0 0,-1-1 0 0 0,2 1 0 0 0,9 3-3861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5983 0 0,'0'0'7704'0'0,"0"2"-7528"0"0,-1 5-17 0 0,1 1 0 0 0,-1-1 0 0 0,-1 0 0 0 0,1-1 0 0 0,-1 1 0 0 0,-1 0 0 0 0,-2 6 0 0 0,-26 49 396 0 0,16-35-448 0 0,-7 10-52 0 0,-2-1 1 0 0,-1-1 0 0 0,-30 32 0 0 0,25-31-37 0 0,28-32-21 0 0,-10 6 15 0 0,11-9 263 0 0,13-4 13 0 0,54-19 274 0 0,29-6-22 0 0,-55 20-29 0 0,45-3-1 0 0,-52 8-263 0 0,-29 1-214 0 0,2 1-5 0 0,12 4 100 0 0,-2 2 10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12695 0 0,'0'0'7196'0'0,"-1"1"-7010"0"0,-31 60 57 0 0,-44 115 1 0 0,42-89-123 0 0,-76 198 757 0 0,95-247-834 0 0,10-22-90 0 0,-1-1-1 0 0,-1 0 1 0 0,0 0 0 0 0,-13 19-1 0 0,19-32-186 0 0,-4 3-2413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10 8751 0 0,'1'-9'13747'0'0,"-1"20"-13541"0"0,0 8-151 0 0,-2-1 0 0 0,-1 1-1 0 0,0-1 1 0 0,-8 24 0 0 0,1-9 70 0 0,-22 45 0 0 0,-14 7 56 0 0,6-13 1 0 0,-73 168 242 0 0,101-218-435 0 0,12-20-42 0 0,3-5-3335 0 0,-2 2 2952 0 0,0 1 0 0 0,0-1 0 0 0,0 0 0 0 0,0 0 0 0 0,-1 0 0 0 0,1 0 0 0 0,0-1 1 0 0,2-1-1176 0 0,12-16-5063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4:3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 8751 0 0,'0'0'674'0'0,"-15"-5"-230"0"0,14 4-259 0 0,1 1 1 0 0,-1 0 0 0 0,1 0 0 0 0,-1 0 0 0 0,1-1-1 0 0,-1 1 1 0 0,1 0 0 0 0,-1 0 0 0 0,1 0 0 0 0,-1 0-1 0 0,1 0 1 0 0,-1 0 0 0 0,1 0 0 0 0,-1 0 0 0 0,1 0-1 0 0,-1 0 1 0 0,0 1 0 0 0,1-1 0 0 0,-1 0 0 0 0,1 0 0 0 0,0 0-1 0 0,-1 1 1 0 0,1-1 0 0 0,-1 0 0 0 0,1 1 0 0 0,-1-1-1 0 0,1 0 1 0 0,-1 1 0 0 0,1 0-52 0 0,-1 0 0 0 0,1 0 0 0 0,0 0 0 0 0,0 0 1 0 0,0-1-1 0 0,0 1 0 0 0,0 0 0 0 0,0 0 0 0 0,1 0 0 0 0,-1 0 0 0 0,0 0 1 0 0,0-1-1 0 0,0 1 0 0 0,1 0 0 0 0,0 1 0 0 0,3 5 111 0 0,0 1-1 0 0,9 10 1 0 0,4 1 71 0 0,0-1 0 0 0,1 0 1 0 0,2-1-1 0 0,21 14 0 0 0,28 26 381 0 0,-47-38-525 0 0,-1 2 0 0 0,-2 0 0 0 0,28 39 0 0 0,-40-50-156 0 0,-1 1 0 0 0,0 0 0 0 0,-1 0 1 0 0,0 0-1 0 0,0 1 0 0 0,-1-1 0 0 0,-1 1 1 0 0,0 0-1 0 0,-1 1 0 0 0,0-1 1 0 0,0 13-1 0 0,-2-9 5 0 0,-1 0 1 0 0,0 0-1 0 0,-1 0 1 0 0,-1 0-1 0 0,-1 0 1 0 0,0-1-1 0 0,-1 0 1 0 0,-12 25-1 0 0,5-17 44 0 0,-1 0-1 0 0,0-1 0 0 0,-2-1 0 0 0,-28 32 0 0 0,-99 90 875 0 0,134-136-866 0 0,-33 28 172 0 0,-56 63 0 0 0,93-92-404 0 0,0-1 0 0 0,0 1 0 0 0,1 0 0 0 0,-6 13 0 0 0,8-18-232 0 0,5 8-3034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63 5527 0 0,'0'0'250'0'0,"-2"1"-2"0"0,-29 9 13286 0 0,44-13-11149 0 0,22-7-3042 0 0,81-32 2030 0 0,-104 37-1292 0 0,-3 2-16 0 0,-1 1 1 0 0,1-1-1 0 0,0 1 1 0 0,-1 1-1 0 0,1 0 1 0 0,15-1-1 0 0,-12 2-102 0 0,11 2-676 0 0,8-1-4298 0 0,-18-2 3316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0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49 2303 0 0,'-9'11'18152'0'0,"12"-11"-17406"0"0,36 0 786 0 0,111-3 904 0 0,-118 1-2468 0 0,0-2 0 0 0,53-12-1 0 0,-48 6-582 0 0,2 0-1576 0 0,-13 2-3818 0 0,-8 2-1001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0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7799 0 0,'0'0'9478'0'0,"1"3"-8862"0"0,0 6-356 0 0,1-1 1 0 0,-1 1 0 0 0,-1 0 0 0 0,0 0 0 0 0,0 0-1 0 0,-2 13 1 0 0,-12 57 808 0 0,10-62-843 0 0,-83 318 736 0 0,74-291-942 0 0,2-11-16 0 0,0-1 0 0 0,-32 58 0 0 0,16-38-4 0 0,25-48-12 0 0,-11 20-43 0 0,2-5-2042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0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90 3679 0 0,'-3'1'167'0'0,"-12"9"663"0"0,-33 15-1 0 0,26-14 3051 0 0,0 0 3389 0 0,22-11-7145 0 0,0 0 0 0 0,-1 0 0 0 0,1 0 0 0 0,0 0 0 0 0,-1 0 0 0 0,1 1 0 0 0,0-1 0 0 0,0 0 0 0 0,-1 0 0 0 0,1 0 0 0 0,0 0 0 0 0,0 1 1 0 0,-1-1-1 0 0,1 0 0 0 0,0 0 0 0 0,0 0 0 0 0,-1 1 0 0 0,1-1 0 0 0,0 0 0 0 0,0 0 0 0 0,0 1 0 0 0,0-1 0 0 0,-1 0 0 0 0,1 1 0 0 0,0-1 0 0 0,0 0 0 0 0,0 0 0 0 0,0 1 0 0 0,0-1 0 0 0,0 0 0 0 0,0 1 0 0 0,0-1 0 0 0,0 0 1 0 0,0 1-1 0 0,0-1 0 0 0,0 0 0 0 0,0 1 0 0 0,0-1 0 0 0,0 1 0 0 0,1-1-39 0 0,0 1 0 0 0,0 0 0 0 0,0-1 1 0 0,0 1-1 0 0,0 0 0 0 0,0-1 0 0 0,0 0 0 0 0,0 1 1 0 0,0-1-1 0 0,0 1 0 0 0,2-1 0 0 0,3 2-51 0 0,0-1 1 0 0,0-1-1 0 0,11 1 0 0 0,9-4 269 0 0,0-1-1 0 0,-1-1 1 0 0,33-12-1 0 0,72-34 357 0 0,30-8-363 0 0,-65 38-1796 0 0,-53 15-6235 0 0,-26 4 957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384 115 8287 0 0,'0'0'382'0'0,"-7"-5"126"0"0,3 4-380 0 0,0-1 0 0 0,0 1 0 0 0,1 0 0 0 0,-1 0 0 0 0,0 1 0 0 0,0-1 0 0 0,0 1 0 0 0,-7 0 0 0 0,-31 2 5250 0 0,30 0-5043 0 0,0 0 0 0 0,0 1 1 0 0,0 1-1 0 0,0 0 0 0 0,1 0 0 0 0,0 1 0 0 0,0 0 0 0 0,0 1 0 0 0,0 1 0 0 0,1-1 1 0 0,0 2-1 0 0,-15 13 0 0 0,7-3-371 0 0,1 1 0 0 0,1 0 1 0 0,0 1-1 0 0,2 1 1 0 0,-14 25-1 0 0,24-38 72 0 0,0-1 0 0 0,1 0 0 0 0,0 1 0 0 0,-4 13 1 0 0,7-17 25 0 0,-1 1 1 0 0,0-1 0 0 0,1 0 0 0 0,0 0-1 0 0,0 1 1 0 0,0-1 0 0 0,0 0-1 0 0,1 0 1 0 0,-1 0 0 0 0,3 6 0 0 0,-3-9-17 0 0,1 1 0 0 0,0-1 0 0 0,0 0 0 0 0,-1 0 0 0 0,1 1 0 0 0,0-1 0 0 0,0 0 0 0 0,0 0 0 0 0,0 0 0 0 0,1 0 0 0 0,-1 0 0 0 0,0 0 1 0 0,0 0-1 0 0,1-1 0 0 0,-1 1 0 0 0,0 0 0 0 0,1-1 0 0 0,-1 1 0 0 0,0-1 0 0 0,1 1 0 0 0,2 0 0 0 0,0-1 46 0 0,1 1 1 0 0,-1 0-1 0 0,1-1 0 0 0,-1 0 0 0 0,7 0 0 0 0,7-3 255 0 0,30-9-1 0 0,-21 5-151 0 0,17-6-112 0 0,-1-2-1 0 0,44-21 1 0 0,-70 28-101 0 0,0-1 0 0 0,0-1 0 0 0,18-13 0 0 0,-29 19 12 0 0,0-1 0 0 0,-1 0 0 0 0,1 0 0 0 0,-1-1 0 0 0,0 0 0 0 0,0 1 0 0 0,0-2 0 0 0,-1 1 0 0 0,0 0 0 0 0,-1-1 0 0 0,4-7 0 0 0,-5 7-40 0 0,0-1 1 0 0,-1 0-1 0 0,0 1 0 0 0,0-1 0 0 0,0 0 0 0 0,-1 0 0 0 0,-1 1 1 0 0,1-1-1 0 0,-1 0 0 0 0,-3-10 0 0 0,-1-4-154 0 0,-2-1 0 0 0,-10-23 0 0 0,16 43 131 0 0,0 0 0 0 0,0 0-1 0 0,-1 0 1 0 0,0 0 0 0 0,1 0 0 0 0,-1 0 0 0 0,0 0-1 0 0,0 1 1 0 0,-1-1 0 0 0,1 1 0 0 0,0-1-1 0 0,-1 1 1 0 0,0 0 0 0 0,1 0 0 0 0,-1 0 0 0 0,0 1-1 0 0,0-1 1 0 0,0 1 0 0 0,-4-2 0 0 0,2 2-26 0 0,1 0 1 0 0,-1 0 0 0 0,1 1-1 0 0,-1 0 1 0 0,1 0 0 0 0,-1 0-1 0 0,1 1 1 0 0,-1-1 0 0 0,1 1-1 0 0,-1 0 1 0 0,1 0 0 0 0,0 0-1 0 0,-8 5 1 0 0,-42 18-2218 0 0,40-16-3895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 4607 0 0,'3'-1'208'0'0,"7"-2"-9"0"0,0-1 340 0 0,-4 4 3085 0 0,3 5-1207 0 0,-8-4-1710 0 0,1 0 0 0 0,0 0 0 0 0,0 0 0 0 0,-1 1 0 0 0,1-1 0 0 0,-1 1 0 0 0,1-1 0 0 0,-1 1 0 0 0,2 1 0 0 0,7 19 1230 0 0,-8-17-1866 0 0,-1 0-1 0 0,0 0 1 0 0,-1 0-1 0 0,1 1 1 0 0,-1-1 0 0 0,0 8-1 0 0,-1-3 69 0 0,-1 1 1 0 0,0-1-1 0 0,0 1 0 0 0,-1-1 0 0 0,0 0 1 0 0,-1 0-1 0 0,0 0 0 0 0,-1-1 0 0 0,0 0 0 0 0,0 1 1 0 0,-8 7-1 0 0,-138 195 782 0 0,131-187-892 0 0,-32 45 19 0 0,46-60-45 0 0,-1 0-1 0 0,2 0 1 0 0,0 1 0 0 0,-8 21 0 0 0,14-27 29 0 0,1-4-60 0 0,-1 1 1 0 0,1 0-1 0 0,0-1 0 0 0,0 1 1 0 0,-1-1-1 0 0,1 0 0 0 0,0 1 1 0 0,0-1-1 0 0,0 0 1 0 0,0 0-1 0 0,0 0 0 0 0,1-1 1 0 0,-1 1-1 0 0,0 0 1 0 0,0-1-1 0 0,1 0 0 0 0,-1 1 1 0 0,0-1-1 0 0,4 0 0 0 0,2 0-197 0 0,-1-1 0 0 0,1 0 0 0 0,-1 0 0 0 0,1-1 0 0 0,8-3 0 0 0,12-5-1459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0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112 417 10943 0 0,'-3'0'498'0'0,"-67"24"715"0"0,37-14 5827 0 0,32-12-6479 0 0,0-2-451 0 0,0 1-1 0 0,0 0 0 0 0,1 0 1 0 0,-1 0-1 0 0,1-1 0 0 0,0 1 1 0 0,0 0-1 0 0,0 0 0 0 0,0-1 1 0 0,0 1-1 0 0,2-6 0 0 0,13-40 425 0 0,-5 20-324 0 0,-6 19-144 0 0,0 0 0 0 0,1-1 0 0 0,0 1 0 0 0,0 1 0 0 0,1-1 0 0 0,1 1 0 0 0,0 0 0 0 0,0 0 0 0 0,0 1 0 0 0,1 0 0 0 0,0 0 0 0 0,15-9 0 0 0,5-3 200 0 0,0 2 0 0 0,58-27 0 0 0,-43 25-266 0 0,0 1 0 0 0,1 2 0 0 0,1 3 0 0 0,0 1 0 0 0,88-12 0 0 0,-118 23 6 0 0,0 0 34 0 0,0 1 0 0 0,0 0 0 0 0,1 1 1 0 0,-1 0-1 0 0,28 5 0 0 0,-40-4-23 0 0,-1-1 0 0 0,0 1 1 0 0,1 0-1 0 0,-1 0 0 0 0,0 0 1 0 0,0 0-1 0 0,1 0 1 0 0,-1 0-1 0 0,0 1 0 0 0,0-1 1 0 0,-1 1-1 0 0,1 0 0 0 0,0-1 1 0 0,0 1-1 0 0,-1 0 0 0 0,1 0 1 0 0,-1 0-1 0 0,3 4 0 0 0,-3-3 1 0 0,0 1 1 0 0,1 0-1 0 0,-1 0 0 0 0,-1 0 0 0 0,1-1 0 0 0,0 1 0 0 0,-1 0 0 0 0,0 0 1 0 0,0 0-1 0 0,-1 7 0 0 0,-1 0 10 0 0,0 0 0 0 0,-1 1 0 0 0,0-1 0 0 0,-1-1 0 0 0,0 1 0 0 0,0-1 0 0 0,-8 12 0 0 0,-68 89 206 0 0,54-77-201 0 0,9-12-22 0 0,-1-2 1 0 0,-1 0 0 0 0,-1-1-1 0 0,-26 18 1 0 0,14-13-14 0 0,-2-3 1 0 0,-44 23-1 0 0,46-29-12 0 0,-1-2-1 0 0,-63 17 1 0 0,-72 2-367 0 0,117-27-172 0 0,49-5 298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0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93 3679 0 0,'11'-13'358'0'0,"1"1"0"0"0,20-16 0 0 0,-22 20 928 0 0,1 1 0 0 0,-1 0 0 0 0,22-9 0 0 0,-30 15-1073 0 0,11 0 7029 0 0,-14 12-6985 0 0,0-6-127 0 0,-1 0 1 0 0,1 0-1 0 0,-1 0 1 0 0,0 0-1 0 0,-1 0 1 0 0,1 0-1 0 0,-1-1 1 0 0,0 1-1 0 0,-6 6 1 0 0,-6 6 191 0 0,-18 15 1 0 0,8-8-60 0 0,-84 72 495 0 0,0-1-129 0 0,86-70-431 0 0,0 1 0 0 0,2 1 1 0 0,1 1-1 0 0,1 1 1 0 0,1 1-1 0 0,-26 61 1 0 0,39-78-162 0 0,1 0 1 0 0,0-1-1 0 0,1 1 0 0 0,1 0 1 0 0,0 1-1 0 0,0-1 1 0 0,1 17-1 0 0,1-25-18 0 0,1 0 0 0 0,-1-1 0 0 0,1 1 0 0 0,-1 0-1 0 0,1-1 1 0 0,1 1 0 0 0,-1-1 0 0 0,1 1 0 0 0,-1-1 0 0 0,1 0 0 0 0,1 0-1 0 0,-1 1 1 0 0,0-2 0 0 0,1 1 0 0 0,0 0 0 0 0,0 0 0 0 0,0-1-1 0 0,1 0 1 0 0,-1 1 0 0 0,1-1 0 0 0,-1 0 0 0 0,1-1 0 0 0,0 1 0 0 0,5 1-1 0 0,-3-1 23 0 0,0-1-1 0 0,1 0 0 0 0,-1 0 0 0 0,1-1 0 0 0,-1 0 0 0 0,1 0 0 0 0,0-1 0 0 0,-1 0 0 0 0,1 0 0 0 0,0 0 0 0 0,10-2 0 0 0,8-3-172 0 0,41-14 1 0 0,-40 11-636 0 0,24-12-2645 0 0,-36 13 1268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0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29 6447 0 0,'-56'8'573'0'0,"-34"7"338"0"0,80-12 252 0 0,-1 0-1 0 0,1 0 1 0 0,0 1-1 0 0,0 0 1 0 0,0 1-1 0 0,-9 6 1 0 0,17-10-263 0 0,2 0-717 0 0,-1-1 1 0 0,1 0 0 0 0,-1 1 0 0 0,1-1 0 0 0,0 1-1 0 0,-1-1 1 0 0,1 0 0 0 0,0 1 0 0 0,-1-1 0 0 0,1 1-1 0 0,0-1 1 0 0,0 1 0 0 0,-1-1 0 0 0,1 1 0 0 0,0-1-1 0 0,0 1 1 0 0,0 0 0 0 0,0-1 0 0 0,0 1 0 0 0,3 1-98 0 0,1 0 1 0 0,-1-1 0 0 0,1 0 0 0 0,0 0 0 0 0,-1 0 0 0 0,1 0 0 0 0,0-1-1 0 0,0 1 1 0 0,0-1 0 0 0,-1 0 0 0 0,1 0 0 0 0,0 0 0 0 0,0-1 0 0 0,6-1-1 0 0,10-2 285 0 0,28-11 0 0 0,-37 12-249 0 0,46-16 175 0 0,-7 1 141 0 0,0 3 1 0 0,82-14-1 0 0,-127 30-385 0 0,6 4-42 0 0,-10-4-11 0 0,0-1 0 0 0,0 1 0 0 0,0-1 0 0 0,0 1 0 0 0,0 0 0 0 0,0 0 0 0 0,0-1 0 0 0,0 1 0 0 0,-1 0 0 0 0,2 2 0 0 0,1 11 0 0 0,-5 0 0 0 0,1-10 0 0 0,-1 0 0 0 0,-1 0 0 0 0,1 0 0 0 0,0 0 0 0 0,-1-1 0 0 0,0 0 0 0 0,0 1 0 0 0,0-1 0 0 0,-4 4 0 0 0,-37 25 0 0 0,26-20 0 0 0,-34 30 0 0 0,-53 53 0 0 0,71-62 0 0 0,-14 14-21 0 0,2 2-1 0 0,-61 88 1 0 0,37-24 74 0 0,41-60-42 0 0,22-41-11 0 0,-1-1 0 0 0,-3 7 0 0 0,0-6 0 0 0,-1-1 0 0 0,5-3 24 0 0,5-7 688 0 0,5 0-645 0 0,3 2-37 0 0,0-1-1 0 0,0 0 1 0 0,1 0 0 0 0,-1-1 0 0 0,1 0 0 0 0,0 0 0 0 0,-1 0-1 0 0,13-1 1 0 0,60-8 229 0 0,-38 3-186 0 0,183-27 713 0 0,-187 26-620 0 0,-26 5-109 0 0,-1 0 1 0 0,1 0 0 0 0,0 1-1 0 0,16 2 1 0 0,-6-1-45 0 0,-8 0-40 0 0,-11-1-106 0 0,-5-14-7419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0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57 13327 0 0,'0'0'612'0'0,"-2"0"-14"0"0,-4-1-395 0 0,3 1-98 0 0,0 0 0 0 0,0 1-1 0 0,0-1 1 0 0,0 0 0 0 0,-1 1-1 0 0,1 0 1 0 0,0-1 0 0 0,0 1 0 0 0,-3 2-1 0 0,6-3 35 0 0,0 0 1 0 0,0 0-1 0 0,0 0 0 0 0,-1 0 0 0 0,1 0 0 0 0,0 0 0 0 0,0 0 1 0 0,-1 0-1 0 0,1 0 0 0 0,0 0 0 0 0,0 0 0 0 0,0 1 0 0 0,-1-1 1 0 0,1 0-1 0 0,0 0 0 0 0,0 0 0 0 0,0 0 0 0 0,-1 0 0 0 0,1 1 1 0 0,0-1-1 0 0,0 0 0 0 0,0 0 0 0 0,0 0 0 0 0,-1 0 0 0 0,1 1 1 0 0,0-1-1 0 0,0 0 0 0 0,0 0 0 0 0,0 1 0 0 0,0-1 0 0 0,0 0 1 0 0,0 0-1 0 0,0 0 0 0 0,0 1 0 0 0,0-1 0 0 0,0 0 0 0 0,0 0 1 0 0,0 1-1 0 0,0-1 0 0 0,0 0 0 0 0,0 0 0 0 0,0 1 0 0 0,0-1 1 0 0,0 0-1 0 0,0 0 0 0 0,0 0 0 0 0,0 1 0 0 0,0-1 0 0 0,0 0 1 0 0,1 0-1 0 0,-1 1 0 0 0,15 12 1354 0 0,-8-9-1487 0 0,1 0-1 0 0,0 0 1 0 0,10 4-1 0 0,-1-4 190 0 0,0 0-1 0 0,1-1 1 0 0,-1-1-1 0 0,1-1 0 0 0,22-1 1 0 0,90-11 569 0 0,-77 5-490 0 0,-8 1-175 0 0,104-14 348 0 0,-130 16-557 0 0,0-2 0 0 0,-1 0 0 0 0,0-2 0 0 0,0 0 0 0 0,29-16 0 0 0,-36 17-445 0 0,11-7-1322 0 0,-10 5-4319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19 3223 0 0,'11'-7'8390'0'0,"-10"5"-7674"0"0,5-7 2676 0 0,-8 10-3250 0 0,-6 9 89 0 0,-1 1 1 0 0,1 0-1 0 0,-7 13 0 0 0,7-11-188 0 0,-1 0-1 0 0,-15 18 0 0 0,-119 109 160 0 0,43-43-34 0 0,83-79-106 0 0,0-1 8 0 0,-29 23 0 0 0,46-40-39 0 0,0 0-1 0 0,-1 0 0 0 0,1 0 0 0 0,0 0 1 0 0,0 0-1 0 0,-1 0 0 0 0,1 1 0 0 0,0-1 1 0 0,0 0-1 0 0,-1 0 0 0 0,1 0 0 0 0,0 0 1 0 0,0 1-1 0 0,-1-1 0 0 0,1 0 1 0 0,0 0-1 0 0,0 1 0 0 0,0-1 0 0 0,0 0 1 0 0,0 1-1 0 0,-1-1 0 0 0,1 0 0 0 0,0 0 1 0 0,0 1-1 0 0,0-1 0 0 0,0 0 1 0 0,0 1-1 0 0,0-1 0 0 0,0 0 0 0 0,0 0 1 0 0,0 1-1 0 0,0-1 0 0 0,0 0 0 0 0,0 1 1 0 0,0-1-1 0 0,0 0 0 0 0,0 1 1 0 0,0-1-1 0 0,1 0 0 0 0,-1 0 0 0 0,0 1 1 0 0,1 0 4 0 0,0-1 0 0 0,0 1 0 0 0,1-1 0 0 0,-1 1 0 0 0,0-1 0 0 0,0 0 0 0 0,0 0 0 0 0,1 1 0 0 0,-1-1 0 0 0,2 0 0 0 0,34-2 227 0 0,-15-1-114 0 0,-1-1 1 0 0,1-1-1 0 0,39-15 0 0 0,-21 11-74 0 0,-14 3-76 0 0,-11 3 24 0 0,-1 0-1 0 0,26-1 0 0 0,-25 4-21 0 0,0 2 0 0 0,-3 3-10 0 0,-10-4-20 0 0,0 1 1 0 0,0-1-1 0 0,-1 1 1 0 0,1-1 0 0 0,-1 1-1 0 0,1 0 1 0 0,-1-1-1 0 0,0 1 1 0 0,0 0 0 0 0,0 0-1 0 0,0 0 1 0 0,0 0-1 0 0,0 0 1 0 0,0 0 0 0 0,0 0-1 0 0,-1 0 1 0 0,0 1-1 0 0,1-1 1 0 0,-1 0 0 0 0,0 3-1 0 0,-1 36-3456 0 0,1-38 1520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6:5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58 8287 0 0,'0'0'382'0'0,"-2"-1"-8"0"0,-16-9 10022 0 0,33 7-9509 0 0,33-5 208 0 0,74-3 0 0 0,-88 8-940 0 0,52-1 1 0 0,13-1-710 0 0,-34-2-5700 0 0,-35 2-630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7:2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2759 0 0,'0'0'16160'0'0,"-1"2"-16106"0"0,-13 18 2860 0 0,13-18-2861 0 0,-4 8-26 0 0,4-8 182 0 0,1 0-139 0 0,-4 9-16 0 0,-1 0-43 0 0,-2-1 0 0 0,-2-1 31 0 0,2-1-20 0 0,5-7 735 0 0,3-2-693 0 0,1-7-24 0 0,-1 7-95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7:2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185 219 3223 0 0,'-3'-2'47'0'0,"-11"2"169"0"0,11 0-167 0 0,-26 2 2730 0 0,-13 0 1336 0 0,38-3-3810 0 0,0 1 0 0 0,0 0 1 0 0,0 1-1 0 0,0-1 0 0 0,1 1 1 0 0,-7 1-1 0 0,-6-1 1216 0 0,6-1-1015 0 0,-25 1 6196 0 0,39 0-6454 0 0,16 0-40 0 0,1 0 1 0 0,-1-2-1 0 0,1 0 0 0 0,26-6 1 0 0,-12 2-38 0 0,28-5 60 0 0,120-34 1 0 0,57-38 200 0 0,-220 75-428 0 0,133-39 60 0 0,-123 42-64 0 0,-15 2 0 0 0,31 2 0 0 0,-42 0 0 0 0,12-5 0 0 0,-9 3 0 0 0,7-2 0 0 0,-1-1 0 0 0,-1 2 11 0 0,-12 4-12 0 0,0 0 1 0 0,0-1-1 0 0,0 1 1 0 0,0 0-1 0 0,0 0 1 0 0,0 0-1 0 0,0 0 1 0 0,0 0 0 0 0,-1 0-1 0 0,1 0 1 0 0,0 0-1 0 0,-1 0 1 0 0,1 0-1 0 0,-7 12-13 0 0,-1 0 0 0 0,0-1-1 0 0,-1 0 1 0 0,0-1 0 0 0,-13 12-1 0 0,7-6 9 0 0,-31 32 6 0 0,-90 74 0 0 0,70-65 0 0 0,-79 89 0 0 0,127-126 0 0 0,-27 42 0 0 0,-7 13 0 0 0,45-67 12 0 0,6-7 48 0 0,46-4-19 0 0,-43 2-502 0 0,0-1-187 0 0,43-26-5465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7:2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52 3223 0 0,'2'-1'143'0'0,"1"0"-86"0"0,21-13 5037 0 0,-24 14-4701 0 0,0-1 0 0 0,1 1 0 0 0,-1-1 0 0 0,0 1 0 0 0,0-1 1 0 0,1 1-1 0 0,-1-1 0 0 0,0 1 0 0 0,0-1 0 0 0,0 1 0 0 0,0-1 0 0 0,0 0 0 0 0,1 1 0 0 0,-1-1 1 0 0,-1 0-1 0 0,1 0-220 0 0,0 0 0 0 0,-1 0 0 0 0,1 1 0 0 0,-1-1 0 0 0,1 0 0 0 0,-1 0 0 0 0,0 1 0 0 0,1-1 1 0 0,-1 0-1 0 0,0 1 0 0 0,1-1 0 0 0,-1 0 0 0 0,0 1 0 0 0,-1-1 0 0 0,-3-2-164 0 0,1 1 0 0 0,-1 0 0 0 0,0 0-1 0 0,-10-2 1 0 0,3 3 131 0 0,0 0-1 0 0,0 1 0 0 0,0 0 1 0 0,0 0-1 0 0,-12 3 0 0 0,-61 14 187 0 0,76-15-290 0 0,-56 17 45 0 0,1 2 1 0 0,-83 41-1 0 0,-3 1-83 0 0,145-61 1 0 0,-4 1 19 0 0,-1 1-1 0 0,1 0 1 0 0,1 0 0 0 0,-1 1-1 0 0,1 0 1 0 0,0 1 0 0 0,-15 12-1 0 0,23-18-14 0 0,0 0 1 0 0,-1 1-1 0 0,1-1 0 0 0,-1 1 0 0 0,1-1 0 0 0,0 1 0 0 0,-1-1 1 0 0,1 1-1 0 0,0-1 0 0 0,-1 1 0 0 0,1-1 0 0 0,0 1 0 0 0,0-1 1 0 0,-1 1-1 0 0,1-1 0 0 0,0 1 0 0 0,0 0 0 0 0,0-1 1 0 0,0 1-1 0 0,0-1 0 0 0,0 1 0 0 0,0 0 0 0 0,0-1 0 0 0,0 1 1 0 0,0-1-1 0 0,0 1 0 0 0,1 0 0 0 0,-1-1 0 0 0,0 1 0 0 0,0-1 1 0 0,0 1-1 0 0,1-1 0 0 0,-1 1 0 0 0,0-1 0 0 0,1 1 1 0 0,-1-1-1 0 0,0 1 0 0 0,2 0 0 0 0,0 1 15 0 0,0 1 1 0 0,1-1-1 0 0,0 0 0 0 0,-1 0 0 0 0,5 3 1 0 0,9 3 85 0 0,1 0 1 0 0,0-1-1 0 0,30 8 1 0 0,-13-5 23 0 0,70 23 146 0 0,48 17-217 0 0,-102-34-5 0 0,-30-10-39 0 0,-1 0 0 0 0,1 1 0 0 0,-1 2 0 0 0,25 13 0 0 0,-33-12-13 0 0,4 5 0 0 0,-13-10 0 0 0,-1 0 0 0 0,2 9 0 0 0,-2-11 2 0 0,-1 1-1 0 0,0-1 0 0 0,0 0 1 0 0,-1 0-1 0 0,1 0 1 0 0,-1 1-1 0 0,1-1 1 0 0,-1 0-1 0 0,0 0 1 0 0,0 0-1 0 0,-1 0 0 0 0,-1 4 1 0 0,0-2 30 0 0,-1 0-1 0 0,1 0 1 0 0,-1 0-1 0 0,0-1 1 0 0,0 1 0 0 0,-6 3-1 0 0,-5 4 76 0 0,-1-1 0 0 0,0-1 0 0 0,-19 10 0 0 0,6-6-71 0 0,0-1-1 0 0,0-1 0 0 0,-1-2 1 0 0,-1-1-1 0 0,-44 8 0 0 0,60-15-22 0 0,0-2 0 0 0,-1 1 0 0 0,1-2-1 0 0,-1 0 1 0 0,1-1 0 0 0,0 0 0 0 0,0-1 0 0 0,0-1-1 0 0,0-1 1 0 0,0 0 0 0 0,1-1 0 0 0,0 0 0 0 0,0-1-1 0 0,-22-15 1 0 0,32 19-5 0 0,0 1-1 0 0,0-1 0 0 0,1 0 1 0 0,-1-1-1 0 0,1 1 0 0 0,0-1 1 0 0,0 1-1 0 0,0-1 1 0 0,0 0-1 0 0,1 0 0 0 0,0 0 1 0 0,0 0-1 0 0,0 0 0 0 0,0-1 1 0 0,0 1-1 0 0,-1-8 1 0 0,0-9 3 0 0,4 15-12 0 0,1 0 1 0 0,0-5 6 0 0,0 0 0 0 0,1 1 0 0 0,0-1 0 0 0,0 1 0 0 0,1-1 0 0 0,1 1 1 0 0,-1 0-1 0 0,2 0 0 0 0,7-10 0 0 0,-9 15 30 0 0,0-1 0 0 0,0 2 0 0 0,1-1 0 0 0,0 0 0 0 0,-1 1 0 0 0,2 0-1 0 0,-1 0 1 0 0,1 0 0 0 0,-1 1 0 0 0,1 0 0 0 0,0 0 0 0 0,0 0 0 0 0,0 1 0 0 0,0 0 0 0 0,1 0 0 0 0,11-2 0 0 0,83-5 436 0 0,-71 8-425 0 0,1-1 0 0 0,0-2 1 0 0,-1-1-1 0 0,46-14 0 0 0,-26 0 48 0 0,-2-1 0 0 0,0-3 0 0 0,78-49 0 0 0,-116 64-59 0 0,0 1 0 0 0,0-2 0 0 0,9-8 0 0 0,-6 1-10 0 0,-11 12-11 0 0,-1 0-3 0 0,2-7 11 0 0,-3 1 25 0 0,-5 1-36 0 0,3 8-17 0 0,0 0-1 0 0,0 0 0 0 0,0 0 1 0 0,0 0-1 0 0,0 1 0 0 0,1-1 1 0 0,-1 0-1 0 0,0 1 1 0 0,0-1-1 0 0,-1 1 0 0 0,1 0 1 0 0,0 0-1 0 0,0 0 1 0 0,0 0-1 0 0,0 0 0 0 0,0 0 1 0 0,0 1-1 0 0,0-1 0 0 0,-3 1 1 0 0,-1 1-112 0 0,-1 1 0 0 0,1-1 1 0 0,-1 1-1 0 0,-6 4 0 0 0,11-6-100 0 0,-7 2-1016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58 13703 0 0,'-1'0'630'0'0,"-43"1"324"0"0,43-1-458 0 0,-7 2 4679 0 0,45-4-4081 0 0,56-10 0 0 0,-27 3-809 0 0,40-8-2 0 0,34-3-3543 0 0,-129 19 295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7:2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 3679 0 0,'-3'-1'284'0'0,"-27"-7"150"0"0,27 7 627 0 0,-1 1 0 0 0,0-1 0 0 0,0 1 0 0 0,1 0 0 0 0,-9 0 4450 0 0,12 5-5341 0 0,1 0 0 0 0,0 0 0 0 0,0 0 0 0 0,0 0 0 0 0,1 0 0 0 0,0 0 0 0 0,-1-1 0 0 0,2 1 0 0 0,-1-1 0 0 0,1 1 0 0 0,-1-1 0 0 0,1 0 0 0 0,0 0 0 0 0,1 0 0 0 0,-1 0 0 0 0,1-1 0 0 0,-1 1 0 0 0,7 3 0 0 0,8 6 29 0 0,1 0-1 0 0,34 18 0 0 0,-40-24-31 0 0,99 45 482 0 0,-74-36-358 0 0,-1 1 0 0 0,48 31 0 0 0,-71-38-248 0 0,-1 1-1 0 0,0 1 0 0 0,-1-1 1 0 0,-1 2-1 0 0,0 0 1 0 0,0 0-1 0 0,-1 1 1 0 0,-1 0-1 0 0,-1 0 1 0 0,0 1-1 0 0,0 0 0 0 0,-2 1 1 0 0,0 0-1 0 0,0 0 1 0 0,-2 0-1 0 0,0 1 1 0 0,-1-1-1 0 0,0 1 0 0 0,-2 0 1 0 0,0 0-1 0 0,-1 0 1 0 0,-2 18-1 0 0,-2 3-30 0 0,-2 0 0 0 0,-1 0-1 0 0,-3-1 1 0 0,0 0 0 0 0,-3-1 0 0 0,-1 0-1 0 0,-1-1 1 0 0,-2-1 0 0 0,-37 55 0 0 0,46-78 11 0 0,-1 0 1 0 0,0-1-1 0 0,-1 0 1 0 0,0-1-1 0 0,0 0 1 0 0,-1 0-1 0 0,-1-1 1 0 0,1-1-1 0 0,-18 9 1 0 0,-10 2 213 0 0,-68 21-1 0 0,35-14-86 0 0,65-23-102 0 0,4-1-36 0 0,1 0 1 0 0,-1 0 0 0 0,1 0 0 0 0,-1 0 0 0 0,1 0 0 0 0,-1 1 0 0 0,1-1-1 0 0,0 1 1 0 0,-3 3 0 0 0,1-4 1 0 0,0 2 20 0 0,-4 12-33 0 0,7-13-75 0 0,2-1-74 0 0,-1 0 95 0 0,0 0 1 0 0,0 0-1 0 0,1 0 0 0 0,-1 0 0 0 0,1 0 0 0 0,-1 0 0 0 0,1 0 1 0 0,-1-1-1 0 0,1 1 0 0 0,-1 0 0 0 0,1 0 0 0 0,0-1 0 0 0,-1 1 0 0 0,1 0 1 0 0,0-1-1 0 0,0 1 0 0 0,0-1 0 0 0,-1 1 0 0 0,1-1 0 0 0,0 1 0 0 0,1-1 1 0 0,1 2-421 0 0,0-1 0 0 0,0 0 0 0 0,0 0 0 0 0,0 0 0 0 0,5 1 0 0 0,10-1-6394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7:2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2303 0 0,'0'0'17260'0'0,"3"-1"-16785"0"0,25-8 455 0 0,34-7 0 0 0,-47 13-819 0 0,-8 1-62 0 0,0 1 0 0 0,1 0 0 0 0,13-1 0 0 0,49-5-1191 0 0,-43 4-976 0 0,5-3-4233 0 0,-17 1 892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7:2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33 11631 0 0,'-3'1'531'0'0,"-1"1"-299"0"0,0 0-101 0 0,-1 1-1 0 0,1-1 1 0 0,0 1 0 0 0,-8 7 4902 0 0,14-8-4217 0 0,5 1-506 0 0,0 0 0 0 0,0 0-1 0 0,1-1 1 0 0,-1 0 0 0 0,1 0 0 0 0,-1-1 0 0 0,1 0 0 0 0,13 0-1 0 0,68-6 763 0 0,-63 3-844 0 0,13-4 7 0 0,0-1 0 0 0,44-15-1 0 0,-41 11-407 0 0,54-9 0 0 0,-63 18-2110 0 0,-31 2 369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7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38 5527 0 0,'0'0'423'0'0,"1"-3"-278"0"0,6-21 8243 0 0,-1 14-1382 0 0,-134 320-5993 0 0,88-209-860 0 0,-43 86-89 0 0,76-169-90 0 0,2-5-76 0 0,-1 1-1 0 0,2-1 0 0 0,-1 1 1 0 0,2 0-1 0 0,0 0 1 0 0,-1 19-1 0 0,4-31-1185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7:2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35 195 13823 0 0,'-2'-1'1062'0'0,"-19"-7"-444"0"0,10 6 5613 0 0,13 0-5602 0 0,30-14 589 0 0,63-22 0 0 0,40-4-403 0 0,-78 25-535 0 0,-29 9-183 0 0,154-41 520 0 0,-159 45-702 0 0,1 0-1 0 0,-1 2 1 0 0,1 0-1 0 0,-1 2 1 0 0,47 5-1 0 0,-61-3-595 0 0,0 0-1 0 0,1 1 1 0 0,-1 0 0 0 0,0 1-1 0 0,0 0 1 0 0,8 5 0 0 0,1 1-950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1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2759 0 0,'0'0'11712'0'0,"3"1"-11016"0"0,11 0 3776 0 0,-15 3-4435 0 0,1 0-1 0 0,-1 0 1 0 0,1 0 0 0 0,-1 0-1 0 0,-1 0 1 0 0,1 0-1 0 0,0 0 1 0 0,-1 0-1 0 0,0-1 1 0 0,0 1 0 0 0,-3 4-1 0 0,-4 5 70 0 0,-19 19 0 0 0,4-4 78 0 0,19-23-26 0 0,9-13-118 0 0,15-23-120 0 0,-11 18 59 0 0,-2 2 7 0 0,14-21 16 0 0,-13 23 13 0 0,-5 7 1220 0 0,8-19 296 0 0,-10 19-1280 0 0,-1 5-151 0 0,-12 30-77 0 0,8-22-24 0 0,0 0 1 0 0,1 0-1 0 0,0 0 1 0 0,1 1 0 0 0,0 0-1 0 0,-1 17 1 0 0,3-17-11 0 0,1-10-59 0 0,8-2-141 0 0,-7 1 179 0 0,0-1 1 0 0,1 0-1 0 0,-1 0 1 0 0,0 0-1 0 0,1 0 1 0 0,-1-1-1 0 0,1 1 1 0 0,-1 0 0 0 0,0 0-1 0 0,1-1 1 0 0,-1 1-1 0 0,0-1 1 0 0,0 1-1 0 0,1-1 1 0 0,-1 0-1 0 0,0 0 1 0 0,1 0-1 0 0,3-3-379 0 0,0-1 0 0 0,0 1 0 0 0,-1-1 0 0 0,0 0 0 0 0,0 0 0 0 0,0 0 0 0 0,-1-1 0 0 0,5-9 0 0 0,3-7-6615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87 259 3223 0 0,'-86'27'10786'0'0,"88"-27"-10158"0"0,41-9 537 0 0,-1-1 0 0 0,0-2 0 0 0,62-27 0 0 0,-61 21-269 0 0,-17 6-425 0 0,36-10 0 0 0,99-34 13 0 0,-72 22-448 0 0,74-28 82 0 0,-157 59-116 0 0,1 1 1 0 0,-1 0 0 0 0,11-2-1 0 0,-3 4-2 0 0,-13 0 0 0 0,0 1 0 0 0,0 0 0 0 0,1-1 0 0 0,-1 1 0 0 0,0 0 0 0 0,0 0 0 0 0,0 0 0 0 0,0 0 0 0 0,0 0 0 0 0,0 0 0 0 0,0 0 0 0 0,-1 0 0 0 0,1 0 0 0 0,0 0 0 0 0,-1 0 0 0 0,1 1 0 0 0,0-1 0 0 0,-1 0 0 0 0,0 0 0 0 0,1 1 0 0 0,-1-1 0 0 0,0 0 0 0 0,1 1 0 0 0,-1-1 0 0 0,0 1 0 0 0,0-1 0 0 0,0 0 0 0 0,0 1 0 0 0,0-1 0 0 0,-1 0 0 0 0,1 1 0 0 0,0-1 0 0 0,-1 2 0 0 0,-1 5 0 0 0,-1 0 0 0 0,0 0 0 0 0,0-1 0 0 0,-5 10 0 0 0,-10 12 0 0 0,-1-1 0 0 0,-1 0 0 0 0,-1-2 0 0 0,-29 28 0 0 0,-22 26 0 0 0,-168 179 0 0 0,179-200 0 0 0,51-48 0 0 0,-2 7 0 0 0,10-10 54 0 0,0-2-50 0 0,-2 7 5 0 0,-1 7-12 0 0,1-8-1722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1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558 105 13039 0 0,'0'0'598'0'0,"3"-2"-10"0"0,20-13-358 0 0,-7 2 1313 0 0,23-24 0 0 0,-35 33-1373 0 0,-3 4-51 0 0,-1-1 1 0 0,1 1-1 0 0,-1-1 0 0 0,1 1 0 0 0,-1-1 0 0 0,1 0 1 0 0,-1 1-1 0 0,1-1 0 0 0,-1 0 0 0 0,1 1 1 0 0,-1-1-1 0 0,0 0 0 0 0,0 0 0 0 0,1 1 0 0 0,-1-1 1 0 0,0 0-1 0 0,0 0 0 0 0,0 0 0 0 0,0 1 0 0 0,0-1 1 0 0,0 0-1 0 0,0 0 0 0 0,0 0 0 0 0,0 1 0 0 0,0-1 1 0 0,0 0-1 0 0,-1-1 0 0 0,1 0-353 0 0,-1 2 253 0 0,1-1 0 0 0,-1 1 0 0 0,1-1 0 0 0,-1 1 0 0 0,1-1 0 0 0,-1 1 0 0 0,1 0 0 0 0,-1-1 0 0 0,0 1-1 0 0,1 0 1 0 0,-1-1 0 0 0,1 1 0 0 0,-1 0 0 0 0,0-1 0 0 0,1 1 0 0 0,-1 0 0 0 0,0 0 0 0 0,1 0 0 0 0,-1 0 0 0 0,-1 0 0 0 0,1 0 26 0 0,-6-2 7 0 0,0 1 0 0 0,0 0 1 0 0,0 1-1 0 0,0 0 0 0 0,0 0 1 0 0,-13 2-1 0 0,-42 12-16 0 0,27-5-1 0 0,-21 4-3 0 0,1 2 0 0 0,0 3 0 0 0,2 2 0 0 0,0 2 0 0 0,-70 42 0 0 0,110-56-32 0 0,-18 16 0 0 0,22-13 0 0 0,8-9-2 0 0,0 0-1 0 0,1 1 1 0 0,-1-1-1 0 0,1 1 1 0 0,0-1-1 0 0,-1 1 1 0 0,1-1 0 0 0,0 1-1 0 0,1-1 1 0 0,-1 1-1 0 0,0-1 1 0 0,1 1-1 0 0,-1-1 1 0 0,1 0-1 0 0,0 1 1 0 0,0-1 0 0 0,0 0-1 0 0,0 1 1 0 0,2 2-1 0 0,4 6-19 0 0,0 0 0 0 0,12 13-1 0 0,-18-22 22 0 0,17 20-127 0 0,2 0 0 0 0,0-1 0 0 0,44 34 0 0 0,-48-43 50 0 0,1-2-1 0 0,-1 0 1 0 0,2 0-1 0 0,-1-2 1 0 0,1 0-1 0 0,34 9 1 0 0,-43-15 59 0 0,2 0-5 0 0,12 14 13 0 0,-19-13 11 0 0,0 0 0 0 0,0 0 0 0 0,-1 1 0 0 0,6 7 0 0 0,-2 3 0 0 0,-5-8 16 0 0,-1 1 0 0 0,0 0 0 0 0,-1 0 0 0 0,0 0 0 0 0,0 0 0 0 0,0-1 0 0 0,-1 1 0 0 0,-2 12 0 0 0,0-8 21 0 0,0 0 0 0 0,0 0 0 0 0,-2-1-1 0 0,-7 17 1 0 0,8-20 5 0 0,-1-1 0 0 0,1 0 0 0 0,-1 0 0 0 0,0 0 0 0 0,-1-1 0 0 0,1 1 0 0 0,-1-1 0 0 0,0-1 0 0 0,0 1-1 0 0,-10 4 1 0 0,4-2 0 0 0,-1-1 0 0 0,0 0-1 0 0,0-1 1 0 0,-24 5 0 0 0,27-8-19 0 0,-1 0 0 0 0,1 0 0 0 0,-1-1 0 0 0,1 0 0 0 0,-1-1 0 0 0,1 0 0 0 0,-1-1 0 0 0,-11-2 0 0 0,15 1-7 0 0,1 0-1 0 0,-1 0 1 0 0,1 0-1 0 0,0-1 1 0 0,0 0-1 0 0,0 0 0 0 0,0-1 1 0 0,0 0-1 0 0,1 0 1 0 0,-1 0-1 0 0,1 0 1 0 0,0-1-1 0 0,-7-9 0 0 0,7 8-16 0 0,1 0 0 0 0,-1-1 0 0 0,1 0 0 0 0,1 1-1 0 0,-1-1 1 0 0,1 0 0 0 0,1-1 0 0 0,-1 1-1 0 0,-2-15 1 0 0,5 18 0 0 0,-1 0-1 0 0,1 1 0 0 0,0-1 1 0 0,0 0-1 0 0,0 1 0 0 0,0-1 1 0 0,1 0-1 0 0,-1 1 0 0 0,1-1 1 0 0,0 0-1 0 0,0 1 0 0 0,0-1 1 0 0,1 1-1 0 0,-1-1 0 0 0,1 1 1 0 0,0 0-1 0 0,0 0 0 0 0,0 0 0 0 0,0 0 1 0 0,1 0-1 0 0,-1 0 0 0 0,5-3 1 0 0,6-5 76 0 0,146-116 314 0 0,73-31-324 0 0,-127 90-53 0 0,-99 64-12 0 0,1 0 0 0 0,-2-1 0 0 0,1 1 0 0 0,0-1 0 0 0,-1-1 0 0 0,9-9 0 0 0,-8 4 0 0 0,-2-2 11 0 0,-4 10-7 0 0,0 0 1 0 0,0 0-1 0 0,-1 0 1 0 0,1 0-1 0 0,0 0 1 0 0,-1 0-1 0 0,0 0 1 0 0,0 0 0 0 0,0 0-1 0 0,0 0 1 0 0,0 1-1 0 0,-1-1 1 0 0,-1-3-1 0 0,-2-1-48 0 0,-1 1 1 0 0,1-1-1 0 0,-9-6 1 0 0,2 2-129 0 0,6 2-454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1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198 171 4143 0 0,'0'0'1744'0'0,"-2"-1"-273"0"0,2 1-1298 0 0,-1 0-1 0 0,1 0 0 0 0,-1 0 1 0 0,1 0-1 0 0,-1-1 1 0 0,1 1-1 0 0,-1 0 1 0 0,1 0-1 0 0,0 0 1 0 0,-1-1-1 0 0,1 1 1 0 0,-1 0-1 0 0,1-1 1 0 0,0 1-1 0 0,-1 0 0 0 0,1-1 1 0 0,0 1-1 0 0,0-1 1 0 0,-1 1-1 0 0,1 0 1 0 0,0-1-1 0 0,0 1 1 0 0,-1-1-1 0 0,1 1 1 0 0,0-1-1 0 0,0 1 1 0 0,0-1-1 0 0,0 1 0 0 0,0-1 1 0 0,0 1-1 0 0,0-1 1 0 0,0 0-1 0 0,0-1 43 0 0,1 0 0 0 0,-1 0 0 0 0,1 0-1 0 0,-1 0 1 0 0,1 0 0 0 0,0 0 0 0 0,0 1-1 0 0,2-4 1 0 0,2-3 91 0 0,0 1 1 0 0,1 0-1 0 0,8-8 0 0 0,0 3 156 0 0,-1 0 0 0 0,2 1 0 0 0,-1 1-1 0 0,2 0 1 0 0,-1 1 0 0 0,29-12 0 0 0,-36 18-330 0 0,0 0 0 0 0,0 1 0 0 0,0 0 1 0 0,0 0-1 0 0,0 1 0 0 0,1 0 0 0 0,-1 0 0 0 0,0 1 1 0 0,0 0-1 0 0,1 0 0 0 0,-1 1 0 0 0,0 0 0 0 0,0 1 1 0 0,1 0-1 0 0,-1 0 0 0 0,13 6 0 0 0,-5-2-66 0 0,-12-4-53 0 0,0 0 0 0 0,0-1-1 0 0,0 1 1 0 0,-1 0-1 0 0,1 1 1 0 0,0-1-1 0 0,-1 1 1 0 0,0 0 0 0 0,4 3-1 0 0,2 6-12 0 0,-8-10-3 0 0,0 1 0 0 0,0 0 0 0 0,0 0-1 0 0,0 0 1 0 0,0 0 0 0 0,0 0 0 0 0,-1 0-1 0 0,0 0 1 0 0,0 0 0 0 0,0 1 0 0 0,0-1 0 0 0,0 0-1 0 0,0 0 1 0 0,-1 0 0 0 0,1 0 0 0 0,-1 0 0 0 0,0 0-1 0 0,0 0 1 0 0,0 0 0 0 0,-1 0 0 0 0,1-1 0 0 0,-1 1-1 0 0,1 0 1 0 0,-5 4 0 0 0,-4 5-35 0 0,0 0 1 0 0,-1-1-1 0 0,-22 18 0 0 0,14-13-1 0 0,-113 112-670 0 0,83-78 387 0 0,-24 22-479 0 0,-120 93-1 0 0,171-147 802 0 0,13-13 22 0 0,8-4 212 0 0,3-2-106 0 0,357-65 3487 0 0,-333 61-3381 0 0,-13 2-150 0 0,0 1 0 0 0,25-2 0 0 0,-23 4-62 0 0,2 2 20 0 0,5 2-56 0 0,-17-1-6 0 0,0 0-2 0 0,21 12-252 0 0,-18-10 110 0 0,0-1 0 0 0,0 0-1 0 0,9 4 1 0 0,-14-8-25 0 0,-1 1 1 0 0,1 0-1 0 0,0-1 0 0 0,0 1 1 0 0,0-1-1 0 0,0 0 0 0 0,0 0 0 0 0,0 0 1 0 0,0 0-1 0 0,0 0 0 0 0,-1-1 1 0 0,1 1-1 0 0,5-2 0 0 0,7-5-1643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1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83 12607 0 0,'0'0'579'0'0,"-3"1"-15"0"0,0 1-463 0 0,-18 6 23 0 0,-1-1 7755 0 0,166-72-6971 0 0,-123 57-899 0 0,0 1 0 0 0,1 1 0 0 0,-1 1 0 0 0,1 1-1 0 0,28-2 1 0 0,-44 6-9 0 0,1 0 0 0 0,-1 1 0 0 0,0-1 0 0 0,1 1 0 0 0,-1 0 0 0 0,0 1 0 0 0,9 2 0 0 0,-1 4 0 0 0,-12-6 0 0 0,0-1 0 0 0,0 1 0 0 0,-1 0 0 0 0,1-1 0 0 0,-1 1 0 0 0,0 0 0 0 0,1 0 0 0 0,-1 0 0 0 0,0 0 1 0 0,0 0-1 0 0,0 1 0 0 0,0-1 0 0 0,-1 0 0 0 0,1 0 0 0 0,0 1 0 0 0,-1-1 0 0 0,1 3 0 0 0,-2-1 0 0 0,1 0-1 0 0,0 1 1 0 0,-1-1 0 0 0,1 0 0 0 0,-1 0 0 0 0,0-1 0 0 0,-1 1 0 0 0,1 0-1 0 0,-3 5 1 0 0,-1 1 2 0 0,-1-1 0 0 0,-1 1-1 0 0,1-1 1 0 0,-1 0-1 0 0,-1-1 1 0 0,-10 10 0 0 0,-6 1 13 0 0,0 0 0 0 0,-36 18 1 0 0,13-8-9 0 0,-123 68-172 0 0,166-94-896 0 0,12-3 642 0 0,27-8 555 0 0,-9 3-179 0 0,22 0 9 0 0,0 3-1 0 0,94 7 1 0 0,-137-5 41 0 0,19 2-7 0 0,35 7 0 0 0,-49-7 0 0 0,0 1 0 0 0,0 0 0 0 0,0 1 0 0 0,0 0 0 0 0,-1 0 0 0 0,9 6 0 0 0,2 4 1 0 0,-16-8 2 0 0,-1-1 4 0 0,4 3 16 0 0,-1 1-1 0 0,0-1 1 0 0,0 1 0 0 0,-1 1-1 0 0,0-1 1 0 0,0 1 0 0 0,-1-1 0 0 0,4 19-1 0 0,-6-22 10 0 0,-1 0 1 0 0,-1 0-1 0 0,1-1 0 0 0,-1 1 0 0 0,0 0 0 0 0,0 0 1 0 0,-1 0-1 0 0,1 0 0 0 0,-1-1 0 0 0,-1 1 0 0 0,1 0 1 0 0,-1-1-1 0 0,0 1 0 0 0,0-1 0 0 0,-1 0 0 0 0,1 1 1 0 0,-6 5-1 0 0,3-4 48 0 0,-1 0 0 0 0,0 0 1 0 0,0-1-1 0 0,-1 0 0 0 0,0 0 0 0 0,0 0 0 0 0,0-1 1 0 0,-12 6-1 0 0,-9 3 118 0 0,-31 11 0 0 0,48-20-159 0 0,-14 4 70 0 0,-1 0 0 0 0,0-1-1 0 0,-1-2 1 0 0,1-1 0 0 0,-1-1 0 0 0,0-1-1 0 0,0-1 1 0 0,-45-3 0 0 0,66 0-63 0 0,1 0 0 0 0,0 0 0 0 0,-1 0 0 0 0,1-1 0 0 0,0 1 0 0 0,0-1 0 0 0,0 0 0 0 0,0-1 0 0 0,-7-4 0 0 0,2-1-8 0 0,0 0 1 0 0,-15-15 0 0 0,24 22-79 0 0,0 0 1 0 0,0 0-1 0 0,0 0 0 0 0,0 0 1 0 0,-1 1-1 0 0,1-1 1 0 0,0 0-1 0 0,0 1 0 0 0,-1-1 1 0 0,1 1-1 0 0,0 0 0 0 0,-1-1 1 0 0,1 1-1 0 0,-1 0 1 0 0,1 0-1 0 0,0 0 0 0 0,-1 0 1 0 0,1 0-1 0 0,-1 0 1 0 0,1 0-1 0 0,-1 0 0 0 0,1 1 1 0 0,-2 0-1 0 0,1-1-213 0 0,2 12-758 0 0,0-11 919 0 0,0-1 0 0 0,0 1-1 0 0,-1 0 1 0 0,1 0 0 0 0,0-1 0 0 0,0 1-1 0 0,1 0 1 0 0,-1-1 0 0 0,0 1-1 0 0,0 0 1 0 0,0-1 0 0 0,0 1 0 0 0,0 0-1 0 0,1-1 1 0 0,-1 1 0 0 0,0 0-1 0 0,1-1 1 0 0,-1 1 0 0 0,0-1-1 0 0,1 1 1 0 0,-1-1 0 0 0,2 2 0 0 0,9 6-1334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9:31:3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0,'0'0'12456'0'0,"2"0"-11650"0"0,13 4-183 0 0,0-2 0 0 0,0 1 0 0 0,1-2 0 0 0,0 0 0 0 0,29-3 0 0 0,21 2-16 0 0,59 2-294 0 0,-26-1-833 0 0,-79 0 118 0 0,31 1-947 0 0,-17-5-2565 0 0,-22 1-3141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1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47 4143 0 0,'0'0'191'0'0,"-3"1"-11"0"0,-20 16 15936 0 0,36-17-15110 0 0,-4 0-693 0 0,0 0 0 0 0,0 0-1 0 0,15-4 1 0 0,154-24 1276 0 0,-12 3-2067 0 0,-110 18-3153 0 0,-53 6 1743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1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17047 0 0,'0'0'3146'0'0,"3"2"-2676"0"0,3 1-286 0 0,-1-1 0 0 0,1 1-1 0 0,0-1 1 0 0,1 0 0 0 0,-1 0 0 0 0,0-1-1 0 0,0 0 1 0 0,1 0 0 0 0,-1 0 0 0 0,11-1-1 0 0,7-1 410 0 0,37-7 0 0 0,-22 2-208 0 0,187-15 851 0 0,-74 13-4590 0 0,-132 7 1816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2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 1375 0 0,'0'0'22088'0'0,"-1"2"-21928"0"0,-3 9-128 0 0,-2 2-32 0 0,-1 0 0 0 0,0 0 0 0 0,2-2 0 0 0,0-2 12 0 0,4-7 125 0 0,1-4-81 0 0,0-2-48 0 0,1 1 0 0 0,-1-1 0 0 0,0 0 0 0 0,1 0 0 0 0,0 1 0 0 0,2-7 0 0 0,0-4 11 0 0,-2 3-19 0 0,1 2 15 0 0,-1 7 442 0 0,-2 4-370 0 0,-41 75-70 0 0,34-66-17 0 0,1-2 11 0 0,6-8 274 0 0,1-4-266 0 0,1 0 1 0 0,0 0-1 0 0,0 0 1 0 0,0 0-1 0 0,0 0 0 0 0,1 0 1 0 0,2-5-1 0 0,1 0-14 0 0,32-71 67 0 0,-32 68-61 0 0,-4 9 19 0 0,-1 5-93 0 0,-1-1 50 0 0,0 1 0 0 0,1-1 1 0 0,-1 1-1 0 0,0-1 0 0 0,0 1 0 0 0,-2 2 0 0 0,-2 6-23 0 0,-4 17-189 0 0,8-25-610 0 0,1 7-2653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3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238 198 9991 0 0,'-3'1'456'0'0,"-34"19"8112"0"0,38-22-7678 0 0,0-3-736 0 0,1 1 1 0 0,0-1 0 0 0,0 1-1 0 0,0 0 1 0 0,1-1 0 0 0,-1 1 0 0 0,1 0-1 0 0,0 1 1 0 0,0-1 0 0 0,0 0 0 0 0,1 1-1 0 0,7-6 1 0 0,5-3 223 0 0,33-17-1 0 0,-28 17-154 0 0,10-4 168 0 0,61-22 0 0 0,-27 13 124 0 0,-52 20-372 0 0,1 0 0 0 0,-1 1 0 0 0,1 0 0 0 0,17-2 0 0 0,-24 5-86 0 0,0 0 0 0 0,0 1 0 0 0,-1 0 0 0 0,1 0 0 0 0,0 1 0 0 0,0 0 0 0 0,0 0 0 0 0,-1 0 0 0 0,1 1 0 0 0,12 4-1 0 0,-18-5-50 0 0,1 0 0 0 0,-1 0 0 0 0,1 0 0 0 0,0 0 0 0 0,-1 0 0 0 0,0 0 0 0 0,1 1 0 0 0,-1-1 0 0 0,0 0-1 0 0,1 1 1 0 0,-1-1 0 0 0,0 1 0 0 0,1 2 0 0 0,3 9 58 0 0,-5-8-62 0 0,1 0-1 0 0,-1 0 0 0 0,0 0 1 0 0,-1 0-1 0 0,1 0 1 0 0,-1 0-1 0 0,0 0 0 0 0,0-1 1 0 0,-1 1-1 0 0,1 0 1 0 0,-1-1-1 0 0,0 1 0 0 0,-4 6 1 0 0,-4 6-3 0 0,-1-1 0 0 0,-15 18 0 0 0,6-9 0 0 0,-17 22-130 0 0,-71 69 1 0 0,-99 54-1318 0 0,172-145 1133 0 0,-11 10-481 0 0,-98 51 0 0 0,96-60 527 0 0,46-25 205 0 0,10-1 78 0 0,0-1 40 0 0,0 0 1 0 0,1-1-1 0 0,9-3 0 0 0,9-2 91 0 0,328-44 1659 0 0,-145 36-214 0 0,-198 15-1425 0 0,0 0 0 0 0,23 4-1 0 0,-10-1 50 0 0,-11-1-138 0 0,1 3-20 0 0,0-1-45 0 0,-4-1-51 0 0,-9-3-168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3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4143 0 0,'0'0'17427'0'0,"-1"2"-16511"0"0,-4 5-587 0 0,0 0 0 0 0,1 0 0 0 0,0 1 1 0 0,0 0-1 0 0,-2 8 0 0 0,-13 47 22 0 0,11-37-105 0 0,-92 255 175 0 0,77-228-421 0 0,-56 94 0 0 0,59-118 4 0 0,13-20-44 0 0,0 1 1 0 0,1 0 0 0 0,0 0 0 0 0,1 1-1 0 0,-5 13 1 0 0,9-23 8 0 0,1-1-1 0 0,0 0 1 0 0,0 1-1 0 0,0-1 1 0 0,0 0 0 0 0,0 1-1 0 0,-1-1 1 0 0,1 1-1 0 0,0-1 1 0 0,0 0 0 0 0,0 1-1 0 0,0-1 1 0 0,0 0-1 0 0,0 1 1 0 0,0-1 0 0 0,1 1-1 0 0,-1-1 1 0 0,0 0-1 0 0,0 1 1 0 0,0-1 0 0 0,0 0-1 0 0,0 1 1 0 0,1-1-1 0 0,-1 1 1 0 0,0-1 0 0 0,0 0-1 0 0,0 0 1 0 0,1 1-1 0 0,-1-1 1 0 0,0 0 0 0 0,1 1-1 0 0,-1-1 1 0 0,0 0-1 0 0,0 0 1 0 0,1 0 0 0 0,-1 1-1 0 0,0-1 1 0 0,1 0-1 0 0,-1 0 1 0 0,1 0-1 0 0,-1 0 1 0 0,0 0 0 0 0,1 1-1 0 0,-1-1 1 0 0,0 0-1 0 0,1 0 1 0 0,-1 0 0 0 0,1 0-1 0 0,-1 0 1 0 0,0 0-1 0 0,1 0 1 0 0,-1-1 0 0 0,1 1-1 0 0,-1 0 1 0 0,1 0-1 0 0,27-7-5379 0 0,-27 6 4887 0 0,30-12-7022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3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170 108 6447 0 0,'-7'-1'175'0'0,"1"1"0"0"0,-1 0 0 0 0,1 0-1 0 0,-1 1 1 0 0,1-1 0 0 0,-7 3-1 0 0,-7 0 2701 0 0,-2-2 3942 0 0,8 0-5351 0 0,1 1 1 0 0,0 0-1 0 0,-22 6 1900 0 0,38-7-3150 0 0,9 1-94 0 0,0 0-1 0 0,0 0 0 0 0,0-1 1 0 0,1-1-1 0 0,23-2 1 0 0,64-13 181 0 0,-88 12-263 0 0,151-39 496 0 0,7-1-57 0 0,27 15-250 0 0,-178 26-214 0 0,-17 1 17 0 0,-5 12-803 0 0,-2 4 735 0 0,0 0-1 0 0,-1-1 0 0 0,-1 1 1 0 0,-1-2-1 0 0,-11 19 1 0 0,-52 58-162 0 0,57-74 191 0 0,-173 176-43 0 0,106-113 36 0 0,42-38 14 0 0,-49 67 0 0 0,55-71-15 0 0,32-36-62 0 0,5-3-1283 0 0,10-5 144 0 0,0-1-1 0 0,15-12 1 0 0,8-9-6643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92 1839 0 0,'-13'3'335'0'0,"1"1"-1"0"0,0 1 1 0 0,0 0-1 0 0,-15 9 1 0 0,-42 29 8321 0 0,61-37-7387 0 0,-46 31 3629 0 0,52-36-4162 0 0,-5 7 4960 0 0,7-8-5617 0 0,11 1 64 0 0,-1 0-1 0 0,0-1 1 0 0,1 0 0 0 0,-1 0 0 0 0,11-3 0 0 0,57-13 378 0 0,-29 5-314 0 0,37-11 71 0 0,-10 1-108 0 0,134-32 149 0 0,-25 6-86 0 0,-147 37-233 0 0,-26 8-12 0 0,-7 0-36 0 0,5-5 38 0 0,-7 5 8 0 0,21-20-9 0 0,-22 20-45 0 0,-2 5-18 0 0,-1 2 63 0 0,0-1 1 0 0,-1 1 0 0 0,1 0-1 0 0,-1-1 1 0 0,0 1-1 0 0,0-1 1 0 0,-1 0 0 0 0,1 1-1 0 0,-5 3 1 0 0,-32 38-93 0 0,25-31 91 0 0,-32 35-9 0 0,-3-3-1 0 0,-106 79 1 0 0,129-106-19 0 0,-39 43 0 0 0,21-20-15 0 0,-126 122-213 0 0,145-141 261 0 0,2 2-1 0 0,1 0 1 0 0,1 1-1 0 0,1 1 0 0 0,2 1 1 0 0,-23 46-1 0 0,37-64 8 0 0,2-2-11 0 0,1-7-47 0 0,12-12-3320 0 0,0-2 2049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5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3679 0 0,'0'0'563'0'0,"2"-1"777"0"0,10-7-556 0 0,-7 1 4359 0 0,7 7-4373 0 0,51-4 656 0 0,-1-1-442 0 0,-43 3-642 0 0,28-4 402 0 0,82-6 480 0 0,13 2-849 0 0,-27 10 122 0 0,-90 0-435 0 0,33 5 0 0 0,15 0-15 0 0,-43-5-13 0 0,3 1 23 0 0,1-2 0 0 0,36-6 0 0 0,-39 4 163 0 0,42-1 0 0 0,-33 2-37 0 0,-17 2-51 0 0,24 3 0 0 0,-15 0-61 0 0,61 0 65 0 0,0-4 1 0 0,0-4 0 0 0,133-25-1 0 0,-184 25-73 0 0,77-1 0 0 0,-75 6-58 0 0,71-10 0 0 0,200-24 73 0 0,-258 30 11 0 0,68-6 24 0 0,-125 9-112 0 0,35-3 69 0 0,46-13 1 0 0,-70 14 17 0 0,0 0 0 0 0,-1 1 0 0 0,1 1 0 0 0,0 0 0 0 0,0 0 0 0 0,0 1 0 0 0,0 1 0 0 0,-1 0 0 0 0,1 0 0 0 0,20 5 0 0 0,-21-3-78 0 0,4 1-10 0 0,-2-2 2 0 0,-1-1 26 0 0,-4-2-4 0 0,5-1-2 0 0,0 0 26 0 0,-2-2-60 0 0,-9 3-105 0 0,-1-2-443 0 0,0 3 524 0 0,0-1-1 0 0,0 1 1 0 0,0-1 0 0 0,0 1 0 0 0,0-1 0 0 0,0 1 0 0 0,0-1 0 0 0,0 1 0 0 0,0-1-1 0 0,-1 1 1 0 0,1 0 0 0 0,0-1 0 0 0,0 1 0 0 0,0-1 0 0 0,-1 1 0 0 0,1 0 0 0 0,0-1-1 0 0,0 1 1 0 0,-1-1 0 0 0,-1-1-285 0 0,-1 0-23 0 0,-4-1-4901 0 0,-5-1-821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5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92 8951 0 0,'-2'0'407'0'0,"-21"5"4401"0"0,58 2-2880 0 0,42-5-377 0 0,120-12 1 0 0,-164 7-1350 0 0,396-38 1942 0 0,-270 25-1248 0 0,244-12 829 0 0,-330 24-1712 0 0,88 1 38 0 0,-151 3-44 0 0,0 0-10 0 0,1 1 0 0 0,15 2 0 0 0,-23-2-107 0 0,-4 1-1271 0 0,-1 5 759 0 0,-1 0 0 0 0,0-1 0 0 0,-1 1 0 0 0,-7 10 0 0 0,5-6-842 0 0,5-8 1174 0 0,-1 0-642 0 0,2 7-3320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20:09:5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1839 0 0,'0'0'83'0'0,"-2"2"-6"0"0,-7 4-61 0 0,-14 8 5064 0 0,22-13-4526 0 0,1 0 0 0 0,-1 0 0 0 0,0 0-1 0 0,0 0 1 0 0,0 0 0 0 0,1 0-1 0 0,-1-1 1 0 0,0 1 0 0 0,0 0 0 0 0,-11 4 9097 0 0,15-5-9160 0 0,86 5 515 0 0,-22-1-871 0 0,5 4-258 0 0,-31-3-1421 0 0,0-2-4380 0 0,-7-5-1106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65C7-0210-460E-803D-725EB1FA6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CB8C3-672F-4E97-91E7-16E307691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E0DED-3308-4532-8D0B-C02F3BC5C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EE782-7D4F-41CC-85AD-5F705C123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F0888-8F4B-4092-B60A-F8A9D38A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5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7036-801A-49B9-93CA-4718D06A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0597A-7A83-4CF0-8C74-1094DAD0A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1BA0A-4D51-4688-9ABA-DAAB009D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8A5B7-E418-44D1-9A51-2589AE0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BE82-A97D-4028-9D0C-2AAA137E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0F5AB7-BFB8-4EE2-B796-8BCA9D53AE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E8A49-9F9D-4782-9BDC-5A2EAB854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EDBF-443A-4B36-B5F6-FC12EB30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6BCAF-E03E-4E29-A426-5D70BC44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DF05A-6711-47A3-9A79-D6D8E94B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0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1000-8A82-4014-B51D-09F406B2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D184C-FAD3-41E2-B3E0-3F49259FE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49D44-B410-4659-AE95-124CE69A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F007-0ED2-4E53-964D-47F268A8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5BC96-299D-452E-ACE2-586FCF53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1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26C1-EC75-466A-BC5C-60457391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21F11-9EC8-461C-AAAB-B64BBC89C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D2750-7515-460F-8C95-21D31FA3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1E3E6-C730-4B29-8AAA-0574D7042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20FAC-C225-4AEE-ACFB-EAEC15AD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EFC4-64D4-4BF0-818E-F03C93A1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18F97-6703-4A61-9BD0-C29F0F595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CB0ED-95B2-4C4F-8015-27450D5FF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D9EE-E477-4F5D-96B6-B52FD72C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E7D6A-4659-40AD-83D9-AF87E435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E255F-EC6F-4E53-AA18-869D5621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6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126B-5435-49E6-8031-2A9419AE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72B16-3C1F-4A70-BEFF-8969B0902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89B57-1113-42E8-AEEC-7E0FED82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E87E0-E23E-445E-92B9-99CB83C42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43C72-D1D8-44EC-9C06-AF304BE13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FF0CC-D36F-40F8-BC79-5D19D046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D8940-3710-4EB5-9CB8-00D52D8E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C5847D-758E-42F0-97D3-CAA60B02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0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3167-B1D4-41E9-8949-D11CE232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C696E3-54CE-491D-9AE9-A0670E54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C1C8C-9F33-4176-9E49-348CFCD9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7005D-C475-4480-85D7-840C107F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5AE56-9E0C-4A03-AD58-C483B54E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69C27-BB83-4914-B22D-04CEB3621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4010-AD1B-41BF-BB37-ACC9539F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04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2F9D-9986-4FD7-AA7A-E2652706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310E-43CC-42FD-879C-C9F7207E5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2118F-0DF4-4FDE-95D4-862E58DD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F8F42-1429-415F-9D87-97DCF971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E2601-815D-4A4D-8232-C72B628D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E2D68-DF41-469C-80D0-BF2E6678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1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060A-4430-4C2D-9071-C10FD93C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C93D1-9522-4AE9-9443-E8599F9DC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48534-EF96-4647-9094-C2A6F8861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A0ACD-796B-4F64-919B-5CB73541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C0FE4-F833-44BC-B81D-A9E3A1E8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B129F-868C-4274-970C-0D01AC63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4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C0E80-CD9B-4129-8244-DBF375E2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100E6-C214-4BAD-9148-D15946B30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F4178-8E60-4F1A-A503-F6508BD87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8C697-DBE1-4A26-A37B-2032180C246E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CA4F9-2BB9-4CAE-9D74-D80B0041A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559A-2780-4FAE-B928-75A5AB571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66BE1-7B42-49D3-A277-8D57510CE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0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87.png"/><Relationship Id="rId299" Type="http://schemas.openxmlformats.org/officeDocument/2006/relationships/image" Target="../media/image1877.png"/><Relationship Id="rId21" Type="http://schemas.openxmlformats.org/officeDocument/2006/relationships/image" Target="../media/image1739.png"/><Relationship Id="rId63" Type="http://schemas.openxmlformats.org/officeDocument/2006/relationships/image" Target="../media/image1760.png"/><Relationship Id="rId159" Type="http://schemas.openxmlformats.org/officeDocument/2006/relationships/image" Target="../media/image1807.png"/><Relationship Id="rId324" Type="http://schemas.openxmlformats.org/officeDocument/2006/relationships/customXml" Target="../ink/ink1900.xml"/><Relationship Id="rId366" Type="http://schemas.openxmlformats.org/officeDocument/2006/relationships/customXml" Target="../ink/ink1922.xml"/><Relationship Id="rId170" Type="http://schemas.openxmlformats.org/officeDocument/2006/relationships/customXml" Target="../ink/ink1823.xml"/><Relationship Id="rId226" Type="http://schemas.openxmlformats.org/officeDocument/2006/relationships/customXml" Target="../ink/ink1851.xml"/><Relationship Id="rId433" Type="http://schemas.openxmlformats.org/officeDocument/2006/relationships/image" Target="../media/image1943.png"/><Relationship Id="rId268" Type="http://schemas.openxmlformats.org/officeDocument/2006/relationships/customXml" Target="../ink/ink1872.xml"/><Relationship Id="rId32" Type="http://schemas.openxmlformats.org/officeDocument/2006/relationships/customXml" Target="../ink/ink1754.xml"/><Relationship Id="rId74" Type="http://schemas.openxmlformats.org/officeDocument/2006/relationships/customXml" Target="../ink/ink1775.xml"/><Relationship Id="rId128" Type="http://schemas.openxmlformats.org/officeDocument/2006/relationships/customXml" Target="../ink/ink1802.xml"/><Relationship Id="rId335" Type="http://schemas.openxmlformats.org/officeDocument/2006/relationships/image" Target="../media/image1895.png"/><Relationship Id="rId377" Type="http://schemas.openxmlformats.org/officeDocument/2006/relationships/image" Target="../media/image1915.png"/><Relationship Id="rId5" Type="http://schemas.openxmlformats.org/officeDocument/2006/relationships/image" Target="../media/image1731.png"/><Relationship Id="rId181" Type="http://schemas.openxmlformats.org/officeDocument/2006/relationships/image" Target="../media/image1818.png"/><Relationship Id="rId237" Type="http://schemas.openxmlformats.org/officeDocument/2006/relationships/image" Target="../media/image1846.png"/><Relationship Id="rId402" Type="http://schemas.openxmlformats.org/officeDocument/2006/relationships/customXml" Target="../ink/ink1940.xml"/><Relationship Id="rId279" Type="http://schemas.openxmlformats.org/officeDocument/2006/relationships/image" Target="../media/image1867.png"/><Relationship Id="rId444" Type="http://schemas.openxmlformats.org/officeDocument/2006/relationships/customXml" Target="../ink/ink1961.xml"/><Relationship Id="rId43" Type="http://schemas.openxmlformats.org/officeDocument/2006/relationships/image" Target="../media/image1750.png"/><Relationship Id="rId139" Type="http://schemas.openxmlformats.org/officeDocument/2006/relationships/image" Target="../media/image1797.png"/><Relationship Id="rId290" Type="http://schemas.openxmlformats.org/officeDocument/2006/relationships/customXml" Target="../ink/ink1883.xml"/><Relationship Id="rId304" Type="http://schemas.openxmlformats.org/officeDocument/2006/relationships/customXml" Target="../ink/ink1890.xml"/><Relationship Id="rId346" Type="http://schemas.openxmlformats.org/officeDocument/2006/relationships/customXml" Target="../ink/ink1911.xml"/><Relationship Id="rId388" Type="http://schemas.openxmlformats.org/officeDocument/2006/relationships/customXml" Target="../ink/ink1933.xml"/><Relationship Id="rId85" Type="http://schemas.openxmlformats.org/officeDocument/2006/relationships/image" Target="../media/image1771.png"/><Relationship Id="rId150" Type="http://schemas.openxmlformats.org/officeDocument/2006/relationships/customXml" Target="../ink/ink1813.xml"/><Relationship Id="rId192" Type="http://schemas.openxmlformats.org/officeDocument/2006/relationships/customXml" Target="../ink/ink1834.xml"/><Relationship Id="rId206" Type="http://schemas.openxmlformats.org/officeDocument/2006/relationships/customXml" Target="../ink/ink1841.xml"/><Relationship Id="rId413" Type="http://schemas.openxmlformats.org/officeDocument/2006/relationships/image" Target="../media/image1933.png"/><Relationship Id="rId248" Type="http://schemas.openxmlformats.org/officeDocument/2006/relationships/customXml" Target="../ink/ink1862.xml"/><Relationship Id="rId12" Type="http://schemas.openxmlformats.org/officeDocument/2006/relationships/customXml" Target="../ink/ink1744.xml"/><Relationship Id="rId108" Type="http://schemas.openxmlformats.org/officeDocument/2006/relationships/customXml" Target="../ink/ink1792.xml"/><Relationship Id="rId315" Type="http://schemas.openxmlformats.org/officeDocument/2006/relationships/image" Target="../media/image1885.png"/><Relationship Id="rId357" Type="http://schemas.openxmlformats.org/officeDocument/2006/relationships/customXml" Target="../ink/ink1917.xml"/><Relationship Id="rId54" Type="http://schemas.openxmlformats.org/officeDocument/2006/relationships/customXml" Target="../ink/ink1765.xml"/><Relationship Id="rId96" Type="http://schemas.openxmlformats.org/officeDocument/2006/relationships/customXml" Target="../ink/ink1786.xml"/><Relationship Id="rId161" Type="http://schemas.openxmlformats.org/officeDocument/2006/relationships/image" Target="../media/image1808.png"/><Relationship Id="rId217" Type="http://schemas.openxmlformats.org/officeDocument/2006/relationships/image" Target="../media/image1836.png"/><Relationship Id="rId399" Type="http://schemas.openxmlformats.org/officeDocument/2006/relationships/image" Target="../media/image1926.png"/><Relationship Id="rId259" Type="http://schemas.openxmlformats.org/officeDocument/2006/relationships/image" Target="../media/image1857.png"/><Relationship Id="rId424" Type="http://schemas.openxmlformats.org/officeDocument/2006/relationships/customXml" Target="../ink/ink1951.xml"/><Relationship Id="rId23" Type="http://schemas.openxmlformats.org/officeDocument/2006/relationships/image" Target="../media/image1740.png"/><Relationship Id="rId119" Type="http://schemas.openxmlformats.org/officeDocument/2006/relationships/image" Target="../media/image1788.png"/><Relationship Id="rId270" Type="http://schemas.openxmlformats.org/officeDocument/2006/relationships/customXml" Target="../ink/ink1873.xml"/><Relationship Id="rId326" Type="http://schemas.openxmlformats.org/officeDocument/2006/relationships/customXml" Target="../ink/ink1901.xml"/><Relationship Id="rId65" Type="http://schemas.openxmlformats.org/officeDocument/2006/relationships/image" Target="../media/image1761.png"/><Relationship Id="rId130" Type="http://schemas.openxmlformats.org/officeDocument/2006/relationships/customXml" Target="../ink/ink1803.xml"/><Relationship Id="rId368" Type="http://schemas.openxmlformats.org/officeDocument/2006/relationships/customXml" Target="../ink/ink1923.xml"/><Relationship Id="rId172" Type="http://schemas.openxmlformats.org/officeDocument/2006/relationships/customXml" Target="../ink/ink1824.xml"/><Relationship Id="rId228" Type="http://schemas.openxmlformats.org/officeDocument/2006/relationships/customXml" Target="../ink/ink1852.xml"/><Relationship Id="rId435" Type="http://schemas.openxmlformats.org/officeDocument/2006/relationships/image" Target="../media/image1944.png"/><Relationship Id="rId281" Type="http://schemas.openxmlformats.org/officeDocument/2006/relationships/image" Target="../media/image1868.png"/><Relationship Id="rId337" Type="http://schemas.openxmlformats.org/officeDocument/2006/relationships/image" Target="../media/image1896.png"/><Relationship Id="rId34" Type="http://schemas.openxmlformats.org/officeDocument/2006/relationships/customXml" Target="../ink/ink1755.xml"/><Relationship Id="rId76" Type="http://schemas.openxmlformats.org/officeDocument/2006/relationships/customXml" Target="../ink/ink1776.xml"/><Relationship Id="rId141" Type="http://schemas.openxmlformats.org/officeDocument/2006/relationships/image" Target="../media/image1798.png"/><Relationship Id="rId379" Type="http://schemas.openxmlformats.org/officeDocument/2006/relationships/image" Target="../media/image1916.png"/><Relationship Id="rId7" Type="http://schemas.openxmlformats.org/officeDocument/2006/relationships/image" Target="../media/image1732.png"/><Relationship Id="rId183" Type="http://schemas.openxmlformats.org/officeDocument/2006/relationships/image" Target="../media/image1819.png"/><Relationship Id="rId239" Type="http://schemas.openxmlformats.org/officeDocument/2006/relationships/image" Target="../media/image1847.png"/><Relationship Id="rId390" Type="http://schemas.openxmlformats.org/officeDocument/2006/relationships/customXml" Target="../ink/ink1934.xml"/><Relationship Id="rId404" Type="http://schemas.openxmlformats.org/officeDocument/2006/relationships/customXml" Target="../ink/ink1941.xml"/><Relationship Id="rId446" Type="http://schemas.openxmlformats.org/officeDocument/2006/relationships/customXml" Target="../ink/ink1962.xml"/><Relationship Id="rId250" Type="http://schemas.openxmlformats.org/officeDocument/2006/relationships/customXml" Target="../ink/ink1863.xml"/><Relationship Id="rId292" Type="http://schemas.openxmlformats.org/officeDocument/2006/relationships/customXml" Target="../ink/ink1884.xml"/><Relationship Id="rId306" Type="http://schemas.openxmlformats.org/officeDocument/2006/relationships/customXml" Target="../ink/ink1891.xml"/><Relationship Id="rId45" Type="http://schemas.openxmlformats.org/officeDocument/2006/relationships/image" Target="../media/image1751.png"/><Relationship Id="rId87" Type="http://schemas.openxmlformats.org/officeDocument/2006/relationships/image" Target="../media/image1772.png"/><Relationship Id="rId110" Type="http://schemas.openxmlformats.org/officeDocument/2006/relationships/customXml" Target="../ink/ink1793.xml"/><Relationship Id="rId348" Type="http://schemas.openxmlformats.org/officeDocument/2006/relationships/customXml" Target="../ink/ink1912.xml"/><Relationship Id="rId152" Type="http://schemas.openxmlformats.org/officeDocument/2006/relationships/customXml" Target="../ink/ink1814.xml"/><Relationship Id="rId194" Type="http://schemas.openxmlformats.org/officeDocument/2006/relationships/customXml" Target="../ink/ink1835.xml"/><Relationship Id="rId208" Type="http://schemas.openxmlformats.org/officeDocument/2006/relationships/customXml" Target="../ink/ink1842.xml"/><Relationship Id="rId415" Type="http://schemas.openxmlformats.org/officeDocument/2006/relationships/image" Target="../media/image1934.png"/><Relationship Id="rId261" Type="http://schemas.openxmlformats.org/officeDocument/2006/relationships/image" Target="../media/image1858.png"/><Relationship Id="rId14" Type="http://schemas.openxmlformats.org/officeDocument/2006/relationships/customXml" Target="../ink/ink1745.xml"/><Relationship Id="rId56" Type="http://schemas.openxmlformats.org/officeDocument/2006/relationships/customXml" Target="../ink/ink1766.xml"/><Relationship Id="rId317" Type="http://schemas.openxmlformats.org/officeDocument/2006/relationships/image" Target="../media/image1886.png"/><Relationship Id="rId359" Type="http://schemas.openxmlformats.org/officeDocument/2006/relationships/image" Target="../media/image1906.png"/><Relationship Id="rId98" Type="http://schemas.openxmlformats.org/officeDocument/2006/relationships/customXml" Target="../ink/ink1787.xml"/><Relationship Id="rId121" Type="http://schemas.openxmlformats.org/officeDocument/2006/relationships/image" Target="../media/image1789.png"/><Relationship Id="rId163" Type="http://schemas.openxmlformats.org/officeDocument/2006/relationships/image" Target="../media/image1809.png"/><Relationship Id="rId219" Type="http://schemas.openxmlformats.org/officeDocument/2006/relationships/image" Target="../media/image1837.png"/><Relationship Id="rId370" Type="http://schemas.openxmlformats.org/officeDocument/2006/relationships/customXml" Target="../ink/ink1924.xml"/><Relationship Id="rId426" Type="http://schemas.openxmlformats.org/officeDocument/2006/relationships/customXml" Target="../ink/ink1952.xml"/><Relationship Id="rId230" Type="http://schemas.openxmlformats.org/officeDocument/2006/relationships/customXml" Target="../ink/ink1853.xml"/><Relationship Id="rId25" Type="http://schemas.openxmlformats.org/officeDocument/2006/relationships/image" Target="../media/image1741.png"/><Relationship Id="rId67" Type="http://schemas.openxmlformats.org/officeDocument/2006/relationships/image" Target="../media/image1762.png"/><Relationship Id="rId272" Type="http://schemas.openxmlformats.org/officeDocument/2006/relationships/customXml" Target="../ink/ink1874.xml"/><Relationship Id="rId328" Type="http://schemas.openxmlformats.org/officeDocument/2006/relationships/customXml" Target="../ink/ink1902.xml"/><Relationship Id="rId132" Type="http://schemas.openxmlformats.org/officeDocument/2006/relationships/customXml" Target="../ink/ink1804.xml"/><Relationship Id="rId174" Type="http://schemas.openxmlformats.org/officeDocument/2006/relationships/customXml" Target="../ink/ink1825.xml"/><Relationship Id="rId381" Type="http://schemas.openxmlformats.org/officeDocument/2006/relationships/image" Target="../media/image1917.png"/><Relationship Id="rId241" Type="http://schemas.openxmlformats.org/officeDocument/2006/relationships/image" Target="../media/image1848.png"/><Relationship Id="rId437" Type="http://schemas.openxmlformats.org/officeDocument/2006/relationships/image" Target="../media/image1945.png"/><Relationship Id="rId36" Type="http://schemas.openxmlformats.org/officeDocument/2006/relationships/customXml" Target="../ink/ink1756.xml"/><Relationship Id="rId283" Type="http://schemas.openxmlformats.org/officeDocument/2006/relationships/image" Target="../media/image1869.png"/><Relationship Id="rId339" Type="http://schemas.openxmlformats.org/officeDocument/2006/relationships/image" Target="../media/image1897.png"/><Relationship Id="rId78" Type="http://schemas.openxmlformats.org/officeDocument/2006/relationships/customXml" Target="../ink/ink1777.xml"/><Relationship Id="rId101" Type="http://schemas.openxmlformats.org/officeDocument/2006/relationships/image" Target="../media/image1779.png"/><Relationship Id="rId143" Type="http://schemas.openxmlformats.org/officeDocument/2006/relationships/image" Target="../media/image1799.png"/><Relationship Id="rId185" Type="http://schemas.openxmlformats.org/officeDocument/2006/relationships/image" Target="../media/image1820.png"/><Relationship Id="rId350" Type="http://schemas.openxmlformats.org/officeDocument/2006/relationships/customXml" Target="../ink/ink1913.xml"/><Relationship Id="rId406" Type="http://schemas.openxmlformats.org/officeDocument/2006/relationships/customXml" Target="../ink/ink1942.xml"/><Relationship Id="rId9" Type="http://schemas.openxmlformats.org/officeDocument/2006/relationships/image" Target="../media/image1733.png"/><Relationship Id="rId210" Type="http://schemas.openxmlformats.org/officeDocument/2006/relationships/customXml" Target="../ink/ink1843.xml"/><Relationship Id="rId392" Type="http://schemas.openxmlformats.org/officeDocument/2006/relationships/customXml" Target="../ink/ink1935.xml"/><Relationship Id="rId252" Type="http://schemas.openxmlformats.org/officeDocument/2006/relationships/customXml" Target="../ink/ink1864.xml"/><Relationship Id="rId294" Type="http://schemas.openxmlformats.org/officeDocument/2006/relationships/customXml" Target="../ink/ink1885.xml"/><Relationship Id="rId308" Type="http://schemas.openxmlformats.org/officeDocument/2006/relationships/customXml" Target="../ink/ink1892.xml"/><Relationship Id="rId47" Type="http://schemas.openxmlformats.org/officeDocument/2006/relationships/image" Target="../media/image1752.png"/><Relationship Id="rId89" Type="http://schemas.openxmlformats.org/officeDocument/2006/relationships/image" Target="../media/image1773.png"/><Relationship Id="rId112" Type="http://schemas.openxmlformats.org/officeDocument/2006/relationships/customXml" Target="../ink/ink1794.xml"/><Relationship Id="rId154" Type="http://schemas.openxmlformats.org/officeDocument/2006/relationships/customXml" Target="../ink/ink1815.xml"/><Relationship Id="rId361" Type="http://schemas.openxmlformats.org/officeDocument/2006/relationships/image" Target="../media/image1907.png"/><Relationship Id="rId196" Type="http://schemas.openxmlformats.org/officeDocument/2006/relationships/customXml" Target="../ink/ink1836.xml"/><Relationship Id="rId417" Type="http://schemas.openxmlformats.org/officeDocument/2006/relationships/image" Target="../media/image1935.png"/><Relationship Id="rId16" Type="http://schemas.openxmlformats.org/officeDocument/2006/relationships/customXml" Target="../ink/ink1746.xml"/><Relationship Id="rId221" Type="http://schemas.openxmlformats.org/officeDocument/2006/relationships/image" Target="../media/image1838.png"/><Relationship Id="rId263" Type="http://schemas.openxmlformats.org/officeDocument/2006/relationships/image" Target="../media/image1859.png"/><Relationship Id="rId319" Type="http://schemas.openxmlformats.org/officeDocument/2006/relationships/image" Target="../media/image1887.png"/><Relationship Id="rId58" Type="http://schemas.openxmlformats.org/officeDocument/2006/relationships/customXml" Target="../ink/ink1767.xml"/><Relationship Id="rId123" Type="http://schemas.openxmlformats.org/officeDocument/2006/relationships/image" Target="../media/image1790.png"/><Relationship Id="rId330" Type="http://schemas.openxmlformats.org/officeDocument/2006/relationships/customXml" Target="../ink/ink1903.xml"/><Relationship Id="rId165" Type="http://schemas.openxmlformats.org/officeDocument/2006/relationships/image" Target="../media/image1810.png"/><Relationship Id="rId372" Type="http://schemas.openxmlformats.org/officeDocument/2006/relationships/customXml" Target="../ink/ink1925.xml"/><Relationship Id="rId428" Type="http://schemas.openxmlformats.org/officeDocument/2006/relationships/customXml" Target="../ink/ink1953.xml"/><Relationship Id="rId232" Type="http://schemas.openxmlformats.org/officeDocument/2006/relationships/customXml" Target="../ink/ink1854.xml"/><Relationship Id="rId274" Type="http://schemas.openxmlformats.org/officeDocument/2006/relationships/customXml" Target="../ink/ink1875.xml"/><Relationship Id="rId27" Type="http://schemas.openxmlformats.org/officeDocument/2006/relationships/image" Target="../media/image1742.png"/><Relationship Id="rId69" Type="http://schemas.openxmlformats.org/officeDocument/2006/relationships/image" Target="../media/image1763.png"/><Relationship Id="rId134" Type="http://schemas.openxmlformats.org/officeDocument/2006/relationships/customXml" Target="../ink/ink1805.xml"/><Relationship Id="rId80" Type="http://schemas.openxmlformats.org/officeDocument/2006/relationships/customXml" Target="../ink/ink1778.xml"/><Relationship Id="rId176" Type="http://schemas.openxmlformats.org/officeDocument/2006/relationships/customXml" Target="../ink/ink1826.xml"/><Relationship Id="rId341" Type="http://schemas.openxmlformats.org/officeDocument/2006/relationships/image" Target="../media/image1898.png"/><Relationship Id="rId383" Type="http://schemas.openxmlformats.org/officeDocument/2006/relationships/image" Target="../media/image1918.png"/><Relationship Id="rId439" Type="http://schemas.openxmlformats.org/officeDocument/2006/relationships/image" Target="../media/image1946.png"/><Relationship Id="rId201" Type="http://schemas.openxmlformats.org/officeDocument/2006/relationships/image" Target="../media/image1828.png"/><Relationship Id="rId243" Type="http://schemas.openxmlformats.org/officeDocument/2006/relationships/image" Target="../media/image1849.png"/><Relationship Id="rId285" Type="http://schemas.openxmlformats.org/officeDocument/2006/relationships/image" Target="../media/image1870.png"/><Relationship Id="rId38" Type="http://schemas.openxmlformats.org/officeDocument/2006/relationships/customXml" Target="../ink/ink1757.xml"/><Relationship Id="rId103" Type="http://schemas.openxmlformats.org/officeDocument/2006/relationships/image" Target="../media/image1780.png"/><Relationship Id="rId310" Type="http://schemas.openxmlformats.org/officeDocument/2006/relationships/customXml" Target="../ink/ink1893.xml"/><Relationship Id="rId91" Type="http://schemas.openxmlformats.org/officeDocument/2006/relationships/image" Target="../media/image1774.png"/><Relationship Id="rId145" Type="http://schemas.openxmlformats.org/officeDocument/2006/relationships/image" Target="../media/image1800.png"/><Relationship Id="rId187" Type="http://schemas.openxmlformats.org/officeDocument/2006/relationships/image" Target="../media/image1821.png"/><Relationship Id="rId352" Type="http://schemas.openxmlformats.org/officeDocument/2006/relationships/customXml" Target="../ink/ink1914.xml"/><Relationship Id="rId394" Type="http://schemas.openxmlformats.org/officeDocument/2006/relationships/customXml" Target="../ink/ink1936.xml"/><Relationship Id="rId408" Type="http://schemas.openxmlformats.org/officeDocument/2006/relationships/customXml" Target="../ink/ink1943.xml"/><Relationship Id="rId212" Type="http://schemas.openxmlformats.org/officeDocument/2006/relationships/customXml" Target="../ink/ink1844.xml"/><Relationship Id="rId254" Type="http://schemas.openxmlformats.org/officeDocument/2006/relationships/customXml" Target="../ink/ink1865.xml"/><Relationship Id="rId49" Type="http://schemas.openxmlformats.org/officeDocument/2006/relationships/image" Target="../media/image1753.png"/><Relationship Id="rId114" Type="http://schemas.openxmlformats.org/officeDocument/2006/relationships/customXml" Target="../ink/ink1795.xml"/><Relationship Id="rId296" Type="http://schemas.openxmlformats.org/officeDocument/2006/relationships/customXml" Target="../ink/ink1886.xml"/><Relationship Id="rId60" Type="http://schemas.openxmlformats.org/officeDocument/2006/relationships/customXml" Target="../ink/ink1768.xml"/><Relationship Id="rId156" Type="http://schemas.openxmlformats.org/officeDocument/2006/relationships/customXml" Target="../ink/ink1816.xml"/><Relationship Id="rId198" Type="http://schemas.openxmlformats.org/officeDocument/2006/relationships/customXml" Target="../ink/ink1837.xml"/><Relationship Id="rId321" Type="http://schemas.openxmlformats.org/officeDocument/2006/relationships/image" Target="../media/image1888.png"/><Relationship Id="rId363" Type="http://schemas.openxmlformats.org/officeDocument/2006/relationships/image" Target="../media/image1908.png"/><Relationship Id="rId419" Type="http://schemas.openxmlformats.org/officeDocument/2006/relationships/image" Target="../media/image1936.png"/><Relationship Id="rId223" Type="http://schemas.openxmlformats.org/officeDocument/2006/relationships/image" Target="../media/image1839.png"/><Relationship Id="rId430" Type="http://schemas.openxmlformats.org/officeDocument/2006/relationships/customXml" Target="../ink/ink1954.xml"/><Relationship Id="rId18" Type="http://schemas.openxmlformats.org/officeDocument/2006/relationships/customXml" Target="../ink/ink1747.xml"/><Relationship Id="rId39" Type="http://schemas.openxmlformats.org/officeDocument/2006/relationships/image" Target="../media/image1748.png"/><Relationship Id="rId265" Type="http://schemas.openxmlformats.org/officeDocument/2006/relationships/image" Target="../media/image1860.png"/><Relationship Id="rId286" Type="http://schemas.openxmlformats.org/officeDocument/2006/relationships/customXml" Target="../ink/ink1881.xml"/><Relationship Id="rId50" Type="http://schemas.openxmlformats.org/officeDocument/2006/relationships/customXml" Target="../ink/ink1763.xml"/><Relationship Id="rId104" Type="http://schemas.openxmlformats.org/officeDocument/2006/relationships/customXml" Target="../ink/ink1790.xml"/><Relationship Id="rId125" Type="http://schemas.openxmlformats.org/officeDocument/2006/relationships/image" Target="../media/image1791.png"/><Relationship Id="rId146" Type="http://schemas.openxmlformats.org/officeDocument/2006/relationships/customXml" Target="../ink/ink1811.xml"/><Relationship Id="rId167" Type="http://schemas.openxmlformats.org/officeDocument/2006/relationships/image" Target="../media/image1811.png"/><Relationship Id="rId188" Type="http://schemas.openxmlformats.org/officeDocument/2006/relationships/customXml" Target="../ink/ink1832.xml"/><Relationship Id="rId311" Type="http://schemas.openxmlformats.org/officeDocument/2006/relationships/image" Target="../media/image1883.png"/><Relationship Id="rId332" Type="http://schemas.openxmlformats.org/officeDocument/2006/relationships/customXml" Target="../ink/ink1904.xml"/><Relationship Id="rId353" Type="http://schemas.openxmlformats.org/officeDocument/2006/relationships/image" Target="../media/image1904.png"/><Relationship Id="rId374" Type="http://schemas.openxmlformats.org/officeDocument/2006/relationships/customXml" Target="../ink/ink1926.xml"/><Relationship Id="rId395" Type="http://schemas.openxmlformats.org/officeDocument/2006/relationships/image" Target="../media/image1924.png"/><Relationship Id="rId409" Type="http://schemas.openxmlformats.org/officeDocument/2006/relationships/image" Target="../media/image1931.png"/><Relationship Id="rId71" Type="http://schemas.openxmlformats.org/officeDocument/2006/relationships/image" Target="../media/image1764.png"/><Relationship Id="rId92" Type="http://schemas.openxmlformats.org/officeDocument/2006/relationships/customXml" Target="../ink/ink1784.xml"/><Relationship Id="rId213" Type="http://schemas.openxmlformats.org/officeDocument/2006/relationships/image" Target="../media/image1834.png"/><Relationship Id="rId234" Type="http://schemas.openxmlformats.org/officeDocument/2006/relationships/customXml" Target="../ink/ink1855.xml"/><Relationship Id="rId420" Type="http://schemas.openxmlformats.org/officeDocument/2006/relationships/customXml" Target="../ink/ink1949.xml"/><Relationship Id="rId2" Type="http://schemas.openxmlformats.org/officeDocument/2006/relationships/customXml" Target="../ink/ink1739.xml"/><Relationship Id="rId29" Type="http://schemas.openxmlformats.org/officeDocument/2006/relationships/image" Target="../media/image1743.png"/><Relationship Id="rId255" Type="http://schemas.openxmlformats.org/officeDocument/2006/relationships/image" Target="../media/image1855.png"/><Relationship Id="rId276" Type="http://schemas.openxmlformats.org/officeDocument/2006/relationships/customXml" Target="../ink/ink1876.xml"/><Relationship Id="rId297" Type="http://schemas.openxmlformats.org/officeDocument/2006/relationships/image" Target="../media/image1876.png"/><Relationship Id="rId441" Type="http://schemas.openxmlformats.org/officeDocument/2006/relationships/image" Target="../media/image1947.png"/><Relationship Id="rId40" Type="http://schemas.openxmlformats.org/officeDocument/2006/relationships/customXml" Target="../ink/ink1758.xml"/><Relationship Id="rId115" Type="http://schemas.openxmlformats.org/officeDocument/2006/relationships/image" Target="../media/image1786.png"/><Relationship Id="rId136" Type="http://schemas.openxmlformats.org/officeDocument/2006/relationships/customXml" Target="../ink/ink1806.xml"/><Relationship Id="rId157" Type="http://schemas.openxmlformats.org/officeDocument/2006/relationships/image" Target="../media/image1806.png"/><Relationship Id="rId178" Type="http://schemas.openxmlformats.org/officeDocument/2006/relationships/customXml" Target="../ink/ink1827.xml"/><Relationship Id="rId301" Type="http://schemas.openxmlformats.org/officeDocument/2006/relationships/image" Target="../media/image1878.png"/><Relationship Id="rId322" Type="http://schemas.openxmlformats.org/officeDocument/2006/relationships/customXml" Target="../ink/ink1899.xml"/><Relationship Id="rId343" Type="http://schemas.openxmlformats.org/officeDocument/2006/relationships/image" Target="../media/image1899.png"/><Relationship Id="rId364" Type="http://schemas.openxmlformats.org/officeDocument/2006/relationships/customXml" Target="../ink/ink1921.xml"/><Relationship Id="rId61" Type="http://schemas.openxmlformats.org/officeDocument/2006/relationships/image" Target="../media/image1759.png"/><Relationship Id="rId82" Type="http://schemas.openxmlformats.org/officeDocument/2006/relationships/customXml" Target="../ink/ink1779.xml"/><Relationship Id="rId199" Type="http://schemas.openxmlformats.org/officeDocument/2006/relationships/image" Target="../media/image1827.png"/><Relationship Id="rId203" Type="http://schemas.openxmlformats.org/officeDocument/2006/relationships/image" Target="../media/image1829.png"/><Relationship Id="rId385" Type="http://schemas.openxmlformats.org/officeDocument/2006/relationships/image" Target="../media/image1919.png"/><Relationship Id="rId19" Type="http://schemas.openxmlformats.org/officeDocument/2006/relationships/image" Target="../media/image1738.png"/><Relationship Id="rId224" Type="http://schemas.openxmlformats.org/officeDocument/2006/relationships/customXml" Target="../ink/ink1850.xml"/><Relationship Id="rId245" Type="http://schemas.openxmlformats.org/officeDocument/2006/relationships/image" Target="../media/image1850.png"/><Relationship Id="rId266" Type="http://schemas.openxmlformats.org/officeDocument/2006/relationships/customXml" Target="../ink/ink1871.xml"/><Relationship Id="rId287" Type="http://schemas.openxmlformats.org/officeDocument/2006/relationships/image" Target="../media/image1871.png"/><Relationship Id="rId410" Type="http://schemas.openxmlformats.org/officeDocument/2006/relationships/customXml" Target="../ink/ink1944.xml"/><Relationship Id="rId431" Type="http://schemas.openxmlformats.org/officeDocument/2006/relationships/image" Target="../media/image1942.png"/><Relationship Id="rId30" Type="http://schemas.openxmlformats.org/officeDocument/2006/relationships/customXml" Target="../ink/ink1753.xml"/><Relationship Id="rId105" Type="http://schemas.openxmlformats.org/officeDocument/2006/relationships/image" Target="../media/image1781.png"/><Relationship Id="rId126" Type="http://schemas.openxmlformats.org/officeDocument/2006/relationships/customXml" Target="../ink/ink1801.xml"/><Relationship Id="rId147" Type="http://schemas.openxmlformats.org/officeDocument/2006/relationships/image" Target="../media/image1801.png"/><Relationship Id="rId168" Type="http://schemas.openxmlformats.org/officeDocument/2006/relationships/customXml" Target="../ink/ink1822.xml"/><Relationship Id="rId312" Type="http://schemas.openxmlformats.org/officeDocument/2006/relationships/customXml" Target="../ink/ink1894.xml"/><Relationship Id="rId333" Type="http://schemas.openxmlformats.org/officeDocument/2006/relationships/image" Target="../media/image1894.png"/><Relationship Id="rId354" Type="http://schemas.openxmlformats.org/officeDocument/2006/relationships/customXml" Target="../ink/ink1915.xml"/><Relationship Id="rId51" Type="http://schemas.openxmlformats.org/officeDocument/2006/relationships/image" Target="../media/image1754.png"/><Relationship Id="rId72" Type="http://schemas.openxmlformats.org/officeDocument/2006/relationships/customXml" Target="../ink/ink1774.xml"/><Relationship Id="rId93" Type="http://schemas.openxmlformats.org/officeDocument/2006/relationships/image" Target="../media/image1775.png"/><Relationship Id="rId189" Type="http://schemas.openxmlformats.org/officeDocument/2006/relationships/image" Target="../media/image1822.png"/><Relationship Id="rId375" Type="http://schemas.openxmlformats.org/officeDocument/2006/relationships/image" Target="../media/image1914.png"/><Relationship Id="rId396" Type="http://schemas.openxmlformats.org/officeDocument/2006/relationships/customXml" Target="../ink/ink1937.xml"/><Relationship Id="rId3" Type="http://schemas.openxmlformats.org/officeDocument/2006/relationships/image" Target="../media/image1730.png"/><Relationship Id="rId214" Type="http://schemas.openxmlformats.org/officeDocument/2006/relationships/customXml" Target="../ink/ink1845.xml"/><Relationship Id="rId235" Type="http://schemas.openxmlformats.org/officeDocument/2006/relationships/image" Target="../media/image1845.png"/><Relationship Id="rId256" Type="http://schemas.openxmlformats.org/officeDocument/2006/relationships/customXml" Target="../ink/ink1866.xml"/><Relationship Id="rId277" Type="http://schemas.openxmlformats.org/officeDocument/2006/relationships/image" Target="../media/image1866.png"/><Relationship Id="rId298" Type="http://schemas.openxmlformats.org/officeDocument/2006/relationships/customXml" Target="../ink/ink1887.xml"/><Relationship Id="rId400" Type="http://schemas.openxmlformats.org/officeDocument/2006/relationships/customXml" Target="../ink/ink1939.xml"/><Relationship Id="rId421" Type="http://schemas.openxmlformats.org/officeDocument/2006/relationships/image" Target="../media/image1937.png"/><Relationship Id="rId442" Type="http://schemas.openxmlformats.org/officeDocument/2006/relationships/customXml" Target="../ink/ink1960.xml"/><Relationship Id="rId116" Type="http://schemas.openxmlformats.org/officeDocument/2006/relationships/customXml" Target="../ink/ink1796.xml"/><Relationship Id="rId137" Type="http://schemas.openxmlformats.org/officeDocument/2006/relationships/image" Target="../media/image1796.png"/><Relationship Id="rId158" Type="http://schemas.openxmlformats.org/officeDocument/2006/relationships/customXml" Target="../ink/ink1817.xml"/><Relationship Id="rId302" Type="http://schemas.openxmlformats.org/officeDocument/2006/relationships/customXml" Target="../ink/ink1889.xml"/><Relationship Id="rId323" Type="http://schemas.openxmlformats.org/officeDocument/2006/relationships/image" Target="../media/image1889.png"/><Relationship Id="rId344" Type="http://schemas.openxmlformats.org/officeDocument/2006/relationships/customXml" Target="../ink/ink1910.xml"/><Relationship Id="rId20" Type="http://schemas.openxmlformats.org/officeDocument/2006/relationships/customXml" Target="../ink/ink1748.xml"/><Relationship Id="rId41" Type="http://schemas.openxmlformats.org/officeDocument/2006/relationships/image" Target="../media/image1749.png"/><Relationship Id="rId62" Type="http://schemas.openxmlformats.org/officeDocument/2006/relationships/customXml" Target="../ink/ink1769.xml"/><Relationship Id="rId83" Type="http://schemas.openxmlformats.org/officeDocument/2006/relationships/image" Target="../media/image1770.png"/><Relationship Id="rId179" Type="http://schemas.openxmlformats.org/officeDocument/2006/relationships/image" Target="../media/image1817.png"/><Relationship Id="rId365" Type="http://schemas.openxmlformats.org/officeDocument/2006/relationships/image" Target="../media/image1909.png"/><Relationship Id="rId386" Type="http://schemas.openxmlformats.org/officeDocument/2006/relationships/customXml" Target="../ink/ink1932.xml"/><Relationship Id="rId190" Type="http://schemas.openxmlformats.org/officeDocument/2006/relationships/customXml" Target="../ink/ink1833.xml"/><Relationship Id="rId204" Type="http://schemas.openxmlformats.org/officeDocument/2006/relationships/customXml" Target="../ink/ink1840.xml"/><Relationship Id="rId225" Type="http://schemas.openxmlformats.org/officeDocument/2006/relationships/image" Target="../media/image1840.png"/><Relationship Id="rId246" Type="http://schemas.openxmlformats.org/officeDocument/2006/relationships/customXml" Target="../ink/ink1861.xml"/><Relationship Id="rId267" Type="http://schemas.openxmlformats.org/officeDocument/2006/relationships/image" Target="../media/image1861.png"/><Relationship Id="rId288" Type="http://schemas.openxmlformats.org/officeDocument/2006/relationships/customXml" Target="../ink/ink1882.xml"/><Relationship Id="rId411" Type="http://schemas.openxmlformats.org/officeDocument/2006/relationships/image" Target="../media/image1932.png"/><Relationship Id="rId432" Type="http://schemas.openxmlformats.org/officeDocument/2006/relationships/customXml" Target="../ink/ink1955.xml"/><Relationship Id="rId106" Type="http://schemas.openxmlformats.org/officeDocument/2006/relationships/customXml" Target="../ink/ink1791.xml"/><Relationship Id="rId127" Type="http://schemas.openxmlformats.org/officeDocument/2006/relationships/image" Target="../media/image1792.png"/><Relationship Id="rId313" Type="http://schemas.openxmlformats.org/officeDocument/2006/relationships/image" Target="../media/image1884.png"/><Relationship Id="rId10" Type="http://schemas.openxmlformats.org/officeDocument/2006/relationships/customXml" Target="../ink/ink1743.xml"/><Relationship Id="rId31" Type="http://schemas.openxmlformats.org/officeDocument/2006/relationships/image" Target="../media/image1744.png"/><Relationship Id="rId52" Type="http://schemas.openxmlformats.org/officeDocument/2006/relationships/customXml" Target="../ink/ink1764.xml"/><Relationship Id="rId73" Type="http://schemas.openxmlformats.org/officeDocument/2006/relationships/image" Target="../media/image1765.png"/><Relationship Id="rId94" Type="http://schemas.openxmlformats.org/officeDocument/2006/relationships/customXml" Target="../ink/ink1785.xml"/><Relationship Id="rId148" Type="http://schemas.openxmlformats.org/officeDocument/2006/relationships/customXml" Target="../ink/ink1812.xml"/><Relationship Id="rId169" Type="http://schemas.openxmlformats.org/officeDocument/2006/relationships/image" Target="../media/image1812.png"/><Relationship Id="rId334" Type="http://schemas.openxmlformats.org/officeDocument/2006/relationships/customXml" Target="../ink/ink1905.xml"/><Relationship Id="rId355" Type="http://schemas.openxmlformats.org/officeDocument/2006/relationships/image" Target="../media/image1905.png"/><Relationship Id="rId376" Type="http://schemas.openxmlformats.org/officeDocument/2006/relationships/customXml" Target="../ink/ink1927.xml"/><Relationship Id="rId397" Type="http://schemas.openxmlformats.org/officeDocument/2006/relationships/image" Target="../media/image1925.png"/><Relationship Id="rId4" Type="http://schemas.openxmlformats.org/officeDocument/2006/relationships/customXml" Target="../ink/ink1740.xml"/><Relationship Id="rId180" Type="http://schemas.openxmlformats.org/officeDocument/2006/relationships/customXml" Target="../ink/ink1828.xml"/><Relationship Id="rId215" Type="http://schemas.openxmlformats.org/officeDocument/2006/relationships/image" Target="../media/image1835.png"/><Relationship Id="rId236" Type="http://schemas.openxmlformats.org/officeDocument/2006/relationships/customXml" Target="../ink/ink1856.xml"/><Relationship Id="rId257" Type="http://schemas.openxmlformats.org/officeDocument/2006/relationships/image" Target="../media/image1856.png"/><Relationship Id="rId278" Type="http://schemas.openxmlformats.org/officeDocument/2006/relationships/customXml" Target="../ink/ink1877.xml"/><Relationship Id="rId401" Type="http://schemas.openxmlformats.org/officeDocument/2006/relationships/image" Target="../media/image1927.png"/><Relationship Id="rId422" Type="http://schemas.openxmlformats.org/officeDocument/2006/relationships/customXml" Target="../ink/ink1950.xml"/><Relationship Id="rId443" Type="http://schemas.openxmlformats.org/officeDocument/2006/relationships/image" Target="../media/image1948.png"/><Relationship Id="rId303" Type="http://schemas.openxmlformats.org/officeDocument/2006/relationships/image" Target="../media/image1879.png"/><Relationship Id="rId42" Type="http://schemas.openxmlformats.org/officeDocument/2006/relationships/customXml" Target="../ink/ink1759.xml"/><Relationship Id="rId84" Type="http://schemas.openxmlformats.org/officeDocument/2006/relationships/customXml" Target="../ink/ink1780.xml"/><Relationship Id="rId138" Type="http://schemas.openxmlformats.org/officeDocument/2006/relationships/customXml" Target="../ink/ink1807.xml"/><Relationship Id="rId345" Type="http://schemas.openxmlformats.org/officeDocument/2006/relationships/image" Target="../media/image1900.png"/><Relationship Id="rId387" Type="http://schemas.openxmlformats.org/officeDocument/2006/relationships/image" Target="../media/image1920.png"/><Relationship Id="rId191" Type="http://schemas.openxmlformats.org/officeDocument/2006/relationships/image" Target="../media/image1823.png"/><Relationship Id="rId205" Type="http://schemas.openxmlformats.org/officeDocument/2006/relationships/image" Target="../media/image1830.png"/><Relationship Id="rId247" Type="http://schemas.openxmlformats.org/officeDocument/2006/relationships/image" Target="../media/image1851.png"/><Relationship Id="rId412" Type="http://schemas.openxmlformats.org/officeDocument/2006/relationships/customXml" Target="../ink/ink1945.xml"/><Relationship Id="rId107" Type="http://schemas.openxmlformats.org/officeDocument/2006/relationships/image" Target="../media/image1782.png"/><Relationship Id="rId289" Type="http://schemas.openxmlformats.org/officeDocument/2006/relationships/image" Target="../media/image1872.png"/><Relationship Id="rId11" Type="http://schemas.openxmlformats.org/officeDocument/2006/relationships/image" Target="../media/image1734.png"/><Relationship Id="rId53" Type="http://schemas.openxmlformats.org/officeDocument/2006/relationships/image" Target="../media/image1755.png"/><Relationship Id="rId149" Type="http://schemas.openxmlformats.org/officeDocument/2006/relationships/image" Target="../media/image1802.png"/><Relationship Id="rId314" Type="http://schemas.openxmlformats.org/officeDocument/2006/relationships/customXml" Target="../ink/ink1895.xml"/><Relationship Id="rId356" Type="http://schemas.openxmlformats.org/officeDocument/2006/relationships/customXml" Target="../ink/ink1916.xml"/><Relationship Id="rId398" Type="http://schemas.openxmlformats.org/officeDocument/2006/relationships/customXml" Target="../ink/ink1938.xml"/><Relationship Id="rId95" Type="http://schemas.openxmlformats.org/officeDocument/2006/relationships/image" Target="../media/image1776.png"/><Relationship Id="rId160" Type="http://schemas.openxmlformats.org/officeDocument/2006/relationships/customXml" Target="../ink/ink1818.xml"/><Relationship Id="rId216" Type="http://schemas.openxmlformats.org/officeDocument/2006/relationships/customXml" Target="../ink/ink1846.xml"/><Relationship Id="rId423" Type="http://schemas.openxmlformats.org/officeDocument/2006/relationships/image" Target="../media/image1938.png"/><Relationship Id="rId258" Type="http://schemas.openxmlformats.org/officeDocument/2006/relationships/customXml" Target="../ink/ink1867.xml"/><Relationship Id="rId22" Type="http://schemas.openxmlformats.org/officeDocument/2006/relationships/customXml" Target="../ink/ink1749.xml"/><Relationship Id="rId64" Type="http://schemas.openxmlformats.org/officeDocument/2006/relationships/customXml" Target="../ink/ink1770.xml"/><Relationship Id="rId118" Type="http://schemas.openxmlformats.org/officeDocument/2006/relationships/customXml" Target="../ink/ink1797.xml"/><Relationship Id="rId325" Type="http://schemas.openxmlformats.org/officeDocument/2006/relationships/image" Target="../media/image1890.png"/><Relationship Id="rId367" Type="http://schemas.openxmlformats.org/officeDocument/2006/relationships/image" Target="../media/image1910.png"/><Relationship Id="rId171" Type="http://schemas.openxmlformats.org/officeDocument/2006/relationships/image" Target="../media/image1813.png"/><Relationship Id="rId227" Type="http://schemas.openxmlformats.org/officeDocument/2006/relationships/image" Target="../media/image1841.png"/><Relationship Id="rId269" Type="http://schemas.openxmlformats.org/officeDocument/2006/relationships/image" Target="../media/image1862.png"/><Relationship Id="rId434" Type="http://schemas.openxmlformats.org/officeDocument/2006/relationships/customXml" Target="../ink/ink1956.xml"/><Relationship Id="rId33" Type="http://schemas.openxmlformats.org/officeDocument/2006/relationships/image" Target="../media/image1745.png"/><Relationship Id="rId129" Type="http://schemas.openxmlformats.org/officeDocument/2006/relationships/image" Target="../media/image1793.png"/><Relationship Id="rId280" Type="http://schemas.openxmlformats.org/officeDocument/2006/relationships/customXml" Target="../ink/ink1878.xml"/><Relationship Id="rId336" Type="http://schemas.openxmlformats.org/officeDocument/2006/relationships/customXml" Target="../ink/ink1906.xml"/><Relationship Id="rId75" Type="http://schemas.openxmlformats.org/officeDocument/2006/relationships/image" Target="../media/image1766.png"/><Relationship Id="rId140" Type="http://schemas.openxmlformats.org/officeDocument/2006/relationships/customXml" Target="../ink/ink1808.xml"/><Relationship Id="rId182" Type="http://schemas.openxmlformats.org/officeDocument/2006/relationships/customXml" Target="../ink/ink1829.xml"/><Relationship Id="rId378" Type="http://schemas.openxmlformats.org/officeDocument/2006/relationships/customXml" Target="../ink/ink1928.xml"/><Relationship Id="rId403" Type="http://schemas.openxmlformats.org/officeDocument/2006/relationships/image" Target="../media/image1928.png"/><Relationship Id="rId6" Type="http://schemas.openxmlformats.org/officeDocument/2006/relationships/customXml" Target="../ink/ink1741.xml"/><Relationship Id="rId238" Type="http://schemas.openxmlformats.org/officeDocument/2006/relationships/customXml" Target="../ink/ink1857.xml"/><Relationship Id="rId445" Type="http://schemas.openxmlformats.org/officeDocument/2006/relationships/image" Target="../media/image1949.png"/><Relationship Id="rId291" Type="http://schemas.openxmlformats.org/officeDocument/2006/relationships/image" Target="../media/image1873.png"/><Relationship Id="rId305" Type="http://schemas.openxmlformats.org/officeDocument/2006/relationships/image" Target="../media/image1880.png"/><Relationship Id="rId347" Type="http://schemas.openxmlformats.org/officeDocument/2006/relationships/image" Target="../media/image1901.png"/><Relationship Id="rId44" Type="http://schemas.openxmlformats.org/officeDocument/2006/relationships/customXml" Target="../ink/ink1760.xml"/><Relationship Id="rId86" Type="http://schemas.openxmlformats.org/officeDocument/2006/relationships/customXml" Target="../ink/ink1781.xml"/><Relationship Id="rId151" Type="http://schemas.openxmlformats.org/officeDocument/2006/relationships/image" Target="../media/image1803.png"/><Relationship Id="rId389" Type="http://schemas.openxmlformats.org/officeDocument/2006/relationships/image" Target="../media/image1921.png"/><Relationship Id="rId193" Type="http://schemas.openxmlformats.org/officeDocument/2006/relationships/image" Target="../media/image1824.png"/><Relationship Id="rId207" Type="http://schemas.openxmlformats.org/officeDocument/2006/relationships/image" Target="../media/image1831.png"/><Relationship Id="rId249" Type="http://schemas.openxmlformats.org/officeDocument/2006/relationships/image" Target="../media/image1852.png"/><Relationship Id="rId414" Type="http://schemas.openxmlformats.org/officeDocument/2006/relationships/customXml" Target="../ink/ink1946.xml"/><Relationship Id="rId13" Type="http://schemas.openxmlformats.org/officeDocument/2006/relationships/image" Target="../media/image1735.png"/><Relationship Id="rId109" Type="http://schemas.openxmlformats.org/officeDocument/2006/relationships/image" Target="../media/image1783.png"/><Relationship Id="rId260" Type="http://schemas.openxmlformats.org/officeDocument/2006/relationships/customXml" Target="../ink/ink1868.xml"/><Relationship Id="rId316" Type="http://schemas.openxmlformats.org/officeDocument/2006/relationships/customXml" Target="../ink/ink1896.xml"/><Relationship Id="rId55" Type="http://schemas.openxmlformats.org/officeDocument/2006/relationships/image" Target="../media/image1756.png"/><Relationship Id="rId97" Type="http://schemas.openxmlformats.org/officeDocument/2006/relationships/image" Target="../media/image1777.png"/><Relationship Id="rId120" Type="http://schemas.openxmlformats.org/officeDocument/2006/relationships/customXml" Target="../ink/ink1798.xml"/><Relationship Id="rId358" Type="http://schemas.openxmlformats.org/officeDocument/2006/relationships/customXml" Target="../ink/ink1918.xml"/><Relationship Id="rId162" Type="http://schemas.openxmlformats.org/officeDocument/2006/relationships/customXml" Target="../ink/ink1819.xml"/><Relationship Id="rId218" Type="http://schemas.openxmlformats.org/officeDocument/2006/relationships/customXml" Target="../ink/ink1847.xml"/><Relationship Id="rId425" Type="http://schemas.openxmlformats.org/officeDocument/2006/relationships/image" Target="../media/image1939.png"/><Relationship Id="rId271" Type="http://schemas.openxmlformats.org/officeDocument/2006/relationships/image" Target="../media/image1863.png"/><Relationship Id="rId24" Type="http://schemas.openxmlformats.org/officeDocument/2006/relationships/customXml" Target="../ink/ink1750.xml"/><Relationship Id="rId66" Type="http://schemas.openxmlformats.org/officeDocument/2006/relationships/customXml" Target="../ink/ink1771.xml"/><Relationship Id="rId131" Type="http://schemas.openxmlformats.org/officeDocument/2006/relationships/image" Target="../media/image1794.png"/><Relationship Id="rId327" Type="http://schemas.openxmlformats.org/officeDocument/2006/relationships/image" Target="../media/image1891.png"/><Relationship Id="rId369" Type="http://schemas.openxmlformats.org/officeDocument/2006/relationships/image" Target="../media/image1911.png"/><Relationship Id="rId173" Type="http://schemas.openxmlformats.org/officeDocument/2006/relationships/image" Target="../media/image1814.png"/><Relationship Id="rId229" Type="http://schemas.openxmlformats.org/officeDocument/2006/relationships/image" Target="../media/image1842.png"/><Relationship Id="rId380" Type="http://schemas.openxmlformats.org/officeDocument/2006/relationships/customXml" Target="../ink/ink1929.xml"/><Relationship Id="rId436" Type="http://schemas.openxmlformats.org/officeDocument/2006/relationships/customXml" Target="../ink/ink1957.xml"/><Relationship Id="rId240" Type="http://schemas.openxmlformats.org/officeDocument/2006/relationships/customXml" Target="../ink/ink1858.xml"/><Relationship Id="rId35" Type="http://schemas.openxmlformats.org/officeDocument/2006/relationships/image" Target="../media/image1746.png"/><Relationship Id="rId77" Type="http://schemas.openxmlformats.org/officeDocument/2006/relationships/image" Target="../media/image1767.png"/><Relationship Id="rId100" Type="http://schemas.openxmlformats.org/officeDocument/2006/relationships/customXml" Target="../ink/ink1788.xml"/><Relationship Id="rId282" Type="http://schemas.openxmlformats.org/officeDocument/2006/relationships/customXml" Target="../ink/ink1879.xml"/><Relationship Id="rId338" Type="http://schemas.openxmlformats.org/officeDocument/2006/relationships/customXml" Target="../ink/ink1907.xml"/><Relationship Id="rId8" Type="http://schemas.openxmlformats.org/officeDocument/2006/relationships/customXml" Target="../ink/ink1742.xml"/><Relationship Id="rId142" Type="http://schemas.openxmlformats.org/officeDocument/2006/relationships/customXml" Target="../ink/ink1809.xml"/><Relationship Id="rId184" Type="http://schemas.openxmlformats.org/officeDocument/2006/relationships/customXml" Target="../ink/ink1830.xml"/><Relationship Id="rId391" Type="http://schemas.openxmlformats.org/officeDocument/2006/relationships/image" Target="../media/image1922.png"/><Relationship Id="rId405" Type="http://schemas.openxmlformats.org/officeDocument/2006/relationships/image" Target="../media/image1929.png"/><Relationship Id="rId447" Type="http://schemas.openxmlformats.org/officeDocument/2006/relationships/image" Target="../media/image1950.png"/><Relationship Id="rId251" Type="http://schemas.openxmlformats.org/officeDocument/2006/relationships/image" Target="../media/image1853.png"/><Relationship Id="rId46" Type="http://schemas.openxmlformats.org/officeDocument/2006/relationships/customXml" Target="../ink/ink1761.xml"/><Relationship Id="rId293" Type="http://schemas.openxmlformats.org/officeDocument/2006/relationships/image" Target="../media/image1874.png"/><Relationship Id="rId307" Type="http://schemas.openxmlformats.org/officeDocument/2006/relationships/image" Target="../media/image1881.png"/><Relationship Id="rId349" Type="http://schemas.openxmlformats.org/officeDocument/2006/relationships/image" Target="../media/image1902.png"/><Relationship Id="rId88" Type="http://schemas.openxmlformats.org/officeDocument/2006/relationships/customXml" Target="../ink/ink1782.xml"/><Relationship Id="rId111" Type="http://schemas.openxmlformats.org/officeDocument/2006/relationships/image" Target="../media/image1784.png"/><Relationship Id="rId153" Type="http://schemas.openxmlformats.org/officeDocument/2006/relationships/image" Target="../media/image1804.png"/><Relationship Id="rId195" Type="http://schemas.openxmlformats.org/officeDocument/2006/relationships/image" Target="../media/image1825.png"/><Relationship Id="rId209" Type="http://schemas.openxmlformats.org/officeDocument/2006/relationships/image" Target="../media/image1832.png"/><Relationship Id="rId360" Type="http://schemas.openxmlformats.org/officeDocument/2006/relationships/customXml" Target="../ink/ink1919.xml"/><Relationship Id="rId416" Type="http://schemas.openxmlformats.org/officeDocument/2006/relationships/customXml" Target="../ink/ink1947.xml"/><Relationship Id="rId220" Type="http://schemas.openxmlformats.org/officeDocument/2006/relationships/customXml" Target="../ink/ink1848.xml"/><Relationship Id="rId15" Type="http://schemas.openxmlformats.org/officeDocument/2006/relationships/image" Target="../media/image1736.png"/><Relationship Id="rId57" Type="http://schemas.openxmlformats.org/officeDocument/2006/relationships/image" Target="../media/image1757.png"/><Relationship Id="rId262" Type="http://schemas.openxmlformats.org/officeDocument/2006/relationships/customXml" Target="../ink/ink1869.xml"/><Relationship Id="rId318" Type="http://schemas.openxmlformats.org/officeDocument/2006/relationships/customXml" Target="../ink/ink1897.xml"/><Relationship Id="rId99" Type="http://schemas.openxmlformats.org/officeDocument/2006/relationships/image" Target="../media/image1778.png"/><Relationship Id="rId122" Type="http://schemas.openxmlformats.org/officeDocument/2006/relationships/customXml" Target="../ink/ink1799.xml"/><Relationship Id="rId164" Type="http://schemas.openxmlformats.org/officeDocument/2006/relationships/customXml" Target="../ink/ink1820.xml"/><Relationship Id="rId371" Type="http://schemas.openxmlformats.org/officeDocument/2006/relationships/image" Target="../media/image1912.png"/><Relationship Id="rId427" Type="http://schemas.openxmlformats.org/officeDocument/2006/relationships/image" Target="../media/image1940.png"/><Relationship Id="rId26" Type="http://schemas.openxmlformats.org/officeDocument/2006/relationships/customXml" Target="../ink/ink1751.xml"/><Relationship Id="rId231" Type="http://schemas.openxmlformats.org/officeDocument/2006/relationships/image" Target="../media/image1843.png"/><Relationship Id="rId273" Type="http://schemas.openxmlformats.org/officeDocument/2006/relationships/image" Target="../media/image1864.png"/><Relationship Id="rId329" Type="http://schemas.openxmlformats.org/officeDocument/2006/relationships/image" Target="../media/image1892.png"/><Relationship Id="rId68" Type="http://schemas.openxmlformats.org/officeDocument/2006/relationships/customXml" Target="../ink/ink1772.xml"/><Relationship Id="rId133" Type="http://schemas.openxmlformats.org/officeDocument/2006/relationships/image" Target="../media/image1795.png"/><Relationship Id="rId175" Type="http://schemas.openxmlformats.org/officeDocument/2006/relationships/image" Target="../media/image1815.png"/><Relationship Id="rId340" Type="http://schemas.openxmlformats.org/officeDocument/2006/relationships/customXml" Target="../ink/ink1908.xml"/><Relationship Id="rId200" Type="http://schemas.openxmlformats.org/officeDocument/2006/relationships/customXml" Target="../ink/ink1838.xml"/><Relationship Id="rId382" Type="http://schemas.openxmlformats.org/officeDocument/2006/relationships/customXml" Target="../ink/ink1930.xml"/><Relationship Id="rId438" Type="http://schemas.openxmlformats.org/officeDocument/2006/relationships/customXml" Target="../ink/ink1958.xml"/><Relationship Id="rId242" Type="http://schemas.openxmlformats.org/officeDocument/2006/relationships/customXml" Target="../ink/ink1859.xml"/><Relationship Id="rId284" Type="http://schemas.openxmlformats.org/officeDocument/2006/relationships/customXml" Target="../ink/ink1880.xml"/><Relationship Id="rId37" Type="http://schemas.openxmlformats.org/officeDocument/2006/relationships/image" Target="../media/image1747.png"/><Relationship Id="rId79" Type="http://schemas.openxmlformats.org/officeDocument/2006/relationships/image" Target="../media/image1768.png"/><Relationship Id="rId102" Type="http://schemas.openxmlformats.org/officeDocument/2006/relationships/customXml" Target="../ink/ink1789.xml"/><Relationship Id="rId144" Type="http://schemas.openxmlformats.org/officeDocument/2006/relationships/customXml" Target="../ink/ink1810.xml"/><Relationship Id="rId90" Type="http://schemas.openxmlformats.org/officeDocument/2006/relationships/customXml" Target="../ink/ink1783.xml"/><Relationship Id="rId186" Type="http://schemas.openxmlformats.org/officeDocument/2006/relationships/customXml" Target="../ink/ink1831.xml"/><Relationship Id="rId351" Type="http://schemas.openxmlformats.org/officeDocument/2006/relationships/image" Target="../media/image1903.png"/><Relationship Id="rId393" Type="http://schemas.openxmlformats.org/officeDocument/2006/relationships/image" Target="../media/image1923.png"/><Relationship Id="rId407" Type="http://schemas.openxmlformats.org/officeDocument/2006/relationships/image" Target="../media/image1930.png"/><Relationship Id="rId211" Type="http://schemas.openxmlformats.org/officeDocument/2006/relationships/image" Target="../media/image1833.png"/><Relationship Id="rId253" Type="http://schemas.openxmlformats.org/officeDocument/2006/relationships/image" Target="../media/image1854.png"/><Relationship Id="rId295" Type="http://schemas.openxmlformats.org/officeDocument/2006/relationships/image" Target="../media/image1875.png"/><Relationship Id="rId309" Type="http://schemas.openxmlformats.org/officeDocument/2006/relationships/image" Target="../media/image1882.png"/><Relationship Id="rId48" Type="http://schemas.openxmlformats.org/officeDocument/2006/relationships/customXml" Target="../ink/ink1762.xml"/><Relationship Id="rId113" Type="http://schemas.openxmlformats.org/officeDocument/2006/relationships/image" Target="../media/image1785.png"/><Relationship Id="rId320" Type="http://schemas.openxmlformats.org/officeDocument/2006/relationships/customXml" Target="../ink/ink1898.xml"/><Relationship Id="rId155" Type="http://schemas.openxmlformats.org/officeDocument/2006/relationships/image" Target="../media/image1805.png"/><Relationship Id="rId197" Type="http://schemas.openxmlformats.org/officeDocument/2006/relationships/image" Target="../media/image1826.png"/><Relationship Id="rId362" Type="http://schemas.openxmlformats.org/officeDocument/2006/relationships/customXml" Target="../ink/ink1920.xml"/><Relationship Id="rId418" Type="http://schemas.openxmlformats.org/officeDocument/2006/relationships/customXml" Target="../ink/ink1948.xml"/><Relationship Id="rId222" Type="http://schemas.openxmlformats.org/officeDocument/2006/relationships/customXml" Target="../ink/ink1849.xml"/><Relationship Id="rId264" Type="http://schemas.openxmlformats.org/officeDocument/2006/relationships/customXml" Target="../ink/ink1870.xml"/><Relationship Id="rId17" Type="http://schemas.openxmlformats.org/officeDocument/2006/relationships/image" Target="../media/image1737.png"/><Relationship Id="rId59" Type="http://schemas.openxmlformats.org/officeDocument/2006/relationships/image" Target="../media/image1758.png"/><Relationship Id="rId124" Type="http://schemas.openxmlformats.org/officeDocument/2006/relationships/customXml" Target="../ink/ink1800.xml"/><Relationship Id="rId70" Type="http://schemas.openxmlformats.org/officeDocument/2006/relationships/customXml" Target="../ink/ink1773.xml"/><Relationship Id="rId166" Type="http://schemas.openxmlformats.org/officeDocument/2006/relationships/customXml" Target="../ink/ink1821.xml"/><Relationship Id="rId331" Type="http://schemas.openxmlformats.org/officeDocument/2006/relationships/image" Target="../media/image1893.png"/><Relationship Id="rId373" Type="http://schemas.openxmlformats.org/officeDocument/2006/relationships/image" Target="../media/image1913.png"/><Relationship Id="rId429" Type="http://schemas.openxmlformats.org/officeDocument/2006/relationships/image" Target="../media/image194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44.png"/><Relationship Id="rId440" Type="http://schemas.openxmlformats.org/officeDocument/2006/relationships/customXml" Target="../ink/ink1959.xml"/><Relationship Id="rId28" Type="http://schemas.openxmlformats.org/officeDocument/2006/relationships/customXml" Target="../ink/ink1752.xml"/><Relationship Id="rId275" Type="http://schemas.openxmlformats.org/officeDocument/2006/relationships/image" Target="../media/image1865.png"/><Relationship Id="rId300" Type="http://schemas.openxmlformats.org/officeDocument/2006/relationships/customXml" Target="../ink/ink1888.xml"/><Relationship Id="rId81" Type="http://schemas.openxmlformats.org/officeDocument/2006/relationships/image" Target="../media/image1769.png"/><Relationship Id="rId135" Type="http://schemas.openxmlformats.org/officeDocument/2006/relationships/image" Target="../media/image251.png"/><Relationship Id="rId177" Type="http://schemas.openxmlformats.org/officeDocument/2006/relationships/image" Target="../media/image1816.png"/><Relationship Id="rId342" Type="http://schemas.openxmlformats.org/officeDocument/2006/relationships/customXml" Target="../ink/ink1909.xml"/><Relationship Id="rId384" Type="http://schemas.openxmlformats.org/officeDocument/2006/relationships/customXml" Target="../ink/ink1931.xml"/><Relationship Id="rId202" Type="http://schemas.openxmlformats.org/officeDocument/2006/relationships/customXml" Target="../ink/ink1839.xml"/><Relationship Id="rId244" Type="http://schemas.openxmlformats.org/officeDocument/2006/relationships/customXml" Target="../ink/ink1860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08.png"/><Relationship Id="rId21" Type="http://schemas.openxmlformats.org/officeDocument/2006/relationships/image" Target="../media/image1960.png"/><Relationship Id="rId324" Type="http://schemas.openxmlformats.org/officeDocument/2006/relationships/image" Target="../media/image2110.png"/><Relationship Id="rId531" Type="http://schemas.openxmlformats.org/officeDocument/2006/relationships/customXml" Target="../ink/ink2228.xml"/><Relationship Id="rId170" Type="http://schemas.openxmlformats.org/officeDocument/2006/relationships/image" Target="../media/image2033.png"/><Relationship Id="rId268" Type="http://schemas.openxmlformats.org/officeDocument/2006/relationships/image" Target="../media/image2082.png"/><Relationship Id="rId475" Type="http://schemas.openxmlformats.org/officeDocument/2006/relationships/customXml" Target="../ink/ink2200.xml"/><Relationship Id="rId32" Type="http://schemas.openxmlformats.org/officeDocument/2006/relationships/customXml" Target="../ink/ink1978.xml"/><Relationship Id="rId128" Type="http://schemas.openxmlformats.org/officeDocument/2006/relationships/customXml" Target="../ink/ink2026.xml"/><Relationship Id="rId335" Type="http://schemas.openxmlformats.org/officeDocument/2006/relationships/customXml" Target="../ink/ink2130.xml"/><Relationship Id="rId542" Type="http://schemas.openxmlformats.org/officeDocument/2006/relationships/customXml" Target="../ink/ink2234.xml"/><Relationship Id="rId181" Type="http://schemas.openxmlformats.org/officeDocument/2006/relationships/customXml" Target="../ink/ink2053.xml"/><Relationship Id="rId402" Type="http://schemas.openxmlformats.org/officeDocument/2006/relationships/image" Target="../media/image2149.png"/><Relationship Id="rId279" Type="http://schemas.openxmlformats.org/officeDocument/2006/relationships/customXml" Target="../ink/ink2102.xml"/><Relationship Id="rId486" Type="http://schemas.openxmlformats.org/officeDocument/2006/relationships/image" Target="../media/image2191.png"/><Relationship Id="rId43" Type="http://schemas.openxmlformats.org/officeDocument/2006/relationships/image" Target="../media/image1971.png"/><Relationship Id="rId139" Type="http://schemas.openxmlformats.org/officeDocument/2006/relationships/customXml" Target="../ink/ink2032.xml"/><Relationship Id="rId346" Type="http://schemas.openxmlformats.org/officeDocument/2006/relationships/image" Target="../media/image2121.png"/><Relationship Id="rId553" Type="http://schemas.openxmlformats.org/officeDocument/2006/relationships/image" Target="../media/image2224.png"/><Relationship Id="rId192" Type="http://schemas.openxmlformats.org/officeDocument/2006/relationships/image" Target="../media/image2044.png"/><Relationship Id="rId206" Type="http://schemas.openxmlformats.org/officeDocument/2006/relationships/image" Target="../media/image2051.png"/><Relationship Id="rId413" Type="http://schemas.openxmlformats.org/officeDocument/2006/relationships/customXml" Target="../ink/ink2169.xml"/><Relationship Id="rId497" Type="http://schemas.openxmlformats.org/officeDocument/2006/relationships/customXml" Target="../ink/ink2211.xml"/><Relationship Id="rId357" Type="http://schemas.openxmlformats.org/officeDocument/2006/relationships/customXml" Target="../ink/ink2141.xml"/><Relationship Id="rId54" Type="http://schemas.openxmlformats.org/officeDocument/2006/relationships/customXml" Target="../ink/ink1989.xml"/><Relationship Id="rId217" Type="http://schemas.openxmlformats.org/officeDocument/2006/relationships/customXml" Target="../ink/ink2071.xml"/><Relationship Id="rId564" Type="http://schemas.openxmlformats.org/officeDocument/2006/relationships/customXml" Target="../ink/ink2245.xml"/><Relationship Id="rId424" Type="http://schemas.openxmlformats.org/officeDocument/2006/relationships/image" Target="../media/image2160.png"/><Relationship Id="rId270" Type="http://schemas.openxmlformats.org/officeDocument/2006/relationships/image" Target="../media/image2083.png"/><Relationship Id="rId65" Type="http://schemas.openxmlformats.org/officeDocument/2006/relationships/image" Target="../media/image1982.png"/><Relationship Id="rId130" Type="http://schemas.openxmlformats.org/officeDocument/2006/relationships/customXml" Target="../ink/ink2027.xml"/><Relationship Id="rId368" Type="http://schemas.openxmlformats.org/officeDocument/2006/relationships/image" Target="../media/image2132.png"/><Relationship Id="rId575" Type="http://schemas.openxmlformats.org/officeDocument/2006/relationships/image" Target="../media/image2235.png"/><Relationship Id="rId228" Type="http://schemas.openxmlformats.org/officeDocument/2006/relationships/image" Target="../media/image2062.png"/><Relationship Id="rId435" Type="http://schemas.openxmlformats.org/officeDocument/2006/relationships/customXml" Target="../ink/ink2180.xml"/><Relationship Id="rId281" Type="http://schemas.openxmlformats.org/officeDocument/2006/relationships/customXml" Target="../ink/ink2103.xml"/><Relationship Id="rId502" Type="http://schemas.openxmlformats.org/officeDocument/2006/relationships/image" Target="../media/image2199.png"/><Relationship Id="rId76" Type="http://schemas.openxmlformats.org/officeDocument/2006/relationships/customXml" Target="../ink/ink2000.xml"/><Relationship Id="rId141" Type="http://schemas.openxmlformats.org/officeDocument/2006/relationships/customXml" Target="../ink/ink2033.xml"/><Relationship Id="rId379" Type="http://schemas.openxmlformats.org/officeDocument/2006/relationships/customXml" Target="../ink/ink2152.xml"/><Relationship Id="rId586" Type="http://schemas.openxmlformats.org/officeDocument/2006/relationships/customXml" Target="../ink/ink2256.xml"/><Relationship Id="rId7" Type="http://schemas.openxmlformats.org/officeDocument/2006/relationships/image" Target="../media/image1953.png"/><Relationship Id="rId239" Type="http://schemas.openxmlformats.org/officeDocument/2006/relationships/customXml" Target="../ink/ink2082.xml"/><Relationship Id="rId446" Type="http://schemas.openxmlformats.org/officeDocument/2006/relationships/image" Target="../media/image2171.png"/><Relationship Id="rId292" Type="http://schemas.openxmlformats.org/officeDocument/2006/relationships/image" Target="../media/image2094.png"/><Relationship Id="rId306" Type="http://schemas.openxmlformats.org/officeDocument/2006/relationships/image" Target="../media/image2101.png"/><Relationship Id="rId87" Type="http://schemas.openxmlformats.org/officeDocument/2006/relationships/image" Target="../media/image1993.png"/><Relationship Id="rId513" Type="http://schemas.openxmlformats.org/officeDocument/2006/relationships/customXml" Target="../ink/ink2219.xml"/><Relationship Id="rId597" Type="http://schemas.openxmlformats.org/officeDocument/2006/relationships/image" Target="../media/image2246.png"/><Relationship Id="rId152" Type="http://schemas.openxmlformats.org/officeDocument/2006/relationships/image" Target="../media/image2024.png"/><Relationship Id="rId457" Type="http://schemas.openxmlformats.org/officeDocument/2006/relationships/customXml" Target="../ink/ink2191.xml"/><Relationship Id="rId14" Type="http://schemas.openxmlformats.org/officeDocument/2006/relationships/customXml" Target="../ink/ink1969.xml"/><Relationship Id="rId317" Type="http://schemas.openxmlformats.org/officeDocument/2006/relationships/customXml" Target="../ink/ink2121.xml"/><Relationship Id="rId524" Type="http://schemas.openxmlformats.org/officeDocument/2006/relationships/image" Target="../media/image2210.png"/><Relationship Id="rId98" Type="http://schemas.openxmlformats.org/officeDocument/2006/relationships/customXml" Target="../ink/ink2011.xml"/><Relationship Id="rId163" Type="http://schemas.openxmlformats.org/officeDocument/2006/relationships/customXml" Target="../ink/ink2044.xml"/><Relationship Id="rId370" Type="http://schemas.openxmlformats.org/officeDocument/2006/relationships/image" Target="../media/image2133.png"/><Relationship Id="rId230" Type="http://schemas.openxmlformats.org/officeDocument/2006/relationships/image" Target="../media/image2063.png"/><Relationship Id="rId468" Type="http://schemas.openxmlformats.org/officeDocument/2006/relationships/image" Target="../media/image2182.png"/><Relationship Id="rId25" Type="http://schemas.openxmlformats.org/officeDocument/2006/relationships/image" Target="../media/image1962.png"/><Relationship Id="rId67" Type="http://schemas.openxmlformats.org/officeDocument/2006/relationships/image" Target="../media/image1983.png"/><Relationship Id="rId272" Type="http://schemas.openxmlformats.org/officeDocument/2006/relationships/image" Target="../media/image2084.png"/><Relationship Id="rId328" Type="http://schemas.openxmlformats.org/officeDocument/2006/relationships/image" Target="../media/image2112.png"/><Relationship Id="rId535" Type="http://schemas.openxmlformats.org/officeDocument/2006/relationships/customXml" Target="../ink/ink2230.xml"/><Relationship Id="rId577" Type="http://schemas.openxmlformats.org/officeDocument/2006/relationships/image" Target="../media/image2236.png"/><Relationship Id="rId132" Type="http://schemas.openxmlformats.org/officeDocument/2006/relationships/customXml" Target="../ink/ink2028.xml"/><Relationship Id="rId174" Type="http://schemas.openxmlformats.org/officeDocument/2006/relationships/image" Target="../media/image2035.png"/><Relationship Id="rId381" Type="http://schemas.openxmlformats.org/officeDocument/2006/relationships/customXml" Target="../ink/ink2153.xml"/><Relationship Id="rId602" Type="http://schemas.openxmlformats.org/officeDocument/2006/relationships/customXml" Target="../ink/ink2264.xml"/><Relationship Id="rId241" Type="http://schemas.openxmlformats.org/officeDocument/2006/relationships/customXml" Target="../ink/ink2083.xml"/><Relationship Id="rId437" Type="http://schemas.openxmlformats.org/officeDocument/2006/relationships/customXml" Target="../ink/ink2181.xml"/><Relationship Id="rId479" Type="http://schemas.openxmlformats.org/officeDocument/2006/relationships/customXml" Target="../ink/ink2202.xml"/><Relationship Id="rId36" Type="http://schemas.openxmlformats.org/officeDocument/2006/relationships/customXml" Target="../ink/ink1980.xml"/><Relationship Id="rId283" Type="http://schemas.openxmlformats.org/officeDocument/2006/relationships/customXml" Target="../ink/ink2104.xml"/><Relationship Id="rId339" Type="http://schemas.openxmlformats.org/officeDocument/2006/relationships/customXml" Target="../ink/ink2132.xml"/><Relationship Id="rId490" Type="http://schemas.openxmlformats.org/officeDocument/2006/relationships/image" Target="../media/image2193.png"/><Relationship Id="rId504" Type="http://schemas.openxmlformats.org/officeDocument/2006/relationships/image" Target="../media/image2200.png"/><Relationship Id="rId546" Type="http://schemas.openxmlformats.org/officeDocument/2006/relationships/customXml" Target="../ink/ink2236.xml"/><Relationship Id="rId78" Type="http://schemas.openxmlformats.org/officeDocument/2006/relationships/customXml" Target="../ink/ink2001.xml"/><Relationship Id="rId101" Type="http://schemas.openxmlformats.org/officeDocument/2006/relationships/image" Target="../media/image2000.png"/><Relationship Id="rId143" Type="http://schemas.openxmlformats.org/officeDocument/2006/relationships/customXml" Target="../ink/ink2034.xml"/><Relationship Id="rId185" Type="http://schemas.openxmlformats.org/officeDocument/2006/relationships/customXml" Target="../ink/ink2055.xml"/><Relationship Id="rId350" Type="http://schemas.openxmlformats.org/officeDocument/2006/relationships/image" Target="../media/image2123.png"/><Relationship Id="rId406" Type="http://schemas.openxmlformats.org/officeDocument/2006/relationships/image" Target="../media/image2151.png"/><Relationship Id="rId588" Type="http://schemas.openxmlformats.org/officeDocument/2006/relationships/customXml" Target="../ink/ink2257.xml"/><Relationship Id="rId9" Type="http://schemas.openxmlformats.org/officeDocument/2006/relationships/image" Target="../media/image1954.png"/><Relationship Id="rId210" Type="http://schemas.openxmlformats.org/officeDocument/2006/relationships/image" Target="../media/image2053.png"/><Relationship Id="rId392" Type="http://schemas.openxmlformats.org/officeDocument/2006/relationships/image" Target="../media/image2144.png"/><Relationship Id="rId448" Type="http://schemas.openxmlformats.org/officeDocument/2006/relationships/image" Target="../media/image2172.png"/><Relationship Id="rId252" Type="http://schemas.openxmlformats.org/officeDocument/2006/relationships/image" Target="../media/image2074.png"/><Relationship Id="rId294" Type="http://schemas.openxmlformats.org/officeDocument/2006/relationships/image" Target="../media/image2095.png"/><Relationship Id="rId308" Type="http://schemas.openxmlformats.org/officeDocument/2006/relationships/image" Target="../media/image2102.png"/><Relationship Id="rId515" Type="http://schemas.openxmlformats.org/officeDocument/2006/relationships/customXml" Target="../ink/ink2220.xml"/><Relationship Id="rId47" Type="http://schemas.openxmlformats.org/officeDocument/2006/relationships/image" Target="../media/image1973.png"/><Relationship Id="rId89" Type="http://schemas.openxmlformats.org/officeDocument/2006/relationships/image" Target="../media/image1994.png"/><Relationship Id="rId112" Type="http://schemas.openxmlformats.org/officeDocument/2006/relationships/customXml" Target="../ink/ink2018.xml"/><Relationship Id="rId154" Type="http://schemas.openxmlformats.org/officeDocument/2006/relationships/image" Target="../media/image2025.png"/><Relationship Id="rId361" Type="http://schemas.openxmlformats.org/officeDocument/2006/relationships/customXml" Target="../ink/ink2143.xml"/><Relationship Id="rId557" Type="http://schemas.openxmlformats.org/officeDocument/2006/relationships/image" Target="../media/image2226.png"/><Relationship Id="rId599" Type="http://schemas.openxmlformats.org/officeDocument/2006/relationships/image" Target="../media/image2247.png"/><Relationship Id="rId196" Type="http://schemas.openxmlformats.org/officeDocument/2006/relationships/image" Target="../media/image2046.png"/><Relationship Id="rId417" Type="http://schemas.openxmlformats.org/officeDocument/2006/relationships/customXml" Target="../ink/ink2171.xml"/><Relationship Id="rId459" Type="http://schemas.openxmlformats.org/officeDocument/2006/relationships/customXml" Target="../ink/ink2192.xml"/><Relationship Id="rId16" Type="http://schemas.openxmlformats.org/officeDocument/2006/relationships/customXml" Target="../ink/ink1970.xml"/><Relationship Id="rId221" Type="http://schemas.openxmlformats.org/officeDocument/2006/relationships/customXml" Target="../ink/ink2073.xml"/><Relationship Id="rId263" Type="http://schemas.openxmlformats.org/officeDocument/2006/relationships/customXml" Target="../ink/ink2094.xml"/><Relationship Id="rId319" Type="http://schemas.openxmlformats.org/officeDocument/2006/relationships/customXml" Target="../ink/ink2122.xml"/><Relationship Id="rId470" Type="http://schemas.openxmlformats.org/officeDocument/2006/relationships/image" Target="../media/image2183.png"/><Relationship Id="rId526" Type="http://schemas.openxmlformats.org/officeDocument/2006/relationships/image" Target="../media/image2211.png"/><Relationship Id="rId58" Type="http://schemas.openxmlformats.org/officeDocument/2006/relationships/customXml" Target="../ink/ink1991.xml"/><Relationship Id="rId123" Type="http://schemas.openxmlformats.org/officeDocument/2006/relationships/image" Target="../media/image251.png"/><Relationship Id="rId330" Type="http://schemas.openxmlformats.org/officeDocument/2006/relationships/image" Target="../media/image2113.png"/><Relationship Id="rId568" Type="http://schemas.openxmlformats.org/officeDocument/2006/relationships/customXml" Target="../ink/ink2247.xml"/><Relationship Id="rId165" Type="http://schemas.openxmlformats.org/officeDocument/2006/relationships/customXml" Target="../ink/ink2045.xml"/><Relationship Id="rId372" Type="http://schemas.openxmlformats.org/officeDocument/2006/relationships/image" Target="../media/image2134.png"/><Relationship Id="rId428" Type="http://schemas.openxmlformats.org/officeDocument/2006/relationships/image" Target="../media/image2162.png"/><Relationship Id="rId232" Type="http://schemas.openxmlformats.org/officeDocument/2006/relationships/image" Target="../media/image2064.png"/><Relationship Id="rId274" Type="http://schemas.openxmlformats.org/officeDocument/2006/relationships/image" Target="../media/image2085.png"/><Relationship Id="rId481" Type="http://schemas.openxmlformats.org/officeDocument/2006/relationships/customXml" Target="../ink/ink2203.xml"/><Relationship Id="rId27" Type="http://schemas.openxmlformats.org/officeDocument/2006/relationships/image" Target="../media/image1963.png"/><Relationship Id="rId69" Type="http://schemas.openxmlformats.org/officeDocument/2006/relationships/image" Target="../media/image1984.png"/><Relationship Id="rId134" Type="http://schemas.openxmlformats.org/officeDocument/2006/relationships/customXml" Target="../ink/ink2029.xml"/><Relationship Id="rId537" Type="http://schemas.openxmlformats.org/officeDocument/2006/relationships/customXml" Target="../ink/ink2231.xml"/><Relationship Id="rId579" Type="http://schemas.openxmlformats.org/officeDocument/2006/relationships/image" Target="../media/image2237.png"/><Relationship Id="rId80" Type="http://schemas.openxmlformats.org/officeDocument/2006/relationships/customXml" Target="../ink/ink2002.xml"/><Relationship Id="rId176" Type="http://schemas.openxmlformats.org/officeDocument/2006/relationships/image" Target="../media/image2036.png"/><Relationship Id="rId341" Type="http://schemas.openxmlformats.org/officeDocument/2006/relationships/customXml" Target="../ink/ink2133.xml"/><Relationship Id="rId383" Type="http://schemas.openxmlformats.org/officeDocument/2006/relationships/customXml" Target="../ink/ink2154.xml"/><Relationship Id="rId439" Type="http://schemas.openxmlformats.org/officeDocument/2006/relationships/customXml" Target="../ink/ink2182.xml"/><Relationship Id="rId590" Type="http://schemas.openxmlformats.org/officeDocument/2006/relationships/customXml" Target="../ink/ink2258.xml"/><Relationship Id="rId604" Type="http://schemas.openxmlformats.org/officeDocument/2006/relationships/customXml" Target="../ink/ink2265.xml"/><Relationship Id="rId201" Type="http://schemas.openxmlformats.org/officeDocument/2006/relationships/customXml" Target="../ink/ink2063.xml"/><Relationship Id="rId243" Type="http://schemas.openxmlformats.org/officeDocument/2006/relationships/customXml" Target="../ink/ink2084.xml"/><Relationship Id="rId285" Type="http://schemas.openxmlformats.org/officeDocument/2006/relationships/customXml" Target="../ink/ink2105.xml"/><Relationship Id="rId450" Type="http://schemas.openxmlformats.org/officeDocument/2006/relationships/image" Target="../media/image2173.png"/><Relationship Id="rId506" Type="http://schemas.openxmlformats.org/officeDocument/2006/relationships/image" Target="../media/image2201.png"/><Relationship Id="rId38" Type="http://schemas.openxmlformats.org/officeDocument/2006/relationships/customXml" Target="../ink/ink1981.xml"/><Relationship Id="rId103" Type="http://schemas.openxmlformats.org/officeDocument/2006/relationships/image" Target="../media/image2001.png"/><Relationship Id="rId310" Type="http://schemas.openxmlformats.org/officeDocument/2006/relationships/image" Target="../media/image2103.png"/><Relationship Id="rId492" Type="http://schemas.openxmlformats.org/officeDocument/2006/relationships/image" Target="../media/image2194.png"/><Relationship Id="rId548" Type="http://schemas.openxmlformats.org/officeDocument/2006/relationships/customXml" Target="../ink/ink2237.xml"/><Relationship Id="rId91" Type="http://schemas.openxmlformats.org/officeDocument/2006/relationships/image" Target="../media/image1995.png"/><Relationship Id="rId145" Type="http://schemas.openxmlformats.org/officeDocument/2006/relationships/customXml" Target="../ink/ink2035.xml"/><Relationship Id="rId187" Type="http://schemas.openxmlformats.org/officeDocument/2006/relationships/customXml" Target="../ink/ink2056.xml"/><Relationship Id="rId352" Type="http://schemas.openxmlformats.org/officeDocument/2006/relationships/image" Target="../media/image2124.png"/><Relationship Id="rId394" Type="http://schemas.openxmlformats.org/officeDocument/2006/relationships/image" Target="../media/image2145.png"/><Relationship Id="rId408" Type="http://schemas.openxmlformats.org/officeDocument/2006/relationships/image" Target="../media/image2152.png"/><Relationship Id="rId212" Type="http://schemas.openxmlformats.org/officeDocument/2006/relationships/image" Target="../media/image2054.png"/><Relationship Id="rId254" Type="http://schemas.openxmlformats.org/officeDocument/2006/relationships/image" Target="../media/image2075.png"/><Relationship Id="rId49" Type="http://schemas.openxmlformats.org/officeDocument/2006/relationships/image" Target="../media/image1974.png"/><Relationship Id="rId114" Type="http://schemas.openxmlformats.org/officeDocument/2006/relationships/customXml" Target="../ink/ink2019.xml"/><Relationship Id="rId296" Type="http://schemas.openxmlformats.org/officeDocument/2006/relationships/image" Target="../media/image2096.png"/><Relationship Id="rId461" Type="http://schemas.openxmlformats.org/officeDocument/2006/relationships/customXml" Target="../ink/ink2193.xml"/><Relationship Id="rId517" Type="http://schemas.openxmlformats.org/officeDocument/2006/relationships/customXml" Target="../ink/ink2221.xml"/><Relationship Id="rId559" Type="http://schemas.openxmlformats.org/officeDocument/2006/relationships/image" Target="../media/image2227.png"/><Relationship Id="rId60" Type="http://schemas.openxmlformats.org/officeDocument/2006/relationships/customXml" Target="../ink/ink1992.xml"/><Relationship Id="rId156" Type="http://schemas.openxmlformats.org/officeDocument/2006/relationships/image" Target="../media/image2026.png"/><Relationship Id="rId198" Type="http://schemas.openxmlformats.org/officeDocument/2006/relationships/image" Target="../media/image2047.png"/><Relationship Id="rId321" Type="http://schemas.openxmlformats.org/officeDocument/2006/relationships/customXml" Target="../ink/ink2123.xml"/><Relationship Id="rId363" Type="http://schemas.openxmlformats.org/officeDocument/2006/relationships/customXml" Target="../ink/ink2144.xml"/><Relationship Id="rId419" Type="http://schemas.openxmlformats.org/officeDocument/2006/relationships/customXml" Target="../ink/ink2172.xml"/><Relationship Id="rId570" Type="http://schemas.openxmlformats.org/officeDocument/2006/relationships/customXml" Target="../ink/ink2248.xml"/><Relationship Id="rId223" Type="http://schemas.openxmlformats.org/officeDocument/2006/relationships/customXml" Target="../ink/ink2074.xml"/><Relationship Id="rId430" Type="http://schemas.openxmlformats.org/officeDocument/2006/relationships/image" Target="../media/image2163.png"/><Relationship Id="rId18" Type="http://schemas.openxmlformats.org/officeDocument/2006/relationships/customXml" Target="../ink/ink1971.xml"/><Relationship Id="rId265" Type="http://schemas.openxmlformats.org/officeDocument/2006/relationships/customXml" Target="../ink/ink2095.xml"/><Relationship Id="rId472" Type="http://schemas.openxmlformats.org/officeDocument/2006/relationships/image" Target="../media/image2184.png"/><Relationship Id="rId528" Type="http://schemas.openxmlformats.org/officeDocument/2006/relationships/image" Target="../media/image2212.png"/><Relationship Id="rId125" Type="http://schemas.openxmlformats.org/officeDocument/2006/relationships/image" Target="../media/image2011.png"/><Relationship Id="rId167" Type="http://schemas.openxmlformats.org/officeDocument/2006/relationships/customXml" Target="../ink/ink2046.xml"/><Relationship Id="rId332" Type="http://schemas.openxmlformats.org/officeDocument/2006/relationships/image" Target="../media/image2114.png"/><Relationship Id="rId374" Type="http://schemas.openxmlformats.org/officeDocument/2006/relationships/image" Target="../media/image2135.png"/><Relationship Id="rId581" Type="http://schemas.openxmlformats.org/officeDocument/2006/relationships/image" Target="../media/image2238.png"/><Relationship Id="rId71" Type="http://schemas.openxmlformats.org/officeDocument/2006/relationships/image" Target="../media/image1985.png"/><Relationship Id="rId234" Type="http://schemas.openxmlformats.org/officeDocument/2006/relationships/image" Target="../media/image2065.png"/><Relationship Id="rId2" Type="http://schemas.openxmlformats.org/officeDocument/2006/relationships/customXml" Target="../ink/ink1963.xml"/><Relationship Id="rId29" Type="http://schemas.openxmlformats.org/officeDocument/2006/relationships/image" Target="../media/image1964.png"/><Relationship Id="rId276" Type="http://schemas.openxmlformats.org/officeDocument/2006/relationships/image" Target="../media/image2086.png"/><Relationship Id="rId441" Type="http://schemas.openxmlformats.org/officeDocument/2006/relationships/customXml" Target="../ink/ink2183.xml"/><Relationship Id="rId483" Type="http://schemas.openxmlformats.org/officeDocument/2006/relationships/customXml" Target="../ink/ink2204.xml"/><Relationship Id="rId539" Type="http://schemas.openxmlformats.org/officeDocument/2006/relationships/customXml" Target="../ink/ink2232.xml"/><Relationship Id="rId40" Type="http://schemas.openxmlformats.org/officeDocument/2006/relationships/customXml" Target="../ink/ink1982.xml"/><Relationship Id="rId136" Type="http://schemas.openxmlformats.org/officeDocument/2006/relationships/customXml" Target="../ink/ink2030.xml"/><Relationship Id="rId178" Type="http://schemas.openxmlformats.org/officeDocument/2006/relationships/image" Target="../media/image2037.png"/><Relationship Id="rId301" Type="http://schemas.openxmlformats.org/officeDocument/2006/relationships/customXml" Target="../ink/ink2113.xml"/><Relationship Id="rId343" Type="http://schemas.openxmlformats.org/officeDocument/2006/relationships/customXml" Target="../ink/ink2134.xml"/><Relationship Id="rId550" Type="http://schemas.openxmlformats.org/officeDocument/2006/relationships/customXml" Target="../ink/ink2238.xml"/><Relationship Id="rId82" Type="http://schemas.openxmlformats.org/officeDocument/2006/relationships/customXml" Target="../ink/ink2003.xml"/><Relationship Id="rId203" Type="http://schemas.openxmlformats.org/officeDocument/2006/relationships/customXml" Target="../ink/ink2064.xml"/><Relationship Id="rId385" Type="http://schemas.openxmlformats.org/officeDocument/2006/relationships/customXml" Target="../ink/ink2155.xml"/><Relationship Id="rId592" Type="http://schemas.openxmlformats.org/officeDocument/2006/relationships/customXml" Target="../ink/ink2259.xml"/><Relationship Id="rId606" Type="http://schemas.openxmlformats.org/officeDocument/2006/relationships/customXml" Target="../ink/ink2266.xml"/><Relationship Id="rId245" Type="http://schemas.openxmlformats.org/officeDocument/2006/relationships/customXml" Target="../ink/ink2085.xml"/><Relationship Id="rId287" Type="http://schemas.openxmlformats.org/officeDocument/2006/relationships/customXml" Target="../ink/ink2106.xml"/><Relationship Id="rId410" Type="http://schemas.openxmlformats.org/officeDocument/2006/relationships/image" Target="../media/image2153.png"/><Relationship Id="rId452" Type="http://schemas.openxmlformats.org/officeDocument/2006/relationships/image" Target="../media/image2174.png"/><Relationship Id="rId494" Type="http://schemas.openxmlformats.org/officeDocument/2006/relationships/image" Target="../media/image2195.png"/><Relationship Id="rId508" Type="http://schemas.openxmlformats.org/officeDocument/2006/relationships/image" Target="../media/image2202.png"/><Relationship Id="rId105" Type="http://schemas.openxmlformats.org/officeDocument/2006/relationships/image" Target="../media/image2002.png"/><Relationship Id="rId147" Type="http://schemas.openxmlformats.org/officeDocument/2006/relationships/customXml" Target="../ink/ink2036.xml"/><Relationship Id="rId312" Type="http://schemas.openxmlformats.org/officeDocument/2006/relationships/image" Target="../media/image2104.png"/><Relationship Id="rId354" Type="http://schemas.openxmlformats.org/officeDocument/2006/relationships/image" Target="../media/image2125.png"/><Relationship Id="rId51" Type="http://schemas.openxmlformats.org/officeDocument/2006/relationships/image" Target="../media/image1975.png"/><Relationship Id="rId93" Type="http://schemas.openxmlformats.org/officeDocument/2006/relationships/image" Target="../media/image1996.png"/><Relationship Id="rId189" Type="http://schemas.openxmlformats.org/officeDocument/2006/relationships/customXml" Target="../ink/ink2057.xml"/><Relationship Id="rId396" Type="http://schemas.openxmlformats.org/officeDocument/2006/relationships/image" Target="../media/image2146.png"/><Relationship Id="rId561" Type="http://schemas.openxmlformats.org/officeDocument/2006/relationships/image" Target="../media/image2228.png"/><Relationship Id="rId214" Type="http://schemas.openxmlformats.org/officeDocument/2006/relationships/image" Target="../media/image2055.png"/><Relationship Id="rId256" Type="http://schemas.openxmlformats.org/officeDocument/2006/relationships/image" Target="../media/image2076.png"/><Relationship Id="rId298" Type="http://schemas.openxmlformats.org/officeDocument/2006/relationships/image" Target="../media/image2097.png"/><Relationship Id="rId421" Type="http://schemas.openxmlformats.org/officeDocument/2006/relationships/customXml" Target="../ink/ink2173.xml"/><Relationship Id="rId463" Type="http://schemas.openxmlformats.org/officeDocument/2006/relationships/customXml" Target="../ink/ink2194.xml"/><Relationship Id="rId519" Type="http://schemas.openxmlformats.org/officeDocument/2006/relationships/customXml" Target="../ink/ink2222.xml"/><Relationship Id="rId116" Type="http://schemas.openxmlformats.org/officeDocument/2006/relationships/customXml" Target="../ink/ink2020.xml"/><Relationship Id="rId158" Type="http://schemas.openxmlformats.org/officeDocument/2006/relationships/image" Target="../media/image2027.png"/><Relationship Id="rId323" Type="http://schemas.openxmlformats.org/officeDocument/2006/relationships/customXml" Target="../ink/ink2124.xml"/><Relationship Id="rId530" Type="http://schemas.openxmlformats.org/officeDocument/2006/relationships/image" Target="../media/image2213.png"/><Relationship Id="rId20" Type="http://schemas.openxmlformats.org/officeDocument/2006/relationships/customXml" Target="../ink/ink1972.xml"/><Relationship Id="rId62" Type="http://schemas.openxmlformats.org/officeDocument/2006/relationships/customXml" Target="../ink/ink1993.xml"/><Relationship Id="rId365" Type="http://schemas.openxmlformats.org/officeDocument/2006/relationships/customXml" Target="../ink/ink2145.xml"/><Relationship Id="rId572" Type="http://schemas.openxmlformats.org/officeDocument/2006/relationships/customXml" Target="../ink/ink2249.xml"/><Relationship Id="rId225" Type="http://schemas.openxmlformats.org/officeDocument/2006/relationships/customXml" Target="../ink/ink2075.xml"/><Relationship Id="rId267" Type="http://schemas.openxmlformats.org/officeDocument/2006/relationships/customXml" Target="../ink/ink2096.xml"/><Relationship Id="rId432" Type="http://schemas.openxmlformats.org/officeDocument/2006/relationships/image" Target="../media/image2164.png"/><Relationship Id="rId474" Type="http://schemas.openxmlformats.org/officeDocument/2006/relationships/image" Target="../media/image2185.png"/><Relationship Id="rId127" Type="http://schemas.openxmlformats.org/officeDocument/2006/relationships/image" Target="../media/image2012.png"/><Relationship Id="rId31" Type="http://schemas.openxmlformats.org/officeDocument/2006/relationships/image" Target="../media/image1965.png"/><Relationship Id="rId73" Type="http://schemas.openxmlformats.org/officeDocument/2006/relationships/image" Target="../media/image1986.png"/><Relationship Id="rId169" Type="http://schemas.openxmlformats.org/officeDocument/2006/relationships/customXml" Target="../ink/ink2047.xml"/><Relationship Id="rId334" Type="http://schemas.openxmlformats.org/officeDocument/2006/relationships/image" Target="../media/image2115.png"/><Relationship Id="rId376" Type="http://schemas.openxmlformats.org/officeDocument/2006/relationships/image" Target="../media/image2136.png"/><Relationship Id="rId541" Type="http://schemas.openxmlformats.org/officeDocument/2006/relationships/image" Target="../media/image2218.png"/><Relationship Id="rId583" Type="http://schemas.openxmlformats.org/officeDocument/2006/relationships/image" Target="../media/image2239.png"/><Relationship Id="rId4" Type="http://schemas.openxmlformats.org/officeDocument/2006/relationships/customXml" Target="../ink/ink1964.xml"/><Relationship Id="rId180" Type="http://schemas.openxmlformats.org/officeDocument/2006/relationships/image" Target="../media/image2038.png"/><Relationship Id="rId236" Type="http://schemas.openxmlformats.org/officeDocument/2006/relationships/image" Target="../media/image2066.png"/><Relationship Id="rId278" Type="http://schemas.openxmlformats.org/officeDocument/2006/relationships/image" Target="../media/image2087.png"/><Relationship Id="rId401" Type="http://schemas.openxmlformats.org/officeDocument/2006/relationships/customXml" Target="../ink/ink2163.xml"/><Relationship Id="rId443" Type="http://schemas.openxmlformats.org/officeDocument/2006/relationships/customXml" Target="../ink/ink2184.xml"/><Relationship Id="rId303" Type="http://schemas.openxmlformats.org/officeDocument/2006/relationships/customXml" Target="../ink/ink2114.xml"/><Relationship Id="rId485" Type="http://schemas.openxmlformats.org/officeDocument/2006/relationships/customXml" Target="../ink/ink2205.xml"/><Relationship Id="rId42" Type="http://schemas.openxmlformats.org/officeDocument/2006/relationships/customXml" Target="../ink/ink1983.xml"/><Relationship Id="rId84" Type="http://schemas.openxmlformats.org/officeDocument/2006/relationships/customXml" Target="../ink/ink2004.xml"/><Relationship Id="rId138" Type="http://schemas.openxmlformats.org/officeDocument/2006/relationships/image" Target="../media/image2017.png"/><Relationship Id="rId345" Type="http://schemas.openxmlformats.org/officeDocument/2006/relationships/customXml" Target="../ink/ink2135.xml"/><Relationship Id="rId387" Type="http://schemas.openxmlformats.org/officeDocument/2006/relationships/customXml" Target="../ink/ink2156.xml"/><Relationship Id="rId510" Type="http://schemas.openxmlformats.org/officeDocument/2006/relationships/image" Target="../media/image2203.png"/><Relationship Id="rId552" Type="http://schemas.openxmlformats.org/officeDocument/2006/relationships/customXml" Target="../ink/ink2239.xml"/><Relationship Id="rId594" Type="http://schemas.openxmlformats.org/officeDocument/2006/relationships/customXml" Target="../ink/ink2260.xml"/><Relationship Id="rId608" Type="http://schemas.openxmlformats.org/officeDocument/2006/relationships/customXml" Target="../ink/ink2267.xml"/><Relationship Id="rId191" Type="http://schemas.openxmlformats.org/officeDocument/2006/relationships/customXml" Target="../ink/ink2058.xml"/><Relationship Id="rId205" Type="http://schemas.openxmlformats.org/officeDocument/2006/relationships/customXml" Target="../ink/ink2065.xml"/><Relationship Id="rId247" Type="http://schemas.openxmlformats.org/officeDocument/2006/relationships/customXml" Target="../ink/ink2086.xml"/><Relationship Id="rId412" Type="http://schemas.openxmlformats.org/officeDocument/2006/relationships/image" Target="../media/image2154.png"/><Relationship Id="rId107" Type="http://schemas.openxmlformats.org/officeDocument/2006/relationships/image" Target="../media/image2003.png"/><Relationship Id="rId289" Type="http://schemas.openxmlformats.org/officeDocument/2006/relationships/customXml" Target="../ink/ink2107.xml"/><Relationship Id="rId454" Type="http://schemas.openxmlformats.org/officeDocument/2006/relationships/image" Target="../media/image2175.png"/><Relationship Id="rId496" Type="http://schemas.openxmlformats.org/officeDocument/2006/relationships/image" Target="../media/image2196.png"/><Relationship Id="rId11" Type="http://schemas.openxmlformats.org/officeDocument/2006/relationships/image" Target="../media/image1955.png"/><Relationship Id="rId53" Type="http://schemas.openxmlformats.org/officeDocument/2006/relationships/image" Target="../media/image1976.png"/><Relationship Id="rId149" Type="http://schemas.openxmlformats.org/officeDocument/2006/relationships/customXml" Target="../ink/ink2037.xml"/><Relationship Id="rId314" Type="http://schemas.openxmlformats.org/officeDocument/2006/relationships/image" Target="../media/image2105.png"/><Relationship Id="rId356" Type="http://schemas.openxmlformats.org/officeDocument/2006/relationships/image" Target="../media/image2126.png"/><Relationship Id="rId398" Type="http://schemas.openxmlformats.org/officeDocument/2006/relationships/image" Target="../media/image2147.png"/><Relationship Id="rId521" Type="http://schemas.openxmlformats.org/officeDocument/2006/relationships/customXml" Target="../ink/ink2223.xml"/><Relationship Id="rId563" Type="http://schemas.openxmlformats.org/officeDocument/2006/relationships/image" Target="../media/image2229.png"/><Relationship Id="rId95" Type="http://schemas.openxmlformats.org/officeDocument/2006/relationships/image" Target="../media/image1997.png"/><Relationship Id="rId160" Type="http://schemas.openxmlformats.org/officeDocument/2006/relationships/image" Target="../media/image2028.png"/><Relationship Id="rId216" Type="http://schemas.openxmlformats.org/officeDocument/2006/relationships/image" Target="../media/image2056.png"/><Relationship Id="rId423" Type="http://schemas.openxmlformats.org/officeDocument/2006/relationships/customXml" Target="../ink/ink2174.xml"/><Relationship Id="rId258" Type="http://schemas.openxmlformats.org/officeDocument/2006/relationships/image" Target="../media/image2077.png"/><Relationship Id="rId465" Type="http://schemas.openxmlformats.org/officeDocument/2006/relationships/customXml" Target="../ink/ink2195.xml"/><Relationship Id="rId22" Type="http://schemas.openxmlformats.org/officeDocument/2006/relationships/customXml" Target="../ink/ink1973.xml"/><Relationship Id="rId64" Type="http://schemas.openxmlformats.org/officeDocument/2006/relationships/customXml" Target="../ink/ink1994.xml"/><Relationship Id="rId118" Type="http://schemas.openxmlformats.org/officeDocument/2006/relationships/customXml" Target="../ink/ink2021.xml"/><Relationship Id="rId325" Type="http://schemas.openxmlformats.org/officeDocument/2006/relationships/customXml" Target="../ink/ink2125.xml"/><Relationship Id="rId367" Type="http://schemas.openxmlformats.org/officeDocument/2006/relationships/customXml" Target="../ink/ink2146.xml"/><Relationship Id="rId532" Type="http://schemas.openxmlformats.org/officeDocument/2006/relationships/image" Target="../media/image2214.png"/><Relationship Id="rId574" Type="http://schemas.openxmlformats.org/officeDocument/2006/relationships/customXml" Target="../ink/ink2250.xml"/><Relationship Id="rId171" Type="http://schemas.openxmlformats.org/officeDocument/2006/relationships/customXml" Target="../ink/ink2048.xml"/><Relationship Id="rId227" Type="http://schemas.openxmlformats.org/officeDocument/2006/relationships/customXml" Target="../ink/ink2076.xml"/><Relationship Id="rId269" Type="http://schemas.openxmlformats.org/officeDocument/2006/relationships/customXml" Target="../ink/ink2097.xml"/><Relationship Id="rId434" Type="http://schemas.openxmlformats.org/officeDocument/2006/relationships/image" Target="../media/image2165.png"/><Relationship Id="rId476" Type="http://schemas.openxmlformats.org/officeDocument/2006/relationships/image" Target="../media/image2186.png"/><Relationship Id="rId33" Type="http://schemas.openxmlformats.org/officeDocument/2006/relationships/image" Target="../media/image1966.png"/><Relationship Id="rId129" Type="http://schemas.openxmlformats.org/officeDocument/2006/relationships/image" Target="../media/image2013.png"/><Relationship Id="rId280" Type="http://schemas.openxmlformats.org/officeDocument/2006/relationships/image" Target="../media/image2088.png"/><Relationship Id="rId336" Type="http://schemas.openxmlformats.org/officeDocument/2006/relationships/image" Target="../media/image2116.png"/><Relationship Id="rId501" Type="http://schemas.openxmlformats.org/officeDocument/2006/relationships/customXml" Target="../ink/ink2213.xml"/><Relationship Id="rId543" Type="http://schemas.openxmlformats.org/officeDocument/2006/relationships/image" Target="../media/image2219.png"/><Relationship Id="rId75" Type="http://schemas.openxmlformats.org/officeDocument/2006/relationships/image" Target="../media/image1987.png"/><Relationship Id="rId140" Type="http://schemas.openxmlformats.org/officeDocument/2006/relationships/image" Target="../media/image2018.png"/><Relationship Id="rId182" Type="http://schemas.openxmlformats.org/officeDocument/2006/relationships/image" Target="../media/image2039.png"/><Relationship Id="rId378" Type="http://schemas.openxmlformats.org/officeDocument/2006/relationships/image" Target="../media/image2137.png"/><Relationship Id="rId403" Type="http://schemas.openxmlformats.org/officeDocument/2006/relationships/customXml" Target="../ink/ink2164.xml"/><Relationship Id="rId585" Type="http://schemas.openxmlformats.org/officeDocument/2006/relationships/image" Target="../media/image2240.png"/><Relationship Id="rId6" Type="http://schemas.openxmlformats.org/officeDocument/2006/relationships/customXml" Target="../ink/ink1965.xml"/><Relationship Id="rId238" Type="http://schemas.openxmlformats.org/officeDocument/2006/relationships/image" Target="../media/image2067.png"/><Relationship Id="rId445" Type="http://schemas.openxmlformats.org/officeDocument/2006/relationships/customXml" Target="../ink/ink2185.xml"/><Relationship Id="rId487" Type="http://schemas.openxmlformats.org/officeDocument/2006/relationships/customXml" Target="../ink/ink2206.xml"/><Relationship Id="rId610" Type="http://schemas.openxmlformats.org/officeDocument/2006/relationships/customXml" Target="../ink/ink2268.xml"/><Relationship Id="rId291" Type="http://schemas.openxmlformats.org/officeDocument/2006/relationships/customXml" Target="../ink/ink2108.xml"/><Relationship Id="rId305" Type="http://schemas.openxmlformats.org/officeDocument/2006/relationships/customXml" Target="../ink/ink2115.xml"/><Relationship Id="rId347" Type="http://schemas.openxmlformats.org/officeDocument/2006/relationships/customXml" Target="../ink/ink2136.xml"/><Relationship Id="rId512" Type="http://schemas.openxmlformats.org/officeDocument/2006/relationships/image" Target="../media/image2204.png"/><Relationship Id="rId44" Type="http://schemas.openxmlformats.org/officeDocument/2006/relationships/customXml" Target="../ink/ink1984.xml"/><Relationship Id="rId86" Type="http://schemas.openxmlformats.org/officeDocument/2006/relationships/customXml" Target="../ink/ink2005.xml"/><Relationship Id="rId151" Type="http://schemas.openxmlformats.org/officeDocument/2006/relationships/customXml" Target="../ink/ink2038.xml"/><Relationship Id="rId389" Type="http://schemas.openxmlformats.org/officeDocument/2006/relationships/customXml" Target="../ink/ink2157.xml"/><Relationship Id="rId554" Type="http://schemas.openxmlformats.org/officeDocument/2006/relationships/customXml" Target="../ink/ink2240.xml"/><Relationship Id="rId596" Type="http://schemas.openxmlformats.org/officeDocument/2006/relationships/customXml" Target="../ink/ink2261.xml"/><Relationship Id="rId193" Type="http://schemas.openxmlformats.org/officeDocument/2006/relationships/customXml" Target="../ink/ink2059.xml"/><Relationship Id="rId207" Type="http://schemas.openxmlformats.org/officeDocument/2006/relationships/customXml" Target="../ink/ink2066.xml"/><Relationship Id="rId249" Type="http://schemas.openxmlformats.org/officeDocument/2006/relationships/customXml" Target="../ink/ink2087.xml"/><Relationship Id="rId414" Type="http://schemas.openxmlformats.org/officeDocument/2006/relationships/image" Target="../media/image2155.png"/><Relationship Id="rId456" Type="http://schemas.openxmlformats.org/officeDocument/2006/relationships/image" Target="../media/image2176.png"/><Relationship Id="rId498" Type="http://schemas.openxmlformats.org/officeDocument/2006/relationships/image" Target="../media/image2197.png"/><Relationship Id="rId13" Type="http://schemas.openxmlformats.org/officeDocument/2006/relationships/image" Target="../media/image1956.png"/><Relationship Id="rId109" Type="http://schemas.openxmlformats.org/officeDocument/2006/relationships/image" Target="../media/image2004.png"/><Relationship Id="rId260" Type="http://schemas.openxmlformats.org/officeDocument/2006/relationships/image" Target="../media/image2078.png"/><Relationship Id="rId316" Type="http://schemas.openxmlformats.org/officeDocument/2006/relationships/image" Target="../media/image2106.png"/><Relationship Id="rId523" Type="http://schemas.openxmlformats.org/officeDocument/2006/relationships/customXml" Target="../ink/ink2224.xml"/><Relationship Id="rId55" Type="http://schemas.openxmlformats.org/officeDocument/2006/relationships/image" Target="../media/image1977.png"/><Relationship Id="rId97" Type="http://schemas.openxmlformats.org/officeDocument/2006/relationships/image" Target="../media/image1998.png"/><Relationship Id="rId120" Type="http://schemas.openxmlformats.org/officeDocument/2006/relationships/customXml" Target="../ink/ink2022.xml"/><Relationship Id="rId358" Type="http://schemas.openxmlformats.org/officeDocument/2006/relationships/image" Target="../media/image2127.png"/><Relationship Id="rId565" Type="http://schemas.openxmlformats.org/officeDocument/2006/relationships/image" Target="../media/image2230.png"/><Relationship Id="rId162" Type="http://schemas.openxmlformats.org/officeDocument/2006/relationships/image" Target="../media/image2029.png"/><Relationship Id="rId218" Type="http://schemas.openxmlformats.org/officeDocument/2006/relationships/image" Target="../media/image2057.png"/><Relationship Id="rId425" Type="http://schemas.openxmlformats.org/officeDocument/2006/relationships/customXml" Target="../ink/ink2175.xml"/><Relationship Id="rId467" Type="http://schemas.openxmlformats.org/officeDocument/2006/relationships/customXml" Target="../ink/ink2196.xml"/><Relationship Id="rId271" Type="http://schemas.openxmlformats.org/officeDocument/2006/relationships/customXml" Target="../ink/ink2098.xml"/><Relationship Id="rId24" Type="http://schemas.openxmlformats.org/officeDocument/2006/relationships/customXml" Target="../ink/ink1974.xml"/><Relationship Id="rId66" Type="http://schemas.openxmlformats.org/officeDocument/2006/relationships/customXml" Target="../ink/ink1995.xml"/><Relationship Id="rId131" Type="http://schemas.openxmlformats.org/officeDocument/2006/relationships/image" Target="../media/image2014.png"/><Relationship Id="rId327" Type="http://schemas.openxmlformats.org/officeDocument/2006/relationships/customXml" Target="../ink/ink2126.xml"/><Relationship Id="rId369" Type="http://schemas.openxmlformats.org/officeDocument/2006/relationships/customXml" Target="../ink/ink2147.xml"/><Relationship Id="rId534" Type="http://schemas.openxmlformats.org/officeDocument/2006/relationships/image" Target="../media/image2215.png"/><Relationship Id="rId576" Type="http://schemas.openxmlformats.org/officeDocument/2006/relationships/customXml" Target="../ink/ink2251.xml"/><Relationship Id="rId173" Type="http://schemas.openxmlformats.org/officeDocument/2006/relationships/customXml" Target="../ink/ink2049.xml"/><Relationship Id="rId229" Type="http://schemas.openxmlformats.org/officeDocument/2006/relationships/customXml" Target="../ink/ink2077.xml"/><Relationship Id="rId380" Type="http://schemas.openxmlformats.org/officeDocument/2006/relationships/image" Target="../media/image2138.png"/><Relationship Id="rId436" Type="http://schemas.openxmlformats.org/officeDocument/2006/relationships/image" Target="../media/image2166.png"/><Relationship Id="rId601" Type="http://schemas.openxmlformats.org/officeDocument/2006/relationships/image" Target="../media/image2248.png"/><Relationship Id="rId240" Type="http://schemas.openxmlformats.org/officeDocument/2006/relationships/image" Target="../media/image2068.png"/><Relationship Id="rId478" Type="http://schemas.openxmlformats.org/officeDocument/2006/relationships/image" Target="../media/image2187.png"/><Relationship Id="rId35" Type="http://schemas.openxmlformats.org/officeDocument/2006/relationships/image" Target="../media/image1967.png"/><Relationship Id="rId77" Type="http://schemas.openxmlformats.org/officeDocument/2006/relationships/image" Target="../media/image1988.png"/><Relationship Id="rId100" Type="http://schemas.openxmlformats.org/officeDocument/2006/relationships/customXml" Target="../ink/ink2012.xml"/><Relationship Id="rId282" Type="http://schemas.openxmlformats.org/officeDocument/2006/relationships/image" Target="../media/image2089.png"/><Relationship Id="rId338" Type="http://schemas.openxmlformats.org/officeDocument/2006/relationships/image" Target="../media/image2117.png"/><Relationship Id="rId503" Type="http://schemas.openxmlformats.org/officeDocument/2006/relationships/customXml" Target="../ink/ink2214.xml"/><Relationship Id="rId545" Type="http://schemas.openxmlformats.org/officeDocument/2006/relationships/image" Target="../media/image2220.png"/><Relationship Id="rId587" Type="http://schemas.openxmlformats.org/officeDocument/2006/relationships/image" Target="../media/image2241.png"/><Relationship Id="rId8" Type="http://schemas.openxmlformats.org/officeDocument/2006/relationships/customXml" Target="../ink/ink1966.xml"/><Relationship Id="rId142" Type="http://schemas.openxmlformats.org/officeDocument/2006/relationships/image" Target="../media/image2019.png"/><Relationship Id="rId184" Type="http://schemas.openxmlformats.org/officeDocument/2006/relationships/image" Target="../media/image2040.png"/><Relationship Id="rId391" Type="http://schemas.openxmlformats.org/officeDocument/2006/relationships/customXml" Target="../ink/ink2158.xml"/><Relationship Id="rId405" Type="http://schemas.openxmlformats.org/officeDocument/2006/relationships/customXml" Target="../ink/ink2165.xml"/><Relationship Id="rId447" Type="http://schemas.openxmlformats.org/officeDocument/2006/relationships/customXml" Target="../ink/ink2186.xml"/><Relationship Id="rId251" Type="http://schemas.openxmlformats.org/officeDocument/2006/relationships/customXml" Target="../ink/ink2088.xml"/><Relationship Id="rId489" Type="http://schemas.openxmlformats.org/officeDocument/2006/relationships/customXml" Target="../ink/ink2207.xml"/><Relationship Id="rId46" Type="http://schemas.openxmlformats.org/officeDocument/2006/relationships/customXml" Target="../ink/ink1985.xml"/><Relationship Id="rId293" Type="http://schemas.openxmlformats.org/officeDocument/2006/relationships/customXml" Target="../ink/ink2109.xml"/><Relationship Id="rId307" Type="http://schemas.openxmlformats.org/officeDocument/2006/relationships/customXml" Target="../ink/ink2116.xml"/><Relationship Id="rId349" Type="http://schemas.openxmlformats.org/officeDocument/2006/relationships/customXml" Target="../ink/ink2137.xml"/><Relationship Id="rId514" Type="http://schemas.openxmlformats.org/officeDocument/2006/relationships/image" Target="../media/image2205.png"/><Relationship Id="rId556" Type="http://schemas.openxmlformats.org/officeDocument/2006/relationships/customXml" Target="../ink/ink2241.xml"/><Relationship Id="rId88" Type="http://schemas.openxmlformats.org/officeDocument/2006/relationships/customXml" Target="../ink/ink2006.xml"/><Relationship Id="rId111" Type="http://schemas.openxmlformats.org/officeDocument/2006/relationships/image" Target="../media/image2005.png"/><Relationship Id="rId153" Type="http://schemas.openxmlformats.org/officeDocument/2006/relationships/customXml" Target="../ink/ink2039.xml"/><Relationship Id="rId195" Type="http://schemas.openxmlformats.org/officeDocument/2006/relationships/customXml" Target="../ink/ink2060.xml"/><Relationship Id="rId209" Type="http://schemas.openxmlformats.org/officeDocument/2006/relationships/customXml" Target="../ink/ink2067.xml"/><Relationship Id="rId360" Type="http://schemas.openxmlformats.org/officeDocument/2006/relationships/image" Target="../media/image2128.png"/><Relationship Id="rId416" Type="http://schemas.openxmlformats.org/officeDocument/2006/relationships/image" Target="../media/image2156.png"/><Relationship Id="rId598" Type="http://schemas.openxmlformats.org/officeDocument/2006/relationships/customXml" Target="../ink/ink2262.xml"/><Relationship Id="rId220" Type="http://schemas.openxmlformats.org/officeDocument/2006/relationships/image" Target="../media/image2058.png"/><Relationship Id="rId458" Type="http://schemas.openxmlformats.org/officeDocument/2006/relationships/image" Target="../media/image2177.png"/><Relationship Id="rId15" Type="http://schemas.openxmlformats.org/officeDocument/2006/relationships/image" Target="../media/image1957.png"/><Relationship Id="rId57" Type="http://schemas.openxmlformats.org/officeDocument/2006/relationships/image" Target="../media/image1978.png"/><Relationship Id="rId262" Type="http://schemas.openxmlformats.org/officeDocument/2006/relationships/image" Target="../media/image2079.png"/><Relationship Id="rId318" Type="http://schemas.openxmlformats.org/officeDocument/2006/relationships/image" Target="../media/image2107.png"/><Relationship Id="rId525" Type="http://schemas.openxmlformats.org/officeDocument/2006/relationships/customXml" Target="../ink/ink2225.xml"/><Relationship Id="rId567" Type="http://schemas.openxmlformats.org/officeDocument/2006/relationships/image" Target="../media/image2231.png"/><Relationship Id="rId99" Type="http://schemas.openxmlformats.org/officeDocument/2006/relationships/image" Target="../media/image1999.png"/><Relationship Id="rId122" Type="http://schemas.openxmlformats.org/officeDocument/2006/relationships/customXml" Target="../ink/ink2023.xml"/><Relationship Id="rId164" Type="http://schemas.openxmlformats.org/officeDocument/2006/relationships/image" Target="../media/image2030.png"/><Relationship Id="rId371" Type="http://schemas.openxmlformats.org/officeDocument/2006/relationships/customXml" Target="../ink/ink2148.xml"/><Relationship Id="rId427" Type="http://schemas.openxmlformats.org/officeDocument/2006/relationships/customXml" Target="../ink/ink2176.xml"/><Relationship Id="rId469" Type="http://schemas.openxmlformats.org/officeDocument/2006/relationships/customXml" Target="../ink/ink2197.xml"/><Relationship Id="rId26" Type="http://schemas.openxmlformats.org/officeDocument/2006/relationships/customXml" Target="../ink/ink1975.xml"/><Relationship Id="rId231" Type="http://schemas.openxmlformats.org/officeDocument/2006/relationships/customXml" Target="../ink/ink2078.xml"/><Relationship Id="rId273" Type="http://schemas.openxmlformats.org/officeDocument/2006/relationships/customXml" Target="../ink/ink2099.xml"/><Relationship Id="rId329" Type="http://schemas.openxmlformats.org/officeDocument/2006/relationships/customXml" Target="../ink/ink2127.xml"/><Relationship Id="rId480" Type="http://schemas.openxmlformats.org/officeDocument/2006/relationships/image" Target="../media/image2188.png"/><Relationship Id="rId536" Type="http://schemas.openxmlformats.org/officeDocument/2006/relationships/image" Target="../media/image2216.png"/><Relationship Id="rId68" Type="http://schemas.openxmlformats.org/officeDocument/2006/relationships/customXml" Target="../ink/ink1996.xml"/><Relationship Id="rId133" Type="http://schemas.openxmlformats.org/officeDocument/2006/relationships/image" Target="../media/image2015.png"/><Relationship Id="rId175" Type="http://schemas.openxmlformats.org/officeDocument/2006/relationships/customXml" Target="../ink/ink2050.xml"/><Relationship Id="rId340" Type="http://schemas.openxmlformats.org/officeDocument/2006/relationships/image" Target="../media/image2118.png"/><Relationship Id="rId578" Type="http://schemas.openxmlformats.org/officeDocument/2006/relationships/customXml" Target="../ink/ink2252.xml"/><Relationship Id="rId200" Type="http://schemas.openxmlformats.org/officeDocument/2006/relationships/image" Target="../media/image2048.png"/><Relationship Id="rId382" Type="http://schemas.openxmlformats.org/officeDocument/2006/relationships/image" Target="../media/image2139.png"/><Relationship Id="rId438" Type="http://schemas.openxmlformats.org/officeDocument/2006/relationships/image" Target="../media/image2167.png"/><Relationship Id="rId603" Type="http://schemas.openxmlformats.org/officeDocument/2006/relationships/image" Target="../media/image2249.png"/><Relationship Id="rId242" Type="http://schemas.openxmlformats.org/officeDocument/2006/relationships/image" Target="../media/image2069.png"/><Relationship Id="rId284" Type="http://schemas.openxmlformats.org/officeDocument/2006/relationships/image" Target="../media/image2090.png"/><Relationship Id="rId491" Type="http://schemas.openxmlformats.org/officeDocument/2006/relationships/customXml" Target="../ink/ink2208.xml"/><Relationship Id="rId505" Type="http://schemas.openxmlformats.org/officeDocument/2006/relationships/customXml" Target="../ink/ink2215.xml"/><Relationship Id="rId37" Type="http://schemas.openxmlformats.org/officeDocument/2006/relationships/image" Target="../media/image1968.png"/><Relationship Id="rId79" Type="http://schemas.openxmlformats.org/officeDocument/2006/relationships/image" Target="../media/image1989.png"/><Relationship Id="rId102" Type="http://schemas.openxmlformats.org/officeDocument/2006/relationships/customXml" Target="../ink/ink2013.xml"/><Relationship Id="rId144" Type="http://schemas.openxmlformats.org/officeDocument/2006/relationships/image" Target="../media/image2020.png"/><Relationship Id="rId547" Type="http://schemas.openxmlformats.org/officeDocument/2006/relationships/image" Target="../media/image2221.png"/><Relationship Id="rId589" Type="http://schemas.openxmlformats.org/officeDocument/2006/relationships/image" Target="../media/image2242.png"/><Relationship Id="rId90" Type="http://schemas.openxmlformats.org/officeDocument/2006/relationships/customXml" Target="../ink/ink2007.xml"/><Relationship Id="rId186" Type="http://schemas.openxmlformats.org/officeDocument/2006/relationships/image" Target="../media/image2041.png"/><Relationship Id="rId351" Type="http://schemas.openxmlformats.org/officeDocument/2006/relationships/customXml" Target="../ink/ink2138.xml"/><Relationship Id="rId393" Type="http://schemas.openxmlformats.org/officeDocument/2006/relationships/customXml" Target="../ink/ink2159.xml"/><Relationship Id="rId407" Type="http://schemas.openxmlformats.org/officeDocument/2006/relationships/customXml" Target="../ink/ink2166.xml"/><Relationship Id="rId449" Type="http://schemas.openxmlformats.org/officeDocument/2006/relationships/customXml" Target="../ink/ink2187.xml"/><Relationship Id="rId211" Type="http://schemas.openxmlformats.org/officeDocument/2006/relationships/customXml" Target="../ink/ink2068.xml"/><Relationship Id="rId253" Type="http://schemas.openxmlformats.org/officeDocument/2006/relationships/customXml" Target="../ink/ink2089.xml"/><Relationship Id="rId295" Type="http://schemas.openxmlformats.org/officeDocument/2006/relationships/customXml" Target="../ink/ink2110.xml"/><Relationship Id="rId309" Type="http://schemas.openxmlformats.org/officeDocument/2006/relationships/customXml" Target="../ink/ink2117.xml"/><Relationship Id="rId460" Type="http://schemas.openxmlformats.org/officeDocument/2006/relationships/image" Target="../media/image2178.png"/><Relationship Id="rId516" Type="http://schemas.openxmlformats.org/officeDocument/2006/relationships/image" Target="../media/image2206.png"/><Relationship Id="rId48" Type="http://schemas.openxmlformats.org/officeDocument/2006/relationships/customXml" Target="../ink/ink1986.xml"/><Relationship Id="rId113" Type="http://schemas.openxmlformats.org/officeDocument/2006/relationships/image" Target="../media/image2006.png"/><Relationship Id="rId320" Type="http://schemas.openxmlformats.org/officeDocument/2006/relationships/image" Target="../media/image2108.png"/><Relationship Id="rId558" Type="http://schemas.openxmlformats.org/officeDocument/2006/relationships/customXml" Target="../ink/ink2242.xml"/><Relationship Id="rId155" Type="http://schemas.openxmlformats.org/officeDocument/2006/relationships/customXml" Target="../ink/ink2040.xml"/><Relationship Id="rId197" Type="http://schemas.openxmlformats.org/officeDocument/2006/relationships/customXml" Target="../ink/ink2061.xml"/><Relationship Id="rId362" Type="http://schemas.openxmlformats.org/officeDocument/2006/relationships/image" Target="../media/image2129.png"/><Relationship Id="rId418" Type="http://schemas.openxmlformats.org/officeDocument/2006/relationships/image" Target="../media/image2157.png"/><Relationship Id="rId222" Type="http://schemas.openxmlformats.org/officeDocument/2006/relationships/image" Target="../media/image2059.png"/><Relationship Id="rId264" Type="http://schemas.openxmlformats.org/officeDocument/2006/relationships/image" Target="../media/image2080.png"/><Relationship Id="rId471" Type="http://schemas.openxmlformats.org/officeDocument/2006/relationships/customXml" Target="../ink/ink2198.xml"/><Relationship Id="rId17" Type="http://schemas.openxmlformats.org/officeDocument/2006/relationships/image" Target="../media/image1958.png"/><Relationship Id="rId59" Type="http://schemas.openxmlformats.org/officeDocument/2006/relationships/image" Target="../media/image1979.png"/><Relationship Id="rId124" Type="http://schemas.openxmlformats.org/officeDocument/2006/relationships/customXml" Target="../ink/ink2024.xml"/><Relationship Id="rId527" Type="http://schemas.openxmlformats.org/officeDocument/2006/relationships/customXml" Target="../ink/ink2226.xml"/><Relationship Id="rId569" Type="http://schemas.openxmlformats.org/officeDocument/2006/relationships/image" Target="../media/image2232.png"/><Relationship Id="rId70" Type="http://schemas.openxmlformats.org/officeDocument/2006/relationships/customXml" Target="../ink/ink1997.xml"/><Relationship Id="rId166" Type="http://schemas.openxmlformats.org/officeDocument/2006/relationships/image" Target="../media/image2031.png"/><Relationship Id="rId331" Type="http://schemas.openxmlformats.org/officeDocument/2006/relationships/customXml" Target="../ink/ink2128.xml"/><Relationship Id="rId373" Type="http://schemas.openxmlformats.org/officeDocument/2006/relationships/customXml" Target="../ink/ink2149.xml"/><Relationship Id="rId429" Type="http://schemas.openxmlformats.org/officeDocument/2006/relationships/customXml" Target="../ink/ink2177.xml"/><Relationship Id="rId580" Type="http://schemas.openxmlformats.org/officeDocument/2006/relationships/customXml" Target="../ink/ink225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079.xml"/><Relationship Id="rId440" Type="http://schemas.openxmlformats.org/officeDocument/2006/relationships/image" Target="../media/image2168.png"/><Relationship Id="rId28" Type="http://schemas.openxmlformats.org/officeDocument/2006/relationships/customXml" Target="../ink/ink1976.xml"/><Relationship Id="rId275" Type="http://schemas.openxmlformats.org/officeDocument/2006/relationships/customXml" Target="../ink/ink2100.xml"/><Relationship Id="rId300" Type="http://schemas.openxmlformats.org/officeDocument/2006/relationships/image" Target="../media/image2098.png"/><Relationship Id="rId482" Type="http://schemas.openxmlformats.org/officeDocument/2006/relationships/image" Target="../media/image2189.png"/><Relationship Id="rId538" Type="http://schemas.openxmlformats.org/officeDocument/2006/relationships/image" Target="../media/image2217.png"/><Relationship Id="rId81" Type="http://schemas.openxmlformats.org/officeDocument/2006/relationships/image" Target="../media/image1990.png"/><Relationship Id="rId135" Type="http://schemas.openxmlformats.org/officeDocument/2006/relationships/image" Target="../media/image2016.png"/><Relationship Id="rId177" Type="http://schemas.openxmlformats.org/officeDocument/2006/relationships/customXml" Target="../ink/ink2051.xml"/><Relationship Id="rId342" Type="http://schemas.openxmlformats.org/officeDocument/2006/relationships/image" Target="../media/image2119.png"/><Relationship Id="rId384" Type="http://schemas.openxmlformats.org/officeDocument/2006/relationships/image" Target="../media/image2140.png"/><Relationship Id="rId591" Type="http://schemas.openxmlformats.org/officeDocument/2006/relationships/image" Target="../media/image2243.png"/><Relationship Id="rId605" Type="http://schemas.openxmlformats.org/officeDocument/2006/relationships/image" Target="../media/image2250.png"/><Relationship Id="rId202" Type="http://schemas.openxmlformats.org/officeDocument/2006/relationships/image" Target="../media/image2049.png"/><Relationship Id="rId244" Type="http://schemas.openxmlformats.org/officeDocument/2006/relationships/image" Target="../media/image2070.png"/><Relationship Id="rId39" Type="http://schemas.openxmlformats.org/officeDocument/2006/relationships/image" Target="../media/image1969.png"/><Relationship Id="rId286" Type="http://schemas.openxmlformats.org/officeDocument/2006/relationships/image" Target="../media/image2091.png"/><Relationship Id="rId451" Type="http://schemas.openxmlformats.org/officeDocument/2006/relationships/customXml" Target="../ink/ink2188.xml"/><Relationship Id="rId493" Type="http://schemas.openxmlformats.org/officeDocument/2006/relationships/customXml" Target="../ink/ink2209.xml"/><Relationship Id="rId507" Type="http://schemas.openxmlformats.org/officeDocument/2006/relationships/customXml" Target="../ink/ink2216.xml"/><Relationship Id="rId549" Type="http://schemas.openxmlformats.org/officeDocument/2006/relationships/image" Target="../media/image2222.png"/><Relationship Id="rId50" Type="http://schemas.openxmlformats.org/officeDocument/2006/relationships/customXml" Target="../ink/ink1987.xml"/><Relationship Id="rId104" Type="http://schemas.openxmlformats.org/officeDocument/2006/relationships/customXml" Target="../ink/ink2014.xml"/><Relationship Id="rId146" Type="http://schemas.openxmlformats.org/officeDocument/2006/relationships/image" Target="../media/image2021.png"/><Relationship Id="rId188" Type="http://schemas.openxmlformats.org/officeDocument/2006/relationships/image" Target="../media/image2042.png"/><Relationship Id="rId311" Type="http://schemas.openxmlformats.org/officeDocument/2006/relationships/customXml" Target="../ink/ink2118.xml"/><Relationship Id="rId353" Type="http://schemas.openxmlformats.org/officeDocument/2006/relationships/customXml" Target="../ink/ink2139.xml"/><Relationship Id="rId395" Type="http://schemas.openxmlformats.org/officeDocument/2006/relationships/customXml" Target="../ink/ink2160.xml"/><Relationship Id="rId409" Type="http://schemas.openxmlformats.org/officeDocument/2006/relationships/customXml" Target="../ink/ink2167.xml"/><Relationship Id="rId560" Type="http://schemas.openxmlformats.org/officeDocument/2006/relationships/customXml" Target="../ink/ink2243.xml"/><Relationship Id="rId92" Type="http://schemas.openxmlformats.org/officeDocument/2006/relationships/customXml" Target="../ink/ink2008.xml"/><Relationship Id="rId213" Type="http://schemas.openxmlformats.org/officeDocument/2006/relationships/customXml" Target="../ink/ink2069.xml"/><Relationship Id="rId420" Type="http://schemas.openxmlformats.org/officeDocument/2006/relationships/image" Target="../media/image2158.png"/><Relationship Id="rId255" Type="http://schemas.openxmlformats.org/officeDocument/2006/relationships/customXml" Target="../ink/ink2090.xml"/><Relationship Id="rId297" Type="http://schemas.openxmlformats.org/officeDocument/2006/relationships/customXml" Target="../ink/ink2111.xml"/><Relationship Id="rId462" Type="http://schemas.openxmlformats.org/officeDocument/2006/relationships/image" Target="../media/image2179.png"/><Relationship Id="rId518" Type="http://schemas.openxmlformats.org/officeDocument/2006/relationships/image" Target="../media/image2207.png"/><Relationship Id="rId115" Type="http://schemas.openxmlformats.org/officeDocument/2006/relationships/image" Target="../media/image2007.png"/><Relationship Id="rId157" Type="http://schemas.openxmlformats.org/officeDocument/2006/relationships/customXml" Target="../ink/ink2041.xml"/><Relationship Id="rId322" Type="http://schemas.openxmlformats.org/officeDocument/2006/relationships/image" Target="../media/image2109.png"/><Relationship Id="rId364" Type="http://schemas.openxmlformats.org/officeDocument/2006/relationships/image" Target="../media/image2130.png"/><Relationship Id="rId61" Type="http://schemas.openxmlformats.org/officeDocument/2006/relationships/image" Target="../media/image1980.png"/><Relationship Id="rId199" Type="http://schemas.openxmlformats.org/officeDocument/2006/relationships/customXml" Target="../ink/ink2062.xml"/><Relationship Id="rId571" Type="http://schemas.openxmlformats.org/officeDocument/2006/relationships/image" Target="../media/image2233.png"/><Relationship Id="rId19" Type="http://schemas.openxmlformats.org/officeDocument/2006/relationships/image" Target="../media/image1959.png"/><Relationship Id="rId224" Type="http://schemas.openxmlformats.org/officeDocument/2006/relationships/image" Target="../media/image2060.png"/><Relationship Id="rId266" Type="http://schemas.openxmlformats.org/officeDocument/2006/relationships/image" Target="../media/image2081.png"/><Relationship Id="rId431" Type="http://schemas.openxmlformats.org/officeDocument/2006/relationships/customXml" Target="../ink/ink2178.xml"/><Relationship Id="rId473" Type="http://schemas.openxmlformats.org/officeDocument/2006/relationships/customXml" Target="../ink/ink2199.xml"/><Relationship Id="rId529" Type="http://schemas.openxmlformats.org/officeDocument/2006/relationships/customXml" Target="../ink/ink2227.xml"/><Relationship Id="rId30" Type="http://schemas.openxmlformats.org/officeDocument/2006/relationships/customXml" Target="../ink/ink1977.xml"/><Relationship Id="rId126" Type="http://schemas.openxmlformats.org/officeDocument/2006/relationships/customXml" Target="../ink/ink2025.xml"/><Relationship Id="rId168" Type="http://schemas.openxmlformats.org/officeDocument/2006/relationships/image" Target="../media/image2032.png"/><Relationship Id="rId333" Type="http://schemas.openxmlformats.org/officeDocument/2006/relationships/customXml" Target="../ink/ink2129.xml"/><Relationship Id="rId540" Type="http://schemas.openxmlformats.org/officeDocument/2006/relationships/customXml" Target="../ink/ink2233.xml"/><Relationship Id="rId72" Type="http://schemas.openxmlformats.org/officeDocument/2006/relationships/customXml" Target="../ink/ink1998.xml"/><Relationship Id="rId375" Type="http://schemas.openxmlformats.org/officeDocument/2006/relationships/customXml" Target="../ink/ink2150.xml"/><Relationship Id="rId582" Type="http://schemas.openxmlformats.org/officeDocument/2006/relationships/customXml" Target="../ink/ink2254.xml"/><Relationship Id="rId3" Type="http://schemas.openxmlformats.org/officeDocument/2006/relationships/image" Target="../media/image1951.png"/><Relationship Id="rId235" Type="http://schemas.openxmlformats.org/officeDocument/2006/relationships/customXml" Target="../ink/ink2080.xml"/><Relationship Id="rId277" Type="http://schemas.openxmlformats.org/officeDocument/2006/relationships/customXml" Target="../ink/ink2101.xml"/><Relationship Id="rId400" Type="http://schemas.openxmlformats.org/officeDocument/2006/relationships/image" Target="../media/image2148.png"/><Relationship Id="rId442" Type="http://schemas.openxmlformats.org/officeDocument/2006/relationships/image" Target="../media/image2169.png"/><Relationship Id="rId484" Type="http://schemas.openxmlformats.org/officeDocument/2006/relationships/image" Target="../media/image2190.png"/><Relationship Id="rId137" Type="http://schemas.openxmlformats.org/officeDocument/2006/relationships/customXml" Target="../ink/ink2031.xml"/><Relationship Id="rId302" Type="http://schemas.openxmlformats.org/officeDocument/2006/relationships/image" Target="../media/image2099.png"/><Relationship Id="rId344" Type="http://schemas.openxmlformats.org/officeDocument/2006/relationships/image" Target="../media/image2120.png"/><Relationship Id="rId41" Type="http://schemas.openxmlformats.org/officeDocument/2006/relationships/image" Target="../media/image1970.png"/><Relationship Id="rId83" Type="http://schemas.openxmlformats.org/officeDocument/2006/relationships/image" Target="../media/image1991.png"/><Relationship Id="rId179" Type="http://schemas.openxmlformats.org/officeDocument/2006/relationships/customXml" Target="../ink/ink2052.xml"/><Relationship Id="rId386" Type="http://schemas.openxmlformats.org/officeDocument/2006/relationships/image" Target="../media/image2141.png"/><Relationship Id="rId551" Type="http://schemas.openxmlformats.org/officeDocument/2006/relationships/image" Target="../media/image2223.png"/><Relationship Id="rId593" Type="http://schemas.openxmlformats.org/officeDocument/2006/relationships/image" Target="../media/image2244.png"/><Relationship Id="rId607" Type="http://schemas.openxmlformats.org/officeDocument/2006/relationships/image" Target="../media/image2251.png"/><Relationship Id="rId190" Type="http://schemas.openxmlformats.org/officeDocument/2006/relationships/image" Target="../media/image2043.png"/><Relationship Id="rId204" Type="http://schemas.openxmlformats.org/officeDocument/2006/relationships/image" Target="../media/image2050.png"/><Relationship Id="rId246" Type="http://schemas.openxmlformats.org/officeDocument/2006/relationships/image" Target="../media/image2071.png"/><Relationship Id="rId288" Type="http://schemas.openxmlformats.org/officeDocument/2006/relationships/image" Target="../media/image2092.png"/><Relationship Id="rId411" Type="http://schemas.openxmlformats.org/officeDocument/2006/relationships/customXml" Target="../ink/ink2168.xml"/><Relationship Id="rId453" Type="http://schemas.openxmlformats.org/officeDocument/2006/relationships/customXml" Target="../ink/ink2189.xml"/><Relationship Id="rId509" Type="http://schemas.openxmlformats.org/officeDocument/2006/relationships/customXml" Target="../ink/ink2217.xml"/><Relationship Id="rId106" Type="http://schemas.openxmlformats.org/officeDocument/2006/relationships/customXml" Target="../ink/ink2015.xml"/><Relationship Id="rId313" Type="http://schemas.openxmlformats.org/officeDocument/2006/relationships/customXml" Target="../ink/ink2119.xml"/><Relationship Id="rId495" Type="http://schemas.openxmlformats.org/officeDocument/2006/relationships/customXml" Target="../ink/ink2210.xml"/><Relationship Id="rId10" Type="http://schemas.openxmlformats.org/officeDocument/2006/relationships/customXml" Target="../ink/ink1967.xml"/><Relationship Id="rId52" Type="http://schemas.openxmlformats.org/officeDocument/2006/relationships/customXml" Target="../ink/ink1988.xml"/><Relationship Id="rId94" Type="http://schemas.openxmlformats.org/officeDocument/2006/relationships/customXml" Target="../ink/ink2009.xml"/><Relationship Id="rId148" Type="http://schemas.openxmlformats.org/officeDocument/2006/relationships/image" Target="../media/image2022.png"/><Relationship Id="rId355" Type="http://schemas.openxmlformats.org/officeDocument/2006/relationships/customXml" Target="../ink/ink2140.xml"/><Relationship Id="rId397" Type="http://schemas.openxmlformats.org/officeDocument/2006/relationships/customXml" Target="../ink/ink2161.xml"/><Relationship Id="rId520" Type="http://schemas.openxmlformats.org/officeDocument/2006/relationships/image" Target="../media/image2208.png"/><Relationship Id="rId562" Type="http://schemas.openxmlformats.org/officeDocument/2006/relationships/customXml" Target="../ink/ink2244.xml"/><Relationship Id="rId215" Type="http://schemas.openxmlformats.org/officeDocument/2006/relationships/customXml" Target="../ink/ink2070.xml"/><Relationship Id="rId257" Type="http://schemas.openxmlformats.org/officeDocument/2006/relationships/customXml" Target="../ink/ink2091.xml"/><Relationship Id="rId422" Type="http://schemas.openxmlformats.org/officeDocument/2006/relationships/image" Target="../media/image2159.png"/><Relationship Id="rId464" Type="http://schemas.openxmlformats.org/officeDocument/2006/relationships/image" Target="../media/image2180.png"/><Relationship Id="rId299" Type="http://schemas.openxmlformats.org/officeDocument/2006/relationships/customXml" Target="../ink/ink2112.xml"/><Relationship Id="rId63" Type="http://schemas.openxmlformats.org/officeDocument/2006/relationships/image" Target="../media/image1981.png"/><Relationship Id="rId159" Type="http://schemas.openxmlformats.org/officeDocument/2006/relationships/customXml" Target="../ink/ink2042.xml"/><Relationship Id="rId366" Type="http://schemas.openxmlformats.org/officeDocument/2006/relationships/image" Target="../media/image2131.png"/><Relationship Id="rId573" Type="http://schemas.openxmlformats.org/officeDocument/2006/relationships/image" Target="../media/image2234.png"/><Relationship Id="rId226" Type="http://schemas.openxmlformats.org/officeDocument/2006/relationships/image" Target="../media/image2061.png"/><Relationship Id="rId433" Type="http://schemas.openxmlformats.org/officeDocument/2006/relationships/customXml" Target="../ink/ink2179.xml"/><Relationship Id="rId74" Type="http://schemas.openxmlformats.org/officeDocument/2006/relationships/customXml" Target="../ink/ink1999.xml"/><Relationship Id="rId377" Type="http://schemas.openxmlformats.org/officeDocument/2006/relationships/customXml" Target="../ink/ink2151.xml"/><Relationship Id="rId500" Type="http://schemas.openxmlformats.org/officeDocument/2006/relationships/image" Target="../media/image2198.png"/><Relationship Id="rId584" Type="http://schemas.openxmlformats.org/officeDocument/2006/relationships/customXml" Target="../ink/ink2255.xml"/><Relationship Id="rId5" Type="http://schemas.openxmlformats.org/officeDocument/2006/relationships/image" Target="../media/image1952.png"/><Relationship Id="rId237" Type="http://schemas.openxmlformats.org/officeDocument/2006/relationships/customXml" Target="../ink/ink2081.xml"/><Relationship Id="rId444" Type="http://schemas.openxmlformats.org/officeDocument/2006/relationships/image" Target="../media/image2170.png"/><Relationship Id="rId290" Type="http://schemas.openxmlformats.org/officeDocument/2006/relationships/image" Target="../media/image2093.png"/><Relationship Id="rId304" Type="http://schemas.openxmlformats.org/officeDocument/2006/relationships/image" Target="../media/image2100.png"/><Relationship Id="rId388" Type="http://schemas.openxmlformats.org/officeDocument/2006/relationships/image" Target="../media/image2142.png"/><Relationship Id="rId511" Type="http://schemas.openxmlformats.org/officeDocument/2006/relationships/customXml" Target="../ink/ink2218.xml"/><Relationship Id="rId609" Type="http://schemas.openxmlformats.org/officeDocument/2006/relationships/image" Target="../media/image2252.png"/><Relationship Id="rId85" Type="http://schemas.openxmlformats.org/officeDocument/2006/relationships/image" Target="../media/image1992.png"/><Relationship Id="rId150" Type="http://schemas.openxmlformats.org/officeDocument/2006/relationships/image" Target="../media/image2023.png"/><Relationship Id="rId595" Type="http://schemas.openxmlformats.org/officeDocument/2006/relationships/image" Target="../media/image2245.png"/><Relationship Id="rId248" Type="http://schemas.openxmlformats.org/officeDocument/2006/relationships/image" Target="../media/image2072.png"/><Relationship Id="rId455" Type="http://schemas.openxmlformats.org/officeDocument/2006/relationships/customXml" Target="../ink/ink2190.xml"/><Relationship Id="rId12" Type="http://schemas.openxmlformats.org/officeDocument/2006/relationships/customXml" Target="../ink/ink1968.xml"/><Relationship Id="rId108" Type="http://schemas.openxmlformats.org/officeDocument/2006/relationships/customXml" Target="../ink/ink2016.xml"/><Relationship Id="rId315" Type="http://schemas.openxmlformats.org/officeDocument/2006/relationships/customXml" Target="../ink/ink2120.xml"/><Relationship Id="rId522" Type="http://schemas.openxmlformats.org/officeDocument/2006/relationships/image" Target="../media/image2209.png"/><Relationship Id="rId96" Type="http://schemas.openxmlformats.org/officeDocument/2006/relationships/customXml" Target="../ink/ink2010.xml"/><Relationship Id="rId161" Type="http://schemas.openxmlformats.org/officeDocument/2006/relationships/customXml" Target="../ink/ink2043.xml"/><Relationship Id="rId399" Type="http://schemas.openxmlformats.org/officeDocument/2006/relationships/customXml" Target="../ink/ink2162.xml"/><Relationship Id="rId259" Type="http://schemas.openxmlformats.org/officeDocument/2006/relationships/customXml" Target="../ink/ink2092.xml"/><Relationship Id="rId466" Type="http://schemas.openxmlformats.org/officeDocument/2006/relationships/image" Target="../media/image2181.png"/><Relationship Id="rId23" Type="http://schemas.openxmlformats.org/officeDocument/2006/relationships/image" Target="../media/image1961.png"/><Relationship Id="rId119" Type="http://schemas.openxmlformats.org/officeDocument/2006/relationships/image" Target="../media/image2009.png"/><Relationship Id="rId326" Type="http://schemas.openxmlformats.org/officeDocument/2006/relationships/image" Target="../media/image2111.png"/><Relationship Id="rId533" Type="http://schemas.openxmlformats.org/officeDocument/2006/relationships/customXml" Target="../ink/ink2229.xml"/><Relationship Id="rId172" Type="http://schemas.openxmlformats.org/officeDocument/2006/relationships/image" Target="../media/image2034.png"/><Relationship Id="rId477" Type="http://schemas.openxmlformats.org/officeDocument/2006/relationships/customXml" Target="../ink/ink2201.xml"/><Relationship Id="rId600" Type="http://schemas.openxmlformats.org/officeDocument/2006/relationships/customXml" Target="../ink/ink2263.xml"/><Relationship Id="rId337" Type="http://schemas.openxmlformats.org/officeDocument/2006/relationships/customXml" Target="../ink/ink2131.xml"/><Relationship Id="rId34" Type="http://schemas.openxmlformats.org/officeDocument/2006/relationships/customXml" Target="../ink/ink1979.xml"/><Relationship Id="rId544" Type="http://schemas.openxmlformats.org/officeDocument/2006/relationships/customXml" Target="../ink/ink2235.xml"/><Relationship Id="rId183" Type="http://schemas.openxmlformats.org/officeDocument/2006/relationships/customXml" Target="../ink/ink2054.xml"/><Relationship Id="rId390" Type="http://schemas.openxmlformats.org/officeDocument/2006/relationships/image" Target="../media/image2143.png"/><Relationship Id="rId404" Type="http://schemas.openxmlformats.org/officeDocument/2006/relationships/image" Target="../media/image2150.png"/><Relationship Id="rId611" Type="http://schemas.openxmlformats.org/officeDocument/2006/relationships/image" Target="../media/image2253.png"/><Relationship Id="rId250" Type="http://schemas.openxmlformats.org/officeDocument/2006/relationships/image" Target="../media/image2073.png"/><Relationship Id="rId488" Type="http://schemas.openxmlformats.org/officeDocument/2006/relationships/image" Target="../media/image2192.png"/><Relationship Id="rId45" Type="http://schemas.openxmlformats.org/officeDocument/2006/relationships/image" Target="../media/image1972.png"/><Relationship Id="rId110" Type="http://schemas.openxmlformats.org/officeDocument/2006/relationships/customXml" Target="../ink/ink2017.xml"/><Relationship Id="rId348" Type="http://schemas.openxmlformats.org/officeDocument/2006/relationships/image" Target="../media/image2122.png"/><Relationship Id="rId555" Type="http://schemas.openxmlformats.org/officeDocument/2006/relationships/image" Target="../media/image2225.png"/><Relationship Id="rId194" Type="http://schemas.openxmlformats.org/officeDocument/2006/relationships/image" Target="../media/image2045.png"/><Relationship Id="rId208" Type="http://schemas.openxmlformats.org/officeDocument/2006/relationships/image" Target="../media/image2052.png"/><Relationship Id="rId415" Type="http://schemas.openxmlformats.org/officeDocument/2006/relationships/customXml" Target="../ink/ink2170.xml"/><Relationship Id="rId261" Type="http://schemas.openxmlformats.org/officeDocument/2006/relationships/customXml" Target="../ink/ink2093.xml"/><Relationship Id="rId499" Type="http://schemas.openxmlformats.org/officeDocument/2006/relationships/customXml" Target="../ink/ink2212.xml"/><Relationship Id="rId56" Type="http://schemas.openxmlformats.org/officeDocument/2006/relationships/customXml" Target="../ink/ink1990.xml"/><Relationship Id="rId359" Type="http://schemas.openxmlformats.org/officeDocument/2006/relationships/customXml" Target="../ink/ink2142.xml"/><Relationship Id="rId566" Type="http://schemas.openxmlformats.org/officeDocument/2006/relationships/customXml" Target="../ink/ink2246.xml"/><Relationship Id="rId121" Type="http://schemas.openxmlformats.org/officeDocument/2006/relationships/image" Target="../media/image2010.png"/><Relationship Id="rId219" Type="http://schemas.openxmlformats.org/officeDocument/2006/relationships/customXml" Target="../ink/ink2072.xml"/><Relationship Id="rId426" Type="http://schemas.openxmlformats.org/officeDocument/2006/relationships/image" Target="../media/image2161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10.png"/><Relationship Id="rId21" Type="http://schemas.openxmlformats.org/officeDocument/2006/relationships/image" Target="../media/image2263.png"/><Relationship Id="rId63" Type="http://schemas.openxmlformats.org/officeDocument/2006/relationships/image" Target="../media/image2283.png"/><Relationship Id="rId159" Type="http://schemas.openxmlformats.org/officeDocument/2006/relationships/image" Target="../media/image2331.png"/><Relationship Id="rId170" Type="http://schemas.openxmlformats.org/officeDocument/2006/relationships/customXml" Target="../ink/ink2353.xml"/><Relationship Id="rId226" Type="http://schemas.openxmlformats.org/officeDocument/2006/relationships/customXml" Target="../ink/ink2381.xml"/><Relationship Id="rId268" Type="http://schemas.openxmlformats.org/officeDocument/2006/relationships/customXml" Target="../ink/ink2402.xml"/><Relationship Id="rId32" Type="http://schemas.openxmlformats.org/officeDocument/2006/relationships/customXml" Target="../ink/ink2284.xml"/><Relationship Id="rId74" Type="http://schemas.openxmlformats.org/officeDocument/2006/relationships/customXml" Target="../ink/ink2305.xml"/><Relationship Id="rId128" Type="http://schemas.openxmlformats.org/officeDocument/2006/relationships/customXml" Target="../ink/ink2332.xml"/><Relationship Id="rId5" Type="http://schemas.openxmlformats.org/officeDocument/2006/relationships/image" Target="../media/image2255.png"/><Relationship Id="rId181" Type="http://schemas.openxmlformats.org/officeDocument/2006/relationships/image" Target="../media/image2342.png"/><Relationship Id="rId237" Type="http://schemas.openxmlformats.org/officeDocument/2006/relationships/image" Target="../media/image2370.png"/><Relationship Id="rId279" Type="http://schemas.openxmlformats.org/officeDocument/2006/relationships/image" Target="../media/image2391.png"/><Relationship Id="rId43" Type="http://schemas.openxmlformats.org/officeDocument/2006/relationships/image" Target="../media/image2273.png"/><Relationship Id="rId139" Type="http://schemas.openxmlformats.org/officeDocument/2006/relationships/image" Target="../media/image2321.png"/><Relationship Id="rId290" Type="http://schemas.openxmlformats.org/officeDocument/2006/relationships/customXml" Target="../ink/ink2413.xml"/><Relationship Id="rId85" Type="http://schemas.openxmlformats.org/officeDocument/2006/relationships/image" Target="../media/image2294.png"/><Relationship Id="rId150" Type="http://schemas.openxmlformats.org/officeDocument/2006/relationships/customXml" Target="../ink/ink2343.xml"/><Relationship Id="rId192" Type="http://schemas.openxmlformats.org/officeDocument/2006/relationships/customXml" Target="../ink/ink2364.xml"/><Relationship Id="rId206" Type="http://schemas.openxmlformats.org/officeDocument/2006/relationships/customXml" Target="../ink/ink2371.xml"/><Relationship Id="rId248" Type="http://schemas.openxmlformats.org/officeDocument/2006/relationships/customXml" Target="../ink/ink2392.xml"/><Relationship Id="rId12" Type="http://schemas.openxmlformats.org/officeDocument/2006/relationships/customXml" Target="../ink/ink2274.xml"/><Relationship Id="rId33" Type="http://schemas.openxmlformats.org/officeDocument/2006/relationships/image" Target="../media/image2269.png"/><Relationship Id="rId108" Type="http://schemas.openxmlformats.org/officeDocument/2006/relationships/customXml" Target="../ink/ink2322.xml"/><Relationship Id="rId129" Type="http://schemas.openxmlformats.org/officeDocument/2006/relationships/image" Target="../media/image2316.png"/><Relationship Id="rId280" Type="http://schemas.openxmlformats.org/officeDocument/2006/relationships/customXml" Target="../ink/ink2408.xml"/><Relationship Id="rId54" Type="http://schemas.openxmlformats.org/officeDocument/2006/relationships/customXml" Target="../ink/ink2295.xml"/><Relationship Id="rId75" Type="http://schemas.openxmlformats.org/officeDocument/2006/relationships/image" Target="../media/image2289.png"/><Relationship Id="rId96" Type="http://schemas.openxmlformats.org/officeDocument/2006/relationships/customXml" Target="../ink/ink2316.xml"/><Relationship Id="rId140" Type="http://schemas.openxmlformats.org/officeDocument/2006/relationships/customXml" Target="../ink/ink2338.xml"/><Relationship Id="rId161" Type="http://schemas.openxmlformats.org/officeDocument/2006/relationships/image" Target="../media/image2332.png"/><Relationship Id="rId182" Type="http://schemas.openxmlformats.org/officeDocument/2006/relationships/customXml" Target="../ink/ink2359.xml"/><Relationship Id="rId217" Type="http://schemas.openxmlformats.org/officeDocument/2006/relationships/image" Target="../media/image2360.png"/><Relationship Id="rId6" Type="http://schemas.openxmlformats.org/officeDocument/2006/relationships/customXml" Target="../ink/ink2271.xml"/><Relationship Id="rId238" Type="http://schemas.openxmlformats.org/officeDocument/2006/relationships/customXml" Target="../ink/ink2387.xml"/><Relationship Id="rId259" Type="http://schemas.openxmlformats.org/officeDocument/2006/relationships/image" Target="../media/image2381.png"/><Relationship Id="rId23" Type="http://schemas.openxmlformats.org/officeDocument/2006/relationships/image" Target="../media/image2264.png"/><Relationship Id="rId119" Type="http://schemas.openxmlformats.org/officeDocument/2006/relationships/image" Target="../media/image2311.png"/><Relationship Id="rId270" Type="http://schemas.openxmlformats.org/officeDocument/2006/relationships/customXml" Target="../ink/ink2403.xml"/><Relationship Id="rId291" Type="http://schemas.openxmlformats.org/officeDocument/2006/relationships/image" Target="../media/image2397.png"/><Relationship Id="rId44" Type="http://schemas.openxmlformats.org/officeDocument/2006/relationships/customXml" Target="../ink/ink2290.xml"/><Relationship Id="rId65" Type="http://schemas.openxmlformats.org/officeDocument/2006/relationships/image" Target="../media/image2284.png"/><Relationship Id="rId86" Type="http://schemas.openxmlformats.org/officeDocument/2006/relationships/customXml" Target="../ink/ink2311.xml"/><Relationship Id="rId130" Type="http://schemas.openxmlformats.org/officeDocument/2006/relationships/customXml" Target="../ink/ink2333.xml"/><Relationship Id="rId151" Type="http://schemas.openxmlformats.org/officeDocument/2006/relationships/image" Target="../media/image2327.png"/><Relationship Id="rId172" Type="http://schemas.openxmlformats.org/officeDocument/2006/relationships/customXml" Target="../ink/ink2354.xml"/><Relationship Id="rId193" Type="http://schemas.openxmlformats.org/officeDocument/2006/relationships/image" Target="../media/image2348.png"/><Relationship Id="rId207" Type="http://schemas.openxmlformats.org/officeDocument/2006/relationships/image" Target="../media/image2355.png"/><Relationship Id="rId228" Type="http://schemas.openxmlformats.org/officeDocument/2006/relationships/customXml" Target="../ink/ink2382.xml"/><Relationship Id="rId249" Type="http://schemas.openxmlformats.org/officeDocument/2006/relationships/image" Target="../media/image2376.png"/><Relationship Id="rId13" Type="http://schemas.openxmlformats.org/officeDocument/2006/relationships/image" Target="../media/image2259.png"/><Relationship Id="rId109" Type="http://schemas.openxmlformats.org/officeDocument/2006/relationships/image" Target="../media/image2306.png"/><Relationship Id="rId260" Type="http://schemas.openxmlformats.org/officeDocument/2006/relationships/customXml" Target="../ink/ink2398.xml"/><Relationship Id="rId281" Type="http://schemas.openxmlformats.org/officeDocument/2006/relationships/image" Target="../media/image2392.png"/><Relationship Id="rId34" Type="http://schemas.openxmlformats.org/officeDocument/2006/relationships/customXml" Target="../ink/ink2285.xml"/><Relationship Id="rId55" Type="http://schemas.openxmlformats.org/officeDocument/2006/relationships/image" Target="../media/image2279.png"/><Relationship Id="rId76" Type="http://schemas.openxmlformats.org/officeDocument/2006/relationships/customXml" Target="../ink/ink2306.xml"/><Relationship Id="rId97" Type="http://schemas.openxmlformats.org/officeDocument/2006/relationships/image" Target="../media/image2300.png"/><Relationship Id="rId120" Type="http://schemas.openxmlformats.org/officeDocument/2006/relationships/customXml" Target="../ink/ink2328.xml"/><Relationship Id="rId141" Type="http://schemas.openxmlformats.org/officeDocument/2006/relationships/image" Target="../media/image2322.png"/><Relationship Id="rId7" Type="http://schemas.openxmlformats.org/officeDocument/2006/relationships/image" Target="../media/image2256.png"/><Relationship Id="rId162" Type="http://schemas.openxmlformats.org/officeDocument/2006/relationships/customXml" Target="../ink/ink2349.xml"/><Relationship Id="rId183" Type="http://schemas.openxmlformats.org/officeDocument/2006/relationships/image" Target="../media/image2343.png"/><Relationship Id="rId218" Type="http://schemas.openxmlformats.org/officeDocument/2006/relationships/customXml" Target="../ink/ink2377.xml"/><Relationship Id="rId239" Type="http://schemas.openxmlformats.org/officeDocument/2006/relationships/image" Target="../media/image2371.png"/><Relationship Id="rId250" Type="http://schemas.openxmlformats.org/officeDocument/2006/relationships/customXml" Target="../ink/ink2393.xml"/><Relationship Id="rId271" Type="http://schemas.openxmlformats.org/officeDocument/2006/relationships/image" Target="../media/image2387.png"/><Relationship Id="rId292" Type="http://schemas.openxmlformats.org/officeDocument/2006/relationships/customXml" Target="../ink/ink2414.xml"/><Relationship Id="rId24" Type="http://schemas.openxmlformats.org/officeDocument/2006/relationships/customXml" Target="../ink/ink2280.xml"/><Relationship Id="rId45" Type="http://schemas.openxmlformats.org/officeDocument/2006/relationships/image" Target="../media/image2274.png"/><Relationship Id="rId66" Type="http://schemas.openxmlformats.org/officeDocument/2006/relationships/customXml" Target="../ink/ink2301.xml"/><Relationship Id="rId87" Type="http://schemas.openxmlformats.org/officeDocument/2006/relationships/image" Target="../media/image2295.png"/><Relationship Id="rId110" Type="http://schemas.openxmlformats.org/officeDocument/2006/relationships/customXml" Target="../ink/ink2323.xml"/><Relationship Id="rId131" Type="http://schemas.openxmlformats.org/officeDocument/2006/relationships/image" Target="../media/image2317.png"/><Relationship Id="rId152" Type="http://schemas.openxmlformats.org/officeDocument/2006/relationships/customXml" Target="../ink/ink2344.xml"/><Relationship Id="rId173" Type="http://schemas.openxmlformats.org/officeDocument/2006/relationships/image" Target="../media/image2338.png"/><Relationship Id="rId194" Type="http://schemas.openxmlformats.org/officeDocument/2006/relationships/customXml" Target="../ink/ink2365.xml"/><Relationship Id="rId208" Type="http://schemas.openxmlformats.org/officeDocument/2006/relationships/customXml" Target="../ink/ink2372.xml"/><Relationship Id="rId229" Type="http://schemas.openxmlformats.org/officeDocument/2006/relationships/image" Target="../media/image2366.png"/><Relationship Id="rId240" Type="http://schemas.openxmlformats.org/officeDocument/2006/relationships/customXml" Target="../ink/ink2388.xml"/><Relationship Id="rId261" Type="http://schemas.openxmlformats.org/officeDocument/2006/relationships/image" Target="../media/image2382.png"/><Relationship Id="rId14" Type="http://schemas.openxmlformats.org/officeDocument/2006/relationships/customXml" Target="../ink/ink2275.xml"/><Relationship Id="rId35" Type="http://schemas.openxmlformats.org/officeDocument/2006/relationships/image" Target="../media/image2270.png"/><Relationship Id="rId56" Type="http://schemas.openxmlformats.org/officeDocument/2006/relationships/customXml" Target="../ink/ink2296.xml"/><Relationship Id="rId77" Type="http://schemas.openxmlformats.org/officeDocument/2006/relationships/image" Target="../media/image2290.png"/><Relationship Id="rId100" Type="http://schemas.openxmlformats.org/officeDocument/2006/relationships/customXml" Target="../ink/ink2318.xml"/><Relationship Id="rId282" Type="http://schemas.openxmlformats.org/officeDocument/2006/relationships/customXml" Target="../ink/ink2409.xml"/><Relationship Id="rId8" Type="http://schemas.openxmlformats.org/officeDocument/2006/relationships/customXml" Target="../ink/ink2272.xml"/><Relationship Id="rId98" Type="http://schemas.openxmlformats.org/officeDocument/2006/relationships/customXml" Target="../ink/ink2317.xml"/><Relationship Id="rId121" Type="http://schemas.openxmlformats.org/officeDocument/2006/relationships/image" Target="../media/image2312.png"/><Relationship Id="rId142" Type="http://schemas.openxmlformats.org/officeDocument/2006/relationships/customXml" Target="../ink/ink2339.xml"/><Relationship Id="rId163" Type="http://schemas.openxmlformats.org/officeDocument/2006/relationships/image" Target="../media/image2333.png"/><Relationship Id="rId184" Type="http://schemas.openxmlformats.org/officeDocument/2006/relationships/customXml" Target="../ink/ink2360.xml"/><Relationship Id="rId219" Type="http://schemas.openxmlformats.org/officeDocument/2006/relationships/image" Target="../media/image2361.png"/><Relationship Id="rId230" Type="http://schemas.openxmlformats.org/officeDocument/2006/relationships/customXml" Target="../ink/ink2383.xml"/><Relationship Id="rId251" Type="http://schemas.openxmlformats.org/officeDocument/2006/relationships/image" Target="../media/image2377.png"/><Relationship Id="rId25" Type="http://schemas.openxmlformats.org/officeDocument/2006/relationships/image" Target="../media/image2265.png"/><Relationship Id="rId46" Type="http://schemas.openxmlformats.org/officeDocument/2006/relationships/customXml" Target="../ink/ink2291.xml"/><Relationship Id="rId67" Type="http://schemas.openxmlformats.org/officeDocument/2006/relationships/image" Target="../media/image2285.png"/><Relationship Id="rId272" Type="http://schemas.openxmlformats.org/officeDocument/2006/relationships/customXml" Target="../ink/ink2404.xml"/><Relationship Id="rId293" Type="http://schemas.openxmlformats.org/officeDocument/2006/relationships/image" Target="../media/image1360.png"/><Relationship Id="rId88" Type="http://schemas.openxmlformats.org/officeDocument/2006/relationships/customXml" Target="../ink/ink2312.xml"/><Relationship Id="rId111" Type="http://schemas.openxmlformats.org/officeDocument/2006/relationships/image" Target="../media/image2307.png"/><Relationship Id="rId132" Type="http://schemas.openxmlformats.org/officeDocument/2006/relationships/customXml" Target="../ink/ink2334.xml"/><Relationship Id="rId153" Type="http://schemas.openxmlformats.org/officeDocument/2006/relationships/image" Target="../media/image2328.png"/><Relationship Id="rId174" Type="http://schemas.openxmlformats.org/officeDocument/2006/relationships/customXml" Target="../ink/ink2355.xml"/><Relationship Id="rId195" Type="http://schemas.openxmlformats.org/officeDocument/2006/relationships/image" Target="../media/image2349.png"/><Relationship Id="rId209" Type="http://schemas.openxmlformats.org/officeDocument/2006/relationships/image" Target="../media/image2356.png"/><Relationship Id="rId220" Type="http://schemas.openxmlformats.org/officeDocument/2006/relationships/customXml" Target="../ink/ink2378.xml"/><Relationship Id="rId241" Type="http://schemas.openxmlformats.org/officeDocument/2006/relationships/image" Target="../media/image2372.png"/><Relationship Id="rId15" Type="http://schemas.openxmlformats.org/officeDocument/2006/relationships/image" Target="../media/image2260.png"/><Relationship Id="rId36" Type="http://schemas.openxmlformats.org/officeDocument/2006/relationships/customXml" Target="../ink/ink2286.xml"/><Relationship Id="rId57" Type="http://schemas.openxmlformats.org/officeDocument/2006/relationships/image" Target="../media/image2280.png"/><Relationship Id="rId262" Type="http://schemas.openxmlformats.org/officeDocument/2006/relationships/customXml" Target="../ink/ink2399.xml"/><Relationship Id="rId283" Type="http://schemas.openxmlformats.org/officeDocument/2006/relationships/image" Target="../media/image2393.png"/><Relationship Id="rId78" Type="http://schemas.openxmlformats.org/officeDocument/2006/relationships/customXml" Target="../ink/ink2307.xml"/><Relationship Id="rId99" Type="http://schemas.openxmlformats.org/officeDocument/2006/relationships/image" Target="../media/image2301.png"/><Relationship Id="rId101" Type="http://schemas.openxmlformats.org/officeDocument/2006/relationships/image" Target="../media/image2302.png"/><Relationship Id="rId122" Type="http://schemas.openxmlformats.org/officeDocument/2006/relationships/customXml" Target="../ink/ink2329.xml"/><Relationship Id="rId143" Type="http://schemas.openxmlformats.org/officeDocument/2006/relationships/image" Target="../media/image2323.png"/><Relationship Id="rId164" Type="http://schemas.openxmlformats.org/officeDocument/2006/relationships/customXml" Target="../ink/ink2350.xml"/><Relationship Id="rId185" Type="http://schemas.openxmlformats.org/officeDocument/2006/relationships/image" Target="../media/image2344.png"/><Relationship Id="rId9" Type="http://schemas.openxmlformats.org/officeDocument/2006/relationships/image" Target="../media/image2257.png"/><Relationship Id="rId210" Type="http://schemas.openxmlformats.org/officeDocument/2006/relationships/customXml" Target="../ink/ink2373.xml"/><Relationship Id="rId26" Type="http://schemas.openxmlformats.org/officeDocument/2006/relationships/customXml" Target="../ink/ink2281.xml"/><Relationship Id="rId231" Type="http://schemas.openxmlformats.org/officeDocument/2006/relationships/image" Target="../media/image2367.png"/><Relationship Id="rId252" Type="http://schemas.openxmlformats.org/officeDocument/2006/relationships/customXml" Target="../ink/ink2394.xml"/><Relationship Id="rId273" Type="http://schemas.openxmlformats.org/officeDocument/2006/relationships/image" Target="../media/image2388.png"/><Relationship Id="rId47" Type="http://schemas.openxmlformats.org/officeDocument/2006/relationships/image" Target="../media/image2275.png"/><Relationship Id="rId68" Type="http://schemas.openxmlformats.org/officeDocument/2006/relationships/customXml" Target="../ink/ink2302.xml"/><Relationship Id="rId89" Type="http://schemas.openxmlformats.org/officeDocument/2006/relationships/image" Target="../media/image2296.png"/><Relationship Id="rId112" Type="http://schemas.openxmlformats.org/officeDocument/2006/relationships/customXml" Target="../ink/ink2324.xml"/><Relationship Id="rId133" Type="http://schemas.openxmlformats.org/officeDocument/2006/relationships/image" Target="../media/image2318.png"/><Relationship Id="rId154" Type="http://schemas.openxmlformats.org/officeDocument/2006/relationships/customXml" Target="../ink/ink2345.xml"/><Relationship Id="rId175" Type="http://schemas.openxmlformats.org/officeDocument/2006/relationships/image" Target="../media/image2339.png"/><Relationship Id="rId196" Type="http://schemas.openxmlformats.org/officeDocument/2006/relationships/customXml" Target="../ink/ink2366.xml"/><Relationship Id="rId200" Type="http://schemas.openxmlformats.org/officeDocument/2006/relationships/customXml" Target="../ink/ink2368.xml"/><Relationship Id="rId16" Type="http://schemas.openxmlformats.org/officeDocument/2006/relationships/customXml" Target="../ink/ink2276.xml"/><Relationship Id="rId221" Type="http://schemas.openxmlformats.org/officeDocument/2006/relationships/image" Target="../media/image2362.png"/><Relationship Id="rId242" Type="http://schemas.openxmlformats.org/officeDocument/2006/relationships/customXml" Target="../ink/ink2389.xml"/><Relationship Id="rId263" Type="http://schemas.openxmlformats.org/officeDocument/2006/relationships/image" Target="../media/image2383.png"/><Relationship Id="rId284" Type="http://schemas.openxmlformats.org/officeDocument/2006/relationships/customXml" Target="../ink/ink2410.xml"/><Relationship Id="rId37" Type="http://schemas.openxmlformats.org/officeDocument/2006/relationships/image" Target="../media/image320.png"/><Relationship Id="rId58" Type="http://schemas.openxmlformats.org/officeDocument/2006/relationships/customXml" Target="../ink/ink2297.xml"/><Relationship Id="rId79" Type="http://schemas.openxmlformats.org/officeDocument/2006/relationships/image" Target="../media/image2291.png"/><Relationship Id="rId102" Type="http://schemas.openxmlformats.org/officeDocument/2006/relationships/customXml" Target="../ink/ink2319.xml"/><Relationship Id="rId123" Type="http://schemas.openxmlformats.org/officeDocument/2006/relationships/image" Target="../media/image2313.png"/><Relationship Id="rId144" Type="http://schemas.openxmlformats.org/officeDocument/2006/relationships/customXml" Target="../ink/ink2340.xml"/><Relationship Id="rId90" Type="http://schemas.openxmlformats.org/officeDocument/2006/relationships/customXml" Target="../ink/ink2313.xml"/><Relationship Id="rId165" Type="http://schemas.openxmlformats.org/officeDocument/2006/relationships/image" Target="../media/image2334.png"/><Relationship Id="rId186" Type="http://schemas.openxmlformats.org/officeDocument/2006/relationships/customXml" Target="../ink/ink2361.xml"/><Relationship Id="rId211" Type="http://schemas.openxmlformats.org/officeDocument/2006/relationships/image" Target="../media/image2357.png"/><Relationship Id="rId232" Type="http://schemas.openxmlformats.org/officeDocument/2006/relationships/customXml" Target="../ink/ink2384.xml"/><Relationship Id="rId253" Type="http://schemas.openxmlformats.org/officeDocument/2006/relationships/image" Target="../media/image2378.png"/><Relationship Id="rId274" Type="http://schemas.openxmlformats.org/officeDocument/2006/relationships/customXml" Target="../ink/ink2405.xml"/><Relationship Id="rId27" Type="http://schemas.openxmlformats.org/officeDocument/2006/relationships/image" Target="../media/image2266.png"/><Relationship Id="rId48" Type="http://schemas.openxmlformats.org/officeDocument/2006/relationships/customXml" Target="../ink/ink2292.xml"/><Relationship Id="rId69" Type="http://schemas.openxmlformats.org/officeDocument/2006/relationships/image" Target="../media/image2286.png"/><Relationship Id="rId113" Type="http://schemas.openxmlformats.org/officeDocument/2006/relationships/image" Target="../media/image2308.png"/><Relationship Id="rId134" Type="http://schemas.openxmlformats.org/officeDocument/2006/relationships/customXml" Target="../ink/ink2335.xml"/><Relationship Id="rId80" Type="http://schemas.openxmlformats.org/officeDocument/2006/relationships/customXml" Target="../ink/ink2308.xml"/><Relationship Id="rId155" Type="http://schemas.openxmlformats.org/officeDocument/2006/relationships/image" Target="../media/image2329.png"/><Relationship Id="rId176" Type="http://schemas.openxmlformats.org/officeDocument/2006/relationships/customXml" Target="../ink/ink2356.xml"/><Relationship Id="rId197" Type="http://schemas.openxmlformats.org/officeDocument/2006/relationships/image" Target="../media/image2350.png"/><Relationship Id="rId201" Type="http://schemas.openxmlformats.org/officeDocument/2006/relationships/image" Target="../media/image2352.png"/><Relationship Id="rId222" Type="http://schemas.openxmlformats.org/officeDocument/2006/relationships/customXml" Target="../ink/ink2379.xml"/><Relationship Id="rId243" Type="http://schemas.openxmlformats.org/officeDocument/2006/relationships/image" Target="../media/image2373.png"/><Relationship Id="rId264" Type="http://schemas.openxmlformats.org/officeDocument/2006/relationships/customXml" Target="../ink/ink2400.xml"/><Relationship Id="rId285" Type="http://schemas.openxmlformats.org/officeDocument/2006/relationships/image" Target="../media/image2394.png"/><Relationship Id="rId17" Type="http://schemas.openxmlformats.org/officeDocument/2006/relationships/image" Target="../media/image2261.png"/><Relationship Id="rId38" Type="http://schemas.openxmlformats.org/officeDocument/2006/relationships/customXml" Target="../ink/ink2287.xml"/><Relationship Id="rId59" Type="http://schemas.openxmlformats.org/officeDocument/2006/relationships/image" Target="../media/image2281.png"/><Relationship Id="rId103" Type="http://schemas.openxmlformats.org/officeDocument/2006/relationships/image" Target="../media/image2303.png"/><Relationship Id="rId124" Type="http://schemas.openxmlformats.org/officeDocument/2006/relationships/customXml" Target="../ink/ink2330.xml"/><Relationship Id="rId70" Type="http://schemas.openxmlformats.org/officeDocument/2006/relationships/customXml" Target="../ink/ink2303.xml"/><Relationship Id="rId91" Type="http://schemas.openxmlformats.org/officeDocument/2006/relationships/image" Target="../media/image2297.png"/><Relationship Id="rId145" Type="http://schemas.openxmlformats.org/officeDocument/2006/relationships/image" Target="../media/image2324.png"/><Relationship Id="rId166" Type="http://schemas.openxmlformats.org/officeDocument/2006/relationships/customXml" Target="../ink/ink2351.xml"/><Relationship Id="rId187" Type="http://schemas.openxmlformats.org/officeDocument/2006/relationships/image" Target="../media/image234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74.xml"/><Relationship Id="rId233" Type="http://schemas.openxmlformats.org/officeDocument/2006/relationships/image" Target="../media/image2368.png"/><Relationship Id="rId254" Type="http://schemas.openxmlformats.org/officeDocument/2006/relationships/customXml" Target="../ink/ink2395.xml"/><Relationship Id="rId28" Type="http://schemas.openxmlformats.org/officeDocument/2006/relationships/customXml" Target="../ink/ink2282.xml"/><Relationship Id="rId49" Type="http://schemas.openxmlformats.org/officeDocument/2006/relationships/image" Target="../media/image2276.png"/><Relationship Id="rId114" Type="http://schemas.openxmlformats.org/officeDocument/2006/relationships/customXml" Target="../ink/ink2325.xml"/><Relationship Id="rId275" Type="http://schemas.openxmlformats.org/officeDocument/2006/relationships/image" Target="../media/image2389.png"/><Relationship Id="rId60" Type="http://schemas.openxmlformats.org/officeDocument/2006/relationships/customXml" Target="../ink/ink2298.xml"/><Relationship Id="rId81" Type="http://schemas.openxmlformats.org/officeDocument/2006/relationships/image" Target="../media/image2292.png"/><Relationship Id="rId135" Type="http://schemas.openxmlformats.org/officeDocument/2006/relationships/image" Target="../media/image2319.png"/><Relationship Id="rId156" Type="http://schemas.openxmlformats.org/officeDocument/2006/relationships/customXml" Target="../ink/ink2346.xml"/><Relationship Id="rId177" Type="http://schemas.openxmlformats.org/officeDocument/2006/relationships/image" Target="../media/image2340.png"/><Relationship Id="rId198" Type="http://schemas.openxmlformats.org/officeDocument/2006/relationships/customXml" Target="../ink/ink2367.xml"/><Relationship Id="rId202" Type="http://schemas.openxmlformats.org/officeDocument/2006/relationships/customXml" Target="../ink/ink2369.xml"/><Relationship Id="rId223" Type="http://schemas.openxmlformats.org/officeDocument/2006/relationships/image" Target="../media/image2363.png"/><Relationship Id="rId244" Type="http://schemas.openxmlformats.org/officeDocument/2006/relationships/customXml" Target="../ink/ink2390.xml"/><Relationship Id="rId18" Type="http://schemas.openxmlformats.org/officeDocument/2006/relationships/customXml" Target="../ink/ink2277.xml"/><Relationship Id="rId39" Type="http://schemas.openxmlformats.org/officeDocument/2006/relationships/image" Target="../media/image2271.png"/><Relationship Id="rId265" Type="http://schemas.openxmlformats.org/officeDocument/2006/relationships/image" Target="../media/image2384.png"/><Relationship Id="rId286" Type="http://schemas.openxmlformats.org/officeDocument/2006/relationships/customXml" Target="../ink/ink2411.xml"/><Relationship Id="rId50" Type="http://schemas.openxmlformats.org/officeDocument/2006/relationships/customXml" Target="../ink/ink2293.xml"/><Relationship Id="rId104" Type="http://schemas.openxmlformats.org/officeDocument/2006/relationships/customXml" Target="../ink/ink2320.xml"/><Relationship Id="rId125" Type="http://schemas.openxmlformats.org/officeDocument/2006/relationships/image" Target="../media/image2314.png"/><Relationship Id="rId146" Type="http://schemas.openxmlformats.org/officeDocument/2006/relationships/customXml" Target="../ink/ink2341.xml"/><Relationship Id="rId167" Type="http://schemas.openxmlformats.org/officeDocument/2006/relationships/image" Target="../media/image2335.png"/><Relationship Id="rId188" Type="http://schemas.openxmlformats.org/officeDocument/2006/relationships/customXml" Target="../ink/ink2362.xml"/><Relationship Id="rId71" Type="http://schemas.openxmlformats.org/officeDocument/2006/relationships/image" Target="../media/image2287.png"/><Relationship Id="rId92" Type="http://schemas.openxmlformats.org/officeDocument/2006/relationships/customXml" Target="../ink/ink2314.xml"/><Relationship Id="rId213" Type="http://schemas.openxmlformats.org/officeDocument/2006/relationships/image" Target="../media/image2358.png"/><Relationship Id="rId234" Type="http://schemas.openxmlformats.org/officeDocument/2006/relationships/customXml" Target="../ink/ink2385.xml"/><Relationship Id="rId2" Type="http://schemas.openxmlformats.org/officeDocument/2006/relationships/customXml" Target="../ink/ink2269.xml"/><Relationship Id="rId29" Type="http://schemas.openxmlformats.org/officeDocument/2006/relationships/image" Target="../media/image2267.png"/><Relationship Id="rId255" Type="http://schemas.openxmlformats.org/officeDocument/2006/relationships/image" Target="../media/image2379.png"/><Relationship Id="rId276" Type="http://schemas.openxmlformats.org/officeDocument/2006/relationships/customXml" Target="../ink/ink2406.xml"/><Relationship Id="rId40" Type="http://schemas.openxmlformats.org/officeDocument/2006/relationships/customXml" Target="../ink/ink2288.xml"/><Relationship Id="rId115" Type="http://schemas.openxmlformats.org/officeDocument/2006/relationships/image" Target="../media/image2309.png"/><Relationship Id="rId136" Type="http://schemas.openxmlformats.org/officeDocument/2006/relationships/customXml" Target="../ink/ink2336.xml"/><Relationship Id="rId157" Type="http://schemas.openxmlformats.org/officeDocument/2006/relationships/image" Target="../media/image2330.png"/><Relationship Id="rId178" Type="http://schemas.openxmlformats.org/officeDocument/2006/relationships/customXml" Target="../ink/ink2357.xml"/><Relationship Id="rId61" Type="http://schemas.openxmlformats.org/officeDocument/2006/relationships/image" Target="../media/image2282.png"/><Relationship Id="rId82" Type="http://schemas.openxmlformats.org/officeDocument/2006/relationships/customXml" Target="../ink/ink2309.xml"/><Relationship Id="rId199" Type="http://schemas.openxmlformats.org/officeDocument/2006/relationships/image" Target="../media/image2351.png"/><Relationship Id="rId203" Type="http://schemas.openxmlformats.org/officeDocument/2006/relationships/image" Target="../media/image2353.png"/><Relationship Id="rId19" Type="http://schemas.openxmlformats.org/officeDocument/2006/relationships/image" Target="../media/image2262.png"/><Relationship Id="rId224" Type="http://schemas.openxmlformats.org/officeDocument/2006/relationships/customXml" Target="../ink/ink2380.xml"/><Relationship Id="rId245" Type="http://schemas.openxmlformats.org/officeDocument/2006/relationships/image" Target="../media/image2374.png"/><Relationship Id="rId266" Type="http://schemas.openxmlformats.org/officeDocument/2006/relationships/customXml" Target="../ink/ink2401.xml"/><Relationship Id="rId287" Type="http://schemas.openxmlformats.org/officeDocument/2006/relationships/image" Target="../media/image2395.png"/><Relationship Id="rId30" Type="http://schemas.openxmlformats.org/officeDocument/2006/relationships/customXml" Target="../ink/ink2283.xml"/><Relationship Id="rId105" Type="http://schemas.openxmlformats.org/officeDocument/2006/relationships/image" Target="../media/image2304.png"/><Relationship Id="rId126" Type="http://schemas.openxmlformats.org/officeDocument/2006/relationships/customXml" Target="../ink/ink2331.xml"/><Relationship Id="rId147" Type="http://schemas.openxmlformats.org/officeDocument/2006/relationships/image" Target="../media/image2325.png"/><Relationship Id="rId168" Type="http://schemas.openxmlformats.org/officeDocument/2006/relationships/customXml" Target="../ink/ink2352.xml"/><Relationship Id="rId51" Type="http://schemas.openxmlformats.org/officeDocument/2006/relationships/image" Target="../media/image2277.png"/><Relationship Id="rId72" Type="http://schemas.openxmlformats.org/officeDocument/2006/relationships/customXml" Target="../ink/ink2304.xml"/><Relationship Id="rId93" Type="http://schemas.openxmlformats.org/officeDocument/2006/relationships/image" Target="../media/image2298.png"/><Relationship Id="rId189" Type="http://schemas.openxmlformats.org/officeDocument/2006/relationships/image" Target="../media/image2346.png"/><Relationship Id="rId3" Type="http://schemas.openxmlformats.org/officeDocument/2006/relationships/image" Target="../media/image2254.png"/><Relationship Id="rId214" Type="http://schemas.openxmlformats.org/officeDocument/2006/relationships/customXml" Target="../ink/ink2375.xml"/><Relationship Id="rId235" Type="http://schemas.openxmlformats.org/officeDocument/2006/relationships/image" Target="../media/image2369.png"/><Relationship Id="rId256" Type="http://schemas.openxmlformats.org/officeDocument/2006/relationships/customXml" Target="../ink/ink2396.xml"/><Relationship Id="rId277" Type="http://schemas.openxmlformats.org/officeDocument/2006/relationships/image" Target="../media/image2390.png"/><Relationship Id="rId116" Type="http://schemas.openxmlformats.org/officeDocument/2006/relationships/customXml" Target="../ink/ink2326.xml"/><Relationship Id="rId137" Type="http://schemas.openxmlformats.org/officeDocument/2006/relationships/image" Target="../media/image2320.png"/><Relationship Id="rId158" Type="http://schemas.openxmlformats.org/officeDocument/2006/relationships/customXml" Target="../ink/ink2347.xml"/><Relationship Id="rId20" Type="http://schemas.openxmlformats.org/officeDocument/2006/relationships/customXml" Target="../ink/ink2278.xml"/><Relationship Id="rId41" Type="http://schemas.openxmlformats.org/officeDocument/2006/relationships/image" Target="../media/image2272.png"/><Relationship Id="rId62" Type="http://schemas.openxmlformats.org/officeDocument/2006/relationships/customXml" Target="../ink/ink2299.xml"/><Relationship Id="rId83" Type="http://schemas.openxmlformats.org/officeDocument/2006/relationships/image" Target="../media/image2293.png"/><Relationship Id="rId179" Type="http://schemas.openxmlformats.org/officeDocument/2006/relationships/image" Target="../media/image2341.png"/><Relationship Id="rId190" Type="http://schemas.openxmlformats.org/officeDocument/2006/relationships/customXml" Target="../ink/ink2363.xml"/><Relationship Id="rId204" Type="http://schemas.openxmlformats.org/officeDocument/2006/relationships/customXml" Target="../ink/ink2370.xml"/><Relationship Id="rId225" Type="http://schemas.openxmlformats.org/officeDocument/2006/relationships/image" Target="../media/image2364.png"/><Relationship Id="rId246" Type="http://schemas.openxmlformats.org/officeDocument/2006/relationships/customXml" Target="../ink/ink2391.xml"/><Relationship Id="rId267" Type="http://schemas.openxmlformats.org/officeDocument/2006/relationships/image" Target="../media/image2385.png"/><Relationship Id="rId288" Type="http://schemas.openxmlformats.org/officeDocument/2006/relationships/customXml" Target="../ink/ink2412.xml"/><Relationship Id="rId106" Type="http://schemas.openxmlformats.org/officeDocument/2006/relationships/customXml" Target="../ink/ink2321.xml"/><Relationship Id="rId127" Type="http://schemas.openxmlformats.org/officeDocument/2006/relationships/image" Target="../media/image2315.png"/><Relationship Id="rId10" Type="http://schemas.openxmlformats.org/officeDocument/2006/relationships/customXml" Target="../ink/ink2273.xml"/><Relationship Id="rId31" Type="http://schemas.openxmlformats.org/officeDocument/2006/relationships/image" Target="../media/image2268.png"/><Relationship Id="rId52" Type="http://schemas.openxmlformats.org/officeDocument/2006/relationships/customXml" Target="../ink/ink2294.xml"/><Relationship Id="rId73" Type="http://schemas.openxmlformats.org/officeDocument/2006/relationships/image" Target="../media/image2288.png"/><Relationship Id="rId94" Type="http://schemas.openxmlformats.org/officeDocument/2006/relationships/customXml" Target="../ink/ink2315.xml"/><Relationship Id="rId148" Type="http://schemas.openxmlformats.org/officeDocument/2006/relationships/customXml" Target="../ink/ink2342.xml"/><Relationship Id="rId169" Type="http://schemas.openxmlformats.org/officeDocument/2006/relationships/image" Target="../media/image2336.png"/><Relationship Id="rId4" Type="http://schemas.openxmlformats.org/officeDocument/2006/relationships/customXml" Target="../ink/ink2270.xml"/><Relationship Id="rId180" Type="http://schemas.openxmlformats.org/officeDocument/2006/relationships/customXml" Target="../ink/ink2358.xml"/><Relationship Id="rId215" Type="http://schemas.openxmlformats.org/officeDocument/2006/relationships/image" Target="../media/image2359.png"/><Relationship Id="rId236" Type="http://schemas.openxmlformats.org/officeDocument/2006/relationships/customXml" Target="../ink/ink2386.xml"/><Relationship Id="rId257" Type="http://schemas.openxmlformats.org/officeDocument/2006/relationships/image" Target="../media/image2380.png"/><Relationship Id="rId278" Type="http://schemas.openxmlformats.org/officeDocument/2006/relationships/customXml" Target="../ink/ink2407.xml"/><Relationship Id="rId42" Type="http://schemas.openxmlformats.org/officeDocument/2006/relationships/customXml" Target="../ink/ink2289.xml"/><Relationship Id="rId84" Type="http://schemas.openxmlformats.org/officeDocument/2006/relationships/customXml" Target="../ink/ink2310.xml"/><Relationship Id="rId138" Type="http://schemas.openxmlformats.org/officeDocument/2006/relationships/customXml" Target="../ink/ink2337.xml"/><Relationship Id="rId191" Type="http://schemas.openxmlformats.org/officeDocument/2006/relationships/image" Target="../media/image2347.png"/><Relationship Id="rId205" Type="http://schemas.openxmlformats.org/officeDocument/2006/relationships/image" Target="../media/image2354.png"/><Relationship Id="rId247" Type="http://schemas.openxmlformats.org/officeDocument/2006/relationships/image" Target="../media/image2375.png"/><Relationship Id="rId107" Type="http://schemas.openxmlformats.org/officeDocument/2006/relationships/image" Target="../media/image2305.png"/><Relationship Id="rId289" Type="http://schemas.openxmlformats.org/officeDocument/2006/relationships/image" Target="../media/image2396.png"/><Relationship Id="rId11" Type="http://schemas.openxmlformats.org/officeDocument/2006/relationships/image" Target="../media/image2258.png"/><Relationship Id="rId53" Type="http://schemas.openxmlformats.org/officeDocument/2006/relationships/image" Target="../media/image2278.png"/><Relationship Id="rId149" Type="http://schemas.openxmlformats.org/officeDocument/2006/relationships/image" Target="../media/image2326.png"/><Relationship Id="rId95" Type="http://schemas.openxmlformats.org/officeDocument/2006/relationships/image" Target="../media/image2299.png"/><Relationship Id="rId160" Type="http://schemas.openxmlformats.org/officeDocument/2006/relationships/customXml" Target="../ink/ink2348.xml"/><Relationship Id="rId216" Type="http://schemas.openxmlformats.org/officeDocument/2006/relationships/customXml" Target="../ink/ink2376.xml"/><Relationship Id="rId258" Type="http://schemas.openxmlformats.org/officeDocument/2006/relationships/customXml" Target="../ink/ink2397.xml"/><Relationship Id="rId22" Type="http://schemas.openxmlformats.org/officeDocument/2006/relationships/customXml" Target="../ink/ink2279.xml"/><Relationship Id="rId64" Type="http://schemas.openxmlformats.org/officeDocument/2006/relationships/customXml" Target="../ink/ink2300.xml"/><Relationship Id="rId118" Type="http://schemas.openxmlformats.org/officeDocument/2006/relationships/customXml" Target="../ink/ink2327.xml"/><Relationship Id="rId171" Type="http://schemas.openxmlformats.org/officeDocument/2006/relationships/image" Target="../media/image2337.png"/><Relationship Id="rId227" Type="http://schemas.openxmlformats.org/officeDocument/2006/relationships/image" Target="../media/image2365.png"/><Relationship Id="rId269" Type="http://schemas.openxmlformats.org/officeDocument/2006/relationships/image" Target="../media/image2386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27.xml"/><Relationship Id="rId21" Type="http://schemas.openxmlformats.org/officeDocument/2006/relationships/image" Target="../media/image2407.png"/><Relationship Id="rId42" Type="http://schemas.openxmlformats.org/officeDocument/2006/relationships/customXml" Target="../ink/ink2435.xml"/><Relationship Id="rId47" Type="http://schemas.openxmlformats.org/officeDocument/2006/relationships/image" Target="../media/image2420.png"/><Relationship Id="rId63" Type="http://schemas.openxmlformats.org/officeDocument/2006/relationships/image" Target="../media/image2428.png"/><Relationship Id="rId68" Type="http://schemas.openxmlformats.org/officeDocument/2006/relationships/customXml" Target="../ink/ink2448.xml"/><Relationship Id="rId16" Type="http://schemas.openxmlformats.org/officeDocument/2006/relationships/customXml" Target="../ink/ink2422.xml"/><Relationship Id="rId11" Type="http://schemas.openxmlformats.org/officeDocument/2006/relationships/image" Target="../media/image2402.png"/><Relationship Id="rId32" Type="http://schemas.openxmlformats.org/officeDocument/2006/relationships/customXml" Target="../ink/ink2430.xml"/><Relationship Id="rId37" Type="http://schemas.openxmlformats.org/officeDocument/2006/relationships/image" Target="../media/image2415.png"/><Relationship Id="rId53" Type="http://schemas.openxmlformats.org/officeDocument/2006/relationships/image" Target="../media/image2423.png"/><Relationship Id="rId58" Type="http://schemas.openxmlformats.org/officeDocument/2006/relationships/customXml" Target="../ink/ink2443.xml"/><Relationship Id="rId74" Type="http://schemas.openxmlformats.org/officeDocument/2006/relationships/customXml" Target="../ink/ink2451.xml"/><Relationship Id="rId79" Type="http://schemas.openxmlformats.org/officeDocument/2006/relationships/image" Target="../media/image2436.png"/><Relationship Id="rId5" Type="http://schemas.openxmlformats.org/officeDocument/2006/relationships/image" Target="../media/image2399.png"/><Relationship Id="rId61" Type="http://schemas.openxmlformats.org/officeDocument/2006/relationships/image" Target="../media/image2427.png"/><Relationship Id="rId19" Type="http://schemas.openxmlformats.org/officeDocument/2006/relationships/image" Target="../media/image2406.png"/><Relationship Id="rId14" Type="http://schemas.openxmlformats.org/officeDocument/2006/relationships/customXml" Target="../ink/ink2421.xml"/><Relationship Id="rId22" Type="http://schemas.openxmlformats.org/officeDocument/2006/relationships/customXml" Target="../ink/ink2425.xml"/><Relationship Id="rId27" Type="http://schemas.openxmlformats.org/officeDocument/2006/relationships/image" Target="../media/image2410.png"/><Relationship Id="rId30" Type="http://schemas.openxmlformats.org/officeDocument/2006/relationships/customXml" Target="../ink/ink2429.xml"/><Relationship Id="rId35" Type="http://schemas.openxmlformats.org/officeDocument/2006/relationships/image" Target="../media/image2414.png"/><Relationship Id="rId43" Type="http://schemas.openxmlformats.org/officeDocument/2006/relationships/image" Target="../media/image2418.png"/><Relationship Id="rId48" Type="http://schemas.openxmlformats.org/officeDocument/2006/relationships/customXml" Target="../ink/ink2438.xml"/><Relationship Id="rId56" Type="http://schemas.openxmlformats.org/officeDocument/2006/relationships/customXml" Target="../ink/ink2442.xml"/><Relationship Id="rId64" Type="http://schemas.openxmlformats.org/officeDocument/2006/relationships/customXml" Target="../ink/ink2446.xml"/><Relationship Id="rId69" Type="http://schemas.openxmlformats.org/officeDocument/2006/relationships/image" Target="../media/image2431.png"/><Relationship Id="rId77" Type="http://schemas.openxmlformats.org/officeDocument/2006/relationships/image" Target="../media/image2435.png"/><Relationship Id="rId8" Type="http://schemas.openxmlformats.org/officeDocument/2006/relationships/customXml" Target="../ink/ink2418.xml"/><Relationship Id="rId51" Type="http://schemas.openxmlformats.org/officeDocument/2006/relationships/image" Target="../media/image2422.png"/><Relationship Id="rId72" Type="http://schemas.openxmlformats.org/officeDocument/2006/relationships/customXml" Target="../ink/ink2450.xml"/><Relationship Id="rId80" Type="http://schemas.openxmlformats.org/officeDocument/2006/relationships/customXml" Target="../ink/ink2454.xml"/><Relationship Id="rId3" Type="http://schemas.openxmlformats.org/officeDocument/2006/relationships/image" Target="../media/image2398.png"/><Relationship Id="rId12" Type="http://schemas.openxmlformats.org/officeDocument/2006/relationships/customXml" Target="../ink/ink2420.xml"/><Relationship Id="rId17" Type="http://schemas.openxmlformats.org/officeDocument/2006/relationships/image" Target="../media/image2405.png"/><Relationship Id="rId25" Type="http://schemas.openxmlformats.org/officeDocument/2006/relationships/image" Target="../media/image2409.png"/><Relationship Id="rId33" Type="http://schemas.openxmlformats.org/officeDocument/2006/relationships/image" Target="../media/image2413.png"/><Relationship Id="rId38" Type="http://schemas.openxmlformats.org/officeDocument/2006/relationships/customXml" Target="../ink/ink2433.xml"/><Relationship Id="rId46" Type="http://schemas.openxmlformats.org/officeDocument/2006/relationships/customXml" Target="../ink/ink2437.xml"/><Relationship Id="rId59" Type="http://schemas.openxmlformats.org/officeDocument/2006/relationships/image" Target="../media/image2426.png"/><Relationship Id="rId67" Type="http://schemas.openxmlformats.org/officeDocument/2006/relationships/image" Target="../media/image2430.png"/><Relationship Id="rId20" Type="http://schemas.openxmlformats.org/officeDocument/2006/relationships/customXml" Target="../ink/ink2424.xml"/><Relationship Id="rId41" Type="http://schemas.openxmlformats.org/officeDocument/2006/relationships/image" Target="../media/image2417.png"/><Relationship Id="rId54" Type="http://schemas.openxmlformats.org/officeDocument/2006/relationships/customXml" Target="../ink/ink2441.xml"/><Relationship Id="rId62" Type="http://schemas.openxmlformats.org/officeDocument/2006/relationships/customXml" Target="../ink/ink2445.xml"/><Relationship Id="rId70" Type="http://schemas.openxmlformats.org/officeDocument/2006/relationships/customXml" Target="../ink/ink2449.xml"/><Relationship Id="rId75" Type="http://schemas.openxmlformats.org/officeDocument/2006/relationships/image" Target="../media/image243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17.xml"/><Relationship Id="rId15" Type="http://schemas.openxmlformats.org/officeDocument/2006/relationships/image" Target="../media/image2404.png"/><Relationship Id="rId23" Type="http://schemas.openxmlformats.org/officeDocument/2006/relationships/image" Target="../media/image2408.png"/><Relationship Id="rId28" Type="http://schemas.openxmlformats.org/officeDocument/2006/relationships/customXml" Target="../ink/ink2428.xml"/><Relationship Id="rId36" Type="http://schemas.openxmlformats.org/officeDocument/2006/relationships/customXml" Target="../ink/ink2432.xml"/><Relationship Id="rId49" Type="http://schemas.openxmlformats.org/officeDocument/2006/relationships/image" Target="../media/image2421.png"/><Relationship Id="rId57" Type="http://schemas.openxmlformats.org/officeDocument/2006/relationships/image" Target="../media/image2425.png"/><Relationship Id="rId10" Type="http://schemas.openxmlformats.org/officeDocument/2006/relationships/customXml" Target="../ink/ink2419.xml"/><Relationship Id="rId31" Type="http://schemas.openxmlformats.org/officeDocument/2006/relationships/image" Target="../media/image2412.png"/><Relationship Id="rId44" Type="http://schemas.openxmlformats.org/officeDocument/2006/relationships/customXml" Target="../ink/ink2436.xml"/><Relationship Id="rId52" Type="http://schemas.openxmlformats.org/officeDocument/2006/relationships/customXml" Target="../ink/ink2440.xml"/><Relationship Id="rId60" Type="http://schemas.openxmlformats.org/officeDocument/2006/relationships/customXml" Target="../ink/ink2444.xml"/><Relationship Id="rId65" Type="http://schemas.openxmlformats.org/officeDocument/2006/relationships/image" Target="../media/image2429.png"/><Relationship Id="rId73" Type="http://schemas.openxmlformats.org/officeDocument/2006/relationships/image" Target="../media/image2433.png"/><Relationship Id="rId78" Type="http://schemas.openxmlformats.org/officeDocument/2006/relationships/customXml" Target="../ink/ink2453.xml"/><Relationship Id="rId81" Type="http://schemas.openxmlformats.org/officeDocument/2006/relationships/image" Target="../media/image2437.png"/><Relationship Id="rId4" Type="http://schemas.openxmlformats.org/officeDocument/2006/relationships/customXml" Target="../ink/ink2416.xml"/><Relationship Id="rId9" Type="http://schemas.openxmlformats.org/officeDocument/2006/relationships/image" Target="../media/image2401.png"/><Relationship Id="rId13" Type="http://schemas.openxmlformats.org/officeDocument/2006/relationships/image" Target="../media/image2403.png"/><Relationship Id="rId18" Type="http://schemas.openxmlformats.org/officeDocument/2006/relationships/customXml" Target="../ink/ink2423.xml"/><Relationship Id="rId39" Type="http://schemas.openxmlformats.org/officeDocument/2006/relationships/image" Target="../media/image2416.png"/><Relationship Id="rId34" Type="http://schemas.openxmlformats.org/officeDocument/2006/relationships/customXml" Target="../ink/ink2431.xml"/><Relationship Id="rId50" Type="http://schemas.openxmlformats.org/officeDocument/2006/relationships/customXml" Target="../ink/ink2439.xml"/><Relationship Id="rId55" Type="http://schemas.openxmlformats.org/officeDocument/2006/relationships/image" Target="../media/image2424.png"/><Relationship Id="rId76" Type="http://schemas.openxmlformats.org/officeDocument/2006/relationships/customXml" Target="../ink/ink2452.xml"/><Relationship Id="rId7" Type="http://schemas.openxmlformats.org/officeDocument/2006/relationships/image" Target="../media/image2400.png"/><Relationship Id="rId71" Type="http://schemas.openxmlformats.org/officeDocument/2006/relationships/image" Target="../media/image2432.png"/><Relationship Id="rId2" Type="http://schemas.openxmlformats.org/officeDocument/2006/relationships/customXml" Target="../ink/ink2415.xml"/><Relationship Id="rId29" Type="http://schemas.openxmlformats.org/officeDocument/2006/relationships/image" Target="../media/image2411.png"/><Relationship Id="rId24" Type="http://schemas.openxmlformats.org/officeDocument/2006/relationships/customXml" Target="../ink/ink2426.xml"/><Relationship Id="rId40" Type="http://schemas.openxmlformats.org/officeDocument/2006/relationships/customXml" Target="../ink/ink2434.xml"/><Relationship Id="rId45" Type="http://schemas.openxmlformats.org/officeDocument/2006/relationships/image" Target="../media/image2419.png"/><Relationship Id="rId66" Type="http://schemas.openxmlformats.org/officeDocument/2006/relationships/customXml" Target="../ink/ink244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1.png"/><Relationship Id="rId13" Type="http://schemas.openxmlformats.org/officeDocument/2006/relationships/customXml" Target="../ink/ink2460.xml"/><Relationship Id="rId18" Type="http://schemas.openxmlformats.org/officeDocument/2006/relationships/image" Target="../media/image2446.png"/><Relationship Id="rId3" Type="http://schemas.openxmlformats.org/officeDocument/2006/relationships/customXml" Target="../ink/ink2455.xml"/><Relationship Id="rId7" Type="http://schemas.openxmlformats.org/officeDocument/2006/relationships/customXml" Target="../ink/ink2457.xml"/><Relationship Id="rId12" Type="http://schemas.openxmlformats.org/officeDocument/2006/relationships/image" Target="../media/image2443.png"/><Relationship Id="rId17" Type="http://schemas.openxmlformats.org/officeDocument/2006/relationships/customXml" Target="../ink/ink2462.xml"/><Relationship Id="rId2" Type="http://schemas.openxmlformats.org/officeDocument/2006/relationships/image" Target="../media/image2438.jpg"/><Relationship Id="rId16" Type="http://schemas.openxmlformats.org/officeDocument/2006/relationships/image" Target="../media/image24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0.png"/><Relationship Id="rId11" Type="http://schemas.openxmlformats.org/officeDocument/2006/relationships/customXml" Target="../ink/ink2459.xml"/><Relationship Id="rId5" Type="http://schemas.openxmlformats.org/officeDocument/2006/relationships/customXml" Target="../ink/ink2456.xml"/><Relationship Id="rId15" Type="http://schemas.openxmlformats.org/officeDocument/2006/relationships/customXml" Target="../ink/ink2461.xml"/><Relationship Id="rId10" Type="http://schemas.openxmlformats.org/officeDocument/2006/relationships/image" Target="../media/image2442.png"/><Relationship Id="rId4" Type="http://schemas.openxmlformats.org/officeDocument/2006/relationships/image" Target="../media/image2439.png"/><Relationship Id="rId9" Type="http://schemas.openxmlformats.org/officeDocument/2006/relationships/customXml" Target="../ink/ink2458.xml"/><Relationship Id="rId14" Type="http://schemas.openxmlformats.org/officeDocument/2006/relationships/image" Target="../media/image244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3.png"/><Relationship Id="rId21" Type="http://schemas.openxmlformats.org/officeDocument/2006/relationships/image" Target="../media/image2455.png"/><Relationship Id="rId324" Type="http://schemas.openxmlformats.org/officeDocument/2006/relationships/customXml" Target="../ink/ink2626.xml"/><Relationship Id="rId531" Type="http://schemas.openxmlformats.org/officeDocument/2006/relationships/image" Target="../media/image2705.png"/><Relationship Id="rId170" Type="http://schemas.openxmlformats.org/officeDocument/2006/relationships/customXml" Target="../ink/ink2547.xml"/><Relationship Id="rId268" Type="http://schemas.openxmlformats.org/officeDocument/2006/relationships/image" Target="../media/image2577.png"/><Relationship Id="rId475" Type="http://schemas.openxmlformats.org/officeDocument/2006/relationships/image" Target="../media/image2677.png"/><Relationship Id="rId32" Type="http://schemas.openxmlformats.org/officeDocument/2006/relationships/customXml" Target="../ink/ink2478.xml"/><Relationship Id="rId128" Type="http://schemas.openxmlformats.org/officeDocument/2006/relationships/customXml" Target="../ink/ink2526.xml"/><Relationship Id="rId335" Type="http://schemas.openxmlformats.org/officeDocument/2006/relationships/image" Target="../media/image2607.png"/><Relationship Id="rId542" Type="http://schemas.openxmlformats.org/officeDocument/2006/relationships/customXml" Target="../ink/ink2735.xml"/><Relationship Id="rId181" Type="http://schemas.openxmlformats.org/officeDocument/2006/relationships/image" Target="../media/image2535.png"/><Relationship Id="rId402" Type="http://schemas.openxmlformats.org/officeDocument/2006/relationships/customXml" Target="../ink/ink2665.xml"/><Relationship Id="rId279" Type="http://schemas.openxmlformats.org/officeDocument/2006/relationships/customXml" Target="../ink/ink2602.xml"/><Relationship Id="rId486" Type="http://schemas.openxmlformats.org/officeDocument/2006/relationships/customXml" Target="../ink/ink2707.xml"/><Relationship Id="rId43" Type="http://schemas.openxmlformats.org/officeDocument/2006/relationships/image" Target="../media/image2466.png"/><Relationship Id="rId139" Type="http://schemas.openxmlformats.org/officeDocument/2006/relationships/image" Target="../media/image2514.png"/><Relationship Id="rId346" Type="http://schemas.openxmlformats.org/officeDocument/2006/relationships/customXml" Target="../ink/ink2637.xml"/><Relationship Id="rId553" Type="http://schemas.openxmlformats.org/officeDocument/2006/relationships/image" Target="../media/image2716.png"/><Relationship Id="rId192" Type="http://schemas.openxmlformats.org/officeDocument/2006/relationships/customXml" Target="../ink/ink2558.xml"/><Relationship Id="rId206" Type="http://schemas.openxmlformats.org/officeDocument/2006/relationships/customXml" Target="../ink/ink2565.xml"/><Relationship Id="rId413" Type="http://schemas.openxmlformats.org/officeDocument/2006/relationships/image" Target="../media/image2646.png"/><Relationship Id="rId497" Type="http://schemas.openxmlformats.org/officeDocument/2006/relationships/image" Target="../media/image2688.png"/><Relationship Id="rId357" Type="http://schemas.openxmlformats.org/officeDocument/2006/relationships/image" Target="../media/image2618.png"/><Relationship Id="rId54" Type="http://schemas.openxmlformats.org/officeDocument/2006/relationships/customXml" Target="../ink/ink2489.xml"/><Relationship Id="rId96" Type="http://schemas.openxmlformats.org/officeDocument/2006/relationships/customXml" Target="../ink/ink2510.xml"/><Relationship Id="rId161" Type="http://schemas.openxmlformats.org/officeDocument/2006/relationships/image" Target="../media/image2525.png"/><Relationship Id="rId217" Type="http://schemas.openxmlformats.org/officeDocument/2006/relationships/customXml" Target="../ink/ink2571.xml"/><Relationship Id="rId399" Type="http://schemas.openxmlformats.org/officeDocument/2006/relationships/image" Target="../media/image2639.png"/><Relationship Id="rId259" Type="http://schemas.openxmlformats.org/officeDocument/2006/relationships/customXml" Target="../ink/ink2592.xml"/><Relationship Id="rId424" Type="http://schemas.openxmlformats.org/officeDocument/2006/relationships/customXml" Target="../ink/ink2676.xml"/><Relationship Id="rId466" Type="http://schemas.openxmlformats.org/officeDocument/2006/relationships/customXml" Target="../ink/ink2697.xml"/><Relationship Id="rId23" Type="http://schemas.openxmlformats.org/officeDocument/2006/relationships/image" Target="../media/image2456.png"/><Relationship Id="rId119" Type="http://schemas.openxmlformats.org/officeDocument/2006/relationships/image" Target="../media/image2504.png"/><Relationship Id="rId270" Type="http://schemas.openxmlformats.org/officeDocument/2006/relationships/image" Target="../media/image2578.png"/><Relationship Id="rId326" Type="http://schemas.openxmlformats.org/officeDocument/2006/relationships/customXml" Target="../ink/ink2627.xml"/><Relationship Id="rId533" Type="http://schemas.openxmlformats.org/officeDocument/2006/relationships/image" Target="../media/image2706.png"/><Relationship Id="rId65" Type="http://schemas.openxmlformats.org/officeDocument/2006/relationships/image" Target="../media/image2477.png"/><Relationship Id="rId130" Type="http://schemas.openxmlformats.org/officeDocument/2006/relationships/customXml" Target="../ink/ink2527.xml"/><Relationship Id="rId368" Type="http://schemas.openxmlformats.org/officeDocument/2006/relationships/customXml" Target="../ink/ink2648.xml"/><Relationship Id="rId172" Type="http://schemas.openxmlformats.org/officeDocument/2006/relationships/customXml" Target="../ink/ink2548.xml"/><Relationship Id="rId228" Type="http://schemas.openxmlformats.org/officeDocument/2006/relationships/image" Target="../media/image2557.png"/><Relationship Id="rId435" Type="http://schemas.openxmlformats.org/officeDocument/2006/relationships/image" Target="../media/image2657.png"/><Relationship Id="rId477" Type="http://schemas.openxmlformats.org/officeDocument/2006/relationships/image" Target="../media/image2678.png"/><Relationship Id="rId281" Type="http://schemas.openxmlformats.org/officeDocument/2006/relationships/customXml" Target="../ink/ink2603.xml"/><Relationship Id="rId337" Type="http://schemas.openxmlformats.org/officeDocument/2006/relationships/image" Target="../media/image2608.png"/><Relationship Id="rId502" Type="http://schemas.openxmlformats.org/officeDocument/2006/relationships/customXml" Target="../ink/ink2715.xml"/><Relationship Id="rId34" Type="http://schemas.openxmlformats.org/officeDocument/2006/relationships/customXml" Target="../ink/ink2479.xml"/><Relationship Id="rId76" Type="http://schemas.openxmlformats.org/officeDocument/2006/relationships/customXml" Target="../ink/ink2500.xml"/><Relationship Id="rId141" Type="http://schemas.openxmlformats.org/officeDocument/2006/relationships/image" Target="../media/image2515.png"/><Relationship Id="rId379" Type="http://schemas.openxmlformats.org/officeDocument/2006/relationships/image" Target="../media/image2629.png"/><Relationship Id="rId544" Type="http://schemas.openxmlformats.org/officeDocument/2006/relationships/customXml" Target="../ink/ink2736.xml"/><Relationship Id="rId7" Type="http://schemas.openxmlformats.org/officeDocument/2006/relationships/image" Target="../media/image2449.png"/><Relationship Id="rId183" Type="http://schemas.openxmlformats.org/officeDocument/2006/relationships/image" Target="../media/image2536.png"/><Relationship Id="rId239" Type="http://schemas.openxmlformats.org/officeDocument/2006/relationships/customXml" Target="../ink/ink2582.xml"/><Relationship Id="rId390" Type="http://schemas.openxmlformats.org/officeDocument/2006/relationships/customXml" Target="../ink/ink2659.xml"/><Relationship Id="rId404" Type="http://schemas.openxmlformats.org/officeDocument/2006/relationships/customXml" Target="../ink/ink2666.xml"/><Relationship Id="rId446" Type="http://schemas.openxmlformats.org/officeDocument/2006/relationships/customXml" Target="../ink/ink2687.xml"/><Relationship Id="rId250" Type="http://schemas.openxmlformats.org/officeDocument/2006/relationships/image" Target="../media/image2568.png"/><Relationship Id="rId292" Type="http://schemas.openxmlformats.org/officeDocument/2006/relationships/image" Target="../media/image2589.png"/><Relationship Id="rId306" Type="http://schemas.openxmlformats.org/officeDocument/2006/relationships/customXml" Target="../ink/ink2617.xml"/><Relationship Id="rId488" Type="http://schemas.openxmlformats.org/officeDocument/2006/relationships/customXml" Target="../ink/ink2708.xml"/><Relationship Id="rId45" Type="http://schemas.openxmlformats.org/officeDocument/2006/relationships/image" Target="../media/image2467.png"/><Relationship Id="rId87" Type="http://schemas.openxmlformats.org/officeDocument/2006/relationships/image" Target="../media/image2488.png"/><Relationship Id="rId110" Type="http://schemas.openxmlformats.org/officeDocument/2006/relationships/customXml" Target="../ink/ink2517.xml"/><Relationship Id="rId348" Type="http://schemas.openxmlformats.org/officeDocument/2006/relationships/customXml" Target="../ink/ink2638.xml"/><Relationship Id="rId513" Type="http://schemas.openxmlformats.org/officeDocument/2006/relationships/image" Target="../media/image2696.png"/><Relationship Id="rId152" Type="http://schemas.openxmlformats.org/officeDocument/2006/relationships/customXml" Target="../ink/ink2538.xml"/><Relationship Id="rId194" Type="http://schemas.openxmlformats.org/officeDocument/2006/relationships/customXml" Target="../ink/ink2559.xml"/><Relationship Id="rId208" Type="http://schemas.openxmlformats.org/officeDocument/2006/relationships/customXml" Target="../ink/ink2566.xml"/><Relationship Id="rId415" Type="http://schemas.openxmlformats.org/officeDocument/2006/relationships/image" Target="../media/image2647.png"/><Relationship Id="rId457" Type="http://schemas.openxmlformats.org/officeDocument/2006/relationships/image" Target="../media/image2668.png"/><Relationship Id="rId261" Type="http://schemas.openxmlformats.org/officeDocument/2006/relationships/customXml" Target="../ink/ink2593.xml"/><Relationship Id="rId499" Type="http://schemas.openxmlformats.org/officeDocument/2006/relationships/image" Target="../media/image2689.png"/><Relationship Id="rId14" Type="http://schemas.openxmlformats.org/officeDocument/2006/relationships/customXml" Target="../ink/ink2469.xml"/><Relationship Id="rId56" Type="http://schemas.openxmlformats.org/officeDocument/2006/relationships/customXml" Target="../ink/ink2490.xml"/><Relationship Id="rId317" Type="http://schemas.openxmlformats.org/officeDocument/2006/relationships/image" Target="../media/image2598.png"/><Relationship Id="rId359" Type="http://schemas.openxmlformats.org/officeDocument/2006/relationships/image" Target="../media/image2619.png"/><Relationship Id="rId524" Type="http://schemas.openxmlformats.org/officeDocument/2006/relationships/customXml" Target="../ink/ink2726.xml"/><Relationship Id="rId98" Type="http://schemas.openxmlformats.org/officeDocument/2006/relationships/customXml" Target="../ink/ink2511.xml"/><Relationship Id="rId121" Type="http://schemas.openxmlformats.org/officeDocument/2006/relationships/image" Target="../media/image2505.png"/><Relationship Id="rId163" Type="http://schemas.openxmlformats.org/officeDocument/2006/relationships/image" Target="../media/image2526.png"/><Relationship Id="rId219" Type="http://schemas.openxmlformats.org/officeDocument/2006/relationships/customXml" Target="../ink/ink2572.xml"/><Relationship Id="rId370" Type="http://schemas.openxmlformats.org/officeDocument/2006/relationships/customXml" Target="../ink/ink2649.xml"/><Relationship Id="rId426" Type="http://schemas.openxmlformats.org/officeDocument/2006/relationships/customXml" Target="../ink/ink2677.xml"/><Relationship Id="rId230" Type="http://schemas.openxmlformats.org/officeDocument/2006/relationships/image" Target="../media/image2558.png"/><Relationship Id="rId468" Type="http://schemas.openxmlformats.org/officeDocument/2006/relationships/customXml" Target="../ink/ink2698.xml"/><Relationship Id="rId25" Type="http://schemas.openxmlformats.org/officeDocument/2006/relationships/image" Target="../media/image2457.png"/><Relationship Id="rId67" Type="http://schemas.openxmlformats.org/officeDocument/2006/relationships/image" Target="../media/image2478.png"/><Relationship Id="rId272" Type="http://schemas.openxmlformats.org/officeDocument/2006/relationships/image" Target="../media/image2579.png"/><Relationship Id="rId328" Type="http://schemas.openxmlformats.org/officeDocument/2006/relationships/customXml" Target="../ink/ink2628.xml"/><Relationship Id="rId535" Type="http://schemas.openxmlformats.org/officeDocument/2006/relationships/image" Target="../media/image2707.png"/><Relationship Id="rId132" Type="http://schemas.openxmlformats.org/officeDocument/2006/relationships/customXml" Target="../ink/ink2528.xml"/><Relationship Id="rId174" Type="http://schemas.openxmlformats.org/officeDocument/2006/relationships/customXml" Target="../ink/ink2549.xml"/><Relationship Id="rId381" Type="http://schemas.openxmlformats.org/officeDocument/2006/relationships/image" Target="../media/image2630.png"/><Relationship Id="rId241" Type="http://schemas.openxmlformats.org/officeDocument/2006/relationships/customXml" Target="../ink/ink2583.xml"/><Relationship Id="rId437" Type="http://schemas.openxmlformats.org/officeDocument/2006/relationships/image" Target="../media/image2658.png"/><Relationship Id="rId479" Type="http://schemas.openxmlformats.org/officeDocument/2006/relationships/image" Target="../media/image2679.png"/><Relationship Id="rId36" Type="http://schemas.openxmlformats.org/officeDocument/2006/relationships/customXml" Target="../ink/ink2480.xml"/><Relationship Id="rId283" Type="http://schemas.openxmlformats.org/officeDocument/2006/relationships/customXml" Target="../ink/ink2604.xml"/><Relationship Id="rId339" Type="http://schemas.openxmlformats.org/officeDocument/2006/relationships/image" Target="../media/image2609.png"/><Relationship Id="rId490" Type="http://schemas.openxmlformats.org/officeDocument/2006/relationships/customXml" Target="../ink/ink2709.xml"/><Relationship Id="rId504" Type="http://schemas.openxmlformats.org/officeDocument/2006/relationships/customXml" Target="../ink/ink2716.xml"/><Relationship Id="rId546" Type="http://schemas.openxmlformats.org/officeDocument/2006/relationships/customXml" Target="../ink/ink2737.xml"/><Relationship Id="rId78" Type="http://schemas.openxmlformats.org/officeDocument/2006/relationships/customXml" Target="../ink/ink2501.xml"/><Relationship Id="rId101" Type="http://schemas.openxmlformats.org/officeDocument/2006/relationships/image" Target="../media/image2495.png"/><Relationship Id="rId143" Type="http://schemas.openxmlformats.org/officeDocument/2006/relationships/image" Target="../media/image2516.png"/><Relationship Id="rId185" Type="http://schemas.openxmlformats.org/officeDocument/2006/relationships/image" Target="../media/image2537.png"/><Relationship Id="rId350" Type="http://schemas.openxmlformats.org/officeDocument/2006/relationships/customXml" Target="../ink/ink2639.xml"/><Relationship Id="rId406" Type="http://schemas.openxmlformats.org/officeDocument/2006/relationships/customXml" Target="../ink/ink2667.xml"/><Relationship Id="rId9" Type="http://schemas.openxmlformats.org/officeDocument/2006/relationships/image" Target="../media/image251.png"/><Relationship Id="rId210" Type="http://schemas.openxmlformats.org/officeDocument/2006/relationships/customXml" Target="../ink/ink2567.xml"/><Relationship Id="rId392" Type="http://schemas.openxmlformats.org/officeDocument/2006/relationships/customXml" Target="../ink/ink2660.xml"/><Relationship Id="rId448" Type="http://schemas.openxmlformats.org/officeDocument/2006/relationships/customXml" Target="../ink/ink2688.xml"/><Relationship Id="rId252" Type="http://schemas.openxmlformats.org/officeDocument/2006/relationships/image" Target="../media/image2569.png"/><Relationship Id="rId294" Type="http://schemas.openxmlformats.org/officeDocument/2006/relationships/image" Target="../media/image1340.png"/><Relationship Id="rId308" Type="http://schemas.openxmlformats.org/officeDocument/2006/relationships/customXml" Target="../ink/ink2618.xml"/><Relationship Id="rId515" Type="http://schemas.openxmlformats.org/officeDocument/2006/relationships/image" Target="../media/image2697.png"/><Relationship Id="rId47" Type="http://schemas.openxmlformats.org/officeDocument/2006/relationships/image" Target="../media/image2468.png"/><Relationship Id="rId89" Type="http://schemas.openxmlformats.org/officeDocument/2006/relationships/image" Target="../media/image2489.png"/><Relationship Id="rId112" Type="http://schemas.openxmlformats.org/officeDocument/2006/relationships/customXml" Target="../ink/ink2518.xml"/><Relationship Id="rId154" Type="http://schemas.openxmlformats.org/officeDocument/2006/relationships/customXml" Target="../ink/ink2539.xml"/><Relationship Id="rId361" Type="http://schemas.openxmlformats.org/officeDocument/2006/relationships/image" Target="../media/image2620.png"/><Relationship Id="rId196" Type="http://schemas.openxmlformats.org/officeDocument/2006/relationships/customXml" Target="../ink/ink2560.xml"/><Relationship Id="rId417" Type="http://schemas.openxmlformats.org/officeDocument/2006/relationships/image" Target="../media/image2648.png"/><Relationship Id="rId459" Type="http://schemas.openxmlformats.org/officeDocument/2006/relationships/image" Target="../media/image2669.png"/><Relationship Id="rId16" Type="http://schemas.openxmlformats.org/officeDocument/2006/relationships/customXml" Target="../ink/ink2470.xml"/><Relationship Id="rId221" Type="http://schemas.openxmlformats.org/officeDocument/2006/relationships/customXml" Target="../ink/ink2573.xml"/><Relationship Id="rId263" Type="http://schemas.openxmlformats.org/officeDocument/2006/relationships/customXml" Target="../ink/ink2594.xml"/><Relationship Id="rId319" Type="http://schemas.openxmlformats.org/officeDocument/2006/relationships/image" Target="../media/image2599.png"/><Relationship Id="rId470" Type="http://schemas.openxmlformats.org/officeDocument/2006/relationships/customXml" Target="../ink/ink2699.xml"/><Relationship Id="rId526" Type="http://schemas.openxmlformats.org/officeDocument/2006/relationships/customXml" Target="../ink/ink2727.xml"/><Relationship Id="rId58" Type="http://schemas.openxmlformats.org/officeDocument/2006/relationships/customXml" Target="../ink/ink2491.xml"/><Relationship Id="rId123" Type="http://schemas.openxmlformats.org/officeDocument/2006/relationships/image" Target="../media/image2506.png"/><Relationship Id="rId330" Type="http://schemas.openxmlformats.org/officeDocument/2006/relationships/customXml" Target="../ink/ink2629.xml"/><Relationship Id="rId165" Type="http://schemas.openxmlformats.org/officeDocument/2006/relationships/image" Target="../media/image2527.png"/><Relationship Id="rId372" Type="http://schemas.openxmlformats.org/officeDocument/2006/relationships/customXml" Target="../ink/ink2650.xml"/><Relationship Id="rId428" Type="http://schemas.openxmlformats.org/officeDocument/2006/relationships/customXml" Target="../ink/ink2678.xml"/><Relationship Id="rId232" Type="http://schemas.openxmlformats.org/officeDocument/2006/relationships/image" Target="../media/image2559.png"/><Relationship Id="rId274" Type="http://schemas.openxmlformats.org/officeDocument/2006/relationships/image" Target="../media/image2580.png"/><Relationship Id="rId481" Type="http://schemas.openxmlformats.org/officeDocument/2006/relationships/image" Target="../media/image2680.png"/><Relationship Id="rId27" Type="http://schemas.openxmlformats.org/officeDocument/2006/relationships/image" Target="../media/image2458.png"/><Relationship Id="rId69" Type="http://schemas.openxmlformats.org/officeDocument/2006/relationships/image" Target="../media/image2479.png"/><Relationship Id="rId134" Type="http://schemas.openxmlformats.org/officeDocument/2006/relationships/customXml" Target="../ink/ink2529.xml"/><Relationship Id="rId537" Type="http://schemas.openxmlformats.org/officeDocument/2006/relationships/image" Target="../media/image2708.png"/><Relationship Id="rId80" Type="http://schemas.openxmlformats.org/officeDocument/2006/relationships/customXml" Target="../ink/ink2502.xml"/><Relationship Id="rId176" Type="http://schemas.openxmlformats.org/officeDocument/2006/relationships/customXml" Target="../ink/ink2550.xml"/><Relationship Id="rId341" Type="http://schemas.openxmlformats.org/officeDocument/2006/relationships/image" Target="../media/image2610.png"/><Relationship Id="rId383" Type="http://schemas.openxmlformats.org/officeDocument/2006/relationships/image" Target="../media/image2631.png"/><Relationship Id="rId439" Type="http://schemas.openxmlformats.org/officeDocument/2006/relationships/image" Target="../media/image2659.png"/><Relationship Id="rId201" Type="http://schemas.openxmlformats.org/officeDocument/2006/relationships/image" Target="../media/image2545.png"/><Relationship Id="rId243" Type="http://schemas.openxmlformats.org/officeDocument/2006/relationships/customXml" Target="../ink/ink2584.xml"/><Relationship Id="rId285" Type="http://schemas.openxmlformats.org/officeDocument/2006/relationships/customXml" Target="../ink/ink2605.xml"/><Relationship Id="rId450" Type="http://schemas.openxmlformats.org/officeDocument/2006/relationships/customXml" Target="../ink/ink2689.xml"/><Relationship Id="rId506" Type="http://schemas.openxmlformats.org/officeDocument/2006/relationships/customXml" Target="../ink/ink2717.xml"/><Relationship Id="rId38" Type="http://schemas.openxmlformats.org/officeDocument/2006/relationships/customXml" Target="../ink/ink2481.xml"/><Relationship Id="rId103" Type="http://schemas.openxmlformats.org/officeDocument/2006/relationships/image" Target="../media/image2496.png"/><Relationship Id="rId310" Type="http://schemas.openxmlformats.org/officeDocument/2006/relationships/customXml" Target="../ink/ink2619.xml"/><Relationship Id="rId492" Type="http://schemas.openxmlformats.org/officeDocument/2006/relationships/customXml" Target="../ink/ink2710.xml"/><Relationship Id="rId548" Type="http://schemas.openxmlformats.org/officeDocument/2006/relationships/customXml" Target="../ink/ink2738.xml"/><Relationship Id="rId91" Type="http://schemas.openxmlformats.org/officeDocument/2006/relationships/image" Target="../media/image2490.png"/><Relationship Id="rId145" Type="http://schemas.openxmlformats.org/officeDocument/2006/relationships/image" Target="../media/image2517.png"/><Relationship Id="rId187" Type="http://schemas.openxmlformats.org/officeDocument/2006/relationships/image" Target="../media/image2538.png"/><Relationship Id="rId352" Type="http://schemas.openxmlformats.org/officeDocument/2006/relationships/customXml" Target="../ink/ink2640.xml"/><Relationship Id="rId394" Type="http://schemas.openxmlformats.org/officeDocument/2006/relationships/customXml" Target="../ink/ink2661.xml"/><Relationship Id="rId408" Type="http://schemas.openxmlformats.org/officeDocument/2006/relationships/customXml" Target="../ink/ink2668.xml"/><Relationship Id="rId212" Type="http://schemas.openxmlformats.org/officeDocument/2006/relationships/image" Target="../media/image2549.png"/><Relationship Id="rId254" Type="http://schemas.openxmlformats.org/officeDocument/2006/relationships/image" Target="../media/image2570.png"/><Relationship Id="rId49" Type="http://schemas.openxmlformats.org/officeDocument/2006/relationships/image" Target="../media/image2469.png"/><Relationship Id="rId114" Type="http://schemas.openxmlformats.org/officeDocument/2006/relationships/customXml" Target="../ink/ink2519.xml"/><Relationship Id="rId296" Type="http://schemas.openxmlformats.org/officeDocument/2006/relationships/image" Target="../media/image320.png"/><Relationship Id="rId461" Type="http://schemas.openxmlformats.org/officeDocument/2006/relationships/image" Target="../media/image2670.png"/><Relationship Id="rId517" Type="http://schemas.openxmlformats.org/officeDocument/2006/relationships/image" Target="../media/image2698.png"/><Relationship Id="rId60" Type="http://schemas.openxmlformats.org/officeDocument/2006/relationships/customXml" Target="../ink/ink2492.xml"/><Relationship Id="rId156" Type="http://schemas.openxmlformats.org/officeDocument/2006/relationships/customXml" Target="../ink/ink2540.xml"/><Relationship Id="rId198" Type="http://schemas.openxmlformats.org/officeDocument/2006/relationships/customXml" Target="../ink/ink2561.xml"/><Relationship Id="rId321" Type="http://schemas.openxmlformats.org/officeDocument/2006/relationships/image" Target="../media/image2600.png"/><Relationship Id="rId363" Type="http://schemas.openxmlformats.org/officeDocument/2006/relationships/image" Target="../media/image2621.png"/><Relationship Id="rId419" Type="http://schemas.openxmlformats.org/officeDocument/2006/relationships/image" Target="../media/image2649.png"/><Relationship Id="rId223" Type="http://schemas.openxmlformats.org/officeDocument/2006/relationships/customXml" Target="../ink/ink2574.xml"/><Relationship Id="rId430" Type="http://schemas.openxmlformats.org/officeDocument/2006/relationships/customXml" Target="../ink/ink2679.xml"/><Relationship Id="rId18" Type="http://schemas.openxmlformats.org/officeDocument/2006/relationships/customXml" Target="../ink/ink2471.xml"/><Relationship Id="rId265" Type="http://schemas.openxmlformats.org/officeDocument/2006/relationships/customXml" Target="../ink/ink2595.xml"/><Relationship Id="rId472" Type="http://schemas.openxmlformats.org/officeDocument/2006/relationships/customXml" Target="../ink/ink2700.xml"/><Relationship Id="rId528" Type="http://schemas.openxmlformats.org/officeDocument/2006/relationships/customXml" Target="../ink/ink2728.xml"/><Relationship Id="rId125" Type="http://schemas.openxmlformats.org/officeDocument/2006/relationships/image" Target="../media/image2507.png"/><Relationship Id="rId167" Type="http://schemas.openxmlformats.org/officeDocument/2006/relationships/image" Target="../media/image2528.png"/><Relationship Id="rId332" Type="http://schemas.openxmlformats.org/officeDocument/2006/relationships/customXml" Target="../ink/ink2630.xml"/><Relationship Id="rId374" Type="http://schemas.openxmlformats.org/officeDocument/2006/relationships/customXml" Target="../ink/ink2651.xml"/><Relationship Id="rId71" Type="http://schemas.openxmlformats.org/officeDocument/2006/relationships/image" Target="../media/image2480.png"/><Relationship Id="rId234" Type="http://schemas.openxmlformats.org/officeDocument/2006/relationships/image" Target="../media/image2560.png"/><Relationship Id="rId2" Type="http://schemas.openxmlformats.org/officeDocument/2006/relationships/customXml" Target="../ink/ink2463.xml"/><Relationship Id="rId29" Type="http://schemas.openxmlformats.org/officeDocument/2006/relationships/image" Target="../media/image2459.png"/><Relationship Id="rId276" Type="http://schemas.openxmlformats.org/officeDocument/2006/relationships/image" Target="../media/image2581.png"/><Relationship Id="rId441" Type="http://schemas.openxmlformats.org/officeDocument/2006/relationships/image" Target="../media/image2660.png"/><Relationship Id="rId483" Type="http://schemas.openxmlformats.org/officeDocument/2006/relationships/image" Target="../media/image2681.png"/><Relationship Id="rId539" Type="http://schemas.openxmlformats.org/officeDocument/2006/relationships/image" Target="../media/image2709.png"/><Relationship Id="rId40" Type="http://schemas.openxmlformats.org/officeDocument/2006/relationships/customXml" Target="../ink/ink2482.xml"/><Relationship Id="rId136" Type="http://schemas.openxmlformats.org/officeDocument/2006/relationships/customXml" Target="../ink/ink2530.xml"/><Relationship Id="rId178" Type="http://schemas.openxmlformats.org/officeDocument/2006/relationships/customXml" Target="../ink/ink2551.xml"/><Relationship Id="rId301" Type="http://schemas.openxmlformats.org/officeDocument/2006/relationships/customXml" Target="../ink/ink2614.xml"/><Relationship Id="rId343" Type="http://schemas.openxmlformats.org/officeDocument/2006/relationships/image" Target="../media/image2611.png"/><Relationship Id="rId550" Type="http://schemas.openxmlformats.org/officeDocument/2006/relationships/customXml" Target="../ink/ink2739.xml"/><Relationship Id="rId82" Type="http://schemas.openxmlformats.org/officeDocument/2006/relationships/customXml" Target="../ink/ink2503.xml"/><Relationship Id="rId203" Type="http://schemas.openxmlformats.org/officeDocument/2006/relationships/image" Target="../media/image2546.png"/><Relationship Id="rId385" Type="http://schemas.openxmlformats.org/officeDocument/2006/relationships/image" Target="../media/image2632.png"/><Relationship Id="rId245" Type="http://schemas.openxmlformats.org/officeDocument/2006/relationships/customXml" Target="../ink/ink2585.xml"/><Relationship Id="rId287" Type="http://schemas.openxmlformats.org/officeDocument/2006/relationships/customXml" Target="../ink/ink2606.xml"/><Relationship Id="rId410" Type="http://schemas.openxmlformats.org/officeDocument/2006/relationships/customXml" Target="../ink/ink2669.xml"/><Relationship Id="rId452" Type="http://schemas.openxmlformats.org/officeDocument/2006/relationships/customXml" Target="../ink/ink2690.xml"/><Relationship Id="rId494" Type="http://schemas.openxmlformats.org/officeDocument/2006/relationships/customXml" Target="../ink/ink2711.xml"/><Relationship Id="rId508" Type="http://schemas.openxmlformats.org/officeDocument/2006/relationships/customXml" Target="../ink/ink2718.xml"/><Relationship Id="rId105" Type="http://schemas.openxmlformats.org/officeDocument/2006/relationships/image" Target="../media/image2497.png"/><Relationship Id="rId147" Type="http://schemas.openxmlformats.org/officeDocument/2006/relationships/image" Target="../media/image2518.png"/><Relationship Id="rId312" Type="http://schemas.openxmlformats.org/officeDocument/2006/relationships/customXml" Target="../ink/ink2620.xml"/><Relationship Id="rId354" Type="http://schemas.openxmlformats.org/officeDocument/2006/relationships/customXml" Target="../ink/ink2641.xml"/><Relationship Id="rId51" Type="http://schemas.openxmlformats.org/officeDocument/2006/relationships/image" Target="../media/image2470.png"/><Relationship Id="rId93" Type="http://schemas.openxmlformats.org/officeDocument/2006/relationships/image" Target="../media/image2491.png"/><Relationship Id="rId189" Type="http://schemas.openxmlformats.org/officeDocument/2006/relationships/image" Target="../media/image2539.png"/><Relationship Id="rId396" Type="http://schemas.openxmlformats.org/officeDocument/2006/relationships/customXml" Target="../ink/ink2662.xml"/><Relationship Id="rId214" Type="http://schemas.openxmlformats.org/officeDocument/2006/relationships/image" Target="../media/image2550.png"/><Relationship Id="rId256" Type="http://schemas.openxmlformats.org/officeDocument/2006/relationships/image" Target="../media/image2571.png"/><Relationship Id="rId298" Type="http://schemas.openxmlformats.org/officeDocument/2006/relationships/image" Target="../media/image2590.png"/><Relationship Id="rId421" Type="http://schemas.openxmlformats.org/officeDocument/2006/relationships/image" Target="../media/image2650.png"/><Relationship Id="rId463" Type="http://schemas.openxmlformats.org/officeDocument/2006/relationships/image" Target="../media/image2671.png"/><Relationship Id="rId519" Type="http://schemas.openxmlformats.org/officeDocument/2006/relationships/image" Target="../media/image2699.png"/><Relationship Id="rId116" Type="http://schemas.openxmlformats.org/officeDocument/2006/relationships/customXml" Target="../ink/ink2520.xml"/><Relationship Id="rId158" Type="http://schemas.openxmlformats.org/officeDocument/2006/relationships/customXml" Target="../ink/ink2541.xml"/><Relationship Id="rId323" Type="http://schemas.openxmlformats.org/officeDocument/2006/relationships/image" Target="../media/image2601.png"/><Relationship Id="rId530" Type="http://schemas.openxmlformats.org/officeDocument/2006/relationships/customXml" Target="../ink/ink2729.xml"/><Relationship Id="rId20" Type="http://schemas.openxmlformats.org/officeDocument/2006/relationships/customXml" Target="../ink/ink2472.xml"/><Relationship Id="rId62" Type="http://schemas.openxmlformats.org/officeDocument/2006/relationships/customXml" Target="../ink/ink2493.xml"/><Relationship Id="rId365" Type="http://schemas.openxmlformats.org/officeDocument/2006/relationships/image" Target="../media/image2622.png"/><Relationship Id="rId225" Type="http://schemas.openxmlformats.org/officeDocument/2006/relationships/customXml" Target="../ink/ink2575.xml"/><Relationship Id="rId267" Type="http://schemas.openxmlformats.org/officeDocument/2006/relationships/customXml" Target="../ink/ink2596.xml"/><Relationship Id="rId432" Type="http://schemas.openxmlformats.org/officeDocument/2006/relationships/customXml" Target="../ink/ink2680.xml"/><Relationship Id="rId474" Type="http://schemas.openxmlformats.org/officeDocument/2006/relationships/customXml" Target="../ink/ink2701.xml"/><Relationship Id="rId127" Type="http://schemas.openxmlformats.org/officeDocument/2006/relationships/image" Target="../media/image2508.png"/><Relationship Id="rId31" Type="http://schemas.openxmlformats.org/officeDocument/2006/relationships/image" Target="../media/image2460.png"/><Relationship Id="rId73" Type="http://schemas.openxmlformats.org/officeDocument/2006/relationships/image" Target="../media/image2481.png"/><Relationship Id="rId169" Type="http://schemas.openxmlformats.org/officeDocument/2006/relationships/image" Target="../media/image2529.png"/><Relationship Id="rId334" Type="http://schemas.openxmlformats.org/officeDocument/2006/relationships/customXml" Target="../ink/ink2631.xml"/><Relationship Id="rId376" Type="http://schemas.openxmlformats.org/officeDocument/2006/relationships/customXml" Target="../ink/ink2652.xml"/><Relationship Id="rId541" Type="http://schemas.openxmlformats.org/officeDocument/2006/relationships/image" Target="../media/image2710.png"/><Relationship Id="rId4" Type="http://schemas.openxmlformats.org/officeDocument/2006/relationships/customXml" Target="../ink/ink2464.xml"/><Relationship Id="rId180" Type="http://schemas.openxmlformats.org/officeDocument/2006/relationships/customXml" Target="../ink/ink2552.xml"/><Relationship Id="rId236" Type="http://schemas.openxmlformats.org/officeDocument/2006/relationships/image" Target="../media/image2561.png"/><Relationship Id="rId278" Type="http://schemas.openxmlformats.org/officeDocument/2006/relationships/image" Target="../media/image2582.png"/><Relationship Id="rId401" Type="http://schemas.openxmlformats.org/officeDocument/2006/relationships/image" Target="../media/image2640.png"/><Relationship Id="rId443" Type="http://schemas.openxmlformats.org/officeDocument/2006/relationships/image" Target="../media/image2661.png"/><Relationship Id="rId303" Type="http://schemas.openxmlformats.org/officeDocument/2006/relationships/customXml" Target="../ink/ink2615.xml"/><Relationship Id="rId485" Type="http://schemas.openxmlformats.org/officeDocument/2006/relationships/image" Target="../media/image2682.png"/><Relationship Id="rId42" Type="http://schemas.openxmlformats.org/officeDocument/2006/relationships/customXml" Target="../ink/ink2483.xml"/><Relationship Id="rId84" Type="http://schemas.openxmlformats.org/officeDocument/2006/relationships/customXml" Target="../ink/ink2504.xml"/><Relationship Id="rId138" Type="http://schemas.openxmlformats.org/officeDocument/2006/relationships/customXml" Target="../ink/ink2531.xml"/><Relationship Id="rId345" Type="http://schemas.openxmlformats.org/officeDocument/2006/relationships/image" Target="../media/image2612.png"/><Relationship Id="rId387" Type="http://schemas.openxmlformats.org/officeDocument/2006/relationships/image" Target="../media/image2633.png"/><Relationship Id="rId510" Type="http://schemas.openxmlformats.org/officeDocument/2006/relationships/customXml" Target="../ink/ink2719.xml"/><Relationship Id="rId552" Type="http://schemas.openxmlformats.org/officeDocument/2006/relationships/customXml" Target="../ink/ink2740.xml"/><Relationship Id="rId191" Type="http://schemas.openxmlformats.org/officeDocument/2006/relationships/image" Target="../media/image2540.png"/><Relationship Id="rId205" Type="http://schemas.openxmlformats.org/officeDocument/2006/relationships/image" Target="../media/image2547.png"/><Relationship Id="rId247" Type="http://schemas.openxmlformats.org/officeDocument/2006/relationships/customXml" Target="../ink/ink2586.xml"/><Relationship Id="rId412" Type="http://schemas.openxmlformats.org/officeDocument/2006/relationships/customXml" Target="../ink/ink2670.xml"/><Relationship Id="rId107" Type="http://schemas.openxmlformats.org/officeDocument/2006/relationships/image" Target="../media/image2498.png"/><Relationship Id="rId289" Type="http://schemas.openxmlformats.org/officeDocument/2006/relationships/customXml" Target="../ink/ink2607.xml"/><Relationship Id="rId454" Type="http://schemas.openxmlformats.org/officeDocument/2006/relationships/customXml" Target="../ink/ink2691.xml"/><Relationship Id="rId496" Type="http://schemas.openxmlformats.org/officeDocument/2006/relationships/customXml" Target="../ink/ink2712.xml"/><Relationship Id="rId11" Type="http://schemas.openxmlformats.org/officeDocument/2006/relationships/image" Target="../media/image2450.png"/><Relationship Id="rId53" Type="http://schemas.openxmlformats.org/officeDocument/2006/relationships/image" Target="../media/image2471.png"/><Relationship Id="rId149" Type="http://schemas.openxmlformats.org/officeDocument/2006/relationships/image" Target="../media/image2519.png"/><Relationship Id="rId314" Type="http://schemas.openxmlformats.org/officeDocument/2006/relationships/customXml" Target="../ink/ink2621.xml"/><Relationship Id="rId356" Type="http://schemas.openxmlformats.org/officeDocument/2006/relationships/customXml" Target="../ink/ink2642.xml"/><Relationship Id="rId398" Type="http://schemas.openxmlformats.org/officeDocument/2006/relationships/customXml" Target="../ink/ink2663.xml"/><Relationship Id="rId521" Type="http://schemas.openxmlformats.org/officeDocument/2006/relationships/image" Target="../media/image2700.png"/><Relationship Id="rId95" Type="http://schemas.openxmlformats.org/officeDocument/2006/relationships/image" Target="../media/image2492.png"/><Relationship Id="rId160" Type="http://schemas.openxmlformats.org/officeDocument/2006/relationships/customXml" Target="../ink/ink2542.xml"/><Relationship Id="rId216" Type="http://schemas.openxmlformats.org/officeDocument/2006/relationships/image" Target="../media/image2551.png"/><Relationship Id="rId423" Type="http://schemas.openxmlformats.org/officeDocument/2006/relationships/image" Target="../media/image2651.png"/><Relationship Id="rId258" Type="http://schemas.openxmlformats.org/officeDocument/2006/relationships/image" Target="../media/image2572.png"/><Relationship Id="rId465" Type="http://schemas.openxmlformats.org/officeDocument/2006/relationships/image" Target="../media/image2672.png"/><Relationship Id="rId22" Type="http://schemas.openxmlformats.org/officeDocument/2006/relationships/customXml" Target="../ink/ink2473.xml"/><Relationship Id="rId64" Type="http://schemas.openxmlformats.org/officeDocument/2006/relationships/customXml" Target="../ink/ink2494.xml"/><Relationship Id="rId118" Type="http://schemas.openxmlformats.org/officeDocument/2006/relationships/customXml" Target="../ink/ink2521.xml"/><Relationship Id="rId325" Type="http://schemas.openxmlformats.org/officeDocument/2006/relationships/image" Target="../media/image2602.png"/><Relationship Id="rId367" Type="http://schemas.openxmlformats.org/officeDocument/2006/relationships/image" Target="../media/image2623.png"/><Relationship Id="rId532" Type="http://schemas.openxmlformats.org/officeDocument/2006/relationships/customXml" Target="../ink/ink2730.xml"/><Relationship Id="rId171" Type="http://schemas.openxmlformats.org/officeDocument/2006/relationships/image" Target="../media/image2530.png"/><Relationship Id="rId227" Type="http://schemas.openxmlformats.org/officeDocument/2006/relationships/customXml" Target="../ink/ink2576.xml"/><Relationship Id="rId269" Type="http://schemas.openxmlformats.org/officeDocument/2006/relationships/customXml" Target="../ink/ink2597.xml"/><Relationship Id="rId434" Type="http://schemas.openxmlformats.org/officeDocument/2006/relationships/customXml" Target="../ink/ink2681.xml"/><Relationship Id="rId476" Type="http://schemas.openxmlformats.org/officeDocument/2006/relationships/customXml" Target="../ink/ink2702.xml"/><Relationship Id="rId33" Type="http://schemas.openxmlformats.org/officeDocument/2006/relationships/image" Target="../media/image2461.png"/><Relationship Id="rId129" Type="http://schemas.openxmlformats.org/officeDocument/2006/relationships/image" Target="../media/image2509.png"/><Relationship Id="rId280" Type="http://schemas.openxmlformats.org/officeDocument/2006/relationships/image" Target="../media/image2583.png"/><Relationship Id="rId336" Type="http://schemas.openxmlformats.org/officeDocument/2006/relationships/customXml" Target="../ink/ink2632.xml"/><Relationship Id="rId501" Type="http://schemas.openxmlformats.org/officeDocument/2006/relationships/image" Target="../media/image2690.png"/><Relationship Id="rId543" Type="http://schemas.openxmlformats.org/officeDocument/2006/relationships/image" Target="../media/image2711.png"/><Relationship Id="rId75" Type="http://schemas.openxmlformats.org/officeDocument/2006/relationships/image" Target="../media/image2482.png"/><Relationship Id="rId140" Type="http://schemas.openxmlformats.org/officeDocument/2006/relationships/customXml" Target="../ink/ink2532.xml"/><Relationship Id="rId182" Type="http://schemas.openxmlformats.org/officeDocument/2006/relationships/customXml" Target="../ink/ink2553.xml"/><Relationship Id="rId378" Type="http://schemas.openxmlformats.org/officeDocument/2006/relationships/customXml" Target="../ink/ink2653.xml"/><Relationship Id="rId403" Type="http://schemas.openxmlformats.org/officeDocument/2006/relationships/image" Target="../media/image2641.png"/><Relationship Id="rId6" Type="http://schemas.openxmlformats.org/officeDocument/2006/relationships/customXml" Target="../ink/ink2465.xml"/><Relationship Id="rId238" Type="http://schemas.openxmlformats.org/officeDocument/2006/relationships/image" Target="../media/image2562.png"/><Relationship Id="rId445" Type="http://schemas.openxmlformats.org/officeDocument/2006/relationships/image" Target="../media/image2662.png"/><Relationship Id="rId487" Type="http://schemas.openxmlformats.org/officeDocument/2006/relationships/image" Target="../media/image2683.png"/><Relationship Id="rId291" Type="http://schemas.openxmlformats.org/officeDocument/2006/relationships/customXml" Target="../ink/ink2608.xml"/><Relationship Id="rId305" Type="http://schemas.openxmlformats.org/officeDocument/2006/relationships/image" Target="../media/image2592.png"/><Relationship Id="rId347" Type="http://schemas.openxmlformats.org/officeDocument/2006/relationships/image" Target="../media/image2613.png"/><Relationship Id="rId512" Type="http://schemas.openxmlformats.org/officeDocument/2006/relationships/customXml" Target="../ink/ink2720.xml"/><Relationship Id="rId44" Type="http://schemas.openxmlformats.org/officeDocument/2006/relationships/customXml" Target="../ink/ink2484.xml"/><Relationship Id="rId86" Type="http://schemas.openxmlformats.org/officeDocument/2006/relationships/customXml" Target="../ink/ink2505.xml"/><Relationship Id="rId151" Type="http://schemas.openxmlformats.org/officeDocument/2006/relationships/image" Target="../media/image2520.png"/><Relationship Id="rId389" Type="http://schemas.openxmlformats.org/officeDocument/2006/relationships/image" Target="../media/image2634.png"/><Relationship Id="rId193" Type="http://schemas.openxmlformats.org/officeDocument/2006/relationships/image" Target="../media/image2541.png"/><Relationship Id="rId207" Type="http://schemas.openxmlformats.org/officeDocument/2006/relationships/image" Target="../media/image1601.png"/><Relationship Id="rId249" Type="http://schemas.openxmlformats.org/officeDocument/2006/relationships/customXml" Target="../ink/ink2587.xml"/><Relationship Id="rId414" Type="http://schemas.openxmlformats.org/officeDocument/2006/relationships/customXml" Target="../ink/ink2671.xml"/><Relationship Id="rId456" Type="http://schemas.openxmlformats.org/officeDocument/2006/relationships/customXml" Target="../ink/ink2692.xml"/><Relationship Id="rId498" Type="http://schemas.openxmlformats.org/officeDocument/2006/relationships/customXml" Target="../ink/ink2713.xml"/><Relationship Id="rId13" Type="http://schemas.openxmlformats.org/officeDocument/2006/relationships/image" Target="../media/image2451.png"/><Relationship Id="rId109" Type="http://schemas.openxmlformats.org/officeDocument/2006/relationships/image" Target="../media/image2499.png"/><Relationship Id="rId260" Type="http://schemas.openxmlformats.org/officeDocument/2006/relationships/image" Target="../media/image2573.png"/><Relationship Id="rId316" Type="http://schemas.openxmlformats.org/officeDocument/2006/relationships/customXml" Target="../ink/ink2622.xml"/><Relationship Id="rId523" Type="http://schemas.openxmlformats.org/officeDocument/2006/relationships/image" Target="../media/image2701.png"/><Relationship Id="rId55" Type="http://schemas.openxmlformats.org/officeDocument/2006/relationships/image" Target="../media/image2472.png"/><Relationship Id="rId97" Type="http://schemas.openxmlformats.org/officeDocument/2006/relationships/image" Target="../media/image2493.png"/><Relationship Id="rId120" Type="http://schemas.openxmlformats.org/officeDocument/2006/relationships/customXml" Target="../ink/ink2522.xml"/><Relationship Id="rId358" Type="http://schemas.openxmlformats.org/officeDocument/2006/relationships/customXml" Target="../ink/ink2643.xml"/><Relationship Id="rId162" Type="http://schemas.openxmlformats.org/officeDocument/2006/relationships/customXml" Target="../ink/ink2543.xml"/><Relationship Id="rId218" Type="http://schemas.openxmlformats.org/officeDocument/2006/relationships/image" Target="../media/image2552.png"/><Relationship Id="rId425" Type="http://schemas.openxmlformats.org/officeDocument/2006/relationships/image" Target="../media/image2652.png"/><Relationship Id="rId467" Type="http://schemas.openxmlformats.org/officeDocument/2006/relationships/image" Target="../media/image2673.png"/><Relationship Id="rId271" Type="http://schemas.openxmlformats.org/officeDocument/2006/relationships/customXml" Target="../ink/ink2598.xml"/><Relationship Id="rId24" Type="http://schemas.openxmlformats.org/officeDocument/2006/relationships/customXml" Target="../ink/ink2474.xml"/><Relationship Id="rId66" Type="http://schemas.openxmlformats.org/officeDocument/2006/relationships/customXml" Target="../ink/ink2495.xml"/><Relationship Id="rId131" Type="http://schemas.openxmlformats.org/officeDocument/2006/relationships/image" Target="../media/image2510.png"/><Relationship Id="rId327" Type="http://schemas.openxmlformats.org/officeDocument/2006/relationships/image" Target="../media/image2603.png"/><Relationship Id="rId369" Type="http://schemas.openxmlformats.org/officeDocument/2006/relationships/image" Target="../media/image2624.png"/><Relationship Id="rId534" Type="http://schemas.openxmlformats.org/officeDocument/2006/relationships/customXml" Target="../ink/ink2731.xml"/><Relationship Id="rId173" Type="http://schemas.openxmlformats.org/officeDocument/2006/relationships/image" Target="../media/image2531.png"/><Relationship Id="rId229" Type="http://schemas.openxmlformats.org/officeDocument/2006/relationships/customXml" Target="../ink/ink2577.xml"/><Relationship Id="rId380" Type="http://schemas.openxmlformats.org/officeDocument/2006/relationships/customXml" Target="../ink/ink2654.xml"/><Relationship Id="rId436" Type="http://schemas.openxmlformats.org/officeDocument/2006/relationships/customXml" Target="../ink/ink2682.xml"/><Relationship Id="rId240" Type="http://schemas.openxmlformats.org/officeDocument/2006/relationships/image" Target="../media/image2563.png"/><Relationship Id="rId478" Type="http://schemas.openxmlformats.org/officeDocument/2006/relationships/customXml" Target="../ink/ink2703.xml"/><Relationship Id="rId35" Type="http://schemas.openxmlformats.org/officeDocument/2006/relationships/image" Target="../media/image2462.png"/><Relationship Id="rId77" Type="http://schemas.openxmlformats.org/officeDocument/2006/relationships/image" Target="../media/image2483.png"/><Relationship Id="rId100" Type="http://schemas.openxmlformats.org/officeDocument/2006/relationships/customXml" Target="../ink/ink2512.xml"/><Relationship Id="rId282" Type="http://schemas.openxmlformats.org/officeDocument/2006/relationships/image" Target="../media/image2584.png"/><Relationship Id="rId338" Type="http://schemas.openxmlformats.org/officeDocument/2006/relationships/customXml" Target="../ink/ink2633.xml"/><Relationship Id="rId503" Type="http://schemas.openxmlformats.org/officeDocument/2006/relationships/image" Target="../media/image2691.png"/><Relationship Id="rId545" Type="http://schemas.openxmlformats.org/officeDocument/2006/relationships/image" Target="../media/image2712.png"/><Relationship Id="rId8" Type="http://schemas.openxmlformats.org/officeDocument/2006/relationships/customXml" Target="../ink/ink2466.xml"/><Relationship Id="rId142" Type="http://schemas.openxmlformats.org/officeDocument/2006/relationships/customXml" Target="../ink/ink2533.xml"/><Relationship Id="rId184" Type="http://schemas.openxmlformats.org/officeDocument/2006/relationships/customXml" Target="../ink/ink2554.xml"/><Relationship Id="rId391" Type="http://schemas.openxmlformats.org/officeDocument/2006/relationships/image" Target="../media/image2635.png"/><Relationship Id="rId405" Type="http://schemas.openxmlformats.org/officeDocument/2006/relationships/image" Target="../media/image2642.png"/><Relationship Id="rId447" Type="http://schemas.openxmlformats.org/officeDocument/2006/relationships/image" Target="../media/image2663.png"/><Relationship Id="rId251" Type="http://schemas.openxmlformats.org/officeDocument/2006/relationships/customXml" Target="../ink/ink2588.xml"/><Relationship Id="rId489" Type="http://schemas.openxmlformats.org/officeDocument/2006/relationships/image" Target="../media/image2684.png"/><Relationship Id="rId46" Type="http://schemas.openxmlformats.org/officeDocument/2006/relationships/customXml" Target="../ink/ink2485.xml"/><Relationship Id="rId293" Type="http://schemas.openxmlformats.org/officeDocument/2006/relationships/customXml" Target="../ink/ink2609.xml"/><Relationship Id="rId307" Type="http://schemas.openxmlformats.org/officeDocument/2006/relationships/image" Target="../media/image2593.png"/><Relationship Id="rId349" Type="http://schemas.openxmlformats.org/officeDocument/2006/relationships/image" Target="../media/image2614.png"/><Relationship Id="rId514" Type="http://schemas.openxmlformats.org/officeDocument/2006/relationships/customXml" Target="../ink/ink2721.xml"/><Relationship Id="rId88" Type="http://schemas.openxmlformats.org/officeDocument/2006/relationships/customXml" Target="../ink/ink2506.xml"/><Relationship Id="rId111" Type="http://schemas.openxmlformats.org/officeDocument/2006/relationships/image" Target="../media/image2500.png"/><Relationship Id="rId153" Type="http://schemas.openxmlformats.org/officeDocument/2006/relationships/image" Target="../media/image2521.png"/><Relationship Id="rId195" Type="http://schemas.openxmlformats.org/officeDocument/2006/relationships/image" Target="../media/image2542.png"/><Relationship Id="rId209" Type="http://schemas.openxmlformats.org/officeDocument/2006/relationships/image" Target="../media/image2548.png"/><Relationship Id="rId360" Type="http://schemas.openxmlformats.org/officeDocument/2006/relationships/customXml" Target="../ink/ink2644.xml"/><Relationship Id="rId416" Type="http://schemas.openxmlformats.org/officeDocument/2006/relationships/customXml" Target="../ink/ink2672.xml"/><Relationship Id="rId220" Type="http://schemas.openxmlformats.org/officeDocument/2006/relationships/image" Target="../media/image2553.png"/><Relationship Id="rId458" Type="http://schemas.openxmlformats.org/officeDocument/2006/relationships/customXml" Target="../ink/ink2693.xml"/><Relationship Id="rId15" Type="http://schemas.openxmlformats.org/officeDocument/2006/relationships/image" Target="../media/image2452.png"/><Relationship Id="rId57" Type="http://schemas.openxmlformats.org/officeDocument/2006/relationships/image" Target="../media/image2473.png"/><Relationship Id="rId262" Type="http://schemas.openxmlformats.org/officeDocument/2006/relationships/image" Target="../media/image2574.png"/><Relationship Id="rId318" Type="http://schemas.openxmlformats.org/officeDocument/2006/relationships/customXml" Target="../ink/ink2623.xml"/><Relationship Id="rId525" Type="http://schemas.openxmlformats.org/officeDocument/2006/relationships/image" Target="../media/image2702.png"/><Relationship Id="rId99" Type="http://schemas.openxmlformats.org/officeDocument/2006/relationships/image" Target="../media/image2494.png"/><Relationship Id="rId122" Type="http://schemas.openxmlformats.org/officeDocument/2006/relationships/customXml" Target="../ink/ink2523.xml"/><Relationship Id="rId164" Type="http://schemas.openxmlformats.org/officeDocument/2006/relationships/customXml" Target="../ink/ink2544.xml"/><Relationship Id="rId371" Type="http://schemas.openxmlformats.org/officeDocument/2006/relationships/image" Target="../media/image2625.png"/><Relationship Id="rId427" Type="http://schemas.openxmlformats.org/officeDocument/2006/relationships/image" Target="../media/image2653.png"/><Relationship Id="rId469" Type="http://schemas.openxmlformats.org/officeDocument/2006/relationships/image" Target="../media/image2674.png"/><Relationship Id="rId26" Type="http://schemas.openxmlformats.org/officeDocument/2006/relationships/customXml" Target="../ink/ink2475.xml"/><Relationship Id="rId231" Type="http://schemas.openxmlformats.org/officeDocument/2006/relationships/customXml" Target="../ink/ink2578.xml"/><Relationship Id="rId273" Type="http://schemas.openxmlformats.org/officeDocument/2006/relationships/customXml" Target="../ink/ink2599.xml"/><Relationship Id="rId329" Type="http://schemas.openxmlformats.org/officeDocument/2006/relationships/image" Target="../media/image2604.png"/><Relationship Id="rId480" Type="http://schemas.openxmlformats.org/officeDocument/2006/relationships/customXml" Target="../ink/ink2704.xml"/><Relationship Id="rId536" Type="http://schemas.openxmlformats.org/officeDocument/2006/relationships/customXml" Target="../ink/ink2732.xml"/><Relationship Id="rId68" Type="http://schemas.openxmlformats.org/officeDocument/2006/relationships/customXml" Target="../ink/ink2496.xml"/><Relationship Id="rId133" Type="http://schemas.openxmlformats.org/officeDocument/2006/relationships/image" Target="../media/image2511.png"/><Relationship Id="rId175" Type="http://schemas.openxmlformats.org/officeDocument/2006/relationships/image" Target="../media/image2532.png"/><Relationship Id="rId340" Type="http://schemas.openxmlformats.org/officeDocument/2006/relationships/customXml" Target="../ink/ink2634.xml"/><Relationship Id="rId200" Type="http://schemas.openxmlformats.org/officeDocument/2006/relationships/customXml" Target="../ink/ink2562.xml"/><Relationship Id="rId382" Type="http://schemas.openxmlformats.org/officeDocument/2006/relationships/customXml" Target="../ink/ink2655.xml"/><Relationship Id="rId438" Type="http://schemas.openxmlformats.org/officeDocument/2006/relationships/customXml" Target="../ink/ink2683.xml"/><Relationship Id="rId242" Type="http://schemas.openxmlformats.org/officeDocument/2006/relationships/image" Target="../media/image2564.png"/><Relationship Id="rId284" Type="http://schemas.openxmlformats.org/officeDocument/2006/relationships/image" Target="../media/image2585.png"/><Relationship Id="rId491" Type="http://schemas.openxmlformats.org/officeDocument/2006/relationships/image" Target="../media/image2685.png"/><Relationship Id="rId505" Type="http://schemas.openxmlformats.org/officeDocument/2006/relationships/image" Target="../media/image2692.png"/><Relationship Id="rId37" Type="http://schemas.openxmlformats.org/officeDocument/2006/relationships/image" Target="../media/image2463.png"/><Relationship Id="rId79" Type="http://schemas.openxmlformats.org/officeDocument/2006/relationships/image" Target="../media/image2484.png"/><Relationship Id="rId102" Type="http://schemas.openxmlformats.org/officeDocument/2006/relationships/customXml" Target="../ink/ink2513.xml"/><Relationship Id="rId144" Type="http://schemas.openxmlformats.org/officeDocument/2006/relationships/customXml" Target="../ink/ink2534.xml"/><Relationship Id="rId547" Type="http://schemas.openxmlformats.org/officeDocument/2006/relationships/image" Target="../media/image2713.png"/><Relationship Id="rId90" Type="http://schemas.openxmlformats.org/officeDocument/2006/relationships/customXml" Target="../ink/ink2507.xml"/><Relationship Id="rId186" Type="http://schemas.openxmlformats.org/officeDocument/2006/relationships/customXml" Target="../ink/ink2555.xml"/><Relationship Id="rId351" Type="http://schemas.openxmlformats.org/officeDocument/2006/relationships/image" Target="../media/image2615.png"/><Relationship Id="rId393" Type="http://schemas.openxmlformats.org/officeDocument/2006/relationships/image" Target="../media/image2636.png"/><Relationship Id="rId407" Type="http://schemas.openxmlformats.org/officeDocument/2006/relationships/image" Target="../media/image2643.png"/><Relationship Id="rId449" Type="http://schemas.openxmlformats.org/officeDocument/2006/relationships/image" Target="../media/image2664.png"/><Relationship Id="rId211" Type="http://schemas.openxmlformats.org/officeDocument/2006/relationships/customXml" Target="../ink/ink2568.xml"/><Relationship Id="rId253" Type="http://schemas.openxmlformats.org/officeDocument/2006/relationships/customXml" Target="../ink/ink2589.xml"/><Relationship Id="rId295" Type="http://schemas.openxmlformats.org/officeDocument/2006/relationships/customXml" Target="../ink/ink2610.xml"/><Relationship Id="rId309" Type="http://schemas.openxmlformats.org/officeDocument/2006/relationships/image" Target="../media/image2594.png"/><Relationship Id="rId460" Type="http://schemas.openxmlformats.org/officeDocument/2006/relationships/customXml" Target="../ink/ink2694.xml"/><Relationship Id="rId516" Type="http://schemas.openxmlformats.org/officeDocument/2006/relationships/customXml" Target="../ink/ink2722.xml"/><Relationship Id="rId48" Type="http://schemas.openxmlformats.org/officeDocument/2006/relationships/customXml" Target="../ink/ink2486.xml"/><Relationship Id="rId113" Type="http://schemas.openxmlformats.org/officeDocument/2006/relationships/image" Target="../media/image2501.png"/><Relationship Id="rId320" Type="http://schemas.openxmlformats.org/officeDocument/2006/relationships/customXml" Target="../ink/ink2624.xml"/><Relationship Id="rId155" Type="http://schemas.openxmlformats.org/officeDocument/2006/relationships/image" Target="../media/image2522.png"/><Relationship Id="rId197" Type="http://schemas.openxmlformats.org/officeDocument/2006/relationships/image" Target="../media/image2543.png"/><Relationship Id="rId362" Type="http://schemas.openxmlformats.org/officeDocument/2006/relationships/customXml" Target="../ink/ink2645.xml"/><Relationship Id="rId418" Type="http://schemas.openxmlformats.org/officeDocument/2006/relationships/customXml" Target="../ink/ink2673.xml"/><Relationship Id="rId222" Type="http://schemas.openxmlformats.org/officeDocument/2006/relationships/image" Target="../media/image2554.png"/><Relationship Id="rId264" Type="http://schemas.openxmlformats.org/officeDocument/2006/relationships/image" Target="../media/image2575.png"/><Relationship Id="rId471" Type="http://schemas.openxmlformats.org/officeDocument/2006/relationships/image" Target="../media/image2675.png"/><Relationship Id="rId17" Type="http://schemas.openxmlformats.org/officeDocument/2006/relationships/image" Target="../media/image2453.png"/><Relationship Id="rId59" Type="http://schemas.openxmlformats.org/officeDocument/2006/relationships/image" Target="../media/image2474.png"/><Relationship Id="rId124" Type="http://schemas.openxmlformats.org/officeDocument/2006/relationships/customXml" Target="../ink/ink2524.xml"/><Relationship Id="rId527" Type="http://schemas.openxmlformats.org/officeDocument/2006/relationships/image" Target="../media/image2703.png"/><Relationship Id="rId70" Type="http://schemas.openxmlformats.org/officeDocument/2006/relationships/customXml" Target="../ink/ink2497.xml"/><Relationship Id="rId166" Type="http://schemas.openxmlformats.org/officeDocument/2006/relationships/customXml" Target="../ink/ink2545.xml"/><Relationship Id="rId331" Type="http://schemas.openxmlformats.org/officeDocument/2006/relationships/image" Target="../media/image2605.png"/><Relationship Id="rId373" Type="http://schemas.openxmlformats.org/officeDocument/2006/relationships/image" Target="../media/image2626.png"/><Relationship Id="rId429" Type="http://schemas.openxmlformats.org/officeDocument/2006/relationships/image" Target="../media/image2654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579.xml"/><Relationship Id="rId440" Type="http://schemas.openxmlformats.org/officeDocument/2006/relationships/customXml" Target="../ink/ink2684.xml"/><Relationship Id="rId28" Type="http://schemas.openxmlformats.org/officeDocument/2006/relationships/customXml" Target="../ink/ink2476.xml"/><Relationship Id="rId275" Type="http://schemas.openxmlformats.org/officeDocument/2006/relationships/customXml" Target="../ink/ink2600.xml"/><Relationship Id="rId300" Type="http://schemas.openxmlformats.org/officeDocument/2006/relationships/customXml" Target="../ink/ink2613.xml"/><Relationship Id="rId482" Type="http://schemas.openxmlformats.org/officeDocument/2006/relationships/customXml" Target="../ink/ink2705.xml"/><Relationship Id="rId538" Type="http://schemas.openxmlformats.org/officeDocument/2006/relationships/customXml" Target="../ink/ink2733.xml"/><Relationship Id="rId81" Type="http://schemas.openxmlformats.org/officeDocument/2006/relationships/image" Target="../media/image2485.png"/><Relationship Id="rId135" Type="http://schemas.openxmlformats.org/officeDocument/2006/relationships/image" Target="../media/image2512.png"/><Relationship Id="rId177" Type="http://schemas.openxmlformats.org/officeDocument/2006/relationships/image" Target="../media/image2533.png"/><Relationship Id="rId342" Type="http://schemas.openxmlformats.org/officeDocument/2006/relationships/customXml" Target="../ink/ink2635.xml"/><Relationship Id="rId384" Type="http://schemas.openxmlformats.org/officeDocument/2006/relationships/customXml" Target="../ink/ink2656.xml"/><Relationship Id="rId202" Type="http://schemas.openxmlformats.org/officeDocument/2006/relationships/customXml" Target="../ink/ink2563.xml"/><Relationship Id="rId244" Type="http://schemas.openxmlformats.org/officeDocument/2006/relationships/image" Target="../media/image2565.png"/><Relationship Id="rId39" Type="http://schemas.openxmlformats.org/officeDocument/2006/relationships/image" Target="../media/image2464.png"/><Relationship Id="rId286" Type="http://schemas.openxmlformats.org/officeDocument/2006/relationships/image" Target="../media/image2586.png"/><Relationship Id="rId451" Type="http://schemas.openxmlformats.org/officeDocument/2006/relationships/image" Target="../media/image2665.png"/><Relationship Id="rId493" Type="http://schemas.openxmlformats.org/officeDocument/2006/relationships/image" Target="../media/image2686.png"/><Relationship Id="rId507" Type="http://schemas.openxmlformats.org/officeDocument/2006/relationships/image" Target="../media/image2693.png"/><Relationship Id="rId549" Type="http://schemas.openxmlformats.org/officeDocument/2006/relationships/image" Target="../media/image2714.png"/><Relationship Id="rId50" Type="http://schemas.openxmlformats.org/officeDocument/2006/relationships/customXml" Target="../ink/ink2487.xml"/><Relationship Id="rId104" Type="http://schemas.openxmlformats.org/officeDocument/2006/relationships/customXml" Target="../ink/ink2514.xml"/><Relationship Id="rId146" Type="http://schemas.openxmlformats.org/officeDocument/2006/relationships/customXml" Target="../ink/ink2535.xml"/><Relationship Id="rId188" Type="http://schemas.openxmlformats.org/officeDocument/2006/relationships/customXml" Target="../ink/ink2556.xml"/><Relationship Id="rId311" Type="http://schemas.openxmlformats.org/officeDocument/2006/relationships/image" Target="../media/image2595.png"/><Relationship Id="rId353" Type="http://schemas.openxmlformats.org/officeDocument/2006/relationships/image" Target="../media/image2616.png"/><Relationship Id="rId395" Type="http://schemas.openxmlformats.org/officeDocument/2006/relationships/image" Target="../media/image2637.png"/><Relationship Id="rId409" Type="http://schemas.openxmlformats.org/officeDocument/2006/relationships/image" Target="../media/image2644.png"/><Relationship Id="rId92" Type="http://schemas.openxmlformats.org/officeDocument/2006/relationships/customXml" Target="../ink/ink2508.xml"/><Relationship Id="rId213" Type="http://schemas.openxmlformats.org/officeDocument/2006/relationships/customXml" Target="../ink/ink2569.xml"/><Relationship Id="rId420" Type="http://schemas.openxmlformats.org/officeDocument/2006/relationships/customXml" Target="../ink/ink2674.xml"/><Relationship Id="rId255" Type="http://schemas.openxmlformats.org/officeDocument/2006/relationships/customXml" Target="../ink/ink2590.xml"/><Relationship Id="rId297" Type="http://schemas.openxmlformats.org/officeDocument/2006/relationships/customXml" Target="../ink/ink2611.xml"/><Relationship Id="rId462" Type="http://schemas.openxmlformats.org/officeDocument/2006/relationships/customXml" Target="../ink/ink2695.xml"/><Relationship Id="rId518" Type="http://schemas.openxmlformats.org/officeDocument/2006/relationships/customXml" Target="../ink/ink2723.xml"/><Relationship Id="rId115" Type="http://schemas.openxmlformats.org/officeDocument/2006/relationships/image" Target="../media/image2502.png"/><Relationship Id="rId157" Type="http://schemas.openxmlformats.org/officeDocument/2006/relationships/image" Target="../media/image2523.png"/><Relationship Id="rId322" Type="http://schemas.openxmlformats.org/officeDocument/2006/relationships/customXml" Target="../ink/ink2625.xml"/><Relationship Id="rId364" Type="http://schemas.openxmlformats.org/officeDocument/2006/relationships/customXml" Target="../ink/ink2646.xml"/><Relationship Id="rId61" Type="http://schemas.openxmlformats.org/officeDocument/2006/relationships/image" Target="../media/image2475.png"/><Relationship Id="rId199" Type="http://schemas.openxmlformats.org/officeDocument/2006/relationships/image" Target="../media/image2544.png"/><Relationship Id="rId19" Type="http://schemas.openxmlformats.org/officeDocument/2006/relationships/image" Target="../media/image2454.png"/><Relationship Id="rId224" Type="http://schemas.openxmlformats.org/officeDocument/2006/relationships/image" Target="../media/image2555.png"/><Relationship Id="rId266" Type="http://schemas.openxmlformats.org/officeDocument/2006/relationships/image" Target="../media/image2576.png"/><Relationship Id="rId431" Type="http://schemas.openxmlformats.org/officeDocument/2006/relationships/image" Target="../media/image2655.png"/><Relationship Id="rId473" Type="http://schemas.openxmlformats.org/officeDocument/2006/relationships/image" Target="../media/image2676.png"/><Relationship Id="rId529" Type="http://schemas.openxmlformats.org/officeDocument/2006/relationships/image" Target="../media/image2704.png"/><Relationship Id="rId30" Type="http://schemas.openxmlformats.org/officeDocument/2006/relationships/customXml" Target="../ink/ink2477.xml"/><Relationship Id="rId126" Type="http://schemas.openxmlformats.org/officeDocument/2006/relationships/customXml" Target="../ink/ink2525.xml"/><Relationship Id="rId168" Type="http://schemas.openxmlformats.org/officeDocument/2006/relationships/customXml" Target="../ink/ink2546.xml"/><Relationship Id="rId333" Type="http://schemas.openxmlformats.org/officeDocument/2006/relationships/image" Target="../media/image2606.png"/><Relationship Id="rId540" Type="http://schemas.openxmlformats.org/officeDocument/2006/relationships/customXml" Target="../ink/ink2734.xml"/><Relationship Id="rId72" Type="http://schemas.openxmlformats.org/officeDocument/2006/relationships/customXml" Target="../ink/ink2498.xml"/><Relationship Id="rId375" Type="http://schemas.openxmlformats.org/officeDocument/2006/relationships/image" Target="../media/image2627.png"/><Relationship Id="rId3" Type="http://schemas.openxmlformats.org/officeDocument/2006/relationships/image" Target="../media/image2447.png"/><Relationship Id="rId235" Type="http://schemas.openxmlformats.org/officeDocument/2006/relationships/customXml" Target="../ink/ink2580.xml"/><Relationship Id="rId277" Type="http://schemas.openxmlformats.org/officeDocument/2006/relationships/customXml" Target="../ink/ink2601.xml"/><Relationship Id="rId400" Type="http://schemas.openxmlformats.org/officeDocument/2006/relationships/customXml" Target="../ink/ink2664.xml"/><Relationship Id="rId442" Type="http://schemas.openxmlformats.org/officeDocument/2006/relationships/customXml" Target="../ink/ink2685.xml"/><Relationship Id="rId484" Type="http://schemas.openxmlformats.org/officeDocument/2006/relationships/customXml" Target="../ink/ink2706.xml"/><Relationship Id="rId137" Type="http://schemas.openxmlformats.org/officeDocument/2006/relationships/image" Target="../media/image2513.png"/><Relationship Id="rId302" Type="http://schemas.openxmlformats.org/officeDocument/2006/relationships/image" Target="../media/image2591.png"/><Relationship Id="rId344" Type="http://schemas.openxmlformats.org/officeDocument/2006/relationships/customXml" Target="../ink/ink2636.xml"/><Relationship Id="rId41" Type="http://schemas.openxmlformats.org/officeDocument/2006/relationships/image" Target="../media/image2465.png"/><Relationship Id="rId83" Type="http://schemas.openxmlformats.org/officeDocument/2006/relationships/image" Target="../media/image2486.png"/><Relationship Id="rId179" Type="http://schemas.openxmlformats.org/officeDocument/2006/relationships/image" Target="../media/image2534.png"/><Relationship Id="rId386" Type="http://schemas.openxmlformats.org/officeDocument/2006/relationships/customXml" Target="../ink/ink2657.xml"/><Relationship Id="rId551" Type="http://schemas.openxmlformats.org/officeDocument/2006/relationships/image" Target="../media/image2715.png"/><Relationship Id="rId190" Type="http://schemas.openxmlformats.org/officeDocument/2006/relationships/customXml" Target="../ink/ink2557.xml"/><Relationship Id="rId204" Type="http://schemas.openxmlformats.org/officeDocument/2006/relationships/customXml" Target="../ink/ink2564.xml"/><Relationship Id="rId246" Type="http://schemas.openxmlformats.org/officeDocument/2006/relationships/image" Target="../media/image2566.png"/><Relationship Id="rId288" Type="http://schemas.openxmlformats.org/officeDocument/2006/relationships/image" Target="../media/image2587.png"/><Relationship Id="rId411" Type="http://schemas.openxmlformats.org/officeDocument/2006/relationships/image" Target="../media/image2645.png"/><Relationship Id="rId453" Type="http://schemas.openxmlformats.org/officeDocument/2006/relationships/image" Target="../media/image2666.png"/><Relationship Id="rId509" Type="http://schemas.openxmlformats.org/officeDocument/2006/relationships/image" Target="../media/image2694.png"/><Relationship Id="rId106" Type="http://schemas.openxmlformats.org/officeDocument/2006/relationships/customXml" Target="../ink/ink2515.xml"/><Relationship Id="rId313" Type="http://schemas.openxmlformats.org/officeDocument/2006/relationships/image" Target="../media/image2596.png"/><Relationship Id="rId495" Type="http://schemas.openxmlformats.org/officeDocument/2006/relationships/image" Target="../media/image2687.png"/><Relationship Id="rId10" Type="http://schemas.openxmlformats.org/officeDocument/2006/relationships/customXml" Target="../ink/ink2467.xml"/><Relationship Id="rId52" Type="http://schemas.openxmlformats.org/officeDocument/2006/relationships/customXml" Target="../ink/ink2488.xml"/><Relationship Id="rId94" Type="http://schemas.openxmlformats.org/officeDocument/2006/relationships/customXml" Target="../ink/ink2509.xml"/><Relationship Id="rId148" Type="http://schemas.openxmlformats.org/officeDocument/2006/relationships/customXml" Target="../ink/ink2536.xml"/><Relationship Id="rId355" Type="http://schemas.openxmlformats.org/officeDocument/2006/relationships/image" Target="../media/image2617.png"/><Relationship Id="rId397" Type="http://schemas.openxmlformats.org/officeDocument/2006/relationships/image" Target="../media/image2638.png"/><Relationship Id="rId520" Type="http://schemas.openxmlformats.org/officeDocument/2006/relationships/customXml" Target="../ink/ink2724.xml"/><Relationship Id="rId215" Type="http://schemas.openxmlformats.org/officeDocument/2006/relationships/customXml" Target="../ink/ink2570.xml"/><Relationship Id="rId257" Type="http://schemas.openxmlformats.org/officeDocument/2006/relationships/customXml" Target="../ink/ink2591.xml"/><Relationship Id="rId422" Type="http://schemas.openxmlformats.org/officeDocument/2006/relationships/customXml" Target="../ink/ink2675.xml"/><Relationship Id="rId464" Type="http://schemas.openxmlformats.org/officeDocument/2006/relationships/customXml" Target="../ink/ink2696.xml"/><Relationship Id="rId299" Type="http://schemas.openxmlformats.org/officeDocument/2006/relationships/customXml" Target="../ink/ink2612.xml"/><Relationship Id="rId63" Type="http://schemas.openxmlformats.org/officeDocument/2006/relationships/image" Target="../media/image2476.png"/><Relationship Id="rId159" Type="http://schemas.openxmlformats.org/officeDocument/2006/relationships/image" Target="../media/image2524.png"/><Relationship Id="rId366" Type="http://schemas.openxmlformats.org/officeDocument/2006/relationships/customXml" Target="../ink/ink2647.xml"/><Relationship Id="rId226" Type="http://schemas.openxmlformats.org/officeDocument/2006/relationships/image" Target="../media/image2556.png"/><Relationship Id="rId433" Type="http://schemas.openxmlformats.org/officeDocument/2006/relationships/image" Target="../media/image2656.png"/><Relationship Id="rId74" Type="http://schemas.openxmlformats.org/officeDocument/2006/relationships/customXml" Target="../ink/ink2499.xml"/><Relationship Id="rId377" Type="http://schemas.openxmlformats.org/officeDocument/2006/relationships/image" Target="../media/image2628.png"/><Relationship Id="rId500" Type="http://schemas.openxmlformats.org/officeDocument/2006/relationships/customXml" Target="../ink/ink2714.xml"/><Relationship Id="rId5" Type="http://schemas.openxmlformats.org/officeDocument/2006/relationships/image" Target="../media/image2448.png"/><Relationship Id="rId237" Type="http://schemas.openxmlformats.org/officeDocument/2006/relationships/customXml" Target="../ink/ink2581.xml"/><Relationship Id="rId444" Type="http://schemas.openxmlformats.org/officeDocument/2006/relationships/customXml" Target="../ink/ink2686.xml"/><Relationship Id="rId290" Type="http://schemas.openxmlformats.org/officeDocument/2006/relationships/image" Target="../media/image2588.png"/><Relationship Id="rId304" Type="http://schemas.openxmlformats.org/officeDocument/2006/relationships/customXml" Target="../ink/ink2616.xml"/><Relationship Id="rId388" Type="http://schemas.openxmlformats.org/officeDocument/2006/relationships/customXml" Target="../ink/ink2658.xml"/><Relationship Id="rId511" Type="http://schemas.openxmlformats.org/officeDocument/2006/relationships/image" Target="../media/image2695.png"/><Relationship Id="rId85" Type="http://schemas.openxmlformats.org/officeDocument/2006/relationships/image" Target="../media/image2487.png"/><Relationship Id="rId150" Type="http://schemas.openxmlformats.org/officeDocument/2006/relationships/customXml" Target="../ink/ink2537.xml"/><Relationship Id="rId248" Type="http://schemas.openxmlformats.org/officeDocument/2006/relationships/image" Target="../media/image2567.png"/><Relationship Id="rId455" Type="http://schemas.openxmlformats.org/officeDocument/2006/relationships/image" Target="../media/image2667.png"/><Relationship Id="rId12" Type="http://schemas.openxmlformats.org/officeDocument/2006/relationships/customXml" Target="../ink/ink2468.xml"/><Relationship Id="rId108" Type="http://schemas.openxmlformats.org/officeDocument/2006/relationships/customXml" Target="../ink/ink2516.xml"/><Relationship Id="rId315" Type="http://schemas.openxmlformats.org/officeDocument/2006/relationships/image" Target="../media/image2597.png"/><Relationship Id="rId522" Type="http://schemas.openxmlformats.org/officeDocument/2006/relationships/customXml" Target="../ink/ink2725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74.png"/><Relationship Id="rId299" Type="http://schemas.openxmlformats.org/officeDocument/2006/relationships/image" Target="../media/image2864.png"/><Relationship Id="rId21" Type="http://schemas.openxmlformats.org/officeDocument/2006/relationships/image" Target="../media/image2726.png"/><Relationship Id="rId63" Type="http://schemas.openxmlformats.org/officeDocument/2006/relationships/image" Target="../media/image2747.png"/><Relationship Id="rId159" Type="http://schemas.openxmlformats.org/officeDocument/2006/relationships/image" Target="../media/image2794.png"/><Relationship Id="rId170" Type="http://schemas.openxmlformats.org/officeDocument/2006/relationships/customXml" Target="../ink/ink2825.xml"/><Relationship Id="rId226" Type="http://schemas.openxmlformats.org/officeDocument/2006/relationships/customXml" Target="../ink/ink2853.xml"/><Relationship Id="rId268" Type="http://schemas.openxmlformats.org/officeDocument/2006/relationships/customXml" Target="../ink/ink2874.xml"/><Relationship Id="rId32" Type="http://schemas.openxmlformats.org/officeDocument/2006/relationships/customXml" Target="../ink/ink2756.xml"/><Relationship Id="rId74" Type="http://schemas.openxmlformats.org/officeDocument/2006/relationships/customXml" Target="../ink/ink2777.xml"/><Relationship Id="rId128" Type="http://schemas.openxmlformats.org/officeDocument/2006/relationships/customXml" Target="../ink/ink2804.xml"/><Relationship Id="rId5" Type="http://schemas.openxmlformats.org/officeDocument/2006/relationships/image" Target="../media/image2718.png"/><Relationship Id="rId181" Type="http://schemas.openxmlformats.org/officeDocument/2006/relationships/image" Target="../media/image2805.png"/><Relationship Id="rId237" Type="http://schemas.openxmlformats.org/officeDocument/2006/relationships/image" Target="../media/image2833.png"/><Relationship Id="rId279" Type="http://schemas.openxmlformats.org/officeDocument/2006/relationships/image" Target="../media/image2854.png"/><Relationship Id="rId43" Type="http://schemas.openxmlformats.org/officeDocument/2006/relationships/image" Target="../media/image2737.png"/><Relationship Id="rId139" Type="http://schemas.openxmlformats.org/officeDocument/2006/relationships/image" Target="../media/image2784.png"/><Relationship Id="rId290" Type="http://schemas.openxmlformats.org/officeDocument/2006/relationships/customXml" Target="../ink/ink2885.xml"/><Relationship Id="rId85" Type="http://schemas.openxmlformats.org/officeDocument/2006/relationships/image" Target="../media/image2758.png"/><Relationship Id="rId150" Type="http://schemas.openxmlformats.org/officeDocument/2006/relationships/customXml" Target="../ink/ink2815.xml"/><Relationship Id="rId192" Type="http://schemas.openxmlformats.org/officeDocument/2006/relationships/customXml" Target="../ink/ink2836.xml"/><Relationship Id="rId206" Type="http://schemas.openxmlformats.org/officeDocument/2006/relationships/customXml" Target="../ink/ink2843.xml"/><Relationship Id="rId248" Type="http://schemas.openxmlformats.org/officeDocument/2006/relationships/customXml" Target="../ink/ink2864.xml"/><Relationship Id="rId12" Type="http://schemas.openxmlformats.org/officeDocument/2006/relationships/customXml" Target="../ink/ink2746.xml"/><Relationship Id="rId108" Type="http://schemas.openxmlformats.org/officeDocument/2006/relationships/customXml" Target="../ink/ink2794.xml"/><Relationship Id="rId54" Type="http://schemas.openxmlformats.org/officeDocument/2006/relationships/customXml" Target="../ink/ink2767.xml"/><Relationship Id="rId96" Type="http://schemas.openxmlformats.org/officeDocument/2006/relationships/customXml" Target="../ink/ink2788.xml"/><Relationship Id="rId161" Type="http://schemas.openxmlformats.org/officeDocument/2006/relationships/image" Target="../media/image2795.png"/><Relationship Id="rId217" Type="http://schemas.openxmlformats.org/officeDocument/2006/relationships/image" Target="../media/image2823.png"/><Relationship Id="rId6" Type="http://schemas.openxmlformats.org/officeDocument/2006/relationships/customXml" Target="../ink/ink2743.xml"/><Relationship Id="rId238" Type="http://schemas.openxmlformats.org/officeDocument/2006/relationships/customXml" Target="../ink/ink2859.xml"/><Relationship Id="rId259" Type="http://schemas.openxmlformats.org/officeDocument/2006/relationships/image" Target="../media/image2844.png"/><Relationship Id="rId23" Type="http://schemas.openxmlformats.org/officeDocument/2006/relationships/image" Target="../media/image2727.png"/><Relationship Id="rId119" Type="http://schemas.openxmlformats.org/officeDocument/2006/relationships/image" Target="../media/image2775.png"/><Relationship Id="rId270" Type="http://schemas.openxmlformats.org/officeDocument/2006/relationships/customXml" Target="../ink/ink2875.xml"/><Relationship Id="rId291" Type="http://schemas.openxmlformats.org/officeDocument/2006/relationships/image" Target="../media/image2860.png"/><Relationship Id="rId44" Type="http://schemas.openxmlformats.org/officeDocument/2006/relationships/customXml" Target="../ink/ink2762.xml"/><Relationship Id="rId65" Type="http://schemas.openxmlformats.org/officeDocument/2006/relationships/image" Target="../media/image2748.png"/><Relationship Id="rId86" Type="http://schemas.openxmlformats.org/officeDocument/2006/relationships/customXml" Target="../ink/ink2783.xml"/><Relationship Id="rId130" Type="http://schemas.openxmlformats.org/officeDocument/2006/relationships/customXml" Target="../ink/ink2805.xml"/><Relationship Id="rId151" Type="http://schemas.openxmlformats.org/officeDocument/2006/relationships/image" Target="../media/image2790.png"/><Relationship Id="rId172" Type="http://schemas.openxmlformats.org/officeDocument/2006/relationships/customXml" Target="../ink/ink2826.xml"/><Relationship Id="rId193" Type="http://schemas.openxmlformats.org/officeDocument/2006/relationships/image" Target="../media/image2811.png"/><Relationship Id="rId207" Type="http://schemas.openxmlformats.org/officeDocument/2006/relationships/image" Target="../media/image2818.png"/><Relationship Id="rId228" Type="http://schemas.openxmlformats.org/officeDocument/2006/relationships/customXml" Target="../ink/ink2854.xml"/><Relationship Id="rId249" Type="http://schemas.openxmlformats.org/officeDocument/2006/relationships/image" Target="../media/image2839.png"/><Relationship Id="rId13" Type="http://schemas.openxmlformats.org/officeDocument/2006/relationships/image" Target="../media/image2722.png"/><Relationship Id="rId109" Type="http://schemas.openxmlformats.org/officeDocument/2006/relationships/image" Target="../media/image2770.png"/><Relationship Id="rId260" Type="http://schemas.openxmlformats.org/officeDocument/2006/relationships/customXml" Target="../ink/ink2870.xml"/><Relationship Id="rId281" Type="http://schemas.openxmlformats.org/officeDocument/2006/relationships/image" Target="../media/image2855.png"/><Relationship Id="rId34" Type="http://schemas.openxmlformats.org/officeDocument/2006/relationships/customXml" Target="../ink/ink2757.xml"/><Relationship Id="rId55" Type="http://schemas.openxmlformats.org/officeDocument/2006/relationships/image" Target="../media/image2743.png"/><Relationship Id="rId76" Type="http://schemas.openxmlformats.org/officeDocument/2006/relationships/customXml" Target="../ink/ink2778.xml"/><Relationship Id="rId97" Type="http://schemas.openxmlformats.org/officeDocument/2006/relationships/image" Target="../media/image2764.png"/><Relationship Id="rId120" Type="http://schemas.openxmlformats.org/officeDocument/2006/relationships/customXml" Target="../ink/ink2800.xml"/><Relationship Id="rId141" Type="http://schemas.openxmlformats.org/officeDocument/2006/relationships/image" Target="../media/image2785.png"/><Relationship Id="rId7" Type="http://schemas.openxmlformats.org/officeDocument/2006/relationships/image" Target="../media/image2719.png"/><Relationship Id="rId162" Type="http://schemas.openxmlformats.org/officeDocument/2006/relationships/customXml" Target="../ink/ink2821.xml"/><Relationship Id="rId183" Type="http://schemas.openxmlformats.org/officeDocument/2006/relationships/image" Target="../media/image2806.png"/><Relationship Id="rId218" Type="http://schemas.openxmlformats.org/officeDocument/2006/relationships/customXml" Target="../ink/ink2849.xml"/><Relationship Id="rId239" Type="http://schemas.openxmlformats.org/officeDocument/2006/relationships/image" Target="../media/image2834.png"/><Relationship Id="rId250" Type="http://schemas.openxmlformats.org/officeDocument/2006/relationships/customXml" Target="../ink/ink2865.xml"/><Relationship Id="rId271" Type="http://schemas.openxmlformats.org/officeDocument/2006/relationships/image" Target="../media/image2850.png"/><Relationship Id="rId292" Type="http://schemas.openxmlformats.org/officeDocument/2006/relationships/customXml" Target="../ink/ink2886.xml"/><Relationship Id="rId24" Type="http://schemas.openxmlformats.org/officeDocument/2006/relationships/customXml" Target="../ink/ink2752.xml"/><Relationship Id="rId45" Type="http://schemas.openxmlformats.org/officeDocument/2006/relationships/image" Target="../media/image2738.png"/><Relationship Id="rId66" Type="http://schemas.openxmlformats.org/officeDocument/2006/relationships/customXml" Target="../ink/ink2773.xml"/><Relationship Id="rId87" Type="http://schemas.openxmlformats.org/officeDocument/2006/relationships/image" Target="../media/image2759.png"/><Relationship Id="rId110" Type="http://schemas.openxmlformats.org/officeDocument/2006/relationships/customXml" Target="../ink/ink2795.xml"/><Relationship Id="rId131" Type="http://schemas.openxmlformats.org/officeDocument/2006/relationships/image" Target="../media/image2781.png"/><Relationship Id="rId152" Type="http://schemas.openxmlformats.org/officeDocument/2006/relationships/customXml" Target="../ink/ink2816.xml"/><Relationship Id="rId173" Type="http://schemas.openxmlformats.org/officeDocument/2006/relationships/image" Target="../media/image2801.png"/><Relationship Id="rId194" Type="http://schemas.openxmlformats.org/officeDocument/2006/relationships/customXml" Target="../ink/ink2837.xml"/><Relationship Id="rId208" Type="http://schemas.openxmlformats.org/officeDocument/2006/relationships/customXml" Target="../ink/ink2844.xml"/><Relationship Id="rId229" Type="http://schemas.openxmlformats.org/officeDocument/2006/relationships/image" Target="../media/image2829.png"/><Relationship Id="rId240" Type="http://schemas.openxmlformats.org/officeDocument/2006/relationships/customXml" Target="../ink/ink2860.xml"/><Relationship Id="rId261" Type="http://schemas.openxmlformats.org/officeDocument/2006/relationships/image" Target="../media/image2845.png"/><Relationship Id="rId14" Type="http://schemas.openxmlformats.org/officeDocument/2006/relationships/customXml" Target="../ink/ink2747.xml"/><Relationship Id="rId35" Type="http://schemas.openxmlformats.org/officeDocument/2006/relationships/image" Target="../media/image2733.png"/><Relationship Id="rId56" Type="http://schemas.openxmlformats.org/officeDocument/2006/relationships/customXml" Target="../ink/ink2768.xml"/><Relationship Id="rId77" Type="http://schemas.openxmlformats.org/officeDocument/2006/relationships/image" Target="../media/image2754.png"/><Relationship Id="rId100" Type="http://schemas.openxmlformats.org/officeDocument/2006/relationships/customXml" Target="../ink/ink2790.xml"/><Relationship Id="rId282" Type="http://schemas.openxmlformats.org/officeDocument/2006/relationships/customXml" Target="../ink/ink2881.xml"/><Relationship Id="rId8" Type="http://schemas.openxmlformats.org/officeDocument/2006/relationships/customXml" Target="../ink/ink2744.xml"/><Relationship Id="rId98" Type="http://schemas.openxmlformats.org/officeDocument/2006/relationships/customXml" Target="../ink/ink2789.xml"/><Relationship Id="rId121" Type="http://schemas.openxmlformats.org/officeDocument/2006/relationships/image" Target="../media/image2776.png"/><Relationship Id="rId142" Type="http://schemas.openxmlformats.org/officeDocument/2006/relationships/customXml" Target="../ink/ink2811.xml"/><Relationship Id="rId163" Type="http://schemas.openxmlformats.org/officeDocument/2006/relationships/image" Target="../media/image2796.png"/><Relationship Id="rId184" Type="http://schemas.openxmlformats.org/officeDocument/2006/relationships/customXml" Target="../ink/ink2832.xml"/><Relationship Id="rId219" Type="http://schemas.openxmlformats.org/officeDocument/2006/relationships/image" Target="../media/image2824.png"/><Relationship Id="rId230" Type="http://schemas.openxmlformats.org/officeDocument/2006/relationships/customXml" Target="../ink/ink2855.xml"/><Relationship Id="rId251" Type="http://schemas.openxmlformats.org/officeDocument/2006/relationships/image" Target="../media/image2840.png"/><Relationship Id="rId25" Type="http://schemas.openxmlformats.org/officeDocument/2006/relationships/image" Target="../media/image2728.png"/><Relationship Id="rId46" Type="http://schemas.openxmlformats.org/officeDocument/2006/relationships/customXml" Target="../ink/ink2763.xml"/><Relationship Id="rId67" Type="http://schemas.openxmlformats.org/officeDocument/2006/relationships/image" Target="../media/image2749.png"/><Relationship Id="rId272" Type="http://schemas.openxmlformats.org/officeDocument/2006/relationships/customXml" Target="../ink/ink2876.xml"/><Relationship Id="rId293" Type="http://schemas.openxmlformats.org/officeDocument/2006/relationships/image" Target="../media/image2861.png"/><Relationship Id="rId88" Type="http://schemas.openxmlformats.org/officeDocument/2006/relationships/customXml" Target="../ink/ink2784.xml"/><Relationship Id="rId111" Type="http://schemas.openxmlformats.org/officeDocument/2006/relationships/image" Target="../media/image2771.png"/><Relationship Id="rId132" Type="http://schemas.openxmlformats.org/officeDocument/2006/relationships/customXml" Target="../ink/ink2806.xml"/><Relationship Id="rId153" Type="http://schemas.openxmlformats.org/officeDocument/2006/relationships/image" Target="../media/image2791.png"/><Relationship Id="rId174" Type="http://schemas.openxmlformats.org/officeDocument/2006/relationships/customXml" Target="../ink/ink2827.xml"/><Relationship Id="rId195" Type="http://schemas.openxmlformats.org/officeDocument/2006/relationships/image" Target="../media/image2812.png"/><Relationship Id="rId209" Type="http://schemas.openxmlformats.org/officeDocument/2006/relationships/image" Target="../media/image2819.png"/><Relationship Id="rId220" Type="http://schemas.openxmlformats.org/officeDocument/2006/relationships/customXml" Target="../ink/ink2850.xml"/><Relationship Id="rId241" Type="http://schemas.openxmlformats.org/officeDocument/2006/relationships/image" Target="../media/image2835.png"/><Relationship Id="rId15" Type="http://schemas.openxmlformats.org/officeDocument/2006/relationships/image" Target="../media/image2723.png"/><Relationship Id="rId36" Type="http://schemas.openxmlformats.org/officeDocument/2006/relationships/customXml" Target="../ink/ink2758.xml"/><Relationship Id="rId57" Type="http://schemas.openxmlformats.org/officeDocument/2006/relationships/image" Target="../media/image2744.png"/><Relationship Id="rId262" Type="http://schemas.openxmlformats.org/officeDocument/2006/relationships/customXml" Target="../ink/ink2871.xml"/><Relationship Id="rId283" Type="http://schemas.openxmlformats.org/officeDocument/2006/relationships/image" Target="../media/image2856.png"/><Relationship Id="rId78" Type="http://schemas.openxmlformats.org/officeDocument/2006/relationships/customXml" Target="../ink/ink2779.xml"/><Relationship Id="rId99" Type="http://schemas.openxmlformats.org/officeDocument/2006/relationships/image" Target="../media/image2765.png"/><Relationship Id="rId101" Type="http://schemas.openxmlformats.org/officeDocument/2006/relationships/image" Target="../media/image2766.png"/><Relationship Id="rId122" Type="http://schemas.openxmlformats.org/officeDocument/2006/relationships/customXml" Target="../ink/ink2801.xml"/><Relationship Id="rId143" Type="http://schemas.openxmlformats.org/officeDocument/2006/relationships/image" Target="../media/image2786.png"/><Relationship Id="rId164" Type="http://schemas.openxmlformats.org/officeDocument/2006/relationships/customXml" Target="../ink/ink2822.xml"/><Relationship Id="rId185" Type="http://schemas.openxmlformats.org/officeDocument/2006/relationships/image" Target="../media/image2807.png"/><Relationship Id="rId9" Type="http://schemas.openxmlformats.org/officeDocument/2006/relationships/image" Target="../media/image2720.png"/><Relationship Id="rId210" Type="http://schemas.openxmlformats.org/officeDocument/2006/relationships/customXml" Target="../ink/ink2845.xml"/><Relationship Id="rId26" Type="http://schemas.openxmlformats.org/officeDocument/2006/relationships/customXml" Target="../ink/ink2753.xml"/><Relationship Id="rId231" Type="http://schemas.openxmlformats.org/officeDocument/2006/relationships/image" Target="../media/image2830.png"/><Relationship Id="rId252" Type="http://schemas.openxmlformats.org/officeDocument/2006/relationships/customXml" Target="../ink/ink2866.xml"/><Relationship Id="rId273" Type="http://schemas.openxmlformats.org/officeDocument/2006/relationships/image" Target="../media/image2851.png"/><Relationship Id="rId294" Type="http://schemas.openxmlformats.org/officeDocument/2006/relationships/customXml" Target="../ink/ink2887.xml"/><Relationship Id="rId47" Type="http://schemas.openxmlformats.org/officeDocument/2006/relationships/image" Target="../media/image2739.png"/><Relationship Id="rId68" Type="http://schemas.openxmlformats.org/officeDocument/2006/relationships/customXml" Target="../ink/ink2774.xml"/><Relationship Id="rId89" Type="http://schemas.openxmlformats.org/officeDocument/2006/relationships/image" Target="../media/image2760.png"/><Relationship Id="rId112" Type="http://schemas.openxmlformats.org/officeDocument/2006/relationships/customXml" Target="../ink/ink2796.xml"/><Relationship Id="rId133" Type="http://schemas.openxmlformats.org/officeDocument/2006/relationships/image" Target="../media/image2782.png"/><Relationship Id="rId154" Type="http://schemas.openxmlformats.org/officeDocument/2006/relationships/customXml" Target="../ink/ink2817.xml"/><Relationship Id="rId175" Type="http://schemas.openxmlformats.org/officeDocument/2006/relationships/image" Target="../media/image2802.png"/><Relationship Id="rId196" Type="http://schemas.openxmlformats.org/officeDocument/2006/relationships/customXml" Target="../ink/ink2838.xml"/><Relationship Id="rId200" Type="http://schemas.openxmlformats.org/officeDocument/2006/relationships/customXml" Target="../ink/ink2840.xml"/><Relationship Id="rId16" Type="http://schemas.openxmlformats.org/officeDocument/2006/relationships/customXml" Target="../ink/ink2748.xml"/><Relationship Id="rId221" Type="http://schemas.openxmlformats.org/officeDocument/2006/relationships/image" Target="../media/image2825.png"/><Relationship Id="rId242" Type="http://schemas.openxmlformats.org/officeDocument/2006/relationships/customXml" Target="../ink/ink2861.xml"/><Relationship Id="rId263" Type="http://schemas.openxmlformats.org/officeDocument/2006/relationships/image" Target="../media/image2846.png"/><Relationship Id="rId284" Type="http://schemas.openxmlformats.org/officeDocument/2006/relationships/customXml" Target="../ink/ink2882.xml"/><Relationship Id="rId37" Type="http://schemas.openxmlformats.org/officeDocument/2006/relationships/image" Target="../media/image2734.png"/><Relationship Id="rId58" Type="http://schemas.openxmlformats.org/officeDocument/2006/relationships/customXml" Target="../ink/ink2769.xml"/><Relationship Id="rId79" Type="http://schemas.openxmlformats.org/officeDocument/2006/relationships/image" Target="../media/image2755.png"/><Relationship Id="rId102" Type="http://schemas.openxmlformats.org/officeDocument/2006/relationships/customXml" Target="../ink/ink2791.xml"/><Relationship Id="rId123" Type="http://schemas.openxmlformats.org/officeDocument/2006/relationships/image" Target="../media/image2777.png"/><Relationship Id="rId144" Type="http://schemas.openxmlformats.org/officeDocument/2006/relationships/customXml" Target="../ink/ink2812.xml"/><Relationship Id="rId90" Type="http://schemas.openxmlformats.org/officeDocument/2006/relationships/customXml" Target="../ink/ink2785.xml"/><Relationship Id="rId165" Type="http://schemas.openxmlformats.org/officeDocument/2006/relationships/image" Target="../media/image2797.png"/><Relationship Id="rId186" Type="http://schemas.openxmlformats.org/officeDocument/2006/relationships/customXml" Target="../ink/ink2833.xml"/><Relationship Id="rId211" Type="http://schemas.openxmlformats.org/officeDocument/2006/relationships/image" Target="../media/image2820.png"/><Relationship Id="rId232" Type="http://schemas.openxmlformats.org/officeDocument/2006/relationships/customXml" Target="../ink/ink2856.xml"/><Relationship Id="rId253" Type="http://schemas.openxmlformats.org/officeDocument/2006/relationships/image" Target="../media/image2841.png"/><Relationship Id="rId274" Type="http://schemas.openxmlformats.org/officeDocument/2006/relationships/customXml" Target="../ink/ink2877.xml"/><Relationship Id="rId295" Type="http://schemas.openxmlformats.org/officeDocument/2006/relationships/image" Target="../media/image2862.png"/><Relationship Id="rId27" Type="http://schemas.openxmlformats.org/officeDocument/2006/relationships/image" Target="../media/image2729.png"/><Relationship Id="rId48" Type="http://schemas.openxmlformats.org/officeDocument/2006/relationships/customXml" Target="../ink/ink2764.xml"/><Relationship Id="rId69" Type="http://schemas.openxmlformats.org/officeDocument/2006/relationships/image" Target="../media/image2750.png"/><Relationship Id="rId113" Type="http://schemas.openxmlformats.org/officeDocument/2006/relationships/image" Target="../media/image2772.png"/><Relationship Id="rId134" Type="http://schemas.openxmlformats.org/officeDocument/2006/relationships/customXml" Target="../ink/ink2807.xml"/><Relationship Id="rId80" Type="http://schemas.openxmlformats.org/officeDocument/2006/relationships/customXml" Target="../ink/ink2780.xml"/><Relationship Id="rId155" Type="http://schemas.openxmlformats.org/officeDocument/2006/relationships/image" Target="../media/image2792.png"/><Relationship Id="rId176" Type="http://schemas.openxmlformats.org/officeDocument/2006/relationships/customXml" Target="../ink/ink2828.xml"/><Relationship Id="rId197" Type="http://schemas.openxmlformats.org/officeDocument/2006/relationships/image" Target="../media/image2813.png"/><Relationship Id="rId201" Type="http://schemas.openxmlformats.org/officeDocument/2006/relationships/image" Target="../media/image2815.png"/><Relationship Id="rId222" Type="http://schemas.openxmlformats.org/officeDocument/2006/relationships/customXml" Target="../ink/ink2851.xml"/><Relationship Id="rId243" Type="http://schemas.openxmlformats.org/officeDocument/2006/relationships/image" Target="../media/image2836.png"/><Relationship Id="rId264" Type="http://schemas.openxmlformats.org/officeDocument/2006/relationships/customXml" Target="../ink/ink2872.xml"/><Relationship Id="rId285" Type="http://schemas.openxmlformats.org/officeDocument/2006/relationships/image" Target="../media/image2857.png"/><Relationship Id="rId17" Type="http://schemas.openxmlformats.org/officeDocument/2006/relationships/image" Target="../media/image2724.png"/><Relationship Id="rId38" Type="http://schemas.openxmlformats.org/officeDocument/2006/relationships/customXml" Target="../ink/ink2759.xml"/><Relationship Id="rId59" Type="http://schemas.openxmlformats.org/officeDocument/2006/relationships/image" Target="../media/image2745.png"/><Relationship Id="rId103" Type="http://schemas.openxmlformats.org/officeDocument/2006/relationships/image" Target="../media/image2767.png"/><Relationship Id="rId124" Type="http://schemas.openxmlformats.org/officeDocument/2006/relationships/customXml" Target="../ink/ink2802.xml"/><Relationship Id="rId70" Type="http://schemas.openxmlformats.org/officeDocument/2006/relationships/customXml" Target="../ink/ink2775.xml"/><Relationship Id="rId91" Type="http://schemas.openxmlformats.org/officeDocument/2006/relationships/image" Target="../media/image2761.png"/><Relationship Id="rId145" Type="http://schemas.openxmlformats.org/officeDocument/2006/relationships/image" Target="../media/image2787.png"/><Relationship Id="rId166" Type="http://schemas.openxmlformats.org/officeDocument/2006/relationships/customXml" Target="../ink/ink2823.xml"/><Relationship Id="rId187" Type="http://schemas.openxmlformats.org/officeDocument/2006/relationships/image" Target="../media/image280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46.xml"/><Relationship Id="rId233" Type="http://schemas.openxmlformats.org/officeDocument/2006/relationships/image" Target="../media/image2831.png"/><Relationship Id="rId254" Type="http://schemas.openxmlformats.org/officeDocument/2006/relationships/customXml" Target="../ink/ink2867.xml"/><Relationship Id="rId28" Type="http://schemas.openxmlformats.org/officeDocument/2006/relationships/customXml" Target="../ink/ink2754.xml"/><Relationship Id="rId49" Type="http://schemas.openxmlformats.org/officeDocument/2006/relationships/image" Target="../media/image2740.png"/><Relationship Id="rId114" Type="http://schemas.openxmlformats.org/officeDocument/2006/relationships/customXml" Target="../ink/ink2797.xml"/><Relationship Id="rId275" Type="http://schemas.openxmlformats.org/officeDocument/2006/relationships/image" Target="../media/image2852.png"/><Relationship Id="rId296" Type="http://schemas.openxmlformats.org/officeDocument/2006/relationships/customXml" Target="../ink/ink2888.xml"/><Relationship Id="rId300" Type="http://schemas.openxmlformats.org/officeDocument/2006/relationships/customXml" Target="../ink/ink2890.xml"/><Relationship Id="rId60" Type="http://schemas.openxmlformats.org/officeDocument/2006/relationships/customXml" Target="../ink/ink2770.xml"/><Relationship Id="rId81" Type="http://schemas.openxmlformats.org/officeDocument/2006/relationships/image" Target="../media/image2756.png"/><Relationship Id="rId135" Type="http://schemas.openxmlformats.org/officeDocument/2006/relationships/image" Target="../media/image2290.png"/><Relationship Id="rId156" Type="http://schemas.openxmlformats.org/officeDocument/2006/relationships/customXml" Target="../ink/ink2818.xml"/><Relationship Id="rId177" Type="http://schemas.openxmlformats.org/officeDocument/2006/relationships/image" Target="../media/image2803.png"/><Relationship Id="rId198" Type="http://schemas.openxmlformats.org/officeDocument/2006/relationships/customXml" Target="../ink/ink2839.xml"/><Relationship Id="rId202" Type="http://schemas.openxmlformats.org/officeDocument/2006/relationships/customXml" Target="../ink/ink2841.xml"/><Relationship Id="rId223" Type="http://schemas.openxmlformats.org/officeDocument/2006/relationships/image" Target="../media/image2826.png"/><Relationship Id="rId244" Type="http://schemas.openxmlformats.org/officeDocument/2006/relationships/customXml" Target="../ink/ink2862.xml"/><Relationship Id="rId18" Type="http://schemas.openxmlformats.org/officeDocument/2006/relationships/customXml" Target="../ink/ink2749.xml"/><Relationship Id="rId39" Type="http://schemas.openxmlformats.org/officeDocument/2006/relationships/image" Target="../media/image2735.png"/><Relationship Id="rId265" Type="http://schemas.openxmlformats.org/officeDocument/2006/relationships/image" Target="../media/image2847.png"/><Relationship Id="rId286" Type="http://schemas.openxmlformats.org/officeDocument/2006/relationships/customXml" Target="../ink/ink2883.xml"/><Relationship Id="rId50" Type="http://schemas.openxmlformats.org/officeDocument/2006/relationships/customXml" Target="../ink/ink2765.xml"/><Relationship Id="rId104" Type="http://schemas.openxmlformats.org/officeDocument/2006/relationships/customXml" Target="../ink/ink2792.xml"/><Relationship Id="rId125" Type="http://schemas.openxmlformats.org/officeDocument/2006/relationships/image" Target="../media/image2778.png"/><Relationship Id="rId146" Type="http://schemas.openxmlformats.org/officeDocument/2006/relationships/customXml" Target="../ink/ink2813.xml"/><Relationship Id="rId167" Type="http://schemas.openxmlformats.org/officeDocument/2006/relationships/image" Target="../media/image2798.png"/><Relationship Id="rId188" Type="http://schemas.openxmlformats.org/officeDocument/2006/relationships/customXml" Target="../ink/ink2834.xml"/><Relationship Id="rId71" Type="http://schemas.openxmlformats.org/officeDocument/2006/relationships/image" Target="../media/image2751.png"/><Relationship Id="rId92" Type="http://schemas.openxmlformats.org/officeDocument/2006/relationships/customXml" Target="../ink/ink2786.xml"/><Relationship Id="rId213" Type="http://schemas.openxmlformats.org/officeDocument/2006/relationships/image" Target="../media/image2821.png"/><Relationship Id="rId234" Type="http://schemas.openxmlformats.org/officeDocument/2006/relationships/customXml" Target="../ink/ink2857.xml"/><Relationship Id="rId2" Type="http://schemas.openxmlformats.org/officeDocument/2006/relationships/customXml" Target="../ink/ink2741.xml"/><Relationship Id="rId29" Type="http://schemas.openxmlformats.org/officeDocument/2006/relationships/image" Target="../media/image2730.png"/><Relationship Id="rId255" Type="http://schemas.openxmlformats.org/officeDocument/2006/relationships/image" Target="../media/image2842.png"/><Relationship Id="rId276" Type="http://schemas.openxmlformats.org/officeDocument/2006/relationships/customXml" Target="../ink/ink2878.xml"/><Relationship Id="rId297" Type="http://schemas.openxmlformats.org/officeDocument/2006/relationships/image" Target="../media/image2863.png"/><Relationship Id="rId40" Type="http://schemas.openxmlformats.org/officeDocument/2006/relationships/customXml" Target="../ink/ink2760.xml"/><Relationship Id="rId115" Type="http://schemas.openxmlformats.org/officeDocument/2006/relationships/image" Target="../media/image2773.png"/><Relationship Id="rId136" Type="http://schemas.openxmlformats.org/officeDocument/2006/relationships/customXml" Target="../ink/ink2808.xml"/><Relationship Id="rId157" Type="http://schemas.openxmlformats.org/officeDocument/2006/relationships/image" Target="../media/image2793.png"/><Relationship Id="rId178" Type="http://schemas.openxmlformats.org/officeDocument/2006/relationships/customXml" Target="../ink/ink2829.xml"/><Relationship Id="rId301" Type="http://schemas.openxmlformats.org/officeDocument/2006/relationships/image" Target="../media/image2865.png"/><Relationship Id="rId61" Type="http://schemas.openxmlformats.org/officeDocument/2006/relationships/image" Target="../media/image2746.png"/><Relationship Id="rId82" Type="http://schemas.openxmlformats.org/officeDocument/2006/relationships/customXml" Target="../ink/ink2781.xml"/><Relationship Id="rId199" Type="http://schemas.openxmlformats.org/officeDocument/2006/relationships/image" Target="../media/image2814.png"/><Relationship Id="rId203" Type="http://schemas.openxmlformats.org/officeDocument/2006/relationships/image" Target="../media/image2816.png"/><Relationship Id="rId19" Type="http://schemas.openxmlformats.org/officeDocument/2006/relationships/image" Target="../media/image2725.png"/><Relationship Id="rId224" Type="http://schemas.openxmlformats.org/officeDocument/2006/relationships/customXml" Target="../ink/ink2852.xml"/><Relationship Id="rId245" Type="http://schemas.openxmlformats.org/officeDocument/2006/relationships/image" Target="../media/image2837.png"/><Relationship Id="rId266" Type="http://schemas.openxmlformats.org/officeDocument/2006/relationships/customXml" Target="../ink/ink2873.xml"/><Relationship Id="rId287" Type="http://schemas.openxmlformats.org/officeDocument/2006/relationships/image" Target="../media/image2858.png"/><Relationship Id="rId30" Type="http://schemas.openxmlformats.org/officeDocument/2006/relationships/customXml" Target="../ink/ink2755.xml"/><Relationship Id="rId105" Type="http://schemas.openxmlformats.org/officeDocument/2006/relationships/image" Target="../media/image2768.png"/><Relationship Id="rId126" Type="http://schemas.openxmlformats.org/officeDocument/2006/relationships/customXml" Target="../ink/ink2803.xml"/><Relationship Id="rId147" Type="http://schemas.openxmlformats.org/officeDocument/2006/relationships/image" Target="../media/image2788.png"/><Relationship Id="rId168" Type="http://schemas.openxmlformats.org/officeDocument/2006/relationships/customXml" Target="../ink/ink2824.xml"/><Relationship Id="rId51" Type="http://schemas.openxmlformats.org/officeDocument/2006/relationships/image" Target="../media/image2741.png"/><Relationship Id="rId72" Type="http://schemas.openxmlformats.org/officeDocument/2006/relationships/customXml" Target="../ink/ink2776.xml"/><Relationship Id="rId93" Type="http://schemas.openxmlformats.org/officeDocument/2006/relationships/image" Target="../media/image2762.png"/><Relationship Id="rId189" Type="http://schemas.openxmlformats.org/officeDocument/2006/relationships/image" Target="../media/image2809.png"/><Relationship Id="rId3" Type="http://schemas.openxmlformats.org/officeDocument/2006/relationships/image" Target="../media/image2717.png"/><Relationship Id="rId214" Type="http://schemas.openxmlformats.org/officeDocument/2006/relationships/customXml" Target="../ink/ink2847.xml"/><Relationship Id="rId235" Type="http://schemas.openxmlformats.org/officeDocument/2006/relationships/image" Target="../media/image2832.png"/><Relationship Id="rId256" Type="http://schemas.openxmlformats.org/officeDocument/2006/relationships/customXml" Target="../ink/ink2868.xml"/><Relationship Id="rId277" Type="http://schemas.openxmlformats.org/officeDocument/2006/relationships/image" Target="../media/image2853.png"/><Relationship Id="rId298" Type="http://schemas.openxmlformats.org/officeDocument/2006/relationships/customXml" Target="../ink/ink2889.xml"/><Relationship Id="rId116" Type="http://schemas.openxmlformats.org/officeDocument/2006/relationships/customXml" Target="../ink/ink2798.xml"/><Relationship Id="rId137" Type="http://schemas.openxmlformats.org/officeDocument/2006/relationships/image" Target="../media/image2783.png"/><Relationship Id="rId158" Type="http://schemas.openxmlformats.org/officeDocument/2006/relationships/customXml" Target="../ink/ink2819.xml"/><Relationship Id="rId20" Type="http://schemas.openxmlformats.org/officeDocument/2006/relationships/customXml" Target="../ink/ink2750.xml"/><Relationship Id="rId41" Type="http://schemas.openxmlformats.org/officeDocument/2006/relationships/image" Target="../media/image2736.png"/><Relationship Id="rId62" Type="http://schemas.openxmlformats.org/officeDocument/2006/relationships/customXml" Target="../ink/ink2771.xml"/><Relationship Id="rId83" Type="http://schemas.openxmlformats.org/officeDocument/2006/relationships/image" Target="../media/image2757.png"/><Relationship Id="rId179" Type="http://schemas.openxmlformats.org/officeDocument/2006/relationships/image" Target="../media/image2804.png"/><Relationship Id="rId190" Type="http://schemas.openxmlformats.org/officeDocument/2006/relationships/customXml" Target="../ink/ink2835.xml"/><Relationship Id="rId204" Type="http://schemas.openxmlformats.org/officeDocument/2006/relationships/customXml" Target="../ink/ink2842.xml"/><Relationship Id="rId225" Type="http://schemas.openxmlformats.org/officeDocument/2006/relationships/image" Target="../media/image2827.png"/><Relationship Id="rId246" Type="http://schemas.openxmlformats.org/officeDocument/2006/relationships/customXml" Target="../ink/ink2863.xml"/><Relationship Id="rId267" Type="http://schemas.openxmlformats.org/officeDocument/2006/relationships/image" Target="../media/image2848.png"/><Relationship Id="rId288" Type="http://schemas.openxmlformats.org/officeDocument/2006/relationships/customXml" Target="../ink/ink2884.xml"/><Relationship Id="rId106" Type="http://schemas.openxmlformats.org/officeDocument/2006/relationships/customXml" Target="../ink/ink2793.xml"/><Relationship Id="rId127" Type="http://schemas.openxmlformats.org/officeDocument/2006/relationships/image" Target="../media/image2779.png"/><Relationship Id="rId10" Type="http://schemas.openxmlformats.org/officeDocument/2006/relationships/customXml" Target="../ink/ink2745.xml"/><Relationship Id="rId31" Type="http://schemas.openxmlformats.org/officeDocument/2006/relationships/image" Target="../media/image2731.png"/><Relationship Id="rId52" Type="http://schemas.openxmlformats.org/officeDocument/2006/relationships/customXml" Target="../ink/ink2766.xml"/><Relationship Id="rId73" Type="http://schemas.openxmlformats.org/officeDocument/2006/relationships/image" Target="../media/image2752.png"/><Relationship Id="rId94" Type="http://schemas.openxmlformats.org/officeDocument/2006/relationships/customXml" Target="../ink/ink2787.xml"/><Relationship Id="rId148" Type="http://schemas.openxmlformats.org/officeDocument/2006/relationships/customXml" Target="../ink/ink2814.xml"/><Relationship Id="rId169" Type="http://schemas.openxmlformats.org/officeDocument/2006/relationships/image" Target="../media/image2799.png"/><Relationship Id="rId4" Type="http://schemas.openxmlformats.org/officeDocument/2006/relationships/customXml" Target="../ink/ink2742.xml"/><Relationship Id="rId180" Type="http://schemas.openxmlformats.org/officeDocument/2006/relationships/customXml" Target="../ink/ink2830.xml"/><Relationship Id="rId215" Type="http://schemas.openxmlformats.org/officeDocument/2006/relationships/image" Target="../media/image2822.png"/><Relationship Id="rId236" Type="http://schemas.openxmlformats.org/officeDocument/2006/relationships/customXml" Target="../ink/ink2858.xml"/><Relationship Id="rId257" Type="http://schemas.openxmlformats.org/officeDocument/2006/relationships/image" Target="../media/image2843.png"/><Relationship Id="rId278" Type="http://schemas.openxmlformats.org/officeDocument/2006/relationships/customXml" Target="../ink/ink2879.xml"/><Relationship Id="rId42" Type="http://schemas.openxmlformats.org/officeDocument/2006/relationships/customXml" Target="../ink/ink2761.xml"/><Relationship Id="rId84" Type="http://schemas.openxmlformats.org/officeDocument/2006/relationships/customXml" Target="../ink/ink2782.xml"/><Relationship Id="rId138" Type="http://schemas.openxmlformats.org/officeDocument/2006/relationships/customXml" Target="../ink/ink2809.xml"/><Relationship Id="rId191" Type="http://schemas.openxmlformats.org/officeDocument/2006/relationships/image" Target="../media/image2810.png"/><Relationship Id="rId205" Type="http://schemas.openxmlformats.org/officeDocument/2006/relationships/image" Target="../media/image2817.png"/><Relationship Id="rId247" Type="http://schemas.openxmlformats.org/officeDocument/2006/relationships/image" Target="../media/image2838.png"/><Relationship Id="rId107" Type="http://schemas.openxmlformats.org/officeDocument/2006/relationships/image" Target="../media/image2769.png"/><Relationship Id="rId289" Type="http://schemas.openxmlformats.org/officeDocument/2006/relationships/image" Target="../media/image2859.png"/><Relationship Id="rId11" Type="http://schemas.openxmlformats.org/officeDocument/2006/relationships/image" Target="../media/image2721.png"/><Relationship Id="rId53" Type="http://schemas.openxmlformats.org/officeDocument/2006/relationships/image" Target="../media/image2742.png"/><Relationship Id="rId149" Type="http://schemas.openxmlformats.org/officeDocument/2006/relationships/image" Target="../media/image2789.png"/><Relationship Id="rId95" Type="http://schemas.openxmlformats.org/officeDocument/2006/relationships/image" Target="../media/image2763.png"/><Relationship Id="rId160" Type="http://schemas.openxmlformats.org/officeDocument/2006/relationships/customXml" Target="../ink/ink2820.xml"/><Relationship Id="rId216" Type="http://schemas.openxmlformats.org/officeDocument/2006/relationships/customXml" Target="../ink/ink2848.xml"/><Relationship Id="rId258" Type="http://schemas.openxmlformats.org/officeDocument/2006/relationships/customXml" Target="../ink/ink2869.xml"/><Relationship Id="rId22" Type="http://schemas.openxmlformats.org/officeDocument/2006/relationships/customXml" Target="../ink/ink2751.xml"/><Relationship Id="rId64" Type="http://schemas.openxmlformats.org/officeDocument/2006/relationships/customXml" Target="../ink/ink2772.xml"/><Relationship Id="rId118" Type="http://schemas.openxmlformats.org/officeDocument/2006/relationships/customXml" Target="../ink/ink2799.xml"/><Relationship Id="rId171" Type="http://schemas.openxmlformats.org/officeDocument/2006/relationships/image" Target="../media/image2800.png"/><Relationship Id="rId227" Type="http://schemas.openxmlformats.org/officeDocument/2006/relationships/image" Target="../media/image2828.png"/><Relationship Id="rId269" Type="http://schemas.openxmlformats.org/officeDocument/2006/relationships/image" Target="../media/image2849.png"/><Relationship Id="rId33" Type="http://schemas.openxmlformats.org/officeDocument/2006/relationships/image" Target="../media/image2732.png"/><Relationship Id="rId129" Type="http://schemas.openxmlformats.org/officeDocument/2006/relationships/image" Target="../media/image2780.png"/><Relationship Id="rId280" Type="http://schemas.openxmlformats.org/officeDocument/2006/relationships/customXml" Target="../ink/ink2880.xml"/><Relationship Id="rId75" Type="http://schemas.openxmlformats.org/officeDocument/2006/relationships/image" Target="../media/image2753.png"/><Relationship Id="rId140" Type="http://schemas.openxmlformats.org/officeDocument/2006/relationships/customXml" Target="../ink/ink2810.xml"/><Relationship Id="rId182" Type="http://schemas.openxmlformats.org/officeDocument/2006/relationships/customXml" Target="../ink/ink2831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23.png"/><Relationship Id="rId21" Type="http://schemas.openxmlformats.org/officeDocument/2006/relationships/image" Target="../media/image2875.png"/><Relationship Id="rId42" Type="http://schemas.openxmlformats.org/officeDocument/2006/relationships/customXml" Target="../ink/ink2911.xml"/><Relationship Id="rId63" Type="http://schemas.openxmlformats.org/officeDocument/2006/relationships/image" Target="../media/image2896.png"/><Relationship Id="rId84" Type="http://schemas.openxmlformats.org/officeDocument/2006/relationships/customXml" Target="../ink/ink2932.xml"/><Relationship Id="rId138" Type="http://schemas.openxmlformats.org/officeDocument/2006/relationships/customXml" Target="../ink/ink2959.xml"/><Relationship Id="rId107" Type="http://schemas.openxmlformats.org/officeDocument/2006/relationships/image" Target="../media/image2918.png"/><Relationship Id="rId11" Type="http://schemas.openxmlformats.org/officeDocument/2006/relationships/image" Target="../media/image2870.png"/><Relationship Id="rId32" Type="http://schemas.openxmlformats.org/officeDocument/2006/relationships/customXml" Target="../ink/ink2906.xml"/><Relationship Id="rId53" Type="http://schemas.openxmlformats.org/officeDocument/2006/relationships/image" Target="../media/image2891.png"/><Relationship Id="rId74" Type="http://schemas.openxmlformats.org/officeDocument/2006/relationships/customXml" Target="../ink/ink2927.xml"/><Relationship Id="rId128" Type="http://schemas.openxmlformats.org/officeDocument/2006/relationships/customXml" Target="../ink/ink2954.xml"/><Relationship Id="rId149" Type="http://schemas.openxmlformats.org/officeDocument/2006/relationships/image" Target="../media/image2939.png"/><Relationship Id="rId5" Type="http://schemas.openxmlformats.org/officeDocument/2006/relationships/image" Target="../media/image2867.png"/><Relationship Id="rId95" Type="http://schemas.openxmlformats.org/officeDocument/2006/relationships/image" Target="../media/image2912.png"/><Relationship Id="rId22" Type="http://schemas.openxmlformats.org/officeDocument/2006/relationships/customXml" Target="../ink/ink2901.xml"/><Relationship Id="rId27" Type="http://schemas.openxmlformats.org/officeDocument/2006/relationships/image" Target="../media/image2878.png"/><Relationship Id="rId43" Type="http://schemas.openxmlformats.org/officeDocument/2006/relationships/image" Target="../media/image2886.png"/><Relationship Id="rId48" Type="http://schemas.openxmlformats.org/officeDocument/2006/relationships/customXml" Target="../ink/ink2914.xml"/><Relationship Id="rId64" Type="http://schemas.openxmlformats.org/officeDocument/2006/relationships/customXml" Target="../ink/ink2922.xml"/><Relationship Id="rId69" Type="http://schemas.openxmlformats.org/officeDocument/2006/relationships/image" Target="../media/image2899.png"/><Relationship Id="rId113" Type="http://schemas.openxmlformats.org/officeDocument/2006/relationships/image" Target="../media/image2921.png"/><Relationship Id="rId118" Type="http://schemas.openxmlformats.org/officeDocument/2006/relationships/customXml" Target="../ink/ink2949.xml"/><Relationship Id="rId134" Type="http://schemas.openxmlformats.org/officeDocument/2006/relationships/customXml" Target="../ink/ink2957.xml"/><Relationship Id="rId139" Type="http://schemas.openxmlformats.org/officeDocument/2006/relationships/image" Target="../media/image2934.png"/><Relationship Id="rId80" Type="http://schemas.openxmlformats.org/officeDocument/2006/relationships/customXml" Target="../ink/ink2930.xml"/><Relationship Id="rId85" Type="http://schemas.openxmlformats.org/officeDocument/2006/relationships/image" Target="../media/image2907.png"/><Relationship Id="rId150" Type="http://schemas.openxmlformats.org/officeDocument/2006/relationships/customXml" Target="../ink/ink2965.xml"/><Relationship Id="rId155" Type="http://schemas.openxmlformats.org/officeDocument/2006/relationships/image" Target="../media/image2942.png"/><Relationship Id="rId12" Type="http://schemas.openxmlformats.org/officeDocument/2006/relationships/customXml" Target="../ink/ink2896.xml"/><Relationship Id="rId17" Type="http://schemas.openxmlformats.org/officeDocument/2006/relationships/image" Target="../media/image2873.png"/><Relationship Id="rId33" Type="http://schemas.openxmlformats.org/officeDocument/2006/relationships/image" Target="../media/image2881.png"/><Relationship Id="rId38" Type="http://schemas.openxmlformats.org/officeDocument/2006/relationships/customXml" Target="../ink/ink2909.xml"/><Relationship Id="rId59" Type="http://schemas.openxmlformats.org/officeDocument/2006/relationships/image" Target="../media/image2894.png"/><Relationship Id="rId103" Type="http://schemas.openxmlformats.org/officeDocument/2006/relationships/image" Target="../media/image2916.png"/><Relationship Id="rId108" Type="http://schemas.openxmlformats.org/officeDocument/2006/relationships/customXml" Target="../ink/ink2944.xml"/><Relationship Id="rId124" Type="http://schemas.openxmlformats.org/officeDocument/2006/relationships/customXml" Target="../ink/ink2952.xml"/><Relationship Id="rId129" Type="http://schemas.openxmlformats.org/officeDocument/2006/relationships/image" Target="../media/image2929.png"/><Relationship Id="rId54" Type="http://schemas.openxmlformats.org/officeDocument/2006/relationships/customXml" Target="../ink/ink2917.xml"/><Relationship Id="rId70" Type="http://schemas.openxmlformats.org/officeDocument/2006/relationships/customXml" Target="../ink/ink2925.xml"/><Relationship Id="rId75" Type="http://schemas.openxmlformats.org/officeDocument/2006/relationships/image" Target="../media/image2902.png"/><Relationship Id="rId91" Type="http://schemas.openxmlformats.org/officeDocument/2006/relationships/image" Target="../media/image2910.png"/><Relationship Id="rId96" Type="http://schemas.openxmlformats.org/officeDocument/2006/relationships/customXml" Target="../ink/ink2938.xml"/><Relationship Id="rId140" Type="http://schemas.openxmlformats.org/officeDocument/2006/relationships/customXml" Target="../ink/ink2960.xml"/><Relationship Id="rId145" Type="http://schemas.openxmlformats.org/officeDocument/2006/relationships/image" Target="../media/image29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93.xml"/><Relationship Id="rId23" Type="http://schemas.openxmlformats.org/officeDocument/2006/relationships/image" Target="../media/image2876.png"/><Relationship Id="rId28" Type="http://schemas.openxmlformats.org/officeDocument/2006/relationships/customXml" Target="../ink/ink2904.xml"/><Relationship Id="rId49" Type="http://schemas.openxmlformats.org/officeDocument/2006/relationships/image" Target="../media/image2889.png"/><Relationship Id="rId114" Type="http://schemas.openxmlformats.org/officeDocument/2006/relationships/customXml" Target="../ink/ink2947.xml"/><Relationship Id="rId119" Type="http://schemas.openxmlformats.org/officeDocument/2006/relationships/image" Target="../media/image2924.png"/><Relationship Id="rId44" Type="http://schemas.openxmlformats.org/officeDocument/2006/relationships/customXml" Target="../ink/ink2912.xml"/><Relationship Id="rId60" Type="http://schemas.openxmlformats.org/officeDocument/2006/relationships/customXml" Target="../ink/ink2920.xml"/><Relationship Id="rId65" Type="http://schemas.openxmlformats.org/officeDocument/2006/relationships/image" Target="../media/image2897.png"/><Relationship Id="rId81" Type="http://schemas.openxmlformats.org/officeDocument/2006/relationships/image" Target="../media/image2905.png"/><Relationship Id="rId86" Type="http://schemas.openxmlformats.org/officeDocument/2006/relationships/customXml" Target="../ink/ink2933.xml"/><Relationship Id="rId130" Type="http://schemas.openxmlformats.org/officeDocument/2006/relationships/customXml" Target="../ink/ink2955.xml"/><Relationship Id="rId135" Type="http://schemas.openxmlformats.org/officeDocument/2006/relationships/image" Target="../media/image2932.png"/><Relationship Id="rId151" Type="http://schemas.openxmlformats.org/officeDocument/2006/relationships/image" Target="../media/image2940.png"/><Relationship Id="rId13" Type="http://schemas.openxmlformats.org/officeDocument/2006/relationships/image" Target="../media/image2871.png"/><Relationship Id="rId18" Type="http://schemas.openxmlformats.org/officeDocument/2006/relationships/customXml" Target="../ink/ink2899.xml"/><Relationship Id="rId39" Type="http://schemas.openxmlformats.org/officeDocument/2006/relationships/image" Target="../media/image2884.png"/><Relationship Id="rId109" Type="http://schemas.openxmlformats.org/officeDocument/2006/relationships/image" Target="../media/image2919.png"/><Relationship Id="rId34" Type="http://schemas.openxmlformats.org/officeDocument/2006/relationships/customXml" Target="../ink/ink2907.xml"/><Relationship Id="rId50" Type="http://schemas.openxmlformats.org/officeDocument/2006/relationships/customXml" Target="../ink/ink2915.xml"/><Relationship Id="rId55" Type="http://schemas.openxmlformats.org/officeDocument/2006/relationships/image" Target="../media/image2892.png"/><Relationship Id="rId76" Type="http://schemas.openxmlformats.org/officeDocument/2006/relationships/customXml" Target="../ink/ink2928.xml"/><Relationship Id="rId97" Type="http://schemas.openxmlformats.org/officeDocument/2006/relationships/image" Target="../media/image2913.png"/><Relationship Id="rId104" Type="http://schemas.openxmlformats.org/officeDocument/2006/relationships/customXml" Target="../ink/ink2942.xml"/><Relationship Id="rId120" Type="http://schemas.openxmlformats.org/officeDocument/2006/relationships/customXml" Target="../ink/ink2950.xml"/><Relationship Id="rId125" Type="http://schemas.openxmlformats.org/officeDocument/2006/relationships/image" Target="../media/image2927.png"/><Relationship Id="rId141" Type="http://schemas.openxmlformats.org/officeDocument/2006/relationships/image" Target="../media/image2935.png"/><Relationship Id="rId146" Type="http://schemas.openxmlformats.org/officeDocument/2006/relationships/customXml" Target="../ink/ink2963.xml"/><Relationship Id="rId7" Type="http://schemas.openxmlformats.org/officeDocument/2006/relationships/image" Target="../media/image2868.png"/><Relationship Id="rId71" Type="http://schemas.openxmlformats.org/officeDocument/2006/relationships/image" Target="../media/image2900.png"/><Relationship Id="rId92" Type="http://schemas.openxmlformats.org/officeDocument/2006/relationships/customXml" Target="../ink/ink2936.xml"/><Relationship Id="rId2" Type="http://schemas.openxmlformats.org/officeDocument/2006/relationships/customXml" Target="../ink/ink2891.xml"/><Relationship Id="rId29" Type="http://schemas.openxmlformats.org/officeDocument/2006/relationships/image" Target="../media/image2879.png"/><Relationship Id="rId24" Type="http://schemas.openxmlformats.org/officeDocument/2006/relationships/customXml" Target="../ink/ink2902.xml"/><Relationship Id="rId40" Type="http://schemas.openxmlformats.org/officeDocument/2006/relationships/customXml" Target="../ink/ink2910.xml"/><Relationship Id="rId45" Type="http://schemas.openxmlformats.org/officeDocument/2006/relationships/image" Target="../media/image2887.png"/><Relationship Id="rId66" Type="http://schemas.openxmlformats.org/officeDocument/2006/relationships/customXml" Target="../ink/ink2923.xml"/><Relationship Id="rId87" Type="http://schemas.openxmlformats.org/officeDocument/2006/relationships/image" Target="../media/image2908.png"/><Relationship Id="rId110" Type="http://schemas.openxmlformats.org/officeDocument/2006/relationships/customXml" Target="../ink/ink2945.xml"/><Relationship Id="rId115" Type="http://schemas.openxmlformats.org/officeDocument/2006/relationships/image" Target="../media/image2922.png"/><Relationship Id="rId131" Type="http://schemas.openxmlformats.org/officeDocument/2006/relationships/image" Target="../media/image2930.png"/><Relationship Id="rId136" Type="http://schemas.openxmlformats.org/officeDocument/2006/relationships/customXml" Target="../ink/ink2958.xml"/><Relationship Id="rId61" Type="http://schemas.openxmlformats.org/officeDocument/2006/relationships/image" Target="../media/image2895.png"/><Relationship Id="rId82" Type="http://schemas.openxmlformats.org/officeDocument/2006/relationships/customXml" Target="../ink/ink2931.xml"/><Relationship Id="rId152" Type="http://schemas.openxmlformats.org/officeDocument/2006/relationships/customXml" Target="../ink/ink2966.xml"/><Relationship Id="rId19" Type="http://schemas.openxmlformats.org/officeDocument/2006/relationships/image" Target="../media/image2874.png"/><Relationship Id="rId14" Type="http://schemas.openxmlformats.org/officeDocument/2006/relationships/customXml" Target="../ink/ink2897.xml"/><Relationship Id="rId30" Type="http://schemas.openxmlformats.org/officeDocument/2006/relationships/customXml" Target="../ink/ink2905.xml"/><Relationship Id="rId35" Type="http://schemas.openxmlformats.org/officeDocument/2006/relationships/image" Target="../media/image2882.png"/><Relationship Id="rId56" Type="http://schemas.openxmlformats.org/officeDocument/2006/relationships/customXml" Target="../ink/ink2918.xml"/><Relationship Id="rId77" Type="http://schemas.openxmlformats.org/officeDocument/2006/relationships/image" Target="../media/image2903.png"/><Relationship Id="rId100" Type="http://schemas.openxmlformats.org/officeDocument/2006/relationships/customXml" Target="../ink/ink2940.xml"/><Relationship Id="rId105" Type="http://schemas.openxmlformats.org/officeDocument/2006/relationships/image" Target="../media/image2917.png"/><Relationship Id="rId126" Type="http://schemas.openxmlformats.org/officeDocument/2006/relationships/customXml" Target="../ink/ink2953.xml"/><Relationship Id="rId147" Type="http://schemas.openxmlformats.org/officeDocument/2006/relationships/image" Target="../media/image2938.png"/><Relationship Id="rId8" Type="http://schemas.openxmlformats.org/officeDocument/2006/relationships/customXml" Target="../ink/ink2894.xml"/><Relationship Id="rId51" Type="http://schemas.openxmlformats.org/officeDocument/2006/relationships/image" Target="../media/image2890.png"/><Relationship Id="rId72" Type="http://schemas.openxmlformats.org/officeDocument/2006/relationships/customXml" Target="../ink/ink2926.xml"/><Relationship Id="rId93" Type="http://schemas.openxmlformats.org/officeDocument/2006/relationships/image" Target="../media/image2911.png"/><Relationship Id="rId98" Type="http://schemas.openxmlformats.org/officeDocument/2006/relationships/customXml" Target="../ink/ink2939.xml"/><Relationship Id="rId121" Type="http://schemas.openxmlformats.org/officeDocument/2006/relationships/image" Target="../media/image2925.png"/><Relationship Id="rId142" Type="http://schemas.openxmlformats.org/officeDocument/2006/relationships/customXml" Target="../ink/ink2961.xml"/><Relationship Id="rId3" Type="http://schemas.openxmlformats.org/officeDocument/2006/relationships/image" Target="../media/image2866.png"/><Relationship Id="rId25" Type="http://schemas.openxmlformats.org/officeDocument/2006/relationships/image" Target="../media/image2877.png"/><Relationship Id="rId46" Type="http://schemas.openxmlformats.org/officeDocument/2006/relationships/customXml" Target="../ink/ink2913.xml"/><Relationship Id="rId67" Type="http://schemas.openxmlformats.org/officeDocument/2006/relationships/image" Target="../media/image2898.png"/><Relationship Id="rId116" Type="http://schemas.openxmlformats.org/officeDocument/2006/relationships/customXml" Target="../ink/ink2948.xml"/><Relationship Id="rId137" Type="http://schemas.openxmlformats.org/officeDocument/2006/relationships/image" Target="../media/image2933.png"/><Relationship Id="rId20" Type="http://schemas.openxmlformats.org/officeDocument/2006/relationships/customXml" Target="../ink/ink2900.xml"/><Relationship Id="rId41" Type="http://schemas.openxmlformats.org/officeDocument/2006/relationships/image" Target="../media/image2885.png"/><Relationship Id="rId62" Type="http://schemas.openxmlformats.org/officeDocument/2006/relationships/customXml" Target="../ink/ink2921.xml"/><Relationship Id="rId83" Type="http://schemas.openxmlformats.org/officeDocument/2006/relationships/image" Target="../media/image2906.png"/><Relationship Id="rId88" Type="http://schemas.openxmlformats.org/officeDocument/2006/relationships/customXml" Target="../ink/ink2934.xml"/><Relationship Id="rId111" Type="http://schemas.openxmlformats.org/officeDocument/2006/relationships/image" Target="../media/image2920.png"/><Relationship Id="rId132" Type="http://schemas.openxmlformats.org/officeDocument/2006/relationships/customXml" Target="../ink/ink2956.xml"/><Relationship Id="rId153" Type="http://schemas.openxmlformats.org/officeDocument/2006/relationships/image" Target="../media/image2941.png"/><Relationship Id="rId15" Type="http://schemas.openxmlformats.org/officeDocument/2006/relationships/image" Target="../media/image2872.png"/><Relationship Id="rId36" Type="http://schemas.openxmlformats.org/officeDocument/2006/relationships/customXml" Target="../ink/ink2908.xml"/><Relationship Id="rId57" Type="http://schemas.openxmlformats.org/officeDocument/2006/relationships/image" Target="../media/image2893.png"/><Relationship Id="rId106" Type="http://schemas.openxmlformats.org/officeDocument/2006/relationships/customXml" Target="../ink/ink2943.xml"/><Relationship Id="rId127" Type="http://schemas.openxmlformats.org/officeDocument/2006/relationships/image" Target="../media/image2928.png"/><Relationship Id="rId10" Type="http://schemas.openxmlformats.org/officeDocument/2006/relationships/customXml" Target="../ink/ink2895.xml"/><Relationship Id="rId31" Type="http://schemas.openxmlformats.org/officeDocument/2006/relationships/image" Target="../media/image2880.png"/><Relationship Id="rId52" Type="http://schemas.openxmlformats.org/officeDocument/2006/relationships/customXml" Target="../ink/ink2916.xml"/><Relationship Id="rId73" Type="http://schemas.openxmlformats.org/officeDocument/2006/relationships/image" Target="../media/image2901.png"/><Relationship Id="rId78" Type="http://schemas.openxmlformats.org/officeDocument/2006/relationships/customXml" Target="../ink/ink2929.xml"/><Relationship Id="rId94" Type="http://schemas.openxmlformats.org/officeDocument/2006/relationships/customXml" Target="../ink/ink2937.xml"/><Relationship Id="rId99" Type="http://schemas.openxmlformats.org/officeDocument/2006/relationships/image" Target="../media/image2914.png"/><Relationship Id="rId101" Type="http://schemas.openxmlformats.org/officeDocument/2006/relationships/image" Target="../media/image2915.png"/><Relationship Id="rId122" Type="http://schemas.openxmlformats.org/officeDocument/2006/relationships/customXml" Target="../ink/ink2951.xml"/><Relationship Id="rId143" Type="http://schemas.openxmlformats.org/officeDocument/2006/relationships/image" Target="../media/image2936.png"/><Relationship Id="rId148" Type="http://schemas.openxmlformats.org/officeDocument/2006/relationships/customXml" Target="../ink/ink2964.xml"/><Relationship Id="rId4" Type="http://schemas.openxmlformats.org/officeDocument/2006/relationships/customXml" Target="../ink/ink2892.xml"/><Relationship Id="rId9" Type="http://schemas.openxmlformats.org/officeDocument/2006/relationships/image" Target="../media/image2869.png"/><Relationship Id="rId26" Type="http://schemas.openxmlformats.org/officeDocument/2006/relationships/customXml" Target="../ink/ink2903.xml"/><Relationship Id="rId47" Type="http://schemas.openxmlformats.org/officeDocument/2006/relationships/image" Target="../media/image2888.png"/><Relationship Id="rId68" Type="http://schemas.openxmlformats.org/officeDocument/2006/relationships/customXml" Target="../ink/ink2924.xml"/><Relationship Id="rId89" Type="http://schemas.openxmlformats.org/officeDocument/2006/relationships/image" Target="../media/image2909.png"/><Relationship Id="rId112" Type="http://schemas.openxmlformats.org/officeDocument/2006/relationships/customXml" Target="../ink/ink2946.xml"/><Relationship Id="rId133" Type="http://schemas.openxmlformats.org/officeDocument/2006/relationships/image" Target="../media/image2931.png"/><Relationship Id="rId154" Type="http://schemas.openxmlformats.org/officeDocument/2006/relationships/customXml" Target="../ink/ink2967.xml"/><Relationship Id="rId16" Type="http://schemas.openxmlformats.org/officeDocument/2006/relationships/customXml" Target="../ink/ink2898.xml"/><Relationship Id="rId37" Type="http://schemas.openxmlformats.org/officeDocument/2006/relationships/image" Target="../media/image2883.png"/><Relationship Id="rId58" Type="http://schemas.openxmlformats.org/officeDocument/2006/relationships/customXml" Target="../ink/ink2919.xml"/><Relationship Id="rId79" Type="http://schemas.openxmlformats.org/officeDocument/2006/relationships/image" Target="../media/image2904.png"/><Relationship Id="rId102" Type="http://schemas.openxmlformats.org/officeDocument/2006/relationships/customXml" Target="../ink/ink2941.xml"/><Relationship Id="rId123" Type="http://schemas.openxmlformats.org/officeDocument/2006/relationships/image" Target="../media/image2926.png"/><Relationship Id="rId144" Type="http://schemas.openxmlformats.org/officeDocument/2006/relationships/customXml" Target="../ink/ink2962.xml"/><Relationship Id="rId90" Type="http://schemas.openxmlformats.org/officeDocument/2006/relationships/customXml" Target="../ink/ink2935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00.png"/><Relationship Id="rId671" Type="http://schemas.openxmlformats.org/officeDocument/2006/relationships/customXml" Target="../ink/ink3303.xml"/><Relationship Id="rId769" Type="http://schemas.openxmlformats.org/officeDocument/2006/relationships/customXml" Target="../ink/ink3352.xml"/><Relationship Id="rId21" Type="http://schemas.openxmlformats.org/officeDocument/2006/relationships/image" Target="../media/image2952.png"/><Relationship Id="rId324" Type="http://schemas.openxmlformats.org/officeDocument/2006/relationships/customXml" Target="../ink/ink3129.xml"/><Relationship Id="rId531" Type="http://schemas.openxmlformats.org/officeDocument/2006/relationships/image" Target="../media/image3206.png"/><Relationship Id="rId629" Type="http://schemas.openxmlformats.org/officeDocument/2006/relationships/customXml" Target="../ink/ink3282.xml"/><Relationship Id="rId170" Type="http://schemas.openxmlformats.org/officeDocument/2006/relationships/customXml" Target="../ink/ink3052.xml"/><Relationship Id="rId268" Type="http://schemas.openxmlformats.org/officeDocument/2006/relationships/customXml" Target="../ink/ink3101.xml"/><Relationship Id="rId475" Type="http://schemas.openxmlformats.org/officeDocument/2006/relationships/image" Target="../media/image3178.png"/><Relationship Id="rId682" Type="http://schemas.openxmlformats.org/officeDocument/2006/relationships/image" Target="../media/image3281.png"/><Relationship Id="rId32" Type="http://schemas.openxmlformats.org/officeDocument/2006/relationships/customXml" Target="../ink/ink2983.xml"/><Relationship Id="rId128" Type="http://schemas.openxmlformats.org/officeDocument/2006/relationships/customXml" Target="../ink/ink3031.xml"/><Relationship Id="rId335" Type="http://schemas.openxmlformats.org/officeDocument/2006/relationships/image" Target="../media/image3109.png"/><Relationship Id="rId542" Type="http://schemas.openxmlformats.org/officeDocument/2006/relationships/customXml" Target="../ink/ink3238.xml"/><Relationship Id="rId181" Type="http://schemas.openxmlformats.org/officeDocument/2006/relationships/image" Target="../media/image3032.png"/><Relationship Id="rId402" Type="http://schemas.openxmlformats.org/officeDocument/2006/relationships/customXml" Target="../ink/ink3168.xml"/><Relationship Id="rId279" Type="http://schemas.openxmlformats.org/officeDocument/2006/relationships/image" Target="../media/image3081.png"/><Relationship Id="rId486" Type="http://schemas.openxmlformats.org/officeDocument/2006/relationships/customXml" Target="../ink/ink3210.xml"/><Relationship Id="rId693" Type="http://schemas.openxmlformats.org/officeDocument/2006/relationships/customXml" Target="../ink/ink3314.xml"/><Relationship Id="rId707" Type="http://schemas.openxmlformats.org/officeDocument/2006/relationships/customXml" Target="../ink/ink3321.xml"/><Relationship Id="rId43" Type="http://schemas.openxmlformats.org/officeDocument/2006/relationships/image" Target="../media/image2963.png"/><Relationship Id="rId139" Type="http://schemas.openxmlformats.org/officeDocument/2006/relationships/image" Target="../media/image3011.png"/><Relationship Id="rId346" Type="http://schemas.openxmlformats.org/officeDocument/2006/relationships/customXml" Target="../ink/ink3140.xml"/><Relationship Id="rId553" Type="http://schemas.openxmlformats.org/officeDocument/2006/relationships/customXml" Target="../ink/ink3244.xml"/><Relationship Id="rId760" Type="http://schemas.openxmlformats.org/officeDocument/2006/relationships/image" Target="../media/image3319.png"/><Relationship Id="rId192" Type="http://schemas.openxmlformats.org/officeDocument/2006/relationships/customXml" Target="../ink/ink3063.xml"/><Relationship Id="rId206" Type="http://schemas.openxmlformats.org/officeDocument/2006/relationships/customXml" Target="../ink/ink3070.xml"/><Relationship Id="rId413" Type="http://schemas.openxmlformats.org/officeDocument/2006/relationships/image" Target="../media/image3147.png"/><Relationship Id="rId497" Type="http://schemas.openxmlformats.org/officeDocument/2006/relationships/image" Target="../media/image3189.png"/><Relationship Id="rId620" Type="http://schemas.openxmlformats.org/officeDocument/2006/relationships/image" Target="../media/image3250.png"/><Relationship Id="rId718" Type="http://schemas.openxmlformats.org/officeDocument/2006/relationships/image" Target="../media/image3299.png"/><Relationship Id="rId357" Type="http://schemas.openxmlformats.org/officeDocument/2006/relationships/image" Target="../media/image3120.png"/><Relationship Id="rId54" Type="http://schemas.openxmlformats.org/officeDocument/2006/relationships/customXml" Target="../ink/ink2994.xml"/><Relationship Id="rId217" Type="http://schemas.openxmlformats.org/officeDocument/2006/relationships/image" Target="../media/image3050.png"/><Relationship Id="rId564" Type="http://schemas.openxmlformats.org/officeDocument/2006/relationships/image" Target="../media/image3222.png"/><Relationship Id="rId771" Type="http://schemas.openxmlformats.org/officeDocument/2006/relationships/customXml" Target="../ink/ink3353.xml"/><Relationship Id="rId424" Type="http://schemas.openxmlformats.org/officeDocument/2006/relationships/customXml" Target="../ink/ink3179.xml"/><Relationship Id="rId631" Type="http://schemas.openxmlformats.org/officeDocument/2006/relationships/customXml" Target="../ink/ink3283.xml"/><Relationship Id="rId729" Type="http://schemas.openxmlformats.org/officeDocument/2006/relationships/customXml" Target="../ink/ink3332.xml"/><Relationship Id="rId270" Type="http://schemas.openxmlformats.org/officeDocument/2006/relationships/customXml" Target="../ink/ink3102.xml"/><Relationship Id="rId65" Type="http://schemas.openxmlformats.org/officeDocument/2006/relationships/image" Target="../media/image2974.png"/><Relationship Id="rId130" Type="http://schemas.openxmlformats.org/officeDocument/2006/relationships/customXml" Target="../ink/ink3032.xml"/><Relationship Id="rId368" Type="http://schemas.openxmlformats.org/officeDocument/2006/relationships/customXml" Target="../ink/ink3151.xml"/><Relationship Id="rId575" Type="http://schemas.openxmlformats.org/officeDocument/2006/relationships/customXml" Target="../ink/ink3255.xml"/><Relationship Id="rId782" Type="http://schemas.openxmlformats.org/officeDocument/2006/relationships/image" Target="../media/image3330.png"/><Relationship Id="rId228" Type="http://schemas.openxmlformats.org/officeDocument/2006/relationships/customXml" Target="../ink/ink3081.xml"/><Relationship Id="rId435" Type="http://schemas.openxmlformats.org/officeDocument/2006/relationships/image" Target="../media/image3158.png"/><Relationship Id="rId642" Type="http://schemas.openxmlformats.org/officeDocument/2006/relationships/image" Target="../media/image3261.png"/><Relationship Id="rId281" Type="http://schemas.openxmlformats.org/officeDocument/2006/relationships/image" Target="../media/image3082.png"/><Relationship Id="rId502" Type="http://schemas.openxmlformats.org/officeDocument/2006/relationships/customXml" Target="../ink/ink3218.xml"/><Relationship Id="rId76" Type="http://schemas.openxmlformats.org/officeDocument/2006/relationships/customXml" Target="../ink/ink3005.xml"/><Relationship Id="rId141" Type="http://schemas.openxmlformats.org/officeDocument/2006/relationships/image" Target="../media/image3012.png"/><Relationship Id="rId379" Type="http://schemas.openxmlformats.org/officeDocument/2006/relationships/image" Target="../media/image3131.png"/><Relationship Id="rId586" Type="http://schemas.openxmlformats.org/officeDocument/2006/relationships/image" Target="../media/image3233.png"/><Relationship Id="rId793" Type="http://schemas.openxmlformats.org/officeDocument/2006/relationships/customXml" Target="../ink/ink3364.xml"/><Relationship Id="rId807" Type="http://schemas.openxmlformats.org/officeDocument/2006/relationships/customXml" Target="../ink/ink3371.xml"/><Relationship Id="rId7" Type="http://schemas.openxmlformats.org/officeDocument/2006/relationships/image" Target="../media/image2945.png"/><Relationship Id="rId239" Type="http://schemas.openxmlformats.org/officeDocument/2006/relationships/image" Target="../media/image3061.png"/><Relationship Id="rId446" Type="http://schemas.openxmlformats.org/officeDocument/2006/relationships/customXml" Target="../ink/ink3190.xml"/><Relationship Id="rId653" Type="http://schemas.openxmlformats.org/officeDocument/2006/relationships/customXml" Target="../ink/ink3294.xml"/><Relationship Id="rId292" Type="http://schemas.openxmlformats.org/officeDocument/2006/relationships/customXml" Target="../ink/ink3113.xml"/><Relationship Id="rId306" Type="http://schemas.openxmlformats.org/officeDocument/2006/relationships/customXml" Target="../ink/ink3120.xml"/><Relationship Id="rId87" Type="http://schemas.openxmlformats.org/officeDocument/2006/relationships/image" Target="../media/image2985.png"/><Relationship Id="rId513" Type="http://schemas.openxmlformats.org/officeDocument/2006/relationships/image" Target="../media/image3197.png"/><Relationship Id="rId597" Type="http://schemas.openxmlformats.org/officeDocument/2006/relationships/customXml" Target="../ink/ink3266.xml"/><Relationship Id="rId720" Type="http://schemas.openxmlformats.org/officeDocument/2006/relationships/image" Target="../media/image3300.png"/><Relationship Id="rId818" Type="http://schemas.openxmlformats.org/officeDocument/2006/relationships/image" Target="../media/image3348.png"/><Relationship Id="rId152" Type="http://schemas.openxmlformats.org/officeDocument/2006/relationships/customXml" Target="../ink/ink3043.xml"/><Relationship Id="rId457" Type="http://schemas.openxmlformats.org/officeDocument/2006/relationships/image" Target="../media/image3169.png"/><Relationship Id="rId664" Type="http://schemas.openxmlformats.org/officeDocument/2006/relationships/image" Target="../media/image3272.png"/><Relationship Id="rId14" Type="http://schemas.openxmlformats.org/officeDocument/2006/relationships/customXml" Target="../ink/ink2974.xml"/><Relationship Id="rId317" Type="http://schemas.openxmlformats.org/officeDocument/2006/relationships/image" Target="../media/image3100.png"/><Relationship Id="rId524" Type="http://schemas.openxmlformats.org/officeDocument/2006/relationships/customXml" Target="../ink/ink3229.xml"/><Relationship Id="rId731" Type="http://schemas.openxmlformats.org/officeDocument/2006/relationships/customXml" Target="../ink/ink3333.xml"/><Relationship Id="rId98" Type="http://schemas.openxmlformats.org/officeDocument/2006/relationships/customXml" Target="../ink/ink3016.xml"/><Relationship Id="rId163" Type="http://schemas.openxmlformats.org/officeDocument/2006/relationships/image" Target="../media/image3023.png"/><Relationship Id="rId370" Type="http://schemas.openxmlformats.org/officeDocument/2006/relationships/customXml" Target="../ink/ink3152.xml"/><Relationship Id="rId230" Type="http://schemas.openxmlformats.org/officeDocument/2006/relationships/customXml" Target="../ink/ink3082.xml"/><Relationship Id="rId468" Type="http://schemas.openxmlformats.org/officeDocument/2006/relationships/customXml" Target="../ink/ink3201.xml"/><Relationship Id="rId675" Type="http://schemas.openxmlformats.org/officeDocument/2006/relationships/customXml" Target="../ink/ink3305.xml"/><Relationship Id="rId25" Type="http://schemas.openxmlformats.org/officeDocument/2006/relationships/image" Target="../media/image2954.png"/><Relationship Id="rId328" Type="http://schemas.openxmlformats.org/officeDocument/2006/relationships/customXml" Target="../ink/ink3131.xml"/><Relationship Id="rId535" Type="http://schemas.openxmlformats.org/officeDocument/2006/relationships/image" Target="../media/image3208.png"/><Relationship Id="rId742" Type="http://schemas.openxmlformats.org/officeDocument/2006/relationships/image" Target="../media/image3311.png"/><Relationship Id="rId174" Type="http://schemas.openxmlformats.org/officeDocument/2006/relationships/customXml" Target="../ink/ink3054.xml"/><Relationship Id="rId381" Type="http://schemas.openxmlformats.org/officeDocument/2006/relationships/image" Target="../media/image3132.png"/><Relationship Id="rId602" Type="http://schemas.openxmlformats.org/officeDocument/2006/relationships/image" Target="../media/image3241.png"/><Relationship Id="rId241" Type="http://schemas.openxmlformats.org/officeDocument/2006/relationships/image" Target="../media/image3062.png"/><Relationship Id="rId479" Type="http://schemas.openxmlformats.org/officeDocument/2006/relationships/image" Target="../media/image3180.png"/><Relationship Id="rId686" Type="http://schemas.openxmlformats.org/officeDocument/2006/relationships/image" Target="../media/image3283.png"/><Relationship Id="rId36" Type="http://schemas.openxmlformats.org/officeDocument/2006/relationships/customXml" Target="../ink/ink2985.xml"/><Relationship Id="rId339" Type="http://schemas.openxmlformats.org/officeDocument/2006/relationships/image" Target="../media/image3111.png"/><Relationship Id="rId546" Type="http://schemas.openxmlformats.org/officeDocument/2006/relationships/customXml" Target="../ink/ink3240.xml"/><Relationship Id="rId753" Type="http://schemas.openxmlformats.org/officeDocument/2006/relationships/customXml" Target="../ink/ink3344.xml"/><Relationship Id="rId101" Type="http://schemas.openxmlformats.org/officeDocument/2006/relationships/image" Target="../media/image2992.png"/><Relationship Id="rId185" Type="http://schemas.openxmlformats.org/officeDocument/2006/relationships/image" Target="../media/image3034.png"/><Relationship Id="rId406" Type="http://schemas.openxmlformats.org/officeDocument/2006/relationships/customXml" Target="../ink/ink3170.xml"/><Relationship Id="rId392" Type="http://schemas.openxmlformats.org/officeDocument/2006/relationships/customXml" Target="../ink/ink3163.xml"/><Relationship Id="rId613" Type="http://schemas.openxmlformats.org/officeDocument/2006/relationships/customXml" Target="../ink/ink3274.xml"/><Relationship Id="rId697" Type="http://schemas.openxmlformats.org/officeDocument/2006/relationships/customXml" Target="../ink/ink3316.xml"/><Relationship Id="rId820" Type="http://schemas.openxmlformats.org/officeDocument/2006/relationships/image" Target="../media/image3349.png"/><Relationship Id="rId252" Type="http://schemas.openxmlformats.org/officeDocument/2006/relationships/customXml" Target="../ink/ink3093.xml"/><Relationship Id="rId47" Type="http://schemas.openxmlformats.org/officeDocument/2006/relationships/image" Target="../media/image2965.png"/><Relationship Id="rId112" Type="http://schemas.openxmlformats.org/officeDocument/2006/relationships/customXml" Target="../ink/ink3023.xml"/><Relationship Id="rId557" Type="http://schemas.openxmlformats.org/officeDocument/2006/relationships/customXml" Target="../ink/ink3246.xml"/><Relationship Id="rId764" Type="http://schemas.openxmlformats.org/officeDocument/2006/relationships/image" Target="../media/image3321.png"/><Relationship Id="rId196" Type="http://schemas.openxmlformats.org/officeDocument/2006/relationships/customXml" Target="../ink/ink3065.xml"/><Relationship Id="rId417" Type="http://schemas.openxmlformats.org/officeDocument/2006/relationships/image" Target="../media/image3149.png"/><Relationship Id="rId624" Type="http://schemas.openxmlformats.org/officeDocument/2006/relationships/image" Target="../media/image3252.png"/><Relationship Id="rId263" Type="http://schemas.openxmlformats.org/officeDocument/2006/relationships/image" Target="../media/image3073.png"/><Relationship Id="rId470" Type="http://schemas.openxmlformats.org/officeDocument/2006/relationships/customXml" Target="../ink/ink3202.xml"/><Relationship Id="rId58" Type="http://schemas.openxmlformats.org/officeDocument/2006/relationships/customXml" Target="../ink/ink2996.xml"/><Relationship Id="rId123" Type="http://schemas.openxmlformats.org/officeDocument/2006/relationships/image" Target="../media/image3003.png"/><Relationship Id="rId330" Type="http://schemas.openxmlformats.org/officeDocument/2006/relationships/customXml" Target="../ink/ink3132.xml"/><Relationship Id="rId568" Type="http://schemas.openxmlformats.org/officeDocument/2006/relationships/image" Target="../media/image3224.png"/><Relationship Id="rId775" Type="http://schemas.openxmlformats.org/officeDocument/2006/relationships/customXml" Target="../ink/ink3355.xml"/><Relationship Id="rId428" Type="http://schemas.openxmlformats.org/officeDocument/2006/relationships/customXml" Target="../ink/ink3181.xml"/><Relationship Id="rId635" Type="http://schemas.openxmlformats.org/officeDocument/2006/relationships/customXml" Target="../ink/ink3285.xml"/><Relationship Id="rId274" Type="http://schemas.openxmlformats.org/officeDocument/2006/relationships/customXml" Target="../ink/ink3104.xml"/><Relationship Id="rId481" Type="http://schemas.openxmlformats.org/officeDocument/2006/relationships/image" Target="../media/image3181.png"/><Relationship Id="rId702" Type="http://schemas.openxmlformats.org/officeDocument/2006/relationships/image" Target="../media/image3291.png"/><Relationship Id="rId69" Type="http://schemas.openxmlformats.org/officeDocument/2006/relationships/image" Target="../media/image2976.png"/><Relationship Id="rId134" Type="http://schemas.openxmlformats.org/officeDocument/2006/relationships/customXml" Target="../ink/ink3034.xml"/><Relationship Id="rId579" Type="http://schemas.openxmlformats.org/officeDocument/2006/relationships/customXml" Target="../ink/ink3257.xml"/><Relationship Id="rId786" Type="http://schemas.openxmlformats.org/officeDocument/2006/relationships/image" Target="../media/image3332.png"/><Relationship Id="rId341" Type="http://schemas.openxmlformats.org/officeDocument/2006/relationships/image" Target="../media/image3112.png"/><Relationship Id="rId439" Type="http://schemas.openxmlformats.org/officeDocument/2006/relationships/image" Target="../media/image3160.png"/><Relationship Id="rId646" Type="http://schemas.openxmlformats.org/officeDocument/2006/relationships/image" Target="../media/image3263.png"/><Relationship Id="rId201" Type="http://schemas.openxmlformats.org/officeDocument/2006/relationships/image" Target="../media/image3042.png"/><Relationship Id="rId285" Type="http://schemas.openxmlformats.org/officeDocument/2006/relationships/image" Target="../media/image3084.png"/><Relationship Id="rId506" Type="http://schemas.openxmlformats.org/officeDocument/2006/relationships/customXml" Target="../ink/ink3220.xml"/><Relationship Id="rId492" Type="http://schemas.openxmlformats.org/officeDocument/2006/relationships/customXml" Target="../ink/ink3213.xml"/><Relationship Id="rId713" Type="http://schemas.openxmlformats.org/officeDocument/2006/relationships/customXml" Target="../ink/ink3324.xml"/><Relationship Id="rId797" Type="http://schemas.openxmlformats.org/officeDocument/2006/relationships/customXml" Target="../ink/ink3366.xml"/><Relationship Id="rId145" Type="http://schemas.openxmlformats.org/officeDocument/2006/relationships/image" Target="../media/image3014.png"/><Relationship Id="rId352" Type="http://schemas.openxmlformats.org/officeDocument/2006/relationships/customXml" Target="../ink/ink3143.xml"/><Relationship Id="rId212" Type="http://schemas.openxmlformats.org/officeDocument/2006/relationships/customXml" Target="../ink/ink3073.xml"/><Relationship Id="rId657" Type="http://schemas.openxmlformats.org/officeDocument/2006/relationships/customXml" Target="../ink/ink3296.xml"/><Relationship Id="rId296" Type="http://schemas.openxmlformats.org/officeDocument/2006/relationships/customXml" Target="../ink/ink3115.xml"/><Relationship Id="rId517" Type="http://schemas.openxmlformats.org/officeDocument/2006/relationships/image" Target="../media/image3199.png"/><Relationship Id="rId724" Type="http://schemas.openxmlformats.org/officeDocument/2006/relationships/image" Target="../media/image3302.png"/><Relationship Id="rId60" Type="http://schemas.openxmlformats.org/officeDocument/2006/relationships/customXml" Target="../ink/ink2997.xml"/><Relationship Id="rId156" Type="http://schemas.openxmlformats.org/officeDocument/2006/relationships/customXml" Target="../ink/ink3045.xml"/><Relationship Id="rId363" Type="http://schemas.openxmlformats.org/officeDocument/2006/relationships/image" Target="../media/image3123.png"/><Relationship Id="rId570" Type="http://schemas.openxmlformats.org/officeDocument/2006/relationships/image" Target="../media/image3225.png"/><Relationship Id="rId223" Type="http://schemas.openxmlformats.org/officeDocument/2006/relationships/image" Target="../media/image3053.png"/><Relationship Id="rId430" Type="http://schemas.openxmlformats.org/officeDocument/2006/relationships/customXml" Target="../ink/ink3182.xml"/><Relationship Id="rId668" Type="http://schemas.openxmlformats.org/officeDocument/2006/relationships/image" Target="../media/image3274.png"/><Relationship Id="rId18" Type="http://schemas.openxmlformats.org/officeDocument/2006/relationships/customXml" Target="../ink/ink2976.xml"/><Relationship Id="rId528" Type="http://schemas.openxmlformats.org/officeDocument/2006/relationships/customXml" Target="../ink/ink3231.xml"/><Relationship Id="rId735" Type="http://schemas.openxmlformats.org/officeDocument/2006/relationships/customXml" Target="../ink/ink3335.xml"/><Relationship Id="rId167" Type="http://schemas.openxmlformats.org/officeDocument/2006/relationships/image" Target="../media/image3025.png"/><Relationship Id="rId374" Type="http://schemas.openxmlformats.org/officeDocument/2006/relationships/customXml" Target="../ink/ink3154.xml"/><Relationship Id="rId581" Type="http://schemas.openxmlformats.org/officeDocument/2006/relationships/customXml" Target="../ink/ink3258.xml"/><Relationship Id="rId71" Type="http://schemas.openxmlformats.org/officeDocument/2006/relationships/image" Target="../media/image2977.png"/><Relationship Id="rId234" Type="http://schemas.openxmlformats.org/officeDocument/2006/relationships/customXml" Target="../ink/ink3084.xml"/><Relationship Id="rId679" Type="http://schemas.openxmlformats.org/officeDocument/2006/relationships/customXml" Target="../ink/ink3307.xml"/><Relationship Id="rId802" Type="http://schemas.openxmlformats.org/officeDocument/2006/relationships/image" Target="../media/image3340.png"/><Relationship Id="rId2" Type="http://schemas.openxmlformats.org/officeDocument/2006/relationships/customXml" Target="../ink/ink2968.xml"/><Relationship Id="rId29" Type="http://schemas.openxmlformats.org/officeDocument/2006/relationships/image" Target="../media/image2956.png"/><Relationship Id="rId441" Type="http://schemas.openxmlformats.org/officeDocument/2006/relationships/image" Target="../media/image3161.png"/><Relationship Id="rId539" Type="http://schemas.openxmlformats.org/officeDocument/2006/relationships/image" Target="../media/image3210.png"/><Relationship Id="rId746" Type="http://schemas.openxmlformats.org/officeDocument/2006/relationships/image" Target="../media/image3313.png"/><Relationship Id="rId178" Type="http://schemas.openxmlformats.org/officeDocument/2006/relationships/customXml" Target="../ink/ink3056.xml"/><Relationship Id="rId301" Type="http://schemas.openxmlformats.org/officeDocument/2006/relationships/image" Target="../media/image3092.png"/><Relationship Id="rId82" Type="http://schemas.openxmlformats.org/officeDocument/2006/relationships/customXml" Target="../ink/ink3008.xml"/><Relationship Id="rId385" Type="http://schemas.openxmlformats.org/officeDocument/2006/relationships/image" Target="../media/image3134.png"/><Relationship Id="rId592" Type="http://schemas.openxmlformats.org/officeDocument/2006/relationships/image" Target="../media/image3236.png"/><Relationship Id="rId606" Type="http://schemas.openxmlformats.org/officeDocument/2006/relationships/image" Target="../media/image3243.png"/><Relationship Id="rId813" Type="http://schemas.openxmlformats.org/officeDocument/2006/relationships/customXml" Target="../ink/ink3374.xml"/><Relationship Id="rId245" Type="http://schemas.openxmlformats.org/officeDocument/2006/relationships/image" Target="../media/image3064.png"/><Relationship Id="rId452" Type="http://schemas.openxmlformats.org/officeDocument/2006/relationships/customXml" Target="../ink/ink3193.xml"/><Relationship Id="rId105" Type="http://schemas.openxmlformats.org/officeDocument/2006/relationships/image" Target="../media/image2994.png"/><Relationship Id="rId312" Type="http://schemas.openxmlformats.org/officeDocument/2006/relationships/customXml" Target="../ink/ink3123.xml"/><Relationship Id="rId757" Type="http://schemas.openxmlformats.org/officeDocument/2006/relationships/customXml" Target="../ink/ink3346.xml"/><Relationship Id="rId93" Type="http://schemas.openxmlformats.org/officeDocument/2006/relationships/image" Target="../media/image2988.png"/><Relationship Id="rId189" Type="http://schemas.openxmlformats.org/officeDocument/2006/relationships/image" Target="../media/image3036.png"/><Relationship Id="rId396" Type="http://schemas.openxmlformats.org/officeDocument/2006/relationships/customXml" Target="../ink/ink3165.xml"/><Relationship Id="rId617" Type="http://schemas.openxmlformats.org/officeDocument/2006/relationships/customXml" Target="../ink/ink3276.xml"/><Relationship Id="rId824" Type="http://schemas.openxmlformats.org/officeDocument/2006/relationships/image" Target="../media/image3350.png"/><Relationship Id="rId256" Type="http://schemas.openxmlformats.org/officeDocument/2006/relationships/customXml" Target="../ink/ink3095.xml"/><Relationship Id="rId463" Type="http://schemas.openxmlformats.org/officeDocument/2006/relationships/image" Target="../media/image3172.png"/><Relationship Id="rId670" Type="http://schemas.openxmlformats.org/officeDocument/2006/relationships/image" Target="../media/image3275.png"/><Relationship Id="rId116" Type="http://schemas.openxmlformats.org/officeDocument/2006/relationships/customXml" Target="../ink/ink3025.xml"/><Relationship Id="rId323" Type="http://schemas.openxmlformats.org/officeDocument/2006/relationships/image" Target="../media/image3103.png"/><Relationship Id="rId530" Type="http://schemas.openxmlformats.org/officeDocument/2006/relationships/customXml" Target="../ink/ink3232.xml"/><Relationship Id="rId768" Type="http://schemas.openxmlformats.org/officeDocument/2006/relationships/image" Target="../media/image3323.png"/><Relationship Id="rId20" Type="http://schemas.openxmlformats.org/officeDocument/2006/relationships/customXml" Target="../ink/ink2977.xml"/><Relationship Id="rId628" Type="http://schemas.openxmlformats.org/officeDocument/2006/relationships/image" Target="../media/image3254.png"/><Relationship Id="rId267" Type="http://schemas.openxmlformats.org/officeDocument/2006/relationships/image" Target="../media/image3075.png"/><Relationship Id="rId474" Type="http://schemas.openxmlformats.org/officeDocument/2006/relationships/customXml" Target="../ink/ink3204.xml"/><Relationship Id="rId127" Type="http://schemas.openxmlformats.org/officeDocument/2006/relationships/image" Target="../media/image3005.png"/><Relationship Id="rId681" Type="http://schemas.openxmlformats.org/officeDocument/2006/relationships/customXml" Target="../ink/ink3308.xml"/><Relationship Id="rId779" Type="http://schemas.openxmlformats.org/officeDocument/2006/relationships/customXml" Target="../ink/ink3357.xml"/><Relationship Id="rId31" Type="http://schemas.openxmlformats.org/officeDocument/2006/relationships/image" Target="../media/image2957.png"/><Relationship Id="rId334" Type="http://schemas.openxmlformats.org/officeDocument/2006/relationships/customXml" Target="../ink/ink3134.xml"/><Relationship Id="rId541" Type="http://schemas.openxmlformats.org/officeDocument/2006/relationships/image" Target="../media/image3211.png"/><Relationship Id="rId639" Type="http://schemas.openxmlformats.org/officeDocument/2006/relationships/customXml" Target="../ink/ink3287.xml"/><Relationship Id="rId180" Type="http://schemas.openxmlformats.org/officeDocument/2006/relationships/customXml" Target="../ink/ink3057.xml"/><Relationship Id="rId278" Type="http://schemas.openxmlformats.org/officeDocument/2006/relationships/customXml" Target="../ink/ink3106.xml"/><Relationship Id="rId401" Type="http://schemas.openxmlformats.org/officeDocument/2006/relationships/image" Target="../media/image3142.png"/><Relationship Id="rId485" Type="http://schemas.openxmlformats.org/officeDocument/2006/relationships/image" Target="../media/image3183.png"/><Relationship Id="rId692" Type="http://schemas.openxmlformats.org/officeDocument/2006/relationships/image" Target="../media/image3286.png"/><Relationship Id="rId706" Type="http://schemas.openxmlformats.org/officeDocument/2006/relationships/image" Target="../media/image3293.png"/><Relationship Id="rId42" Type="http://schemas.openxmlformats.org/officeDocument/2006/relationships/customXml" Target="../ink/ink2988.xml"/><Relationship Id="rId138" Type="http://schemas.openxmlformats.org/officeDocument/2006/relationships/customXml" Target="../ink/ink3036.xml"/><Relationship Id="rId345" Type="http://schemas.openxmlformats.org/officeDocument/2006/relationships/image" Target="../media/image3114.png"/><Relationship Id="rId552" Type="http://schemas.openxmlformats.org/officeDocument/2006/relationships/image" Target="../media/image3216.png"/><Relationship Id="rId191" Type="http://schemas.openxmlformats.org/officeDocument/2006/relationships/image" Target="../media/image3037.png"/><Relationship Id="rId205" Type="http://schemas.openxmlformats.org/officeDocument/2006/relationships/image" Target="../media/image3044.png"/><Relationship Id="rId412" Type="http://schemas.openxmlformats.org/officeDocument/2006/relationships/customXml" Target="../ink/ink3173.xml"/><Relationship Id="rId289" Type="http://schemas.openxmlformats.org/officeDocument/2006/relationships/image" Target="../media/image3086.png"/><Relationship Id="rId496" Type="http://schemas.openxmlformats.org/officeDocument/2006/relationships/customXml" Target="../ink/ink3215.xml"/><Relationship Id="rId717" Type="http://schemas.openxmlformats.org/officeDocument/2006/relationships/customXml" Target="../ink/ink3326.xml"/><Relationship Id="rId53" Type="http://schemas.openxmlformats.org/officeDocument/2006/relationships/image" Target="../media/image2968.png"/><Relationship Id="rId149" Type="http://schemas.openxmlformats.org/officeDocument/2006/relationships/image" Target="../media/image3016.png"/><Relationship Id="rId356" Type="http://schemas.openxmlformats.org/officeDocument/2006/relationships/customXml" Target="../ink/ink3145.xml"/><Relationship Id="rId563" Type="http://schemas.openxmlformats.org/officeDocument/2006/relationships/customXml" Target="../ink/ink3249.xml"/><Relationship Id="rId770" Type="http://schemas.openxmlformats.org/officeDocument/2006/relationships/image" Target="../media/image3324.png"/><Relationship Id="rId216" Type="http://schemas.openxmlformats.org/officeDocument/2006/relationships/customXml" Target="../ink/ink3075.xml"/><Relationship Id="rId423" Type="http://schemas.openxmlformats.org/officeDocument/2006/relationships/image" Target="../media/image3152.png"/><Relationship Id="rId630" Type="http://schemas.openxmlformats.org/officeDocument/2006/relationships/image" Target="../media/image3255.png"/><Relationship Id="rId728" Type="http://schemas.openxmlformats.org/officeDocument/2006/relationships/image" Target="../media/image3304.png"/><Relationship Id="rId64" Type="http://schemas.openxmlformats.org/officeDocument/2006/relationships/customXml" Target="../ink/ink2999.xml"/><Relationship Id="rId367" Type="http://schemas.openxmlformats.org/officeDocument/2006/relationships/image" Target="../media/image3125.png"/><Relationship Id="rId574" Type="http://schemas.openxmlformats.org/officeDocument/2006/relationships/image" Target="../media/image3227.png"/><Relationship Id="rId227" Type="http://schemas.openxmlformats.org/officeDocument/2006/relationships/image" Target="../media/image3055.png"/><Relationship Id="rId781" Type="http://schemas.openxmlformats.org/officeDocument/2006/relationships/customXml" Target="../ink/ink3358.xml"/><Relationship Id="rId434" Type="http://schemas.openxmlformats.org/officeDocument/2006/relationships/customXml" Target="../ink/ink3184.xml"/><Relationship Id="rId641" Type="http://schemas.openxmlformats.org/officeDocument/2006/relationships/customXml" Target="../ink/ink3288.xml"/><Relationship Id="rId739" Type="http://schemas.openxmlformats.org/officeDocument/2006/relationships/customXml" Target="../ink/ink3337.xml"/><Relationship Id="rId280" Type="http://schemas.openxmlformats.org/officeDocument/2006/relationships/customXml" Target="../ink/ink3107.xml"/><Relationship Id="rId501" Type="http://schemas.openxmlformats.org/officeDocument/2006/relationships/image" Target="../media/image3191.png"/><Relationship Id="rId75" Type="http://schemas.openxmlformats.org/officeDocument/2006/relationships/image" Target="../media/image2979.png"/><Relationship Id="rId140" Type="http://schemas.openxmlformats.org/officeDocument/2006/relationships/customXml" Target="../ink/ink3037.xml"/><Relationship Id="rId378" Type="http://schemas.openxmlformats.org/officeDocument/2006/relationships/customXml" Target="../ink/ink3156.xml"/><Relationship Id="rId585" Type="http://schemas.openxmlformats.org/officeDocument/2006/relationships/customXml" Target="../ink/ink3260.xml"/><Relationship Id="rId792" Type="http://schemas.openxmlformats.org/officeDocument/2006/relationships/image" Target="../media/image3335.png"/><Relationship Id="rId806" Type="http://schemas.openxmlformats.org/officeDocument/2006/relationships/image" Target="../media/image3342.png"/><Relationship Id="rId6" Type="http://schemas.openxmlformats.org/officeDocument/2006/relationships/customXml" Target="../ink/ink2970.xml"/><Relationship Id="rId238" Type="http://schemas.openxmlformats.org/officeDocument/2006/relationships/customXml" Target="../ink/ink3086.xml"/><Relationship Id="rId445" Type="http://schemas.openxmlformats.org/officeDocument/2006/relationships/image" Target="../media/image3163.png"/><Relationship Id="rId652" Type="http://schemas.openxmlformats.org/officeDocument/2006/relationships/image" Target="../media/image3266.png"/><Relationship Id="rId291" Type="http://schemas.openxmlformats.org/officeDocument/2006/relationships/image" Target="../media/image3087.png"/><Relationship Id="rId305" Type="http://schemas.openxmlformats.org/officeDocument/2006/relationships/image" Target="../media/image3094.png"/><Relationship Id="rId512" Type="http://schemas.openxmlformats.org/officeDocument/2006/relationships/customXml" Target="../ink/ink3223.xml"/><Relationship Id="rId44" Type="http://schemas.openxmlformats.org/officeDocument/2006/relationships/customXml" Target="../ink/ink2989.xml"/><Relationship Id="rId86" Type="http://schemas.openxmlformats.org/officeDocument/2006/relationships/customXml" Target="../ink/ink3010.xml"/><Relationship Id="rId151" Type="http://schemas.openxmlformats.org/officeDocument/2006/relationships/image" Target="../media/image3017.png"/><Relationship Id="rId389" Type="http://schemas.openxmlformats.org/officeDocument/2006/relationships/image" Target="../media/image3136.png"/><Relationship Id="rId554" Type="http://schemas.openxmlformats.org/officeDocument/2006/relationships/image" Target="../media/image3217.png"/><Relationship Id="rId596" Type="http://schemas.openxmlformats.org/officeDocument/2006/relationships/image" Target="../media/image3238.png"/><Relationship Id="rId761" Type="http://schemas.openxmlformats.org/officeDocument/2006/relationships/customXml" Target="../ink/ink3348.xml"/><Relationship Id="rId817" Type="http://schemas.openxmlformats.org/officeDocument/2006/relationships/customXml" Target="../ink/ink3376.xml"/><Relationship Id="rId193" Type="http://schemas.openxmlformats.org/officeDocument/2006/relationships/image" Target="../media/image3038.png"/><Relationship Id="rId207" Type="http://schemas.openxmlformats.org/officeDocument/2006/relationships/image" Target="../media/image3045.png"/><Relationship Id="rId249" Type="http://schemas.openxmlformats.org/officeDocument/2006/relationships/image" Target="../media/image3066.png"/><Relationship Id="rId414" Type="http://schemas.openxmlformats.org/officeDocument/2006/relationships/customXml" Target="../ink/ink3174.xml"/><Relationship Id="rId456" Type="http://schemas.openxmlformats.org/officeDocument/2006/relationships/customXml" Target="../ink/ink3195.xml"/><Relationship Id="rId498" Type="http://schemas.openxmlformats.org/officeDocument/2006/relationships/customXml" Target="../ink/ink3216.xml"/><Relationship Id="rId621" Type="http://schemas.openxmlformats.org/officeDocument/2006/relationships/customXml" Target="../ink/ink3278.xml"/><Relationship Id="rId663" Type="http://schemas.openxmlformats.org/officeDocument/2006/relationships/customXml" Target="../ink/ink3299.xml"/><Relationship Id="rId13" Type="http://schemas.openxmlformats.org/officeDocument/2006/relationships/image" Target="../media/image2948.png"/><Relationship Id="rId109" Type="http://schemas.openxmlformats.org/officeDocument/2006/relationships/image" Target="../media/image2996.png"/><Relationship Id="rId260" Type="http://schemas.openxmlformats.org/officeDocument/2006/relationships/customXml" Target="../ink/ink3097.xml"/><Relationship Id="rId316" Type="http://schemas.openxmlformats.org/officeDocument/2006/relationships/customXml" Target="../ink/ink3125.xml"/><Relationship Id="rId523" Type="http://schemas.openxmlformats.org/officeDocument/2006/relationships/image" Target="../media/image3202.png"/><Relationship Id="rId719" Type="http://schemas.openxmlformats.org/officeDocument/2006/relationships/customXml" Target="../ink/ink3327.xml"/><Relationship Id="rId55" Type="http://schemas.openxmlformats.org/officeDocument/2006/relationships/image" Target="../media/image2969.png"/><Relationship Id="rId97" Type="http://schemas.openxmlformats.org/officeDocument/2006/relationships/image" Target="../media/image2990.png"/><Relationship Id="rId120" Type="http://schemas.openxmlformats.org/officeDocument/2006/relationships/customXml" Target="../ink/ink3027.xml"/><Relationship Id="rId358" Type="http://schemas.openxmlformats.org/officeDocument/2006/relationships/customXml" Target="../ink/ink3146.xml"/><Relationship Id="rId565" Type="http://schemas.openxmlformats.org/officeDocument/2006/relationships/customXml" Target="../ink/ink3250.xml"/><Relationship Id="rId730" Type="http://schemas.openxmlformats.org/officeDocument/2006/relationships/image" Target="../media/image3305.png"/><Relationship Id="rId772" Type="http://schemas.openxmlformats.org/officeDocument/2006/relationships/image" Target="../media/image3325.png"/><Relationship Id="rId162" Type="http://schemas.openxmlformats.org/officeDocument/2006/relationships/customXml" Target="../ink/ink3048.xml"/><Relationship Id="rId218" Type="http://schemas.openxmlformats.org/officeDocument/2006/relationships/customXml" Target="../ink/ink3076.xml"/><Relationship Id="rId425" Type="http://schemas.openxmlformats.org/officeDocument/2006/relationships/image" Target="../media/image3153.png"/><Relationship Id="rId467" Type="http://schemas.openxmlformats.org/officeDocument/2006/relationships/image" Target="../media/image3174.png"/><Relationship Id="rId632" Type="http://schemas.openxmlformats.org/officeDocument/2006/relationships/image" Target="../media/image3256.png"/><Relationship Id="rId271" Type="http://schemas.openxmlformats.org/officeDocument/2006/relationships/image" Target="../media/image3077.png"/><Relationship Id="rId674" Type="http://schemas.openxmlformats.org/officeDocument/2006/relationships/image" Target="../media/image3277.png"/><Relationship Id="rId24" Type="http://schemas.openxmlformats.org/officeDocument/2006/relationships/customXml" Target="../ink/ink2979.xml"/><Relationship Id="rId66" Type="http://schemas.openxmlformats.org/officeDocument/2006/relationships/customXml" Target="../ink/ink3000.xml"/><Relationship Id="rId131" Type="http://schemas.openxmlformats.org/officeDocument/2006/relationships/image" Target="../media/image3007.png"/><Relationship Id="rId327" Type="http://schemas.openxmlformats.org/officeDocument/2006/relationships/image" Target="../media/image3105.png"/><Relationship Id="rId369" Type="http://schemas.openxmlformats.org/officeDocument/2006/relationships/image" Target="../media/image3126.png"/><Relationship Id="rId534" Type="http://schemas.openxmlformats.org/officeDocument/2006/relationships/customXml" Target="../ink/ink3234.xml"/><Relationship Id="rId576" Type="http://schemas.openxmlformats.org/officeDocument/2006/relationships/image" Target="../media/image3228.png"/><Relationship Id="rId741" Type="http://schemas.openxmlformats.org/officeDocument/2006/relationships/customXml" Target="../ink/ink3338.xml"/><Relationship Id="rId783" Type="http://schemas.openxmlformats.org/officeDocument/2006/relationships/customXml" Target="../ink/ink3359.xml"/><Relationship Id="rId173" Type="http://schemas.openxmlformats.org/officeDocument/2006/relationships/image" Target="../media/image3028.png"/><Relationship Id="rId229" Type="http://schemas.openxmlformats.org/officeDocument/2006/relationships/image" Target="../media/image3056.png"/><Relationship Id="rId380" Type="http://schemas.openxmlformats.org/officeDocument/2006/relationships/customXml" Target="../ink/ink3157.xml"/><Relationship Id="rId436" Type="http://schemas.openxmlformats.org/officeDocument/2006/relationships/customXml" Target="../ink/ink3185.xml"/><Relationship Id="rId601" Type="http://schemas.openxmlformats.org/officeDocument/2006/relationships/customXml" Target="../ink/ink3268.xml"/><Relationship Id="rId643" Type="http://schemas.openxmlformats.org/officeDocument/2006/relationships/customXml" Target="../ink/ink3289.xml"/><Relationship Id="rId240" Type="http://schemas.openxmlformats.org/officeDocument/2006/relationships/customXml" Target="../ink/ink3087.xml"/><Relationship Id="rId478" Type="http://schemas.openxmlformats.org/officeDocument/2006/relationships/customXml" Target="../ink/ink3206.xml"/><Relationship Id="rId685" Type="http://schemas.openxmlformats.org/officeDocument/2006/relationships/customXml" Target="../ink/ink3310.xml"/><Relationship Id="rId35" Type="http://schemas.openxmlformats.org/officeDocument/2006/relationships/image" Target="../media/image2959.png"/><Relationship Id="rId77" Type="http://schemas.openxmlformats.org/officeDocument/2006/relationships/image" Target="../media/image2980.png"/><Relationship Id="rId100" Type="http://schemas.openxmlformats.org/officeDocument/2006/relationships/customXml" Target="../ink/ink3017.xml"/><Relationship Id="rId282" Type="http://schemas.openxmlformats.org/officeDocument/2006/relationships/customXml" Target="../ink/ink3108.xml"/><Relationship Id="rId338" Type="http://schemas.openxmlformats.org/officeDocument/2006/relationships/customXml" Target="../ink/ink3136.xml"/><Relationship Id="rId503" Type="http://schemas.openxmlformats.org/officeDocument/2006/relationships/image" Target="../media/image3192.png"/><Relationship Id="rId545" Type="http://schemas.openxmlformats.org/officeDocument/2006/relationships/image" Target="../media/image3213.png"/><Relationship Id="rId587" Type="http://schemas.openxmlformats.org/officeDocument/2006/relationships/customXml" Target="../ink/ink3261.xml"/><Relationship Id="rId710" Type="http://schemas.openxmlformats.org/officeDocument/2006/relationships/image" Target="../media/image3295.png"/><Relationship Id="rId752" Type="http://schemas.openxmlformats.org/officeDocument/2006/relationships/image" Target="../media/image3316.png"/><Relationship Id="rId808" Type="http://schemas.openxmlformats.org/officeDocument/2006/relationships/image" Target="../media/image3343.png"/><Relationship Id="rId8" Type="http://schemas.openxmlformats.org/officeDocument/2006/relationships/customXml" Target="../ink/ink2971.xml"/><Relationship Id="rId142" Type="http://schemas.openxmlformats.org/officeDocument/2006/relationships/customXml" Target="../ink/ink3038.xml"/><Relationship Id="rId184" Type="http://schemas.openxmlformats.org/officeDocument/2006/relationships/customXml" Target="../ink/ink3059.xml"/><Relationship Id="rId391" Type="http://schemas.openxmlformats.org/officeDocument/2006/relationships/image" Target="../media/image3137.png"/><Relationship Id="rId405" Type="http://schemas.openxmlformats.org/officeDocument/2006/relationships/image" Target="../media/image3144.png"/><Relationship Id="rId447" Type="http://schemas.openxmlformats.org/officeDocument/2006/relationships/image" Target="../media/image3164.png"/><Relationship Id="rId612" Type="http://schemas.openxmlformats.org/officeDocument/2006/relationships/image" Target="../media/image3246.png"/><Relationship Id="rId794" Type="http://schemas.openxmlformats.org/officeDocument/2006/relationships/image" Target="../media/image3336.png"/><Relationship Id="rId251" Type="http://schemas.openxmlformats.org/officeDocument/2006/relationships/image" Target="../media/image3067.png"/><Relationship Id="rId489" Type="http://schemas.openxmlformats.org/officeDocument/2006/relationships/image" Target="../media/image3185.png"/><Relationship Id="rId654" Type="http://schemas.openxmlformats.org/officeDocument/2006/relationships/image" Target="../media/image3267.png"/><Relationship Id="rId696" Type="http://schemas.openxmlformats.org/officeDocument/2006/relationships/image" Target="../media/image3288.png"/><Relationship Id="rId46" Type="http://schemas.openxmlformats.org/officeDocument/2006/relationships/customXml" Target="../ink/ink2990.xml"/><Relationship Id="rId293" Type="http://schemas.openxmlformats.org/officeDocument/2006/relationships/image" Target="../media/image3088.png"/><Relationship Id="rId307" Type="http://schemas.openxmlformats.org/officeDocument/2006/relationships/image" Target="../media/image3095.png"/><Relationship Id="rId349" Type="http://schemas.openxmlformats.org/officeDocument/2006/relationships/image" Target="../media/image3116.png"/><Relationship Id="rId514" Type="http://schemas.openxmlformats.org/officeDocument/2006/relationships/customXml" Target="../ink/ink3224.xml"/><Relationship Id="rId556" Type="http://schemas.openxmlformats.org/officeDocument/2006/relationships/image" Target="../media/image3218.png"/><Relationship Id="rId721" Type="http://schemas.openxmlformats.org/officeDocument/2006/relationships/customXml" Target="../ink/ink3328.xml"/><Relationship Id="rId763" Type="http://schemas.openxmlformats.org/officeDocument/2006/relationships/customXml" Target="../ink/ink3349.xml"/><Relationship Id="rId88" Type="http://schemas.openxmlformats.org/officeDocument/2006/relationships/customXml" Target="../ink/ink3011.xml"/><Relationship Id="rId111" Type="http://schemas.openxmlformats.org/officeDocument/2006/relationships/image" Target="../media/image2997.png"/><Relationship Id="rId153" Type="http://schemas.openxmlformats.org/officeDocument/2006/relationships/image" Target="../media/image3018.png"/><Relationship Id="rId195" Type="http://schemas.openxmlformats.org/officeDocument/2006/relationships/image" Target="../media/image3039.png"/><Relationship Id="rId209" Type="http://schemas.openxmlformats.org/officeDocument/2006/relationships/image" Target="../media/image3046.png"/><Relationship Id="rId360" Type="http://schemas.openxmlformats.org/officeDocument/2006/relationships/customXml" Target="../ink/ink3147.xml"/><Relationship Id="rId416" Type="http://schemas.openxmlformats.org/officeDocument/2006/relationships/customXml" Target="../ink/ink3175.xml"/><Relationship Id="rId598" Type="http://schemas.openxmlformats.org/officeDocument/2006/relationships/image" Target="../media/image3239.png"/><Relationship Id="rId819" Type="http://schemas.openxmlformats.org/officeDocument/2006/relationships/customXml" Target="../ink/ink3377.xml"/><Relationship Id="rId220" Type="http://schemas.openxmlformats.org/officeDocument/2006/relationships/customXml" Target="../ink/ink3077.xml"/><Relationship Id="rId458" Type="http://schemas.openxmlformats.org/officeDocument/2006/relationships/customXml" Target="../ink/ink3196.xml"/><Relationship Id="rId623" Type="http://schemas.openxmlformats.org/officeDocument/2006/relationships/customXml" Target="../ink/ink3279.xml"/><Relationship Id="rId665" Type="http://schemas.openxmlformats.org/officeDocument/2006/relationships/customXml" Target="../ink/ink3300.xml"/><Relationship Id="rId15" Type="http://schemas.openxmlformats.org/officeDocument/2006/relationships/image" Target="../media/image2949.png"/><Relationship Id="rId57" Type="http://schemas.openxmlformats.org/officeDocument/2006/relationships/image" Target="../media/image2970.png"/><Relationship Id="rId262" Type="http://schemas.openxmlformats.org/officeDocument/2006/relationships/customXml" Target="../ink/ink3098.xml"/><Relationship Id="rId318" Type="http://schemas.openxmlformats.org/officeDocument/2006/relationships/customXml" Target="../ink/ink3126.xml"/><Relationship Id="rId525" Type="http://schemas.openxmlformats.org/officeDocument/2006/relationships/image" Target="../media/image3203.png"/><Relationship Id="rId567" Type="http://schemas.openxmlformats.org/officeDocument/2006/relationships/customXml" Target="../ink/ink3251.xml"/><Relationship Id="rId732" Type="http://schemas.openxmlformats.org/officeDocument/2006/relationships/image" Target="../media/image3306.png"/><Relationship Id="rId99" Type="http://schemas.openxmlformats.org/officeDocument/2006/relationships/image" Target="../media/image2991.png"/><Relationship Id="rId122" Type="http://schemas.openxmlformats.org/officeDocument/2006/relationships/customXml" Target="../ink/ink3028.xml"/><Relationship Id="rId164" Type="http://schemas.openxmlformats.org/officeDocument/2006/relationships/customXml" Target="../ink/ink3049.xml"/><Relationship Id="rId371" Type="http://schemas.openxmlformats.org/officeDocument/2006/relationships/image" Target="../media/image3127.png"/><Relationship Id="rId774" Type="http://schemas.openxmlformats.org/officeDocument/2006/relationships/image" Target="../media/image3326.png"/><Relationship Id="rId427" Type="http://schemas.openxmlformats.org/officeDocument/2006/relationships/image" Target="../media/image3154.png"/><Relationship Id="rId469" Type="http://schemas.openxmlformats.org/officeDocument/2006/relationships/image" Target="../media/image3175.png"/><Relationship Id="rId634" Type="http://schemas.openxmlformats.org/officeDocument/2006/relationships/image" Target="../media/image3257.png"/><Relationship Id="rId676" Type="http://schemas.openxmlformats.org/officeDocument/2006/relationships/image" Target="../media/image3278.png"/><Relationship Id="rId26" Type="http://schemas.openxmlformats.org/officeDocument/2006/relationships/customXml" Target="../ink/ink2980.xml"/><Relationship Id="rId231" Type="http://schemas.openxmlformats.org/officeDocument/2006/relationships/image" Target="../media/image3057.png"/><Relationship Id="rId273" Type="http://schemas.openxmlformats.org/officeDocument/2006/relationships/image" Target="../media/image3078.png"/><Relationship Id="rId329" Type="http://schemas.openxmlformats.org/officeDocument/2006/relationships/image" Target="../media/image3106.png"/><Relationship Id="rId480" Type="http://schemas.openxmlformats.org/officeDocument/2006/relationships/customXml" Target="../ink/ink3207.xml"/><Relationship Id="rId536" Type="http://schemas.openxmlformats.org/officeDocument/2006/relationships/customXml" Target="../ink/ink3235.xml"/><Relationship Id="rId701" Type="http://schemas.openxmlformats.org/officeDocument/2006/relationships/customXml" Target="../ink/ink3318.xml"/><Relationship Id="rId68" Type="http://schemas.openxmlformats.org/officeDocument/2006/relationships/customXml" Target="../ink/ink3001.xml"/><Relationship Id="rId133" Type="http://schemas.openxmlformats.org/officeDocument/2006/relationships/image" Target="../media/image3008.png"/><Relationship Id="rId175" Type="http://schemas.openxmlformats.org/officeDocument/2006/relationships/image" Target="../media/image3029.png"/><Relationship Id="rId340" Type="http://schemas.openxmlformats.org/officeDocument/2006/relationships/customXml" Target="../ink/ink3137.xml"/><Relationship Id="rId578" Type="http://schemas.openxmlformats.org/officeDocument/2006/relationships/image" Target="../media/image3229.png"/><Relationship Id="rId743" Type="http://schemas.openxmlformats.org/officeDocument/2006/relationships/customXml" Target="../ink/ink3339.xml"/><Relationship Id="rId785" Type="http://schemas.openxmlformats.org/officeDocument/2006/relationships/customXml" Target="../ink/ink3360.xml"/><Relationship Id="rId200" Type="http://schemas.openxmlformats.org/officeDocument/2006/relationships/customXml" Target="../ink/ink3067.xml"/><Relationship Id="rId382" Type="http://schemas.openxmlformats.org/officeDocument/2006/relationships/customXml" Target="../ink/ink3158.xml"/><Relationship Id="rId438" Type="http://schemas.openxmlformats.org/officeDocument/2006/relationships/customXml" Target="../ink/ink3186.xml"/><Relationship Id="rId603" Type="http://schemas.openxmlformats.org/officeDocument/2006/relationships/customXml" Target="../ink/ink3269.xml"/><Relationship Id="rId645" Type="http://schemas.openxmlformats.org/officeDocument/2006/relationships/customXml" Target="../ink/ink3290.xml"/><Relationship Id="rId687" Type="http://schemas.openxmlformats.org/officeDocument/2006/relationships/customXml" Target="../ink/ink3311.xml"/><Relationship Id="rId810" Type="http://schemas.openxmlformats.org/officeDocument/2006/relationships/image" Target="../media/image3344.png"/><Relationship Id="rId242" Type="http://schemas.openxmlformats.org/officeDocument/2006/relationships/customXml" Target="../ink/ink3088.xml"/><Relationship Id="rId284" Type="http://schemas.openxmlformats.org/officeDocument/2006/relationships/customXml" Target="../ink/ink3109.xml"/><Relationship Id="rId491" Type="http://schemas.openxmlformats.org/officeDocument/2006/relationships/image" Target="../media/image3186.png"/><Relationship Id="rId505" Type="http://schemas.openxmlformats.org/officeDocument/2006/relationships/image" Target="../media/image3193.png"/><Relationship Id="rId712" Type="http://schemas.openxmlformats.org/officeDocument/2006/relationships/image" Target="../media/image3296.png"/><Relationship Id="rId37" Type="http://schemas.openxmlformats.org/officeDocument/2006/relationships/image" Target="../media/image2960.png"/><Relationship Id="rId79" Type="http://schemas.openxmlformats.org/officeDocument/2006/relationships/image" Target="../media/image2981.png"/><Relationship Id="rId102" Type="http://schemas.openxmlformats.org/officeDocument/2006/relationships/customXml" Target="../ink/ink3018.xml"/><Relationship Id="rId144" Type="http://schemas.openxmlformats.org/officeDocument/2006/relationships/customXml" Target="../ink/ink3039.xml"/><Relationship Id="rId547" Type="http://schemas.openxmlformats.org/officeDocument/2006/relationships/customXml" Target="../ink/ink3241.xml"/><Relationship Id="rId589" Type="http://schemas.openxmlformats.org/officeDocument/2006/relationships/customXml" Target="../ink/ink3262.xml"/><Relationship Id="rId754" Type="http://schemas.openxmlformats.org/officeDocument/2006/relationships/image" Target="../media/image1798.png"/><Relationship Id="rId796" Type="http://schemas.openxmlformats.org/officeDocument/2006/relationships/image" Target="../media/image3337.png"/><Relationship Id="rId90" Type="http://schemas.openxmlformats.org/officeDocument/2006/relationships/customXml" Target="../ink/ink3012.xml"/><Relationship Id="rId186" Type="http://schemas.openxmlformats.org/officeDocument/2006/relationships/customXml" Target="../ink/ink3060.xml"/><Relationship Id="rId351" Type="http://schemas.openxmlformats.org/officeDocument/2006/relationships/image" Target="../media/image3117.png"/><Relationship Id="rId393" Type="http://schemas.openxmlformats.org/officeDocument/2006/relationships/image" Target="../media/image3138.png"/><Relationship Id="rId407" Type="http://schemas.openxmlformats.org/officeDocument/2006/relationships/image" Target="../media/image3145.png"/><Relationship Id="rId449" Type="http://schemas.openxmlformats.org/officeDocument/2006/relationships/image" Target="../media/image3165.png"/><Relationship Id="rId614" Type="http://schemas.openxmlformats.org/officeDocument/2006/relationships/image" Target="../media/image3247.png"/><Relationship Id="rId656" Type="http://schemas.openxmlformats.org/officeDocument/2006/relationships/image" Target="../media/image3268.png"/><Relationship Id="rId821" Type="http://schemas.openxmlformats.org/officeDocument/2006/relationships/customXml" Target="../ink/ink3378.xml"/><Relationship Id="rId211" Type="http://schemas.openxmlformats.org/officeDocument/2006/relationships/image" Target="../media/image3047.png"/><Relationship Id="rId253" Type="http://schemas.openxmlformats.org/officeDocument/2006/relationships/image" Target="../media/image3068.png"/><Relationship Id="rId295" Type="http://schemas.openxmlformats.org/officeDocument/2006/relationships/image" Target="../media/image3089.png"/><Relationship Id="rId309" Type="http://schemas.openxmlformats.org/officeDocument/2006/relationships/image" Target="../media/image3096.png"/><Relationship Id="rId460" Type="http://schemas.openxmlformats.org/officeDocument/2006/relationships/customXml" Target="../ink/ink3197.xml"/><Relationship Id="rId516" Type="http://schemas.openxmlformats.org/officeDocument/2006/relationships/customXml" Target="../ink/ink3225.xml"/><Relationship Id="rId698" Type="http://schemas.openxmlformats.org/officeDocument/2006/relationships/image" Target="../media/image3289.png"/><Relationship Id="rId48" Type="http://schemas.openxmlformats.org/officeDocument/2006/relationships/customXml" Target="../ink/ink2991.xml"/><Relationship Id="rId113" Type="http://schemas.openxmlformats.org/officeDocument/2006/relationships/image" Target="../media/image2998.png"/><Relationship Id="rId320" Type="http://schemas.openxmlformats.org/officeDocument/2006/relationships/customXml" Target="../ink/ink3127.xml"/><Relationship Id="rId558" Type="http://schemas.openxmlformats.org/officeDocument/2006/relationships/image" Target="../media/image3219.png"/><Relationship Id="rId723" Type="http://schemas.openxmlformats.org/officeDocument/2006/relationships/customXml" Target="../ink/ink3329.xml"/><Relationship Id="rId765" Type="http://schemas.openxmlformats.org/officeDocument/2006/relationships/customXml" Target="../ink/ink3350.xml"/><Relationship Id="rId155" Type="http://schemas.openxmlformats.org/officeDocument/2006/relationships/image" Target="../media/image3019.png"/><Relationship Id="rId197" Type="http://schemas.openxmlformats.org/officeDocument/2006/relationships/image" Target="../media/image3040.png"/><Relationship Id="rId362" Type="http://schemas.openxmlformats.org/officeDocument/2006/relationships/customXml" Target="../ink/ink3148.xml"/><Relationship Id="rId418" Type="http://schemas.openxmlformats.org/officeDocument/2006/relationships/customXml" Target="../ink/ink3176.xml"/><Relationship Id="rId625" Type="http://schemas.openxmlformats.org/officeDocument/2006/relationships/customXml" Target="../ink/ink3280.xml"/><Relationship Id="rId222" Type="http://schemas.openxmlformats.org/officeDocument/2006/relationships/customXml" Target="../ink/ink3078.xml"/><Relationship Id="rId264" Type="http://schemas.openxmlformats.org/officeDocument/2006/relationships/customXml" Target="../ink/ink3099.xml"/><Relationship Id="rId471" Type="http://schemas.openxmlformats.org/officeDocument/2006/relationships/image" Target="../media/image3176.png"/><Relationship Id="rId667" Type="http://schemas.openxmlformats.org/officeDocument/2006/relationships/customXml" Target="../ink/ink3301.xml"/><Relationship Id="rId17" Type="http://schemas.openxmlformats.org/officeDocument/2006/relationships/image" Target="../media/image2950.png"/><Relationship Id="rId59" Type="http://schemas.openxmlformats.org/officeDocument/2006/relationships/image" Target="../media/image2971.png"/><Relationship Id="rId124" Type="http://schemas.openxmlformats.org/officeDocument/2006/relationships/customXml" Target="../ink/ink3029.xml"/><Relationship Id="rId527" Type="http://schemas.openxmlformats.org/officeDocument/2006/relationships/image" Target="../media/image3204.png"/><Relationship Id="rId569" Type="http://schemas.openxmlformats.org/officeDocument/2006/relationships/customXml" Target="../ink/ink3252.xml"/><Relationship Id="rId734" Type="http://schemas.openxmlformats.org/officeDocument/2006/relationships/image" Target="../media/image3307.png"/><Relationship Id="rId776" Type="http://schemas.openxmlformats.org/officeDocument/2006/relationships/image" Target="../media/image3327.png"/><Relationship Id="rId70" Type="http://schemas.openxmlformats.org/officeDocument/2006/relationships/customXml" Target="../ink/ink3002.xml"/><Relationship Id="rId166" Type="http://schemas.openxmlformats.org/officeDocument/2006/relationships/customXml" Target="../ink/ink3050.xml"/><Relationship Id="rId331" Type="http://schemas.openxmlformats.org/officeDocument/2006/relationships/image" Target="../media/image3107.png"/><Relationship Id="rId373" Type="http://schemas.openxmlformats.org/officeDocument/2006/relationships/image" Target="../media/image3128.png"/><Relationship Id="rId429" Type="http://schemas.openxmlformats.org/officeDocument/2006/relationships/image" Target="../media/image3155.png"/><Relationship Id="rId580" Type="http://schemas.openxmlformats.org/officeDocument/2006/relationships/image" Target="../media/image3230.png"/><Relationship Id="rId636" Type="http://schemas.openxmlformats.org/officeDocument/2006/relationships/image" Target="../media/image3258.png"/><Relationship Id="rId801" Type="http://schemas.openxmlformats.org/officeDocument/2006/relationships/customXml" Target="../ink/ink336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58.png"/><Relationship Id="rId440" Type="http://schemas.openxmlformats.org/officeDocument/2006/relationships/customXml" Target="../ink/ink3187.xml"/><Relationship Id="rId678" Type="http://schemas.openxmlformats.org/officeDocument/2006/relationships/image" Target="../media/image3279.png"/><Relationship Id="rId28" Type="http://schemas.openxmlformats.org/officeDocument/2006/relationships/customXml" Target="../ink/ink2981.xml"/><Relationship Id="rId275" Type="http://schemas.openxmlformats.org/officeDocument/2006/relationships/image" Target="../media/image3079.png"/><Relationship Id="rId300" Type="http://schemas.openxmlformats.org/officeDocument/2006/relationships/customXml" Target="../ink/ink3117.xml"/><Relationship Id="rId482" Type="http://schemas.openxmlformats.org/officeDocument/2006/relationships/customXml" Target="../ink/ink3208.xml"/><Relationship Id="rId538" Type="http://schemas.openxmlformats.org/officeDocument/2006/relationships/customXml" Target="../ink/ink3236.xml"/><Relationship Id="rId703" Type="http://schemas.openxmlformats.org/officeDocument/2006/relationships/customXml" Target="../ink/ink3319.xml"/><Relationship Id="rId745" Type="http://schemas.openxmlformats.org/officeDocument/2006/relationships/customXml" Target="../ink/ink3340.xml"/><Relationship Id="rId81" Type="http://schemas.openxmlformats.org/officeDocument/2006/relationships/image" Target="../media/image2982.png"/><Relationship Id="rId135" Type="http://schemas.openxmlformats.org/officeDocument/2006/relationships/image" Target="../media/image3009.png"/><Relationship Id="rId177" Type="http://schemas.openxmlformats.org/officeDocument/2006/relationships/image" Target="../media/image3030.png"/><Relationship Id="rId342" Type="http://schemas.openxmlformats.org/officeDocument/2006/relationships/customXml" Target="../ink/ink3138.xml"/><Relationship Id="rId384" Type="http://schemas.openxmlformats.org/officeDocument/2006/relationships/customXml" Target="../ink/ink3159.xml"/><Relationship Id="rId591" Type="http://schemas.openxmlformats.org/officeDocument/2006/relationships/customXml" Target="../ink/ink3263.xml"/><Relationship Id="rId605" Type="http://schemas.openxmlformats.org/officeDocument/2006/relationships/customXml" Target="../ink/ink3270.xml"/><Relationship Id="rId787" Type="http://schemas.openxmlformats.org/officeDocument/2006/relationships/customXml" Target="../ink/ink3361.xml"/><Relationship Id="rId812" Type="http://schemas.openxmlformats.org/officeDocument/2006/relationships/image" Target="../media/image3345.png"/><Relationship Id="rId202" Type="http://schemas.openxmlformats.org/officeDocument/2006/relationships/customXml" Target="../ink/ink3068.xml"/><Relationship Id="rId244" Type="http://schemas.openxmlformats.org/officeDocument/2006/relationships/customXml" Target="../ink/ink3089.xml"/><Relationship Id="rId647" Type="http://schemas.openxmlformats.org/officeDocument/2006/relationships/customXml" Target="../ink/ink3291.xml"/><Relationship Id="rId689" Type="http://schemas.openxmlformats.org/officeDocument/2006/relationships/customXml" Target="../ink/ink3312.xml"/><Relationship Id="rId39" Type="http://schemas.openxmlformats.org/officeDocument/2006/relationships/image" Target="../media/image2961.png"/><Relationship Id="rId286" Type="http://schemas.openxmlformats.org/officeDocument/2006/relationships/customXml" Target="../ink/ink3110.xml"/><Relationship Id="rId451" Type="http://schemas.openxmlformats.org/officeDocument/2006/relationships/image" Target="../media/image3166.png"/><Relationship Id="rId493" Type="http://schemas.openxmlformats.org/officeDocument/2006/relationships/image" Target="../media/image3187.png"/><Relationship Id="rId507" Type="http://schemas.openxmlformats.org/officeDocument/2006/relationships/image" Target="../media/image3194.png"/><Relationship Id="rId549" Type="http://schemas.openxmlformats.org/officeDocument/2006/relationships/customXml" Target="../ink/ink3242.xml"/><Relationship Id="rId714" Type="http://schemas.openxmlformats.org/officeDocument/2006/relationships/image" Target="../media/image3297.png"/><Relationship Id="rId756" Type="http://schemas.openxmlformats.org/officeDocument/2006/relationships/image" Target="../media/image3317.png"/><Relationship Id="rId50" Type="http://schemas.openxmlformats.org/officeDocument/2006/relationships/customXml" Target="../ink/ink2992.xml"/><Relationship Id="rId104" Type="http://schemas.openxmlformats.org/officeDocument/2006/relationships/customXml" Target="../ink/ink3019.xml"/><Relationship Id="rId146" Type="http://schemas.openxmlformats.org/officeDocument/2006/relationships/customXml" Target="../ink/ink3040.xml"/><Relationship Id="rId188" Type="http://schemas.openxmlformats.org/officeDocument/2006/relationships/customXml" Target="../ink/ink3061.xml"/><Relationship Id="rId311" Type="http://schemas.openxmlformats.org/officeDocument/2006/relationships/image" Target="../media/image3097.png"/><Relationship Id="rId353" Type="http://schemas.openxmlformats.org/officeDocument/2006/relationships/image" Target="../media/image3118.png"/><Relationship Id="rId395" Type="http://schemas.openxmlformats.org/officeDocument/2006/relationships/image" Target="../media/image3139.png"/><Relationship Id="rId409" Type="http://schemas.openxmlformats.org/officeDocument/2006/relationships/image" Target="../media/image3146.png"/><Relationship Id="rId560" Type="http://schemas.openxmlformats.org/officeDocument/2006/relationships/image" Target="../media/image3220.png"/><Relationship Id="rId798" Type="http://schemas.openxmlformats.org/officeDocument/2006/relationships/image" Target="../media/image3338.png"/><Relationship Id="rId92" Type="http://schemas.openxmlformats.org/officeDocument/2006/relationships/customXml" Target="../ink/ink3013.xml"/><Relationship Id="rId213" Type="http://schemas.openxmlformats.org/officeDocument/2006/relationships/image" Target="../media/image3048.png"/><Relationship Id="rId420" Type="http://schemas.openxmlformats.org/officeDocument/2006/relationships/customXml" Target="../ink/ink3177.xml"/><Relationship Id="rId616" Type="http://schemas.openxmlformats.org/officeDocument/2006/relationships/image" Target="../media/image3248.png"/><Relationship Id="rId658" Type="http://schemas.openxmlformats.org/officeDocument/2006/relationships/image" Target="../media/image3269.png"/><Relationship Id="rId823" Type="http://schemas.openxmlformats.org/officeDocument/2006/relationships/customXml" Target="../ink/ink3379.xml"/><Relationship Id="rId255" Type="http://schemas.openxmlformats.org/officeDocument/2006/relationships/image" Target="../media/image3069.png"/><Relationship Id="rId297" Type="http://schemas.openxmlformats.org/officeDocument/2006/relationships/image" Target="../media/image3090.png"/><Relationship Id="rId462" Type="http://schemas.openxmlformats.org/officeDocument/2006/relationships/customXml" Target="../ink/ink3198.xml"/><Relationship Id="rId518" Type="http://schemas.openxmlformats.org/officeDocument/2006/relationships/customXml" Target="../ink/ink3226.xml"/><Relationship Id="rId725" Type="http://schemas.openxmlformats.org/officeDocument/2006/relationships/customXml" Target="../ink/ink3330.xml"/><Relationship Id="rId115" Type="http://schemas.openxmlformats.org/officeDocument/2006/relationships/image" Target="../media/image2999.png"/><Relationship Id="rId157" Type="http://schemas.openxmlformats.org/officeDocument/2006/relationships/image" Target="../media/image3020.png"/><Relationship Id="rId322" Type="http://schemas.openxmlformats.org/officeDocument/2006/relationships/customXml" Target="../ink/ink3128.xml"/><Relationship Id="rId364" Type="http://schemas.openxmlformats.org/officeDocument/2006/relationships/customXml" Target="../ink/ink3149.xml"/><Relationship Id="rId767" Type="http://schemas.openxmlformats.org/officeDocument/2006/relationships/customXml" Target="../ink/ink3351.xml"/><Relationship Id="rId61" Type="http://schemas.openxmlformats.org/officeDocument/2006/relationships/image" Target="../media/image2972.png"/><Relationship Id="rId199" Type="http://schemas.openxmlformats.org/officeDocument/2006/relationships/image" Target="../media/image3041.png"/><Relationship Id="rId571" Type="http://schemas.openxmlformats.org/officeDocument/2006/relationships/customXml" Target="../ink/ink3253.xml"/><Relationship Id="rId627" Type="http://schemas.openxmlformats.org/officeDocument/2006/relationships/customXml" Target="../ink/ink3281.xml"/><Relationship Id="rId669" Type="http://schemas.openxmlformats.org/officeDocument/2006/relationships/customXml" Target="../ink/ink3302.xml"/><Relationship Id="rId19" Type="http://schemas.openxmlformats.org/officeDocument/2006/relationships/image" Target="../media/image2951.png"/><Relationship Id="rId224" Type="http://schemas.openxmlformats.org/officeDocument/2006/relationships/customXml" Target="../ink/ink3079.xml"/><Relationship Id="rId266" Type="http://schemas.openxmlformats.org/officeDocument/2006/relationships/customXml" Target="../ink/ink3100.xml"/><Relationship Id="rId431" Type="http://schemas.openxmlformats.org/officeDocument/2006/relationships/image" Target="../media/image3156.png"/><Relationship Id="rId473" Type="http://schemas.openxmlformats.org/officeDocument/2006/relationships/image" Target="../media/image3177.png"/><Relationship Id="rId529" Type="http://schemas.openxmlformats.org/officeDocument/2006/relationships/image" Target="../media/image3205.png"/><Relationship Id="rId680" Type="http://schemas.openxmlformats.org/officeDocument/2006/relationships/image" Target="../media/image3280.png"/><Relationship Id="rId736" Type="http://schemas.openxmlformats.org/officeDocument/2006/relationships/image" Target="../media/image3308.png"/><Relationship Id="rId30" Type="http://schemas.openxmlformats.org/officeDocument/2006/relationships/customXml" Target="../ink/ink2982.xml"/><Relationship Id="rId126" Type="http://schemas.openxmlformats.org/officeDocument/2006/relationships/customXml" Target="../ink/ink3030.xml"/><Relationship Id="rId168" Type="http://schemas.openxmlformats.org/officeDocument/2006/relationships/customXml" Target="../ink/ink3051.xml"/><Relationship Id="rId333" Type="http://schemas.openxmlformats.org/officeDocument/2006/relationships/image" Target="../media/image3108.png"/><Relationship Id="rId540" Type="http://schemas.openxmlformats.org/officeDocument/2006/relationships/customXml" Target="../ink/ink3237.xml"/><Relationship Id="rId778" Type="http://schemas.openxmlformats.org/officeDocument/2006/relationships/image" Target="../media/image3328.png"/><Relationship Id="rId72" Type="http://schemas.openxmlformats.org/officeDocument/2006/relationships/customXml" Target="../ink/ink3003.xml"/><Relationship Id="rId375" Type="http://schemas.openxmlformats.org/officeDocument/2006/relationships/image" Target="../media/image3129.png"/><Relationship Id="rId582" Type="http://schemas.openxmlformats.org/officeDocument/2006/relationships/image" Target="../media/image3231.png"/><Relationship Id="rId638" Type="http://schemas.openxmlformats.org/officeDocument/2006/relationships/image" Target="../media/image3259.png"/><Relationship Id="rId803" Type="http://schemas.openxmlformats.org/officeDocument/2006/relationships/customXml" Target="../ink/ink3369.xml"/><Relationship Id="rId3" Type="http://schemas.openxmlformats.org/officeDocument/2006/relationships/image" Target="../media/image2943.png"/><Relationship Id="rId235" Type="http://schemas.openxmlformats.org/officeDocument/2006/relationships/image" Target="../media/image3059.png"/><Relationship Id="rId277" Type="http://schemas.openxmlformats.org/officeDocument/2006/relationships/image" Target="../media/image3080.png"/><Relationship Id="rId400" Type="http://schemas.openxmlformats.org/officeDocument/2006/relationships/customXml" Target="../ink/ink3167.xml"/><Relationship Id="rId442" Type="http://schemas.openxmlformats.org/officeDocument/2006/relationships/customXml" Target="../ink/ink3188.xml"/><Relationship Id="rId484" Type="http://schemas.openxmlformats.org/officeDocument/2006/relationships/customXml" Target="../ink/ink3209.xml"/><Relationship Id="rId705" Type="http://schemas.openxmlformats.org/officeDocument/2006/relationships/customXml" Target="../ink/ink3320.xml"/><Relationship Id="rId137" Type="http://schemas.openxmlformats.org/officeDocument/2006/relationships/image" Target="../media/image3010.png"/><Relationship Id="rId302" Type="http://schemas.openxmlformats.org/officeDocument/2006/relationships/customXml" Target="../ink/ink3118.xml"/><Relationship Id="rId344" Type="http://schemas.openxmlformats.org/officeDocument/2006/relationships/customXml" Target="../ink/ink3139.xml"/><Relationship Id="rId691" Type="http://schemas.openxmlformats.org/officeDocument/2006/relationships/customXml" Target="../ink/ink3313.xml"/><Relationship Id="rId747" Type="http://schemas.openxmlformats.org/officeDocument/2006/relationships/customXml" Target="../ink/ink3341.xml"/><Relationship Id="rId789" Type="http://schemas.openxmlformats.org/officeDocument/2006/relationships/customXml" Target="../ink/ink3362.xml"/><Relationship Id="rId41" Type="http://schemas.openxmlformats.org/officeDocument/2006/relationships/image" Target="../media/image2962.png"/><Relationship Id="rId83" Type="http://schemas.openxmlformats.org/officeDocument/2006/relationships/image" Target="../media/image2983.png"/><Relationship Id="rId179" Type="http://schemas.openxmlformats.org/officeDocument/2006/relationships/image" Target="../media/image3031.png"/><Relationship Id="rId386" Type="http://schemas.openxmlformats.org/officeDocument/2006/relationships/customXml" Target="../ink/ink3160.xml"/><Relationship Id="rId551" Type="http://schemas.openxmlformats.org/officeDocument/2006/relationships/customXml" Target="../ink/ink3243.xml"/><Relationship Id="rId593" Type="http://schemas.openxmlformats.org/officeDocument/2006/relationships/customXml" Target="../ink/ink3264.xml"/><Relationship Id="rId607" Type="http://schemas.openxmlformats.org/officeDocument/2006/relationships/customXml" Target="../ink/ink3271.xml"/><Relationship Id="rId649" Type="http://schemas.openxmlformats.org/officeDocument/2006/relationships/customXml" Target="../ink/ink3292.xml"/><Relationship Id="rId814" Type="http://schemas.openxmlformats.org/officeDocument/2006/relationships/image" Target="../media/image3346.png"/><Relationship Id="rId190" Type="http://schemas.openxmlformats.org/officeDocument/2006/relationships/customXml" Target="../ink/ink3062.xml"/><Relationship Id="rId204" Type="http://schemas.openxmlformats.org/officeDocument/2006/relationships/customXml" Target="../ink/ink3069.xml"/><Relationship Id="rId246" Type="http://schemas.openxmlformats.org/officeDocument/2006/relationships/customXml" Target="../ink/ink3090.xml"/><Relationship Id="rId288" Type="http://schemas.openxmlformats.org/officeDocument/2006/relationships/customXml" Target="../ink/ink3111.xml"/><Relationship Id="rId411" Type="http://schemas.openxmlformats.org/officeDocument/2006/relationships/image" Target="../media/image251.png"/><Relationship Id="rId453" Type="http://schemas.openxmlformats.org/officeDocument/2006/relationships/image" Target="../media/image3167.png"/><Relationship Id="rId509" Type="http://schemas.openxmlformats.org/officeDocument/2006/relationships/image" Target="../media/image3195.png"/><Relationship Id="rId660" Type="http://schemas.openxmlformats.org/officeDocument/2006/relationships/image" Target="../media/image3270.png"/><Relationship Id="rId106" Type="http://schemas.openxmlformats.org/officeDocument/2006/relationships/customXml" Target="../ink/ink3020.xml"/><Relationship Id="rId313" Type="http://schemas.openxmlformats.org/officeDocument/2006/relationships/image" Target="../media/image3098.png"/><Relationship Id="rId495" Type="http://schemas.openxmlformats.org/officeDocument/2006/relationships/image" Target="../media/image3188.png"/><Relationship Id="rId716" Type="http://schemas.openxmlformats.org/officeDocument/2006/relationships/image" Target="../media/image3298.png"/><Relationship Id="rId758" Type="http://schemas.openxmlformats.org/officeDocument/2006/relationships/image" Target="../media/image3318.png"/><Relationship Id="rId10" Type="http://schemas.openxmlformats.org/officeDocument/2006/relationships/customXml" Target="../ink/ink2972.xml"/><Relationship Id="rId52" Type="http://schemas.openxmlformats.org/officeDocument/2006/relationships/customXml" Target="../ink/ink2993.xml"/><Relationship Id="rId94" Type="http://schemas.openxmlformats.org/officeDocument/2006/relationships/customXml" Target="../ink/ink3014.xml"/><Relationship Id="rId148" Type="http://schemas.openxmlformats.org/officeDocument/2006/relationships/customXml" Target="../ink/ink3041.xml"/><Relationship Id="rId355" Type="http://schemas.openxmlformats.org/officeDocument/2006/relationships/image" Target="../media/image3119.png"/><Relationship Id="rId397" Type="http://schemas.openxmlformats.org/officeDocument/2006/relationships/image" Target="../media/image3140.png"/><Relationship Id="rId520" Type="http://schemas.openxmlformats.org/officeDocument/2006/relationships/customXml" Target="../ink/ink3227.xml"/><Relationship Id="rId562" Type="http://schemas.openxmlformats.org/officeDocument/2006/relationships/image" Target="../media/image3221.png"/><Relationship Id="rId618" Type="http://schemas.openxmlformats.org/officeDocument/2006/relationships/image" Target="../media/image3249.png"/><Relationship Id="rId215" Type="http://schemas.openxmlformats.org/officeDocument/2006/relationships/image" Target="../media/image3049.png"/><Relationship Id="rId257" Type="http://schemas.openxmlformats.org/officeDocument/2006/relationships/image" Target="../media/image3070.png"/><Relationship Id="rId422" Type="http://schemas.openxmlformats.org/officeDocument/2006/relationships/customXml" Target="../ink/ink3178.xml"/><Relationship Id="rId464" Type="http://schemas.openxmlformats.org/officeDocument/2006/relationships/customXml" Target="../ink/ink3199.xml"/><Relationship Id="rId299" Type="http://schemas.openxmlformats.org/officeDocument/2006/relationships/image" Target="../media/image3091.png"/><Relationship Id="rId727" Type="http://schemas.openxmlformats.org/officeDocument/2006/relationships/customXml" Target="../ink/ink3331.xml"/><Relationship Id="rId63" Type="http://schemas.openxmlformats.org/officeDocument/2006/relationships/image" Target="../media/image2973.png"/><Relationship Id="rId159" Type="http://schemas.openxmlformats.org/officeDocument/2006/relationships/image" Target="../media/image3021.png"/><Relationship Id="rId366" Type="http://schemas.openxmlformats.org/officeDocument/2006/relationships/customXml" Target="../ink/ink3150.xml"/><Relationship Id="rId573" Type="http://schemas.openxmlformats.org/officeDocument/2006/relationships/customXml" Target="../ink/ink3254.xml"/><Relationship Id="rId780" Type="http://schemas.openxmlformats.org/officeDocument/2006/relationships/image" Target="../media/image3329.png"/><Relationship Id="rId226" Type="http://schemas.openxmlformats.org/officeDocument/2006/relationships/customXml" Target="../ink/ink3080.xml"/><Relationship Id="rId433" Type="http://schemas.openxmlformats.org/officeDocument/2006/relationships/image" Target="../media/image3157.png"/><Relationship Id="rId640" Type="http://schemas.openxmlformats.org/officeDocument/2006/relationships/image" Target="../media/image3260.png"/><Relationship Id="rId738" Type="http://schemas.openxmlformats.org/officeDocument/2006/relationships/image" Target="../media/image3309.png"/><Relationship Id="rId74" Type="http://schemas.openxmlformats.org/officeDocument/2006/relationships/customXml" Target="../ink/ink3004.xml"/><Relationship Id="rId377" Type="http://schemas.openxmlformats.org/officeDocument/2006/relationships/image" Target="../media/image3130.png"/><Relationship Id="rId500" Type="http://schemas.openxmlformats.org/officeDocument/2006/relationships/customXml" Target="../ink/ink3217.xml"/><Relationship Id="rId584" Type="http://schemas.openxmlformats.org/officeDocument/2006/relationships/image" Target="../media/image3232.png"/><Relationship Id="rId805" Type="http://schemas.openxmlformats.org/officeDocument/2006/relationships/customXml" Target="../ink/ink3370.xml"/><Relationship Id="rId5" Type="http://schemas.openxmlformats.org/officeDocument/2006/relationships/image" Target="../media/image2944.png"/><Relationship Id="rId237" Type="http://schemas.openxmlformats.org/officeDocument/2006/relationships/image" Target="../media/image3060.png"/><Relationship Id="rId791" Type="http://schemas.openxmlformats.org/officeDocument/2006/relationships/customXml" Target="../ink/ink3363.xml"/><Relationship Id="rId444" Type="http://schemas.openxmlformats.org/officeDocument/2006/relationships/customXml" Target="../ink/ink3189.xml"/><Relationship Id="rId651" Type="http://schemas.openxmlformats.org/officeDocument/2006/relationships/customXml" Target="../ink/ink3293.xml"/><Relationship Id="rId749" Type="http://schemas.openxmlformats.org/officeDocument/2006/relationships/customXml" Target="../ink/ink3342.xml"/><Relationship Id="rId290" Type="http://schemas.openxmlformats.org/officeDocument/2006/relationships/customXml" Target="../ink/ink3112.xml"/><Relationship Id="rId304" Type="http://schemas.openxmlformats.org/officeDocument/2006/relationships/customXml" Target="../ink/ink3119.xml"/><Relationship Id="rId388" Type="http://schemas.openxmlformats.org/officeDocument/2006/relationships/customXml" Target="../ink/ink3161.xml"/><Relationship Id="rId511" Type="http://schemas.openxmlformats.org/officeDocument/2006/relationships/image" Target="../media/image3196.png"/><Relationship Id="rId609" Type="http://schemas.openxmlformats.org/officeDocument/2006/relationships/customXml" Target="../ink/ink3272.xml"/><Relationship Id="rId85" Type="http://schemas.openxmlformats.org/officeDocument/2006/relationships/image" Target="../media/image2984.png"/><Relationship Id="rId150" Type="http://schemas.openxmlformats.org/officeDocument/2006/relationships/customXml" Target="../ink/ink3042.xml"/><Relationship Id="rId595" Type="http://schemas.openxmlformats.org/officeDocument/2006/relationships/customXml" Target="../ink/ink3265.xml"/><Relationship Id="rId816" Type="http://schemas.openxmlformats.org/officeDocument/2006/relationships/image" Target="../media/image3347.png"/><Relationship Id="rId248" Type="http://schemas.openxmlformats.org/officeDocument/2006/relationships/customXml" Target="../ink/ink3091.xml"/><Relationship Id="rId455" Type="http://schemas.openxmlformats.org/officeDocument/2006/relationships/image" Target="../media/image3168.png"/><Relationship Id="rId662" Type="http://schemas.openxmlformats.org/officeDocument/2006/relationships/image" Target="../media/image3271.png"/><Relationship Id="rId12" Type="http://schemas.openxmlformats.org/officeDocument/2006/relationships/customXml" Target="../ink/ink2973.xml"/><Relationship Id="rId108" Type="http://schemas.openxmlformats.org/officeDocument/2006/relationships/customXml" Target="../ink/ink3021.xml"/><Relationship Id="rId315" Type="http://schemas.openxmlformats.org/officeDocument/2006/relationships/image" Target="../media/image3099.png"/><Relationship Id="rId522" Type="http://schemas.openxmlformats.org/officeDocument/2006/relationships/customXml" Target="../ink/ink3228.xml"/><Relationship Id="rId96" Type="http://schemas.openxmlformats.org/officeDocument/2006/relationships/customXml" Target="../ink/ink3015.xml"/><Relationship Id="rId161" Type="http://schemas.openxmlformats.org/officeDocument/2006/relationships/image" Target="../media/image3022.png"/><Relationship Id="rId399" Type="http://schemas.openxmlformats.org/officeDocument/2006/relationships/image" Target="../media/image3141.png"/><Relationship Id="rId259" Type="http://schemas.openxmlformats.org/officeDocument/2006/relationships/image" Target="../media/image3071.png"/><Relationship Id="rId466" Type="http://schemas.openxmlformats.org/officeDocument/2006/relationships/customXml" Target="../ink/ink3200.xml"/><Relationship Id="rId673" Type="http://schemas.openxmlformats.org/officeDocument/2006/relationships/customXml" Target="../ink/ink3304.xml"/><Relationship Id="rId23" Type="http://schemas.openxmlformats.org/officeDocument/2006/relationships/image" Target="../media/image2953.png"/><Relationship Id="rId119" Type="http://schemas.openxmlformats.org/officeDocument/2006/relationships/image" Target="../media/image3001.png"/><Relationship Id="rId326" Type="http://schemas.openxmlformats.org/officeDocument/2006/relationships/customXml" Target="../ink/ink3130.xml"/><Relationship Id="rId533" Type="http://schemas.openxmlformats.org/officeDocument/2006/relationships/image" Target="../media/image3207.png"/><Relationship Id="rId740" Type="http://schemas.openxmlformats.org/officeDocument/2006/relationships/image" Target="../media/image3310.png"/><Relationship Id="rId172" Type="http://schemas.openxmlformats.org/officeDocument/2006/relationships/customXml" Target="../ink/ink3053.xml"/><Relationship Id="rId477" Type="http://schemas.openxmlformats.org/officeDocument/2006/relationships/image" Target="../media/image3179.png"/><Relationship Id="rId600" Type="http://schemas.openxmlformats.org/officeDocument/2006/relationships/image" Target="../media/image3240.png"/><Relationship Id="rId684" Type="http://schemas.openxmlformats.org/officeDocument/2006/relationships/image" Target="../media/image3282.png"/><Relationship Id="rId337" Type="http://schemas.openxmlformats.org/officeDocument/2006/relationships/image" Target="../media/image3110.png"/><Relationship Id="rId34" Type="http://schemas.openxmlformats.org/officeDocument/2006/relationships/customXml" Target="../ink/ink2984.xml"/><Relationship Id="rId544" Type="http://schemas.openxmlformats.org/officeDocument/2006/relationships/customXml" Target="../ink/ink3239.xml"/><Relationship Id="rId751" Type="http://schemas.openxmlformats.org/officeDocument/2006/relationships/customXml" Target="../ink/ink3343.xml"/><Relationship Id="rId183" Type="http://schemas.openxmlformats.org/officeDocument/2006/relationships/image" Target="../media/image3033.png"/><Relationship Id="rId390" Type="http://schemas.openxmlformats.org/officeDocument/2006/relationships/customXml" Target="../ink/ink3162.xml"/><Relationship Id="rId404" Type="http://schemas.openxmlformats.org/officeDocument/2006/relationships/customXml" Target="../ink/ink3169.xml"/><Relationship Id="rId611" Type="http://schemas.openxmlformats.org/officeDocument/2006/relationships/customXml" Target="../ink/ink3273.xml"/><Relationship Id="rId250" Type="http://schemas.openxmlformats.org/officeDocument/2006/relationships/customXml" Target="../ink/ink3092.xml"/><Relationship Id="rId488" Type="http://schemas.openxmlformats.org/officeDocument/2006/relationships/customXml" Target="../ink/ink3211.xml"/><Relationship Id="rId695" Type="http://schemas.openxmlformats.org/officeDocument/2006/relationships/customXml" Target="../ink/ink3315.xml"/><Relationship Id="rId709" Type="http://schemas.openxmlformats.org/officeDocument/2006/relationships/customXml" Target="../ink/ink3322.xml"/><Relationship Id="rId45" Type="http://schemas.openxmlformats.org/officeDocument/2006/relationships/image" Target="../media/image2964.png"/><Relationship Id="rId110" Type="http://schemas.openxmlformats.org/officeDocument/2006/relationships/customXml" Target="../ink/ink3022.xml"/><Relationship Id="rId348" Type="http://schemas.openxmlformats.org/officeDocument/2006/relationships/customXml" Target="../ink/ink3141.xml"/><Relationship Id="rId555" Type="http://schemas.openxmlformats.org/officeDocument/2006/relationships/customXml" Target="../ink/ink3245.xml"/><Relationship Id="rId762" Type="http://schemas.openxmlformats.org/officeDocument/2006/relationships/image" Target="../media/image3320.png"/><Relationship Id="rId194" Type="http://schemas.openxmlformats.org/officeDocument/2006/relationships/customXml" Target="../ink/ink3064.xml"/><Relationship Id="rId208" Type="http://schemas.openxmlformats.org/officeDocument/2006/relationships/customXml" Target="../ink/ink3071.xml"/><Relationship Id="rId415" Type="http://schemas.openxmlformats.org/officeDocument/2006/relationships/image" Target="../media/image3148.png"/><Relationship Id="rId622" Type="http://schemas.openxmlformats.org/officeDocument/2006/relationships/image" Target="../media/image3251.png"/><Relationship Id="rId261" Type="http://schemas.openxmlformats.org/officeDocument/2006/relationships/image" Target="../media/image3072.png"/><Relationship Id="rId499" Type="http://schemas.openxmlformats.org/officeDocument/2006/relationships/image" Target="../media/image3190.png"/><Relationship Id="rId56" Type="http://schemas.openxmlformats.org/officeDocument/2006/relationships/customXml" Target="../ink/ink2995.xml"/><Relationship Id="rId359" Type="http://schemas.openxmlformats.org/officeDocument/2006/relationships/image" Target="../media/image3121.png"/><Relationship Id="rId566" Type="http://schemas.openxmlformats.org/officeDocument/2006/relationships/image" Target="../media/image3223.png"/><Relationship Id="rId773" Type="http://schemas.openxmlformats.org/officeDocument/2006/relationships/customXml" Target="../ink/ink3354.xml"/><Relationship Id="rId121" Type="http://schemas.openxmlformats.org/officeDocument/2006/relationships/image" Target="../media/image3002.png"/><Relationship Id="rId219" Type="http://schemas.openxmlformats.org/officeDocument/2006/relationships/image" Target="../media/image3051.png"/><Relationship Id="rId426" Type="http://schemas.openxmlformats.org/officeDocument/2006/relationships/customXml" Target="../ink/ink3180.xml"/><Relationship Id="rId633" Type="http://schemas.openxmlformats.org/officeDocument/2006/relationships/customXml" Target="../ink/ink3284.xml"/><Relationship Id="rId67" Type="http://schemas.openxmlformats.org/officeDocument/2006/relationships/image" Target="../media/image2975.png"/><Relationship Id="rId272" Type="http://schemas.openxmlformats.org/officeDocument/2006/relationships/customXml" Target="../ink/ink3103.xml"/><Relationship Id="rId577" Type="http://schemas.openxmlformats.org/officeDocument/2006/relationships/customXml" Target="../ink/ink3256.xml"/><Relationship Id="rId700" Type="http://schemas.openxmlformats.org/officeDocument/2006/relationships/image" Target="../media/image3290.png"/><Relationship Id="rId132" Type="http://schemas.openxmlformats.org/officeDocument/2006/relationships/customXml" Target="../ink/ink3033.xml"/><Relationship Id="rId784" Type="http://schemas.openxmlformats.org/officeDocument/2006/relationships/image" Target="../media/image3331.png"/><Relationship Id="rId437" Type="http://schemas.openxmlformats.org/officeDocument/2006/relationships/image" Target="../media/image3159.png"/><Relationship Id="rId644" Type="http://schemas.openxmlformats.org/officeDocument/2006/relationships/image" Target="../media/image3262.png"/><Relationship Id="rId283" Type="http://schemas.openxmlformats.org/officeDocument/2006/relationships/image" Target="../media/image3083.png"/><Relationship Id="rId490" Type="http://schemas.openxmlformats.org/officeDocument/2006/relationships/customXml" Target="../ink/ink3212.xml"/><Relationship Id="rId504" Type="http://schemas.openxmlformats.org/officeDocument/2006/relationships/customXml" Target="../ink/ink3219.xml"/><Relationship Id="rId711" Type="http://schemas.openxmlformats.org/officeDocument/2006/relationships/customXml" Target="../ink/ink3323.xml"/><Relationship Id="rId78" Type="http://schemas.openxmlformats.org/officeDocument/2006/relationships/customXml" Target="../ink/ink3006.xml"/><Relationship Id="rId143" Type="http://schemas.openxmlformats.org/officeDocument/2006/relationships/image" Target="../media/image3013.png"/><Relationship Id="rId350" Type="http://schemas.openxmlformats.org/officeDocument/2006/relationships/customXml" Target="../ink/ink3142.xml"/><Relationship Id="rId588" Type="http://schemas.openxmlformats.org/officeDocument/2006/relationships/image" Target="../media/image3234.png"/><Relationship Id="rId795" Type="http://schemas.openxmlformats.org/officeDocument/2006/relationships/customXml" Target="../ink/ink3365.xml"/><Relationship Id="rId809" Type="http://schemas.openxmlformats.org/officeDocument/2006/relationships/customXml" Target="../ink/ink3372.xml"/><Relationship Id="rId9" Type="http://schemas.openxmlformats.org/officeDocument/2006/relationships/image" Target="../media/image2946.png"/><Relationship Id="rId210" Type="http://schemas.openxmlformats.org/officeDocument/2006/relationships/customXml" Target="../ink/ink3072.xml"/><Relationship Id="rId448" Type="http://schemas.openxmlformats.org/officeDocument/2006/relationships/customXml" Target="../ink/ink3191.xml"/><Relationship Id="rId655" Type="http://schemas.openxmlformats.org/officeDocument/2006/relationships/customXml" Target="../ink/ink3295.xml"/><Relationship Id="rId294" Type="http://schemas.openxmlformats.org/officeDocument/2006/relationships/customXml" Target="../ink/ink3114.xml"/><Relationship Id="rId308" Type="http://schemas.openxmlformats.org/officeDocument/2006/relationships/customXml" Target="../ink/ink3121.xml"/><Relationship Id="rId515" Type="http://schemas.openxmlformats.org/officeDocument/2006/relationships/image" Target="../media/image3198.png"/><Relationship Id="rId722" Type="http://schemas.openxmlformats.org/officeDocument/2006/relationships/image" Target="../media/image3301.png"/><Relationship Id="rId89" Type="http://schemas.openxmlformats.org/officeDocument/2006/relationships/image" Target="../media/image2986.png"/><Relationship Id="rId154" Type="http://schemas.openxmlformats.org/officeDocument/2006/relationships/customXml" Target="../ink/ink3044.xml"/><Relationship Id="rId361" Type="http://schemas.openxmlformats.org/officeDocument/2006/relationships/image" Target="../media/image3122.png"/><Relationship Id="rId599" Type="http://schemas.openxmlformats.org/officeDocument/2006/relationships/customXml" Target="../ink/ink3267.xml"/><Relationship Id="rId459" Type="http://schemas.openxmlformats.org/officeDocument/2006/relationships/image" Target="../media/image3170.png"/><Relationship Id="rId666" Type="http://schemas.openxmlformats.org/officeDocument/2006/relationships/image" Target="../media/image3273.png"/><Relationship Id="rId16" Type="http://schemas.openxmlformats.org/officeDocument/2006/relationships/customXml" Target="../ink/ink2975.xml"/><Relationship Id="rId221" Type="http://schemas.openxmlformats.org/officeDocument/2006/relationships/image" Target="../media/image3052.png"/><Relationship Id="rId319" Type="http://schemas.openxmlformats.org/officeDocument/2006/relationships/image" Target="../media/image3101.png"/><Relationship Id="rId526" Type="http://schemas.openxmlformats.org/officeDocument/2006/relationships/customXml" Target="../ink/ink3230.xml"/><Relationship Id="rId733" Type="http://schemas.openxmlformats.org/officeDocument/2006/relationships/customXml" Target="../ink/ink3334.xml"/><Relationship Id="rId165" Type="http://schemas.openxmlformats.org/officeDocument/2006/relationships/image" Target="../media/image3024.png"/><Relationship Id="rId372" Type="http://schemas.openxmlformats.org/officeDocument/2006/relationships/customXml" Target="../ink/ink3153.xml"/><Relationship Id="rId677" Type="http://schemas.openxmlformats.org/officeDocument/2006/relationships/customXml" Target="../ink/ink3306.xml"/><Relationship Id="rId800" Type="http://schemas.openxmlformats.org/officeDocument/2006/relationships/image" Target="../media/image3339.png"/><Relationship Id="rId232" Type="http://schemas.openxmlformats.org/officeDocument/2006/relationships/customXml" Target="../ink/ink3083.xml"/><Relationship Id="rId27" Type="http://schemas.openxmlformats.org/officeDocument/2006/relationships/image" Target="../media/image2955.png"/><Relationship Id="rId537" Type="http://schemas.openxmlformats.org/officeDocument/2006/relationships/image" Target="../media/image3209.png"/><Relationship Id="rId744" Type="http://schemas.openxmlformats.org/officeDocument/2006/relationships/image" Target="../media/image3312.png"/><Relationship Id="rId80" Type="http://schemas.openxmlformats.org/officeDocument/2006/relationships/customXml" Target="../ink/ink3007.xml"/><Relationship Id="rId176" Type="http://schemas.openxmlformats.org/officeDocument/2006/relationships/customXml" Target="../ink/ink3055.xml"/><Relationship Id="rId383" Type="http://schemas.openxmlformats.org/officeDocument/2006/relationships/image" Target="../media/image3133.png"/><Relationship Id="rId590" Type="http://schemas.openxmlformats.org/officeDocument/2006/relationships/image" Target="../media/image3235.png"/><Relationship Id="rId604" Type="http://schemas.openxmlformats.org/officeDocument/2006/relationships/image" Target="../media/image3242.png"/><Relationship Id="rId811" Type="http://schemas.openxmlformats.org/officeDocument/2006/relationships/customXml" Target="../ink/ink3373.xml"/><Relationship Id="rId243" Type="http://schemas.openxmlformats.org/officeDocument/2006/relationships/image" Target="../media/image3063.png"/><Relationship Id="rId450" Type="http://schemas.openxmlformats.org/officeDocument/2006/relationships/customXml" Target="../ink/ink3192.xml"/><Relationship Id="rId688" Type="http://schemas.openxmlformats.org/officeDocument/2006/relationships/image" Target="../media/image3284.png"/><Relationship Id="rId38" Type="http://schemas.openxmlformats.org/officeDocument/2006/relationships/customXml" Target="../ink/ink2986.xml"/><Relationship Id="rId103" Type="http://schemas.openxmlformats.org/officeDocument/2006/relationships/image" Target="../media/image2993.png"/><Relationship Id="rId310" Type="http://schemas.openxmlformats.org/officeDocument/2006/relationships/customXml" Target="../ink/ink3122.xml"/><Relationship Id="rId548" Type="http://schemas.openxmlformats.org/officeDocument/2006/relationships/image" Target="../media/image3214.png"/><Relationship Id="rId755" Type="http://schemas.openxmlformats.org/officeDocument/2006/relationships/customXml" Target="../ink/ink3345.xml"/><Relationship Id="rId91" Type="http://schemas.openxmlformats.org/officeDocument/2006/relationships/image" Target="../media/image2987.png"/><Relationship Id="rId187" Type="http://schemas.openxmlformats.org/officeDocument/2006/relationships/image" Target="../media/image3035.png"/><Relationship Id="rId394" Type="http://schemas.openxmlformats.org/officeDocument/2006/relationships/customXml" Target="../ink/ink3164.xml"/><Relationship Id="rId408" Type="http://schemas.openxmlformats.org/officeDocument/2006/relationships/customXml" Target="../ink/ink3171.xml"/><Relationship Id="rId615" Type="http://schemas.openxmlformats.org/officeDocument/2006/relationships/customXml" Target="../ink/ink3275.xml"/><Relationship Id="rId822" Type="http://schemas.openxmlformats.org/officeDocument/2006/relationships/image" Target="../media/image2329.png"/><Relationship Id="rId254" Type="http://schemas.openxmlformats.org/officeDocument/2006/relationships/customXml" Target="../ink/ink3094.xml"/><Relationship Id="rId699" Type="http://schemas.openxmlformats.org/officeDocument/2006/relationships/customXml" Target="../ink/ink3317.xml"/><Relationship Id="rId49" Type="http://schemas.openxmlformats.org/officeDocument/2006/relationships/image" Target="../media/image2966.png"/><Relationship Id="rId114" Type="http://schemas.openxmlformats.org/officeDocument/2006/relationships/customXml" Target="../ink/ink3024.xml"/><Relationship Id="rId461" Type="http://schemas.openxmlformats.org/officeDocument/2006/relationships/image" Target="../media/image3171.png"/><Relationship Id="rId559" Type="http://schemas.openxmlformats.org/officeDocument/2006/relationships/customXml" Target="../ink/ink3247.xml"/><Relationship Id="rId766" Type="http://schemas.openxmlformats.org/officeDocument/2006/relationships/image" Target="../media/image3322.png"/><Relationship Id="rId198" Type="http://schemas.openxmlformats.org/officeDocument/2006/relationships/customXml" Target="../ink/ink3066.xml"/><Relationship Id="rId321" Type="http://schemas.openxmlformats.org/officeDocument/2006/relationships/image" Target="../media/image3102.png"/><Relationship Id="rId419" Type="http://schemas.openxmlformats.org/officeDocument/2006/relationships/image" Target="../media/image3150.png"/><Relationship Id="rId626" Type="http://schemas.openxmlformats.org/officeDocument/2006/relationships/image" Target="../media/image3253.png"/><Relationship Id="rId265" Type="http://schemas.openxmlformats.org/officeDocument/2006/relationships/image" Target="../media/image3074.png"/><Relationship Id="rId472" Type="http://schemas.openxmlformats.org/officeDocument/2006/relationships/customXml" Target="../ink/ink3203.xml"/><Relationship Id="rId125" Type="http://schemas.openxmlformats.org/officeDocument/2006/relationships/image" Target="../media/image3004.png"/><Relationship Id="rId332" Type="http://schemas.openxmlformats.org/officeDocument/2006/relationships/customXml" Target="../ink/ink3133.xml"/><Relationship Id="rId777" Type="http://schemas.openxmlformats.org/officeDocument/2006/relationships/customXml" Target="../ink/ink3356.xml"/><Relationship Id="rId637" Type="http://schemas.openxmlformats.org/officeDocument/2006/relationships/customXml" Target="../ink/ink3286.xml"/><Relationship Id="rId276" Type="http://schemas.openxmlformats.org/officeDocument/2006/relationships/customXml" Target="../ink/ink3105.xml"/><Relationship Id="rId483" Type="http://schemas.openxmlformats.org/officeDocument/2006/relationships/image" Target="../media/image3182.png"/><Relationship Id="rId690" Type="http://schemas.openxmlformats.org/officeDocument/2006/relationships/image" Target="../media/image3285.png"/><Relationship Id="rId704" Type="http://schemas.openxmlformats.org/officeDocument/2006/relationships/image" Target="../media/image3292.png"/><Relationship Id="rId40" Type="http://schemas.openxmlformats.org/officeDocument/2006/relationships/customXml" Target="../ink/ink2987.xml"/><Relationship Id="rId136" Type="http://schemas.openxmlformats.org/officeDocument/2006/relationships/customXml" Target="../ink/ink3035.xml"/><Relationship Id="rId343" Type="http://schemas.openxmlformats.org/officeDocument/2006/relationships/image" Target="../media/image3113.png"/><Relationship Id="rId550" Type="http://schemas.openxmlformats.org/officeDocument/2006/relationships/image" Target="../media/image3215.png"/><Relationship Id="rId788" Type="http://schemas.openxmlformats.org/officeDocument/2006/relationships/image" Target="../media/image3333.png"/><Relationship Id="rId203" Type="http://schemas.openxmlformats.org/officeDocument/2006/relationships/image" Target="../media/image3043.png"/><Relationship Id="rId648" Type="http://schemas.openxmlformats.org/officeDocument/2006/relationships/image" Target="../media/image3264.png"/><Relationship Id="rId287" Type="http://schemas.openxmlformats.org/officeDocument/2006/relationships/image" Target="../media/image3085.png"/><Relationship Id="rId410" Type="http://schemas.openxmlformats.org/officeDocument/2006/relationships/customXml" Target="../ink/ink3172.xml"/><Relationship Id="rId494" Type="http://schemas.openxmlformats.org/officeDocument/2006/relationships/customXml" Target="../ink/ink3214.xml"/><Relationship Id="rId508" Type="http://schemas.openxmlformats.org/officeDocument/2006/relationships/customXml" Target="../ink/ink3221.xml"/><Relationship Id="rId715" Type="http://schemas.openxmlformats.org/officeDocument/2006/relationships/customXml" Target="../ink/ink3325.xml"/><Relationship Id="rId147" Type="http://schemas.openxmlformats.org/officeDocument/2006/relationships/image" Target="../media/image3015.png"/><Relationship Id="rId354" Type="http://schemas.openxmlformats.org/officeDocument/2006/relationships/customXml" Target="../ink/ink3144.xml"/><Relationship Id="rId799" Type="http://schemas.openxmlformats.org/officeDocument/2006/relationships/customXml" Target="../ink/ink3367.xml"/><Relationship Id="rId51" Type="http://schemas.openxmlformats.org/officeDocument/2006/relationships/image" Target="../media/image2967.png"/><Relationship Id="rId561" Type="http://schemas.openxmlformats.org/officeDocument/2006/relationships/customXml" Target="../ink/ink3248.xml"/><Relationship Id="rId659" Type="http://schemas.openxmlformats.org/officeDocument/2006/relationships/customXml" Target="../ink/ink3297.xml"/><Relationship Id="rId214" Type="http://schemas.openxmlformats.org/officeDocument/2006/relationships/customXml" Target="../ink/ink3074.xml"/><Relationship Id="rId298" Type="http://schemas.openxmlformats.org/officeDocument/2006/relationships/customXml" Target="../ink/ink3116.xml"/><Relationship Id="rId421" Type="http://schemas.openxmlformats.org/officeDocument/2006/relationships/image" Target="../media/image3151.png"/><Relationship Id="rId519" Type="http://schemas.openxmlformats.org/officeDocument/2006/relationships/image" Target="../media/image3200.png"/><Relationship Id="rId158" Type="http://schemas.openxmlformats.org/officeDocument/2006/relationships/customXml" Target="../ink/ink3046.xml"/><Relationship Id="rId726" Type="http://schemas.openxmlformats.org/officeDocument/2006/relationships/image" Target="../media/image3303.png"/><Relationship Id="rId62" Type="http://schemas.openxmlformats.org/officeDocument/2006/relationships/customXml" Target="../ink/ink2998.xml"/><Relationship Id="rId365" Type="http://schemas.openxmlformats.org/officeDocument/2006/relationships/image" Target="../media/image3124.png"/><Relationship Id="rId572" Type="http://schemas.openxmlformats.org/officeDocument/2006/relationships/image" Target="../media/image3226.png"/><Relationship Id="rId225" Type="http://schemas.openxmlformats.org/officeDocument/2006/relationships/image" Target="../media/image3054.png"/><Relationship Id="rId432" Type="http://schemas.openxmlformats.org/officeDocument/2006/relationships/customXml" Target="../ink/ink3183.xml"/><Relationship Id="rId737" Type="http://schemas.openxmlformats.org/officeDocument/2006/relationships/customXml" Target="../ink/ink3336.xml"/><Relationship Id="rId73" Type="http://schemas.openxmlformats.org/officeDocument/2006/relationships/image" Target="../media/image2978.png"/><Relationship Id="rId169" Type="http://schemas.openxmlformats.org/officeDocument/2006/relationships/image" Target="../media/image3026.png"/><Relationship Id="rId376" Type="http://schemas.openxmlformats.org/officeDocument/2006/relationships/customXml" Target="../ink/ink3155.xml"/><Relationship Id="rId583" Type="http://schemas.openxmlformats.org/officeDocument/2006/relationships/customXml" Target="../ink/ink3259.xml"/><Relationship Id="rId790" Type="http://schemas.openxmlformats.org/officeDocument/2006/relationships/image" Target="../media/image3334.png"/><Relationship Id="rId804" Type="http://schemas.openxmlformats.org/officeDocument/2006/relationships/image" Target="../media/image3341.png"/><Relationship Id="rId4" Type="http://schemas.openxmlformats.org/officeDocument/2006/relationships/customXml" Target="../ink/ink2969.xml"/><Relationship Id="rId236" Type="http://schemas.openxmlformats.org/officeDocument/2006/relationships/customXml" Target="../ink/ink3085.xml"/><Relationship Id="rId443" Type="http://schemas.openxmlformats.org/officeDocument/2006/relationships/image" Target="../media/image3162.png"/><Relationship Id="rId650" Type="http://schemas.openxmlformats.org/officeDocument/2006/relationships/image" Target="../media/image3265.png"/><Relationship Id="rId303" Type="http://schemas.openxmlformats.org/officeDocument/2006/relationships/image" Target="../media/image3093.png"/><Relationship Id="rId748" Type="http://schemas.openxmlformats.org/officeDocument/2006/relationships/image" Target="../media/image3314.png"/><Relationship Id="rId84" Type="http://schemas.openxmlformats.org/officeDocument/2006/relationships/customXml" Target="../ink/ink3009.xml"/><Relationship Id="rId387" Type="http://schemas.openxmlformats.org/officeDocument/2006/relationships/image" Target="../media/image3135.png"/><Relationship Id="rId510" Type="http://schemas.openxmlformats.org/officeDocument/2006/relationships/customXml" Target="../ink/ink3222.xml"/><Relationship Id="rId594" Type="http://schemas.openxmlformats.org/officeDocument/2006/relationships/image" Target="../media/image3237.png"/><Relationship Id="rId608" Type="http://schemas.openxmlformats.org/officeDocument/2006/relationships/image" Target="../media/image3244.png"/><Relationship Id="rId815" Type="http://schemas.openxmlformats.org/officeDocument/2006/relationships/customXml" Target="../ink/ink3375.xml"/><Relationship Id="rId247" Type="http://schemas.openxmlformats.org/officeDocument/2006/relationships/image" Target="../media/image3065.png"/><Relationship Id="rId107" Type="http://schemas.openxmlformats.org/officeDocument/2006/relationships/image" Target="../media/image2995.png"/><Relationship Id="rId454" Type="http://schemas.openxmlformats.org/officeDocument/2006/relationships/customXml" Target="../ink/ink3194.xml"/><Relationship Id="rId661" Type="http://schemas.openxmlformats.org/officeDocument/2006/relationships/customXml" Target="../ink/ink3298.xml"/><Relationship Id="rId759" Type="http://schemas.openxmlformats.org/officeDocument/2006/relationships/customXml" Target="../ink/ink3347.xml"/><Relationship Id="rId11" Type="http://schemas.openxmlformats.org/officeDocument/2006/relationships/image" Target="../media/image2947.png"/><Relationship Id="rId314" Type="http://schemas.openxmlformats.org/officeDocument/2006/relationships/customXml" Target="../ink/ink3124.xml"/><Relationship Id="rId398" Type="http://schemas.openxmlformats.org/officeDocument/2006/relationships/customXml" Target="../ink/ink3166.xml"/><Relationship Id="rId521" Type="http://schemas.openxmlformats.org/officeDocument/2006/relationships/image" Target="../media/image3201.png"/><Relationship Id="rId619" Type="http://schemas.openxmlformats.org/officeDocument/2006/relationships/customXml" Target="../ink/ink3277.xml"/><Relationship Id="rId95" Type="http://schemas.openxmlformats.org/officeDocument/2006/relationships/image" Target="../media/image2989.png"/><Relationship Id="rId160" Type="http://schemas.openxmlformats.org/officeDocument/2006/relationships/customXml" Target="../ink/ink3047.xml"/><Relationship Id="rId258" Type="http://schemas.openxmlformats.org/officeDocument/2006/relationships/customXml" Target="../ink/ink3096.xml"/><Relationship Id="rId465" Type="http://schemas.openxmlformats.org/officeDocument/2006/relationships/image" Target="../media/image3173.png"/><Relationship Id="rId672" Type="http://schemas.openxmlformats.org/officeDocument/2006/relationships/image" Target="../media/image3276.png"/><Relationship Id="rId22" Type="http://schemas.openxmlformats.org/officeDocument/2006/relationships/customXml" Target="../ink/ink2978.xml"/><Relationship Id="rId118" Type="http://schemas.openxmlformats.org/officeDocument/2006/relationships/customXml" Target="../ink/ink3026.xml"/><Relationship Id="rId325" Type="http://schemas.openxmlformats.org/officeDocument/2006/relationships/image" Target="../media/image3104.png"/><Relationship Id="rId532" Type="http://schemas.openxmlformats.org/officeDocument/2006/relationships/customXml" Target="../ink/ink3233.xml"/><Relationship Id="rId171" Type="http://schemas.openxmlformats.org/officeDocument/2006/relationships/image" Target="../media/image3027.png"/><Relationship Id="rId269" Type="http://schemas.openxmlformats.org/officeDocument/2006/relationships/image" Target="../media/image3076.png"/><Relationship Id="rId476" Type="http://schemas.openxmlformats.org/officeDocument/2006/relationships/customXml" Target="../ink/ink3205.xml"/><Relationship Id="rId683" Type="http://schemas.openxmlformats.org/officeDocument/2006/relationships/customXml" Target="../ink/ink3309.xml"/><Relationship Id="rId33" Type="http://schemas.openxmlformats.org/officeDocument/2006/relationships/image" Target="../media/image2958.png"/><Relationship Id="rId129" Type="http://schemas.openxmlformats.org/officeDocument/2006/relationships/image" Target="../media/image3006.png"/><Relationship Id="rId336" Type="http://schemas.openxmlformats.org/officeDocument/2006/relationships/customXml" Target="../ink/ink3135.xml"/><Relationship Id="rId543" Type="http://schemas.openxmlformats.org/officeDocument/2006/relationships/image" Target="../media/image3212.png"/><Relationship Id="rId182" Type="http://schemas.openxmlformats.org/officeDocument/2006/relationships/customXml" Target="../ink/ink3058.xml"/><Relationship Id="rId403" Type="http://schemas.openxmlformats.org/officeDocument/2006/relationships/image" Target="../media/image3143.png"/><Relationship Id="rId750" Type="http://schemas.openxmlformats.org/officeDocument/2006/relationships/image" Target="../media/image3315.png"/><Relationship Id="rId487" Type="http://schemas.openxmlformats.org/officeDocument/2006/relationships/image" Target="../media/image3184.png"/><Relationship Id="rId610" Type="http://schemas.openxmlformats.org/officeDocument/2006/relationships/image" Target="../media/image3245.png"/><Relationship Id="rId694" Type="http://schemas.openxmlformats.org/officeDocument/2006/relationships/image" Target="../media/image3287.png"/><Relationship Id="rId708" Type="http://schemas.openxmlformats.org/officeDocument/2006/relationships/image" Target="../media/image3294.png"/><Relationship Id="rId347" Type="http://schemas.openxmlformats.org/officeDocument/2006/relationships/image" Target="../media/image3115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08.png"/><Relationship Id="rId299" Type="http://schemas.openxmlformats.org/officeDocument/2006/relationships/image" Target="../media/image3499.png"/><Relationship Id="rId21" Type="http://schemas.openxmlformats.org/officeDocument/2006/relationships/image" Target="../media/image3360.png"/><Relationship Id="rId63" Type="http://schemas.openxmlformats.org/officeDocument/2006/relationships/image" Target="../media/image3381.png"/><Relationship Id="rId159" Type="http://schemas.openxmlformats.org/officeDocument/2006/relationships/image" Target="../media/image3429.png"/><Relationship Id="rId324" Type="http://schemas.openxmlformats.org/officeDocument/2006/relationships/customXml" Target="../ink/ink3541.xml"/><Relationship Id="rId366" Type="http://schemas.openxmlformats.org/officeDocument/2006/relationships/customXml" Target="../ink/ink3562.xml"/><Relationship Id="rId170" Type="http://schemas.openxmlformats.org/officeDocument/2006/relationships/customXml" Target="../ink/ink3464.xml"/><Relationship Id="rId226" Type="http://schemas.openxmlformats.org/officeDocument/2006/relationships/customXml" Target="../ink/ink3492.xml"/><Relationship Id="rId433" Type="http://schemas.openxmlformats.org/officeDocument/2006/relationships/image" Target="../media/image3565.png"/><Relationship Id="rId268" Type="http://schemas.openxmlformats.org/officeDocument/2006/relationships/customXml" Target="../ink/ink3513.xml"/><Relationship Id="rId32" Type="http://schemas.openxmlformats.org/officeDocument/2006/relationships/customXml" Target="../ink/ink3395.xml"/><Relationship Id="rId74" Type="http://schemas.openxmlformats.org/officeDocument/2006/relationships/customXml" Target="../ink/ink3416.xml"/><Relationship Id="rId128" Type="http://schemas.openxmlformats.org/officeDocument/2006/relationships/customXml" Target="../ink/ink3443.xml"/><Relationship Id="rId335" Type="http://schemas.openxmlformats.org/officeDocument/2006/relationships/image" Target="../media/image3517.png"/><Relationship Id="rId377" Type="http://schemas.openxmlformats.org/officeDocument/2006/relationships/image" Target="../media/image3537.png"/><Relationship Id="rId5" Type="http://schemas.openxmlformats.org/officeDocument/2006/relationships/image" Target="../media/image3352.png"/><Relationship Id="rId181" Type="http://schemas.openxmlformats.org/officeDocument/2006/relationships/image" Target="../media/image3440.png"/><Relationship Id="rId237" Type="http://schemas.openxmlformats.org/officeDocument/2006/relationships/image" Target="../media/image3468.png"/><Relationship Id="rId402" Type="http://schemas.openxmlformats.org/officeDocument/2006/relationships/customXml" Target="../ink/ink3580.xml"/><Relationship Id="rId279" Type="http://schemas.openxmlformats.org/officeDocument/2006/relationships/image" Target="../media/image3489.png"/><Relationship Id="rId444" Type="http://schemas.openxmlformats.org/officeDocument/2006/relationships/customXml" Target="../ink/ink3601.xml"/><Relationship Id="rId43" Type="http://schemas.openxmlformats.org/officeDocument/2006/relationships/image" Target="../media/image3371.png"/><Relationship Id="rId139" Type="http://schemas.openxmlformats.org/officeDocument/2006/relationships/image" Target="../media/image3419.png"/><Relationship Id="rId290" Type="http://schemas.openxmlformats.org/officeDocument/2006/relationships/customXml" Target="../ink/ink3524.xml"/><Relationship Id="rId304" Type="http://schemas.openxmlformats.org/officeDocument/2006/relationships/customXml" Target="../ink/ink3531.xml"/><Relationship Id="rId346" Type="http://schemas.openxmlformats.org/officeDocument/2006/relationships/customXml" Target="../ink/ink3552.xml"/><Relationship Id="rId388" Type="http://schemas.openxmlformats.org/officeDocument/2006/relationships/customXml" Target="../ink/ink3573.xml"/><Relationship Id="rId85" Type="http://schemas.openxmlformats.org/officeDocument/2006/relationships/image" Target="../media/image3392.png"/><Relationship Id="rId150" Type="http://schemas.openxmlformats.org/officeDocument/2006/relationships/customXml" Target="../ink/ink3454.xml"/><Relationship Id="rId192" Type="http://schemas.openxmlformats.org/officeDocument/2006/relationships/customXml" Target="../ink/ink3475.xml"/><Relationship Id="rId206" Type="http://schemas.openxmlformats.org/officeDocument/2006/relationships/customXml" Target="../ink/ink3482.xml"/><Relationship Id="rId413" Type="http://schemas.openxmlformats.org/officeDocument/2006/relationships/image" Target="../media/image3555.png"/><Relationship Id="rId248" Type="http://schemas.openxmlformats.org/officeDocument/2006/relationships/customXml" Target="../ink/ink3503.xml"/><Relationship Id="rId455" Type="http://schemas.openxmlformats.org/officeDocument/2006/relationships/image" Target="../media/image3576.png"/><Relationship Id="rId12" Type="http://schemas.openxmlformats.org/officeDocument/2006/relationships/customXml" Target="../ink/ink3385.xml"/><Relationship Id="rId108" Type="http://schemas.openxmlformats.org/officeDocument/2006/relationships/customXml" Target="../ink/ink3433.xml"/><Relationship Id="rId315" Type="http://schemas.openxmlformats.org/officeDocument/2006/relationships/image" Target="../media/image3507.png"/><Relationship Id="rId357" Type="http://schemas.openxmlformats.org/officeDocument/2006/relationships/image" Target="../media/image3527.png"/><Relationship Id="rId54" Type="http://schemas.openxmlformats.org/officeDocument/2006/relationships/customXml" Target="../ink/ink3406.xml"/><Relationship Id="rId96" Type="http://schemas.openxmlformats.org/officeDocument/2006/relationships/customXml" Target="../ink/ink3427.xml"/><Relationship Id="rId161" Type="http://schemas.openxmlformats.org/officeDocument/2006/relationships/image" Target="../media/image3430.png"/><Relationship Id="rId217" Type="http://schemas.openxmlformats.org/officeDocument/2006/relationships/image" Target="../media/image3458.png"/><Relationship Id="rId399" Type="http://schemas.openxmlformats.org/officeDocument/2006/relationships/image" Target="../media/image3548.png"/><Relationship Id="rId259" Type="http://schemas.openxmlformats.org/officeDocument/2006/relationships/image" Target="../media/image3479.png"/><Relationship Id="rId424" Type="http://schemas.openxmlformats.org/officeDocument/2006/relationships/customXml" Target="../ink/ink3591.xml"/><Relationship Id="rId466" Type="http://schemas.openxmlformats.org/officeDocument/2006/relationships/customXml" Target="../ink/ink3612.xml"/><Relationship Id="rId23" Type="http://schemas.openxmlformats.org/officeDocument/2006/relationships/image" Target="../media/image3361.png"/><Relationship Id="rId119" Type="http://schemas.openxmlformats.org/officeDocument/2006/relationships/image" Target="../media/image3409.png"/><Relationship Id="rId270" Type="http://schemas.openxmlformats.org/officeDocument/2006/relationships/customXml" Target="../ink/ink3514.xml"/><Relationship Id="rId326" Type="http://schemas.openxmlformats.org/officeDocument/2006/relationships/customXml" Target="../ink/ink3542.xml"/><Relationship Id="rId65" Type="http://schemas.openxmlformats.org/officeDocument/2006/relationships/image" Target="../media/image3382.png"/><Relationship Id="rId130" Type="http://schemas.openxmlformats.org/officeDocument/2006/relationships/customXml" Target="../ink/ink3444.xml"/><Relationship Id="rId368" Type="http://schemas.openxmlformats.org/officeDocument/2006/relationships/customXml" Target="../ink/ink3563.xml"/><Relationship Id="rId172" Type="http://schemas.openxmlformats.org/officeDocument/2006/relationships/customXml" Target="../ink/ink3465.xml"/><Relationship Id="rId228" Type="http://schemas.openxmlformats.org/officeDocument/2006/relationships/customXml" Target="../ink/ink3493.xml"/><Relationship Id="rId435" Type="http://schemas.openxmlformats.org/officeDocument/2006/relationships/image" Target="../media/image3566.png"/><Relationship Id="rId281" Type="http://schemas.openxmlformats.org/officeDocument/2006/relationships/image" Target="../media/image3490.png"/><Relationship Id="rId337" Type="http://schemas.openxmlformats.org/officeDocument/2006/relationships/image" Target="../media/image3518.png"/><Relationship Id="rId34" Type="http://schemas.openxmlformats.org/officeDocument/2006/relationships/customXml" Target="../ink/ink3396.xml"/><Relationship Id="rId76" Type="http://schemas.openxmlformats.org/officeDocument/2006/relationships/customXml" Target="../ink/ink3417.xml"/><Relationship Id="rId141" Type="http://schemas.openxmlformats.org/officeDocument/2006/relationships/image" Target="../media/image3420.png"/><Relationship Id="rId379" Type="http://schemas.openxmlformats.org/officeDocument/2006/relationships/image" Target="../media/image3538.png"/><Relationship Id="rId7" Type="http://schemas.openxmlformats.org/officeDocument/2006/relationships/image" Target="../media/image3353.png"/><Relationship Id="rId183" Type="http://schemas.openxmlformats.org/officeDocument/2006/relationships/image" Target="../media/image3441.png"/><Relationship Id="rId239" Type="http://schemas.openxmlformats.org/officeDocument/2006/relationships/image" Target="../media/image3469.png"/><Relationship Id="rId390" Type="http://schemas.openxmlformats.org/officeDocument/2006/relationships/customXml" Target="../ink/ink3574.xml"/><Relationship Id="rId404" Type="http://schemas.openxmlformats.org/officeDocument/2006/relationships/customXml" Target="../ink/ink3581.xml"/><Relationship Id="rId446" Type="http://schemas.openxmlformats.org/officeDocument/2006/relationships/customXml" Target="../ink/ink3602.xml"/><Relationship Id="rId250" Type="http://schemas.openxmlformats.org/officeDocument/2006/relationships/customXml" Target="../ink/ink3504.xml"/><Relationship Id="rId292" Type="http://schemas.openxmlformats.org/officeDocument/2006/relationships/customXml" Target="../ink/ink3525.xml"/><Relationship Id="rId306" Type="http://schemas.openxmlformats.org/officeDocument/2006/relationships/customXml" Target="../ink/ink3532.xml"/><Relationship Id="rId45" Type="http://schemas.openxmlformats.org/officeDocument/2006/relationships/image" Target="../media/image3372.png"/><Relationship Id="rId87" Type="http://schemas.openxmlformats.org/officeDocument/2006/relationships/image" Target="../media/image3393.png"/><Relationship Id="rId110" Type="http://schemas.openxmlformats.org/officeDocument/2006/relationships/customXml" Target="../ink/ink3434.xml"/><Relationship Id="rId348" Type="http://schemas.openxmlformats.org/officeDocument/2006/relationships/customXml" Target="../ink/ink3553.xml"/><Relationship Id="rId152" Type="http://schemas.openxmlformats.org/officeDocument/2006/relationships/customXml" Target="../ink/ink3455.xml"/><Relationship Id="rId194" Type="http://schemas.openxmlformats.org/officeDocument/2006/relationships/customXml" Target="../ink/ink3476.xml"/><Relationship Id="rId208" Type="http://schemas.openxmlformats.org/officeDocument/2006/relationships/customXml" Target="../ink/ink3483.xml"/><Relationship Id="rId415" Type="http://schemas.openxmlformats.org/officeDocument/2006/relationships/image" Target="../media/image3556.png"/><Relationship Id="rId457" Type="http://schemas.openxmlformats.org/officeDocument/2006/relationships/image" Target="../media/image3577.png"/><Relationship Id="rId261" Type="http://schemas.openxmlformats.org/officeDocument/2006/relationships/image" Target="../media/image3480.png"/><Relationship Id="rId14" Type="http://schemas.openxmlformats.org/officeDocument/2006/relationships/customXml" Target="../ink/ink3386.xml"/><Relationship Id="rId56" Type="http://schemas.openxmlformats.org/officeDocument/2006/relationships/customXml" Target="../ink/ink3407.xml"/><Relationship Id="rId317" Type="http://schemas.openxmlformats.org/officeDocument/2006/relationships/image" Target="../media/image3508.png"/><Relationship Id="rId359" Type="http://schemas.openxmlformats.org/officeDocument/2006/relationships/image" Target="../media/image3528.png"/><Relationship Id="rId98" Type="http://schemas.openxmlformats.org/officeDocument/2006/relationships/customXml" Target="../ink/ink3428.xml"/><Relationship Id="rId121" Type="http://schemas.openxmlformats.org/officeDocument/2006/relationships/image" Target="../media/image3410.png"/><Relationship Id="rId163" Type="http://schemas.openxmlformats.org/officeDocument/2006/relationships/image" Target="../media/image3431.png"/><Relationship Id="rId219" Type="http://schemas.openxmlformats.org/officeDocument/2006/relationships/image" Target="../media/image3459.png"/><Relationship Id="rId370" Type="http://schemas.openxmlformats.org/officeDocument/2006/relationships/customXml" Target="../ink/ink3564.xml"/><Relationship Id="rId426" Type="http://schemas.openxmlformats.org/officeDocument/2006/relationships/customXml" Target="../ink/ink3592.xml"/><Relationship Id="rId230" Type="http://schemas.openxmlformats.org/officeDocument/2006/relationships/customXml" Target="../ink/ink3494.xml"/><Relationship Id="rId468" Type="http://schemas.openxmlformats.org/officeDocument/2006/relationships/customXml" Target="../ink/ink3613.xml"/><Relationship Id="rId25" Type="http://schemas.openxmlformats.org/officeDocument/2006/relationships/image" Target="../media/image3362.png"/><Relationship Id="rId67" Type="http://schemas.openxmlformats.org/officeDocument/2006/relationships/image" Target="../media/image3383.png"/><Relationship Id="rId272" Type="http://schemas.openxmlformats.org/officeDocument/2006/relationships/customXml" Target="../ink/ink3515.xml"/><Relationship Id="rId328" Type="http://schemas.openxmlformats.org/officeDocument/2006/relationships/customXml" Target="../ink/ink3543.xml"/><Relationship Id="rId132" Type="http://schemas.openxmlformats.org/officeDocument/2006/relationships/customXml" Target="../ink/ink3445.xml"/><Relationship Id="rId174" Type="http://schemas.openxmlformats.org/officeDocument/2006/relationships/customXml" Target="../ink/ink3466.xml"/><Relationship Id="rId381" Type="http://schemas.openxmlformats.org/officeDocument/2006/relationships/image" Target="../media/image3539.png"/><Relationship Id="rId241" Type="http://schemas.openxmlformats.org/officeDocument/2006/relationships/image" Target="../media/image3470.png"/><Relationship Id="rId437" Type="http://schemas.openxmlformats.org/officeDocument/2006/relationships/image" Target="../media/image3567.png"/><Relationship Id="rId36" Type="http://schemas.openxmlformats.org/officeDocument/2006/relationships/customXml" Target="../ink/ink3397.xml"/><Relationship Id="rId283" Type="http://schemas.openxmlformats.org/officeDocument/2006/relationships/image" Target="../media/image3491.png"/><Relationship Id="rId339" Type="http://schemas.openxmlformats.org/officeDocument/2006/relationships/image" Target="../media/image3519.png"/><Relationship Id="rId78" Type="http://schemas.openxmlformats.org/officeDocument/2006/relationships/customXml" Target="../ink/ink3418.xml"/><Relationship Id="rId101" Type="http://schemas.openxmlformats.org/officeDocument/2006/relationships/image" Target="../media/image3400.png"/><Relationship Id="rId143" Type="http://schemas.openxmlformats.org/officeDocument/2006/relationships/image" Target="../media/image3421.png"/><Relationship Id="rId185" Type="http://schemas.openxmlformats.org/officeDocument/2006/relationships/image" Target="../media/image3442.png"/><Relationship Id="rId350" Type="http://schemas.openxmlformats.org/officeDocument/2006/relationships/customXml" Target="../ink/ink3554.xml"/><Relationship Id="rId406" Type="http://schemas.openxmlformats.org/officeDocument/2006/relationships/customXml" Target="../ink/ink3582.xml"/><Relationship Id="rId9" Type="http://schemas.openxmlformats.org/officeDocument/2006/relationships/image" Target="../media/image3354.png"/><Relationship Id="rId210" Type="http://schemas.openxmlformats.org/officeDocument/2006/relationships/customXml" Target="../ink/ink3484.xml"/><Relationship Id="rId392" Type="http://schemas.openxmlformats.org/officeDocument/2006/relationships/customXml" Target="../ink/ink3575.xml"/><Relationship Id="rId448" Type="http://schemas.openxmlformats.org/officeDocument/2006/relationships/customXml" Target="../ink/ink3603.xml"/><Relationship Id="rId252" Type="http://schemas.openxmlformats.org/officeDocument/2006/relationships/customXml" Target="../ink/ink3505.xml"/><Relationship Id="rId294" Type="http://schemas.openxmlformats.org/officeDocument/2006/relationships/customXml" Target="../ink/ink3526.xml"/><Relationship Id="rId308" Type="http://schemas.openxmlformats.org/officeDocument/2006/relationships/customXml" Target="../ink/ink3533.xml"/><Relationship Id="rId47" Type="http://schemas.openxmlformats.org/officeDocument/2006/relationships/image" Target="../media/image3373.png"/><Relationship Id="rId89" Type="http://schemas.openxmlformats.org/officeDocument/2006/relationships/image" Target="../media/image3394.png"/><Relationship Id="rId112" Type="http://schemas.openxmlformats.org/officeDocument/2006/relationships/customXml" Target="../ink/ink3435.xml"/><Relationship Id="rId154" Type="http://schemas.openxmlformats.org/officeDocument/2006/relationships/customXml" Target="../ink/ink3456.xml"/><Relationship Id="rId361" Type="http://schemas.openxmlformats.org/officeDocument/2006/relationships/image" Target="../media/image3529.png"/><Relationship Id="rId196" Type="http://schemas.openxmlformats.org/officeDocument/2006/relationships/customXml" Target="../ink/ink3477.xml"/><Relationship Id="rId417" Type="http://schemas.openxmlformats.org/officeDocument/2006/relationships/image" Target="../media/image3557.png"/><Relationship Id="rId459" Type="http://schemas.openxmlformats.org/officeDocument/2006/relationships/image" Target="../media/image3578.png"/><Relationship Id="rId16" Type="http://schemas.openxmlformats.org/officeDocument/2006/relationships/customXml" Target="../ink/ink3387.xml"/><Relationship Id="rId221" Type="http://schemas.openxmlformats.org/officeDocument/2006/relationships/image" Target="../media/image3460.png"/><Relationship Id="rId263" Type="http://schemas.openxmlformats.org/officeDocument/2006/relationships/image" Target="../media/image3481.png"/><Relationship Id="rId319" Type="http://schemas.openxmlformats.org/officeDocument/2006/relationships/image" Target="../media/image3509.png"/><Relationship Id="rId58" Type="http://schemas.openxmlformats.org/officeDocument/2006/relationships/customXml" Target="../ink/ink3408.xml"/><Relationship Id="rId123" Type="http://schemas.openxmlformats.org/officeDocument/2006/relationships/image" Target="../media/image3411.png"/><Relationship Id="rId330" Type="http://schemas.openxmlformats.org/officeDocument/2006/relationships/customXml" Target="../ink/ink3544.xml"/><Relationship Id="rId165" Type="http://schemas.openxmlformats.org/officeDocument/2006/relationships/image" Target="../media/image3432.png"/><Relationship Id="rId372" Type="http://schemas.openxmlformats.org/officeDocument/2006/relationships/customXml" Target="../ink/ink3565.xml"/><Relationship Id="rId428" Type="http://schemas.openxmlformats.org/officeDocument/2006/relationships/customXml" Target="../ink/ink3593.xml"/><Relationship Id="rId232" Type="http://schemas.openxmlformats.org/officeDocument/2006/relationships/customXml" Target="../ink/ink3495.xml"/><Relationship Id="rId274" Type="http://schemas.openxmlformats.org/officeDocument/2006/relationships/customXml" Target="../ink/ink3516.xml"/><Relationship Id="rId27" Type="http://schemas.openxmlformats.org/officeDocument/2006/relationships/image" Target="../media/image3363.png"/><Relationship Id="rId69" Type="http://schemas.openxmlformats.org/officeDocument/2006/relationships/image" Target="../media/image3384.png"/><Relationship Id="rId134" Type="http://schemas.openxmlformats.org/officeDocument/2006/relationships/customXml" Target="../ink/ink3446.xml"/><Relationship Id="rId80" Type="http://schemas.openxmlformats.org/officeDocument/2006/relationships/customXml" Target="../ink/ink3419.xml"/><Relationship Id="rId176" Type="http://schemas.openxmlformats.org/officeDocument/2006/relationships/customXml" Target="../ink/ink3467.xml"/><Relationship Id="rId341" Type="http://schemas.openxmlformats.org/officeDocument/2006/relationships/image" Target="../media/image3520.png"/><Relationship Id="rId383" Type="http://schemas.openxmlformats.org/officeDocument/2006/relationships/image" Target="../media/image3540.png"/><Relationship Id="rId439" Type="http://schemas.openxmlformats.org/officeDocument/2006/relationships/image" Target="../media/image3568.png"/><Relationship Id="rId201" Type="http://schemas.openxmlformats.org/officeDocument/2006/relationships/image" Target="../media/image3450.png"/><Relationship Id="rId243" Type="http://schemas.openxmlformats.org/officeDocument/2006/relationships/image" Target="../media/image3471.png"/><Relationship Id="rId285" Type="http://schemas.openxmlformats.org/officeDocument/2006/relationships/image" Target="../media/image3492.png"/><Relationship Id="rId450" Type="http://schemas.openxmlformats.org/officeDocument/2006/relationships/customXml" Target="../ink/ink3604.xml"/><Relationship Id="rId38" Type="http://schemas.openxmlformats.org/officeDocument/2006/relationships/customXml" Target="../ink/ink3398.xml"/><Relationship Id="rId103" Type="http://schemas.openxmlformats.org/officeDocument/2006/relationships/image" Target="../media/image3401.png"/><Relationship Id="rId310" Type="http://schemas.openxmlformats.org/officeDocument/2006/relationships/customXml" Target="../ink/ink3534.xml"/><Relationship Id="rId91" Type="http://schemas.openxmlformats.org/officeDocument/2006/relationships/image" Target="../media/image3395.png"/><Relationship Id="rId145" Type="http://schemas.openxmlformats.org/officeDocument/2006/relationships/image" Target="../media/image3422.png"/><Relationship Id="rId187" Type="http://schemas.openxmlformats.org/officeDocument/2006/relationships/image" Target="../media/image3443.png"/><Relationship Id="rId352" Type="http://schemas.openxmlformats.org/officeDocument/2006/relationships/customXml" Target="../ink/ink3555.xml"/><Relationship Id="rId394" Type="http://schemas.openxmlformats.org/officeDocument/2006/relationships/customXml" Target="../ink/ink3576.xml"/><Relationship Id="rId408" Type="http://schemas.openxmlformats.org/officeDocument/2006/relationships/customXml" Target="../ink/ink3583.xml"/><Relationship Id="rId212" Type="http://schemas.openxmlformats.org/officeDocument/2006/relationships/customXml" Target="../ink/ink3485.xml"/><Relationship Id="rId254" Type="http://schemas.openxmlformats.org/officeDocument/2006/relationships/customXml" Target="../ink/ink3506.xml"/><Relationship Id="rId49" Type="http://schemas.openxmlformats.org/officeDocument/2006/relationships/image" Target="../media/image3374.png"/><Relationship Id="rId114" Type="http://schemas.openxmlformats.org/officeDocument/2006/relationships/customXml" Target="../ink/ink3436.xml"/><Relationship Id="rId296" Type="http://schemas.openxmlformats.org/officeDocument/2006/relationships/customXml" Target="../ink/ink3527.xml"/><Relationship Id="rId461" Type="http://schemas.openxmlformats.org/officeDocument/2006/relationships/image" Target="../media/image3579.png"/><Relationship Id="rId60" Type="http://schemas.openxmlformats.org/officeDocument/2006/relationships/customXml" Target="../ink/ink3409.xml"/><Relationship Id="rId156" Type="http://schemas.openxmlformats.org/officeDocument/2006/relationships/customXml" Target="../ink/ink3457.xml"/><Relationship Id="rId198" Type="http://schemas.openxmlformats.org/officeDocument/2006/relationships/customXml" Target="../ink/ink3478.xml"/><Relationship Id="rId321" Type="http://schemas.openxmlformats.org/officeDocument/2006/relationships/image" Target="../media/image3510.png"/><Relationship Id="rId363" Type="http://schemas.openxmlformats.org/officeDocument/2006/relationships/image" Target="../media/image3530.png"/><Relationship Id="rId419" Type="http://schemas.openxmlformats.org/officeDocument/2006/relationships/image" Target="../media/image3558.png"/><Relationship Id="rId223" Type="http://schemas.openxmlformats.org/officeDocument/2006/relationships/image" Target="../media/image3461.png"/><Relationship Id="rId430" Type="http://schemas.openxmlformats.org/officeDocument/2006/relationships/customXml" Target="../ink/ink3594.xml"/><Relationship Id="rId18" Type="http://schemas.openxmlformats.org/officeDocument/2006/relationships/customXml" Target="../ink/ink3388.xml"/><Relationship Id="rId265" Type="http://schemas.openxmlformats.org/officeDocument/2006/relationships/image" Target="../media/image3482.png"/><Relationship Id="rId125" Type="http://schemas.openxmlformats.org/officeDocument/2006/relationships/image" Target="../media/image3412.png"/><Relationship Id="rId167" Type="http://schemas.openxmlformats.org/officeDocument/2006/relationships/image" Target="../media/image3433.png"/><Relationship Id="rId332" Type="http://schemas.openxmlformats.org/officeDocument/2006/relationships/customXml" Target="../ink/ink3545.xml"/><Relationship Id="rId374" Type="http://schemas.openxmlformats.org/officeDocument/2006/relationships/customXml" Target="../ink/ink3566.xml"/><Relationship Id="rId71" Type="http://schemas.openxmlformats.org/officeDocument/2006/relationships/image" Target="../media/image3385.png"/><Relationship Id="rId234" Type="http://schemas.openxmlformats.org/officeDocument/2006/relationships/customXml" Target="../ink/ink3496.xml"/><Relationship Id="rId2" Type="http://schemas.openxmlformats.org/officeDocument/2006/relationships/customXml" Target="../ink/ink3380.xml"/><Relationship Id="rId29" Type="http://schemas.openxmlformats.org/officeDocument/2006/relationships/image" Target="../media/image3364.png"/><Relationship Id="rId276" Type="http://schemas.openxmlformats.org/officeDocument/2006/relationships/customXml" Target="../ink/ink3517.xml"/><Relationship Id="rId441" Type="http://schemas.openxmlformats.org/officeDocument/2006/relationships/image" Target="../media/image3569.png"/><Relationship Id="rId40" Type="http://schemas.openxmlformats.org/officeDocument/2006/relationships/customXml" Target="../ink/ink3399.xml"/><Relationship Id="rId136" Type="http://schemas.openxmlformats.org/officeDocument/2006/relationships/customXml" Target="../ink/ink3447.xml"/><Relationship Id="rId178" Type="http://schemas.openxmlformats.org/officeDocument/2006/relationships/customXml" Target="../ink/ink3468.xml"/><Relationship Id="rId301" Type="http://schemas.openxmlformats.org/officeDocument/2006/relationships/image" Target="../media/image3500.png"/><Relationship Id="rId343" Type="http://schemas.openxmlformats.org/officeDocument/2006/relationships/image" Target="../media/image3521.png"/><Relationship Id="rId82" Type="http://schemas.openxmlformats.org/officeDocument/2006/relationships/customXml" Target="../ink/ink3420.xml"/><Relationship Id="rId203" Type="http://schemas.openxmlformats.org/officeDocument/2006/relationships/image" Target="../media/image3451.png"/><Relationship Id="rId385" Type="http://schemas.openxmlformats.org/officeDocument/2006/relationships/image" Target="../media/image3541.png"/><Relationship Id="rId19" Type="http://schemas.openxmlformats.org/officeDocument/2006/relationships/image" Target="../media/image3359.png"/><Relationship Id="rId224" Type="http://schemas.openxmlformats.org/officeDocument/2006/relationships/customXml" Target="../ink/ink3491.xml"/><Relationship Id="rId245" Type="http://schemas.openxmlformats.org/officeDocument/2006/relationships/image" Target="../media/image3472.png"/><Relationship Id="rId266" Type="http://schemas.openxmlformats.org/officeDocument/2006/relationships/customXml" Target="../ink/ink3512.xml"/><Relationship Id="rId287" Type="http://schemas.openxmlformats.org/officeDocument/2006/relationships/image" Target="../media/image3493.png"/><Relationship Id="rId410" Type="http://schemas.openxmlformats.org/officeDocument/2006/relationships/customXml" Target="../ink/ink3584.xml"/><Relationship Id="rId431" Type="http://schemas.openxmlformats.org/officeDocument/2006/relationships/image" Target="../media/image3564.png"/><Relationship Id="rId452" Type="http://schemas.openxmlformats.org/officeDocument/2006/relationships/customXml" Target="../ink/ink3605.xml"/><Relationship Id="rId30" Type="http://schemas.openxmlformats.org/officeDocument/2006/relationships/customXml" Target="../ink/ink3394.xml"/><Relationship Id="rId105" Type="http://schemas.openxmlformats.org/officeDocument/2006/relationships/image" Target="../media/image3402.png"/><Relationship Id="rId126" Type="http://schemas.openxmlformats.org/officeDocument/2006/relationships/customXml" Target="../ink/ink3442.xml"/><Relationship Id="rId147" Type="http://schemas.openxmlformats.org/officeDocument/2006/relationships/image" Target="../media/image3423.png"/><Relationship Id="rId168" Type="http://schemas.openxmlformats.org/officeDocument/2006/relationships/customXml" Target="../ink/ink3463.xml"/><Relationship Id="rId312" Type="http://schemas.openxmlformats.org/officeDocument/2006/relationships/customXml" Target="../ink/ink3535.xml"/><Relationship Id="rId333" Type="http://schemas.openxmlformats.org/officeDocument/2006/relationships/image" Target="../media/image3516.png"/><Relationship Id="rId354" Type="http://schemas.openxmlformats.org/officeDocument/2006/relationships/customXml" Target="../ink/ink3556.xml"/><Relationship Id="rId51" Type="http://schemas.openxmlformats.org/officeDocument/2006/relationships/image" Target="../media/image3375.png"/><Relationship Id="rId72" Type="http://schemas.openxmlformats.org/officeDocument/2006/relationships/customXml" Target="../ink/ink3415.xml"/><Relationship Id="rId93" Type="http://schemas.openxmlformats.org/officeDocument/2006/relationships/image" Target="../media/image3396.png"/><Relationship Id="rId189" Type="http://schemas.openxmlformats.org/officeDocument/2006/relationships/image" Target="../media/image3444.png"/><Relationship Id="rId375" Type="http://schemas.openxmlformats.org/officeDocument/2006/relationships/image" Target="../media/image3536.png"/><Relationship Id="rId396" Type="http://schemas.openxmlformats.org/officeDocument/2006/relationships/customXml" Target="../ink/ink3577.xml"/><Relationship Id="rId3" Type="http://schemas.openxmlformats.org/officeDocument/2006/relationships/image" Target="../media/image3351.png"/><Relationship Id="rId214" Type="http://schemas.openxmlformats.org/officeDocument/2006/relationships/customXml" Target="../ink/ink3486.xml"/><Relationship Id="rId235" Type="http://schemas.openxmlformats.org/officeDocument/2006/relationships/image" Target="../media/image3467.png"/><Relationship Id="rId256" Type="http://schemas.openxmlformats.org/officeDocument/2006/relationships/customXml" Target="../ink/ink3507.xml"/><Relationship Id="rId277" Type="http://schemas.openxmlformats.org/officeDocument/2006/relationships/image" Target="../media/image3488.png"/><Relationship Id="rId298" Type="http://schemas.openxmlformats.org/officeDocument/2006/relationships/customXml" Target="../ink/ink3528.xml"/><Relationship Id="rId400" Type="http://schemas.openxmlformats.org/officeDocument/2006/relationships/customXml" Target="../ink/ink3579.xml"/><Relationship Id="rId421" Type="http://schemas.openxmlformats.org/officeDocument/2006/relationships/image" Target="../media/image3559.png"/><Relationship Id="rId442" Type="http://schemas.openxmlformats.org/officeDocument/2006/relationships/customXml" Target="../ink/ink3600.xml"/><Relationship Id="rId463" Type="http://schemas.openxmlformats.org/officeDocument/2006/relationships/image" Target="../media/image3580.png"/><Relationship Id="rId116" Type="http://schemas.openxmlformats.org/officeDocument/2006/relationships/customXml" Target="../ink/ink3437.xml"/><Relationship Id="rId137" Type="http://schemas.openxmlformats.org/officeDocument/2006/relationships/image" Target="../media/image3418.png"/><Relationship Id="rId158" Type="http://schemas.openxmlformats.org/officeDocument/2006/relationships/customXml" Target="../ink/ink3458.xml"/><Relationship Id="rId302" Type="http://schemas.openxmlformats.org/officeDocument/2006/relationships/customXml" Target="../ink/ink3530.xml"/><Relationship Id="rId323" Type="http://schemas.openxmlformats.org/officeDocument/2006/relationships/image" Target="../media/image3511.png"/><Relationship Id="rId344" Type="http://schemas.openxmlformats.org/officeDocument/2006/relationships/customXml" Target="../ink/ink3551.xml"/><Relationship Id="rId20" Type="http://schemas.openxmlformats.org/officeDocument/2006/relationships/customXml" Target="../ink/ink3389.xml"/><Relationship Id="rId41" Type="http://schemas.openxmlformats.org/officeDocument/2006/relationships/image" Target="../media/image3370.png"/><Relationship Id="rId62" Type="http://schemas.openxmlformats.org/officeDocument/2006/relationships/customXml" Target="../ink/ink3410.xml"/><Relationship Id="rId83" Type="http://schemas.openxmlformats.org/officeDocument/2006/relationships/image" Target="../media/image3391.png"/><Relationship Id="rId179" Type="http://schemas.openxmlformats.org/officeDocument/2006/relationships/image" Target="../media/image3439.png"/><Relationship Id="rId365" Type="http://schemas.openxmlformats.org/officeDocument/2006/relationships/image" Target="../media/image3531.png"/><Relationship Id="rId386" Type="http://schemas.openxmlformats.org/officeDocument/2006/relationships/customXml" Target="../ink/ink3572.xml"/><Relationship Id="rId190" Type="http://schemas.openxmlformats.org/officeDocument/2006/relationships/customXml" Target="../ink/ink3474.xml"/><Relationship Id="rId204" Type="http://schemas.openxmlformats.org/officeDocument/2006/relationships/customXml" Target="../ink/ink3481.xml"/><Relationship Id="rId225" Type="http://schemas.openxmlformats.org/officeDocument/2006/relationships/image" Target="../media/image3462.png"/><Relationship Id="rId246" Type="http://schemas.openxmlformats.org/officeDocument/2006/relationships/customXml" Target="../ink/ink3502.xml"/><Relationship Id="rId267" Type="http://schemas.openxmlformats.org/officeDocument/2006/relationships/image" Target="../media/image3483.png"/><Relationship Id="rId288" Type="http://schemas.openxmlformats.org/officeDocument/2006/relationships/customXml" Target="../ink/ink3523.xml"/><Relationship Id="rId411" Type="http://schemas.openxmlformats.org/officeDocument/2006/relationships/image" Target="../media/image3554.png"/><Relationship Id="rId432" Type="http://schemas.openxmlformats.org/officeDocument/2006/relationships/customXml" Target="../ink/ink3595.xml"/><Relationship Id="rId453" Type="http://schemas.openxmlformats.org/officeDocument/2006/relationships/image" Target="../media/image3575.png"/><Relationship Id="rId106" Type="http://schemas.openxmlformats.org/officeDocument/2006/relationships/customXml" Target="../ink/ink3432.xml"/><Relationship Id="rId127" Type="http://schemas.openxmlformats.org/officeDocument/2006/relationships/image" Target="../media/image3413.png"/><Relationship Id="rId313" Type="http://schemas.openxmlformats.org/officeDocument/2006/relationships/image" Target="../media/image3506.png"/><Relationship Id="rId10" Type="http://schemas.openxmlformats.org/officeDocument/2006/relationships/customXml" Target="../ink/ink3384.xml"/><Relationship Id="rId31" Type="http://schemas.openxmlformats.org/officeDocument/2006/relationships/image" Target="../media/image3365.png"/><Relationship Id="rId52" Type="http://schemas.openxmlformats.org/officeDocument/2006/relationships/customXml" Target="../ink/ink3405.xml"/><Relationship Id="rId73" Type="http://schemas.openxmlformats.org/officeDocument/2006/relationships/image" Target="../media/image3386.png"/><Relationship Id="rId94" Type="http://schemas.openxmlformats.org/officeDocument/2006/relationships/customXml" Target="../ink/ink3426.xml"/><Relationship Id="rId148" Type="http://schemas.openxmlformats.org/officeDocument/2006/relationships/customXml" Target="../ink/ink3453.xml"/><Relationship Id="rId169" Type="http://schemas.openxmlformats.org/officeDocument/2006/relationships/image" Target="../media/image3434.png"/><Relationship Id="rId334" Type="http://schemas.openxmlformats.org/officeDocument/2006/relationships/customXml" Target="../ink/ink3546.xml"/><Relationship Id="rId355" Type="http://schemas.openxmlformats.org/officeDocument/2006/relationships/image" Target="../media/image3526.png"/><Relationship Id="rId376" Type="http://schemas.openxmlformats.org/officeDocument/2006/relationships/customXml" Target="../ink/ink3567.xml"/><Relationship Id="rId397" Type="http://schemas.openxmlformats.org/officeDocument/2006/relationships/image" Target="../media/image3547.png"/><Relationship Id="rId4" Type="http://schemas.openxmlformats.org/officeDocument/2006/relationships/customXml" Target="../ink/ink3381.xml"/><Relationship Id="rId180" Type="http://schemas.openxmlformats.org/officeDocument/2006/relationships/customXml" Target="../ink/ink3469.xml"/><Relationship Id="rId215" Type="http://schemas.openxmlformats.org/officeDocument/2006/relationships/image" Target="../media/image3457.png"/><Relationship Id="rId236" Type="http://schemas.openxmlformats.org/officeDocument/2006/relationships/customXml" Target="../ink/ink3497.xml"/><Relationship Id="rId257" Type="http://schemas.openxmlformats.org/officeDocument/2006/relationships/image" Target="../media/image3478.png"/><Relationship Id="rId278" Type="http://schemas.openxmlformats.org/officeDocument/2006/relationships/customXml" Target="../ink/ink3518.xml"/><Relationship Id="rId401" Type="http://schemas.openxmlformats.org/officeDocument/2006/relationships/image" Target="../media/image3549.png"/><Relationship Id="rId422" Type="http://schemas.openxmlformats.org/officeDocument/2006/relationships/customXml" Target="../ink/ink3590.xml"/><Relationship Id="rId443" Type="http://schemas.openxmlformats.org/officeDocument/2006/relationships/image" Target="../media/image3570.png"/><Relationship Id="rId464" Type="http://schemas.openxmlformats.org/officeDocument/2006/relationships/customXml" Target="../ink/ink3611.xml"/><Relationship Id="rId303" Type="http://schemas.openxmlformats.org/officeDocument/2006/relationships/image" Target="../media/image3501.png"/><Relationship Id="rId42" Type="http://schemas.openxmlformats.org/officeDocument/2006/relationships/customXml" Target="../ink/ink3400.xml"/><Relationship Id="rId84" Type="http://schemas.openxmlformats.org/officeDocument/2006/relationships/customXml" Target="../ink/ink3421.xml"/><Relationship Id="rId138" Type="http://schemas.openxmlformats.org/officeDocument/2006/relationships/customXml" Target="../ink/ink3448.xml"/><Relationship Id="rId345" Type="http://schemas.openxmlformats.org/officeDocument/2006/relationships/image" Target="../media/image3522.png"/><Relationship Id="rId387" Type="http://schemas.openxmlformats.org/officeDocument/2006/relationships/image" Target="../media/image3542.png"/><Relationship Id="rId191" Type="http://schemas.openxmlformats.org/officeDocument/2006/relationships/image" Target="../media/image3445.png"/><Relationship Id="rId205" Type="http://schemas.openxmlformats.org/officeDocument/2006/relationships/image" Target="../media/image3452.png"/><Relationship Id="rId247" Type="http://schemas.openxmlformats.org/officeDocument/2006/relationships/image" Target="../media/image3473.png"/><Relationship Id="rId412" Type="http://schemas.openxmlformats.org/officeDocument/2006/relationships/customXml" Target="../ink/ink3585.xml"/><Relationship Id="rId107" Type="http://schemas.openxmlformats.org/officeDocument/2006/relationships/image" Target="../media/image3403.png"/><Relationship Id="rId289" Type="http://schemas.openxmlformats.org/officeDocument/2006/relationships/image" Target="../media/image3494.png"/><Relationship Id="rId454" Type="http://schemas.openxmlformats.org/officeDocument/2006/relationships/customXml" Target="../ink/ink3606.xml"/><Relationship Id="rId11" Type="http://schemas.openxmlformats.org/officeDocument/2006/relationships/image" Target="../media/image3355.png"/><Relationship Id="rId53" Type="http://schemas.openxmlformats.org/officeDocument/2006/relationships/image" Target="../media/image3376.png"/><Relationship Id="rId149" Type="http://schemas.openxmlformats.org/officeDocument/2006/relationships/image" Target="../media/image3424.png"/><Relationship Id="rId314" Type="http://schemas.openxmlformats.org/officeDocument/2006/relationships/customXml" Target="../ink/ink3536.xml"/><Relationship Id="rId356" Type="http://schemas.openxmlformats.org/officeDocument/2006/relationships/customXml" Target="../ink/ink3557.xml"/><Relationship Id="rId398" Type="http://schemas.openxmlformats.org/officeDocument/2006/relationships/customXml" Target="../ink/ink3578.xml"/><Relationship Id="rId95" Type="http://schemas.openxmlformats.org/officeDocument/2006/relationships/image" Target="../media/image3397.png"/><Relationship Id="rId160" Type="http://schemas.openxmlformats.org/officeDocument/2006/relationships/customXml" Target="../ink/ink3459.xml"/><Relationship Id="rId216" Type="http://schemas.openxmlformats.org/officeDocument/2006/relationships/customXml" Target="../ink/ink3487.xml"/><Relationship Id="rId423" Type="http://schemas.openxmlformats.org/officeDocument/2006/relationships/image" Target="../media/image3560.png"/><Relationship Id="rId258" Type="http://schemas.openxmlformats.org/officeDocument/2006/relationships/customXml" Target="../ink/ink3508.xml"/><Relationship Id="rId465" Type="http://schemas.openxmlformats.org/officeDocument/2006/relationships/image" Target="../media/image3581.png"/><Relationship Id="rId22" Type="http://schemas.openxmlformats.org/officeDocument/2006/relationships/customXml" Target="../ink/ink3390.xml"/><Relationship Id="rId64" Type="http://schemas.openxmlformats.org/officeDocument/2006/relationships/customXml" Target="../ink/ink3411.xml"/><Relationship Id="rId118" Type="http://schemas.openxmlformats.org/officeDocument/2006/relationships/customXml" Target="../ink/ink3438.xml"/><Relationship Id="rId325" Type="http://schemas.openxmlformats.org/officeDocument/2006/relationships/image" Target="../media/image3512.png"/><Relationship Id="rId367" Type="http://schemas.openxmlformats.org/officeDocument/2006/relationships/image" Target="../media/image3532.png"/><Relationship Id="rId171" Type="http://schemas.openxmlformats.org/officeDocument/2006/relationships/image" Target="../media/image3435.png"/><Relationship Id="rId227" Type="http://schemas.openxmlformats.org/officeDocument/2006/relationships/image" Target="../media/image3463.png"/><Relationship Id="rId269" Type="http://schemas.openxmlformats.org/officeDocument/2006/relationships/image" Target="../media/image3484.png"/><Relationship Id="rId434" Type="http://schemas.openxmlformats.org/officeDocument/2006/relationships/customXml" Target="../ink/ink3596.xml"/><Relationship Id="rId33" Type="http://schemas.openxmlformats.org/officeDocument/2006/relationships/image" Target="../media/image3366.png"/><Relationship Id="rId129" Type="http://schemas.openxmlformats.org/officeDocument/2006/relationships/image" Target="../media/image3414.png"/><Relationship Id="rId280" Type="http://schemas.openxmlformats.org/officeDocument/2006/relationships/customXml" Target="../ink/ink3519.xml"/><Relationship Id="rId336" Type="http://schemas.openxmlformats.org/officeDocument/2006/relationships/customXml" Target="../ink/ink3547.xml"/><Relationship Id="rId75" Type="http://schemas.openxmlformats.org/officeDocument/2006/relationships/image" Target="../media/image3387.png"/><Relationship Id="rId140" Type="http://schemas.openxmlformats.org/officeDocument/2006/relationships/customXml" Target="../ink/ink3449.xml"/><Relationship Id="rId182" Type="http://schemas.openxmlformats.org/officeDocument/2006/relationships/customXml" Target="../ink/ink3470.xml"/><Relationship Id="rId378" Type="http://schemas.openxmlformats.org/officeDocument/2006/relationships/customXml" Target="../ink/ink3568.xml"/><Relationship Id="rId403" Type="http://schemas.openxmlformats.org/officeDocument/2006/relationships/image" Target="../media/image3550.png"/><Relationship Id="rId6" Type="http://schemas.openxmlformats.org/officeDocument/2006/relationships/customXml" Target="../ink/ink3382.xml"/><Relationship Id="rId238" Type="http://schemas.openxmlformats.org/officeDocument/2006/relationships/customXml" Target="../ink/ink3498.xml"/><Relationship Id="rId445" Type="http://schemas.openxmlformats.org/officeDocument/2006/relationships/image" Target="../media/image3571.png"/><Relationship Id="rId291" Type="http://schemas.openxmlformats.org/officeDocument/2006/relationships/image" Target="../media/image3495.png"/><Relationship Id="rId305" Type="http://schemas.openxmlformats.org/officeDocument/2006/relationships/image" Target="../media/image3502.png"/><Relationship Id="rId347" Type="http://schemas.openxmlformats.org/officeDocument/2006/relationships/image" Target="../media/image3523.png"/><Relationship Id="rId44" Type="http://schemas.openxmlformats.org/officeDocument/2006/relationships/customXml" Target="../ink/ink3401.xml"/><Relationship Id="rId86" Type="http://schemas.openxmlformats.org/officeDocument/2006/relationships/customXml" Target="../ink/ink3422.xml"/><Relationship Id="rId151" Type="http://schemas.openxmlformats.org/officeDocument/2006/relationships/image" Target="../media/image3425.png"/><Relationship Id="rId389" Type="http://schemas.openxmlformats.org/officeDocument/2006/relationships/image" Target="../media/image3543.png"/><Relationship Id="rId193" Type="http://schemas.openxmlformats.org/officeDocument/2006/relationships/image" Target="../media/image3446.png"/><Relationship Id="rId207" Type="http://schemas.openxmlformats.org/officeDocument/2006/relationships/image" Target="../media/image3453.png"/><Relationship Id="rId249" Type="http://schemas.openxmlformats.org/officeDocument/2006/relationships/image" Target="../media/image3474.png"/><Relationship Id="rId414" Type="http://schemas.openxmlformats.org/officeDocument/2006/relationships/customXml" Target="../ink/ink3586.xml"/><Relationship Id="rId456" Type="http://schemas.openxmlformats.org/officeDocument/2006/relationships/customXml" Target="../ink/ink3607.xml"/><Relationship Id="rId13" Type="http://schemas.openxmlformats.org/officeDocument/2006/relationships/image" Target="../media/image3356.png"/><Relationship Id="rId109" Type="http://schemas.openxmlformats.org/officeDocument/2006/relationships/image" Target="../media/image3404.png"/><Relationship Id="rId260" Type="http://schemas.openxmlformats.org/officeDocument/2006/relationships/customXml" Target="../ink/ink3509.xml"/><Relationship Id="rId316" Type="http://schemas.openxmlformats.org/officeDocument/2006/relationships/customXml" Target="../ink/ink3537.xml"/><Relationship Id="rId55" Type="http://schemas.openxmlformats.org/officeDocument/2006/relationships/image" Target="../media/image3377.png"/><Relationship Id="rId97" Type="http://schemas.openxmlformats.org/officeDocument/2006/relationships/image" Target="../media/image3398.png"/><Relationship Id="rId120" Type="http://schemas.openxmlformats.org/officeDocument/2006/relationships/customXml" Target="../ink/ink3439.xml"/><Relationship Id="rId358" Type="http://schemas.openxmlformats.org/officeDocument/2006/relationships/customXml" Target="../ink/ink3558.xml"/><Relationship Id="rId162" Type="http://schemas.openxmlformats.org/officeDocument/2006/relationships/customXml" Target="../ink/ink3460.xml"/><Relationship Id="rId218" Type="http://schemas.openxmlformats.org/officeDocument/2006/relationships/customXml" Target="../ink/ink3488.xml"/><Relationship Id="rId425" Type="http://schemas.openxmlformats.org/officeDocument/2006/relationships/image" Target="../media/image3561.png"/><Relationship Id="rId467" Type="http://schemas.openxmlformats.org/officeDocument/2006/relationships/image" Target="../media/image3582.png"/><Relationship Id="rId271" Type="http://schemas.openxmlformats.org/officeDocument/2006/relationships/image" Target="../media/image3485.png"/><Relationship Id="rId24" Type="http://schemas.openxmlformats.org/officeDocument/2006/relationships/customXml" Target="../ink/ink3391.xml"/><Relationship Id="rId66" Type="http://schemas.openxmlformats.org/officeDocument/2006/relationships/customXml" Target="../ink/ink3412.xml"/><Relationship Id="rId131" Type="http://schemas.openxmlformats.org/officeDocument/2006/relationships/image" Target="../media/image3415.png"/><Relationship Id="rId327" Type="http://schemas.openxmlformats.org/officeDocument/2006/relationships/image" Target="../media/image3513.png"/><Relationship Id="rId369" Type="http://schemas.openxmlformats.org/officeDocument/2006/relationships/image" Target="../media/image3533.png"/><Relationship Id="rId173" Type="http://schemas.openxmlformats.org/officeDocument/2006/relationships/image" Target="../media/image3436.png"/><Relationship Id="rId229" Type="http://schemas.openxmlformats.org/officeDocument/2006/relationships/image" Target="../media/image3464.png"/><Relationship Id="rId380" Type="http://schemas.openxmlformats.org/officeDocument/2006/relationships/customXml" Target="../ink/ink3569.xml"/><Relationship Id="rId436" Type="http://schemas.openxmlformats.org/officeDocument/2006/relationships/customXml" Target="../ink/ink3597.xml"/><Relationship Id="rId240" Type="http://schemas.openxmlformats.org/officeDocument/2006/relationships/customXml" Target="../ink/ink3499.xml"/><Relationship Id="rId35" Type="http://schemas.openxmlformats.org/officeDocument/2006/relationships/image" Target="../media/image3367.png"/><Relationship Id="rId77" Type="http://schemas.openxmlformats.org/officeDocument/2006/relationships/image" Target="../media/image3388.png"/><Relationship Id="rId100" Type="http://schemas.openxmlformats.org/officeDocument/2006/relationships/customXml" Target="../ink/ink3429.xml"/><Relationship Id="rId282" Type="http://schemas.openxmlformats.org/officeDocument/2006/relationships/customXml" Target="../ink/ink3520.xml"/><Relationship Id="rId338" Type="http://schemas.openxmlformats.org/officeDocument/2006/relationships/customXml" Target="../ink/ink3548.xml"/><Relationship Id="rId8" Type="http://schemas.openxmlformats.org/officeDocument/2006/relationships/customXml" Target="../ink/ink3383.xml"/><Relationship Id="rId142" Type="http://schemas.openxmlformats.org/officeDocument/2006/relationships/customXml" Target="../ink/ink3450.xml"/><Relationship Id="rId184" Type="http://schemas.openxmlformats.org/officeDocument/2006/relationships/customXml" Target="../ink/ink3471.xml"/><Relationship Id="rId391" Type="http://schemas.openxmlformats.org/officeDocument/2006/relationships/image" Target="../media/image3544.png"/><Relationship Id="rId405" Type="http://schemas.openxmlformats.org/officeDocument/2006/relationships/image" Target="../media/image3551.png"/><Relationship Id="rId447" Type="http://schemas.openxmlformats.org/officeDocument/2006/relationships/image" Target="../media/image3572.png"/><Relationship Id="rId251" Type="http://schemas.openxmlformats.org/officeDocument/2006/relationships/image" Target="../media/image3475.png"/><Relationship Id="rId46" Type="http://schemas.openxmlformats.org/officeDocument/2006/relationships/customXml" Target="../ink/ink3402.xml"/><Relationship Id="rId293" Type="http://schemas.openxmlformats.org/officeDocument/2006/relationships/image" Target="../media/image3496.png"/><Relationship Id="rId307" Type="http://schemas.openxmlformats.org/officeDocument/2006/relationships/image" Target="../media/image3503.png"/><Relationship Id="rId349" Type="http://schemas.openxmlformats.org/officeDocument/2006/relationships/image" Target="../media/image3524.png"/><Relationship Id="rId88" Type="http://schemas.openxmlformats.org/officeDocument/2006/relationships/customXml" Target="../ink/ink3423.xml"/><Relationship Id="rId111" Type="http://schemas.openxmlformats.org/officeDocument/2006/relationships/image" Target="../media/image3405.png"/><Relationship Id="rId153" Type="http://schemas.openxmlformats.org/officeDocument/2006/relationships/image" Target="../media/image3426.png"/><Relationship Id="rId195" Type="http://schemas.openxmlformats.org/officeDocument/2006/relationships/image" Target="../media/image3447.png"/><Relationship Id="rId209" Type="http://schemas.openxmlformats.org/officeDocument/2006/relationships/image" Target="../media/image3454.png"/><Relationship Id="rId360" Type="http://schemas.openxmlformats.org/officeDocument/2006/relationships/customXml" Target="../ink/ink3559.xml"/><Relationship Id="rId416" Type="http://schemas.openxmlformats.org/officeDocument/2006/relationships/customXml" Target="../ink/ink3587.xml"/><Relationship Id="rId220" Type="http://schemas.openxmlformats.org/officeDocument/2006/relationships/customXml" Target="../ink/ink3489.xml"/><Relationship Id="rId458" Type="http://schemas.openxmlformats.org/officeDocument/2006/relationships/customXml" Target="../ink/ink3608.xml"/><Relationship Id="rId15" Type="http://schemas.openxmlformats.org/officeDocument/2006/relationships/image" Target="../media/image3357.png"/><Relationship Id="rId57" Type="http://schemas.openxmlformats.org/officeDocument/2006/relationships/image" Target="../media/image3378.png"/><Relationship Id="rId262" Type="http://schemas.openxmlformats.org/officeDocument/2006/relationships/customXml" Target="../ink/ink3510.xml"/><Relationship Id="rId318" Type="http://schemas.openxmlformats.org/officeDocument/2006/relationships/customXml" Target="../ink/ink3538.xml"/><Relationship Id="rId99" Type="http://schemas.openxmlformats.org/officeDocument/2006/relationships/image" Target="../media/image3399.png"/><Relationship Id="rId122" Type="http://schemas.openxmlformats.org/officeDocument/2006/relationships/customXml" Target="../ink/ink3440.xml"/><Relationship Id="rId164" Type="http://schemas.openxmlformats.org/officeDocument/2006/relationships/customXml" Target="../ink/ink3461.xml"/><Relationship Id="rId371" Type="http://schemas.openxmlformats.org/officeDocument/2006/relationships/image" Target="../media/image3534.png"/><Relationship Id="rId427" Type="http://schemas.openxmlformats.org/officeDocument/2006/relationships/image" Target="../media/image3562.png"/><Relationship Id="rId469" Type="http://schemas.openxmlformats.org/officeDocument/2006/relationships/image" Target="../media/image251.png"/><Relationship Id="rId26" Type="http://schemas.openxmlformats.org/officeDocument/2006/relationships/customXml" Target="../ink/ink3392.xml"/><Relationship Id="rId231" Type="http://schemas.openxmlformats.org/officeDocument/2006/relationships/image" Target="../media/image3465.png"/><Relationship Id="rId273" Type="http://schemas.openxmlformats.org/officeDocument/2006/relationships/image" Target="../media/image3486.png"/><Relationship Id="rId329" Type="http://schemas.openxmlformats.org/officeDocument/2006/relationships/image" Target="../media/image3514.png"/><Relationship Id="rId68" Type="http://schemas.openxmlformats.org/officeDocument/2006/relationships/customXml" Target="../ink/ink3413.xml"/><Relationship Id="rId133" Type="http://schemas.openxmlformats.org/officeDocument/2006/relationships/image" Target="../media/image3416.png"/><Relationship Id="rId175" Type="http://schemas.openxmlformats.org/officeDocument/2006/relationships/image" Target="../media/image3437.png"/><Relationship Id="rId340" Type="http://schemas.openxmlformats.org/officeDocument/2006/relationships/customXml" Target="../ink/ink3549.xml"/><Relationship Id="rId200" Type="http://schemas.openxmlformats.org/officeDocument/2006/relationships/customXml" Target="../ink/ink3479.xml"/><Relationship Id="rId382" Type="http://schemas.openxmlformats.org/officeDocument/2006/relationships/customXml" Target="../ink/ink3570.xml"/><Relationship Id="rId438" Type="http://schemas.openxmlformats.org/officeDocument/2006/relationships/customXml" Target="../ink/ink3598.xml"/><Relationship Id="rId242" Type="http://schemas.openxmlformats.org/officeDocument/2006/relationships/customXml" Target="../ink/ink3500.xml"/><Relationship Id="rId284" Type="http://schemas.openxmlformats.org/officeDocument/2006/relationships/customXml" Target="../ink/ink3521.xml"/><Relationship Id="rId37" Type="http://schemas.openxmlformats.org/officeDocument/2006/relationships/image" Target="../media/image3368.png"/><Relationship Id="rId79" Type="http://schemas.openxmlformats.org/officeDocument/2006/relationships/image" Target="../media/image3389.png"/><Relationship Id="rId102" Type="http://schemas.openxmlformats.org/officeDocument/2006/relationships/customXml" Target="../ink/ink3430.xml"/><Relationship Id="rId144" Type="http://schemas.openxmlformats.org/officeDocument/2006/relationships/customXml" Target="../ink/ink3451.xml"/><Relationship Id="rId90" Type="http://schemas.openxmlformats.org/officeDocument/2006/relationships/customXml" Target="../ink/ink3424.xml"/><Relationship Id="rId186" Type="http://schemas.openxmlformats.org/officeDocument/2006/relationships/customXml" Target="../ink/ink3472.xml"/><Relationship Id="rId351" Type="http://schemas.openxmlformats.org/officeDocument/2006/relationships/image" Target="../media/image258.png"/><Relationship Id="rId393" Type="http://schemas.openxmlformats.org/officeDocument/2006/relationships/image" Target="../media/image3545.png"/><Relationship Id="rId407" Type="http://schemas.openxmlformats.org/officeDocument/2006/relationships/image" Target="../media/image3552.png"/><Relationship Id="rId449" Type="http://schemas.openxmlformats.org/officeDocument/2006/relationships/image" Target="../media/image3573.png"/><Relationship Id="rId211" Type="http://schemas.openxmlformats.org/officeDocument/2006/relationships/image" Target="../media/image3455.png"/><Relationship Id="rId253" Type="http://schemas.openxmlformats.org/officeDocument/2006/relationships/image" Target="../media/image3476.png"/><Relationship Id="rId295" Type="http://schemas.openxmlformats.org/officeDocument/2006/relationships/image" Target="../media/image3497.png"/><Relationship Id="rId309" Type="http://schemas.openxmlformats.org/officeDocument/2006/relationships/image" Target="../media/image3504.png"/><Relationship Id="rId460" Type="http://schemas.openxmlformats.org/officeDocument/2006/relationships/customXml" Target="../ink/ink3609.xml"/><Relationship Id="rId48" Type="http://schemas.openxmlformats.org/officeDocument/2006/relationships/customXml" Target="../ink/ink3403.xml"/><Relationship Id="rId113" Type="http://schemas.openxmlformats.org/officeDocument/2006/relationships/image" Target="../media/image3406.png"/><Relationship Id="rId320" Type="http://schemas.openxmlformats.org/officeDocument/2006/relationships/customXml" Target="../ink/ink3539.xml"/><Relationship Id="rId155" Type="http://schemas.openxmlformats.org/officeDocument/2006/relationships/image" Target="../media/image3427.png"/><Relationship Id="rId197" Type="http://schemas.openxmlformats.org/officeDocument/2006/relationships/image" Target="../media/image3448.png"/><Relationship Id="rId362" Type="http://schemas.openxmlformats.org/officeDocument/2006/relationships/customXml" Target="../ink/ink3560.xml"/><Relationship Id="rId418" Type="http://schemas.openxmlformats.org/officeDocument/2006/relationships/customXml" Target="../ink/ink3588.xml"/><Relationship Id="rId222" Type="http://schemas.openxmlformats.org/officeDocument/2006/relationships/customXml" Target="../ink/ink3490.xml"/><Relationship Id="rId264" Type="http://schemas.openxmlformats.org/officeDocument/2006/relationships/customXml" Target="../ink/ink3511.xml"/><Relationship Id="rId17" Type="http://schemas.openxmlformats.org/officeDocument/2006/relationships/image" Target="../media/image3358.png"/><Relationship Id="rId59" Type="http://schemas.openxmlformats.org/officeDocument/2006/relationships/image" Target="../media/image3379.png"/><Relationship Id="rId124" Type="http://schemas.openxmlformats.org/officeDocument/2006/relationships/customXml" Target="../ink/ink3441.xml"/><Relationship Id="rId70" Type="http://schemas.openxmlformats.org/officeDocument/2006/relationships/customXml" Target="../ink/ink3414.xml"/><Relationship Id="rId166" Type="http://schemas.openxmlformats.org/officeDocument/2006/relationships/customXml" Target="../ink/ink3462.xml"/><Relationship Id="rId331" Type="http://schemas.openxmlformats.org/officeDocument/2006/relationships/image" Target="../media/image3515.png"/><Relationship Id="rId373" Type="http://schemas.openxmlformats.org/officeDocument/2006/relationships/image" Target="../media/image3535.png"/><Relationship Id="rId429" Type="http://schemas.openxmlformats.org/officeDocument/2006/relationships/image" Target="../media/image356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466.png"/><Relationship Id="rId440" Type="http://schemas.openxmlformats.org/officeDocument/2006/relationships/customXml" Target="../ink/ink3599.xml"/><Relationship Id="rId28" Type="http://schemas.openxmlformats.org/officeDocument/2006/relationships/customXml" Target="../ink/ink3393.xml"/><Relationship Id="rId275" Type="http://schemas.openxmlformats.org/officeDocument/2006/relationships/image" Target="../media/image3487.png"/><Relationship Id="rId300" Type="http://schemas.openxmlformats.org/officeDocument/2006/relationships/customXml" Target="../ink/ink3529.xml"/><Relationship Id="rId81" Type="http://schemas.openxmlformats.org/officeDocument/2006/relationships/image" Target="../media/image3390.png"/><Relationship Id="rId135" Type="http://schemas.openxmlformats.org/officeDocument/2006/relationships/image" Target="../media/image3417.png"/><Relationship Id="rId177" Type="http://schemas.openxmlformats.org/officeDocument/2006/relationships/image" Target="../media/image3438.png"/><Relationship Id="rId342" Type="http://schemas.openxmlformats.org/officeDocument/2006/relationships/customXml" Target="../ink/ink3550.xml"/><Relationship Id="rId384" Type="http://schemas.openxmlformats.org/officeDocument/2006/relationships/customXml" Target="../ink/ink3571.xml"/><Relationship Id="rId202" Type="http://schemas.openxmlformats.org/officeDocument/2006/relationships/customXml" Target="../ink/ink3480.xml"/><Relationship Id="rId244" Type="http://schemas.openxmlformats.org/officeDocument/2006/relationships/customXml" Target="../ink/ink3501.xml"/><Relationship Id="rId39" Type="http://schemas.openxmlformats.org/officeDocument/2006/relationships/image" Target="../media/image3369.png"/><Relationship Id="rId286" Type="http://schemas.openxmlformats.org/officeDocument/2006/relationships/customXml" Target="../ink/ink3522.xml"/><Relationship Id="rId451" Type="http://schemas.openxmlformats.org/officeDocument/2006/relationships/image" Target="../media/image3574.png"/><Relationship Id="rId50" Type="http://schemas.openxmlformats.org/officeDocument/2006/relationships/customXml" Target="../ink/ink3404.xml"/><Relationship Id="rId104" Type="http://schemas.openxmlformats.org/officeDocument/2006/relationships/customXml" Target="../ink/ink3431.xml"/><Relationship Id="rId146" Type="http://schemas.openxmlformats.org/officeDocument/2006/relationships/customXml" Target="../ink/ink3452.xml"/><Relationship Id="rId188" Type="http://schemas.openxmlformats.org/officeDocument/2006/relationships/customXml" Target="../ink/ink3473.xml"/><Relationship Id="rId311" Type="http://schemas.openxmlformats.org/officeDocument/2006/relationships/image" Target="../media/image3505.png"/><Relationship Id="rId353" Type="http://schemas.openxmlformats.org/officeDocument/2006/relationships/image" Target="../media/image3525.png"/><Relationship Id="rId395" Type="http://schemas.openxmlformats.org/officeDocument/2006/relationships/image" Target="../media/image3546.png"/><Relationship Id="rId409" Type="http://schemas.openxmlformats.org/officeDocument/2006/relationships/image" Target="../media/image3553.png"/><Relationship Id="rId92" Type="http://schemas.openxmlformats.org/officeDocument/2006/relationships/customXml" Target="../ink/ink3425.xml"/><Relationship Id="rId213" Type="http://schemas.openxmlformats.org/officeDocument/2006/relationships/image" Target="../media/image3456.png"/><Relationship Id="rId420" Type="http://schemas.openxmlformats.org/officeDocument/2006/relationships/customXml" Target="../ink/ink3589.xml"/><Relationship Id="rId255" Type="http://schemas.openxmlformats.org/officeDocument/2006/relationships/image" Target="../media/image3477.png"/><Relationship Id="rId297" Type="http://schemas.openxmlformats.org/officeDocument/2006/relationships/image" Target="../media/image3498.png"/><Relationship Id="rId462" Type="http://schemas.openxmlformats.org/officeDocument/2006/relationships/customXml" Target="../ink/ink3610.xml"/><Relationship Id="rId115" Type="http://schemas.openxmlformats.org/officeDocument/2006/relationships/image" Target="../media/image3407.png"/><Relationship Id="rId157" Type="http://schemas.openxmlformats.org/officeDocument/2006/relationships/image" Target="../media/image3428.png"/><Relationship Id="rId322" Type="http://schemas.openxmlformats.org/officeDocument/2006/relationships/customXml" Target="../ink/ink3540.xml"/><Relationship Id="rId364" Type="http://schemas.openxmlformats.org/officeDocument/2006/relationships/customXml" Target="../ink/ink3561.xml"/><Relationship Id="rId61" Type="http://schemas.openxmlformats.org/officeDocument/2006/relationships/image" Target="../media/image3380.png"/><Relationship Id="rId199" Type="http://schemas.openxmlformats.org/officeDocument/2006/relationships/image" Target="../media/image3449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.png"/><Relationship Id="rId299" Type="http://schemas.openxmlformats.org/officeDocument/2006/relationships/image" Target="../media/image172.png"/><Relationship Id="rId21" Type="http://schemas.openxmlformats.org/officeDocument/2006/relationships/image" Target="../media/image33.png"/><Relationship Id="rId63" Type="http://schemas.openxmlformats.org/officeDocument/2006/relationships/image" Target="../media/image54.png"/><Relationship Id="rId159" Type="http://schemas.openxmlformats.org/officeDocument/2006/relationships/image" Target="../media/image102.png"/><Relationship Id="rId324" Type="http://schemas.openxmlformats.org/officeDocument/2006/relationships/customXml" Target="../ink/ink185.xml"/><Relationship Id="rId170" Type="http://schemas.openxmlformats.org/officeDocument/2006/relationships/customXml" Target="../ink/ink108.xml"/><Relationship Id="rId226" Type="http://schemas.openxmlformats.org/officeDocument/2006/relationships/customXml" Target="../ink/ink136.xml"/><Relationship Id="rId268" Type="http://schemas.openxmlformats.org/officeDocument/2006/relationships/customXml" Target="../ink/ink157.xml"/><Relationship Id="rId32" Type="http://schemas.openxmlformats.org/officeDocument/2006/relationships/customXml" Target="../ink/ink39.xml"/><Relationship Id="rId74" Type="http://schemas.openxmlformats.org/officeDocument/2006/relationships/customXml" Target="../ink/ink60.xml"/><Relationship Id="rId128" Type="http://schemas.openxmlformats.org/officeDocument/2006/relationships/customXml" Target="../ink/ink87.xml"/><Relationship Id="rId335" Type="http://schemas.openxmlformats.org/officeDocument/2006/relationships/image" Target="../media/image190.png"/><Relationship Id="rId5" Type="http://schemas.openxmlformats.org/officeDocument/2006/relationships/image" Target="../media/image25.png"/><Relationship Id="rId181" Type="http://schemas.openxmlformats.org/officeDocument/2006/relationships/image" Target="../media/image113.png"/><Relationship Id="rId237" Type="http://schemas.openxmlformats.org/officeDocument/2006/relationships/image" Target="../media/image141.png"/><Relationship Id="rId279" Type="http://schemas.openxmlformats.org/officeDocument/2006/relationships/image" Target="../media/image162.png"/><Relationship Id="rId43" Type="http://schemas.openxmlformats.org/officeDocument/2006/relationships/image" Target="../media/image44.png"/><Relationship Id="rId139" Type="http://schemas.openxmlformats.org/officeDocument/2006/relationships/image" Target="../media/image92.png"/><Relationship Id="rId290" Type="http://schemas.openxmlformats.org/officeDocument/2006/relationships/customXml" Target="../ink/ink168.xml"/><Relationship Id="rId304" Type="http://schemas.openxmlformats.org/officeDocument/2006/relationships/customXml" Target="../ink/ink175.xml"/><Relationship Id="rId85" Type="http://schemas.openxmlformats.org/officeDocument/2006/relationships/image" Target="../media/image65.png"/><Relationship Id="rId150" Type="http://schemas.openxmlformats.org/officeDocument/2006/relationships/customXml" Target="../ink/ink98.xml"/><Relationship Id="rId192" Type="http://schemas.openxmlformats.org/officeDocument/2006/relationships/customXml" Target="../ink/ink119.xml"/><Relationship Id="rId206" Type="http://schemas.openxmlformats.org/officeDocument/2006/relationships/customXml" Target="../ink/ink126.xml"/><Relationship Id="rId248" Type="http://schemas.openxmlformats.org/officeDocument/2006/relationships/customXml" Target="../ink/ink147.xml"/><Relationship Id="rId12" Type="http://schemas.openxmlformats.org/officeDocument/2006/relationships/customXml" Target="../ink/ink29.xml"/><Relationship Id="rId108" Type="http://schemas.openxmlformats.org/officeDocument/2006/relationships/customXml" Target="../ink/ink77.xml"/><Relationship Id="rId315" Type="http://schemas.openxmlformats.org/officeDocument/2006/relationships/image" Target="../media/image180.png"/><Relationship Id="rId54" Type="http://schemas.openxmlformats.org/officeDocument/2006/relationships/customXml" Target="../ink/ink50.xml"/><Relationship Id="rId96" Type="http://schemas.openxmlformats.org/officeDocument/2006/relationships/customXml" Target="../ink/ink71.xml"/><Relationship Id="rId161" Type="http://schemas.openxmlformats.org/officeDocument/2006/relationships/image" Target="../media/image103.png"/><Relationship Id="rId217" Type="http://schemas.openxmlformats.org/officeDocument/2006/relationships/image" Target="../media/image131.png"/><Relationship Id="rId259" Type="http://schemas.openxmlformats.org/officeDocument/2006/relationships/image" Target="../media/image152.png"/><Relationship Id="rId23" Type="http://schemas.openxmlformats.org/officeDocument/2006/relationships/image" Target="../media/image34.png"/><Relationship Id="rId119" Type="http://schemas.openxmlformats.org/officeDocument/2006/relationships/image" Target="../media/image82.png"/><Relationship Id="rId270" Type="http://schemas.openxmlformats.org/officeDocument/2006/relationships/customXml" Target="../ink/ink158.xml"/><Relationship Id="rId326" Type="http://schemas.openxmlformats.org/officeDocument/2006/relationships/customXml" Target="../ink/ink186.xml"/><Relationship Id="rId65" Type="http://schemas.openxmlformats.org/officeDocument/2006/relationships/image" Target="../media/image55.png"/><Relationship Id="rId130" Type="http://schemas.openxmlformats.org/officeDocument/2006/relationships/customXml" Target="../ink/ink88.xml"/><Relationship Id="rId172" Type="http://schemas.openxmlformats.org/officeDocument/2006/relationships/customXml" Target="../ink/ink109.xml"/><Relationship Id="rId228" Type="http://schemas.openxmlformats.org/officeDocument/2006/relationships/customXml" Target="../ink/ink137.xml"/><Relationship Id="rId281" Type="http://schemas.openxmlformats.org/officeDocument/2006/relationships/image" Target="../media/image163.png"/><Relationship Id="rId337" Type="http://schemas.openxmlformats.org/officeDocument/2006/relationships/image" Target="../media/image191.png"/><Relationship Id="rId34" Type="http://schemas.openxmlformats.org/officeDocument/2006/relationships/customXml" Target="../ink/ink40.xml"/><Relationship Id="rId76" Type="http://schemas.openxmlformats.org/officeDocument/2006/relationships/customXml" Target="../ink/ink61.xml"/><Relationship Id="rId141" Type="http://schemas.openxmlformats.org/officeDocument/2006/relationships/image" Target="../media/image93.png"/><Relationship Id="rId7" Type="http://schemas.openxmlformats.org/officeDocument/2006/relationships/image" Target="../media/image26.png"/><Relationship Id="rId183" Type="http://schemas.openxmlformats.org/officeDocument/2006/relationships/image" Target="../media/image114.png"/><Relationship Id="rId239" Type="http://schemas.openxmlformats.org/officeDocument/2006/relationships/image" Target="../media/image142.png"/><Relationship Id="rId250" Type="http://schemas.openxmlformats.org/officeDocument/2006/relationships/customXml" Target="../ink/ink148.xml"/><Relationship Id="rId292" Type="http://schemas.openxmlformats.org/officeDocument/2006/relationships/customXml" Target="../ink/ink169.xml"/><Relationship Id="rId306" Type="http://schemas.openxmlformats.org/officeDocument/2006/relationships/customXml" Target="../ink/ink176.xml"/><Relationship Id="rId45" Type="http://schemas.openxmlformats.org/officeDocument/2006/relationships/image" Target="../media/image45.png"/><Relationship Id="rId87" Type="http://schemas.openxmlformats.org/officeDocument/2006/relationships/image" Target="../media/image66.png"/><Relationship Id="rId110" Type="http://schemas.openxmlformats.org/officeDocument/2006/relationships/customXml" Target="../ink/ink78.xml"/><Relationship Id="rId152" Type="http://schemas.openxmlformats.org/officeDocument/2006/relationships/customXml" Target="../ink/ink99.xml"/><Relationship Id="rId173" Type="http://schemas.openxmlformats.org/officeDocument/2006/relationships/image" Target="../media/image109.png"/><Relationship Id="rId194" Type="http://schemas.openxmlformats.org/officeDocument/2006/relationships/customXml" Target="../ink/ink120.xml"/><Relationship Id="rId208" Type="http://schemas.openxmlformats.org/officeDocument/2006/relationships/customXml" Target="../ink/ink127.xml"/><Relationship Id="rId229" Type="http://schemas.openxmlformats.org/officeDocument/2006/relationships/image" Target="../media/image137.png"/><Relationship Id="rId240" Type="http://schemas.openxmlformats.org/officeDocument/2006/relationships/customXml" Target="../ink/ink143.xml"/><Relationship Id="rId261" Type="http://schemas.openxmlformats.org/officeDocument/2006/relationships/image" Target="../media/image153.png"/><Relationship Id="rId14" Type="http://schemas.openxmlformats.org/officeDocument/2006/relationships/customXml" Target="../ink/ink30.xml"/><Relationship Id="rId35" Type="http://schemas.openxmlformats.org/officeDocument/2006/relationships/image" Target="../media/image40.png"/><Relationship Id="rId56" Type="http://schemas.openxmlformats.org/officeDocument/2006/relationships/customXml" Target="../ink/ink51.xml"/><Relationship Id="rId77" Type="http://schemas.openxmlformats.org/officeDocument/2006/relationships/image" Target="../media/image61.png"/><Relationship Id="rId100" Type="http://schemas.openxmlformats.org/officeDocument/2006/relationships/customXml" Target="../ink/ink73.xml"/><Relationship Id="rId282" Type="http://schemas.openxmlformats.org/officeDocument/2006/relationships/customXml" Target="../ink/ink164.xml"/><Relationship Id="rId317" Type="http://schemas.openxmlformats.org/officeDocument/2006/relationships/image" Target="../media/image181.png"/><Relationship Id="rId8" Type="http://schemas.openxmlformats.org/officeDocument/2006/relationships/customXml" Target="../ink/ink27.xml"/><Relationship Id="rId98" Type="http://schemas.openxmlformats.org/officeDocument/2006/relationships/customXml" Target="../ink/ink72.xml"/><Relationship Id="rId121" Type="http://schemas.openxmlformats.org/officeDocument/2006/relationships/image" Target="../media/image83.png"/><Relationship Id="rId142" Type="http://schemas.openxmlformats.org/officeDocument/2006/relationships/customXml" Target="../ink/ink94.xml"/><Relationship Id="rId163" Type="http://schemas.openxmlformats.org/officeDocument/2006/relationships/image" Target="../media/image104.png"/><Relationship Id="rId184" Type="http://schemas.openxmlformats.org/officeDocument/2006/relationships/customXml" Target="../ink/ink115.xml"/><Relationship Id="rId219" Type="http://schemas.openxmlformats.org/officeDocument/2006/relationships/image" Target="../media/image132.png"/><Relationship Id="rId230" Type="http://schemas.openxmlformats.org/officeDocument/2006/relationships/customXml" Target="../ink/ink138.xml"/><Relationship Id="rId251" Type="http://schemas.openxmlformats.org/officeDocument/2006/relationships/image" Target="../media/image148.png"/><Relationship Id="rId25" Type="http://schemas.openxmlformats.org/officeDocument/2006/relationships/image" Target="../media/image35.png"/><Relationship Id="rId46" Type="http://schemas.openxmlformats.org/officeDocument/2006/relationships/customXml" Target="../ink/ink46.xml"/><Relationship Id="rId67" Type="http://schemas.openxmlformats.org/officeDocument/2006/relationships/image" Target="../media/image56.png"/><Relationship Id="rId272" Type="http://schemas.openxmlformats.org/officeDocument/2006/relationships/customXml" Target="../ink/ink159.xml"/><Relationship Id="rId293" Type="http://schemas.openxmlformats.org/officeDocument/2006/relationships/image" Target="../media/image169.png"/><Relationship Id="rId307" Type="http://schemas.openxmlformats.org/officeDocument/2006/relationships/image" Target="../media/image176.png"/><Relationship Id="rId328" Type="http://schemas.openxmlformats.org/officeDocument/2006/relationships/customXml" Target="../ink/ink187.xml"/><Relationship Id="rId88" Type="http://schemas.openxmlformats.org/officeDocument/2006/relationships/customXml" Target="../ink/ink67.xml"/><Relationship Id="rId111" Type="http://schemas.openxmlformats.org/officeDocument/2006/relationships/image" Target="../media/image78.png"/><Relationship Id="rId132" Type="http://schemas.openxmlformats.org/officeDocument/2006/relationships/customXml" Target="../ink/ink89.xml"/><Relationship Id="rId153" Type="http://schemas.openxmlformats.org/officeDocument/2006/relationships/image" Target="../media/image99.png"/><Relationship Id="rId174" Type="http://schemas.openxmlformats.org/officeDocument/2006/relationships/customXml" Target="../ink/ink110.xml"/><Relationship Id="rId195" Type="http://schemas.openxmlformats.org/officeDocument/2006/relationships/image" Target="../media/image120.png"/><Relationship Id="rId209" Type="http://schemas.openxmlformats.org/officeDocument/2006/relationships/image" Target="../media/image127.png"/><Relationship Id="rId220" Type="http://schemas.openxmlformats.org/officeDocument/2006/relationships/customXml" Target="../ink/ink133.xml"/><Relationship Id="rId241" Type="http://schemas.openxmlformats.org/officeDocument/2006/relationships/image" Target="../media/image143.png"/><Relationship Id="rId15" Type="http://schemas.openxmlformats.org/officeDocument/2006/relationships/image" Target="../media/image30.png"/><Relationship Id="rId36" Type="http://schemas.openxmlformats.org/officeDocument/2006/relationships/customXml" Target="../ink/ink41.xml"/><Relationship Id="rId57" Type="http://schemas.openxmlformats.org/officeDocument/2006/relationships/image" Target="../media/image51.png"/><Relationship Id="rId262" Type="http://schemas.openxmlformats.org/officeDocument/2006/relationships/customXml" Target="../ink/ink154.xml"/><Relationship Id="rId283" Type="http://schemas.openxmlformats.org/officeDocument/2006/relationships/image" Target="../media/image164.png"/><Relationship Id="rId318" Type="http://schemas.openxmlformats.org/officeDocument/2006/relationships/customXml" Target="../ink/ink182.xml"/><Relationship Id="rId78" Type="http://schemas.openxmlformats.org/officeDocument/2006/relationships/customXml" Target="../ink/ink62.xml"/><Relationship Id="rId99" Type="http://schemas.openxmlformats.org/officeDocument/2006/relationships/image" Target="../media/image72.png"/><Relationship Id="rId101" Type="http://schemas.openxmlformats.org/officeDocument/2006/relationships/image" Target="../media/image73.png"/><Relationship Id="rId122" Type="http://schemas.openxmlformats.org/officeDocument/2006/relationships/customXml" Target="../ink/ink84.xml"/><Relationship Id="rId143" Type="http://schemas.openxmlformats.org/officeDocument/2006/relationships/image" Target="../media/image94.png"/><Relationship Id="rId164" Type="http://schemas.openxmlformats.org/officeDocument/2006/relationships/customXml" Target="../ink/ink105.xml"/><Relationship Id="rId185" Type="http://schemas.openxmlformats.org/officeDocument/2006/relationships/image" Target="../media/image115.png"/><Relationship Id="rId9" Type="http://schemas.openxmlformats.org/officeDocument/2006/relationships/image" Target="../media/image27.png"/><Relationship Id="rId210" Type="http://schemas.openxmlformats.org/officeDocument/2006/relationships/customXml" Target="../ink/ink128.xml"/><Relationship Id="rId26" Type="http://schemas.openxmlformats.org/officeDocument/2006/relationships/customXml" Target="../ink/ink36.xml"/><Relationship Id="rId231" Type="http://schemas.openxmlformats.org/officeDocument/2006/relationships/image" Target="../media/image138.png"/><Relationship Id="rId252" Type="http://schemas.openxmlformats.org/officeDocument/2006/relationships/customXml" Target="../ink/ink149.xml"/><Relationship Id="rId273" Type="http://schemas.openxmlformats.org/officeDocument/2006/relationships/image" Target="../media/image159.png"/><Relationship Id="rId294" Type="http://schemas.openxmlformats.org/officeDocument/2006/relationships/customXml" Target="../ink/ink170.xml"/><Relationship Id="rId308" Type="http://schemas.openxmlformats.org/officeDocument/2006/relationships/customXml" Target="../ink/ink177.xml"/><Relationship Id="rId329" Type="http://schemas.openxmlformats.org/officeDocument/2006/relationships/image" Target="../media/image187.png"/><Relationship Id="rId47" Type="http://schemas.openxmlformats.org/officeDocument/2006/relationships/image" Target="../media/image46.png"/><Relationship Id="rId68" Type="http://schemas.openxmlformats.org/officeDocument/2006/relationships/customXml" Target="../ink/ink57.xml"/><Relationship Id="rId89" Type="http://schemas.openxmlformats.org/officeDocument/2006/relationships/image" Target="../media/image67.png"/><Relationship Id="rId112" Type="http://schemas.openxmlformats.org/officeDocument/2006/relationships/customXml" Target="../ink/ink79.xml"/><Relationship Id="rId133" Type="http://schemas.openxmlformats.org/officeDocument/2006/relationships/image" Target="../media/image89.png"/><Relationship Id="rId154" Type="http://schemas.openxmlformats.org/officeDocument/2006/relationships/customXml" Target="../ink/ink100.xml"/><Relationship Id="rId175" Type="http://schemas.openxmlformats.org/officeDocument/2006/relationships/image" Target="../media/image110.png"/><Relationship Id="rId196" Type="http://schemas.openxmlformats.org/officeDocument/2006/relationships/customXml" Target="../ink/ink121.xml"/><Relationship Id="rId200" Type="http://schemas.openxmlformats.org/officeDocument/2006/relationships/customXml" Target="../ink/ink123.xml"/><Relationship Id="rId16" Type="http://schemas.openxmlformats.org/officeDocument/2006/relationships/customXml" Target="../ink/ink31.xml"/><Relationship Id="rId221" Type="http://schemas.openxmlformats.org/officeDocument/2006/relationships/image" Target="../media/image133.png"/><Relationship Id="rId242" Type="http://schemas.openxmlformats.org/officeDocument/2006/relationships/customXml" Target="../ink/ink144.xml"/><Relationship Id="rId263" Type="http://schemas.openxmlformats.org/officeDocument/2006/relationships/image" Target="../media/image154.png"/><Relationship Id="rId284" Type="http://schemas.openxmlformats.org/officeDocument/2006/relationships/customXml" Target="../ink/ink165.xml"/><Relationship Id="rId319" Type="http://schemas.openxmlformats.org/officeDocument/2006/relationships/image" Target="../media/image182.png"/><Relationship Id="rId37" Type="http://schemas.openxmlformats.org/officeDocument/2006/relationships/image" Target="../media/image41.png"/><Relationship Id="rId58" Type="http://schemas.openxmlformats.org/officeDocument/2006/relationships/customXml" Target="../ink/ink52.xml"/><Relationship Id="rId79" Type="http://schemas.openxmlformats.org/officeDocument/2006/relationships/image" Target="../media/image62.png"/><Relationship Id="rId102" Type="http://schemas.openxmlformats.org/officeDocument/2006/relationships/customXml" Target="../ink/ink74.xml"/><Relationship Id="rId123" Type="http://schemas.openxmlformats.org/officeDocument/2006/relationships/image" Target="../media/image84.png"/><Relationship Id="rId144" Type="http://schemas.openxmlformats.org/officeDocument/2006/relationships/customXml" Target="../ink/ink95.xml"/><Relationship Id="rId330" Type="http://schemas.openxmlformats.org/officeDocument/2006/relationships/customXml" Target="../ink/ink188.xml"/><Relationship Id="rId90" Type="http://schemas.openxmlformats.org/officeDocument/2006/relationships/customXml" Target="../ink/ink68.xml"/><Relationship Id="rId165" Type="http://schemas.openxmlformats.org/officeDocument/2006/relationships/image" Target="../media/image105.png"/><Relationship Id="rId186" Type="http://schemas.openxmlformats.org/officeDocument/2006/relationships/customXml" Target="../ink/ink116.xml"/><Relationship Id="rId211" Type="http://schemas.openxmlformats.org/officeDocument/2006/relationships/image" Target="../media/image128.png"/><Relationship Id="rId232" Type="http://schemas.openxmlformats.org/officeDocument/2006/relationships/customXml" Target="../ink/ink139.xml"/><Relationship Id="rId253" Type="http://schemas.openxmlformats.org/officeDocument/2006/relationships/image" Target="../media/image149.png"/><Relationship Id="rId274" Type="http://schemas.openxmlformats.org/officeDocument/2006/relationships/customXml" Target="../ink/ink160.xml"/><Relationship Id="rId295" Type="http://schemas.openxmlformats.org/officeDocument/2006/relationships/image" Target="../media/image170.png"/><Relationship Id="rId309" Type="http://schemas.openxmlformats.org/officeDocument/2006/relationships/image" Target="../media/image177.png"/><Relationship Id="rId27" Type="http://schemas.openxmlformats.org/officeDocument/2006/relationships/image" Target="../media/image36.png"/><Relationship Id="rId48" Type="http://schemas.openxmlformats.org/officeDocument/2006/relationships/customXml" Target="../ink/ink47.xml"/><Relationship Id="rId69" Type="http://schemas.openxmlformats.org/officeDocument/2006/relationships/image" Target="../media/image57.png"/><Relationship Id="rId113" Type="http://schemas.openxmlformats.org/officeDocument/2006/relationships/image" Target="../media/image79.png"/><Relationship Id="rId134" Type="http://schemas.openxmlformats.org/officeDocument/2006/relationships/customXml" Target="../ink/ink90.xml"/><Relationship Id="rId320" Type="http://schemas.openxmlformats.org/officeDocument/2006/relationships/customXml" Target="../ink/ink183.xml"/><Relationship Id="rId80" Type="http://schemas.openxmlformats.org/officeDocument/2006/relationships/customXml" Target="../ink/ink63.xml"/><Relationship Id="rId155" Type="http://schemas.openxmlformats.org/officeDocument/2006/relationships/image" Target="../media/image100.png"/><Relationship Id="rId176" Type="http://schemas.openxmlformats.org/officeDocument/2006/relationships/customXml" Target="../ink/ink111.xml"/><Relationship Id="rId197" Type="http://schemas.openxmlformats.org/officeDocument/2006/relationships/image" Target="../media/image121.png"/><Relationship Id="rId201" Type="http://schemas.openxmlformats.org/officeDocument/2006/relationships/image" Target="../media/image123.png"/><Relationship Id="rId222" Type="http://schemas.openxmlformats.org/officeDocument/2006/relationships/customXml" Target="../ink/ink134.xml"/><Relationship Id="rId243" Type="http://schemas.openxmlformats.org/officeDocument/2006/relationships/image" Target="../media/image144.png"/><Relationship Id="rId264" Type="http://schemas.openxmlformats.org/officeDocument/2006/relationships/customXml" Target="../ink/ink155.xml"/><Relationship Id="rId285" Type="http://schemas.openxmlformats.org/officeDocument/2006/relationships/image" Target="../media/image165.png"/><Relationship Id="rId17" Type="http://schemas.openxmlformats.org/officeDocument/2006/relationships/image" Target="../media/image31.png"/><Relationship Id="rId38" Type="http://schemas.openxmlformats.org/officeDocument/2006/relationships/customXml" Target="../ink/ink42.xml"/><Relationship Id="rId59" Type="http://schemas.openxmlformats.org/officeDocument/2006/relationships/image" Target="../media/image52.png"/><Relationship Id="rId103" Type="http://schemas.openxmlformats.org/officeDocument/2006/relationships/image" Target="../media/image74.png"/><Relationship Id="rId124" Type="http://schemas.openxmlformats.org/officeDocument/2006/relationships/customXml" Target="../ink/ink85.xml"/><Relationship Id="rId310" Type="http://schemas.openxmlformats.org/officeDocument/2006/relationships/customXml" Target="../ink/ink178.xml"/><Relationship Id="rId70" Type="http://schemas.openxmlformats.org/officeDocument/2006/relationships/customXml" Target="../ink/ink58.xml"/><Relationship Id="rId91" Type="http://schemas.openxmlformats.org/officeDocument/2006/relationships/image" Target="../media/image68.png"/><Relationship Id="rId145" Type="http://schemas.openxmlformats.org/officeDocument/2006/relationships/image" Target="../media/image95.png"/><Relationship Id="rId166" Type="http://schemas.openxmlformats.org/officeDocument/2006/relationships/customXml" Target="../ink/ink106.xml"/><Relationship Id="rId187" Type="http://schemas.openxmlformats.org/officeDocument/2006/relationships/image" Target="../media/image116.png"/><Relationship Id="rId331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9.xml"/><Relationship Id="rId233" Type="http://schemas.openxmlformats.org/officeDocument/2006/relationships/image" Target="../media/image139.png"/><Relationship Id="rId254" Type="http://schemas.openxmlformats.org/officeDocument/2006/relationships/customXml" Target="../ink/ink150.xml"/><Relationship Id="rId28" Type="http://schemas.openxmlformats.org/officeDocument/2006/relationships/customXml" Target="../ink/ink37.xml"/><Relationship Id="rId49" Type="http://schemas.openxmlformats.org/officeDocument/2006/relationships/image" Target="../media/image47.png"/><Relationship Id="rId114" Type="http://schemas.openxmlformats.org/officeDocument/2006/relationships/customXml" Target="../ink/ink80.xml"/><Relationship Id="rId275" Type="http://schemas.openxmlformats.org/officeDocument/2006/relationships/image" Target="../media/image160.png"/><Relationship Id="rId296" Type="http://schemas.openxmlformats.org/officeDocument/2006/relationships/customXml" Target="../ink/ink171.xml"/><Relationship Id="rId300" Type="http://schemas.openxmlformats.org/officeDocument/2006/relationships/customXml" Target="../ink/ink173.xml"/><Relationship Id="rId60" Type="http://schemas.openxmlformats.org/officeDocument/2006/relationships/customXml" Target="../ink/ink53.xml"/><Relationship Id="rId81" Type="http://schemas.openxmlformats.org/officeDocument/2006/relationships/image" Target="../media/image63.png"/><Relationship Id="rId135" Type="http://schemas.openxmlformats.org/officeDocument/2006/relationships/image" Target="../media/image90.png"/><Relationship Id="rId156" Type="http://schemas.openxmlformats.org/officeDocument/2006/relationships/customXml" Target="../ink/ink101.xml"/><Relationship Id="rId177" Type="http://schemas.openxmlformats.org/officeDocument/2006/relationships/image" Target="../media/image111.png"/><Relationship Id="rId198" Type="http://schemas.openxmlformats.org/officeDocument/2006/relationships/customXml" Target="../ink/ink122.xml"/><Relationship Id="rId321" Type="http://schemas.openxmlformats.org/officeDocument/2006/relationships/image" Target="../media/image183.png"/><Relationship Id="rId202" Type="http://schemas.openxmlformats.org/officeDocument/2006/relationships/customXml" Target="../ink/ink124.xml"/><Relationship Id="rId223" Type="http://schemas.openxmlformats.org/officeDocument/2006/relationships/image" Target="../media/image134.png"/><Relationship Id="rId244" Type="http://schemas.openxmlformats.org/officeDocument/2006/relationships/customXml" Target="../ink/ink145.xml"/><Relationship Id="rId18" Type="http://schemas.openxmlformats.org/officeDocument/2006/relationships/customXml" Target="../ink/ink32.xml"/><Relationship Id="rId39" Type="http://schemas.openxmlformats.org/officeDocument/2006/relationships/image" Target="../media/image42.png"/><Relationship Id="rId265" Type="http://schemas.openxmlformats.org/officeDocument/2006/relationships/image" Target="../media/image155.png"/><Relationship Id="rId286" Type="http://schemas.openxmlformats.org/officeDocument/2006/relationships/customXml" Target="../ink/ink166.xml"/><Relationship Id="rId50" Type="http://schemas.openxmlformats.org/officeDocument/2006/relationships/customXml" Target="../ink/ink48.xml"/><Relationship Id="rId104" Type="http://schemas.openxmlformats.org/officeDocument/2006/relationships/customXml" Target="../ink/ink75.xml"/><Relationship Id="rId125" Type="http://schemas.openxmlformats.org/officeDocument/2006/relationships/image" Target="../media/image85.png"/><Relationship Id="rId146" Type="http://schemas.openxmlformats.org/officeDocument/2006/relationships/customXml" Target="../ink/ink96.xml"/><Relationship Id="rId167" Type="http://schemas.openxmlformats.org/officeDocument/2006/relationships/image" Target="../media/image106.png"/><Relationship Id="rId188" Type="http://schemas.openxmlformats.org/officeDocument/2006/relationships/customXml" Target="../ink/ink117.xml"/><Relationship Id="rId311" Type="http://schemas.openxmlformats.org/officeDocument/2006/relationships/image" Target="../media/image178.png"/><Relationship Id="rId332" Type="http://schemas.openxmlformats.org/officeDocument/2006/relationships/customXml" Target="../ink/ink189.xml"/><Relationship Id="rId71" Type="http://schemas.openxmlformats.org/officeDocument/2006/relationships/image" Target="../media/image58.png"/><Relationship Id="rId92" Type="http://schemas.openxmlformats.org/officeDocument/2006/relationships/customXml" Target="../ink/ink69.xml"/><Relationship Id="rId213" Type="http://schemas.openxmlformats.org/officeDocument/2006/relationships/image" Target="../media/image129.png"/><Relationship Id="rId234" Type="http://schemas.openxmlformats.org/officeDocument/2006/relationships/customXml" Target="../ink/ink140.xml"/><Relationship Id="rId2" Type="http://schemas.openxmlformats.org/officeDocument/2006/relationships/customXml" Target="../ink/ink24.xml"/><Relationship Id="rId29" Type="http://schemas.openxmlformats.org/officeDocument/2006/relationships/image" Target="../media/image37.png"/><Relationship Id="rId255" Type="http://schemas.openxmlformats.org/officeDocument/2006/relationships/image" Target="../media/image150.png"/><Relationship Id="rId276" Type="http://schemas.openxmlformats.org/officeDocument/2006/relationships/customXml" Target="../ink/ink161.xml"/><Relationship Id="rId297" Type="http://schemas.openxmlformats.org/officeDocument/2006/relationships/image" Target="../media/image171.png"/><Relationship Id="rId40" Type="http://schemas.openxmlformats.org/officeDocument/2006/relationships/customXml" Target="../ink/ink43.xml"/><Relationship Id="rId115" Type="http://schemas.openxmlformats.org/officeDocument/2006/relationships/image" Target="../media/image80.png"/><Relationship Id="rId136" Type="http://schemas.openxmlformats.org/officeDocument/2006/relationships/customXml" Target="../ink/ink91.xml"/><Relationship Id="rId157" Type="http://schemas.openxmlformats.org/officeDocument/2006/relationships/image" Target="../media/image101.png"/><Relationship Id="rId178" Type="http://schemas.openxmlformats.org/officeDocument/2006/relationships/customXml" Target="../ink/ink112.xml"/><Relationship Id="rId301" Type="http://schemas.openxmlformats.org/officeDocument/2006/relationships/image" Target="../media/image173.png"/><Relationship Id="rId322" Type="http://schemas.openxmlformats.org/officeDocument/2006/relationships/customXml" Target="../ink/ink184.xml"/><Relationship Id="rId61" Type="http://schemas.openxmlformats.org/officeDocument/2006/relationships/image" Target="../media/image53.png"/><Relationship Id="rId82" Type="http://schemas.openxmlformats.org/officeDocument/2006/relationships/customXml" Target="../ink/ink64.xml"/><Relationship Id="rId199" Type="http://schemas.openxmlformats.org/officeDocument/2006/relationships/image" Target="../media/image122.png"/><Relationship Id="rId203" Type="http://schemas.openxmlformats.org/officeDocument/2006/relationships/image" Target="../media/image124.png"/><Relationship Id="rId19" Type="http://schemas.openxmlformats.org/officeDocument/2006/relationships/image" Target="../media/image32.png"/><Relationship Id="rId224" Type="http://schemas.openxmlformats.org/officeDocument/2006/relationships/customXml" Target="../ink/ink135.xml"/><Relationship Id="rId245" Type="http://schemas.openxmlformats.org/officeDocument/2006/relationships/image" Target="../media/image145.png"/><Relationship Id="rId266" Type="http://schemas.openxmlformats.org/officeDocument/2006/relationships/customXml" Target="../ink/ink156.xml"/><Relationship Id="rId287" Type="http://schemas.openxmlformats.org/officeDocument/2006/relationships/image" Target="../media/image166.png"/><Relationship Id="rId30" Type="http://schemas.openxmlformats.org/officeDocument/2006/relationships/customXml" Target="../ink/ink38.xml"/><Relationship Id="rId105" Type="http://schemas.openxmlformats.org/officeDocument/2006/relationships/image" Target="../media/image75.png"/><Relationship Id="rId126" Type="http://schemas.openxmlformats.org/officeDocument/2006/relationships/customXml" Target="../ink/ink86.xml"/><Relationship Id="rId147" Type="http://schemas.openxmlformats.org/officeDocument/2006/relationships/image" Target="../media/image96.png"/><Relationship Id="rId168" Type="http://schemas.openxmlformats.org/officeDocument/2006/relationships/customXml" Target="../ink/ink107.xml"/><Relationship Id="rId312" Type="http://schemas.openxmlformats.org/officeDocument/2006/relationships/customXml" Target="../ink/ink179.xml"/><Relationship Id="rId333" Type="http://schemas.openxmlformats.org/officeDocument/2006/relationships/image" Target="../media/image189.png"/><Relationship Id="rId51" Type="http://schemas.openxmlformats.org/officeDocument/2006/relationships/image" Target="../media/image48.png"/><Relationship Id="rId72" Type="http://schemas.openxmlformats.org/officeDocument/2006/relationships/customXml" Target="../ink/ink59.xml"/><Relationship Id="rId93" Type="http://schemas.openxmlformats.org/officeDocument/2006/relationships/image" Target="../media/image69.png"/><Relationship Id="rId189" Type="http://schemas.openxmlformats.org/officeDocument/2006/relationships/image" Target="../media/image117.png"/><Relationship Id="rId3" Type="http://schemas.openxmlformats.org/officeDocument/2006/relationships/image" Target="../media/image24.png"/><Relationship Id="rId214" Type="http://schemas.openxmlformats.org/officeDocument/2006/relationships/customXml" Target="../ink/ink130.xml"/><Relationship Id="rId235" Type="http://schemas.openxmlformats.org/officeDocument/2006/relationships/image" Target="../media/image140.png"/><Relationship Id="rId256" Type="http://schemas.openxmlformats.org/officeDocument/2006/relationships/customXml" Target="../ink/ink151.xml"/><Relationship Id="rId277" Type="http://schemas.openxmlformats.org/officeDocument/2006/relationships/image" Target="../media/image161.png"/><Relationship Id="rId298" Type="http://schemas.openxmlformats.org/officeDocument/2006/relationships/customXml" Target="../ink/ink172.xml"/><Relationship Id="rId116" Type="http://schemas.openxmlformats.org/officeDocument/2006/relationships/customXml" Target="../ink/ink81.xml"/><Relationship Id="rId137" Type="http://schemas.openxmlformats.org/officeDocument/2006/relationships/image" Target="../media/image91.png"/><Relationship Id="rId158" Type="http://schemas.openxmlformats.org/officeDocument/2006/relationships/customXml" Target="../ink/ink102.xml"/><Relationship Id="rId302" Type="http://schemas.openxmlformats.org/officeDocument/2006/relationships/customXml" Target="../ink/ink174.xml"/><Relationship Id="rId323" Type="http://schemas.openxmlformats.org/officeDocument/2006/relationships/image" Target="../media/image184.png"/><Relationship Id="rId20" Type="http://schemas.openxmlformats.org/officeDocument/2006/relationships/customXml" Target="../ink/ink33.xml"/><Relationship Id="rId41" Type="http://schemas.openxmlformats.org/officeDocument/2006/relationships/image" Target="../media/image43.png"/><Relationship Id="rId62" Type="http://schemas.openxmlformats.org/officeDocument/2006/relationships/customXml" Target="../ink/ink54.xml"/><Relationship Id="rId83" Type="http://schemas.openxmlformats.org/officeDocument/2006/relationships/image" Target="../media/image64.png"/><Relationship Id="rId179" Type="http://schemas.openxmlformats.org/officeDocument/2006/relationships/image" Target="../media/image112.png"/><Relationship Id="rId190" Type="http://schemas.openxmlformats.org/officeDocument/2006/relationships/customXml" Target="../ink/ink118.xml"/><Relationship Id="rId204" Type="http://schemas.openxmlformats.org/officeDocument/2006/relationships/customXml" Target="../ink/ink125.xml"/><Relationship Id="rId225" Type="http://schemas.openxmlformats.org/officeDocument/2006/relationships/image" Target="../media/image135.png"/><Relationship Id="rId246" Type="http://schemas.openxmlformats.org/officeDocument/2006/relationships/customXml" Target="../ink/ink146.xml"/><Relationship Id="rId267" Type="http://schemas.openxmlformats.org/officeDocument/2006/relationships/image" Target="../media/image156.png"/><Relationship Id="rId288" Type="http://schemas.openxmlformats.org/officeDocument/2006/relationships/customXml" Target="../ink/ink167.xml"/><Relationship Id="rId106" Type="http://schemas.openxmlformats.org/officeDocument/2006/relationships/customXml" Target="../ink/ink76.xml"/><Relationship Id="rId127" Type="http://schemas.openxmlformats.org/officeDocument/2006/relationships/image" Target="../media/image86.png"/><Relationship Id="rId313" Type="http://schemas.openxmlformats.org/officeDocument/2006/relationships/image" Target="../media/image179.png"/><Relationship Id="rId10" Type="http://schemas.openxmlformats.org/officeDocument/2006/relationships/customXml" Target="../ink/ink28.xml"/><Relationship Id="rId31" Type="http://schemas.openxmlformats.org/officeDocument/2006/relationships/image" Target="../media/image38.png"/><Relationship Id="rId52" Type="http://schemas.openxmlformats.org/officeDocument/2006/relationships/customXml" Target="../ink/ink49.xml"/><Relationship Id="rId73" Type="http://schemas.openxmlformats.org/officeDocument/2006/relationships/image" Target="../media/image59.png"/><Relationship Id="rId94" Type="http://schemas.openxmlformats.org/officeDocument/2006/relationships/customXml" Target="../ink/ink70.xml"/><Relationship Id="rId148" Type="http://schemas.openxmlformats.org/officeDocument/2006/relationships/customXml" Target="../ink/ink97.xml"/><Relationship Id="rId169" Type="http://schemas.openxmlformats.org/officeDocument/2006/relationships/image" Target="../media/image107.png"/><Relationship Id="rId334" Type="http://schemas.openxmlformats.org/officeDocument/2006/relationships/customXml" Target="../ink/ink190.xml"/><Relationship Id="rId4" Type="http://schemas.openxmlformats.org/officeDocument/2006/relationships/customXml" Target="../ink/ink25.xml"/><Relationship Id="rId180" Type="http://schemas.openxmlformats.org/officeDocument/2006/relationships/customXml" Target="../ink/ink113.xml"/><Relationship Id="rId215" Type="http://schemas.openxmlformats.org/officeDocument/2006/relationships/image" Target="../media/image130.png"/><Relationship Id="rId236" Type="http://schemas.openxmlformats.org/officeDocument/2006/relationships/customXml" Target="../ink/ink141.xml"/><Relationship Id="rId257" Type="http://schemas.openxmlformats.org/officeDocument/2006/relationships/image" Target="../media/image151.png"/><Relationship Id="rId278" Type="http://schemas.openxmlformats.org/officeDocument/2006/relationships/customXml" Target="../ink/ink162.xml"/><Relationship Id="rId303" Type="http://schemas.openxmlformats.org/officeDocument/2006/relationships/image" Target="../media/image174.png"/><Relationship Id="rId42" Type="http://schemas.openxmlformats.org/officeDocument/2006/relationships/customXml" Target="../ink/ink44.xml"/><Relationship Id="rId84" Type="http://schemas.openxmlformats.org/officeDocument/2006/relationships/customXml" Target="../ink/ink65.xml"/><Relationship Id="rId138" Type="http://schemas.openxmlformats.org/officeDocument/2006/relationships/customXml" Target="../ink/ink92.xml"/><Relationship Id="rId191" Type="http://schemas.openxmlformats.org/officeDocument/2006/relationships/image" Target="../media/image118.png"/><Relationship Id="rId205" Type="http://schemas.openxmlformats.org/officeDocument/2006/relationships/image" Target="../media/image125.png"/><Relationship Id="rId247" Type="http://schemas.openxmlformats.org/officeDocument/2006/relationships/image" Target="../media/image146.png"/><Relationship Id="rId107" Type="http://schemas.openxmlformats.org/officeDocument/2006/relationships/image" Target="../media/image76.png"/><Relationship Id="rId289" Type="http://schemas.openxmlformats.org/officeDocument/2006/relationships/image" Target="../media/image167.png"/><Relationship Id="rId11" Type="http://schemas.openxmlformats.org/officeDocument/2006/relationships/image" Target="../media/image28.png"/><Relationship Id="rId53" Type="http://schemas.openxmlformats.org/officeDocument/2006/relationships/image" Target="../media/image49.png"/><Relationship Id="rId149" Type="http://schemas.openxmlformats.org/officeDocument/2006/relationships/image" Target="../media/image97.png"/><Relationship Id="rId314" Type="http://schemas.openxmlformats.org/officeDocument/2006/relationships/customXml" Target="../ink/ink180.xml"/><Relationship Id="rId95" Type="http://schemas.openxmlformats.org/officeDocument/2006/relationships/image" Target="../media/image70.png"/><Relationship Id="rId160" Type="http://schemas.openxmlformats.org/officeDocument/2006/relationships/customXml" Target="../ink/ink103.xml"/><Relationship Id="rId216" Type="http://schemas.openxmlformats.org/officeDocument/2006/relationships/customXml" Target="../ink/ink131.xml"/><Relationship Id="rId258" Type="http://schemas.openxmlformats.org/officeDocument/2006/relationships/customXml" Target="../ink/ink152.xml"/><Relationship Id="rId22" Type="http://schemas.openxmlformats.org/officeDocument/2006/relationships/customXml" Target="../ink/ink34.xml"/><Relationship Id="rId64" Type="http://schemas.openxmlformats.org/officeDocument/2006/relationships/customXml" Target="../ink/ink55.xml"/><Relationship Id="rId118" Type="http://schemas.openxmlformats.org/officeDocument/2006/relationships/customXml" Target="../ink/ink82.xml"/><Relationship Id="rId325" Type="http://schemas.openxmlformats.org/officeDocument/2006/relationships/image" Target="../media/image185.png"/><Relationship Id="rId171" Type="http://schemas.openxmlformats.org/officeDocument/2006/relationships/image" Target="../media/image108.png"/><Relationship Id="rId227" Type="http://schemas.openxmlformats.org/officeDocument/2006/relationships/image" Target="../media/image136.png"/><Relationship Id="rId269" Type="http://schemas.openxmlformats.org/officeDocument/2006/relationships/image" Target="../media/image157.png"/><Relationship Id="rId33" Type="http://schemas.openxmlformats.org/officeDocument/2006/relationships/image" Target="../media/image39.png"/><Relationship Id="rId129" Type="http://schemas.openxmlformats.org/officeDocument/2006/relationships/image" Target="../media/image87.png"/><Relationship Id="rId280" Type="http://schemas.openxmlformats.org/officeDocument/2006/relationships/customXml" Target="../ink/ink163.xml"/><Relationship Id="rId336" Type="http://schemas.openxmlformats.org/officeDocument/2006/relationships/customXml" Target="../ink/ink191.xml"/><Relationship Id="rId75" Type="http://schemas.openxmlformats.org/officeDocument/2006/relationships/image" Target="../media/image60.png"/><Relationship Id="rId140" Type="http://schemas.openxmlformats.org/officeDocument/2006/relationships/customXml" Target="../ink/ink93.xml"/><Relationship Id="rId182" Type="http://schemas.openxmlformats.org/officeDocument/2006/relationships/customXml" Target="../ink/ink114.xml"/><Relationship Id="rId6" Type="http://schemas.openxmlformats.org/officeDocument/2006/relationships/customXml" Target="../ink/ink26.xml"/><Relationship Id="rId238" Type="http://schemas.openxmlformats.org/officeDocument/2006/relationships/customXml" Target="../ink/ink142.xml"/><Relationship Id="rId291" Type="http://schemas.openxmlformats.org/officeDocument/2006/relationships/image" Target="../media/image168.png"/><Relationship Id="rId305" Type="http://schemas.openxmlformats.org/officeDocument/2006/relationships/image" Target="../media/image175.png"/><Relationship Id="rId44" Type="http://schemas.openxmlformats.org/officeDocument/2006/relationships/customXml" Target="../ink/ink45.xml"/><Relationship Id="rId86" Type="http://schemas.openxmlformats.org/officeDocument/2006/relationships/customXml" Target="../ink/ink66.xml"/><Relationship Id="rId151" Type="http://schemas.openxmlformats.org/officeDocument/2006/relationships/image" Target="../media/image98.png"/><Relationship Id="rId193" Type="http://schemas.openxmlformats.org/officeDocument/2006/relationships/image" Target="../media/image119.png"/><Relationship Id="rId207" Type="http://schemas.openxmlformats.org/officeDocument/2006/relationships/image" Target="../media/image126.png"/><Relationship Id="rId249" Type="http://schemas.openxmlformats.org/officeDocument/2006/relationships/image" Target="../media/image147.png"/><Relationship Id="rId13" Type="http://schemas.openxmlformats.org/officeDocument/2006/relationships/image" Target="../media/image29.png"/><Relationship Id="rId109" Type="http://schemas.openxmlformats.org/officeDocument/2006/relationships/image" Target="../media/image77.png"/><Relationship Id="rId260" Type="http://schemas.openxmlformats.org/officeDocument/2006/relationships/customXml" Target="../ink/ink153.xml"/><Relationship Id="rId316" Type="http://schemas.openxmlformats.org/officeDocument/2006/relationships/customXml" Target="../ink/ink181.xml"/><Relationship Id="rId55" Type="http://schemas.openxmlformats.org/officeDocument/2006/relationships/image" Target="../media/image50.png"/><Relationship Id="rId97" Type="http://schemas.openxmlformats.org/officeDocument/2006/relationships/image" Target="../media/image71.png"/><Relationship Id="rId120" Type="http://schemas.openxmlformats.org/officeDocument/2006/relationships/customXml" Target="../ink/ink83.xml"/><Relationship Id="rId162" Type="http://schemas.openxmlformats.org/officeDocument/2006/relationships/customXml" Target="../ink/ink104.xml"/><Relationship Id="rId218" Type="http://schemas.openxmlformats.org/officeDocument/2006/relationships/customXml" Target="../ink/ink132.xml"/><Relationship Id="rId271" Type="http://schemas.openxmlformats.org/officeDocument/2006/relationships/image" Target="../media/image158.png"/><Relationship Id="rId24" Type="http://schemas.openxmlformats.org/officeDocument/2006/relationships/customXml" Target="../ink/ink35.xml"/><Relationship Id="rId66" Type="http://schemas.openxmlformats.org/officeDocument/2006/relationships/customXml" Target="../ink/ink56.xml"/><Relationship Id="rId131" Type="http://schemas.openxmlformats.org/officeDocument/2006/relationships/image" Target="../media/image88.png"/><Relationship Id="rId327" Type="http://schemas.openxmlformats.org/officeDocument/2006/relationships/image" Target="../media/image186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39.png"/><Relationship Id="rId299" Type="http://schemas.openxmlformats.org/officeDocument/2006/relationships/customXml" Target="../ink/ink3763.xml"/><Relationship Id="rId21" Type="http://schemas.openxmlformats.org/officeDocument/2006/relationships/image" Target="../media/image3592.png"/><Relationship Id="rId63" Type="http://schemas.openxmlformats.org/officeDocument/2006/relationships/image" Target="../media/image3613.png"/><Relationship Id="rId159" Type="http://schemas.openxmlformats.org/officeDocument/2006/relationships/image" Target="../media/image3659.png"/><Relationship Id="rId324" Type="http://schemas.openxmlformats.org/officeDocument/2006/relationships/image" Target="../media/image3741.png"/><Relationship Id="rId170" Type="http://schemas.openxmlformats.org/officeDocument/2006/relationships/customXml" Target="../ink/ink3698.xml"/><Relationship Id="rId226" Type="http://schemas.openxmlformats.org/officeDocument/2006/relationships/image" Target="../media/image3692.png"/><Relationship Id="rId268" Type="http://schemas.openxmlformats.org/officeDocument/2006/relationships/image" Target="../media/image3713.png"/><Relationship Id="rId32" Type="http://schemas.openxmlformats.org/officeDocument/2006/relationships/customXml" Target="../ink/ink3629.xml"/><Relationship Id="rId74" Type="http://schemas.openxmlformats.org/officeDocument/2006/relationships/customXml" Target="../ink/ink3650.xml"/><Relationship Id="rId128" Type="http://schemas.openxmlformats.org/officeDocument/2006/relationships/customXml" Target="../ink/ink3677.xml"/><Relationship Id="rId5" Type="http://schemas.openxmlformats.org/officeDocument/2006/relationships/image" Target="../media/image3584.png"/><Relationship Id="rId181" Type="http://schemas.openxmlformats.org/officeDocument/2006/relationships/customXml" Target="../ink/ink3704.xml"/><Relationship Id="rId237" Type="http://schemas.openxmlformats.org/officeDocument/2006/relationships/customXml" Target="../ink/ink3732.xml"/><Relationship Id="rId279" Type="http://schemas.openxmlformats.org/officeDocument/2006/relationships/customXml" Target="../ink/ink3753.xml"/><Relationship Id="rId43" Type="http://schemas.openxmlformats.org/officeDocument/2006/relationships/image" Target="../media/image3603.png"/><Relationship Id="rId139" Type="http://schemas.openxmlformats.org/officeDocument/2006/relationships/image" Target="../media/image3650.png"/><Relationship Id="rId290" Type="http://schemas.openxmlformats.org/officeDocument/2006/relationships/image" Target="../media/image3724.png"/><Relationship Id="rId304" Type="http://schemas.openxmlformats.org/officeDocument/2006/relationships/image" Target="../media/image3731.png"/><Relationship Id="rId85" Type="http://schemas.openxmlformats.org/officeDocument/2006/relationships/image" Target="../media/image3623.png"/><Relationship Id="rId150" Type="http://schemas.openxmlformats.org/officeDocument/2006/relationships/customXml" Target="../ink/ink3688.xml"/><Relationship Id="rId192" Type="http://schemas.openxmlformats.org/officeDocument/2006/relationships/image" Target="../media/image3675.png"/><Relationship Id="rId206" Type="http://schemas.openxmlformats.org/officeDocument/2006/relationships/image" Target="../media/image3682.png"/><Relationship Id="rId248" Type="http://schemas.openxmlformats.org/officeDocument/2006/relationships/image" Target="../media/image3703.png"/><Relationship Id="rId12" Type="http://schemas.openxmlformats.org/officeDocument/2006/relationships/customXml" Target="../ink/ink3619.xml"/><Relationship Id="rId108" Type="http://schemas.openxmlformats.org/officeDocument/2006/relationships/customXml" Target="../ink/ink3667.xml"/><Relationship Id="rId315" Type="http://schemas.openxmlformats.org/officeDocument/2006/relationships/customXml" Target="../ink/ink3771.xml"/><Relationship Id="rId54" Type="http://schemas.openxmlformats.org/officeDocument/2006/relationships/customXml" Target="../ink/ink3640.xml"/><Relationship Id="rId96" Type="http://schemas.openxmlformats.org/officeDocument/2006/relationships/customXml" Target="../ink/ink3661.xml"/><Relationship Id="rId161" Type="http://schemas.openxmlformats.org/officeDocument/2006/relationships/image" Target="../media/image3660.png"/><Relationship Id="rId217" Type="http://schemas.openxmlformats.org/officeDocument/2006/relationships/customXml" Target="../ink/ink3722.xml"/><Relationship Id="rId259" Type="http://schemas.openxmlformats.org/officeDocument/2006/relationships/customXml" Target="../ink/ink3743.xml"/><Relationship Id="rId23" Type="http://schemas.openxmlformats.org/officeDocument/2006/relationships/image" Target="../media/image3593.png"/><Relationship Id="rId119" Type="http://schemas.openxmlformats.org/officeDocument/2006/relationships/image" Target="../media/image3640.png"/><Relationship Id="rId270" Type="http://schemas.openxmlformats.org/officeDocument/2006/relationships/image" Target="../media/image3714.png"/><Relationship Id="rId326" Type="http://schemas.openxmlformats.org/officeDocument/2006/relationships/image" Target="../media/image3742.png"/><Relationship Id="rId65" Type="http://schemas.openxmlformats.org/officeDocument/2006/relationships/image" Target="../media/image3614.png"/><Relationship Id="rId130" Type="http://schemas.openxmlformats.org/officeDocument/2006/relationships/customXml" Target="../ink/ink3678.xml"/><Relationship Id="rId172" Type="http://schemas.openxmlformats.org/officeDocument/2006/relationships/image" Target="../media/image3665.png"/><Relationship Id="rId228" Type="http://schemas.openxmlformats.org/officeDocument/2006/relationships/image" Target="../media/image3693.png"/><Relationship Id="rId281" Type="http://schemas.openxmlformats.org/officeDocument/2006/relationships/customXml" Target="../ink/ink3754.xml"/><Relationship Id="rId34" Type="http://schemas.openxmlformats.org/officeDocument/2006/relationships/customXml" Target="../ink/ink3630.xml"/><Relationship Id="rId76" Type="http://schemas.openxmlformats.org/officeDocument/2006/relationships/customXml" Target="../ink/ink3651.xml"/><Relationship Id="rId141" Type="http://schemas.openxmlformats.org/officeDocument/2006/relationships/image" Target="../media/image3651.png"/><Relationship Id="rId7" Type="http://schemas.openxmlformats.org/officeDocument/2006/relationships/image" Target="../media/image3585.png"/><Relationship Id="rId183" Type="http://schemas.openxmlformats.org/officeDocument/2006/relationships/customXml" Target="../ink/ink3705.xml"/><Relationship Id="rId239" Type="http://schemas.openxmlformats.org/officeDocument/2006/relationships/customXml" Target="../ink/ink3733.xml"/><Relationship Id="rId250" Type="http://schemas.openxmlformats.org/officeDocument/2006/relationships/image" Target="../media/image3704.png"/><Relationship Id="rId292" Type="http://schemas.openxmlformats.org/officeDocument/2006/relationships/image" Target="../media/image3725.png"/><Relationship Id="rId306" Type="http://schemas.openxmlformats.org/officeDocument/2006/relationships/image" Target="../media/image3732.png"/><Relationship Id="rId24" Type="http://schemas.openxmlformats.org/officeDocument/2006/relationships/customXml" Target="../ink/ink3625.xml"/><Relationship Id="rId45" Type="http://schemas.openxmlformats.org/officeDocument/2006/relationships/image" Target="../media/image3604.png"/><Relationship Id="rId66" Type="http://schemas.openxmlformats.org/officeDocument/2006/relationships/customXml" Target="../ink/ink3646.xml"/><Relationship Id="rId87" Type="http://schemas.openxmlformats.org/officeDocument/2006/relationships/image" Target="../media/image3624.png"/><Relationship Id="rId110" Type="http://schemas.openxmlformats.org/officeDocument/2006/relationships/customXml" Target="../ink/ink3668.xml"/><Relationship Id="rId131" Type="http://schemas.openxmlformats.org/officeDocument/2006/relationships/image" Target="../media/image3646.png"/><Relationship Id="rId327" Type="http://schemas.openxmlformats.org/officeDocument/2006/relationships/customXml" Target="../ink/ink3777.xml"/><Relationship Id="rId152" Type="http://schemas.openxmlformats.org/officeDocument/2006/relationships/customXml" Target="../ink/ink3689.xml"/><Relationship Id="rId173" Type="http://schemas.openxmlformats.org/officeDocument/2006/relationships/customXml" Target="../ink/ink3700.xml"/><Relationship Id="rId194" Type="http://schemas.openxmlformats.org/officeDocument/2006/relationships/image" Target="../media/image3676.png"/><Relationship Id="rId208" Type="http://schemas.openxmlformats.org/officeDocument/2006/relationships/image" Target="../media/image3683.png"/><Relationship Id="rId229" Type="http://schemas.openxmlformats.org/officeDocument/2006/relationships/customXml" Target="../ink/ink3728.xml"/><Relationship Id="rId240" Type="http://schemas.openxmlformats.org/officeDocument/2006/relationships/image" Target="../media/image3699.png"/><Relationship Id="rId261" Type="http://schemas.openxmlformats.org/officeDocument/2006/relationships/customXml" Target="../ink/ink3744.xml"/><Relationship Id="rId14" Type="http://schemas.openxmlformats.org/officeDocument/2006/relationships/customXml" Target="../ink/ink3620.xml"/><Relationship Id="rId35" Type="http://schemas.openxmlformats.org/officeDocument/2006/relationships/image" Target="../media/image3599.png"/><Relationship Id="rId56" Type="http://schemas.openxmlformats.org/officeDocument/2006/relationships/customXml" Target="../ink/ink3641.xml"/><Relationship Id="rId77" Type="http://schemas.openxmlformats.org/officeDocument/2006/relationships/image" Target="../media/image3619.png"/><Relationship Id="rId100" Type="http://schemas.openxmlformats.org/officeDocument/2006/relationships/customXml" Target="../ink/ink3663.xml"/><Relationship Id="rId282" Type="http://schemas.openxmlformats.org/officeDocument/2006/relationships/image" Target="../media/image3720.png"/><Relationship Id="rId317" Type="http://schemas.openxmlformats.org/officeDocument/2006/relationships/customXml" Target="../ink/ink3772.xml"/><Relationship Id="rId8" Type="http://schemas.openxmlformats.org/officeDocument/2006/relationships/customXml" Target="../ink/ink3617.xml"/><Relationship Id="rId98" Type="http://schemas.openxmlformats.org/officeDocument/2006/relationships/customXml" Target="../ink/ink3662.xml"/><Relationship Id="rId121" Type="http://schemas.openxmlformats.org/officeDocument/2006/relationships/image" Target="../media/image3641.png"/><Relationship Id="rId142" Type="http://schemas.openxmlformats.org/officeDocument/2006/relationships/customXml" Target="../ink/ink3684.xml"/><Relationship Id="rId163" Type="http://schemas.openxmlformats.org/officeDocument/2006/relationships/image" Target="../media/image3661.png"/><Relationship Id="rId184" Type="http://schemas.openxmlformats.org/officeDocument/2006/relationships/image" Target="../media/image3671.png"/><Relationship Id="rId219" Type="http://schemas.openxmlformats.org/officeDocument/2006/relationships/customXml" Target="../ink/ink3723.xml"/><Relationship Id="rId230" Type="http://schemas.openxmlformats.org/officeDocument/2006/relationships/image" Target="../media/image3694.png"/><Relationship Id="rId251" Type="http://schemas.openxmlformats.org/officeDocument/2006/relationships/customXml" Target="../ink/ink3739.xml"/><Relationship Id="rId25" Type="http://schemas.openxmlformats.org/officeDocument/2006/relationships/image" Target="../media/image3594.png"/><Relationship Id="rId46" Type="http://schemas.openxmlformats.org/officeDocument/2006/relationships/customXml" Target="../ink/ink3636.xml"/><Relationship Id="rId67" Type="http://schemas.openxmlformats.org/officeDocument/2006/relationships/image" Target="../media/image3615.png"/><Relationship Id="rId272" Type="http://schemas.openxmlformats.org/officeDocument/2006/relationships/image" Target="../media/image3715.png"/><Relationship Id="rId293" Type="http://schemas.openxmlformats.org/officeDocument/2006/relationships/customXml" Target="../ink/ink3760.xml"/><Relationship Id="rId307" Type="http://schemas.openxmlformats.org/officeDocument/2006/relationships/customXml" Target="../ink/ink3767.xml"/><Relationship Id="rId328" Type="http://schemas.openxmlformats.org/officeDocument/2006/relationships/image" Target="../media/image3743.png"/><Relationship Id="rId88" Type="http://schemas.openxmlformats.org/officeDocument/2006/relationships/customXml" Target="../ink/ink3657.xml"/><Relationship Id="rId111" Type="http://schemas.openxmlformats.org/officeDocument/2006/relationships/image" Target="../media/image3636.png"/><Relationship Id="rId132" Type="http://schemas.openxmlformats.org/officeDocument/2006/relationships/customXml" Target="../ink/ink3679.xml"/><Relationship Id="rId153" Type="http://schemas.openxmlformats.org/officeDocument/2006/relationships/image" Target="../media/image3500.png"/><Relationship Id="rId174" Type="http://schemas.openxmlformats.org/officeDocument/2006/relationships/image" Target="../media/image3666.png"/><Relationship Id="rId195" Type="http://schemas.openxmlformats.org/officeDocument/2006/relationships/customXml" Target="../ink/ink3711.xml"/><Relationship Id="rId209" Type="http://schemas.openxmlformats.org/officeDocument/2006/relationships/customXml" Target="../ink/ink3718.xml"/><Relationship Id="rId220" Type="http://schemas.openxmlformats.org/officeDocument/2006/relationships/image" Target="../media/image3689.png"/><Relationship Id="rId241" Type="http://schemas.openxmlformats.org/officeDocument/2006/relationships/customXml" Target="../ink/ink3734.xml"/><Relationship Id="rId15" Type="http://schemas.openxmlformats.org/officeDocument/2006/relationships/image" Target="../media/image3589.png"/><Relationship Id="rId36" Type="http://schemas.openxmlformats.org/officeDocument/2006/relationships/customXml" Target="../ink/ink3631.xml"/><Relationship Id="rId57" Type="http://schemas.openxmlformats.org/officeDocument/2006/relationships/image" Target="../media/image3610.png"/><Relationship Id="rId262" Type="http://schemas.openxmlformats.org/officeDocument/2006/relationships/image" Target="../media/image3710.png"/><Relationship Id="rId283" Type="http://schemas.openxmlformats.org/officeDocument/2006/relationships/customXml" Target="../ink/ink3755.xml"/><Relationship Id="rId318" Type="http://schemas.openxmlformats.org/officeDocument/2006/relationships/image" Target="../media/image3738.png"/><Relationship Id="rId78" Type="http://schemas.openxmlformats.org/officeDocument/2006/relationships/customXml" Target="../ink/ink3652.xml"/><Relationship Id="rId99" Type="http://schemas.openxmlformats.org/officeDocument/2006/relationships/image" Target="../media/image3630.png"/><Relationship Id="rId101" Type="http://schemas.openxmlformats.org/officeDocument/2006/relationships/image" Target="../media/image3631.png"/><Relationship Id="rId122" Type="http://schemas.openxmlformats.org/officeDocument/2006/relationships/customXml" Target="../ink/ink3674.xml"/><Relationship Id="rId143" Type="http://schemas.openxmlformats.org/officeDocument/2006/relationships/image" Target="../media/image3652.png"/><Relationship Id="rId164" Type="http://schemas.openxmlformats.org/officeDocument/2006/relationships/customXml" Target="../ink/ink3695.xml"/><Relationship Id="rId185" Type="http://schemas.openxmlformats.org/officeDocument/2006/relationships/customXml" Target="../ink/ink3706.xml"/><Relationship Id="rId9" Type="http://schemas.openxmlformats.org/officeDocument/2006/relationships/image" Target="../media/image3586.png"/><Relationship Id="rId210" Type="http://schemas.openxmlformats.org/officeDocument/2006/relationships/image" Target="../media/image3684.png"/><Relationship Id="rId26" Type="http://schemas.openxmlformats.org/officeDocument/2006/relationships/customXml" Target="../ink/ink3626.xml"/><Relationship Id="rId231" Type="http://schemas.openxmlformats.org/officeDocument/2006/relationships/customXml" Target="../ink/ink3729.xml"/><Relationship Id="rId252" Type="http://schemas.openxmlformats.org/officeDocument/2006/relationships/image" Target="../media/image3705.png"/><Relationship Id="rId273" Type="http://schemas.openxmlformats.org/officeDocument/2006/relationships/customXml" Target="../ink/ink3750.xml"/><Relationship Id="rId294" Type="http://schemas.openxmlformats.org/officeDocument/2006/relationships/image" Target="../media/image3726.png"/><Relationship Id="rId308" Type="http://schemas.openxmlformats.org/officeDocument/2006/relationships/image" Target="../media/image3733.png"/><Relationship Id="rId329" Type="http://schemas.openxmlformats.org/officeDocument/2006/relationships/customXml" Target="../ink/ink3778.xml"/><Relationship Id="rId47" Type="http://schemas.openxmlformats.org/officeDocument/2006/relationships/image" Target="../media/image3605.png"/><Relationship Id="rId68" Type="http://schemas.openxmlformats.org/officeDocument/2006/relationships/customXml" Target="../ink/ink3647.xml"/><Relationship Id="rId89" Type="http://schemas.openxmlformats.org/officeDocument/2006/relationships/image" Target="../media/image3625.png"/><Relationship Id="rId112" Type="http://schemas.openxmlformats.org/officeDocument/2006/relationships/customXml" Target="../ink/ink3669.xml"/><Relationship Id="rId133" Type="http://schemas.openxmlformats.org/officeDocument/2006/relationships/image" Target="../media/image3647.png"/><Relationship Id="rId154" Type="http://schemas.openxmlformats.org/officeDocument/2006/relationships/customXml" Target="../ink/ink3690.xml"/><Relationship Id="rId175" Type="http://schemas.openxmlformats.org/officeDocument/2006/relationships/customXml" Target="../ink/ink3701.xml"/><Relationship Id="rId196" Type="http://schemas.openxmlformats.org/officeDocument/2006/relationships/image" Target="../media/image3677.png"/><Relationship Id="rId200" Type="http://schemas.openxmlformats.org/officeDocument/2006/relationships/image" Target="../media/image3679.png"/><Relationship Id="rId16" Type="http://schemas.openxmlformats.org/officeDocument/2006/relationships/customXml" Target="../ink/ink3621.xml"/><Relationship Id="rId221" Type="http://schemas.openxmlformats.org/officeDocument/2006/relationships/customXml" Target="../ink/ink3724.xml"/><Relationship Id="rId242" Type="http://schemas.openxmlformats.org/officeDocument/2006/relationships/image" Target="../media/image3700.png"/><Relationship Id="rId263" Type="http://schemas.openxmlformats.org/officeDocument/2006/relationships/customXml" Target="../ink/ink3745.xml"/><Relationship Id="rId284" Type="http://schemas.openxmlformats.org/officeDocument/2006/relationships/image" Target="../media/image3721.png"/><Relationship Id="rId319" Type="http://schemas.openxmlformats.org/officeDocument/2006/relationships/customXml" Target="../ink/ink3773.xml"/><Relationship Id="rId37" Type="http://schemas.openxmlformats.org/officeDocument/2006/relationships/image" Target="../media/image3600.png"/><Relationship Id="rId58" Type="http://schemas.openxmlformats.org/officeDocument/2006/relationships/customXml" Target="../ink/ink3642.xml"/><Relationship Id="rId79" Type="http://schemas.openxmlformats.org/officeDocument/2006/relationships/image" Target="../media/image3620.png"/><Relationship Id="rId102" Type="http://schemas.openxmlformats.org/officeDocument/2006/relationships/customXml" Target="../ink/ink3664.xml"/><Relationship Id="rId123" Type="http://schemas.openxmlformats.org/officeDocument/2006/relationships/image" Target="../media/image3642.png"/><Relationship Id="rId144" Type="http://schemas.openxmlformats.org/officeDocument/2006/relationships/customXml" Target="../ink/ink3685.xml"/><Relationship Id="rId330" Type="http://schemas.openxmlformats.org/officeDocument/2006/relationships/image" Target="../media/image3744.png"/><Relationship Id="rId90" Type="http://schemas.openxmlformats.org/officeDocument/2006/relationships/customXml" Target="../ink/ink3658.xml"/><Relationship Id="rId165" Type="http://schemas.openxmlformats.org/officeDocument/2006/relationships/image" Target="../media/image3662.png"/><Relationship Id="rId186" Type="http://schemas.openxmlformats.org/officeDocument/2006/relationships/image" Target="../media/image3672.png"/><Relationship Id="rId211" Type="http://schemas.openxmlformats.org/officeDocument/2006/relationships/customXml" Target="../ink/ink3719.xml"/><Relationship Id="rId232" Type="http://schemas.openxmlformats.org/officeDocument/2006/relationships/image" Target="../media/image3695.png"/><Relationship Id="rId253" Type="http://schemas.openxmlformats.org/officeDocument/2006/relationships/customXml" Target="../ink/ink3740.xml"/><Relationship Id="rId274" Type="http://schemas.openxmlformats.org/officeDocument/2006/relationships/image" Target="../media/image3716.png"/><Relationship Id="rId295" Type="http://schemas.openxmlformats.org/officeDocument/2006/relationships/customXml" Target="../ink/ink3761.xml"/><Relationship Id="rId309" Type="http://schemas.openxmlformats.org/officeDocument/2006/relationships/customXml" Target="../ink/ink3768.xml"/><Relationship Id="rId27" Type="http://schemas.openxmlformats.org/officeDocument/2006/relationships/image" Target="../media/image3595.png"/><Relationship Id="rId48" Type="http://schemas.openxmlformats.org/officeDocument/2006/relationships/customXml" Target="../ink/ink3637.xml"/><Relationship Id="rId69" Type="http://schemas.openxmlformats.org/officeDocument/2006/relationships/image" Target="../media/image251.png"/><Relationship Id="rId113" Type="http://schemas.openxmlformats.org/officeDocument/2006/relationships/image" Target="../media/image3637.png"/><Relationship Id="rId134" Type="http://schemas.openxmlformats.org/officeDocument/2006/relationships/customXml" Target="../ink/ink3680.xml"/><Relationship Id="rId320" Type="http://schemas.openxmlformats.org/officeDocument/2006/relationships/image" Target="../media/image3739.png"/><Relationship Id="rId80" Type="http://schemas.openxmlformats.org/officeDocument/2006/relationships/customXml" Target="../ink/ink3653.xml"/><Relationship Id="rId155" Type="http://schemas.openxmlformats.org/officeDocument/2006/relationships/image" Target="../media/image3657.png"/><Relationship Id="rId176" Type="http://schemas.openxmlformats.org/officeDocument/2006/relationships/image" Target="../media/image3667.png"/><Relationship Id="rId197" Type="http://schemas.openxmlformats.org/officeDocument/2006/relationships/customXml" Target="../ink/ink3712.xml"/><Relationship Id="rId201" Type="http://schemas.openxmlformats.org/officeDocument/2006/relationships/customXml" Target="../ink/ink3714.xml"/><Relationship Id="rId222" Type="http://schemas.openxmlformats.org/officeDocument/2006/relationships/image" Target="../media/image3690.png"/><Relationship Id="rId243" Type="http://schemas.openxmlformats.org/officeDocument/2006/relationships/customXml" Target="../ink/ink3735.xml"/><Relationship Id="rId264" Type="http://schemas.openxmlformats.org/officeDocument/2006/relationships/image" Target="../media/image3711.png"/><Relationship Id="rId285" Type="http://schemas.openxmlformats.org/officeDocument/2006/relationships/customXml" Target="../ink/ink3756.xml"/><Relationship Id="rId17" Type="http://schemas.openxmlformats.org/officeDocument/2006/relationships/image" Target="../media/image3590.png"/><Relationship Id="rId38" Type="http://schemas.openxmlformats.org/officeDocument/2006/relationships/customXml" Target="../ink/ink3632.xml"/><Relationship Id="rId59" Type="http://schemas.openxmlformats.org/officeDocument/2006/relationships/image" Target="../media/image3611.png"/><Relationship Id="rId103" Type="http://schemas.openxmlformats.org/officeDocument/2006/relationships/image" Target="../media/image3632.png"/><Relationship Id="rId124" Type="http://schemas.openxmlformats.org/officeDocument/2006/relationships/customXml" Target="../ink/ink3675.xml"/><Relationship Id="rId310" Type="http://schemas.openxmlformats.org/officeDocument/2006/relationships/image" Target="../media/image3734.png"/><Relationship Id="rId70" Type="http://schemas.openxmlformats.org/officeDocument/2006/relationships/customXml" Target="../ink/ink3648.xml"/><Relationship Id="rId91" Type="http://schemas.openxmlformats.org/officeDocument/2006/relationships/image" Target="../media/image3626.png"/><Relationship Id="rId145" Type="http://schemas.openxmlformats.org/officeDocument/2006/relationships/image" Target="../media/image3653.png"/><Relationship Id="rId166" Type="http://schemas.openxmlformats.org/officeDocument/2006/relationships/customXml" Target="../ink/ink3696.xml"/><Relationship Id="rId187" Type="http://schemas.openxmlformats.org/officeDocument/2006/relationships/customXml" Target="../ink/ink3707.xml"/><Relationship Id="rId331" Type="http://schemas.openxmlformats.org/officeDocument/2006/relationships/customXml" Target="../ink/ink377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685.png"/><Relationship Id="rId233" Type="http://schemas.openxmlformats.org/officeDocument/2006/relationships/customXml" Target="../ink/ink3730.xml"/><Relationship Id="rId254" Type="http://schemas.openxmlformats.org/officeDocument/2006/relationships/image" Target="../media/image3706.png"/><Relationship Id="rId28" Type="http://schemas.openxmlformats.org/officeDocument/2006/relationships/customXml" Target="../ink/ink3627.xml"/><Relationship Id="rId49" Type="http://schemas.openxmlformats.org/officeDocument/2006/relationships/image" Target="../media/image3606.png"/><Relationship Id="rId114" Type="http://schemas.openxmlformats.org/officeDocument/2006/relationships/customXml" Target="../ink/ink3670.xml"/><Relationship Id="rId275" Type="http://schemas.openxmlformats.org/officeDocument/2006/relationships/customXml" Target="../ink/ink3751.xml"/><Relationship Id="rId296" Type="http://schemas.openxmlformats.org/officeDocument/2006/relationships/image" Target="../media/image3727.png"/><Relationship Id="rId300" Type="http://schemas.openxmlformats.org/officeDocument/2006/relationships/image" Target="../media/image3729.png"/><Relationship Id="rId60" Type="http://schemas.openxmlformats.org/officeDocument/2006/relationships/customXml" Target="../ink/ink3643.xml"/><Relationship Id="rId81" Type="http://schemas.openxmlformats.org/officeDocument/2006/relationships/image" Target="../media/image3621.png"/><Relationship Id="rId135" Type="http://schemas.openxmlformats.org/officeDocument/2006/relationships/image" Target="../media/image3648.png"/><Relationship Id="rId156" Type="http://schemas.openxmlformats.org/officeDocument/2006/relationships/customXml" Target="../ink/ink3691.xml"/><Relationship Id="rId177" Type="http://schemas.openxmlformats.org/officeDocument/2006/relationships/customXml" Target="../ink/ink3702.xml"/><Relationship Id="rId198" Type="http://schemas.openxmlformats.org/officeDocument/2006/relationships/image" Target="../media/image3678.png"/><Relationship Id="rId321" Type="http://schemas.openxmlformats.org/officeDocument/2006/relationships/customXml" Target="../ink/ink3774.xml"/><Relationship Id="rId202" Type="http://schemas.openxmlformats.org/officeDocument/2006/relationships/image" Target="../media/image3680.png"/><Relationship Id="rId223" Type="http://schemas.openxmlformats.org/officeDocument/2006/relationships/customXml" Target="../ink/ink3725.xml"/><Relationship Id="rId244" Type="http://schemas.openxmlformats.org/officeDocument/2006/relationships/image" Target="../media/image3701.png"/><Relationship Id="rId18" Type="http://schemas.openxmlformats.org/officeDocument/2006/relationships/customXml" Target="../ink/ink3622.xml"/><Relationship Id="rId39" Type="http://schemas.openxmlformats.org/officeDocument/2006/relationships/image" Target="../media/image3601.png"/><Relationship Id="rId265" Type="http://schemas.openxmlformats.org/officeDocument/2006/relationships/customXml" Target="../ink/ink3746.xml"/><Relationship Id="rId286" Type="http://schemas.openxmlformats.org/officeDocument/2006/relationships/image" Target="../media/image3722.png"/><Relationship Id="rId50" Type="http://schemas.openxmlformats.org/officeDocument/2006/relationships/customXml" Target="../ink/ink3638.xml"/><Relationship Id="rId104" Type="http://schemas.openxmlformats.org/officeDocument/2006/relationships/customXml" Target="../ink/ink3665.xml"/><Relationship Id="rId125" Type="http://schemas.openxmlformats.org/officeDocument/2006/relationships/image" Target="../media/image3643.png"/><Relationship Id="rId146" Type="http://schemas.openxmlformats.org/officeDocument/2006/relationships/customXml" Target="../ink/ink3686.xml"/><Relationship Id="rId167" Type="http://schemas.openxmlformats.org/officeDocument/2006/relationships/image" Target="../media/image3663.png"/><Relationship Id="rId188" Type="http://schemas.openxmlformats.org/officeDocument/2006/relationships/image" Target="../media/image3673.png"/><Relationship Id="rId311" Type="http://schemas.openxmlformats.org/officeDocument/2006/relationships/customXml" Target="../ink/ink3769.xml"/><Relationship Id="rId332" Type="http://schemas.openxmlformats.org/officeDocument/2006/relationships/image" Target="../media/image3745.png"/><Relationship Id="rId71" Type="http://schemas.openxmlformats.org/officeDocument/2006/relationships/image" Target="../media/image3616.png"/><Relationship Id="rId92" Type="http://schemas.openxmlformats.org/officeDocument/2006/relationships/customXml" Target="../ink/ink3659.xml"/><Relationship Id="rId213" Type="http://schemas.openxmlformats.org/officeDocument/2006/relationships/customXml" Target="../ink/ink3720.xml"/><Relationship Id="rId234" Type="http://schemas.openxmlformats.org/officeDocument/2006/relationships/image" Target="../media/image3696.png"/><Relationship Id="rId2" Type="http://schemas.openxmlformats.org/officeDocument/2006/relationships/customXml" Target="../ink/ink3614.xml"/><Relationship Id="rId29" Type="http://schemas.openxmlformats.org/officeDocument/2006/relationships/image" Target="../media/image3596.png"/><Relationship Id="rId255" Type="http://schemas.openxmlformats.org/officeDocument/2006/relationships/customXml" Target="../ink/ink3741.xml"/><Relationship Id="rId276" Type="http://schemas.openxmlformats.org/officeDocument/2006/relationships/image" Target="../media/image3717.png"/><Relationship Id="rId297" Type="http://schemas.openxmlformats.org/officeDocument/2006/relationships/customXml" Target="../ink/ink3762.xml"/><Relationship Id="rId40" Type="http://schemas.openxmlformats.org/officeDocument/2006/relationships/customXml" Target="../ink/ink3633.xml"/><Relationship Id="rId115" Type="http://schemas.openxmlformats.org/officeDocument/2006/relationships/image" Target="../media/image3638.png"/><Relationship Id="rId136" Type="http://schemas.openxmlformats.org/officeDocument/2006/relationships/customXml" Target="../ink/ink3681.xml"/><Relationship Id="rId157" Type="http://schemas.openxmlformats.org/officeDocument/2006/relationships/image" Target="../media/image3658.png"/><Relationship Id="rId178" Type="http://schemas.openxmlformats.org/officeDocument/2006/relationships/image" Target="../media/image3668.png"/><Relationship Id="rId301" Type="http://schemas.openxmlformats.org/officeDocument/2006/relationships/customXml" Target="../ink/ink3764.xml"/><Relationship Id="rId322" Type="http://schemas.openxmlformats.org/officeDocument/2006/relationships/image" Target="../media/image3740.png"/><Relationship Id="rId61" Type="http://schemas.openxmlformats.org/officeDocument/2006/relationships/image" Target="../media/image3612.png"/><Relationship Id="rId82" Type="http://schemas.openxmlformats.org/officeDocument/2006/relationships/customXml" Target="../ink/ink3654.xml"/><Relationship Id="rId199" Type="http://schemas.openxmlformats.org/officeDocument/2006/relationships/customXml" Target="../ink/ink3713.xml"/><Relationship Id="rId203" Type="http://schemas.openxmlformats.org/officeDocument/2006/relationships/customXml" Target="../ink/ink3715.xml"/><Relationship Id="rId19" Type="http://schemas.openxmlformats.org/officeDocument/2006/relationships/image" Target="../media/image3591.png"/><Relationship Id="rId224" Type="http://schemas.openxmlformats.org/officeDocument/2006/relationships/image" Target="../media/image3691.png"/><Relationship Id="rId245" Type="http://schemas.openxmlformats.org/officeDocument/2006/relationships/customXml" Target="../ink/ink3736.xml"/><Relationship Id="rId266" Type="http://schemas.openxmlformats.org/officeDocument/2006/relationships/image" Target="../media/image3712.png"/><Relationship Id="rId287" Type="http://schemas.openxmlformats.org/officeDocument/2006/relationships/customXml" Target="../ink/ink3757.xml"/><Relationship Id="rId30" Type="http://schemas.openxmlformats.org/officeDocument/2006/relationships/customXml" Target="../ink/ink3628.xml"/><Relationship Id="rId105" Type="http://schemas.openxmlformats.org/officeDocument/2006/relationships/image" Target="../media/image3633.png"/><Relationship Id="rId126" Type="http://schemas.openxmlformats.org/officeDocument/2006/relationships/customXml" Target="../ink/ink3676.xml"/><Relationship Id="rId147" Type="http://schemas.openxmlformats.org/officeDocument/2006/relationships/image" Target="../media/image3654.png"/><Relationship Id="rId168" Type="http://schemas.openxmlformats.org/officeDocument/2006/relationships/customXml" Target="../ink/ink3697.xml"/><Relationship Id="rId312" Type="http://schemas.openxmlformats.org/officeDocument/2006/relationships/image" Target="../media/image3735.png"/><Relationship Id="rId333" Type="http://schemas.openxmlformats.org/officeDocument/2006/relationships/customXml" Target="../ink/ink3780.xml"/><Relationship Id="rId51" Type="http://schemas.openxmlformats.org/officeDocument/2006/relationships/image" Target="../media/image3607.png"/><Relationship Id="rId72" Type="http://schemas.openxmlformats.org/officeDocument/2006/relationships/customXml" Target="../ink/ink3649.xml"/><Relationship Id="rId93" Type="http://schemas.openxmlformats.org/officeDocument/2006/relationships/image" Target="../media/image3627.png"/><Relationship Id="rId189" Type="http://schemas.openxmlformats.org/officeDocument/2006/relationships/customXml" Target="../ink/ink3708.xml"/><Relationship Id="rId3" Type="http://schemas.openxmlformats.org/officeDocument/2006/relationships/image" Target="../media/image3583.png"/><Relationship Id="rId214" Type="http://schemas.openxmlformats.org/officeDocument/2006/relationships/image" Target="../media/image3686.png"/><Relationship Id="rId235" Type="http://schemas.openxmlformats.org/officeDocument/2006/relationships/customXml" Target="../ink/ink3731.xml"/><Relationship Id="rId256" Type="http://schemas.openxmlformats.org/officeDocument/2006/relationships/image" Target="../media/image3707.png"/><Relationship Id="rId277" Type="http://schemas.openxmlformats.org/officeDocument/2006/relationships/customXml" Target="../ink/ink3752.xml"/><Relationship Id="rId298" Type="http://schemas.openxmlformats.org/officeDocument/2006/relationships/image" Target="../media/image3728.png"/><Relationship Id="rId116" Type="http://schemas.openxmlformats.org/officeDocument/2006/relationships/customXml" Target="../ink/ink3671.xml"/><Relationship Id="rId137" Type="http://schemas.openxmlformats.org/officeDocument/2006/relationships/image" Target="../media/image3649.png"/><Relationship Id="rId158" Type="http://schemas.openxmlformats.org/officeDocument/2006/relationships/customXml" Target="../ink/ink3692.xml"/><Relationship Id="rId302" Type="http://schemas.openxmlformats.org/officeDocument/2006/relationships/image" Target="../media/image3730.png"/><Relationship Id="rId323" Type="http://schemas.openxmlformats.org/officeDocument/2006/relationships/customXml" Target="../ink/ink3775.xml"/><Relationship Id="rId20" Type="http://schemas.openxmlformats.org/officeDocument/2006/relationships/customXml" Target="../ink/ink3623.xml"/><Relationship Id="rId41" Type="http://schemas.openxmlformats.org/officeDocument/2006/relationships/image" Target="../media/image3602.png"/><Relationship Id="rId62" Type="http://schemas.openxmlformats.org/officeDocument/2006/relationships/customXml" Target="../ink/ink3644.xml"/><Relationship Id="rId83" Type="http://schemas.openxmlformats.org/officeDocument/2006/relationships/image" Target="../media/image3622.png"/><Relationship Id="rId179" Type="http://schemas.openxmlformats.org/officeDocument/2006/relationships/customXml" Target="../ink/ink3703.xml"/><Relationship Id="rId190" Type="http://schemas.openxmlformats.org/officeDocument/2006/relationships/image" Target="../media/image3674.png"/><Relationship Id="rId204" Type="http://schemas.openxmlformats.org/officeDocument/2006/relationships/image" Target="../media/image3681.png"/><Relationship Id="rId225" Type="http://schemas.openxmlformats.org/officeDocument/2006/relationships/customXml" Target="../ink/ink3726.xml"/><Relationship Id="rId246" Type="http://schemas.openxmlformats.org/officeDocument/2006/relationships/image" Target="../media/image3702.png"/><Relationship Id="rId267" Type="http://schemas.openxmlformats.org/officeDocument/2006/relationships/customXml" Target="../ink/ink3747.xml"/><Relationship Id="rId288" Type="http://schemas.openxmlformats.org/officeDocument/2006/relationships/image" Target="../media/image3723.png"/><Relationship Id="rId106" Type="http://schemas.openxmlformats.org/officeDocument/2006/relationships/customXml" Target="../ink/ink3666.xml"/><Relationship Id="rId127" Type="http://schemas.openxmlformats.org/officeDocument/2006/relationships/image" Target="../media/image3644.png"/><Relationship Id="rId313" Type="http://schemas.openxmlformats.org/officeDocument/2006/relationships/customXml" Target="../ink/ink3770.xml"/><Relationship Id="rId10" Type="http://schemas.openxmlformats.org/officeDocument/2006/relationships/customXml" Target="../ink/ink3618.xml"/><Relationship Id="rId31" Type="http://schemas.openxmlformats.org/officeDocument/2006/relationships/image" Target="../media/image3597.png"/><Relationship Id="rId52" Type="http://schemas.openxmlformats.org/officeDocument/2006/relationships/customXml" Target="../ink/ink3639.xml"/><Relationship Id="rId73" Type="http://schemas.openxmlformats.org/officeDocument/2006/relationships/image" Target="../media/image3617.png"/><Relationship Id="rId94" Type="http://schemas.openxmlformats.org/officeDocument/2006/relationships/customXml" Target="../ink/ink3660.xml"/><Relationship Id="rId148" Type="http://schemas.openxmlformats.org/officeDocument/2006/relationships/customXml" Target="../ink/ink3687.xml"/><Relationship Id="rId169" Type="http://schemas.openxmlformats.org/officeDocument/2006/relationships/image" Target="../media/image3664.png"/><Relationship Id="rId334" Type="http://schemas.openxmlformats.org/officeDocument/2006/relationships/image" Target="../media/image3746.png"/><Relationship Id="rId4" Type="http://schemas.openxmlformats.org/officeDocument/2006/relationships/customXml" Target="../ink/ink3615.xml"/><Relationship Id="rId180" Type="http://schemas.openxmlformats.org/officeDocument/2006/relationships/image" Target="../media/image3669.png"/><Relationship Id="rId215" Type="http://schemas.openxmlformats.org/officeDocument/2006/relationships/customXml" Target="../ink/ink3721.xml"/><Relationship Id="rId236" Type="http://schemas.openxmlformats.org/officeDocument/2006/relationships/image" Target="../media/image3697.png"/><Relationship Id="rId257" Type="http://schemas.openxmlformats.org/officeDocument/2006/relationships/customXml" Target="../ink/ink3742.xml"/><Relationship Id="rId278" Type="http://schemas.openxmlformats.org/officeDocument/2006/relationships/image" Target="../media/image3718.png"/><Relationship Id="rId303" Type="http://schemas.openxmlformats.org/officeDocument/2006/relationships/customXml" Target="../ink/ink3765.xml"/><Relationship Id="rId42" Type="http://schemas.openxmlformats.org/officeDocument/2006/relationships/customXml" Target="../ink/ink3634.xml"/><Relationship Id="rId84" Type="http://schemas.openxmlformats.org/officeDocument/2006/relationships/customXml" Target="../ink/ink3655.xml"/><Relationship Id="rId138" Type="http://schemas.openxmlformats.org/officeDocument/2006/relationships/customXml" Target="../ink/ink3682.xml"/><Relationship Id="rId191" Type="http://schemas.openxmlformats.org/officeDocument/2006/relationships/customXml" Target="../ink/ink3709.xml"/><Relationship Id="rId205" Type="http://schemas.openxmlformats.org/officeDocument/2006/relationships/customXml" Target="../ink/ink3716.xml"/><Relationship Id="rId247" Type="http://schemas.openxmlformats.org/officeDocument/2006/relationships/customXml" Target="../ink/ink3737.xml"/><Relationship Id="rId107" Type="http://schemas.openxmlformats.org/officeDocument/2006/relationships/image" Target="../media/image3634.png"/><Relationship Id="rId289" Type="http://schemas.openxmlformats.org/officeDocument/2006/relationships/customXml" Target="../ink/ink3758.xml"/><Relationship Id="rId11" Type="http://schemas.openxmlformats.org/officeDocument/2006/relationships/image" Target="../media/image3587.png"/><Relationship Id="rId53" Type="http://schemas.openxmlformats.org/officeDocument/2006/relationships/image" Target="../media/image3608.png"/><Relationship Id="rId149" Type="http://schemas.openxmlformats.org/officeDocument/2006/relationships/image" Target="../media/image3655.png"/><Relationship Id="rId314" Type="http://schemas.openxmlformats.org/officeDocument/2006/relationships/image" Target="../media/image3736.png"/><Relationship Id="rId95" Type="http://schemas.openxmlformats.org/officeDocument/2006/relationships/image" Target="../media/image3628.png"/><Relationship Id="rId160" Type="http://schemas.openxmlformats.org/officeDocument/2006/relationships/customXml" Target="../ink/ink3693.xml"/><Relationship Id="rId216" Type="http://schemas.openxmlformats.org/officeDocument/2006/relationships/image" Target="../media/image3687.png"/><Relationship Id="rId258" Type="http://schemas.openxmlformats.org/officeDocument/2006/relationships/image" Target="../media/image3708.png"/><Relationship Id="rId22" Type="http://schemas.openxmlformats.org/officeDocument/2006/relationships/customXml" Target="../ink/ink3624.xml"/><Relationship Id="rId64" Type="http://schemas.openxmlformats.org/officeDocument/2006/relationships/customXml" Target="../ink/ink3645.xml"/><Relationship Id="rId118" Type="http://schemas.openxmlformats.org/officeDocument/2006/relationships/customXml" Target="../ink/ink3672.xml"/><Relationship Id="rId325" Type="http://schemas.openxmlformats.org/officeDocument/2006/relationships/customXml" Target="../ink/ink3776.xml"/><Relationship Id="rId171" Type="http://schemas.openxmlformats.org/officeDocument/2006/relationships/customXml" Target="../ink/ink3699.xml"/><Relationship Id="rId227" Type="http://schemas.openxmlformats.org/officeDocument/2006/relationships/customXml" Target="../ink/ink3727.xml"/><Relationship Id="rId269" Type="http://schemas.openxmlformats.org/officeDocument/2006/relationships/customXml" Target="../ink/ink3748.xml"/><Relationship Id="rId33" Type="http://schemas.openxmlformats.org/officeDocument/2006/relationships/image" Target="../media/image3598.png"/><Relationship Id="rId129" Type="http://schemas.openxmlformats.org/officeDocument/2006/relationships/image" Target="../media/image3645.png"/><Relationship Id="rId280" Type="http://schemas.openxmlformats.org/officeDocument/2006/relationships/image" Target="../media/image3719.png"/><Relationship Id="rId75" Type="http://schemas.openxmlformats.org/officeDocument/2006/relationships/image" Target="../media/image3618.png"/><Relationship Id="rId140" Type="http://schemas.openxmlformats.org/officeDocument/2006/relationships/customXml" Target="../ink/ink3683.xml"/><Relationship Id="rId182" Type="http://schemas.openxmlformats.org/officeDocument/2006/relationships/image" Target="../media/image3670.png"/><Relationship Id="rId6" Type="http://schemas.openxmlformats.org/officeDocument/2006/relationships/customXml" Target="../ink/ink3616.xml"/><Relationship Id="rId238" Type="http://schemas.openxmlformats.org/officeDocument/2006/relationships/image" Target="../media/image3698.png"/><Relationship Id="rId291" Type="http://schemas.openxmlformats.org/officeDocument/2006/relationships/customXml" Target="../ink/ink3759.xml"/><Relationship Id="rId305" Type="http://schemas.openxmlformats.org/officeDocument/2006/relationships/customXml" Target="../ink/ink3766.xml"/><Relationship Id="rId44" Type="http://schemas.openxmlformats.org/officeDocument/2006/relationships/customXml" Target="../ink/ink3635.xml"/><Relationship Id="rId86" Type="http://schemas.openxmlformats.org/officeDocument/2006/relationships/customXml" Target="../ink/ink3656.xml"/><Relationship Id="rId151" Type="http://schemas.openxmlformats.org/officeDocument/2006/relationships/image" Target="../media/image3656.png"/><Relationship Id="rId193" Type="http://schemas.openxmlformats.org/officeDocument/2006/relationships/customXml" Target="../ink/ink3710.xml"/><Relationship Id="rId207" Type="http://schemas.openxmlformats.org/officeDocument/2006/relationships/customXml" Target="../ink/ink3717.xml"/><Relationship Id="rId249" Type="http://schemas.openxmlformats.org/officeDocument/2006/relationships/customXml" Target="../ink/ink3738.xml"/><Relationship Id="rId13" Type="http://schemas.openxmlformats.org/officeDocument/2006/relationships/image" Target="../media/image3588.png"/><Relationship Id="rId109" Type="http://schemas.openxmlformats.org/officeDocument/2006/relationships/image" Target="../media/image3635.png"/><Relationship Id="rId260" Type="http://schemas.openxmlformats.org/officeDocument/2006/relationships/image" Target="../media/image3709.png"/><Relationship Id="rId316" Type="http://schemas.openxmlformats.org/officeDocument/2006/relationships/image" Target="../media/image3737.png"/><Relationship Id="rId55" Type="http://schemas.openxmlformats.org/officeDocument/2006/relationships/image" Target="../media/image3609.png"/><Relationship Id="rId97" Type="http://schemas.openxmlformats.org/officeDocument/2006/relationships/image" Target="../media/image3629.png"/><Relationship Id="rId120" Type="http://schemas.openxmlformats.org/officeDocument/2006/relationships/customXml" Target="../ink/ink3673.xml"/><Relationship Id="rId162" Type="http://schemas.openxmlformats.org/officeDocument/2006/relationships/customXml" Target="../ink/ink3694.xml"/><Relationship Id="rId218" Type="http://schemas.openxmlformats.org/officeDocument/2006/relationships/image" Target="../media/image3688.png"/><Relationship Id="rId271" Type="http://schemas.openxmlformats.org/officeDocument/2006/relationships/customXml" Target="../ink/ink3749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.png"/><Relationship Id="rId299" Type="http://schemas.openxmlformats.org/officeDocument/2006/relationships/customXml" Target="../ink/ink341.xml"/><Relationship Id="rId21" Type="http://schemas.openxmlformats.org/officeDocument/2006/relationships/image" Target="../media/image201.png"/><Relationship Id="rId63" Type="http://schemas.openxmlformats.org/officeDocument/2006/relationships/image" Target="../media/image222.png"/><Relationship Id="rId159" Type="http://schemas.openxmlformats.org/officeDocument/2006/relationships/customXml" Target="../ink/ink271.xml"/><Relationship Id="rId324" Type="http://schemas.openxmlformats.org/officeDocument/2006/relationships/image" Target="../media/image352.png"/><Relationship Id="rId366" Type="http://schemas.openxmlformats.org/officeDocument/2006/relationships/image" Target="../media/image372.png"/><Relationship Id="rId170" Type="http://schemas.openxmlformats.org/officeDocument/2006/relationships/image" Target="../media/image275.png"/><Relationship Id="rId226" Type="http://schemas.openxmlformats.org/officeDocument/2006/relationships/image" Target="../media/image303.png"/><Relationship Id="rId268" Type="http://schemas.openxmlformats.org/officeDocument/2006/relationships/image" Target="../media/image324.png"/><Relationship Id="rId32" Type="http://schemas.openxmlformats.org/officeDocument/2006/relationships/customXml" Target="../ink/ink207.xml"/><Relationship Id="rId74" Type="http://schemas.openxmlformats.org/officeDocument/2006/relationships/customXml" Target="../ink/ink228.xml"/><Relationship Id="rId128" Type="http://schemas.openxmlformats.org/officeDocument/2006/relationships/customXml" Target="../ink/ink255.xml"/><Relationship Id="rId335" Type="http://schemas.openxmlformats.org/officeDocument/2006/relationships/customXml" Target="../ink/ink359.xml"/><Relationship Id="rId377" Type="http://schemas.openxmlformats.org/officeDocument/2006/relationships/customXml" Target="../ink/ink380.xml"/><Relationship Id="rId5" Type="http://schemas.openxmlformats.org/officeDocument/2006/relationships/image" Target="../media/image193.png"/><Relationship Id="rId181" Type="http://schemas.openxmlformats.org/officeDocument/2006/relationships/customXml" Target="../ink/ink282.xml"/><Relationship Id="rId237" Type="http://schemas.openxmlformats.org/officeDocument/2006/relationships/customXml" Target="../ink/ink310.xml"/><Relationship Id="rId279" Type="http://schemas.openxmlformats.org/officeDocument/2006/relationships/customXml" Target="../ink/ink331.xml"/><Relationship Id="rId43" Type="http://schemas.openxmlformats.org/officeDocument/2006/relationships/image" Target="../media/image212.png"/><Relationship Id="rId139" Type="http://schemas.openxmlformats.org/officeDocument/2006/relationships/image" Target="../media/image260.png"/><Relationship Id="rId290" Type="http://schemas.openxmlformats.org/officeDocument/2006/relationships/image" Target="../media/image335.png"/><Relationship Id="rId304" Type="http://schemas.openxmlformats.org/officeDocument/2006/relationships/image" Target="../media/image342.png"/><Relationship Id="rId346" Type="http://schemas.openxmlformats.org/officeDocument/2006/relationships/image" Target="../media/image363.png"/><Relationship Id="rId388" Type="http://schemas.openxmlformats.org/officeDocument/2006/relationships/image" Target="../media/image383.png"/><Relationship Id="rId85" Type="http://schemas.openxmlformats.org/officeDocument/2006/relationships/image" Target="../media/image233.png"/><Relationship Id="rId150" Type="http://schemas.openxmlformats.org/officeDocument/2006/relationships/customXml" Target="../ink/ink266.xml"/><Relationship Id="rId192" Type="http://schemas.openxmlformats.org/officeDocument/2006/relationships/image" Target="../media/image286.png"/><Relationship Id="rId206" Type="http://schemas.openxmlformats.org/officeDocument/2006/relationships/image" Target="../media/image293.png"/><Relationship Id="rId248" Type="http://schemas.openxmlformats.org/officeDocument/2006/relationships/image" Target="../media/image314.png"/><Relationship Id="rId12" Type="http://schemas.openxmlformats.org/officeDocument/2006/relationships/customXml" Target="../ink/ink197.xml"/><Relationship Id="rId108" Type="http://schemas.openxmlformats.org/officeDocument/2006/relationships/customXml" Target="../ink/ink245.xml"/><Relationship Id="rId315" Type="http://schemas.openxmlformats.org/officeDocument/2006/relationships/customXml" Target="../ink/ink349.xml"/><Relationship Id="rId357" Type="http://schemas.openxmlformats.org/officeDocument/2006/relationships/customXml" Target="../ink/ink370.xml"/><Relationship Id="rId54" Type="http://schemas.openxmlformats.org/officeDocument/2006/relationships/customXml" Target="../ink/ink218.xml"/><Relationship Id="rId96" Type="http://schemas.openxmlformats.org/officeDocument/2006/relationships/customXml" Target="../ink/ink239.xml"/><Relationship Id="rId161" Type="http://schemas.openxmlformats.org/officeDocument/2006/relationships/customXml" Target="../ink/ink272.xml"/><Relationship Id="rId217" Type="http://schemas.openxmlformats.org/officeDocument/2006/relationships/customXml" Target="../ink/ink300.xml"/><Relationship Id="rId259" Type="http://schemas.openxmlformats.org/officeDocument/2006/relationships/customXml" Target="../ink/ink321.xml"/><Relationship Id="rId23" Type="http://schemas.openxmlformats.org/officeDocument/2006/relationships/image" Target="../media/image202.png"/><Relationship Id="rId119" Type="http://schemas.openxmlformats.org/officeDocument/2006/relationships/image" Target="../media/image250.png"/><Relationship Id="rId270" Type="http://schemas.openxmlformats.org/officeDocument/2006/relationships/image" Target="../media/image325.png"/><Relationship Id="rId326" Type="http://schemas.openxmlformats.org/officeDocument/2006/relationships/image" Target="../media/image353.png"/><Relationship Id="rId65" Type="http://schemas.openxmlformats.org/officeDocument/2006/relationships/image" Target="../media/image223.png"/><Relationship Id="rId130" Type="http://schemas.openxmlformats.org/officeDocument/2006/relationships/customXml" Target="../ink/ink256.xml"/><Relationship Id="rId368" Type="http://schemas.openxmlformats.org/officeDocument/2006/relationships/image" Target="../media/image373.png"/><Relationship Id="rId172" Type="http://schemas.openxmlformats.org/officeDocument/2006/relationships/image" Target="../media/image276.png"/><Relationship Id="rId228" Type="http://schemas.openxmlformats.org/officeDocument/2006/relationships/image" Target="../media/image304.png"/><Relationship Id="rId281" Type="http://schemas.openxmlformats.org/officeDocument/2006/relationships/customXml" Target="../ink/ink332.xml"/><Relationship Id="rId337" Type="http://schemas.openxmlformats.org/officeDocument/2006/relationships/customXml" Target="../ink/ink360.xml"/><Relationship Id="rId34" Type="http://schemas.openxmlformats.org/officeDocument/2006/relationships/customXml" Target="../ink/ink208.xml"/><Relationship Id="rId76" Type="http://schemas.openxmlformats.org/officeDocument/2006/relationships/customXml" Target="../ink/ink229.xml"/><Relationship Id="rId141" Type="http://schemas.openxmlformats.org/officeDocument/2006/relationships/image" Target="../media/image261.png"/><Relationship Id="rId379" Type="http://schemas.openxmlformats.org/officeDocument/2006/relationships/customXml" Target="../ink/ink381.xml"/><Relationship Id="rId7" Type="http://schemas.openxmlformats.org/officeDocument/2006/relationships/image" Target="../media/image194.png"/><Relationship Id="rId183" Type="http://schemas.openxmlformats.org/officeDocument/2006/relationships/customXml" Target="../ink/ink283.xml"/><Relationship Id="rId239" Type="http://schemas.openxmlformats.org/officeDocument/2006/relationships/customXml" Target="../ink/ink311.xml"/><Relationship Id="rId390" Type="http://schemas.openxmlformats.org/officeDocument/2006/relationships/image" Target="../media/image384.png"/><Relationship Id="rId250" Type="http://schemas.openxmlformats.org/officeDocument/2006/relationships/image" Target="../media/image315.png"/><Relationship Id="rId292" Type="http://schemas.openxmlformats.org/officeDocument/2006/relationships/image" Target="../media/image336.png"/><Relationship Id="rId306" Type="http://schemas.openxmlformats.org/officeDocument/2006/relationships/image" Target="../media/image343.png"/><Relationship Id="rId45" Type="http://schemas.openxmlformats.org/officeDocument/2006/relationships/image" Target="../media/image213.png"/><Relationship Id="rId87" Type="http://schemas.openxmlformats.org/officeDocument/2006/relationships/image" Target="../media/image234.png"/><Relationship Id="rId110" Type="http://schemas.openxmlformats.org/officeDocument/2006/relationships/customXml" Target="../ink/ink246.xml"/><Relationship Id="rId348" Type="http://schemas.openxmlformats.org/officeDocument/2006/relationships/image" Target="../media/image364.png"/><Relationship Id="rId152" Type="http://schemas.openxmlformats.org/officeDocument/2006/relationships/customXml" Target="../ink/ink267.xml"/><Relationship Id="rId194" Type="http://schemas.openxmlformats.org/officeDocument/2006/relationships/image" Target="../media/image287.png"/><Relationship Id="rId208" Type="http://schemas.openxmlformats.org/officeDocument/2006/relationships/image" Target="../media/image294.png"/><Relationship Id="rId261" Type="http://schemas.openxmlformats.org/officeDocument/2006/relationships/customXml" Target="../ink/ink322.xml"/><Relationship Id="rId14" Type="http://schemas.openxmlformats.org/officeDocument/2006/relationships/customXml" Target="../ink/ink198.xml"/><Relationship Id="rId56" Type="http://schemas.openxmlformats.org/officeDocument/2006/relationships/customXml" Target="../ink/ink219.xml"/><Relationship Id="rId317" Type="http://schemas.openxmlformats.org/officeDocument/2006/relationships/customXml" Target="../ink/ink350.xml"/><Relationship Id="rId359" Type="http://schemas.openxmlformats.org/officeDocument/2006/relationships/customXml" Target="../ink/ink371.xml"/><Relationship Id="rId98" Type="http://schemas.openxmlformats.org/officeDocument/2006/relationships/customXml" Target="../ink/ink240.xml"/><Relationship Id="rId121" Type="http://schemas.openxmlformats.org/officeDocument/2006/relationships/image" Target="../media/image251.png"/><Relationship Id="rId163" Type="http://schemas.openxmlformats.org/officeDocument/2006/relationships/customXml" Target="../ink/ink273.xml"/><Relationship Id="rId219" Type="http://schemas.openxmlformats.org/officeDocument/2006/relationships/customXml" Target="../ink/ink301.xml"/><Relationship Id="rId370" Type="http://schemas.openxmlformats.org/officeDocument/2006/relationships/image" Target="../media/image374.png"/><Relationship Id="rId230" Type="http://schemas.openxmlformats.org/officeDocument/2006/relationships/image" Target="../media/image305.png"/><Relationship Id="rId25" Type="http://schemas.openxmlformats.org/officeDocument/2006/relationships/image" Target="../media/image203.png"/><Relationship Id="rId67" Type="http://schemas.openxmlformats.org/officeDocument/2006/relationships/image" Target="../media/image224.png"/><Relationship Id="rId272" Type="http://schemas.openxmlformats.org/officeDocument/2006/relationships/image" Target="../media/image326.png"/><Relationship Id="rId328" Type="http://schemas.openxmlformats.org/officeDocument/2006/relationships/image" Target="../media/image354.png"/><Relationship Id="rId132" Type="http://schemas.openxmlformats.org/officeDocument/2006/relationships/customXml" Target="../ink/ink257.xml"/><Relationship Id="rId174" Type="http://schemas.openxmlformats.org/officeDocument/2006/relationships/image" Target="../media/image277.png"/><Relationship Id="rId381" Type="http://schemas.openxmlformats.org/officeDocument/2006/relationships/customXml" Target="../ink/ink382.xml"/><Relationship Id="rId241" Type="http://schemas.openxmlformats.org/officeDocument/2006/relationships/customXml" Target="../ink/ink312.xml"/><Relationship Id="rId36" Type="http://schemas.openxmlformats.org/officeDocument/2006/relationships/customXml" Target="../ink/ink209.xml"/><Relationship Id="rId283" Type="http://schemas.openxmlformats.org/officeDocument/2006/relationships/customXml" Target="../ink/ink333.xml"/><Relationship Id="rId339" Type="http://schemas.openxmlformats.org/officeDocument/2006/relationships/customXml" Target="../ink/ink361.xml"/><Relationship Id="rId78" Type="http://schemas.openxmlformats.org/officeDocument/2006/relationships/customXml" Target="../ink/ink230.xml"/><Relationship Id="rId101" Type="http://schemas.openxmlformats.org/officeDocument/2006/relationships/image" Target="../media/image241.png"/><Relationship Id="rId143" Type="http://schemas.openxmlformats.org/officeDocument/2006/relationships/image" Target="../media/image262.png"/><Relationship Id="rId185" Type="http://schemas.openxmlformats.org/officeDocument/2006/relationships/customXml" Target="../ink/ink284.xml"/><Relationship Id="rId350" Type="http://schemas.openxmlformats.org/officeDocument/2006/relationships/image" Target="../media/image166.png"/><Relationship Id="rId9" Type="http://schemas.openxmlformats.org/officeDocument/2006/relationships/image" Target="../media/image195.png"/><Relationship Id="rId210" Type="http://schemas.openxmlformats.org/officeDocument/2006/relationships/image" Target="../media/image295.png"/><Relationship Id="rId392" Type="http://schemas.openxmlformats.org/officeDocument/2006/relationships/image" Target="../media/image385.png"/><Relationship Id="rId252" Type="http://schemas.openxmlformats.org/officeDocument/2006/relationships/image" Target="../media/image316.png"/><Relationship Id="rId294" Type="http://schemas.openxmlformats.org/officeDocument/2006/relationships/image" Target="../media/image337.png"/><Relationship Id="rId308" Type="http://schemas.openxmlformats.org/officeDocument/2006/relationships/image" Target="../media/image344.png"/><Relationship Id="rId47" Type="http://schemas.openxmlformats.org/officeDocument/2006/relationships/image" Target="../media/image214.png"/><Relationship Id="rId89" Type="http://schemas.openxmlformats.org/officeDocument/2006/relationships/image" Target="../media/image235.png"/><Relationship Id="rId112" Type="http://schemas.openxmlformats.org/officeDocument/2006/relationships/customXml" Target="../ink/ink247.xml"/><Relationship Id="rId154" Type="http://schemas.openxmlformats.org/officeDocument/2006/relationships/customXml" Target="../ink/ink268.xml"/><Relationship Id="rId361" Type="http://schemas.openxmlformats.org/officeDocument/2006/relationships/customXml" Target="../ink/ink372.xml"/><Relationship Id="rId196" Type="http://schemas.openxmlformats.org/officeDocument/2006/relationships/image" Target="../media/image288.png"/><Relationship Id="rId200" Type="http://schemas.openxmlformats.org/officeDocument/2006/relationships/image" Target="../media/image290.png"/><Relationship Id="rId382" Type="http://schemas.openxmlformats.org/officeDocument/2006/relationships/image" Target="../media/image380.png"/><Relationship Id="rId16" Type="http://schemas.openxmlformats.org/officeDocument/2006/relationships/customXml" Target="../ink/ink199.xml"/><Relationship Id="rId221" Type="http://schemas.openxmlformats.org/officeDocument/2006/relationships/customXml" Target="../ink/ink302.xml"/><Relationship Id="rId242" Type="http://schemas.openxmlformats.org/officeDocument/2006/relationships/image" Target="../media/image311.png"/><Relationship Id="rId263" Type="http://schemas.openxmlformats.org/officeDocument/2006/relationships/customXml" Target="../ink/ink323.xml"/><Relationship Id="rId284" Type="http://schemas.openxmlformats.org/officeDocument/2006/relationships/image" Target="../media/image332.png"/><Relationship Id="rId319" Type="http://schemas.openxmlformats.org/officeDocument/2006/relationships/customXml" Target="../ink/ink351.xml"/><Relationship Id="rId37" Type="http://schemas.openxmlformats.org/officeDocument/2006/relationships/image" Target="../media/image209.png"/><Relationship Id="rId58" Type="http://schemas.openxmlformats.org/officeDocument/2006/relationships/customXml" Target="../ink/ink220.xml"/><Relationship Id="rId79" Type="http://schemas.openxmlformats.org/officeDocument/2006/relationships/image" Target="../media/image230.png"/><Relationship Id="rId102" Type="http://schemas.openxmlformats.org/officeDocument/2006/relationships/customXml" Target="../ink/ink242.xml"/><Relationship Id="rId123" Type="http://schemas.openxmlformats.org/officeDocument/2006/relationships/image" Target="../media/image252.png"/><Relationship Id="rId144" Type="http://schemas.openxmlformats.org/officeDocument/2006/relationships/customXml" Target="../ink/ink263.xml"/><Relationship Id="rId330" Type="http://schemas.openxmlformats.org/officeDocument/2006/relationships/image" Target="../media/image355.png"/><Relationship Id="rId90" Type="http://schemas.openxmlformats.org/officeDocument/2006/relationships/customXml" Target="../ink/ink236.xml"/><Relationship Id="rId165" Type="http://schemas.openxmlformats.org/officeDocument/2006/relationships/customXml" Target="../ink/ink274.xml"/><Relationship Id="rId186" Type="http://schemas.openxmlformats.org/officeDocument/2006/relationships/image" Target="../media/image283.png"/><Relationship Id="rId351" Type="http://schemas.openxmlformats.org/officeDocument/2006/relationships/customXml" Target="../ink/ink367.xml"/><Relationship Id="rId372" Type="http://schemas.openxmlformats.org/officeDocument/2006/relationships/image" Target="../media/image375.png"/><Relationship Id="rId211" Type="http://schemas.openxmlformats.org/officeDocument/2006/relationships/customXml" Target="../ink/ink297.xml"/><Relationship Id="rId232" Type="http://schemas.openxmlformats.org/officeDocument/2006/relationships/image" Target="../media/image306.png"/><Relationship Id="rId253" Type="http://schemas.openxmlformats.org/officeDocument/2006/relationships/customXml" Target="../ink/ink318.xml"/><Relationship Id="rId274" Type="http://schemas.openxmlformats.org/officeDocument/2006/relationships/image" Target="../media/image327.png"/><Relationship Id="rId295" Type="http://schemas.openxmlformats.org/officeDocument/2006/relationships/customXml" Target="../ink/ink339.xml"/><Relationship Id="rId309" Type="http://schemas.openxmlformats.org/officeDocument/2006/relationships/customXml" Target="../ink/ink346.xml"/><Relationship Id="rId27" Type="http://schemas.openxmlformats.org/officeDocument/2006/relationships/image" Target="../media/image204.png"/><Relationship Id="rId48" Type="http://schemas.openxmlformats.org/officeDocument/2006/relationships/customXml" Target="../ink/ink215.xml"/><Relationship Id="rId69" Type="http://schemas.openxmlformats.org/officeDocument/2006/relationships/image" Target="../media/image225.png"/><Relationship Id="rId113" Type="http://schemas.openxmlformats.org/officeDocument/2006/relationships/image" Target="../media/image247.png"/><Relationship Id="rId134" Type="http://schemas.openxmlformats.org/officeDocument/2006/relationships/customXml" Target="../ink/ink258.xml"/><Relationship Id="rId320" Type="http://schemas.openxmlformats.org/officeDocument/2006/relationships/image" Target="../media/image350.png"/><Relationship Id="rId80" Type="http://schemas.openxmlformats.org/officeDocument/2006/relationships/customXml" Target="../ink/ink231.xml"/><Relationship Id="rId155" Type="http://schemas.openxmlformats.org/officeDocument/2006/relationships/customXml" Target="../ink/ink269.xml"/><Relationship Id="rId176" Type="http://schemas.openxmlformats.org/officeDocument/2006/relationships/image" Target="../media/image278.png"/><Relationship Id="rId197" Type="http://schemas.openxmlformats.org/officeDocument/2006/relationships/customXml" Target="../ink/ink290.xml"/><Relationship Id="rId341" Type="http://schemas.openxmlformats.org/officeDocument/2006/relationships/customXml" Target="../ink/ink362.xml"/><Relationship Id="rId362" Type="http://schemas.openxmlformats.org/officeDocument/2006/relationships/image" Target="../media/image370.png"/><Relationship Id="rId383" Type="http://schemas.openxmlformats.org/officeDocument/2006/relationships/customXml" Target="../ink/ink383.xml"/><Relationship Id="rId201" Type="http://schemas.openxmlformats.org/officeDocument/2006/relationships/customXml" Target="../ink/ink292.xml"/><Relationship Id="rId222" Type="http://schemas.openxmlformats.org/officeDocument/2006/relationships/image" Target="../media/image301.png"/><Relationship Id="rId243" Type="http://schemas.openxmlformats.org/officeDocument/2006/relationships/customXml" Target="../ink/ink313.xml"/><Relationship Id="rId264" Type="http://schemas.openxmlformats.org/officeDocument/2006/relationships/image" Target="../media/image322.png"/><Relationship Id="rId285" Type="http://schemas.openxmlformats.org/officeDocument/2006/relationships/customXml" Target="../ink/ink334.xml"/><Relationship Id="rId17" Type="http://schemas.openxmlformats.org/officeDocument/2006/relationships/image" Target="../media/image199.png"/><Relationship Id="rId38" Type="http://schemas.openxmlformats.org/officeDocument/2006/relationships/customXml" Target="../ink/ink210.xml"/><Relationship Id="rId59" Type="http://schemas.openxmlformats.org/officeDocument/2006/relationships/image" Target="../media/image220.png"/><Relationship Id="rId103" Type="http://schemas.openxmlformats.org/officeDocument/2006/relationships/image" Target="../media/image242.png"/><Relationship Id="rId124" Type="http://schemas.openxmlformats.org/officeDocument/2006/relationships/customXml" Target="../ink/ink253.xml"/><Relationship Id="rId310" Type="http://schemas.openxmlformats.org/officeDocument/2006/relationships/image" Target="../media/image345.png"/><Relationship Id="rId70" Type="http://schemas.openxmlformats.org/officeDocument/2006/relationships/customXml" Target="../ink/ink226.xml"/><Relationship Id="rId91" Type="http://schemas.openxmlformats.org/officeDocument/2006/relationships/image" Target="../media/image236.png"/><Relationship Id="rId145" Type="http://schemas.openxmlformats.org/officeDocument/2006/relationships/image" Target="../media/image263.png"/><Relationship Id="rId166" Type="http://schemas.openxmlformats.org/officeDocument/2006/relationships/image" Target="../media/image273.png"/><Relationship Id="rId187" Type="http://schemas.openxmlformats.org/officeDocument/2006/relationships/customXml" Target="../ink/ink285.xml"/><Relationship Id="rId331" Type="http://schemas.openxmlformats.org/officeDocument/2006/relationships/customXml" Target="../ink/ink357.xml"/><Relationship Id="rId352" Type="http://schemas.openxmlformats.org/officeDocument/2006/relationships/image" Target="../media/image365.png"/><Relationship Id="rId373" Type="http://schemas.openxmlformats.org/officeDocument/2006/relationships/customXml" Target="../ink/ink37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96.png"/><Relationship Id="rId233" Type="http://schemas.openxmlformats.org/officeDocument/2006/relationships/customXml" Target="../ink/ink308.xml"/><Relationship Id="rId254" Type="http://schemas.openxmlformats.org/officeDocument/2006/relationships/image" Target="../media/image317.png"/><Relationship Id="rId28" Type="http://schemas.openxmlformats.org/officeDocument/2006/relationships/customXml" Target="../ink/ink205.xml"/><Relationship Id="rId49" Type="http://schemas.openxmlformats.org/officeDocument/2006/relationships/image" Target="../media/image215.png"/><Relationship Id="rId114" Type="http://schemas.openxmlformats.org/officeDocument/2006/relationships/customXml" Target="../ink/ink248.xml"/><Relationship Id="rId275" Type="http://schemas.openxmlformats.org/officeDocument/2006/relationships/customXml" Target="../ink/ink329.xml"/><Relationship Id="rId296" Type="http://schemas.openxmlformats.org/officeDocument/2006/relationships/image" Target="../media/image338.png"/><Relationship Id="rId300" Type="http://schemas.openxmlformats.org/officeDocument/2006/relationships/image" Target="../media/image340.png"/><Relationship Id="rId60" Type="http://schemas.openxmlformats.org/officeDocument/2006/relationships/customXml" Target="../ink/ink221.xml"/><Relationship Id="rId81" Type="http://schemas.openxmlformats.org/officeDocument/2006/relationships/image" Target="../media/image231.png"/><Relationship Id="rId135" Type="http://schemas.openxmlformats.org/officeDocument/2006/relationships/image" Target="../media/image258.png"/><Relationship Id="rId156" Type="http://schemas.openxmlformats.org/officeDocument/2006/relationships/image" Target="../media/image268.png"/><Relationship Id="rId177" Type="http://schemas.openxmlformats.org/officeDocument/2006/relationships/customXml" Target="../ink/ink280.xml"/><Relationship Id="rId198" Type="http://schemas.openxmlformats.org/officeDocument/2006/relationships/image" Target="../media/image289.png"/><Relationship Id="rId321" Type="http://schemas.openxmlformats.org/officeDocument/2006/relationships/customXml" Target="../ink/ink352.xml"/><Relationship Id="rId342" Type="http://schemas.openxmlformats.org/officeDocument/2006/relationships/image" Target="../media/image361.png"/><Relationship Id="rId363" Type="http://schemas.openxmlformats.org/officeDocument/2006/relationships/customXml" Target="../ink/ink373.xml"/><Relationship Id="rId384" Type="http://schemas.openxmlformats.org/officeDocument/2006/relationships/image" Target="../media/image381.png"/><Relationship Id="rId202" Type="http://schemas.openxmlformats.org/officeDocument/2006/relationships/image" Target="../media/image291.png"/><Relationship Id="rId223" Type="http://schemas.openxmlformats.org/officeDocument/2006/relationships/customXml" Target="../ink/ink303.xml"/><Relationship Id="rId244" Type="http://schemas.openxmlformats.org/officeDocument/2006/relationships/image" Target="../media/image312.png"/><Relationship Id="rId18" Type="http://schemas.openxmlformats.org/officeDocument/2006/relationships/customXml" Target="../ink/ink200.xml"/><Relationship Id="rId39" Type="http://schemas.openxmlformats.org/officeDocument/2006/relationships/image" Target="../media/image210.png"/><Relationship Id="rId265" Type="http://schemas.openxmlformats.org/officeDocument/2006/relationships/customXml" Target="../ink/ink324.xml"/><Relationship Id="rId286" Type="http://schemas.openxmlformats.org/officeDocument/2006/relationships/image" Target="../media/image333.png"/><Relationship Id="rId50" Type="http://schemas.openxmlformats.org/officeDocument/2006/relationships/customXml" Target="../ink/ink216.xml"/><Relationship Id="rId104" Type="http://schemas.openxmlformats.org/officeDocument/2006/relationships/customXml" Target="../ink/ink243.xml"/><Relationship Id="rId125" Type="http://schemas.openxmlformats.org/officeDocument/2006/relationships/image" Target="../media/image253.png"/><Relationship Id="rId146" Type="http://schemas.openxmlformats.org/officeDocument/2006/relationships/customXml" Target="../ink/ink264.xml"/><Relationship Id="rId167" Type="http://schemas.openxmlformats.org/officeDocument/2006/relationships/customXml" Target="../ink/ink275.xml"/><Relationship Id="rId188" Type="http://schemas.openxmlformats.org/officeDocument/2006/relationships/image" Target="../media/image284.png"/><Relationship Id="rId311" Type="http://schemas.openxmlformats.org/officeDocument/2006/relationships/customXml" Target="../ink/ink347.xml"/><Relationship Id="rId332" Type="http://schemas.openxmlformats.org/officeDocument/2006/relationships/image" Target="../media/image356.png"/><Relationship Id="rId353" Type="http://schemas.openxmlformats.org/officeDocument/2006/relationships/customXml" Target="../ink/ink368.xml"/><Relationship Id="rId374" Type="http://schemas.openxmlformats.org/officeDocument/2006/relationships/image" Target="../media/image376.png"/><Relationship Id="rId71" Type="http://schemas.openxmlformats.org/officeDocument/2006/relationships/image" Target="../media/image226.png"/><Relationship Id="rId92" Type="http://schemas.openxmlformats.org/officeDocument/2006/relationships/customXml" Target="../ink/ink237.xml"/><Relationship Id="rId213" Type="http://schemas.openxmlformats.org/officeDocument/2006/relationships/customXml" Target="../ink/ink298.xml"/><Relationship Id="rId234" Type="http://schemas.openxmlformats.org/officeDocument/2006/relationships/image" Target="../media/image307.png"/><Relationship Id="rId2" Type="http://schemas.openxmlformats.org/officeDocument/2006/relationships/customXml" Target="../ink/ink192.xml"/><Relationship Id="rId29" Type="http://schemas.openxmlformats.org/officeDocument/2006/relationships/image" Target="../media/image205.png"/><Relationship Id="rId255" Type="http://schemas.openxmlformats.org/officeDocument/2006/relationships/customXml" Target="../ink/ink319.xml"/><Relationship Id="rId276" Type="http://schemas.openxmlformats.org/officeDocument/2006/relationships/image" Target="../media/image328.png"/><Relationship Id="rId297" Type="http://schemas.openxmlformats.org/officeDocument/2006/relationships/customXml" Target="../ink/ink340.xml"/><Relationship Id="rId40" Type="http://schemas.openxmlformats.org/officeDocument/2006/relationships/customXml" Target="../ink/ink211.xml"/><Relationship Id="rId115" Type="http://schemas.openxmlformats.org/officeDocument/2006/relationships/image" Target="../media/image248.png"/><Relationship Id="rId136" Type="http://schemas.openxmlformats.org/officeDocument/2006/relationships/customXml" Target="../ink/ink259.xml"/><Relationship Id="rId157" Type="http://schemas.openxmlformats.org/officeDocument/2006/relationships/customXml" Target="../ink/ink270.xml"/><Relationship Id="rId178" Type="http://schemas.openxmlformats.org/officeDocument/2006/relationships/image" Target="../media/image279.png"/><Relationship Id="rId301" Type="http://schemas.openxmlformats.org/officeDocument/2006/relationships/customXml" Target="../ink/ink342.xml"/><Relationship Id="rId322" Type="http://schemas.openxmlformats.org/officeDocument/2006/relationships/image" Target="../media/image351.png"/><Relationship Id="rId343" Type="http://schemas.openxmlformats.org/officeDocument/2006/relationships/customXml" Target="../ink/ink363.xml"/><Relationship Id="rId364" Type="http://schemas.openxmlformats.org/officeDocument/2006/relationships/image" Target="../media/image371.png"/><Relationship Id="rId61" Type="http://schemas.openxmlformats.org/officeDocument/2006/relationships/image" Target="../media/image221.png"/><Relationship Id="rId82" Type="http://schemas.openxmlformats.org/officeDocument/2006/relationships/customXml" Target="../ink/ink232.xml"/><Relationship Id="rId199" Type="http://schemas.openxmlformats.org/officeDocument/2006/relationships/customXml" Target="../ink/ink291.xml"/><Relationship Id="rId203" Type="http://schemas.openxmlformats.org/officeDocument/2006/relationships/customXml" Target="../ink/ink293.xml"/><Relationship Id="rId385" Type="http://schemas.openxmlformats.org/officeDocument/2006/relationships/customXml" Target="../ink/ink384.xml"/><Relationship Id="rId19" Type="http://schemas.openxmlformats.org/officeDocument/2006/relationships/image" Target="../media/image200.png"/><Relationship Id="rId224" Type="http://schemas.openxmlformats.org/officeDocument/2006/relationships/image" Target="../media/image302.png"/><Relationship Id="rId245" Type="http://schemas.openxmlformats.org/officeDocument/2006/relationships/customXml" Target="../ink/ink314.xml"/><Relationship Id="rId266" Type="http://schemas.openxmlformats.org/officeDocument/2006/relationships/image" Target="../media/image323.png"/><Relationship Id="rId287" Type="http://schemas.openxmlformats.org/officeDocument/2006/relationships/customXml" Target="../ink/ink335.xml"/><Relationship Id="rId30" Type="http://schemas.openxmlformats.org/officeDocument/2006/relationships/customXml" Target="../ink/ink206.xml"/><Relationship Id="rId105" Type="http://schemas.openxmlformats.org/officeDocument/2006/relationships/image" Target="../media/image243.png"/><Relationship Id="rId126" Type="http://schemas.openxmlformats.org/officeDocument/2006/relationships/customXml" Target="../ink/ink254.xml"/><Relationship Id="rId147" Type="http://schemas.openxmlformats.org/officeDocument/2006/relationships/image" Target="../media/image264.png"/><Relationship Id="rId168" Type="http://schemas.openxmlformats.org/officeDocument/2006/relationships/image" Target="../media/image274.png"/><Relationship Id="rId312" Type="http://schemas.openxmlformats.org/officeDocument/2006/relationships/image" Target="../media/image346.png"/><Relationship Id="rId333" Type="http://schemas.openxmlformats.org/officeDocument/2006/relationships/customXml" Target="../ink/ink358.xml"/><Relationship Id="rId354" Type="http://schemas.openxmlformats.org/officeDocument/2006/relationships/image" Target="../media/image366.png"/><Relationship Id="rId51" Type="http://schemas.openxmlformats.org/officeDocument/2006/relationships/image" Target="../media/image216.png"/><Relationship Id="rId72" Type="http://schemas.openxmlformats.org/officeDocument/2006/relationships/customXml" Target="../ink/ink227.xml"/><Relationship Id="rId93" Type="http://schemas.openxmlformats.org/officeDocument/2006/relationships/image" Target="../media/image237.png"/><Relationship Id="rId189" Type="http://schemas.openxmlformats.org/officeDocument/2006/relationships/customXml" Target="../ink/ink286.xml"/><Relationship Id="rId375" Type="http://schemas.openxmlformats.org/officeDocument/2006/relationships/customXml" Target="../ink/ink379.xml"/><Relationship Id="rId3" Type="http://schemas.openxmlformats.org/officeDocument/2006/relationships/image" Target="../media/image192.png"/><Relationship Id="rId214" Type="http://schemas.openxmlformats.org/officeDocument/2006/relationships/image" Target="../media/image297.png"/><Relationship Id="rId235" Type="http://schemas.openxmlformats.org/officeDocument/2006/relationships/customXml" Target="../ink/ink309.xml"/><Relationship Id="rId256" Type="http://schemas.openxmlformats.org/officeDocument/2006/relationships/image" Target="../media/image318.png"/><Relationship Id="rId277" Type="http://schemas.openxmlformats.org/officeDocument/2006/relationships/customXml" Target="../ink/ink330.xml"/><Relationship Id="rId298" Type="http://schemas.openxmlformats.org/officeDocument/2006/relationships/image" Target="../media/image339.png"/><Relationship Id="rId116" Type="http://schemas.openxmlformats.org/officeDocument/2006/relationships/customXml" Target="../ink/ink249.xml"/><Relationship Id="rId137" Type="http://schemas.openxmlformats.org/officeDocument/2006/relationships/image" Target="../media/image259.png"/><Relationship Id="rId158" Type="http://schemas.openxmlformats.org/officeDocument/2006/relationships/image" Target="../media/image269.png"/><Relationship Id="rId302" Type="http://schemas.openxmlformats.org/officeDocument/2006/relationships/image" Target="../media/image341.png"/><Relationship Id="rId323" Type="http://schemas.openxmlformats.org/officeDocument/2006/relationships/customXml" Target="../ink/ink353.xml"/><Relationship Id="rId344" Type="http://schemas.openxmlformats.org/officeDocument/2006/relationships/image" Target="../media/image362.png"/><Relationship Id="rId20" Type="http://schemas.openxmlformats.org/officeDocument/2006/relationships/customXml" Target="../ink/ink201.xml"/><Relationship Id="rId41" Type="http://schemas.openxmlformats.org/officeDocument/2006/relationships/image" Target="../media/image211.png"/><Relationship Id="rId62" Type="http://schemas.openxmlformats.org/officeDocument/2006/relationships/customXml" Target="../ink/ink222.xml"/><Relationship Id="rId83" Type="http://schemas.openxmlformats.org/officeDocument/2006/relationships/image" Target="../media/image232.png"/><Relationship Id="rId179" Type="http://schemas.openxmlformats.org/officeDocument/2006/relationships/customXml" Target="../ink/ink281.xml"/><Relationship Id="rId365" Type="http://schemas.openxmlformats.org/officeDocument/2006/relationships/customXml" Target="../ink/ink374.xml"/><Relationship Id="rId386" Type="http://schemas.openxmlformats.org/officeDocument/2006/relationships/image" Target="../media/image382.png"/><Relationship Id="rId190" Type="http://schemas.openxmlformats.org/officeDocument/2006/relationships/image" Target="../media/image285.png"/><Relationship Id="rId204" Type="http://schemas.openxmlformats.org/officeDocument/2006/relationships/image" Target="../media/image292.png"/><Relationship Id="rId225" Type="http://schemas.openxmlformats.org/officeDocument/2006/relationships/customXml" Target="../ink/ink304.xml"/><Relationship Id="rId246" Type="http://schemas.openxmlformats.org/officeDocument/2006/relationships/image" Target="../media/image313.png"/><Relationship Id="rId267" Type="http://schemas.openxmlformats.org/officeDocument/2006/relationships/customXml" Target="../ink/ink325.xml"/><Relationship Id="rId288" Type="http://schemas.openxmlformats.org/officeDocument/2006/relationships/image" Target="../media/image334.png"/><Relationship Id="rId106" Type="http://schemas.openxmlformats.org/officeDocument/2006/relationships/customXml" Target="../ink/ink244.xml"/><Relationship Id="rId127" Type="http://schemas.openxmlformats.org/officeDocument/2006/relationships/image" Target="../media/image254.png"/><Relationship Id="rId313" Type="http://schemas.openxmlformats.org/officeDocument/2006/relationships/customXml" Target="../ink/ink348.xml"/><Relationship Id="rId10" Type="http://schemas.openxmlformats.org/officeDocument/2006/relationships/customXml" Target="../ink/ink196.xml"/><Relationship Id="rId31" Type="http://schemas.openxmlformats.org/officeDocument/2006/relationships/image" Target="../media/image206.png"/><Relationship Id="rId52" Type="http://schemas.openxmlformats.org/officeDocument/2006/relationships/customXml" Target="../ink/ink217.xml"/><Relationship Id="rId73" Type="http://schemas.openxmlformats.org/officeDocument/2006/relationships/image" Target="../media/image227.png"/><Relationship Id="rId94" Type="http://schemas.openxmlformats.org/officeDocument/2006/relationships/customXml" Target="../ink/ink238.xml"/><Relationship Id="rId148" Type="http://schemas.openxmlformats.org/officeDocument/2006/relationships/customXml" Target="../ink/ink265.xml"/><Relationship Id="rId169" Type="http://schemas.openxmlformats.org/officeDocument/2006/relationships/customXml" Target="../ink/ink276.xml"/><Relationship Id="rId334" Type="http://schemas.openxmlformats.org/officeDocument/2006/relationships/image" Target="../media/image357.png"/><Relationship Id="rId355" Type="http://schemas.openxmlformats.org/officeDocument/2006/relationships/customXml" Target="../ink/ink369.xml"/><Relationship Id="rId376" Type="http://schemas.openxmlformats.org/officeDocument/2006/relationships/image" Target="../media/image377.png"/><Relationship Id="rId4" Type="http://schemas.openxmlformats.org/officeDocument/2006/relationships/customXml" Target="../ink/ink193.xml"/><Relationship Id="rId180" Type="http://schemas.openxmlformats.org/officeDocument/2006/relationships/image" Target="../media/image280.png"/><Relationship Id="rId215" Type="http://schemas.openxmlformats.org/officeDocument/2006/relationships/customXml" Target="../ink/ink299.xml"/><Relationship Id="rId236" Type="http://schemas.openxmlformats.org/officeDocument/2006/relationships/image" Target="../media/image308.png"/><Relationship Id="rId257" Type="http://schemas.openxmlformats.org/officeDocument/2006/relationships/customXml" Target="../ink/ink320.xml"/><Relationship Id="rId278" Type="http://schemas.openxmlformats.org/officeDocument/2006/relationships/image" Target="../media/image329.png"/><Relationship Id="rId303" Type="http://schemas.openxmlformats.org/officeDocument/2006/relationships/customXml" Target="../ink/ink343.xml"/><Relationship Id="rId42" Type="http://schemas.openxmlformats.org/officeDocument/2006/relationships/customXml" Target="../ink/ink212.xml"/><Relationship Id="rId84" Type="http://schemas.openxmlformats.org/officeDocument/2006/relationships/customXml" Target="../ink/ink233.xml"/><Relationship Id="rId138" Type="http://schemas.openxmlformats.org/officeDocument/2006/relationships/customXml" Target="../ink/ink260.xml"/><Relationship Id="rId345" Type="http://schemas.openxmlformats.org/officeDocument/2006/relationships/customXml" Target="../ink/ink364.xml"/><Relationship Id="rId387" Type="http://schemas.openxmlformats.org/officeDocument/2006/relationships/customXml" Target="../ink/ink385.xml"/><Relationship Id="rId191" Type="http://schemas.openxmlformats.org/officeDocument/2006/relationships/customXml" Target="../ink/ink287.xml"/><Relationship Id="rId205" Type="http://schemas.openxmlformats.org/officeDocument/2006/relationships/customXml" Target="../ink/ink294.xml"/><Relationship Id="rId247" Type="http://schemas.openxmlformats.org/officeDocument/2006/relationships/customXml" Target="../ink/ink315.xml"/><Relationship Id="rId107" Type="http://schemas.openxmlformats.org/officeDocument/2006/relationships/image" Target="../media/image244.png"/><Relationship Id="rId289" Type="http://schemas.openxmlformats.org/officeDocument/2006/relationships/customXml" Target="../ink/ink336.xml"/><Relationship Id="rId11" Type="http://schemas.openxmlformats.org/officeDocument/2006/relationships/image" Target="../media/image196.png"/><Relationship Id="rId53" Type="http://schemas.openxmlformats.org/officeDocument/2006/relationships/image" Target="../media/image217.png"/><Relationship Id="rId149" Type="http://schemas.openxmlformats.org/officeDocument/2006/relationships/image" Target="../media/image265.png"/><Relationship Id="rId314" Type="http://schemas.openxmlformats.org/officeDocument/2006/relationships/image" Target="../media/image347.png"/><Relationship Id="rId356" Type="http://schemas.openxmlformats.org/officeDocument/2006/relationships/image" Target="../media/image367.png"/><Relationship Id="rId95" Type="http://schemas.openxmlformats.org/officeDocument/2006/relationships/image" Target="../media/image238.png"/><Relationship Id="rId160" Type="http://schemas.openxmlformats.org/officeDocument/2006/relationships/image" Target="../media/image270.png"/><Relationship Id="rId216" Type="http://schemas.openxmlformats.org/officeDocument/2006/relationships/image" Target="../media/image298.png"/><Relationship Id="rId258" Type="http://schemas.openxmlformats.org/officeDocument/2006/relationships/image" Target="../media/image319.png"/><Relationship Id="rId22" Type="http://schemas.openxmlformats.org/officeDocument/2006/relationships/customXml" Target="../ink/ink202.xml"/><Relationship Id="rId64" Type="http://schemas.openxmlformats.org/officeDocument/2006/relationships/customXml" Target="../ink/ink223.xml"/><Relationship Id="rId118" Type="http://schemas.openxmlformats.org/officeDocument/2006/relationships/customXml" Target="../ink/ink250.xml"/><Relationship Id="rId325" Type="http://schemas.openxmlformats.org/officeDocument/2006/relationships/customXml" Target="../ink/ink354.xml"/><Relationship Id="rId367" Type="http://schemas.openxmlformats.org/officeDocument/2006/relationships/customXml" Target="../ink/ink375.xml"/><Relationship Id="rId171" Type="http://schemas.openxmlformats.org/officeDocument/2006/relationships/customXml" Target="../ink/ink277.xml"/><Relationship Id="rId227" Type="http://schemas.openxmlformats.org/officeDocument/2006/relationships/customXml" Target="../ink/ink305.xml"/><Relationship Id="rId269" Type="http://schemas.openxmlformats.org/officeDocument/2006/relationships/customXml" Target="../ink/ink326.xml"/><Relationship Id="rId33" Type="http://schemas.openxmlformats.org/officeDocument/2006/relationships/image" Target="../media/image207.png"/><Relationship Id="rId129" Type="http://schemas.openxmlformats.org/officeDocument/2006/relationships/image" Target="../media/image255.png"/><Relationship Id="rId280" Type="http://schemas.openxmlformats.org/officeDocument/2006/relationships/image" Target="../media/image330.png"/><Relationship Id="rId336" Type="http://schemas.openxmlformats.org/officeDocument/2006/relationships/image" Target="../media/image358.png"/><Relationship Id="rId75" Type="http://schemas.openxmlformats.org/officeDocument/2006/relationships/image" Target="../media/image228.png"/><Relationship Id="rId140" Type="http://schemas.openxmlformats.org/officeDocument/2006/relationships/customXml" Target="../ink/ink261.xml"/><Relationship Id="rId182" Type="http://schemas.openxmlformats.org/officeDocument/2006/relationships/image" Target="../media/image281.png"/><Relationship Id="rId378" Type="http://schemas.openxmlformats.org/officeDocument/2006/relationships/image" Target="../media/image378.png"/><Relationship Id="rId6" Type="http://schemas.openxmlformats.org/officeDocument/2006/relationships/customXml" Target="../ink/ink194.xml"/><Relationship Id="rId238" Type="http://schemas.openxmlformats.org/officeDocument/2006/relationships/image" Target="../media/image309.png"/><Relationship Id="rId291" Type="http://schemas.openxmlformats.org/officeDocument/2006/relationships/customXml" Target="../ink/ink337.xml"/><Relationship Id="rId305" Type="http://schemas.openxmlformats.org/officeDocument/2006/relationships/customXml" Target="../ink/ink344.xml"/><Relationship Id="rId347" Type="http://schemas.openxmlformats.org/officeDocument/2006/relationships/customXml" Target="../ink/ink365.xml"/><Relationship Id="rId44" Type="http://schemas.openxmlformats.org/officeDocument/2006/relationships/customXml" Target="../ink/ink213.xml"/><Relationship Id="rId86" Type="http://schemas.openxmlformats.org/officeDocument/2006/relationships/customXml" Target="../ink/ink234.xml"/><Relationship Id="rId151" Type="http://schemas.openxmlformats.org/officeDocument/2006/relationships/image" Target="../media/image266.png"/><Relationship Id="rId389" Type="http://schemas.openxmlformats.org/officeDocument/2006/relationships/customXml" Target="../ink/ink386.xml"/><Relationship Id="rId193" Type="http://schemas.openxmlformats.org/officeDocument/2006/relationships/customXml" Target="../ink/ink288.xml"/><Relationship Id="rId207" Type="http://schemas.openxmlformats.org/officeDocument/2006/relationships/customXml" Target="../ink/ink295.xml"/><Relationship Id="rId249" Type="http://schemas.openxmlformats.org/officeDocument/2006/relationships/customXml" Target="../ink/ink316.xml"/><Relationship Id="rId13" Type="http://schemas.openxmlformats.org/officeDocument/2006/relationships/image" Target="../media/image197.png"/><Relationship Id="rId109" Type="http://schemas.openxmlformats.org/officeDocument/2006/relationships/image" Target="../media/image245.png"/><Relationship Id="rId260" Type="http://schemas.openxmlformats.org/officeDocument/2006/relationships/image" Target="../media/image320.png"/><Relationship Id="rId316" Type="http://schemas.openxmlformats.org/officeDocument/2006/relationships/image" Target="../media/image348.png"/><Relationship Id="rId55" Type="http://schemas.openxmlformats.org/officeDocument/2006/relationships/image" Target="../media/image218.png"/><Relationship Id="rId97" Type="http://schemas.openxmlformats.org/officeDocument/2006/relationships/image" Target="../media/image239.png"/><Relationship Id="rId120" Type="http://schemas.openxmlformats.org/officeDocument/2006/relationships/customXml" Target="../ink/ink251.xml"/><Relationship Id="rId358" Type="http://schemas.openxmlformats.org/officeDocument/2006/relationships/image" Target="../media/image368.png"/><Relationship Id="rId162" Type="http://schemas.openxmlformats.org/officeDocument/2006/relationships/image" Target="../media/image271.png"/><Relationship Id="rId218" Type="http://schemas.openxmlformats.org/officeDocument/2006/relationships/image" Target="../media/image299.png"/><Relationship Id="rId271" Type="http://schemas.openxmlformats.org/officeDocument/2006/relationships/customXml" Target="../ink/ink327.xml"/><Relationship Id="rId24" Type="http://schemas.openxmlformats.org/officeDocument/2006/relationships/customXml" Target="../ink/ink203.xml"/><Relationship Id="rId66" Type="http://schemas.openxmlformats.org/officeDocument/2006/relationships/customXml" Target="../ink/ink224.xml"/><Relationship Id="rId131" Type="http://schemas.openxmlformats.org/officeDocument/2006/relationships/image" Target="../media/image256.png"/><Relationship Id="rId327" Type="http://schemas.openxmlformats.org/officeDocument/2006/relationships/customXml" Target="../ink/ink355.xml"/><Relationship Id="rId369" Type="http://schemas.openxmlformats.org/officeDocument/2006/relationships/customXml" Target="../ink/ink376.xml"/><Relationship Id="rId173" Type="http://schemas.openxmlformats.org/officeDocument/2006/relationships/customXml" Target="../ink/ink278.xml"/><Relationship Id="rId229" Type="http://schemas.openxmlformats.org/officeDocument/2006/relationships/customXml" Target="../ink/ink306.xml"/><Relationship Id="rId380" Type="http://schemas.openxmlformats.org/officeDocument/2006/relationships/image" Target="../media/image379.png"/><Relationship Id="rId240" Type="http://schemas.openxmlformats.org/officeDocument/2006/relationships/image" Target="../media/image310.png"/><Relationship Id="rId35" Type="http://schemas.openxmlformats.org/officeDocument/2006/relationships/image" Target="../media/image208.png"/><Relationship Id="rId77" Type="http://schemas.openxmlformats.org/officeDocument/2006/relationships/image" Target="../media/image229.png"/><Relationship Id="rId100" Type="http://schemas.openxmlformats.org/officeDocument/2006/relationships/customXml" Target="../ink/ink241.xml"/><Relationship Id="rId282" Type="http://schemas.openxmlformats.org/officeDocument/2006/relationships/image" Target="../media/image331.png"/><Relationship Id="rId338" Type="http://schemas.openxmlformats.org/officeDocument/2006/relationships/image" Target="../media/image359.png"/><Relationship Id="rId8" Type="http://schemas.openxmlformats.org/officeDocument/2006/relationships/customXml" Target="../ink/ink195.xml"/><Relationship Id="rId142" Type="http://schemas.openxmlformats.org/officeDocument/2006/relationships/customXml" Target="../ink/ink262.xml"/><Relationship Id="rId184" Type="http://schemas.openxmlformats.org/officeDocument/2006/relationships/image" Target="../media/image282.png"/><Relationship Id="rId391" Type="http://schemas.openxmlformats.org/officeDocument/2006/relationships/customXml" Target="../ink/ink387.xml"/><Relationship Id="rId251" Type="http://schemas.openxmlformats.org/officeDocument/2006/relationships/customXml" Target="../ink/ink317.xml"/><Relationship Id="rId46" Type="http://schemas.openxmlformats.org/officeDocument/2006/relationships/customXml" Target="../ink/ink214.xml"/><Relationship Id="rId293" Type="http://schemas.openxmlformats.org/officeDocument/2006/relationships/customXml" Target="../ink/ink338.xml"/><Relationship Id="rId307" Type="http://schemas.openxmlformats.org/officeDocument/2006/relationships/customXml" Target="../ink/ink345.xml"/><Relationship Id="rId349" Type="http://schemas.openxmlformats.org/officeDocument/2006/relationships/customXml" Target="../ink/ink366.xml"/><Relationship Id="rId88" Type="http://schemas.openxmlformats.org/officeDocument/2006/relationships/customXml" Target="../ink/ink235.xml"/><Relationship Id="rId111" Type="http://schemas.openxmlformats.org/officeDocument/2006/relationships/image" Target="../media/image246.png"/><Relationship Id="rId153" Type="http://schemas.openxmlformats.org/officeDocument/2006/relationships/image" Target="../media/image267.png"/><Relationship Id="rId195" Type="http://schemas.openxmlformats.org/officeDocument/2006/relationships/customXml" Target="../ink/ink289.xml"/><Relationship Id="rId209" Type="http://schemas.openxmlformats.org/officeDocument/2006/relationships/customXml" Target="../ink/ink296.xml"/><Relationship Id="rId360" Type="http://schemas.openxmlformats.org/officeDocument/2006/relationships/image" Target="../media/image369.png"/><Relationship Id="rId220" Type="http://schemas.openxmlformats.org/officeDocument/2006/relationships/image" Target="../media/image300.png"/><Relationship Id="rId15" Type="http://schemas.openxmlformats.org/officeDocument/2006/relationships/image" Target="../media/image198.png"/><Relationship Id="rId57" Type="http://schemas.openxmlformats.org/officeDocument/2006/relationships/image" Target="../media/image219.png"/><Relationship Id="rId262" Type="http://schemas.openxmlformats.org/officeDocument/2006/relationships/image" Target="../media/image321.png"/><Relationship Id="rId318" Type="http://schemas.openxmlformats.org/officeDocument/2006/relationships/image" Target="../media/image349.png"/><Relationship Id="rId99" Type="http://schemas.openxmlformats.org/officeDocument/2006/relationships/image" Target="../media/image240.png"/><Relationship Id="rId122" Type="http://schemas.openxmlformats.org/officeDocument/2006/relationships/customXml" Target="../ink/ink252.xml"/><Relationship Id="rId164" Type="http://schemas.openxmlformats.org/officeDocument/2006/relationships/image" Target="../media/image272.png"/><Relationship Id="rId371" Type="http://schemas.openxmlformats.org/officeDocument/2006/relationships/customXml" Target="../ink/ink377.xml"/><Relationship Id="rId26" Type="http://schemas.openxmlformats.org/officeDocument/2006/relationships/customXml" Target="../ink/ink204.xml"/><Relationship Id="rId231" Type="http://schemas.openxmlformats.org/officeDocument/2006/relationships/customXml" Target="../ink/ink307.xml"/><Relationship Id="rId273" Type="http://schemas.openxmlformats.org/officeDocument/2006/relationships/customXml" Target="../ink/ink328.xml"/><Relationship Id="rId329" Type="http://schemas.openxmlformats.org/officeDocument/2006/relationships/customXml" Target="../ink/ink356.xml"/><Relationship Id="rId68" Type="http://schemas.openxmlformats.org/officeDocument/2006/relationships/customXml" Target="../ink/ink225.xml"/><Relationship Id="rId133" Type="http://schemas.openxmlformats.org/officeDocument/2006/relationships/image" Target="../media/image257.png"/><Relationship Id="rId175" Type="http://schemas.openxmlformats.org/officeDocument/2006/relationships/customXml" Target="../ink/ink279.xml"/><Relationship Id="rId340" Type="http://schemas.openxmlformats.org/officeDocument/2006/relationships/image" Target="../media/image36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3.png"/><Relationship Id="rId299" Type="http://schemas.openxmlformats.org/officeDocument/2006/relationships/image" Target="../media/image534.png"/><Relationship Id="rId21" Type="http://schemas.openxmlformats.org/officeDocument/2006/relationships/image" Target="../media/image395.png"/><Relationship Id="rId63" Type="http://schemas.openxmlformats.org/officeDocument/2006/relationships/image" Target="../media/image416.png"/><Relationship Id="rId159" Type="http://schemas.openxmlformats.org/officeDocument/2006/relationships/image" Target="../media/image464.png"/><Relationship Id="rId324" Type="http://schemas.openxmlformats.org/officeDocument/2006/relationships/customXml" Target="../ink/ink549.xml"/><Relationship Id="rId170" Type="http://schemas.openxmlformats.org/officeDocument/2006/relationships/customXml" Target="../ink/ink472.xml"/><Relationship Id="rId226" Type="http://schemas.openxmlformats.org/officeDocument/2006/relationships/customXml" Target="../ink/ink500.xml"/><Relationship Id="rId268" Type="http://schemas.openxmlformats.org/officeDocument/2006/relationships/customXml" Target="../ink/ink521.xml"/><Relationship Id="rId32" Type="http://schemas.openxmlformats.org/officeDocument/2006/relationships/customXml" Target="../ink/ink403.xml"/><Relationship Id="rId74" Type="http://schemas.openxmlformats.org/officeDocument/2006/relationships/customXml" Target="../ink/ink424.xml"/><Relationship Id="rId128" Type="http://schemas.openxmlformats.org/officeDocument/2006/relationships/customXml" Target="../ink/ink451.xml"/><Relationship Id="rId5" Type="http://schemas.openxmlformats.org/officeDocument/2006/relationships/image" Target="../media/image387.png"/><Relationship Id="rId181" Type="http://schemas.openxmlformats.org/officeDocument/2006/relationships/image" Target="../media/image475.png"/><Relationship Id="rId237" Type="http://schemas.openxmlformats.org/officeDocument/2006/relationships/image" Target="../media/image503.png"/><Relationship Id="rId279" Type="http://schemas.openxmlformats.org/officeDocument/2006/relationships/image" Target="../media/image524.png"/><Relationship Id="rId43" Type="http://schemas.openxmlformats.org/officeDocument/2006/relationships/image" Target="../media/image406.png"/><Relationship Id="rId139" Type="http://schemas.openxmlformats.org/officeDocument/2006/relationships/image" Target="../media/image454.png"/><Relationship Id="rId290" Type="http://schemas.openxmlformats.org/officeDocument/2006/relationships/customXml" Target="../ink/ink532.xml"/><Relationship Id="rId304" Type="http://schemas.openxmlformats.org/officeDocument/2006/relationships/customXml" Target="../ink/ink539.xml"/><Relationship Id="rId85" Type="http://schemas.openxmlformats.org/officeDocument/2006/relationships/image" Target="../media/image427.png"/><Relationship Id="rId150" Type="http://schemas.openxmlformats.org/officeDocument/2006/relationships/customXml" Target="../ink/ink462.xml"/><Relationship Id="rId192" Type="http://schemas.openxmlformats.org/officeDocument/2006/relationships/customXml" Target="../ink/ink483.xml"/><Relationship Id="rId206" Type="http://schemas.openxmlformats.org/officeDocument/2006/relationships/customXml" Target="../ink/ink490.xml"/><Relationship Id="rId248" Type="http://schemas.openxmlformats.org/officeDocument/2006/relationships/customXml" Target="../ink/ink511.xml"/><Relationship Id="rId12" Type="http://schemas.openxmlformats.org/officeDocument/2006/relationships/customXml" Target="../ink/ink393.xml"/><Relationship Id="rId108" Type="http://schemas.openxmlformats.org/officeDocument/2006/relationships/customXml" Target="../ink/ink441.xml"/><Relationship Id="rId315" Type="http://schemas.openxmlformats.org/officeDocument/2006/relationships/image" Target="../media/image542.png"/><Relationship Id="rId54" Type="http://schemas.openxmlformats.org/officeDocument/2006/relationships/customXml" Target="../ink/ink414.xml"/><Relationship Id="rId96" Type="http://schemas.openxmlformats.org/officeDocument/2006/relationships/customXml" Target="../ink/ink435.xml"/><Relationship Id="rId161" Type="http://schemas.openxmlformats.org/officeDocument/2006/relationships/image" Target="../media/image465.png"/><Relationship Id="rId217" Type="http://schemas.openxmlformats.org/officeDocument/2006/relationships/image" Target="../media/image493.png"/><Relationship Id="rId259" Type="http://schemas.openxmlformats.org/officeDocument/2006/relationships/image" Target="../media/image514.png"/><Relationship Id="rId23" Type="http://schemas.openxmlformats.org/officeDocument/2006/relationships/image" Target="../media/image396.png"/><Relationship Id="rId119" Type="http://schemas.openxmlformats.org/officeDocument/2006/relationships/image" Target="../media/image444.png"/><Relationship Id="rId270" Type="http://schemas.openxmlformats.org/officeDocument/2006/relationships/customXml" Target="../ink/ink522.xml"/><Relationship Id="rId65" Type="http://schemas.openxmlformats.org/officeDocument/2006/relationships/image" Target="../media/image417.png"/><Relationship Id="rId130" Type="http://schemas.openxmlformats.org/officeDocument/2006/relationships/customXml" Target="../ink/ink452.xml"/><Relationship Id="rId172" Type="http://schemas.openxmlformats.org/officeDocument/2006/relationships/customXml" Target="../ink/ink473.xml"/><Relationship Id="rId228" Type="http://schemas.openxmlformats.org/officeDocument/2006/relationships/customXml" Target="../ink/ink501.xml"/><Relationship Id="rId281" Type="http://schemas.openxmlformats.org/officeDocument/2006/relationships/image" Target="../media/image525.png"/><Relationship Id="rId34" Type="http://schemas.openxmlformats.org/officeDocument/2006/relationships/customXml" Target="../ink/ink404.xml"/><Relationship Id="rId55" Type="http://schemas.openxmlformats.org/officeDocument/2006/relationships/image" Target="../media/image412.png"/><Relationship Id="rId76" Type="http://schemas.openxmlformats.org/officeDocument/2006/relationships/customXml" Target="../ink/ink425.xml"/><Relationship Id="rId97" Type="http://schemas.openxmlformats.org/officeDocument/2006/relationships/image" Target="../media/image433.png"/><Relationship Id="rId120" Type="http://schemas.openxmlformats.org/officeDocument/2006/relationships/customXml" Target="../ink/ink447.xml"/><Relationship Id="rId141" Type="http://schemas.openxmlformats.org/officeDocument/2006/relationships/image" Target="../media/image455.png"/><Relationship Id="rId7" Type="http://schemas.openxmlformats.org/officeDocument/2006/relationships/image" Target="../media/image388.png"/><Relationship Id="rId162" Type="http://schemas.openxmlformats.org/officeDocument/2006/relationships/customXml" Target="../ink/ink468.xml"/><Relationship Id="rId183" Type="http://schemas.openxmlformats.org/officeDocument/2006/relationships/image" Target="../media/image476.png"/><Relationship Id="rId218" Type="http://schemas.openxmlformats.org/officeDocument/2006/relationships/customXml" Target="../ink/ink496.xml"/><Relationship Id="rId239" Type="http://schemas.openxmlformats.org/officeDocument/2006/relationships/image" Target="../media/image504.png"/><Relationship Id="rId250" Type="http://schemas.openxmlformats.org/officeDocument/2006/relationships/customXml" Target="../ink/ink512.xml"/><Relationship Id="rId271" Type="http://schemas.openxmlformats.org/officeDocument/2006/relationships/image" Target="../media/image520.png"/><Relationship Id="rId292" Type="http://schemas.openxmlformats.org/officeDocument/2006/relationships/customXml" Target="../ink/ink533.xml"/><Relationship Id="rId306" Type="http://schemas.openxmlformats.org/officeDocument/2006/relationships/customXml" Target="../ink/ink540.xml"/><Relationship Id="rId24" Type="http://schemas.openxmlformats.org/officeDocument/2006/relationships/customXml" Target="../ink/ink399.xml"/><Relationship Id="rId45" Type="http://schemas.openxmlformats.org/officeDocument/2006/relationships/image" Target="../media/image407.png"/><Relationship Id="rId66" Type="http://schemas.openxmlformats.org/officeDocument/2006/relationships/customXml" Target="../ink/ink420.xml"/><Relationship Id="rId87" Type="http://schemas.openxmlformats.org/officeDocument/2006/relationships/image" Target="../media/image428.png"/><Relationship Id="rId110" Type="http://schemas.openxmlformats.org/officeDocument/2006/relationships/customXml" Target="../ink/ink442.xml"/><Relationship Id="rId131" Type="http://schemas.openxmlformats.org/officeDocument/2006/relationships/image" Target="../media/image450.png"/><Relationship Id="rId152" Type="http://schemas.openxmlformats.org/officeDocument/2006/relationships/customXml" Target="../ink/ink463.xml"/><Relationship Id="rId173" Type="http://schemas.openxmlformats.org/officeDocument/2006/relationships/image" Target="../media/image471.png"/><Relationship Id="rId194" Type="http://schemas.openxmlformats.org/officeDocument/2006/relationships/customXml" Target="../ink/ink484.xml"/><Relationship Id="rId208" Type="http://schemas.openxmlformats.org/officeDocument/2006/relationships/customXml" Target="../ink/ink491.xml"/><Relationship Id="rId229" Type="http://schemas.openxmlformats.org/officeDocument/2006/relationships/image" Target="../media/image499.png"/><Relationship Id="rId240" Type="http://schemas.openxmlformats.org/officeDocument/2006/relationships/customXml" Target="../ink/ink507.xml"/><Relationship Id="rId261" Type="http://schemas.openxmlformats.org/officeDocument/2006/relationships/image" Target="../media/image515.png"/><Relationship Id="rId14" Type="http://schemas.openxmlformats.org/officeDocument/2006/relationships/customXml" Target="../ink/ink394.xml"/><Relationship Id="rId35" Type="http://schemas.openxmlformats.org/officeDocument/2006/relationships/image" Target="../media/image402.png"/><Relationship Id="rId56" Type="http://schemas.openxmlformats.org/officeDocument/2006/relationships/customXml" Target="../ink/ink415.xml"/><Relationship Id="rId77" Type="http://schemas.openxmlformats.org/officeDocument/2006/relationships/image" Target="../media/image423.png"/><Relationship Id="rId100" Type="http://schemas.openxmlformats.org/officeDocument/2006/relationships/customXml" Target="../ink/ink437.xml"/><Relationship Id="rId282" Type="http://schemas.openxmlformats.org/officeDocument/2006/relationships/customXml" Target="../ink/ink528.xml"/><Relationship Id="rId317" Type="http://schemas.openxmlformats.org/officeDocument/2006/relationships/image" Target="../media/image543.png"/><Relationship Id="rId8" Type="http://schemas.openxmlformats.org/officeDocument/2006/relationships/customXml" Target="../ink/ink391.xml"/><Relationship Id="rId98" Type="http://schemas.openxmlformats.org/officeDocument/2006/relationships/customXml" Target="../ink/ink436.xml"/><Relationship Id="rId121" Type="http://schemas.openxmlformats.org/officeDocument/2006/relationships/image" Target="../media/image445.png"/><Relationship Id="rId142" Type="http://schemas.openxmlformats.org/officeDocument/2006/relationships/customXml" Target="../ink/ink458.xml"/><Relationship Id="rId163" Type="http://schemas.openxmlformats.org/officeDocument/2006/relationships/image" Target="../media/image466.png"/><Relationship Id="rId184" Type="http://schemas.openxmlformats.org/officeDocument/2006/relationships/customXml" Target="../ink/ink479.xml"/><Relationship Id="rId219" Type="http://schemas.openxmlformats.org/officeDocument/2006/relationships/image" Target="../media/image494.png"/><Relationship Id="rId230" Type="http://schemas.openxmlformats.org/officeDocument/2006/relationships/customXml" Target="../ink/ink502.xml"/><Relationship Id="rId251" Type="http://schemas.openxmlformats.org/officeDocument/2006/relationships/image" Target="../media/image510.png"/><Relationship Id="rId25" Type="http://schemas.openxmlformats.org/officeDocument/2006/relationships/image" Target="../media/image397.png"/><Relationship Id="rId46" Type="http://schemas.openxmlformats.org/officeDocument/2006/relationships/customXml" Target="../ink/ink410.xml"/><Relationship Id="rId67" Type="http://schemas.openxmlformats.org/officeDocument/2006/relationships/image" Target="../media/image418.png"/><Relationship Id="rId272" Type="http://schemas.openxmlformats.org/officeDocument/2006/relationships/customXml" Target="../ink/ink523.xml"/><Relationship Id="rId293" Type="http://schemas.openxmlformats.org/officeDocument/2006/relationships/image" Target="../media/image531.png"/><Relationship Id="rId307" Type="http://schemas.openxmlformats.org/officeDocument/2006/relationships/image" Target="../media/image538.png"/><Relationship Id="rId88" Type="http://schemas.openxmlformats.org/officeDocument/2006/relationships/customXml" Target="../ink/ink431.xml"/><Relationship Id="rId111" Type="http://schemas.openxmlformats.org/officeDocument/2006/relationships/image" Target="../media/image440.png"/><Relationship Id="rId132" Type="http://schemas.openxmlformats.org/officeDocument/2006/relationships/customXml" Target="../ink/ink453.xml"/><Relationship Id="rId153" Type="http://schemas.openxmlformats.org/officeDocument/2006/relationships/image" Target="../media/image461.png"/><Relationship Id="rId174" Type="http://schemas.openxmlformats.org/officeDocument/2006/relationships/customXml" Target="../ink/ink474.xml"/><Relationship Id="rId195" Type="http://schemas.openxmlformats.org/officeDocument/2006/relationships/image" Target="../media/image482.png"/><Relationship Id="rId209" Type="http://schemas.openxmlformats.org/officeDocument/2006/relationships/image" Target="../media/image489.png"/><Relationship Id="rId220" Type="http://schemas.openxmlformats.org/officeDocument/2006/relationships/customXml" Target="../ink/ink497.xml"/><Relationship Id="rId241" Type="http://schemas.openxmlformats.org/officeDocument/2006/relationships/image" Target="../media/image505.png"/><Relationship Id="rId15" Type="http://schemas.openxmlformats.org/officeDocument/2006/relationships/image" Target="../media/image392.png"/><Relationship Id="rId36" Type="http://schemas.openxmlformats.org/officeDocument/2006/relationships/customXml" Target="../ink/ink405.xml"/><Relationship Id="rId57" Type="http://schemas.openxmlformats.org/officeDocument/2006/relationships/image" Target="../media/image413.png"/><Relationship Id="rId262" Type="http://schemas.openxmlformats.org/officeDocument/2006/relationships/customXml" Target="../ink/ink518.xml"/><Relationship Id="rId283" Type="http://schemas.openxmlformats.org/officeDocument/2006/relationships/image" Target="../media/image526.png"/><Relationship Id="rId318" Type="http://schemas.openxmlformats.org/officeDocument/2006/relationships/customXml" Target="../ink/ink546.xml"/><Relationship Id="rId78" Type="http://schemas.openxmlformats.org/officeDocument/2006/relationships/customXml" Target="../ink/ink426.xml"/><Relationship Id="rId99" Type="http://schemas.openxmlformats.org/officeDocument/2006/relationships/image" Target="../media/image434.png"/><Relationship Id="rId101" Type="http://schemas.openxmlformats.org/officeDocument/2006/relationships/image" Target="../media/image435.png"/><Relationship Id="rId122" Type="http://schemas.openxmlformats.org/officeDocument/2006/relationships/customXml" Target="../ink/ink448.xml"/><Relationship Id="rId143" Type="http://schemas.openxmlformats.org/officeDocument/2006/relationships/image" Target="../media/image456.png"/><Relationship Id="rId164" Type="http://schemas.openxmlformats.org/officeDocument/2006/relationships/customXml" Target="../ink/ink469.xml"/><Relationship Id="rId185" Type="http://schemas.openxmlformats.org/officeDocument/2006/relationships/image" Target="../media/image477.png"/><Relationship Id="rId9" Type="http://schemas.openxmlformats.org/officeDocument/2006/relationships/image" Target="../media/image389.png"/><Relationship Id="rId210" Type="http://schemas.openxmlformats.org/officeDocument/2006/relationships/customXml" Target="../ink/ink492.xml"/><Relationship Id="rId26" Type="http://schemas.openxmlformats.org/officeDocument/2006/relationships/customXml" Target="../ink/ink400.xml"/><Relationship Id="rId231" Type="http://schemas.openxmlformats.org/officeDocument/2006/relationships/image" Target="../media/image500.png"/><Relationship Id="rId252" Type="http://schemas.openxmlformats.org/officeDocument/2006/relationships/customXml" Target="../ink/ink513.xml"/><Relationship Id="rId273" Type="http://schemas.openxmlformats.org/officeDocument/2006/relationships/image" Target="../media/image521.png"/><Relationship Id="rId294" Type="http://schemas.openxmlformats.org/officeDocument/2006/relationships/customXml" Target="../ink/ink534.xml"/><Relationship Id="rId308" Type="http://schemas.openxmlformats.org/officeDocument/2006/relationships/customXml" Target="../ink/ink541.xml"/><Relationship Id="rId47" Type="http://schemas.openxmlformats.org/officeDocument/2006/relationships/image" Target="../media/image408.png"/><Relationship Id="rId68" Type="http://schemas.openxmlformats.org/officeDocument/2006/relationships/customXml" Target="../ink/ink421.xml"/><Relationship Id="rId89" Type="http://schemas.openxmlformats.org/officeDocument/2006/relationships/image" Target="../media/image429.png"/><Relationship Id="rId112" Type="http://schemas.openxmlformats.org/officeDocument/2006/relationships/customXml" Target="../ink/ink443.xml"/><Relationship Id="rId133" Type="http://schemas.openxmlformats.org/officeDocument/2006/relationships/image" Target="../media/image451.png"/><Relationship Id="rId154" Type="http://schemas.openxmlformats.org/officeDocument/2006/relationships/customXml" Target="../ink/ink464.xml"/><Relationship Id="rId175" Type="http://schemas.openxmlformats.org/officeDocument/2006/relationships/image" Target="../media/image472.png"/><Relationship Id="rId196" Type="http://schemas.openxmlformats.org/officeDocument/2006/relationships/customXml" Target="../ink/ink485.xml"/><Relationship Id="rId200" Type="http://schemas.openxmlformats.org/officeDocument/2006/relationships/customXml" Target="../ink/ink487.xml"/><Relationship Id="rId16" Type="http://schemas.openxmlformats.org/officeDocument/2006/relationships/customXml" Target="../ink/ink395.xml"/><Relationship Id="rId221" Type="http://schemas.openxmlformats.org/officeDocument/2006/relationships/image" Target="../media/image495.png"/><Relationship Id="rId242" Type="http://schemas.openxmlformats.org/officeDocument/2006/relationships/customXml" Target="../ink/ink508.xml"/><Relationship Id="rId263" Type="http://schemas.openxmlformats.org/officeDocument/2006/relationships/image" Target="../media/image516.png"/><Relationship Id="rId284" Type="http://schemas.openxmlformats.org/officeDocument/2006/relationships/customXml" Target="../ink/ink529.xml"/><Relationship Id="rId319" Type="http://schemas.openxmlformats.org/officeDocument/2006/relationships/image" Target="../media/image544.png"/><Relationship Id="rId37" Type="http://schemas.openxmlformats.org/officeDocument/2006/relationships/image" Target="../media/image403.png"/><Relationship Id="rId58" Type="http://schemas.openxmlformats.org/officeDocument/2006/relationships/customXml" Target="../ink/ink416.xml"/><Relationship Id="rId79" Type="http://schemas.openxmlformats.org/officeDocument/2006/relationships/image" Target="../media/image424.png"/><Relationship Id="rId102" Type="http://schemas.openxmlformats.org/officeDocument/2006/relationships/customXml" Target="../ink/ink438.xml"/><Relationship Id="rId123" Type="http://schemas.openxmlformats.org/officeDocument/2006/relationships/image" Target="../media/image446.png"/><Relationship Id="rId144" Type="http://schemas.openxmlformats.org/officeDocument/2006/relationships/customXml" Target="../ink/ink459.xml"/><Relationship Id="rId90" Type="http://schemas.openxmlformats.org/officeDocument/2006/relationships/customXml" Target="../ink/ink432.xml"/><Relationship Id="rId165" Type="http://schemas.openxmlformats.org/officeDocument/2006/relationships/image" Target="../media/image467.png"/><Relationship Id="rId186" Type="http://schemas.openxmlformats.org/officeDocument/2006/relationships/customXml" Target="../ink/ink480.xml"/><Relationship Id="rId211" Type="http://schemas.openxmlformats.org/officeDocument/2006/relationships/image" Target="../media/image490.png"/><Relationship Id="rId232" Type="http://schemas.openxmlformats.org/officeDocument/2006/relationships/customXml" Target="../ink/ink503.xml"/><Relationship Id="rId253" Type="http://schemas.openxmlformats.org/officeDocument/2006/relationships/image" Target="../media/image511.png"/><Relationship Id="rId274" Type="http://schemas.openxmlformats.org/officeDocument/2006/relationships/customXml" Target="../ink/ink524.xml"/><Relationship Id="rId295" Type="http://schemas.openxmlformats.org/officeDocument/2006/relationships/image" Target="../media/image532.png"/><Relationship Id="rId309" Type="http://schemas.openxmlformats.org/officeDocument/2006/relationships/image" Target="../media/image539.png"/><Relationship Id="rId27" Type="http://schemas.openxmlformats.org/officeDocument/2006/relationships/image" Target="../media/image398.png"/><Relationship Id="rId48" Type="http://schemas.openxmlformats.org/officeDocument/2006/relationships/customXml" Target="../ink/ink411.xml"/><Relationship Id="rId69" Type="http://schemas.openxmlformats.org/officeDocument/2006/relationships/image" Target="../media/image419.png"/><Relationship Id="rId113" Type="http://schemas.openxmlformats.org/officeDocument/2006/relationships/image" Target="../media/image441.png"/><Relationship Id="rId134" Type="http://schemas.openxmlformats.org/officeDocument/2006/relationships/customXml" Target="../ink/ink454.xml"/><Relationship Id="rId320" Type="http://schemas.openxmlformats.org/officeDocument/2006/relationships/customXml" Target="../ink/ink547.xml"/><Relationship Id="rId80" Type="http://schemas.openxmlformats.org/officeDocument/2006/relationships/customXml" Target="../ink/ink427.xml"/><Relationship Id="rId155" Type="http://schemas.openxmlformats.org/officeDocument/2006/relationships/image" Target="../media/image462.png"/><Relationship Id="rId176" Type="http://schemas.openxmlformats.org/officeDocument/2006/relationships/customXml" Target="../ink/ink475.xml"/><Relationship Id="rId197" Type="http://schemas.openxmlformats.org/officeDocument/2006/relationships/image" Target="../media/image483.png"/><Relationship Id="rId201" Type="http://schemas.openxmlformats.org/officeDocument/2006/relationships/image" Target="../media/image485.png"/><Relationship Id="rId222" Type="http://schemas.openxmlformats.org/officeDocument/2006/relationships/customXml" Target="../ink/ink498.xml"/><Relationship Id="rId243" Type="http://schemas.openxmlformats.org/officeDocument/2006/relationships/image" Target="../media/image506.png"/><Relationship Id="rId264" Type="http://schemas.openxmlformats.org/officeDocument/2006/relationships/customXml" Target="../ink/ink519.xml"/><Relationship Id="rId285" Type="http://schemas.openxmlformats.org/officeDocument/2006/relationships/image" Target="../media/image527.png"/><Relationship Id="rId17" Type="http://schemas.openxmlformats.org/officeDocument/2006/relationships/image" Target="../media/image393.png"/><Relationship Id="rId38" Type="http://schemas.openxmlformats.org/officeDocument/2006/relationships/customXml" Target="../ink/ink406.xml"/><Relationship Id="rId59" Type="http://schemas.openxmlformats.org/officeDocument/2006/relationships/image" Target="../media/image414.png"/><Relationship Id="rId103" Type="http://schemas.openxmlformats.org/officeDocument/2006/relationships/image" Target="../media/image436.png"/><Relationship Id="rId124" Type="http://schemas.openxmlformats.org/officeDocument/2006/relationships/customXml" Target="../ink/ink449.xml"/><Relationship Id="rId310" Type="http://schemas.openxmlformats.org/officeDocument/2006/relationships/customXml" Target="../ink/ink542.xml"/><Relationship Id="rId70" Type="http://schemas.openxmlformats.org/officeDocument/2006/relationships/customXml" Target="../ink/ink422.xml"/><Relationship Id="rId91" Type="http://schemas.openxmlformats.org/officeDocument/2006/relationships/image" Target="../media/image430.png"/><Relationship Id="rId145" Type="http://schemas.openxmlformats.org/officeDocument/2006/relationships/image" Target="../media/image457.png"/><Relationship Id="rId166" Type="http://schemas.openxmlformats.org/officeDocument/2006/relationships/customXml" Target="../ink/ink470.xml"/><Relationship Id="rId187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93.xml"/><Relationship Id="rId233" Type="http://schemas.openxmlformats.org/officeDocument/2006/relationships/image" Target="../media/image501.png"/><Relationship Id="rId254" Type="http://schemas.openxmlformats.org/officeDocument/2006/relationships/customXml" Target="../ink/ink514.xml"/><Relationship Id="rId28" Type="http://schemas.openxmlformats.org/officeDocument/2006/relationships/customXml" Target="../ink/ink401.xml"/><Relationship Id="rId49" Type="http://schemas.openxmlformats.org/officeDocument/2006/relationships/image" Target="../media/image409.png"/><Relationship Id="rId114" Type="http://schemas.openxmlformats.org/officeDocument/2006/relationships/customXml" Target="../ink/ink444.xml"/><Relationship Id="rId275" Type="http://schemas.openxmlformats.org/officeDocument/2006/relationships/image" Target="../media/image522.png"/><Relationship Id="rId296" Type="http://schemas.openxmlformats.org/officeDocument/2006/relationships/customXml" Target="../ink/ink535.xml"/><Relationship Id="rId300" Type="http://schemas.openxmlformats.org/officeDocument/2006/relationships/customXml" Target="../ink/ink537.xml"/><Relationship Id="rId60" Type="http://schemas.openxmlformats.org/officeDocument/2006/relationships/customXml" Target="../ink/ink417.xml"/><Relationship Id="rId81" Type="http://schemas.openxmlformats.org/officeDocument/2006/relationships/image" Target="../media/image425.png"/><Relationship Id="rId135" Type="http://schemas.openxmlformats.org/officeDocument/2006/relationships/image" Target="../media/image452.png"/><Relationship Id="rId156" Type="http://schemas.openxmlformats.org/officeDocument/2006/relationships/customXml" Target="../ink/ink465.xml"/><Relationship Id="rId177" Type="http://schemas.openxmlformats.org/officeDocument/2006/relationships/image" Target="../media/image473.png"/><Relationship Id="rId198" Type="http://schemas.openxmlformats.org/officeDocument/2006/relationships/customXml" Target="../ink/ink486.xml"/><Relationship Id="rId321" Type="http://schemas.openxmlformats.org/officeDocument/2006/relationships/image" Target="../media/image545.png"/><Relationship Id="rId202" Type="http://schemas.openxmlformats.org/officeDocument/2006/relationships/customXml" Target="../ink/ink488.xml"/><Relationship Id="rId223" Type="http://schemas.openxmlformats.org/officeDocument/2006/relationships/image" Target="../media/image496.png"/><Relationship Id="rId244" Type="http://schemas.openxmlformats.org/officeDocument/2006/relationships/customXml" Target="../ink/ink509.xml"/><Relationship Id="rId18" Type="http://schemas.openxmlformats.org/officeDocument/2006/relationships/customXml" Target="../ink/ink396.xml"/><Relationship Id="rId39" Type="http://schemas.openxmlformats.org/officeDocument/2006/relationships/image" Target="../media/image404.png"/><Relationship Id="rId265" Type="http://schemas.openxmlformats.org/officeDocument/2006/relationships/image" Target="../media/image517.png"/><Relationship Id="rId286" Type="http://schemas.openxmlformats.org/officeDocument/2006/relationships/customXml" Target="../ink/ink530.xml"/><Relationship Id="rId50" Type="http://schemas.openxmlformats.org/officeDocument/2006/relationships/customXml" Target="../ink/ink412.xml"/><Relationship Id="rId104" Type="http://schemas.openxmlformats.org/officeDocument/2006/relationships/customXml" Target="../ink/ink439.xml"/><Relationship Id="rId125" Type="http://schemas.openxmlformats.org/officeDocument/2006/relationships/image" Target="../media/image447.png"/><Relationship Id="rId146" Type="http://schemas.openxmlformats.org/officeDocument/2006/relationships/customXml" Target="../ink/ink460.xml"/><Relationship Id="rId167" Type="http://schemas.openxmlformats.org/officeDocument/2006/relationships/image" Target="../media/image468.png"/><Relationship Id="rId188" Type="http://schemas.openxmlformats.org/officeDocument/2006/relationships/customXml" Target="../ink/ink481.xml"/><Relationship Id="rId311" Type="http://schemas.openxmlformats.org/officeDocument/2006/relationships/image" Target="../media/image540.png"/><Relationship Id="rId71" Type="http://schemas.openxmlformats.org/officeDocument/2006/relationships/image" Target="../media/image420.png"/><Relationship Id="rId92" Type="http://schemas.openxmlformats.org/officeDocument/2006/relationships/customXml" Target="../ink/ink433.xml"/><Relationship Id="rId213" Type="http://schemas.openxmlformats.org/officeDocument/2006/relationships/image" Target="../media/image491.png"/><Relationship Id="rId234" Type="http://schemas.openxmlformats.org/officeDocument/2006/relationships/customXml" Target="../ink/ink504.xml"/><Relationship Id="rId2" Type="http://schemas.openxmlformats.org/officeDocument/2006/relationships/customXml" Target="../ink/ink388.xml"/><Relationship Id="rId29" Type="http://schemas.openxmlformats.org/officeDocument/2006/relationships/image" Target="../media/image399.png"/><Relationship Id="rId255" Type="http://schemas.openxmlformats.org/officeDocument/2006/relationships/image" Target="../media/image512.png"/><Relationship Id="rId276" Type="http://schemas.openxmlformats.org/officeDocument/2006/relationships/customXml" Target="../ink/ink525.xml"/><Relationship Id="rId297" Type="http://schemas.openxmlformats.org/officeDocument/2006/relationships/image" Target="../media/image533.png"/><Relationship Id="rId40" Type="http://schemas.openxmlformats.org/officeDocument/2006/relationships/customXml" Target="../ink/ink407.xml"/><Relationship Id="rId115" Type="http://schemas.openxmlformats.org/officeDocument/2006/relationships/image" Target="../media/image442.png"/><Relationship Id="rId136" Type="http://schemas.openxmlformats.org/officeDocument/2006/relationships/customXml" Target="../ink/ink455.xml"/><Relationship Id="rId157" Type="http://schemas.openxmlformats.org/officeDocument/2006/relationships/image" Target="../media/image463.png"/><Relationship Id="rId178" Type="http://schemas.openxmlformats.org/officeDocument/2006/relationships/customXml" Target="../ink/ink476.xml"/><Relationship Id="rId301" Type="http://schemas.openxmlformats.org/officeDocument/2006/relationships/image" Target="../media/image535.png"/><Relationship Id="rId322" Type="http://schemas.openxmlformats.org/officeDocument/2006/relationships/customXml" Target="../ink/ink548.xml"/><Relationship Id="rId61" Type="http://schemas.openxmlformats.org/officeDocument/2006/relationships/image" Target="../media/image415.png"/><Relationship Id="rId82" Type="http://schemas.openxmlformats.org/officeDocument/2006/relationships/customXml" Target="../ink/ink428.xml"/><Relationship Id="rId199" Type="http://schemas.openxmlformats.org/officeDocument/2006/relationships/image" Target="../media/image484.png"/><Relationship Id="rId203" Type="http://schemas.openxmlformats.org/officeDocument/2006/relationships/image" Target="../media/image486.png"/><Relationship Id="rId19" Type="http://schemas.openxmlformats.org/officeDocument/2006/relationships/image" Target="../media/image394.png"/><Relationship Id="rId224" Type="http://schemas.openxmlformats.org/officeDocument/2006/relationships/customXml" Target="../ink/ink499.xml"/><Relationship Id="rId245" Type="http://schemas.openxmlformats.org/officeDocument/2006/relationships/image" Target="../media/image507.png"/><Relationship Id="rId266" Type="http://schemas.openxmlformats.org/officeDocument/2006/relationships/customXml" Target="../ink/ink520.xml"/><Relationship Id="rId287" Type="http://schemas.openxmlformats.org/officeDocument/2006/relationships/image" Target="../media/image528.png"/><Relationship Id="rId30" Type="http://schemas.openxmlformats.org/officeDocument/2006/relationships/customXml" Target="../ink/ink402.xml"/><Relationship Id="rId105" Type="http://schemas.openxmlformats.org/officeDocument/2006/relationships/image" Target="../media/image437.png"/><Relationship Id="rId126" Type="http://schemas.openxmlformats.org/officeDocument/2006/relationships/customXml" Target="../ink/ink450.xml"/><Relationship Id="rId147" Type="http://schemas.openxmlformats.org/officeDocument/2006/relationships/image" Target="../media/image458.png"/><Relationship Id="rId168" Type="http://schemas.openxmlformats.org/officeDocument/2006/relationships/customXml" Target="../ink/ink471.xml"/><Relationship Id="rId312" Type="http://schemas.openxmlformats.org/officeDocument/2006/relationships/customXml" Target="../ink/ink543.xml"/><Relationship Id="rId51" Type="http://schemas.openxmlformats.org/officeDocument/2006/relationships/image" Target="../media/image410.png"/><Relationship Id="rId72" Type="http://schemas.openxmlformats.org/officeDocument/2006/relationships/customXml" Target="../ink/ink423.xml"/><Relationship Id="rId93" Type="http://schemas.openxmlformats.org/officeDocument/2006/relationships/image" Target="../media/image431.png"/><Relationship Id="rId189" Type="http://schemas.openxmlformats.org/officeDocument/2006/relationships/image" Target="../media/image479.png"/><Relationship Id="rId3" Type="http://schemas.openxmlformats.org/officeDocument/2006/relationships/image" Target="../media/image386.png"/><Relationship Id="rId214" Type="http://schemas.openxmlformats.org/officeDocument/2006/relationships/customXml" Target="../ink/ink494.xml"/><Relationship Id="rId235" Type="http://schemas.openxmlformats.org/officeDocument/2006/relationships/image" Target="../media/image502.png"/><Relationship Id="rId256" Type="http://schemas.openxmlformats.org/officeDocument/2006/relationships/customXml" Target="../ink/ink515.xml"/><Relationship Id="rId277" Type="http://schemas.openxmlformats.org/officeDocument/2006/relationships/image" Target="../media/image523.png"/><Relationship Id="rId298" Type="http://schemas.openxmlformats.org/officeDocument/2006/relationships/customXml" Target="../ink/ink536.xml"/><Relationship Id="rId116" Type="http://schemas.openxmlformats.org/officeDocument/2006/relationships/customXml" Target="../ink/ink445.xml"/><Relationship Id="rId137" Type="http://schemas.openxmlformats.org/officeDocument/2006/relationships/image" Target="../media/image453.png"/><Relationship Id="rId158" Type="http://schemas.openxmlformats.org/officeDocument/2006/relationships/customXml" Target="../ink/ink466.xml"/><Relationship Id="rId302" Type="http://schemas.openxmlformats.org/officeDocument/2006/relationships/customXml" Target="../ink/ink538.xml"/><Relationship Id="rId323" Type="http://schemas.openxmlformats.org/officeDocument/2006/relationships/image" Target="../media/image251.png"/><Relationship Id="rId20" Type="http://schemas.openxmlformats.org/officeDocument/2006/relationships/customXml" Target="../ink/ink397.xml"/><Relationship Id="rId41" Type="http://schemas.openxmlformats.org/officeDocument/2006/relationships/image" Target="../media/image405.png"/><Relationship Id="rId62" Type="http://schemas.openxmlformats.org/officeDocument/2006/relationships/customXml" Target="../ink/ink418.xml"/><Relationship Id="rId83" Type="http://schemas.openxmlformats.org/officeDocument/2006/relationships/image" Target="../media/image426.png"/><Relationship Id="rId179" Type="http://schemas.openxmlformats.org/officeDocument/2006/relationships/image" Target="../media/image474.png"/><Relationship Id="rId190" Type="http://schemas.openxmlformats.org/officeDocument/2006/relationships/customXml" Target="../ink/ink482.xml"/><Relationship Id="rId204" Type="http://schemas.openxmlformats.org/officeDocument/2006/relationships/customXml" Target="../ink/ink489.xml"/><Relationship Id="rId225" Type="http://schemas.openxmlformats.org/officeDocument/2006/relationships/image" Target="../media/image497.png"/><Relationship Id="rId246" Type="http://schemas.openxmlformats.org/officeDocument/2006/relationships/customXml" Target="../ink/ink510.xml"/><Relationship Id="rId267" Type="http://schemas.openxmlformats.org/officeDocument/2006/relationships/image" Target="../media/image518.png"/><Relationship Id="rId288" Type="http://schemas.openxmlformats.org/officeDocument/2006/relationships/customXml" Target="../ink/ink531.xml"/><Relationship Id="rId106" Type="http://schemas.openxmlformats.org/officeDocument/2006/relationships/customXml" Target="../ink/ink440.xml"/><Relationship Id="rId127" Type="http://schemas.openxmlformats.org/officeDocument/2006/relationships/image" Target="../media/image448.png"/><Relationship Id="rId313" Type="http://schemas.openxmlformats.org/officeDocument/2006/relationships/image" Target="../media/image541.png"/><Relationship Id="rId10" Type="http://schemas.openxmlformats.org/officeDocument/2006/relationships/customXml" Target="../ink/ink392.xml"/><Relationship Id="rId31" Type="http://schemas.openxmlformats.org/officeDocument/2006/relationships/image" Target="../media/image400.png"/><Relationship Id="rId52" Type="http://schemas.openxmlformats.org/officeDocument/2006/relationships/customXml" Target="../ink/ink413.xml"/><Relationship Id="rId73" Type="http://schemas.openxmlformats.org/officeDocument/2006/relationships/image" Target="../media/image421.png"/><Relationship Id="rId94" Type="http://schemas.openxmlformats.org/officeDocument/2006/relationships/customXml" Target="../ink/ink434.xml"/><Relationship Id="rId148" Type="http://schemas.openxmlformats.org/officeDocument/2006/relationships/customXml" Target="../ink/ink461.xml"/><Relationship Id="rId169" Type="http://schemas.openxmlformats.org/officeDocument/2006/relationships/image" Target="../media/image469.png"/><Relationship Id="rId4" Type="http://schemas.openxmlformats.org/officeDocument/2006/relationships/customXml" Target="../ink/ink389.xml"/><Relationship Id="rId180" Type="http://schemas.openxmlformats.org/officeDocument/2006/relationships/customXml" Target="../ink/ink477.xml"/><Relationship Id="rId215" Type="http://schemas.openxmlformats.org/officeDocument/2006/relationships/image" Target="../media/image492.png"/><Relationship Id="rId236" Type="http://schemas.openxmlformats.org/officeDocument/2006/relationships/customXml" Target="../ink/ink505.xml"/><Relationship Id="rId257" Type="http://schemas.openxmlformats.org/officeDocument/2006/relationships/image" Target="../media/image513.png"/><Relationship Id="rId278" Type="http://schemas.openxmlformats.org/officeDocument/2006/relationships/customXml" Target="../ink/ink526.xml"/><Relationship Id="rId303" Type="http://schemas.openxmlformats.org/officeDocument/2006/relationships/image" Target="../media/image536.png"/><Relationship Id="rId42" Type="http://schemas.openxmlformats.org/officeDocument/2006/relationships/customXml" Target="../ink/ink408.xml"/><Relationship Id="rId84" Type="http://schemas.openxmlformats.org/officeDocument/2006/relationships/customXml" Target="../ink/ink429.xml"/><Relationship Id="rId138" Type="http://schemas.openxmlformats.org/officeDocument/2006/relationships/customXml" Target="../ink/ink456.xml"/><Relationship Id="rId191" Type="http://schemas.openxmlformats.org/officeDocument/2006/relationships/image" Target="../media/image480.png"/><Relationship Id="rId205" Type="http://schemas.openxmlformats.org/officeDocument/2006/relationships/image" Target="../media/image487.png"/><Relationship Id="rId247" Type="http://schemas.openxmlformats.org/officeDocument/2006/relationships/image" Target="../media/image508.png"/><Relationship Id="rId107" Type="http://schemas.openxmlformats.org/officeDocument/2006/relationships/image" Target="../media/image438.png"/><Relationship Id="rId289" Type="http://schemas.openxmlformats.org/officeDocument/2006/relationships/image" Target="../media/image529.png"/><Relationship Id="rId11" Type="http://schemas.openxmlformats.org/officeDocument/2006/relationships/image" Target="../media/image390.png"/><Relationship Id="rId53" Type="http://schemas.openxmlformats.org/officeDocument/2006/relationships/image" Target="../media/image411.png"/><Relationship Id="rId149" Type="http://schemas.openxmlformats.org/officeDocument/2006/relationships/image" Target="../media/image459.png"/><Relationship Id="rId314" Type="http://schemas.openxmlformats.org/officeDocument/2006/relationships/customXml" Target="../ink/ink544.xml"/><Relationship Id="rId95" Type="http://schemas.openxmlformats.org/officeDocument/2006/relationships/image" Target="../media/image432.png"/><Relationship Id="rId160" Type="http://schemas.openxmlformats.org/officeDocument/2006/relationships/customXml" Target="../ink/ink467.xml"/><Relationship Id="rId216" Type="http://schemas.openxmlformats.org/officeDocument/2006/relationships/customXml" Target="../ink/ink495.xml"/><Relationship Id="rId258" Type="http://schemas.openxmlformats.org/officeDocument/2006/relationships/customXml" Target="../ink/ink516.xml"/><Relationship Id="rId22" Type="http://schemas.openxmlformats.org/officeDocument/2006/relationships/customXml" Target="../ink/ink398.xml"/><Relationship Id="rId64" Type="http://schemas.openxmlformats.org/officeDocument/2006/relationships/customXml" Target="../ink/ink419.xml"/><Relationship Id="rId118" Type="http://schemas.openxmlformats.org/officeDocument/2006/relationships/customXml" Target="../ink/ink446.xml"/><Relationship Id="rId171" Type="http://schemas.openxmlformats.org/officeDocument/2006/relationships/image" Target="../media/image470.png"/><Relationship Id="rId227" Type="http://schemas.openxmlformats.org/officeDocument/2006/relationships/image" Target="../media/image498.png"/><Relationship Id="rId269" Type="http://schemas.openxmlformats.org/officeDocument/2006/relationships/image" Target="../media/image519.png"/><Relationship Id="rId33" Type="http://schemas.openxmlformats.org/officeDocument/2006/relationships/image" Target="../media/image401.png"/><Relationship Id="rId129" Type="http://schemas.openxmlformats.org/officeDocument/2006/relationships/image" Target="../media/image449.png"/><Relationship Id="rId280" Type="http://schemas.openxmlformats.org/officeDocument/2006/relationships/customXml" Target="../ink/ink527.xml"/><Relationship Id="rId75" Type="http://schemas.openxmlformats.org/officeDocument/2006/relationships/image" Target="../media/image422.png"/><Relationship Id="rId140" Type="http://schemas.openxmlformats.org/officeDocument/2006/relationships/customXml" Target="../ink/ink457.xml"/><Relationship Id="rId182" Type="http://schemas.openxmlformats.org/officeDocument/2006/relationships/customXml" Target="../ink/ink478.xml"/><Relationship Id="rId6" Type="http://schemas.openxmlformats.org/officeDocument/2006/relationships/customXml" Target="../ink/ink390.xml"/><Relationship Id="rId238" Type="http://schemas.openxmlformats.org/officeDocument/2006/relationships/customXml" Target="../ink/ink506.xml"/><Relationship Id="rId291" Type="http://schemas.openxmlformats.org/officeDocument/2006/relationships/image" Target="../media/image530.png"/><Relationship Id="rId305" Type="http://schemas.openxmlformats.org/officeDocument/2006/relationships/image" Target="../media/image537.png"/><Relationship Id="rId44" Type="http://schemas.openxmlformats.org/officeDocument/2006/relationships/customXml" Target="../ink/ink409.xml"/><Relationship Id="rId86" Type="http://schemas.openxmlformats.org/officeDocument/2006/relationships/customXml" Target="../ink/ink430.xml"/><Relationship Id="rId151" Type="http://schemas.openxmlformats.org/officeDocument/2006/relationships/image" Target="../media/image460.png"/><Relationship Id="rId193" Type="http://schemas.openxmlformats.org/officeDocument/2006/relationships/image" Target="../media/image481.png"/><Relationship Id="rId207" Type="http://schemas.openxmlformats.org/officeDocument/2006/relationships/image" Target="../media/image488.png"/><Relationship Id="rId249" Type="http://schemas.openxmlformats.org/officeDocument/2006/relationships/image" Target="../media/image509.png"/><Relationship Id="rId13" Type="http://schemas.openxmlformats.org/officeDocument/2006/relationships/image" Target="../media/image391.png"/><Relationship Id="rId109" Type="http://schemas.openxmlformats.org/officeDocument/2006/relationships/image" Target="../media/image439.png"/><Relationship Id="rId260" Type="http://schemas.openxmlformats.org/officeDocument/2006/relationships/customXml" Target="../ink/ink517.xml"/><Relationship Id="rId316" Type="http://schemas.openxmlformats.org/officeDocument/2006/relationships/customXml" Target="../ink/ink545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3.png"/><Relationship Id="rId671" Type="http://schemas.openxmlformats.org/officeDocument/2006/relationships/image" Target="../media/image879.png"/><Relationship Id="rId21" Type="http://schemas.openxmlformats.org/officeDocument/2006/relationships/image" Target="../media/image555.png"/><Relationship Id="rId324" Type="http://schemas.openxmlformats.org/officeDocument/2006/relationships/customXml" Target="../ink/ink711.xml"/><Relationship Id="rId531" Type="http://schemas.openxmlformats.org/officeDocument/2006/relationships/image" Target="../media/image809.png"/><Relationship Id="rId629" Type="http://schemas.openxmlformats.org/officeDocument/2006/relationships/image" Target="../media/image858.png"/><Relationship Id="rId170" Type="http://schemas.openxmlformats.org/officeDocument/2006/relationships/customXml" Target="../ink/ink634.xml"/><Relationship Id="rId268" Type="http://schemas.openxmlformats.org/officeDocument/2006/relationships/customXml" Target="../ink/ink683.xml"/><Relationship Id="rId475" Type="http://schemas.openxmlformats.org/officeDocument/2006/relationships/image" Target="../media/image781.png"/><Relationship Id="rId32" Type="http://schemas.openxmlformats.org/officeDocument/2006/relationships/customXml" Target="../ink/ink565.xml"/><Relationship Id="rId128" Type="http://schemas.openxmlformats.org/officeDocument/2006/relationships/customXml" Target="../ink/ink613.xml"/><Relationship Id="rId335" Type="http://schemas.openxmlformats.org/officeDocument/2006/relationships/image" Target="../media/image711.png"/><Relationship Id="rId542" Type="http://schemas.openxmlformats.org/officeDocument/2006/relationships/customXml" Target="../ink/ink820.xml"/><Relationship Id="rId181" Type="http://schemas.openxmlformats.org/officeDocument/2006/relationships/image" Target="../media/image635.png"/><Relationship Id="rId402" Type="http://schemas.openxmlformats.org/officeDocument/2006/relationships/customXml" Target="../ink/ink750.xml"/><Relationship Id="rId279" Type="http://schemas.openxmlformats.org/officeDocument/2006/relationships/image" Target="../media/image683.png"/><Relationship Id="rId486" Type="http://schemas.openxmlformats.org/officeDocument/2006/relationships/customXml" Target="../ink/ink792.xml"/><Relationship Id="rId43" Type="http://schemas.openxmlformats.org/officeDocument/2006/relationships/image" Target="../media/image566.png"/><Relationship Id="rId139" Type="http://schemas.openxmlformats.org/officeDocument/2006/relationships/image" Target="../media/image614.png"/><Relationship Id="rId346" Type="http://schemas.openxmlformats.org/officeDocument/2006/relationships/customXml" Target="../ink/ink722.xml"/><Relationship Id="rId553" Type="http://schemas.openxmlformats.org/officeDocument/2006/relationships/image" Target="../media/image820.png"/><Relationship Id="rId192" Type="http://schemas.openxmlformats.org/officeDocument/2006/relationships/customXml" Target="../ink/ink645.xml"/><Relationship Id="rId206" Type="http://schemas.openxmlformats.org/officeDocument/2006/relationships/customXml" Target="../ink/ink652.xml"/><Relationship Id="rId413" Type="http://schemas.openxmlformats.org/officeDocument/2006/relationships/image" Target="../media/image750.png"/><Relationship Id="rId497" Type="http://schemas.openxmlformats.org/officeDocument/2006/relationships/image" Target="../media/image792.png"/><Relationship Id="rId620" Type="http://schemas.openxmlformats.org/officeDocument/2006/relationships/customXml" Target="../ink/ink859.xml"/><Relationship Id="rId357" Type="http://schemas.openxmlformats.org/officeDocument/2006/relationships/image" Target="../media/image722.png"/><Relationship Id="rId54" Type="http://schemas.openxmlformats.org/officeDocument/2006/relationships/customXml" Target="../ink/ink576.xml"/><Relationship Id="rId217" Type="http://schemas.openxmlformats.org/officeDocument/2006/relationships/image" Target="../media/image653.png"/><Relationship Id="rId564" Type="http://schemas.openxmlformats.org/officeDocument/2006/relationships/customXml" Target="../ink/ink831.xml"/><Relationship Id="rId424" Type="http://schemas.openxmlformats.org/officeDocument/2006/relationships/customXml" Target="../ink/ink761.xml"/><Relationship Id="rId631" Type="http://schemas.openxmlformats.org/officeDocument/2006/relationships/image" Target="../media/image859.png"/><Relationship Id="rId270" Type="http://schemas.openxmlformats.org/officeDocument/2006/relationships/customXml" Target="../ink/ink684.xml"/><Relationship Id="rId65" Type="http://schemas.openxmlformats.org/officeDocument/2006/relationships/image" Target="../media/image577.png"/><Relationship Id="rId130" Type="http://schemas.openxmlformats.org/officeDocument/2006/relationships/customXml" Target="../ink/ink614.xml"/><Relationship Id="rId368" Type="http://schemas.openxmlformats.org/officeDocument/2006/relationships/customXml" Target="../ink/ink733.xml"/><Relationship Id="rId575" Type="http://schemas.openxmlformats.org/officeDocument/2006/relationships/image" Target="../media/image831.png"/><Relationship Id="rId228" Type="http://schemas.openxmlformats.org/officeDocument/2006/relationships/customXml" Target="../ink/ink663.xml"/><Relationship Id="rId435" Type="http://schemas.openxmlformats.org/officeDocument/2006/relationships/image" Target="../media/image761.png"/><Relationship Id="rId642" Type="http://schemas.openxmlformats.org/officeDocument/2006/relationships/customXml" Target="../ink/ink870.xml"/><Relationship Id="rId281" Type="http://schemas.openxmlformats.org/officeDocument/2006/relationships/image" Target="../media/image684.png"/><Relationship Id="rId502" Type="http://schemas.openxmlformats.org/officeDocument/2006/relationships/customXml" Target="../ink/ink800.xml"/><Relationship Id="rId76" Type="http://schemas.openxmlformats.org/officeDocument/2006/relationships/customXml" Target="../ink/ink587.xml"/><Relationship Id="rId141" Type="http://schemas.openxmlformats.org/officeDocument/2006/relationships/image" Target="../media/image615.png"/><Relationship Id="rId379" Type="http://schemas.openxmlformats.org/officeDocument/2006/relationships/image" Target="../media/image733.png"/><Relationship Id="rId586" Type="http://schemas.openxmlformats.org/officeDocument/2006/relationships/customXml" Target="../ink/ink842.xml"/><Relationship Id="rId7" Type="http://schemas.openxmlformats.org/officeDocument/2006/relationships/image" Target="../media/image548.png"/><Relationship Id="rId239" Type="http://schemas.openxmlformats.org/officeDocument/2006/relationships/image" Target="../media/image663.png"/><Relationship Id="rId446" Type="http://schemas.openxmlformats.org/officeDocument/2006/relationships/customXml" Target="../ink/ink772.xml"/><Relationship Id="rId653" Type="http://schemas.openxmlformats.org/officeDocument/2006/relationships/image" Target="../media/image870.png"/><Relationship Id="rId292" Type="http://schemas.openxmlformats.org/officeDocument/2006/relationships/customXml" Target="../ink/ink695.xml"/><Relationship Id="rId306" Type="http://schemas.openxmlformats.org/officeDocument/2006/relationships/customXml" Target="../ink/ink702.xml"/><Relationship Id="rId87" Type="http://schemas.openxmlformats.org/officeDocument/2006/relationships/image" Target="../media/image588.png"/><Relationship Id="rId513" Type="http://schemas.openxmlformats.org/officeDocument/2006/relationships/image" Target="../media/image800.png"/><Relationship Id="rId597" Type="http://schemas.openxmlformats.org/officeDocument/2006/relationships/image" Target="../media/image842.png"/><Relationship Id="rId152" Type="http://schemas.openxmlformats.org/officeDocument/2006/relationships/customXml" Target="../ink/ink625.xml"/><Relationship Id="rId457" Type="http://schemas.openxmlformats.org/officeDocument/2006/relationships/image" Target="../media/image772.png"/><Relationship Id="rId664" Type="http://schemas.openxmlformats.org/officeDocument/2006/relationships/customXml" Target="../ink/ink881.xml"/><Relationship Id="rId14" Type="http://schemas.openxmlformats.org/officeDocument/2006/relationships/customXml" Target="../ink/ink556.xml"/><Relationship Id="rId317" Type="http://schemas.openxmlformats.org/officeDocument/2006/relationships/image" Target="../media/image702.png"/><Relationship Id="rId524" Type="http://schemas.openxmlformats.org/officeDocument/2006/relationships/customXml" Target="../ink/ink811.xml"/><Relationship Id="rId98" Type="http://schemas.openxmlformats.org/officeDocument/2006/relationships/customXml" Target="../ink/ink598.xml"/><Relationship Id="rId163" Type="http://schemas.openxmlformats.org/officeDocument/2006/relationships/image" Target="../media/image626.png"/><Relationship Id="rId370" Type="http://schemas.openxmlformats.org/officeDocument/2006/relationships/customXml" Target="../ink/ink734.xml"/><Relationship Id="rId230" Type="http://schemas.openxmlformats.org/officeDocument/2006/relationships/customXml" Target="../ink/ink664.xml"/><Relationship Id="rId468" Type="http://schemas.openxmlformats.org/officeDocument/2006/relationships/customXml" Target="../ink/ink783.xml"/><Relationship Id="rId25" Type="http://schemas.openxmlformats.org/officeDocument/2006/relationships/image" Target="../media/image557.png"/><Relationship Id="rId328" Type="http://schemas.openxmlformats.org/officeDocument/2006/relationships/customXml" Target="../ink/ink713.xml"/><Relationship Id="rId535" Type="http://schemas.openxmlformats.org/officeDocument/2006/relationships/image" Target="../media/image811.png"/><Relationship Id="rId174" Type="http://schemas.openxmlformats.org/officeDocument/2006/relationships/customXml" Target="../ink/ink636.xml"/><Relationship Id="rId381" Type="http://schemas.openxmlformats.org/officeDocument/2006/relationships/image" Target="../media/image734.png"/><Relationship Id="rId602" Type="http://schemas.openxmlformats.org/officeDocument/2006/relationships/customXml" Target="../ink/ink850.xml"/><Relationship Id="rId241" Type="http://schemas.openxmlformats.org/officeDocument/2006/relationships/image" Target="../media/image664.png"/><Relationship Id="rId479" Type="http://schemas.openxmlformats.org/officeDocument/2006/relationships/image" Target="../media/image783.png"/><Relationship Id="rId36" Type="http://schemas.openxmlformats.org/officeDocument/2006/relationships/customXml" Target="../ink/ink567.xml"/><Relationship Id="rId339" Type="http://schemas.openxmlformats.org/officeDocument/2006/relationships/image" Target="../media/image713.png"/><Relationship Id="rId546" Type="http://schemas.openxmlformats.org/officeDocument/2006/relationships/customXml" Target="../ink/ink822.xml"/><Relationship Id="rId101" Type="http://schemas.openxmlformats.org/officeDocument/2006/relationships/image" Target="../media/image595.png"/><Relationship Id="rId185" Type="http://schemas.openxmlformats.org/officeDocument/2006/relationships/image" Target="../media/image637.png"/><Relationship Id="rId406" Type="http://schemas.openxmlformats.org/officeDocument/2006/relationships/customXml" Target="../ink/ink752.xml"/><Relationship Id="rId392" Type="http://schemas.openxmlformats.org/officeDocument/2006/relationships/customXml" Target="../ink/ink745.xml"/><Relationship Id="rId613" Type="http://schemas.openxmlformats.org/officeDocument/2006/relationships/image" Target="../media/image850.png"/><Relationship Id="rId252" Type="http://schemas.openxmlformats.org/officeDocument/2006/relationships/customXml" Target="../ink/ink675.xml"/><Relationship Id="rId47" Type="http://schemas.openxmlformats.org/officeDocument/2006/relationships/image" Target="../media/image568.png"/><Relationship Id="rId112" Type="http://schemas.openxmlformats.org/officeDocument/2006/relationships/customXml" Target="../ink/ink605.xml"/><Relationship Id="rId557" Type="http://schemas.openxmlformats.org/officeDocument/2006/relationships/image" Target="../media/image822.png"/><Relationship Id="rId196" Type="http://schemas.openxmlformats.org/officeDocument/2006/relationships/customXml" Target="../ink/ink647.xml"/><Relationship Id="rId417" Type="http://schemas.openxmlformats.org/officeDocument/2006/relationships/image" Target="../media/image752.png"/><Relationship Id="rId624" Type="http://schemas.openxmlformats.org/officeDocument/2006/relationships/customXml" Target="../ink/ink861.xml"/><Relationship Id="rId263" Type="http://schemas.openxmlformats.org/officeDocument/2006/relationships/image" Target="../media/image675.png"/><Relationship Id="rId470" Type="http://schemas.openxmlformats.org/officeDocument/2006/relationships/customXml" Target="../ink/ink784.xml"/><Relationship Id="rId58" Type="http://schemas.openxmlformats.org/officeDocument/2006/relationships/customXml" Target="../ink/ink578.xml"/><Relationship Id="rId123" Type="http://schemas.openxmlformats.org/officeDocument/2006/relationships/image" Target="../media/image606.png"/><Relationship Id="rId330" Type="http://schemas.openxmlformats.org/officeDocument/2006/relationships/customXml" Target="../ink/ink714.xml"/><Relationship Id="rId568" Type="http://schemas.openxmlformats.org/officeDocument/2006/relationships/customXml" Target="../ink/ink833.xml"/><Relationship Id="rId428" Type="http://schemas.openxmlformats.org/officeDocument/2006/relationships/customXml" Target="../ink/ink763.xml"/><Relationship Id="rId635" Type="http://schemas.openxmlformats.org/officeDocument/2006/relationships/image" Target="../media/image861.png"/><Relationship Id="rId274" Type="http://schemas.openxmlformats.org/officeDocument/2006/relationships/customXml" Target="../ink/ink686.xml"/><Relationship Id="rId481" Type="http://schemas.openxmlformats.org/officeDocument/2006/relationships/image" Target="../media/image784.png"/><Relationship Id="rId69" Type="http://schemas.openxmlformats.org/officeDocument/2006/relationships/image" Target="../media/image579.png"/><Relationship Id="rId134" Type="http://schemas.openxmlformats.org/officeDocument/2006/relationships/customXml" Target="../ink/ink616.xml"/><Relationship Id="rId579" Type="http://schemas.openxmlformats.org/officeDocument/2006/relationships/image" Target="../media/image833.png"/><Relationship Id="rId80" Type="http://schemas.openxmlformats.org/officeDocument/2006/relationships/customXml" Target="../ink/ink589.xml"/><Relationship Id="rId176" Type="http://schemas.openxmlformats.org/officeDocument/2006/relationships/customXml" Target="../ink/ink637.xml"/><Relationship Id="rId341" Type="http://schemas.openxmlformats.org/officeDocument/2006/relationships/image" Target="../media/image714.png"/><Relationship Id="rId383" Type="http://schemas.openxmlformats.org/officeDocument/2006/relationships/image" Target="../media/image735.png"/><Relationship Id="rId439" Type="http://schemas.openxmlformats.org/officeDocument/2006/relationships/image" Target="../media/image763.png"/><Relationship Id="rId590" Type="http://schemas.openxmlformats.org/officeDocument/2006/relationships/customXml" Target="../ink/ink844.xml"/><Relationship Id="rId604" Type="http://schemas.openxmlformats.org/officeDocument/2006/relationships/customXml" Target="../ink/ink851.xml"/><Relationship Id="rId646" Type="http://schemas.openxmlformats.org/officeDocument/2006/relationships/customXml" Target="../ink/ink872.xml"/><Relationship Id="rId201" Type="http://schemas.openxmlformats.org/officeDocument/2006/relationships/image" Target="../media/image645.png"/><Relationship Id="rId243" Type="http://schemas.openxmlformats.org/officeDocument/2006/relationships/image" Target="../media/image665.png"/><Relationship Id="rId285" Type="http://schemas.openxmlformats.org/officeDocument/2006/relationships/image" Target="../media/image686.png"/><Relationship Id="rId450" Type="http://schemas.openxmlformats.org/officeDocument/2006/relationships/customXml" Target="../ink/ink774.xml"/><Relationship Id="rId506" Type="http://schemas.openxmlformats.org/officeDocument/2006/relationships/customXml" Target="../ink/ink802.xml"/><Relationship Id="rId38" Type="http://schemas.openxmlformats.org/officeDocument/2006/relationships/customXml" Target="../ink/ink568.xml"/><Relationship Id="rId103" Type="http://schemas.openxmlformats.org/officeDocument/2006/relationships/image" Target="../media/image596.png"/><Relationship Id="rId310" Type="http://schemas.openxmlformats.org/officeDocument/2006/relationships/customXml" Target="../ink/ink704.xml"/><Relationship Id="rId492" Type="http://schemas.openxmlformats.org/officeDocument/2006/relationships/customXml" Target="../ink/ink795.xml"/><Relationship Id="rId548" Type="http://schemas.openxmlformats.org/officeDocument/2006/relationships/customXml" Target="../ink/ink823.xml"/><Relationship Id="rId91" Type="http://schemas.openxmlformats.org/officeDocument/2006/relationships/image" Target="../media/image590.png"/><Relationship Id="rId145" Type="http://schemas.openxmlformats.org/officeDocument/2006/relationships/image" Target="../media/image617.png"/><Relationship Id="rId187" Type="http://schemas.openxmlformats.org/officeDocument/2006/relationships/image" Target="../media/image638.png"/><Relationship Id="rId352" Type="http://schemas.openxmlformats.org/officeDocument/2006/relationships/customXml" Target="../ink/ink725.xml"/><Relationship Id="rId394" Type="http://schemas.openxmlformats.org/officeDocument/2006/relationships/customXml" Target="../ink/ink746.xml"/><Relationship Id="rId408" Type="http://schemas.openxmlformats.org/officeDocument/2006/relationships/customXml" Target="../ink/ink753.xml"/><Relationship Id="rId615" Type="http://schemas.openxmlformats.org/officeDocument/2006/relationships/image" Target="../media/image851.png"/><Relationship Id="rId212" Type="http://schemas.openxmlformats.org/officeDocument/2006/relationships/customXml" Target="../ink/ink655.xml"/><Relationship Id="rId254" Type="http://schemas.openxmlformats.org/officeDocument/2006/relationships/customXml" Target="../ink/ink676.xml"/><Relationship Id="rId657" Type="http://schemas.openxmlformats.org/officeDocument/2006/relationships/image" Target="../media/image872.png"/><Relationship Id="rId49" Type="http://schemas.openxmlformats.org/officeDocument/2006/relationships/image" Target="../media/image569.png"/><Relationship Id="rId114" Type="http://schemas.openxmlformats.org/officeDocument/2006/relationships/customXml" Target="../ink/ink606.xml"/><Relationship Id="rId296" Type="http://schemas.openxmlformats.org/officeDocument/2006/relationships/customXml" Target="../ink/ink697.xml"/><Relationship Id="rId461" Type="http://schemas.openxmlformats.org/officeDocument/2006/relationships/image" Target="../media/image774.png"/><Relationship Id="rId517" Type="http://schemas.openxmlformats.org/officeDocument/2006/relationships/image" Target="../media/image802.png"/><Relationship Id="rId559" Type="http://schemas.openxmlformats.org/officeDocument/2006/relationships/image" Target="../media/image823.png"/><Relationship Id="rId60" Type="http://schemas.openxmlformats.org/officeDocument/2006/relationships/customXml" Target="../ink/ink579.xml"/><Relationship Id="rId156" Type="http://schemas.openxmlformats.org/officeDocument/2006/relationships/customXml" Target="../ink/ink627.xml"/><Relationship Id="rId198" Type="http://schemas.openxmlformats.org/officeDocument/2006/relationships/customXml" Target="../ink/ink648.xml"/><Relationship Id="rId321" Type="http://schemas.openxmlformats.org/officeDocument/2006/relationships/image" Target="../media/image704.png"/><Relationship Id="rId363" Type="http://schemas.openxmlformats.org/officeDocument/2006/relationships/image" Target="../media/image725.png"/><Relationship Id="rId419" Type="http://schemas.openxmlformats.org/officeDocument/2006/relationships/image" Target="../media/image753.png"/><Relationship Id="rId570" Type="http://schemas.openxmlformats.org/officeDocument/2006/relationships/customXml" Target="../ink/ink834.xml"/><Relationship Id="rId626" Type="http://schemas.openxmlformats.org/officeDocument/2006/relationships/customXml" Target="../ink/ink862.xml"/><Relationship Id="rId223" Type="http://schemas.openxmlformats.org/officeDocument/2006/relationships/image" Target="../media/image655.png"/><Relationship Id="rId430" Type="http://schemas.openxmlformats.org/officeDocument/2006/relationships/customXml" Target="../ink/ink764.xml"/><Relationship Id="rId668" Type="http://schemas.openxmlformats.org/officeDocument/2006/relationships/customXml" Target="../ink/ink883.xml"/><Relationship Id="rId18" Type="http://schemas.openxmlformats.org/officeDocument/2006/relationships/customXml" Target="../ink/ink558.xml"/><Relationship Id="rId265" Type="http://schemas.openxmlformats.org/officeDocument/2006/relationships/image" Target="../media/image676.png"/><Relationship Id="rId472" Type="http://schemas.openxmlformats.org/officeDocument/2006/relationships/customXml" Target="../ink/ink785.xml"/><Relationship Id="rId528" Type="http://schemas.openxmlformats.org/officeDocument/2006/relationships/customXml" Target="../ink/ink813.xml"/><Relationship Id="rId125" Type="http://schemas.openxmlformats.org/officeDocument/2006/relationships/image" Target="../media/image607.png"/><Relationship Id="rId167" Type="http://schemas.openxmlformats.org/officeDocument/2006/relationships/image" Target="../media/image628.png"/><Relationship Id="rId332" Type="http://schemas.openxmlformats.org/officeDocument/2006/relationships/customXml" Target="../ink/ink715.xml"/><Relationship Id="rId374" Type="http://schemas.openxmlformats.org/officeDocument/2006/relationships/customXml" Target="../ink/ink736.xml"/><Relationship Id="rId581" Type="http://schemas.openxmlformats.org/officeDocument/2006/relationships/image" Target="../media/image834.png"/><Relationship Id="rId71" Type="http://schemas.openxmlformats.org/officeDocument/2006/relationships/image" Target="../media/image580.png"/><Relationship Id="rId234" Type="http://schemas.openxmlformats.org/officeDocument/2006/relationships/customXml" Target="../ink/ink666.xml"/><Relationship Id="rId637" Type="http://schemas.openxmlformats.org/officeDocument/2006/relationships/image" Target="../media/image862.png"/><Relationship Id="rId2" Type="http://schemas.openxmlformats.org/officeDocument/2006/relationships/customXml" Target="../ink/ink550.xml"/><Relationship Id="rId29" Type="http://schemas.openxmlformats.org/officeDocument/2006/relationships/image" Target="../media/image559.png"/><Relationship Id="rId276" Type="http://schemas.openxmlformats.org/officeDocument/2006/relationships/customXml" Target="../ink/ink687.xml"/><Relationship Id="rId441" Type="http://schemas.openxmlformats.org/officeDocument/2006/relationships/image" Target="../media/image764.png"/><Relationship Id="rId483" Type="http://schemas.openxmlformats.org/officeDocument/2006/relationships/image" Target="../media/image785.png"/><Relationship Id="rId539" Type="http://schemas.openxmlformats.org/officeDocument/2006/relationships/image" Target="../media/image813.png"/><Relationship Id="rId40" Type="http://schemas.openxmlformats.org/officeDocument/2006/relationships/customXml" Target="../ink/ink569.xml"/><Relationship Id="rId136" Type="http://schemas.openxmlformats.org/officeDocument/2006/relationships/customXml" Target="../ink/ink617.xml"/><Relationship Id="rId178" Type="http://schemas.openxmlformats.org/officeDocument/2006/relationships/customXml" Target="../ink/ink638.xml"/><Relationship Id="rId301" Type="http://schemas.openxmlformats.org/officeDocument/2006/relationships/image" Target="../media/image694.png"/><Relationship Id="rId343" Type="http://schemas.openxmlformats.org/officeDocument/2006/relationships/image" Target="../media/image715.png"/><Relationship Id="rId550" Type="http://schemas.openxmlformats.org/officeDocument/2006/relationships/customXml" Target="../ink/ink824.xml"/><Relationship Id="rId82" Type="http://schemas.openxmlformats.org/officeDocument/2006/relationships/customXml" Target="../ink/ink590.xml"/><Relationship Id="rId203" Type="http://schemas.openxmlformats.org/officeDocument/2006/relationships/image" Target="../media/image646.png"/><Relationship Id="rId385" Type="http://schemas.openxmlformats.org/officeDocument/2006/relationships/image" Target="../media/image736.png"/><Relationship Id="rId592" Type="http://schemas.openxmlformats.org/officeDocument/2006/relationships/customXml" Target="../ink/ink845.xml"/><Relationship Id="rId606" Type="http://schemas.openxmlformats.org/officeDocument/2006/relationships/customXml" Target="../ink/ink852.xml"/><Relationship Id="rId648" Type="http://schemas.openxmlformats.org/officeDocument/2006/relationships/customXml" Target="../ink/ink873.xml"/><Relationship Id="rId245" Type="http://schemas.openxmlformats.org/officeDocument/2006/relationships/image" Target="../media/image666.png"/><Relationship Id="rId287" Type="http://schemas.openxmlformats.org/officeDocument/2006/relationships/image" Target="../media/image687.png"/><Relationship Id="rId410" Type="http://schemas.openxmlformats.org/officeDocument/2006/relationships/customXml" Target="../ink/ink754.xml"/><Relationship Id="rId452" Type="http://schemas.openxmlformats.org/officeDocument/2006/relationships/customXml" Target="../ink/ink775.xml"/><Relationship Id="rId494" Type="http://schemas.openxmlformats.org/officeDocument/2006/relationships/customXml" Target="../ink/ink796.xml"/><Relationship Id="rId508" Type="http://schemas.openxmlformats.org/officeDocument/2006/relationships/customXml" Target="../ink/ink803.xml"/><Relationship Id="rId105" Type="http://schemas.openxmlformats.org/officeDocument/2006/relationships/image" Target="../media/image597.png"/><Relationship Id="rId147" Type="http://schemas.openxmlformats.org/officeDocument/2006/relationships/image" Target="../media/image618.png"/><Relationship Id="rId312" Type="http://schemas.openxmlformats.org/officeDocument/2006/relationships/customXml" Target="../ink/ink705.xml"/><Relationship Id="rId354" Type="http://schemas.openxmlformats.org/officeDocument/2006/relationships/customXml" Target="../ink/ink726.xml"/><Relationship Id="rId51" Type="http://schemas.openxmlformats.org/officeDocument/2006/relationships/image" Target="../media/image570.png"/><Relationship Id="rId93" Type="http://schemas.openxmlformats.org/officeDocument/2006/relationships/image" Target="../media/image591.png"/><Relationship Id="rId189" Type="http://schemas.openxmlformats.org/officeDocument/2006/relationships/image" Target="../media/image639.png"/><Relationship Id="rId396" Type="http://schemas.openxmlformats.org/officeDocument/2006/relationships/customXml" Target="../ink/ink747.xml"/><Relationship Id="rId561" Type="http://schemas.openxmlformats.org/officeDocument/2006/relationships/image" Target="../media/image824.png"/><Relationship Id="rId617" Type="http://schemas.openxmlformats.org/officeDocument/2006/relationships/image" Target="../media/image852.png"/><Relationship Id="rId659" Type="http://schemas.openxmlformats.org/officeDocument/2006/relationships/image" Target="../media/image873.png"/><Relationship Id="rId214" Type="http://schemas.openxmlformats.org/officeDocument/2006/relationships/customXml" Target="../ink/ink656.xml"/><Relationship Id="rId256" Type="http://schemas.openxmlformats.org/officeDocument/2006/relationships/customXml" Target="../ink/ink677.xml"/><Relationship Id="rId298" Type="http://schemas.openxmlformats.org/officeDocument/2006/relationships/customXml" Target="../ink/ink698.xml"/><Relationship Id="rId421" Type="http://schemas.openxmlformats.org/officeDocument/2006/relationships/image" Target="../media/image754.png"/><Relationship Id="rId463" Type="http://schemas.openxmlformats.org/officeDocument/2006/relationships/image" Target="../media/image775.png"/><Relationship Id="rId519" Type="http://schemas.openxmlformats.org/officeDocument/2006/relationships/image" Target="../media/image803.png"/><Relationship Id="rId670" Type="http://schemas.openxmlformats.org/officeDocument/2006/relationships/customXml" Target="../ink/ink884.xml"/><Relationship Id="rId116" Type="http://schemas.openxmlformats.org/officeDocument/2006/relationships/customXml" Target="../ink/ink607.xml"/><Relationship Id="rId158" Type="http://schemas.openxmlformats.org/officeDocument/2006/relationships/customXml" Target="../ink/ink628.xml"/><Relationship Id="rId323" Type="http://schemas.openxmlformats.org/officeDocument/2006/relationships/image" Target="../media/image705.png"/><Relationship Id="rId530" Type="http://schemas.openxmlformats.org/officeDocument/2006/relationships/customXml" Target="../ink/ink814.xml"/><Relationship Id="rId20" Type="http://schemas.openxmlformats.org/officeDocument/2006/relationships/customXml" Target="../ink/ink559.xml"/><Relationship Id="rId62" Type="http://schemas.openxmlformats.org/officeDocument/2006/relationships/customXml" Target="../ink/ink580.xml"/><Relationship Id="rId365" Type="http://schemas.openxmlformats.org/officeDocument/2006/relationships/image" Target="../media/image726.png"/><Relationship Id="rId572" Type="http://schemas.openxmlformats.org/officeDocument/2006/relationships/customXml" Target="../ink/ink835.xml"/><Relationship Id="rId628" Type="http://schemas.openxmlformats.org/officeDocument/2006/relationships/customXml" Target="../ink/ink863.xml"/><Relationship Id="rId225" Type="http://schemas.openxmlformats.org/officeDocument/2006/relationships/image" Target="../media/image656.png"/><Relationship Id="rId267" Type="http://schemas.openxmlformats.org/officeDocument/2006/relationships/image" Target="../media/image677.png"/><Relationship Id="rId432" Type="http://schemas.openxmlformats.org/officeDocument/2006/relationships/customXml" Target="../ink/ink765.xml"/><Relationship Id="rId474" Type="http://schemas.openxmlformats.org/officeDocument/2006/relationships/customXml" Target="../ink/ink786.xml"/><Relationship Id="rId127" Type="http://schemas.openxmlformats.org/officeDocument/2006/relationships/image" Target="../media/image608.png"/><Relationship Id="rId31" Type="http://schemas.openxmlformats.org/officeDocument/2006/relationships/image" Target="../media/image560.png"/><Relationship Id="rId73" Type="http://schemas.openxmlformats.org/officeDocument/2006/relationships/image" Target="../media/image581.png"/><Relationship Id="rId169" Type="http://schemas.openxmlformats.org/officeDocument/2006/relationships/image" Target="../media/image629.png"/><Relationship Id="rId334" Type="http://schemas.openxmlformats.org/officeDocument/2006/relationships/customXml" Target="../ink/ink716.xml"/><Relationship Id="rId376" Type="http://schemas.openxmlformats.org/officeDocument/2006/relationships/customXml" Target="../ink/ink737.xml"/><Relationship Id="rId541" Type="http://schemas.openxmlformats.org/officeDocument/2006/relationships/image" Target="../media/image814.png"/><Relationship Id="rId583" Type="http://schemas.openxmlformats.org/officeDocument/2006/relationships/image" Target="../media/image835.png"/><Relationship Id="rId639" Type="http://schemas.openxmlformats.org/officeDocument/2006/relationships/image" Target="../media/image863.png"/><Relationship Id="rId4" Type="http://schemas.openxmlformats.org/officeDocument/2006/relationships/customXml" Target="../ink/ink551.xml"/><Relationship Id="rId180" Type="http://schemas.openxmlformats.org/officeDocument/2006/relationships/customXml" Target="../ink/ink639.xml"/><Relationship Id="rId236" Type="http://schemas.openxmlformats.org/officeDocument/2006/relationships/customXml" Target="../ink/ink667.xml"/><Relationship Id="rId278" Type="http://schemas.openxmlformats.org/officeDocument/2006/relationships/customXml" Target="../ink/ink688.xml"/><Relationship Id="rId401" Type="http://schemas.openxmlformats.org/officeDocument/2006/relationships/image" Target="../media/image744.png"/><Relationship Id="rId443" Type="http://schemas.openxmlformats.org/officeDocument/2006/relationships/image" Target="../media/image765.png"/><Relationship Id="rId650" Type="http://schemas.openxmlformats.org/officeDocument/2006/relationships/customXml" Target="../ink/ink874.xml"/><Relationship Id="rId303" Type="http://schemas.openxmlformats.org/officeDocument/2006/relationships/image" Target="../media/image695.png"/><Relationship Id="rId485" Type="http://schemas.openxmlformats.org/officeDocument/2006/relationships/image" Target="../media/image786.png"/><Relationship Id="rId42" Type="http://schemas.openxmlformats.org/officeDocument/2006/relationships/customXml" Target="../ink/ink570.xml"/><Relationship Id="rId84" Type="http://schemas.openxmlformats.org/officeDocument/2006/relationships/customXml" Target="../ink/ink591.xml"/><Relationship Id="rId138" Type="http://schemas.openxmlformats.org/officeDocument/2006/relationships/customXml" Target="../ink/ink618.xml"/><Relationship Id="rId345" Type="http://schemas.openxmlformats.org/officeDocument/2006/relationships/image" Target="../media/image716.png"/><Relationship Id="rId387" Type="http://schemas.openxmlformats.org/officeDocument/2006/relationships/image" Target="../media/image737.png"/><Relationship Id="rId510" Type="http://schemas.openxmlformats.org/officeDocument/2006/relationships/customXml" Target="../ink/ink804.xml"/><Relationship Id="rId552" Type="http://schemas.openxmlformats.org/officeDocument/2006/relationships/customXml" Target="../ink/ink825.xml"/><Relationship Id="rId594" Type="http://schemas.openxmlformats.org/officeDocument/2006/relationships/customXml" Target="../ink/ink846.xml"/><Relationship Id="rId608" Type="http://schemas.openxmlformats.org/officeDocument/2006/relationships/customXml" Target="../ink/ink853.xml"/><Relationship Id="rId191" Type="http://schemas.openxmlformats.org/officeDocument/2006/relationships/image" Target="../media/image640.png"/><Relationship Id="rId205" Type="http://schemas.openxmlformats.org/officeDocument/2006/relationships/image" Target="../media/image647.png"/><Relationship Id="rId247" Type="http://schemas.openxmlformats.org/officeDocument/2006/relationships/image" Target="../media/image667.png"/><Relationship Id="rId412" Type="http://schemas.openxmlformats.org/officeDocument/2006/relationships/customXml" Target="../ink/ink755.xml"/><Relationship Id="rId107" Type="http://schemas.openxmlformats.org/officeDocument/2006/relationships/image" Target="../media/image598.png"/><Relationship Id="rId289" Type="http://schemas.openxmlformats.org/officeDocument/2006/relationships/image" Target="../media/image688.png"/><Relationship Id="rId454" Type="http://schemas.openxmlformats.org/officeDocument/2006/relationships/customXml" Target="../ink/ink776.xml"/><Relationship Id="rId496" Type="http://schemas.openxmlformats.org/officeDocument/2006/relationships/customXml" Target="../ink/ink797.xml"/><Relationship Id="rId661" Type="http://schemas.openxmlformats.org/officeDocument/2006/relationships/image" Target="../media/image874.png"/><Relationship Id="rId11" Type="http://schemas.openxmlformats.org/officeDocument/2006/relationships/image" Target="../media/image550.png"/><Relationship Id="rId53" Type="http://schemas.openxmlformats.org/officeDocument/2006/relationships/image" Target="../media/image571.png"/><Relationship Id="rId149" Type="http://schemas.openxmlformats.org/officeDocument/2006/relationships/image" Target="../media/image619.png"/><Relationship Id="rId314" Type="http://schemas.openxmlformats.org/officeDocument/2006/relationships/customXml" Target="../ink/ink706.xml"/><Relationship Id="rId356" Type="http://schemas.openxmlformats.org/officeDocument/2006/relationships/customXml" Target="../ink/ink727.xml"/><Relationship Id="rId398" Type="http://schemas.openxmlformats.org/officeDocument/2006/relationships/customXml" Target="../ink/ink748.xml"/><Relationship Id="rId521" Type="http://schemas.openxmlformats.org/officeDocument/2006/relationships/image" Target="../media/image804.png"/><Relationship Id="rId563" Type="http://schemas.openxmlformats.org/officeDocument/2006/relationships/image" Target="../media/image825.png"/><Relationship Id="rId619" Type="http://schemas.openxmlformats.org/officeDocument/2006/relationships/image" Target="../media/image853.png"/><Relationship Id="rId95" Type="http://schemas.openxmlformats.org/officeDocument/2006/relationships/image" Target="../media/image592.png"/><Relationship Id="rId160" Type="http://schemas.openxmlformats.org/officeDocument/2006/relationships/customXml" Target="../ink/ink629.xml"/><Relationship Id="rId216" Type="http://schemas.openxmlformats.org/officeDocument/2006/relationships/customXml" Target="../ink/ink657.xml"/><Relationship Id="rId423" Type="http://schemas.openxmlformats.org/officeDocument/2006/relationships/image" Target="../media/image755.png"/><Relationship Id="rId258" Type="http://schemas.openxmlformats.org/officeDocument/2006/relationships/customXml" Target="../ink/ink678.xml"/><Relationship Id="rId465" Type="http://schemas.openxmlformats.org/officeDocument/2006/relationships/image" Target="../media/image776.png"/><Relationship Id="rId630" Type="http://schemas.openxmlformats.org/officeDocument/2006/relationships/customXml" Target="../ink/ink864.xml"/><Relationship Id="rId22" Type="http://schemas.openxmlformats.org/officeDocument/2006/relationships/customXml" Target="../ink/ink560.xml"/><Relationship Id="rId64" Type="http://schemas.openxmlformats.org/officeDocument/2006/relationships/customXml" Target="../ink/ink581.xml"/><Relationship Id="rId118" Type="http://schemas.openxmlformats.org/officeDocument/2006/relationships/customXml" Target="../ink/ink608.xml"/><Relationship Id="rId325" Type="http://schemas.openxmlformats.org/officeDocument/2006/relationships/image" Target="../media/image706.png"/><Relationship Id="rId367" Type="http://schemas.openxmlformats.org/officeDocument/2006/relationships/image" Target="../media/image727.png"/><Relationship Id="rId532" Type="http://schemas.openxmlformats.org/officeDocument/2006/relationships/customXml" Target="../ink/ink815.xml"/><Relationship Id="rId574" Type="http://schemas.openxmlformats.org/officeDocument/2006/relationships/customXml" Target="../ink/ink836.xml"/><Relationship Id="rId171" Type="http://schemas.openxmlformats.org/officeDocument/2006/relationships/image" Target="../media/image630.png"/><Relationship Id="rId227" Type="http://schemas.openxmlformats.org/officeDocument/2006/relationships/image" Target="../media/image657.png"/><Relationship Id="rId269" Type="http://schemas.openxmlformats.org/officeDocument/2006/relationships/image" Target="../media/image678.png"/><Relationship Id="rId434" Type="http://schemas.openxmlformats.org/officeDocument/2006/relationships/customXml" Target="../ink/ink766.xml"/><Relationship Id="rId476" Type="http://schemas.openxmlformats.org/officeDocument/2006/relationships/customXml" Target="../ink/ink787.xml"/><Relationship Id="rId641" Type="http://schemas.openxmlformats.org/officeDocument/2006/relationships/image" Target="../media/image864.png"/><Relationship Id="rId33" Type="http://schemas.openxmlformats.org/officeDocument/2006/relationships/image" Target="../media/image561.png"/><Relationship Id="rId129" Type="http://schemas.openxmlformats.org/officeDocument/2006/relationships/image" Target="../media/image609.png"/><Relationship Id="rId280" Type="http://schemas.openxmlformats.org/officeDocument/2006/relationships/customXml" Target="../ink/ink689.xml"/><Relationship Id="rId336" Type="http://schemas.openxmlformats.org/officeDocument/2006/relationships/customXml" Target="../ink/ink717.xml"/><Relationship Id="rId501" Type="http://schemas.openxmlformats.org/officeDocument/2006/relationships/image" Target="../media/image794.png"/><Relationship Id="rId543" Type="http://schemas.openxmlformats.org/officeDocument/2006/relationships/image" Target="../media/image815.png"/><Relationship Id="rId75" Type="http://schemas.openxmlformats.org/officeDocument/2006/relationships/image" Target="../media/image582.png"/><Relationship Id="rId140" Type="http://schemas.openxmlformats.org/officeDocument/2006/relationships/customXml" Target="../ink/ink619.xml"/><Relationship Id="rId182" Type="http://schemas.openxmlformats.org/officeDocument/2006/relationships/customXml" Target="../ink/ink640.xml"/><Relationship Id="rId378" Type="http://schemas.openxmlformats.org/officeDocument/2006/relationships/customXml" Target="../ink/ink738.xml"/><Relationship Id="rId403" Type="http://schemas.openxmlformats.org/officeDocument/2006/relationships/image" Target="../media/image745.png"/><Relationship Id="rId585" Type="http://schemas.openxmlformats.org/officeDocument/2006/relationships/image" Target="../media/image836.png"/><Relationship Id="rId6" Type="http://schemas.openxmlformats.org/officeDocument/2006/relationships/customXml" Target="../ink/ink552.xml"/><Relationship Id="rId238" Type="http://schemas.openxmlformats.org/officeDocument/2006/relationships/customXml" Target="../ink/ink668.xml"/><Relationship Id="rId445" Type="http://schemas.openxmlformats.org/officeDocument/2006/relationships/image" Target="../media/image766.png"/><Relationship Id="rId487" Type="http://schemas.openxmlformats.org/officeDocument/2006/relationships/image" Target="../media/image787.png"/><Relationship Id="rId610" Type="http://schemas.openxmlformats.org/officeDocument/2006/relationships/customXml" Target="../ink/ink854.xml"/><Relationship Id="rId652" Type="http://schemas.openxmlformats.org/officeDocument/2006/relationships/customXml" Target="../ink/ink875.xml"/><Relationship Id="rId291" Type="http://schemas.openxmlformats.org/officeDocument/2006/relationships/image" Target="../media/image689.png"/><Relationship Id="rId305" Type="http://schemas.openxmlformats.org/officeDocument/2006/relationships/image" Target="../media/image696.png"/><Relationship Id="rId347" Type="http://schemas.openxmlformats.org/officeDocument/2006/relationships/image" Target="../media/image717.png"/><Relationship Id="rId512" Type="http://schemas.openxmlformats.org/officeDocument/2006/relationships/customXml" Target="../ink/ink805.xml"/><Relationship Id="rId44" Type="http://schemas.openxmlformats.org/officeDocument/2006/relationships/customXml" Target="../ink/ink571.xml"/><Relationship Id="rId86" Type="http://schemas.openxmlformats.org/officeDocument/2006/relationships/customXml" Target="../ink/ink592.xml"/><Relationship Id="rId151" Type="http://schemas.openxmlformats.org/officeDocument/2006/relationships/image" Target="../media/image620.png"/><Relationship Id="rId389" Type="http://schemas.openxmlformats.org/officeDocument/2006/relationships/image" Target="../media/image738.png"/><Relationship Id="rId554" Type="http://schemas.openxmlformats.org/officeDocument/2006/relationships/customXml" Target="../ink/ink826.xml"/><Relationship Id="rId596" Type="http://schemas.openxmlformats.org/officeDocument/2006/relationships/customXml" Target="../ink/ink847.xml"/><Relationship Id="rId193" Type="http://schemas.openxmlformats.org/officeDocument/2006/relationships/image" Target="../media/image641.png"/><Relationship Id="rId207" Type="http://schemas.openxmlformats.org/officeDocument/2006/relationships/image" Target="../media/image648.png"/><Relationship Id="rId249" Type="http://schemas.openxmlformats.org/officeDocument/2006/relationships/image" Target="../media/image668.png"/><Relationship Id="rId414" Type="http://schemas.openxmlformats.org/officeDocument/2006/relationships/customXml" Target="../ink/ink756.xml"/><Relationship Id="rId456" Type="http://schemas.openxmlformats.org/officeDocument/2006/relationships/customXml" Target="../ink/ink777.xml"/><Relationship Id="rId498" Type="http://schemas.openxmlformats.org/officeDocument/2006/relationships/customXml" Target="../ink/ink798.xml"/><Relationship Id="rId621" Type="http://schemas.openxmlformats.org/officeDocument/2006/relationships/image" Target="../media/image854.png"/><Relationship Id="rId663" Type="http://schemas.openxmlformats.org/officeDocument/2006/relationships/image" Target="../media/image875.png"/><Relationship Id="rId13" Type="http://schemas.openxmlformats.org/officeDocument/2006/relationships/image" Target="../media/image551.png"/><Relationship Id="rId109" Type="http://schemas.openxmlformats.org/officeDocument/2006/relationships/image" Target="../media/image599.png"/><Relationship Id="rId260" Type="http://schemas.openxmlformats.org/officeDocument/2006/relationships/customXml" Target="../ink/ink679.xml"/><Relationship Id="rId316" Type="http://schemas.openxmlformats.org/officeDocument/2006/relationships/customXml" Target="../ink/ink707.xml"/><Relationship Id="rId523" Type="http://schemas.openxmlformats.org/officeDocument/2006/relationships/image" Target="../media/image805.png"/><Relationship Id="rId55" Type="http://schemas.openxmlformats.org/officeDocument/2006/relationships/image" Target="../media/image572.png"/><Relationship Id="rId97" Type="http://schemas.openxmlformats.org/officeDocument/2006/relationships/image" Target="../media/image593.png"/><Relationship Id="rId120" Type="http://schemas.openxmlformats.org/officeDocument/2006/relationships/customXml" Target="../ink/ink609.xml"/><Relationship Id="rId358" Type="http://schemas.openxmlformats.org/officeDocument/2006/relationships/customXml" Target="../ink/ink728.xml"/><Relationship Id="rId565" Type="http://schemas.openxmlformats.org/officeDocument/2006/relationships/image" Target="../media/image826.png"/><Relationship Id="rId162" Type="http://schemas.openxmlformats.org/officeDocument/2006/relationships/customXml" Target="../ink/ink630.xml"/><Relationship Id="rId218" Type="http://schemas.openxmlformats.org/officeDocument/2006/relationships/customXml" Target="../ink/ink658.xml"/><Relationship Id="rId425" Type="http://schemas.openxmlformats.org/officeDocument/2006/relationships/image" Target="../media/image756.png"/><Relationship Id="rId467" Type="http://schemas.openxmlformats.org/officeDocument/2006/relationships/image" Target="../media/image777.png"/><Relationship Id="rId632" Type="http://schemas.openxmlformats.org/officeDocument/2006/relationships/customXml" Target="../ink/ink865.xml"/><Relationship Id="rId271" Type="http://schemas.openxmlformats.org/officeDocument/2006/relationships/image" Target="../media/image679.png"/><Relationship Id="rId24" Type="http://schemas.openxmlformats.org/officeDocument/2006/relationships/customXml" Target="../ink/ink561.xml"/><Relationship Id="rId66" Type="http://schemas.openxmlformats.org/officeDocument/2006/relationships/customXml" Target="../ink/ink582.xml"/><Relationship Id="rId131" Type="http://schemas.openxmlformats.org/officeDocument/2006/relationships/image" Target="../media/image610.png"/><Relationship Id="rId327" Type="http://schemas.openxmlformats.org/officeDocument/2006/relationships/image" Target="../media/image707.png"/><Relationship Id="rId369" Type="http://schemas.openxmlformats.org/officeDocument/2006/relationships/image" Target="../media/image728.png"/><Relationship Id="rId534" Type="http://schemas.openxmlformats.org/officeDocument/2006/relationships/customXml" Target="../ink/ink816.xml"/><Relationship Id="rId576" Type="http://schemas.openxmlformats.org/officeDocument/2006/relationships/customXml" Target="../ink/ink837.xml"/><Relationship Id="rId173" Type="http://schemas.openxmlformats.org/officeDocument/2006/relationships/image" Target="../media/image631.png"/><Relationship Id="rId229" Type="http://schemas.openxmlformats.org/officeDocument/2006/relationships/image" Target="../media/image658.png"/><Relationship Id="rId380" Type="http://schemas.openxmlformats.org/officeDocument/2006/relationships/customXml" Target="../ink/ink739.xml"/><Relationship Id="rId436" Type="http://schemas.openxmlformats.org/officeDocument/2006/relationships/customXml" Target="../ink/ink767.xml"/><Relationship Id="rId601" Type="http://schemas.openxmlformats.org/officeDocument/2006/relationships/image" Target="../media/image844.png"/><Relationship Id="rId643" Type="http://schemas.openxmlformats.org/officeDocument/2006/relationships/image" Target="../media/image865.png"/><Relationship Id="rId240" Type="http://schemas.openxmlformats.org/officeDocument/2006/relationships/customXml" Target="../ink/ink669.xml"/><Relationship Id="rId478" Type="http://schemas.openxmlformats.org/officeDocument/2006/relationships/customXml" Target="../ink/ink788.xml"/><Relationship Id="rId35" Type="http://schemas.openxmlformats.org/officeDocument/2006/relationships/image" Target="../media/image562.png"/><Relationship Id="rId77" Type="http://schemas.openxmlformats.org/officeDocument/2006/relationships/image" Target="../media/image583.png"/><Relationship Id="rId100" Type="http://schemas.openxmlformats.org/officeDocument/2006/relationships/customXml" Target="../ink/ink599.xml"/><Relationship Id="rId282" Type="http://schemas.openxmlformats.org/officeDocument/2006/relationships/customXml" Target="../ink/ink690.xml"/><Relationship Id="rId338" Type="http://schemas.openxmlformats.org/officeDocument/2006/relationships/customXml" Target="../ink/ink718.xml"/><Relationship Id="rId503" Type="http://schemas.openxmlformats.org/officeDocument/2006/relationships/image" Target="../media/image795.png"/><Relationship Id="rId545" Type="http://schemas.openxmlformats.org/officeDocument/2006/relationships/image" Target="../media/image816.png"/><Relationship Id="rId587" Type="http://schemas.openxmlformats.org/officeDocument/2006/relationships/image" Target="../media/image837.png"/><Relationship Id="rId8" Type="http://schemas.openxmlformats.org/officeDocument/2006/relationships/customXml" Target="../ink/ink553.xml"/><Relationship Id="rId142" Type="http://schemas.openxmlformats.org/officeDocument/2006/relationships/customXml" Target="../ink/ink620.xml"/><Relationship Id="rId184" Type="http://schemas.openxmlformats.org/officeDocument/2006/relationships/customXml" Target="../ink/ink641.xml"/><Relationship Id="rId391" Type="http://schemas.openxmlformats.org/officeDocument/2006/relationships/image" Target="../media/image739.png"/><Relationship Id="rId405" Type="http://schemas.openxmlformats.org/officeDocument/2006/relationships/image" Target="../media/image746.png"/><Relationship Id="rId447" Type="http://schemas.openxmlformats.org/officeDocument/2006/relationships/image" Target="../media/image767.png"/><Relationship Id="rId612" Type="http://schemas.openxmlformats.org/officeDocument/2006/relationships/customXml" Target="../ink/ink855.xml"/><Relationship Id="rId251" Type="http://schemas.openxmlformats.org/officeDocument/2006/relationships/image" Target="../media/image669.png"/><Relationship Id="rId489" Type="http://schemas.openxmlformats.org/officeDocument/2006/relationships/image" Target="../media/image788.png"/><Relationship Id="rId654" Type="http://schemas.openxmlformats.org/officeDocument/2006/relationships/customXml" Target="../ink/ink876.xml"/><Relationship Id="rId46" Type="http://schemas.openxmlformats.org/officeDocument/2006/relationships/customXml" Target="../ink/ink572.xml"/><Relationship Id="rId293" Type="http://schemas.openxmlformats.org/officeDocument/2006/relationships/image" Target="../media/image690.png"/><Relationship Id="rId307" Type="http://schemas.openxmlformats.org/officeDocument/2006/relationships/image" Target="../media/image697.png"/><Relationship Id="rId349" Type="http://schemas.openxmlformats.org/officeDocument/2006/relationships/image" Target="../media/image718.png"/><Relationship Id="rId514" Type="http://schemas.openxmlformats.org/officeDocument/2006/relationships/customXml" Target="../ink/ink806.xml"/><Relationship Id="rId556" Type="http://schemas.openxmlformats.org/officeDocument/2006/relationships/customXml" Target="../ink/ink827.xml"/><Relationship Id="rId88" Type="http://schemas.openxmlformats.org/officeDocument/2006/relationships/customXml" Target="../ink/ink593.xml"/><Relationship Id="rId111" Type="http://schemas.openxmlformats.org/officeDocument/2006/relationships/image" Target="../media/image600.png"/><Relationship Id="rId153" Type="http://schemas.openxmlformats.org/officeDocument/2006/relationships/image" Target="../media/image621.png"/><Relationship Id="rId195" Type="http://schemas.openxmlformats.org/officeDocument/2006/relationships/image" Target="../media/image642.png"/><Relationship Id="rId209" Type="http://schemas.openxmlformats.org/officeDocument/2006/relationships/image" Target="../media/image649.png"/><Relationship Id="rId360" Type="http://schemas.openxmlformats.org/officeDocument/2006/relationships/customXml" Target="../ink/ink729.xml"/><Relationship Id="rId416" Type="http://schemas.openxmlformats.org/officeDocument/2006/relationships/customXml" Target="../ink/ink757.xml"/><Relationship Id="rId598" Type="http://schemas.openxmlformats.org/officeDocument/2006/relationships/customXml" Target="../ink/ink848.xml"/><Relationship Id="rId220" Type="http://schemas.openxmlformats.org/officeDocument/2006/relationships/customXml" Target="../ink/ink659.xml"/><Relationship Id="rId458" Type="http://schemas.openxmlformats.org/officeDocument/2006/relationships/customXml" Target="../ink/ink778.xml"/><Relationship Id="rId623" Type="http://schemas.openxmlformats.org/officeDocument/2006/relationships/image" Target="../media/image855.png"/><Relationship Id="rId665" Type="http://schemas.openxmlformats.org/officeDocument/2006/relationships/image" Target="../media/image876.png"/><Relationship Id="rId15" Type="http://schemas.openxmlformats.org/officeDocument/2006/relationships/image" Target="../media/image552.png"/><Relationship Id="rId57" Type="http://schemas.openxmlformats.org/officeDocument/2006/relationships/image" Target="../media/image573.png"/><Relationship Id="rId262" Type="http://schemas.openxmlformats.org/officeDocument/2006/relationships/customXml" Target="../ink/ink680.xml"/><Relationship Id="rId318" Type="http://schemas.openxmlformats.org/officeDocument/2006/relationships/customXml" Target="../ink/ink708.xml"/><Relationship Id="rId525" Type="http://schemas.openxmlformats.org/officeDocument/2006/relationships/image" Target="../media/image806.png"/><Relationship Id="rId567" Type="http://schemas.openxmlformats.org/officeDocument/2006/relationships/image" Target="../media/image827.png"/><Relationship Id="rId99" Type="http://schemas.openxmlformats.org/officeDocument/2006/relationships/image" Target="../media/image594.png"/><Relationship Id="rId122" Type="http://schemas.openxmlformats.org/officeDocument/2006/relationships/customXml" Target="../ink/ink610.xml"/><Relationship Id="rId164" Type="http://schemas.openxmlformats.org/officeDocument/2006/relationships/customXml" Target="../ink/ink631.xml"/><Relationship Id="rId371" Type="http://schemas.openxmlformats.org/officeDocument/2006/relationships/image" Target="../media/image729.png"/><Relationship Id="rId427" Type="http://schemas.openxmlformats.org/officeDocument/2006/relationships/image" Target="../media/image757.png"/><Relationship Id="rId469" Type="http://schemas.openxmlformats.org/officeDocument/2006/relationships/image" Target="../media/image778.png"/><Relationship Id="rId634" Type="http://schemas.openxmlformats.org/officeDocument/2006/relationships/customXml" Target="../ink/ink866.xml"/><Relationship Id="rId26" Type="http://schemas.openxmlformats.org/officeDocument/2006/relationships/customXml" Target="../ink/ink562.xml"/><Relationship Id="rId231" Type="http://schemas.openxmlformats.org/officeDocument/2006/relationships/image" Target="../media/image659.png"/><Relationship Id="rId273" Type="http://schemas.openxmlformats.org/officeDocument/2006/relationships/image" Target="../media/image680.png"/><Relationship Id="rId329" Type="http://schemas.openxmlformats.org/officeDocument/2006/relationships/image" Target="../media/image708.png"/><Relationship Id="rId480" Type="http://schemas.openxmlformats.org/officeDocument/2006/relationships/customXml" Target="../ink/ink789.xml"/><Relationship Id="rId536" Type="http://schemas.openxmlformats.org/officeDocument/2006/relationships/customXml" Target="../ink/ink817.xml"/><Relationship Id="rId68" Type="http://schemas.openxmlformats.org/officeDocument/2006/relationships/customXml" Target="../ink/ink583.xml"/><Relationship Id="rId133" Type="http://schemas.openxmlformats.org/officeDocument/2006/relationships/image" Target="../media/image611.png"/><Relationship Id="rId175" Type="http://schemas.openxmlformats.org/officeDocument/2006/relationships/image" Target="../media/image632.png"/><Relationship Id="rId340" Type="http://schemas.openxmlformats.org/officeDocument/2006/relationships/customXml" Target="../ink/ink719.xml"/><Relationship Id="rId578" Type="http://schemas.openxmlformats.org/officeDocument/2006/relationships/customXml" Target="../ink/ink838.xml"/><Relationship Id="rId200" Type="http://schemas.openxmlformats.org/officeDocument/2006/relationships/customXml" Target="../ink/ink649.xml"/><Relationship Id="rId382" Type="http://schemas.openxmlformats.org/officeDocument/2006/relationships/customXml" Target="../ink/ink740.xml"/><Relationship Id="rId438" Type="http://schemas.openxmlformats.org/officeDocument/2006/relationships/customXml" Target="../ink/ink768.xml"/><Relationship Id="rId603" Type="http://schemas.openxmlformats.org/officeDocument/2006/relationships/image" Target="../media/image845.png"/><Relationship Id="rId645" Type="http://schemas.openxmlformats.org/officeDocument/2006/relationships/image" Target="../media/image866.png"/><Relationship Id="rId242" Type="http://schemas.openxmlformats.org/officeDocument/2006/relationships/customXml" Target="../ink/ink670.xml"/><Relationship Id="rId284" Type="http://schemas.openxmlformats.org/officeDocument/2006/relationships/customXml" Target="../ink/ink691.xml"/><Relationship Id="rId491" Type="http://schemas.openxmlformats.org/officeDocument/2006/relationships/image" Target="../media/image789.png"/><Relationship Id="rId505" Type="http://schemas.openxmlformats.org/officeDocument/2006/relationships/image" Target="../media/image796.png"/><Relationship Id="rId37" Type="http://schemas.openxmlformats.org/officeDocument/2006/relationships/image" Target="../media/image563.png"/><Relationship Id="rId79" Type="http://schemas.openxmlformats.org/officeDocument/2006/relationships/image" Target="../media/image584.png"/><Relationship Id="rId102" Type="http://schemas.openxmlformats.org/officeDocument/2006/relationships/customXml" Target="../ink/ink600.xml"/><Relationship Id="rId144" Type="http://schemas.openxmlformats.org/officeDocument/2006/relationships/customXml" Target="../ink/ink621.xml"/><Relationship Id="rId547" Type="http://schemas.openxmlformats.org/officeDocument/2006/relationships/image" Target="../media/image817.png"/><Relationship Id="rId589" Type="http://schemas.openxmlformats.org/officeDocument/2006/relationships/image" Target="../media/image838.png"/><Relationship Id="rId90" Type="http://schemas.openxmlformats.org/officeDocument/2006/relationships/customXml" Target="../ink/ink594.xml"/><Relationship Id="rId186" Type="http://schemas.openxmlformats.org/officeDocument/2006/relationships/customXml" Target="../ink/ink642.xml"/><Relationship Id="rId351" Type="http://schemas.openxmlformats.org/officeDocument/2006/relationships/image" Target="../media/image719.png"/><Relationship Id="rId393" Type="http://schemas.openxmlformats.org/officeDocument/2006/relationships/image" Target="../media/image740.png"/><Relationship Id="rId407" Type="http://schemas.openxmlformats.org/officeDocument/2006/relationships/image" Target="../media/image747.png"/><Relationship Id="rId449" Type="http://schemas.openxmlformats.org/officeDocument/2006/relationships/image" Target="../media/image768.png"/><Relationship Id="rId614" Type="http://schemas.openxmlformats.org/officeDocument/2006/relationships/customXml" Target="../ink/ink856.xml"/><Relationship Id="rId656" Type="http://schemas.openxmlformats.org/officeDocument/2006/relationships/customXml" Target="../ink/ink877.xml"/><Relationship Id="rId211" Type="http://schemas.openxmlformats.org/officeDocument/2006/relationships/image" Target="../media/image650.png"/><Relationship Id="rId253" Type="http://schemas.openxmlformats.org/officeDocument/2006/relationships/image" Target="../media/image670.png"/><Relationship Id="rId295" Type="http://schemas.openxmlformats.org/officeDocument/2006/relationships/image" Target="../media/image691.png"/><Relationship Id="rId309" Type="http://schemas.openxmlformats.org/officeDocument/2006/relationships/image" Target="../media/image698.png"/><Relationship Id="rId460" Type="http://schemas.openxmlformats.org/officeDocument/2006/relationships/customXml" Target="../ink/ink779.xml"/><Relationship Id="rId516" Type="http://schemas.openxmlformats.org/officeDocument/2006/relationships/customXml" Target="../ink/ink807.xml"/><Relationship Id="rId48" Type="http://schemas.openxmlformats.org/officeDocument/2006/relationships/customXml" Target="../ink/ink573.xml"/><Relationship Id="rId113" Type="http://schemas.openxmlformats.org/officeDocument/2006/relationships/image" Target="../media/image601.png"/><Relationship Id="rId320" Type="http://schemas.openxmlformats.org/officeDocument/2006/relationships/customXml" Target="../ink/ink709.xml"/><Relationship Id="rId558" Type="http://schemas.openxmlformats.org/officeDocument/2006/relationships/customXml" Target="../ink/ink828.xml"/><Relationship Id="rId155" Type="http://schemas.openxmlformats.org/officeDocument/2006/relationships/image" Target="../media/image622.png"/><Relationship Id="rId197" Type="http://schemas.openxmlformats.org/officeDocument/2006/relationships/image" Target="../media/image643.png"/><Relationship Id="rId362" Type="http://schemas.openxmlformats.org/officeDocument/2006/relationships/customXml" Target="../ink/ink730.xml"/><Relationship Id="rId418" Type="http://schemas.openxmlformats.org/officeDocument/2006/relationships/customXml" Target="../ink/ink758.xml"/><Relationship Id="rId625" Type="http://schemas.openxmlformats.org/officeDocument/2006/relationships/image" Target="../media/image856.png"/><Relationship Id="rId222" Type="http://schemas.openxmlformats.org/officeDocument/2006/relationships/customXml" Target="../ink/ink660.xml"/><Relationship Id="rId264" Type="http://schemas.openxmlformats.org/officeDocument/2006/relationships/customXml" Target="../ink/ink681.xml"/><Relationship Id="rId471" Type="http://schemas.openxmlformats.org/officeDocument/2006/relationships/image" Target="../media/image779.png"/><Relationship Id="rId667" Type="http://schemas.openxmlformats.org/officeDocument/2006/relationships/image" Target="../media/image877.png"/><Relationship Id="rId17" Type="http://schemas.openxmlformats.org/officeDocument/2006/relationships/image" Target="../media/image553.png"/><Relationship Id="rId59" Type="http://schemas.openxmlformats.org/officeDocument/2006/relationships/image" Target="../media/image574.png"/><Relationship Id="rId124" Type="http://schemas.openxmlformats.org/officeDocument/2006/relationships/customXml" Target="../ink/ink611.xml"/><Relationship Id="rId527" Type="http://schemas.openxmlformats.org/officeDocument/2006/relationships/image" Target="../media/image807.png"/><Relationship Id="rId569" Type="http://schemas.openxmlformats.org/officeDocument/2006/relationships/image" Target="../media/image828.png"/><Relationship Id="rId70" Type="http://schemas.openxmlformats.org/officeDocument/2006/relationships/customXml" Target="../ink/ink584.xml"/><Relationship Id="rId166" Type="http://schemas.openxmlformats.org/officeDocument/2006/relationships/customXml" Target="../ink/ink632.xml"/><Relationship Id="rId331" Type="http://schemas.openxmlformats.org/officeDocument/2006/relationships/image" Target="../media/image709.png"/><Relationship Id="rId373" Type="http://schemas.openxmlformats.org/officeDocument/2006/relationships/image" Target="../media/image730.png"/><Relationship Id="rId429" Type="http://schemas.openxmlformats.org/officeDocument/2006/relationships/image" Target="../media/image758.png"/><Relationship Id="rId580" Type="http://schemas.openxmlformats.org/officeDocument/2006/relationships/customXml" Target="../ink/ink839.xml"/><Relationship Id="rId636" Type="http://schemas.openxmlformats.org/officeDocument/2006/relationships/customXml" Target="../ink/ink86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60.png"/><Relationship Id="rId440" Type="http://schemas.openxmlformats.org/officeDocument/2006/relationships/customXml" Target="../ink/ink769.xml"/><Relationship Id="rId28" Type="http://schemas.openxmlformats.org/officeDocument/2006/relationships/customXml" Target="../ink/ink563.xml"/><Relationship Id="rId275" Type="http://schemas.openxmlformats.org/officeDocument/2006/relationships/image" Target="../media/image681.png"/><Relationship Id="rId300" Type="http://schemas.openxmlformats.org/officeDocument/2006/relationships/customXml" Target="../ink/ink699.xml"/><Relationship Id="rId482" Type="http://schemas.openxmlformats.org/officeDocument/2006/relationships/customXml" Target="../ink/ink790.xml"/><Relationship Id="rId538" Type="http://schemas.openxmlformats.org/officeDocument/2006/relationships/customXml" Target="../ink/ink818.xml"/><Relationship Id="rId81" Type="http://schemas.openxmlformats.org/officeDocument/2006/relationships/image" Target="../media/image585.png"/><Relationship Id="rId135" Type="http://schemas.openxmlformats.org/officeDocument/2006/relationships/image" Target="../media/image612.png"/><Relationship Id="rId177" Type="http://schemas.openxmlformats.org/officeDocument/2006/relationships/image" Target="../media/image633.png"/><Relationship Id="rId342" Type="http://schemas.openxmlformats.org/officeDocument/2006/relationships/customXml" Target="../ink/ink720.xml"/><Relationship Id="rId384" Type="http://schemas.openxmlformats.org/officeDocument/2006/relationships/customXml" Target="../ink/ink741.xml"/><Relationship Id="rId591" Type="http://schemas.openxmlformats.org/officeDocument/2006/relationships/image" Target="../media/image839.png"/><Relationship Id="rId605" Type="http://schemas.openxmlformats.org/officeDocument/2006/relationships/image" Target="../media/image846.png"/><Relationship Id="rId202" Type="http://schemas.openxmlformats.org/officeDocument/2006/relationships/customXml" Target="../ink/ink650.xml"/><Relationship Id="rId244" Type="http://schemas.openxmlformats.org/officeDocument/2006/relationships/customXml" Target="../ink/ink671.xml"/><Relationship Id="rId647" Type="http://schemas.openxmlformats.org/officeDocument/2006/relationships/image" Target="../media/image867.png"/><Relationship Id="rId39" Type="http://schemas.openxmlformats.org/officeDocument/2006/relationships/image" Target="../media/image564.png"/><Relationship Id="rId286" Type="http://schemas.openxmlformats.org/officeDocument/2006/relationships/customXml" Target="../ink/ink692.xml"/><Relationship Id="rId451" Type="http://schemas.openxmlformats.org/officeDocument/2006/relationships/image" Target="../media/image769.png"/><Relationship Id="rId493" Type="http://schemas.openxmlformats.org/officeDocument/2006/relationships/image" Target="../media/image790.png"/><Relationship Id="rId507" Type="http://schemas.openxmlformats.org/officeDocument/2006/relationships/image" Target="../media/image797.png"/><Relationship Id="rId549" Type="http://schemas.openxmlformats.org/officeDocument/2006/relationships/image" Target="../media/image818.png"/><Relationship Id="rId50" Type="http://schemas.openxmlformats.org/officeDocument/2006/relationships/customXml" Target="../ink/ink574.xml"/><Relationship Id="rId104" Type="http://schemas.openxmlformats.org/officeDocument/2006/relationships/customXml" Target="../ink/ink601.xml"/><Relationship Id="rId146" Type="http://schemas.openxmlformats.org/officeDocument/2006/relationships/customXml" Target="../ink/ink622.xml"/><Relationship Id="rId188" Type="http://schemas.openxmlformats.org/officeDocument/2006/relationships/customXml" Target="../ink/ink643.xml"/><Relationship Id="rId311" Type="http://schemas.openxmlformats.org/officeDocument/2006/relationships/image" Target="../media/image699.png"/><Relationship Id="rId353" Type="http://schemas.openxmlformats.org/officeDocument/2006/relationships/image" Target="../media/image720.png"/><Relationship Id="rId395" Type="http://schemas.openxmlformats.org/officeDocument/2006/relationships/image" Target="../media/image741.png"/><Relationship Id="rId409" Type="http://schemas.openxmlformats.org/officeDocument/2006/relationships/image" Target="../media/image748.png"/><Relationship Id="rId560" Type="http://schemas.openxmlformats.org/officeDocument/2006/relationships/customXml" Target="../ink/ink829.xml"/><Relationship Id="rId92" Type="http://schemas.openxmlformats.org/officeDocument/2006/relationships/customXml" Target="../ink/ink595.xml"/><Relationship Id="rId213" Type="http://schemas.openxmlformats.org/officeDocument/2006/relationships/image" Target="../media/image651.png"/><Relationship Id="rId420" Type="http://schemas.openxmlformats.org/officeDocument/2006/relationships/customXml" Target="../ink/ink759.xml"/><Relationship Id="rId616" Type="http://schemas.openxmlformats.org/officeDocument/2006/relationships/customXml" Target="../ink/ink857.xml"/><Relationship Id="rId658" Type="http://schemas.openxmlformats.org/officeDocument/2006/relationships/customXml" Target="../ink/ink878.xml"/><Relationship Id="rId255" Type="http://schemas.openxmlformats.org/officeDocument/2006/relationships/image" Target="../media/image671.png"/><Relationship Id="rId297" Type="http://schemas.openxmlformats.org/officeDocument/2006/relationships/image" Target="../media/image692.png"/><Relationship Id="rId462" Type="http://schemas.openxmlformats.org/officeDocument/2006/relationships/customXml" Target="../ink/ink780.xml"/><Relationship Id="rId518" Type="http://schemas.openxmlformats.org/officeDocument/2006/relationships/customXml" Target="../ink/ink808.xml"/><Relationship Id="rId115" Type="http://schemas.openxmlformats.org/officeDocument/2006/relationships/image" Target="../media/image602.png"/><Relationship Id="rId157" Type="http://schemas.openxmlformats.org/officeDocument/2006/relationships/image" Target="../media/image623.png"/><Relationship Id="rId322" Type="http://schemas.openxmlformats.org/officeDocument/2006/relationships/customXml" Target="../ink/ink710.xml"/><Relationship Id="rId364" Type="http://schemas.openxmlformats.org/officeDocument/2006/relationships/customXml" Target="../ink/ink731.xml"/><Relationship Id="rId61" Type="http://schemas.openxmlformats.org/officeDocument/2006/relationships/image" Target="../media/image575.png"/><Relationship Id="rId199" Type="http://schemas.openxmlformats.org/officeDocument/2006/relationships/image" Target="../media/image644.png"/><Relationship Id="rId571" Type="http://schemas.openxmlformats.org/officeDocument/2006/relationships/image" Target="../media/image829.png"/><Relationship Id="rId627" Type="http://schemas.openxmlformats.org/officeDocument/2006/relationships/image" Target="../media/image857.png"/><Relationship Id="rId669" Type="http://schemas.openxmlformats.org/officeDocument/2006/relationships/image" Target="../media/image878.png"/><Relationship Id="rId19" Type="http://schemas.openxmlformats.org/officeDocument/2006/relationships/image" Target="../media/image554.png"/><Relationship Id="rId224" Type="http://schemas.openxmlformats.org/officeDocument/2006/relationships/customXml" Target="../ink/ink661.xml"/><Relationship Id="rId266" Type="http://schemas.openxmlformats.org/officeDocument/2006/relationships/customXml" Target="../ink/ink682.xml"/><Relationship Id="rId431" Type="http://schemas.openxmlformats.org/officeDocument/2006/relationships/image" Target="../media/image759.png"/><Relationship Id="rId473" Type="http://schemas.openxmlformats.org/officeDocument/2006/relationships/image" Target="../media/image780.png"/><Relationship Id="rId529" Type="http://schemas.openxmlformats.org/officeDocument/2006/relationships/image" Target="../media/image808.png"/><Relationship Id="rId30" Type="http://schemas.openxmlformats.org/officeDocument/2006/relationships/customXml" Target="../ink/ink564.xml"/><Relationship Id="rId126" Type="http://schemas.openxmlformats.org/officeDocument/2006/relationships/customXml" Target="../ink/ink612.xml"/><Relationship Id="rId168" Type="http://schemas.openxmlformats.org/officeDocument/2006/relationships/customXml" Target="../ink/ink633.xml"/><Relationship Id="rId333" Type="http://schemas.openxmlformats.org/officeDocument/2006/relationships/image" Target="../media/image710.png"/><Relationship Id="rId540" Type="http://schemas.openxmlformats.org/officeDocument/2006/relationships/customXml" Target="../ink/ink819.xml"/><Relationship Id="rId72" Type="http://schemas.openxmlformats.org/officeDocument/2006/relationships/customXml" Target="../ink/ink585.xml"/><Relationship Id="rId375" Type="http://schemas.openxmlformats.org/officeDocument/2006/relationships/image" Target="../media/image731.png"/><Relationship Id="rId582" Type="http://schemas.openxmlformats.org/officeDocument/2006/relationships/customXml" Target="../ink/ink840.xml"/><Relationship Id="rId638" Type="http://schemas.openxmlformats.org/officeDocument/2006/relationships/customXml" Target="../ink/ink868.xml"/><Relationship Id="rId3" Type="http://schemas.openxmlformats.org/officeDocument/2006/relationships/image" Target="../media/image546.png"/><Relationship Id="rId235" Type="http://schemas.openxmlformats.org/officeDocument/2006/relationships/image" Target="../media/image661.png"/><Relationship Id="rId277" Type="http://schemas.openxmlformats.org/officeDocument/2006/relationships/image" Target="../media/image682.png"/><Relationship Id="rId400" Type="http://schemas.openxmlformats.org/officeDocument/2006/relationships/customXml" Target="../ink/ink749.xml"/><Relationship Id="rId442" Type="http://schemas.openxmlformats.org/officeDocument/2006/relationships/customXml" Target="../ink/ink770.xml"/><Relationship Id="rId484" Type="http://schemas.openxmlformats.org/officeDocument/2006/relationships/customXml" Target="../ink/ink791.xml"/><Relationship Id="rId137" Type="http://schemas.openxmlformats.org/officeDocument/2006/relationships/image" Target="../media/image613.png"/><Relationship Id="rId302" Type="http://schemas.openxmlformats.org/officeDocument/2006/relationships/customXml" Target="../ink/ink700.xml"/><Relationship Id="rId344" Type="http://schemas.openxmlformats.org/officeDocument/2006/relationships/customXml" Target="../ink/ink721.xml"/><Relationship Id="rId41" Type="http://schemas.openxmlformats.org/officeDocument/2006/relationships/image" Target="../media/image565.png"/><Relationship Id="rId83" Type="http://schemas.openxmlformats.org/officeDocument/2006/relationships/image" Target="../media/image586.png"/><Relationship Id="rId179" Type="http://schemas.openxmlformats.org/officeDocument/2006/relationships/image" Target="../media/image634.png"/><Relationship Id="rId386" Type="http://schemas.openxmlformats.org/officeDocument/2006/relationships/customXml" Target="../ink/ink742.xml"/><Relationship Id="rId551" Type="http://schemas.openxmlformats.org/officeDocument/2006/relationships/image" Target="../media/image819.png"/><Relationship Id="rId593" Type="http://schemas.openxmlformats.org/officeDocument/2006/relationships/image" Target="../media/image840.png"/><Relationship Id="rId607" Type="http://schemas.openxmlformats.org/officeDocument/2006/relationships/image" Target="../media/image847.png"/><Relationship Id="rId649" Type="http://schemas.openxmlformats.org/officeDocument/2006/relationships/image" Target="../media/image868.png"/><Relationship Id="rId190" Type="http://schemas.openxmlformats.org/officeDocument/2006/relationships/customXml" Target="../ink/ink644.xml"/><Relationship Id="rId204" Type="http://schemas.openxmlformats.org/officeDocument/2006/relationships/customXml" Target="../ink/ink651.xml"/><Relationship Id="rId246" Type="http://schemas.openxmlformats.org/officeDocument/2006/relationships/customXml" Target="../ink/ink672.xml"/><Relationship Id="rId288" Type="http://schemas.openxmlformats.org/officeDocument/2006/relationships/customXml" Target="../ink/ink693.xml"/><Relationship Id="rId411" Type="http://schemas.openxmlformats.org/officeDocument/2006/relationships/image" Target="../media/image749.png"/><Relationship Id="rId453" Type="http://schemas.openxmlformats.org/officeDocument/2006/relationships/image" Target="../media/image770.png"/><Relationship Id="rId509" Type="http://schemas.openxmlformats.org/officeDocument/2006/relationships/image" Target="../media/image798.png"/><Relationship Id="rId660" Type="http://schemas.openxmlformats.org/officeDocument/2006/relationships/customXml" Target="../ink/ink879.xml"/><Relationship Id="rId106" Type="http://schemas.openxmlformats.org/officeDocument/2006/relationships/customXml" Target="../ink/ink602.xml"/><Relationship Id="rId313" Type="http://schemas.openxmlformats.org/officeDocument/2006/relationships/image" Target="../media/image700.png"/><Relationship Id="rId495" Type="http://schemas.openxmlformats.org/officeDocument/2006/relationships/image" Target="../media/image791.png"/><Relationship Id="rId10" Type="http://schemas.openxmlformats.org/officeDocument/2006/relationships/customXml" Target="../ink/ink554.xml"/><Relationship Id="rId52" Type="http://schemas.openxmlformats.org/officeDocument/2006/relationships/customXml" Target="../ink/ink575.xml"/><Relationship Id="rId94" Type="http://schemas.openxmlformats.org/officeDocument/2006/relationships/customXml" Target="../ink/ink596.xml"/><Relationship Id="rId148" Type="http://schemas.openxmlformats.org/officeDocument/2006/relationships/customXml" Target="../ink/ink623.xml"/><Relationship Id="rId355" Type="http://schemas.openxmlformats.org/officeDocument/2006/relationships/image" Target="../media/image721.png"/><Relationship Id="rId397" Type="http://schemas.openxmlformats.org/officeDocument/2006/relationships/image" Target="../media/image742.png"/><Relationship Id="rId520" Type="http://schemas.openxmlformats.org/officeDocument/2006/relationships/customXml" Target="../ink/ink809.xml"/><Relationship Id="rId562" Type="http://schemas.openxmlformats.org/officeDocument/2006/relationships/customXml" Target="../ink/ink830.xml"/><Relationship Id="rId618" Type="http://schemas.openxmlformats.org/officeDocument/2006/relationships/customXml" Target="../ink/ink858.xml"/><Relationship Id="rId215" Type="http://schemas.openxmlformats.org/officeDocument/2006/relationships/image" Target="../media/image652.png"/><Relationship Id="rId257" Type="http://schemas.openxmlformats.org/officeDocument/2006/relationships/image" Target="../media/image672.png"/><Relationship Id="rId422" Type="http://schemas.openxmlformats.org/officeDocument/2006/relationships/customXml" Target="../ink/ink760.xml"/><Relationship Id="rId464" Type="http://schemas.openxmlformats.org/officeDocument/2006/relationships/customXml" Target="../ink/ink781.xml"/><Relationship Id="rId299" Type="http://schemas.openxmlformats.org/officeDocument/2006/relationships/image" Target="../media/image693.png"/><Relationship Id="rId63" Type="http://schemas.openxmlformats.org/officeDocument/2006/relationships/image" Target="../media/image576.png"/><Relationship Id="rId159" Type="http://schemas.openxmlformats.org/officeDocument/2006/relationships/image" Target="../media/image624.png"/><Relationship Id="rId366" Type="http://schemas.openxmlformats.org/officeDocument/2006/relationships/customXml" Target="../ink/ink732.xml"/><Relationship Id="rId573" Type="http://schemas.openxmlformats.org/officeDocument/2006/relationships/image" Target="../media/image830.png"/><Relationship Id="rId226" Type="http://schemas.openxmlformats.org/officeDocument/2006/relationships/customXml" Target="../ink/ink662.xml"/><Relationship Id="rId433" Type="http://schemas.openxmlformats.org/officeDocument/2006/relationships/image" Target="../media/image760.png"/><Relationship Id="rId640" Type="http://schemas.openxmlformats.org/officeDocument/2006/relationships/customXml" Target="../ink/ink869.xml"/><Relationship Id="rId74" Type="http://schemas.openxmlformats.org/officeDocument/2006/relationships/customXml" Target="../ink/ink586.xml"/><Relationship Id="rId377" Type="http://schemas.openxmlformats.org/officeDocument/2006/relationships/image" Target="../media/image732.png"/><Relationship Id="rId500" Type="http://schemas.openxmlformats.org/officeDocument/2006/relationships/customXml" Target="../ink/ink799.xml"/><Relationship Id="rId584" Type="http://schemas.openxmlformats.org/officeDocument/2006/relationships/customXml" Target="../ink/ink841.xml"/><Relationship Id="rId5" Type="http://schemas.openxmlformats.org/officeDocument/2006/relationships/image" Target="../media/image547.png"/><Relationship Id="rId237" Type="http://schemas.openxmlformats.org/officeDocument/2006/relationships/image" Target="../media/image662.png"/><Relationship Id="rId444" Type="http://schemas.openxmlformats.org/officeDocument/2006/relationships/customXml" Target="../ink/ink771.xml"/><Relationship Id="rId651" Type="http://schemas.openxmlformats.org/officeDocument/2006/relationships/image" Target="../media/image869.png"/><Relationship Id="rId290" Type="http://schemas.openxmlformats.org/officeDocument/2006/relationships/customXml" Target="../ink/ink694.xml"/><Relationship Id="rId304" Type="http://schemas.openxmlformats.org/officeDocument/2006/relationships/customXml" Target="../ink/ink701.xml"/><Relationship Id="rId388" Type="http://schemas.openxmlformats.org/officeDocument/2006/relationships/customXml" Target="../ink/ink743.xml"/><Relationship Id="rId511" Type="http://schemas.openxmlformats.org/officeDocument/2006/relationships/image" Target="../media/image799.png"/><Relationship Id="rId609" Type="http://schemas.openxmlformats.org/officeDocument/2006/relationships/image" Target="../media/image848.png"/><Relationship Id="rId85" Type="http://schemas.openxmlformats.org/officeDocument/2006/relationships/image" Target="../media/image587.png"/><Relationship Id="rId150" Type="http://schemas.openxmlformats.org/officeDocument/2006/relationships/customXml" Target="../ink/ink624.xml"/><Relationship Id="rId595" Type="http://schemas.openxmlformats.org/officeDocument/2006/relationships/image" Target="../media/image841.png"/><Relationship Id="rId248" Type="http://schemas.openxmlformats.org/officeDocument/2006/relationships/customXml" Target="../ink/ink673.xml"/><Relationship Id="rId455" Type="http://schemas.openxmlformats.org/officeDocument/2006/relationships/image" Target="../media/image771.png"/><Relationship Id="rId662" Type="http://schemas.openxmlformats.org/officeDocument/2006/relationships/customXml" Target="../ink/ink880.xml"/><Relationship Id="rId12" Type="http://schemas.openxmlformats.org/officeDocument/2006/relationships/customXml" Target="../ink/ink555.xml"/><Relationship Id="rId108" Type="http://schemas.openxmlformats.org/officeDocument/2006/relationships/customXml" Target="../ink/ink603.xml"/><Relationship Id="rId315" Type="http://schemas.openxmlformats.org/officeDocument/2006/relationships/image" Target="../media/image701.png"/><Relationship Id="rId522" Type="http://schemas.openxmlformats.org/officeDocument/2006/relationships/customXml" Target="../ink/ink810.xml"/><Relationship Id="rId96" Type="http://schemas.openxmlformats.org/officeDocument/2006/relationships/customXml" Target="../ink/ink597.xml"/><Relationship Id="rId161" Type="http://schemas.openxmlformats.org/officeDocument/2006/relationships/image" Target="../media/image625.png"/><Relationship Id="rId399" Type="http://schemas.openxmlformats.org/officeDocument/2006/relationships/image" Target="../media/image743.png"/><Relationship Id="rId259" Type="http://schemas.openxmlformats.org/officeDocument/2006/relationships/image" Target="../media/image673.png"/><Relationship Id="rId466" Type="http://schemas.openxmlformats.org/officeDocument/2006/relationships/customXml" Target="../ink/ink782.xml"/><Relationship Id="rId23" Type="http://schemas.openxmlformats.org/officeDocument/2006/relationships/image" Target="../media/image556.png"/><Relationship Id="rId119" Type="http://schemas.openxmlformats.org/officeDocument/2006/relationships/image" Target="../media/image604.png"/><Relationship Id="rId326" Type="http://schemas.openxmlformats.org/officeDocument/2006/relationships/customXml" Target="../ink/ink712.xml"/><Relationship Id="rId533" Type="http://schemas.openxmlformats.org/officeDocument/2006/relationships/image" Target="../media/image810.png"/><Relationship Id="rId172" Type="http://schemas.openxmlformats.org/officeDocument/2006/relationships/customXml" Target="../ink/ink635.xml"/><Relationship Id="rId477" Type="http://schemas.openxmlformats.org/officeDocument/2006/relationships/image" Target="../media/image782.png"/><Relationship Id="rId600" Type="http://schemas.openxmlformats.org/officeDocument/2006/relationships/customXml" Target="../ink/ink849.xml"/><Relationship Id="rId337" Type="http://schemas.openxmlformats.org/officeDocument/2006/relationships/image" Target="../media/image712.png"/><Relationship Id="rId34" Type="http://schemas.openxmlformats.org/officeDocument/2006/relationships/customXml" Target="../ink/ink566.xml"/><Relationship Id="rId544" Type="http://schemas.openxmlformats.org/officeDocument/2006/relationships/customXml" Target="../ink/ink821.xml"/><Relationship Id="rId183" Type="http://schemas.openxmlformats.org/officeDocument/2006/relationships/image" Target="../media/image636.png"/><Relationship Id="rId390" Type="http://schemas.openxmlformats.org/officeDocument/2006/relationships/customXml" Target="../ink/ink744.xml"/><Relationship Id="rId404" Type="http://schemas.openxmlformats.org/officeDocument/2006/relationships/customXml" Target="../ink/ink751.xml"/><Relationship Id="rId611" Type="http://schemas.openxmlformats.org/officeDocument/2006/relationships/image" Target="../media/image849.png"/><Relationship Id="rId250" Type="http://schemas.openxmlformats.org/officeDocument/2006/relationships/customXml" Target="../ink/ink674.xml"/><Relationship Id="rId488" Type="http://schemas.openxmlformats.org/officeDocument/2006/relationships/customXml" Target="../ink/ink793.xml"/><Relationship Id="rId45" Type="http://schemas.openxmlformats.org/officeDocument/2006/relationships/image" Target="../media/image567.png"/><Relationship Id="rId110" Type="http://schemas.openxmlformats.org/officeDocument/2006/relationships/customXml" Target="../ink/ink604.xml"/><Relationship Id="rId348" Type="http://schemas.openxmlformats.org/officeDocument/2006/relationships/customXml" Target="../ink/ink723.xml"/><Relationship Id="rId555" Type="http://schemas.openxmlformats.org/officeDocument/2006/relationships/image" Target="../media/image821.png"/><Relationship Id="rId194" Type="http://schemas.openxmlformats.org/officeDocument/2006/relationships/customXml" Target="../ink/ink646.xml"/><Relationship Id="rId208" Type="http://schemas.openxmlformats.org/officeDocument/2006/relationships/customXml" Target="../ink/ink653.xml"/><Relationship Id="rId415" Type="http://schemas.openxmlformats.org/officeDocument/2006/relationships/image" Target="../media/image751.png"/><Relationship Id="rId622" Type="http://schemas.openxmlformats.org/officeDocument/2006/relationships/customXml" Target="../ink/ink860.xml"/><Relationship Id="rId261" Type="http://schemas.openxmlformats.org/officeDocument/2006/relationships/image" Target="../media/image674.png"/><Relationship Id="rId499" Type="http://schemas.openxmlformats.org/officeDocument/2006/relationships/image" Target="../media/image793.png"/><Relationship Id="rId56" Type="http://schemas.openxmlformats.org/officeDocument/2006/relationships/customXml" Target="../ink/ink577.xml"/><Relationship Id="rId359" Type="http://schemas.openxmlformats.org/officeDocument/2006/relationships/image" Target="../media/image723.png"/><Relationship Id="rId566" Type="http://schemas.openxmlformats.org/officeDocument/2006/relationships/customXml" Target="../ink/ink832.xml"/><Relationship Id="rId121" Type="http://schemas.openxmlformats.org/officeDocument/2006/relationships/image" Target="../media/image605.png"/><Relationship Id="rId219" Type="http://schemas.openxmlformats.org/officeDocument/2006/relationships/image" Target="../media/image251.png"/><Relationship Id="rId426" Type="http://schemas.openxmlformats.org/officeDocument/2006/relationships/customXml" Target="../ink/ink762.xml"/><Relationship Id="rId633" Type="http://schemas.openxmlformats.org/officeDocument/2006/relationships/image" Target="../media/image860.png"/><Relationship Id="rId67" Type="http://schemas.openxmlformats.org/officeDocument/2006/relationships/image" Target="../media/image578.png"/><Relationship Id="rId272" Type="http://schemas.openxmlformats.org/officeDocument/2006/relationships/customXml" Target="../ink/ink685.xml"/><Relationship Id="rId577" Type="http://schemas.openxmlformats.org/officeDocument/2006/relationships/image" Target="../media/image832.png"/><Relationship Id="rId132" Type="http://schemas.openxmlformats.org/officeDocument/2006/relationships/customXml" Target="../ink/ink615.xml"/><Relationship Id="rId437" Type="http://schemas.openxmlformats.org/officeDocument/2006/relationships/image" Target="../media/image762.png"/><Relationship Id="rId644" Type="http://schemas.openxmlformats.org/officeDocument/2006/relationships/customXml" Target="../ink/ink871.xml"/><Relationship Id="rId283" Type="http://schemas.openxmlformats.org/officeDocument/2006/relationships/image" Target="../media/image685.png"/><Relationship Id="rId490" Type="http://schemas.openxmlformats.org/officeDocument/2006/relationships/customXml" Target="../ink/ink794.xml"/><Relationship Id="rId504" Type="http://schemas.openxmlformats.org/officeDocument/2006/relationships/customXml" Target="../ink/ink801.xml"/><Relationship Id="rId78" Type="http://schemas.openxmlformats.org/officeDocument/2006/relationships/customXml" Target="../ink/ink588.xml"/><Relationship Id="rId143" Type="http://schemas.openxmlformats.org/officeDocument/2006/relationships/image" Target="../media/image616.png"/><Relationship Id="rId350" Type="http://schemas.openxmlformats.org/officeDocument/2006/relationships/customXml" Target="../ink/ink724.xml"/><Relationship Id="rId588" Type="http://schemas.openxmlformats.org/officeDocument/2006/relationships/customXml" Target="../ink/ink843.xml"/><Relationship Id="rId9" Type="http://schemas.openxmlformats.org/officeDocument/2006/relationships/image" Target="../media/image549.png"/><Relationship Id="rId210" Type="http://schemas.openxmlformats.org/officeDocument/2006/relationships/customXml" Target="../ink/ink654.xml"/><Relationship Id="rId448" Type="http://schemas.openxmlformats.org/officeDocument/2006/relationships/customXml" Target="../ink/ink773.xml"/><Relationship Id="rId655" Type="http://schemas.openxmlformats.org/officeDocument/2006/relationships/image" Target="../media/image871.png"/><Relationship Id="rId294" Type="http://schemas.openxmlformats.org/officeDocument/2006/relationships/customXml" Target="../ink/ink696.xml"/><Relationship Id="rId308" Type="http://schemas.openxmlformats.org/officeDocument/2006/relationships/customXml" Target="../ink/ink703.xml"/><Relationship Id="rId515" Type="http://schemas.openxmlformats.org/officeDocument/2006/relationships/image" Target="../media/image801.png"/><Relationship Id="rId89" Type="http://schemas.openxmlformats.org/officeDocument/2006/relationships/image" Target="../media/image589.png"/><Relationship Id="rId154" Type="http://schemas.openxmlformats.org/officeDocument/2006/relationships/customXml" Target="../ink/ink626.xml"/><Relationship Id="rId361" Type="http://schemas.openxmlformats.org/officeDocument/2006/relationships/image" Target="../media/image724.png"/><Relationship Id="rId599" Type="http://schemas.openxmlformats.org/officeDocument/2006/relationships/image" Target="../media/image843.png"/><Relationship Id="rId459" Type="http://schemas.openxmlformats.org/officeDocument/2006/relationships/image" Target="../media/image773.png"/><Relationship Id="rId666" Type="http://schemas.openxmlformats.org/officeDocument/2006/relationships/customXml" Target="../ink/ink882.xml"/><Relationship Id="rId16" Type="http://schemas.openxmlformats.org/officeDocument/2006/relationships/customXml" Target="../ink/ink557.xml"/><Relationship Id="rId221" Type="http://schemas.openxmlformats.org/officeDocument/2006/relationships/image" Target="../media/image654.png"/><Relationship Id="rId319" Type="http://schemas.openxmlformats.org/officeDocument/2006/relationships/image" Target="../media/image703.png"/><Relationship Id="rId526" Type="http://schemas.openxmlformats.org/officeDocument/2006/relationships/customXml" Target="../ink/ink812.xml"/><Relationship Id="rId165" Type="http://schemas.openxmlformats.org/officeDocument/2006/relationships/image" Target="../media/image627.png"/><Relationship Id="rId372" Type="http://schemas.openxmlformats.org/officeDocument/2006/relationships/customXml" Target="../ink/ink735.xml"/><Relationship Id="rId232" Type="http://schemas.openxmlformats.org/officeDocument/2006/relationships/customXml" Target="../ink/ink665.xml"/><Relationship Id="rId27" Type="http://schemas.openxmlformats.org/officeDocument/2006/relationships/image" Target="../media/image558.png"/><Relationship Id="rId537" Type="http://schemas.openxmlformats.org/officeDocument/2006/relationships/image" Target="../media/image812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7.png"/><Relationship Id="rId299" Type="http://schemas.openxmlformats.org/officeDocument/2006/relationships/image" Target="../media/image1028.png"/><Relationship Id="rId21" Type="http://schemas.openxmlformats.org/officeDocument/2006/relationships/image" Target="../media/image889.png"/><Relationship Id="rId63" Type="http://schemas.openxmlformats.org/officeDocument/2006/relationships/image" Target="../media/image910.png"/><Relationship Id="rId159" Type="http://schemas.openxmlformats.org/officeDocument/2006/relationships/image" Target="../media/image958.png"/><Relationship Id="rId324" Type="http://schemas.openxmlformats.org/officeDocument/2006/relationships/customXml" Target="../ink/ink1046.xml"/><Relationship Id="rId366" Type="http://schemas.openxmlformats.org/officeDocument/2006/relationships/customXml" Target="../ink/ink1067.xml"/><Relationship Id="rId170" Type="http://schemas.openxmlformats.org/officeDocument/2006/relationships/customXml" Target="../ink/ink969.xml"/><Relationship Id="rId226" Type="http://schemas.openxmlformats.org/officeDocument/2006/relationships/customXml" Target="../ink/ink997.xml"/><Relationship Id="rId268" Type="http://schemas.openxmlformats.org/officeDocument/2006/relationships/customXml" Target="../ink/ink1018.xml"/><Relationship Id="rId32" Type="http://schemas.openxmlformats.org/officeDocument/2006/relationships/customXml" Target="../ink/ink900.xml"/><Relationship Id="rId74" Type="http://schemas.openxmlformats.org/officeDocument/2006/relationships/customXml" Target="../ink/ink921.xml"/><Relationship Id="rId128" Type="http://schemas.openxmlformats.org/officeDocument/2006/relationships/customXml" Target="../ink/ink948.xml"/><Relationship Id="rId335" Type="http://schemas.openxmlformats.org/officeDocument/2006/relationships/image" Target="../media/image1046.png"/><Relationship Id="rId377" Type="http://schemas.openxmlformats.org/officeDocument/2006/relationships/image" Target="../media/image1066.png"/><Relationship Id="rId5" Type="http://schemas.openxmlformats.org/officeDocument/2006/relationships/image" Target="../media/image881.png"/><Relationship Id="rId181" Type="http://schemas.openxmlformats.org/officeDocument/2006/relationships/image" Target="../media/image969.png"/><Relationship Id="rId237" Type="http://schemas.openxmlformats.org/officeDocument/2006/relationships/image" Target="../media/image997.png"/><Relationship Id="rId402" Type="http://schemas.openxmlformats.org/officeDocument/2006/relationships/customXml" Target="../ink/ink1085.xml"/><Relationship Id="rId279" Type="http://schemas.openxmlformats.org/officeDocument/2006/relationships/image" Target="../media/image1018.png"/><Relationship Id="rId43" Type="http://schemas.openxmlformats.org/officeDocument/2006/relationships/image" Target="../media/image900.png"/><Relationship Id="rId139" Type="http://schemas.openxmlformats.org/officeDocument/2006/relationships/image" Target="../media/image948.png"/><Relationship Id="rId290" Type="http://schemas.openxmlformats.org/officeDocument/2006/relationships/customXml" Target="../ink/ink1029.xml"/><Relationship Id="rId304" Type="http://schemas.openxmlformats.org/officeDocument/2006/relationships/customXml" Target="../ink/ink1036.xml"/><Relationship Id="rId346" Type="http://schemas.openxmlformats.org/officeDocument/2006/relationships/customXml" Target="../ink/ink1057.xml"/><Relationship Id="rId388" Type="http://schemas.openxmlformats.org/officeDocument/2006/relationships/customXml" Target="../ink/ink1078.xml"/><Relationship Id="rId85" Type="http://schemas.openxmlformats.org/officeDocument/2006/relationships/image" Target="../media/image921.png"/><Relationship Id="rId150" Type="http://schemas.openxmlformats.org/officeDocument/2006/relationships/customXml" Target="../ink/ink959.xml"/><Relationship Id="rId192" Type="http://schemas.openxmlformats.org/officeDocument/2006/relationships/customXml" Target="../ink/ink980.xml"/><Relationship Id="rId206" Type="http://schemas.openxmlformats.org/officeDocument/2006/relationships/customXml" Target="../ink/ink987.xml"/><Relationship Id="rId413" Type="http://schemas.openxmlformats.org/officeDocument/2006/relationships/image" Target="../media/image251.png"/><Relationship Id="rId248" Type="http://schemas.openxmlformats.org/officeDocument/2006/relationships/customXml" Target="../ink/ink1008.xml"/><Relationship Id="rId12" Type="http://schemas.openxmlformats.org/officeDocument/2006/relationships/customXml" Target="../ink/ink890.xml"/><Relationship Id="rId108" Type="http://schemas.openxmlformats.org/officeDocument/2006/relationships/customXml" Target="../ink/ink938.xml"/><Relationship Id="rId315" Type="http://schemas.openxmlformats.org/officeDocument/2006/relationships/image" Target="../media/image1036.png"/><Relationship Id="rId357" Type="http://schemas.openxmlformats.org/officeDocument/2006/relationships/image" Target="../media/image1056.png"/><Relationship Id="rId54" Type="http://schemas.openxmlformats.org/officeDocument/2006/relationships/customXml" Target="../ink/ink911.xml"/><Relationship Id="rId96" Type="http://schemas.openxmlformats.org/officeDocument/2006/relationships/customXml" Target="../ink/ink932.xml"/><Relationship Id="rId161" Type="http://schemas.openxmlformats.org/officeDocument/2006/relationships/image" Target="../media/image959.png"/><Relationship Id="rId217" Type="http://schemas.openxmlformats.org/officeDocument/2006/relationships/image" Target="../media/image987.png"/><Relationship Id="rId399" Type="http://schemas.openxmlformats.org/officeDocument/2006/relationships/image" Target="../media/image1077.png"/><Relationship Id="rId259" Type="http://schemas.openxmlformats.org/officeDocument/2006/relationships/image" Target="../media/image1008.png"/><Relationship Id="rId23" Type="http://schemas.openxmlformats.org/officeDocument/2006/relationships/image" Target="../media/image890.png"/><Relationship Id="rId119" Type="http://schemas.openxmlformats.org/officeDocument/2006/relationships/image" Target="../media/image938.png"/><Relationship Id="rId270" Type="http://schemas.openxmlformats.org/officeDocument/2006/relationships/customXml" Target="../ink/ink1019.xml"/><Relationship Id="rId326" Type="http://schemas.openxmlformats.org/officeDocument/2006/relationships/customXml" Target="../ink/ink1047.xml"/><Relationship Id="rId65" Type="http://schemas.openxmlformats.org/officeDocument/2006/relationships/image" Target="../media/image911.png"/><Relationship Id="rId130" Type="http://schemas.openxmlformats.org/officeDocument/2006/relationships/customXml" Target="../ink/ink949.xml"/><Relationship Id="rId368" Type="http://schemas.openxmlformats.org/officeDocument/2006/relationships/customXml" Target="../ink/ink1068.xml"/><Relationship Id="rId172" Type="http://schemas.openxmlformats.org/officeDocument/2006/relationships/customXml" Target="../ink/ink970.xml"/><Relationship Id="rId228" Type="http://schemas.openxmlformats.org/officeDocument/2006/relationships/customXml" Target="../ink/ink998.xml"/><Relationship Id="rId281" Type="http://schemas.openxmlformats.org/officeDocument/2006/relationships/image" Target="../media/image1019.png"/><Relationship Id="rId337" Type="http://schemas.openxmlformats.org/officeDocument/2006/relationships/image" Target="../media/image1047.png"/><Relationship Id="rId34" Type="http://schemas.openxmlformats.org/officeDocument/2006/relationships/customXml" Target="../ink/ink901.xml"/><Relationship Id="rId76" Type="http://schemas.openxmlformats.org/officeDocument/2006/relationships/customXml" Target="../ink/ink922.xml"/><Relationship Id="rId141" Type="http://schemas.openxmlformats.org/officeDocument/2006/relationships/image" Target="../media/image949.png"/><Relationship Id="rId379" Type="http://schemas.openxmlformats.org/officeDocument/2006/relationships/image" Target="../media/image1067.png"/><Relationship Id="rId7" Type="http://schemas.openxmlformats.org/officeDocument/2006/relationships/image" Target="../media/image882.png"/><Relationship Id="rId183" Type="http://schemas.openxmlformats.org/officeDocument/2006/relationships/image" Target="../media/image970.png"/><Relationship Id="rId239" Type="http://schemas.openxmlformats.org/officeDocument/2006/relationships/image" Target="../media/image998.png"/><Relationship Id="rId390" Type="http://schemas.openxmlformats.org/officeDocument/2006/relationships/customXml" Target="../ink/ink1079.xml"/><Relationship Id="rId404" Type="http://schemas.openxmlformats.org/officeDocument/2006/relationships/customXml" Target="../ink/ink1086.xml"/><Relationship Id="rId250" Type="http://schemas.openxmlformats.org/officeDocument/2006/relationships/customXml" Target="../ink/ink1009.xml"/><Relationship Id="rId292" Type="http://schemas.openxmlformats.org/officeDocument/2006/relationships/customXml" Target="../ink/ink1030.xml"/><Relationship Id="rId306" Type="http://schemas.openxmlformats.org/officeDocument/2006/relationships/customXml" Target="../ink/ink1037.xml"/><Relationship Id="rId45" Type="http://schemas.openxmlformats.org/officeDocument/2006/relationships/image" Target="../media/image901.png"/><Relationship Id="rId87" Type="http://schemas.openxmlformats.org/officeDocument/2006/relationships/image" Target="../media/image922.png"/><Relationship Id="rId110" Type="http://schemas.openxmlformats.org/officeDocument/2006/relationships/customXml" Target="../ink/ink939.xml"/><Relationship Id="rId348" Type="http://schemas.openxmlformats.org/officeDocument/2006/relationships/customXml" Target="../ink/ink1058.xml"/><Relationship Id="rId152" Type="http://schemas.openxmlformats.org/officeDocument/2006/relationships/customXml" Target="../ink/ink960.xml"/><Relationship Id="rId194" Type="http://schemas.openxmlformats.org/officeDocument/2006/relationships/customXml" Target="../ink/ink981.xml"/><Relationship Id="rId208" Type="http://schemas.openxmlformats.org/officeDocument/2006/relationships/customXml" Target="../ink/ink988.xml"/><Relationship Id="rId261" Type="http://schemas.openxmlformats.org/officeDocument/2006/relationships/image" Target="../media/image1009.png"/><Relationship Id="rId14" Type="http://schemas.openxmlformats.org/officeDocument/2006/relationships/customXml" Target="../ink/ink891.xml"/><Relationship Id="rId56" Type="http://schemas.openxmlformats.org/officeDocument/2006/relationships/customXml" Target="../ink/ink912.xml"/><Relationship Id="rId317" Type="http://schemas.openxmlformats.org/officeDocument/2006/relationships/image" Target="../media/image1037.png"/><Relationship Id="rId359" Type="http://schemas.openxmlformats.org/officeDocument/2006/relationships/image" Target="../media/image1057.png"/><Relationship Id="rId98" Type="http://schemas.openxmlformats.org/officeDocument/2006/relationships/customXml" Target="../ink/ink933.xml"/><Relationship Id="rId121" Type="http://schemas.openxmlformats.org/officeDocument/2006/relationships/image" Target="../media/image939.png"/><Relationship Id="rId163" Type="http://schemas.openxmlformats.org/officeDocument/2006/relationships/image" Target="../media/image960.png"/><Relationship Id="rId219" Type="http://schemas.openxmlformats.org/officeDocument/2006/relationships/image" Target="../media/image988.png"/><Relationship Id="rId370" Type="http://schemas.openxmlformats.org/officeDocument/2006/relationships/customXml" Target="../ink/ink1069.xml"/><Relationship Id="rId230" Type="http://schemas.openxmlformats.org/officeDocument/2006/relationships/customXml" Target="../ink/ink999.xml"/><Relationship Id="rId25" Type="http://schemas.openxmlformats.org/officeDocument/2006/relationships/image" Target="../media/image891.png"/><Relationship Id="rId67" Type="http://schemas.openxmlformats.org/officeDocument/2006/relationships/image" Target="../media/image912.png"/><Relationship Id="rId272" Type="http://schemas.openxmlformats.org/officeDocument/2006/relationships/customXml" Target="../ink/ink1020.xml"/><Relationship Id="rId328" Type="http://schemas.openxmlformats.org/officeDocument/2006/relationships/customXml" Target="../ink/ink1048.xml"/><Relationship Id="rId132" Type="http://schemas.openxmlformats.org/officeDocument/2006/relationships/customXml" Target="../ink/ink950.xml"/><Relationship Id="rId174" Type="http://schemas.openxmlformats.org/officeDocument/2006/relationships/customXml" Target="../ink/ink971.xml"/><Relationship Id="rId381" Type="http://schemas.openxmlformats.org/officeDocument/2006/relationships/image" Target="../media/image1068.png"/><Relationship Id="rId241" Type="http://schemas.openxmlformats.org/officeDocument/2006/relationships/image" Target="../media/image999.png"/><Relationship Id="rId36" Type="http://schemas.openxmlformats.org/officeDocument/2006/relationships/customXml" Target="../ink/ink902.xml"/><Relationship Id="rId283" Type="http://schemas.openxmlformats.org/officeDocument/2006/relationships/image" Target="../media/image1020.png"/><Relationship Id="rId339" Type="http://schemas.openxmlformats.org/officeDocument/2006/relationships/image" Target="../media/image1048.png"/><Relationship Id="rId78" Type="http://schemas.openxmlformats.org/officeDocument/2006/relationships/customXml" Target="../ink/ink923.xml"/><Relationship Id="rId101" Type="http://schemas.openxmlformats.org/officeDocument/2006/relationships/image" Target="../media/image929.png"/><Relationship Id="rId143" Type="http://schemas.openxmlformats.org/officeDocument/2006/relationships/image" Target="../media/image950.png"/><Relationship Id="rId185" Type="http://schemas.openxmlformats.org/officeDocument/2006/relationships/image" Target="../media/image971.png"/><Relationship Id="rId350" Type="http://schemas.openxmlformats.org/officeDocument/2006/relationships/customXml" Target="../ink/ink1059.xml"/><Relationship Id="rId406" Type="http://schemas.openxmlformats.org/officeDocument/2006/relationships/customXml" Target="../ink/ink1087.xml"/><Relationship Id="rId9" Type="http://schemas.openxmlformats.org/officeDocument/2006/relationships/image" Target="../media/image883.png"/><Relationship Id="rId210" Type="http://schemas.openxmlformats.org/officeDocument/2006/relationships/customXml" Target="../ink/ink989.xml"/><Relationship Id="rId392" Type="http://schemas.openxmlformats.org/officeDocument/2006/relationships/customXml" Target="../ink/ink1080.xml"/><Relationship Id="rId252" Type="http://schemas.openxmlformats.org/officeDocument/2006/relationships/customXml" Target="../ink/ink1010.xml"/><Relationship Id="rId294" Type="http://schemas.openxmlformats.org/officeDocument/2006/relationships/customXml" Target="../ink/ink1031.xml"/><Relationship Id="rId308" Type="http://schemas.openxmlformats.org/officeDocument/2006/relationships/customXml" Target="../ink/ink1038.xml"/><Relationship Id="rId47" Type="http://schemas.openxmlformats.org/officeDocument/2006/relationships/image" Target="../media/image902.png"/><Relationship Id="rId89" Type="http://schemas.openxmlformats.org/officeDocument/2006/relationships/image" Target="../media/image923.png"/><Relationship Id="rId112" Type="http://schemas.openxmlformats.org/officeDocument/2006/relationships/customXml" Target="../ink/ink940.xml"/><Relationship Id="rId154" Type="http://schemas.openxmlformats.org/officeDocument/2006/relationships/customXml" Target="../ink/ink961.xml"/><Relationship Id="rId361" Type="http://schemas.openxmlformats.org/officeDocument/2006/relationships/image" Target="../media/image1058.png"/><Relationship Id="rId196" Type="http://schemas.openxmlformats.org/officeDocument/2006/relationships/customXml" Target="../ink/ink982.xml"/><Relationship Id="rId16" Type="http://schemas.openxmlformats.org/officeDocument/2006/relationships/customXml" Target="../ink/ink892.xml"/><Relationship Id="rId221" Type="http://schemas.openxmlformats.org/officeDocument/2006/relationships/image" Target="../media/image989.png"/><Relationship Id="rId263" Type="http://schemas.openxmlformats.org/officeDocument/2006/relationships/image" Target="../media/image1010.png"/><Relationship Id="rId319" Type="http://schemas.openxmlformats.org/officeDocument/2006/relationships/image" Target="../media/image1038.png"/><Relationship Id="rId58" Type="http://schemas.openxmlformats.org/officeDocument/2006/relationships/customXml" Target="../ink/ink913.xml"/><Relationship Id="rId123" Type="http://schemas.openxmlformats.org/officeDocument/2006/relationships/image" Target="../media/image940.png"/><Relationship Id="rId330" Type="http://schemas.openxmlformats.org/officeDocument/2006/relationships/customXml" Target="../ink/ink1049.xml"/><Relationship Id="rId165" Type="http://schemas.openxmlformats.org/officeDocument/2006/relationships/image" Target="../media/image961.png"/><Relationship Id="rId372" Type="http://schemas.openxmlformats.org/officeDocument/2006/relationships/customXml" Target="../ink/ink1070.xml"/><Relationship Id="rId232" Type="http://schemas.openxmlformats.org/officeDocument/2006/relationships/customXml" Target="../ink/ink1000.xml"/><Relationship Id="rId274" Type="http://schemas.openxmlformats.org/officeDocument/2006/relationships/customXml" Target="../ink/ink1021.xml"/><Relationship Id="rId27" Type="http://schemas.openxmlformats.org/officeDocument/2006/relationships/image" Target="../media/image892.png"/><Relationship Id="rId69" Type="http://schemas.openxmlformats.org/officeDocument/2006/relationships/image" Target="../media/image913.png"/><Relationship Id="rId134" Type="http://schemas.openxmlformats.org/officeDocument/2006/relationships/customXml" Target="../ink/ink951.xml"/><Relationship Id="rId80" Type="http://schemas.openxmlformats.org/officeDocument/2006/relationships/customXml" Target="../ink/ink924.xml"/><Relationship Id="rId155" Type="http://schemas.openxmlformats.org/officeDocument/2006/relationships/image" Target="../media/image956.png"/><Relationship Id="rId176" Type="http://schemas.openxmlformats.org/officeDocument/2006/relationships/customXml" Target="../ink/ink972.xml"/><Relationship Id="rId197" Type="http://schemas.openxmlformats.org/officeDocument/2006/relationships/image" Target="../media/image977.png"/><Relationship Id="rId341" Type="http://schemas.openxmlformats.org/officeDocument/2006/relationships/image" Target="../media/image1049.png"/><Relationship Id="rId362" Type="http://schemas.openxmlformats.org/officeDocument/2006/relationships/customXml" Target="../ink/ink1065.xml"/><Relationship Id="rId383" Type="http://schemas.openxmlformats.org/officeDocument/2006/relationships/image" Target="../media/image1069.png"/><Relationship Id="rId201" Type="http://schemas.openxmlformats.org/officeDocument/2006/relationships/image" Target="../media/image979.png"/><Relationship Id="rId222" Type="http://schemas.openxmlformats.org/officeDocument/2006/relationships/customXml" Target="../ink/ink995.xml"/><Relationship Id="rId243" Type="http://schemas.openxmlformats.org/officeDocument/2006/relationships/image" Target="../media/image1000.png"/><Relationship Id="rId264" Type="http://schemas.openxmlformats.org/officeDocument/2006/relationships/customXml" Target="../ink/ink1016.xml"/><Relationship Id="rId285" Type="http://schemas.openxmlformats.org/officeDocument/2006/relationships/image" Target="../media/image1021.png"/><Relationship Id="rId17" Type="http://schemas.openxmlformats.org/officeDocument/2006/relationships/image" Target="../media/image887.png"/><Relationship Id="rId38" Type="http://schemas.openxmlformats.org/officeDocument/2006/relationships/customXml" Target="../ink/ink903.xml"/><Relationship Id="rId59" Type="http://schemas.openxmlformats.org/officeDocument/2006/relationships/image" Target="../media/image908.png"/><Relationship Id="rId103" Type="http://schemas.openxmlformats.org/officeDocument/2006/relationships/image" Target="../media/image930.png"/><Relationship Id="rId124" Type="http://schemas.openxmlformats.org/officeDocument/2006/relationships/customXml" Target="../ink/ink946.xml"/><Relationship Id="rId310" Type="http://schemas.openxmlformats.org/officeDocument/2006/relationships/customXml" Target="../ink/ink1039.xml"/><Relationship Id="rId70" Type="http://schemas.openxmlformats.org/officeDocument/2006/relationships/customXml" Target="../ink/ink919.xml"/><Relationship Id="rId91" Type="http://schemas.openxmlformats.org/officeDocument/2006/relationships/image" Target="../media/image924.png"/><Relationship Id="rId145" Type="http://schemas.openxmlformats.org/officeDocument/2006/relationships/image" Target="../media/image951.png"/><Relationship Id="rId166" Type="http://schemas.openxmlformats.org/officeDocument/2006/relationships/customXml" Target="../ink/ink967.xml"/><Relationship Id="rId187" Type="http://schemas.openxmlformats.org/officeDocument/2006/relationships/image" Target="../media/image972.png"/><Relationship Id="rId331" Type="http://schemas.openxmlformats.org/officeDocument/2006/relationships/image" Target="../media/image1044.png"/><Relationship Id="rId352" Type="http://schemas.openxmlformats.org/officeDocument/2006/relationships/customXml" Target="../ink/ink1060.xml"/><Relationship Id="rId373" Type="http://schemas.openxmlformats.org/officeDocument/2006/relationships/image" Target="../media/image1064.png"/><Relationship Id="rId394" Type="http://schemas.openxmlformats.org/officeDocument/2006/relationships/customXml" Target="../ink/ink1081.xml"/><Relationship Id="rId408" Type="http://schemas.openxmlformats.org/officeDocument/2006/relationships/customXml" Target="../ink/ink108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90.xml"/><Relationship Id="rId233" Type="http://schemas.openxmlformats.org/officeDocument/2006/relationships/image" Target="../media/image995.png"/><Relationship Id="rId254" Type="http://schemas.openxmlformats.org/officeDocument/2006/relationships/customXml" Target="../ink/ink1011.xml"/><Relationship Id="rId28" Type="http://schemas.openxmlformats.org/officeDocument/2006/relationships/customXml" Target="../ink/ink898.xml"/><Relationship Id="rId49" Type="http://schemas.openxmlformats.org/officeDocument/2006/relationships/image" Target="../media/image903.png"/><Relationship Id="rId114" Type="http://schemas.openxmlformats.org/officeDocument/2006/relationships/customXml" Target="../ink/ink941.xml"/><Relationship Id="rId275" Type="http://schemas.openxmlformats.org/officeDocument/2006/relationships/image" Target="../media/image1016.png"/><Relationship Id="rId296" Type="http://schemas.openxmlformats.org/officeDocument/2006/relationships/customXml" Target="../ink/ink1032.xml"/><Relationship Id="rId300" Type="http://schemas.openxmlformats.org/officeDocument/2006/relationships/customXml" Target="../ink/ink1034.xml"/><Relationship Id="rId60" Type="http://schemas.openxmlformats.org/officeDocument/2006/relationships/customXml" Target="../ink/ink914.xml"/><Relationship Id="rId81" Type="http://schemas.openxmlformats.org/officeDocument/2006/relationships/image" Target="../media/image919.png"/><Relationship Id="rId135" Type="http://schemas.openxmlformats.org/officeDocument/2006/relationships/image" Target="../media/image946.png"/><Relationship Id="rId156" Type="http://schemas.openxmlformats.org/officeDocument/2006/relationships/customXml" Target="../ink/ink962.xml"/><Relationship Id="rId177" Type="http://schemas.openxmlformats.org/officeDocument/2006/relationships/image" Target="../media/image967.png"/><Relationship Id="rId198" Type="http://schemas.openxmlformats.org/officeDocument/2006/relationships/customXml" Target="../ink/ink983.xml"/><Relationship Id="rId321" Type="http://schemas.openxmlformats.org/officeDocument/2006/relationships/image" Target="../media/image1039.png"/><Relationship Id="rId342" Type="http://schemas.openxmlformats.org/officeDocument/2006/relationships/customXml" Target="../ink/ink1055.xml"/><Relationship Id="rId363" Type="http://schemas.openxmlformats.org/officeDocument/2006/relationships/image" Target="../media/image1059.png"/><Relationship Id="rId384" Type="http://schemas.openxmlformats.org/officeDocument/2006/relationships/customXml" Target="../ink/ink1076.xml"/><Relationship Id="rId202" Type="http://schemas.openxmlformats.org/officeDocument/2006/relationships/customXml" Target="../ink/ink985.xml"/><Relationship Id="rId223" Type="http://schemas.openxmlformats.org/officeDocument/2006/relationships/image" Target="../media/image990.png"/><Relationship Id="rId244" Type="http://schemas.openxmlformats.org/officeDocument/2006/relationships/customXml" Target="../ink/ink1006.xml"/><Relationship Id="rId18" Type="http://schemas.openxmlformats.org/officeDocument/2006/relationships/customXml" Target="../ink/ink893.xml"/><Relationship Id="rId39" Type="http://schemas.openxmlformats.org/officeDocument/2006/relationships/image" Target="../media/image898.png"/><Relationship Id="rId265" Type="http://schemas.openxmlformats.org/officeDocument/2006/relationships/image" Target="../media/image1011.png"/><Relationship Id="rId286" Type="http://schemas.openxmlformats.org/officeDocument/2006/relationships/customXml" Target="../ink/ink1027.xml"/><Relationship Id="rId50" Type="http://schemas.openxmlformats.org/officeDocument/2006/relationships/customXml" Target="../ink/ink909.xml"/><Relationship Id="rId104" Type="http://schemas.openxmlformats.org/officeDocument/2006/relationships/customXml" Target="../ink/ink936.xml"/><Relationship Id="rId125" Type="http://schemas.openxmlformats.org/officeDocument/2006/relationships/image" Target="../media/image941.png"/><Relationship Id="rId146" Type="http://schemas.openxmlformats.org/officeDocument/2006/relationships/customXml" Target="../ink/ink957.xml"/><Relationship Id="rId167" Type="http://schemas.openxmlformats.org/officeDocument/2006/relationships/image" Target="../media/image962.png"/><Relationship Id="rId188" Type="http://schemas.openxmlformats.org/officeDocument/2006/relationships/customXml" Target="../ink/ink978.xml"/><Relationship Id="rId311" Type="http://schemas.openxmlformats.org/officeDocument/2006/relationships/image" Target="../media/image1034.png"/><Relationship Id="rId332" Type="http://schemas.openxmlformats.org/officeDocument/2006/relationships/customXml" Target="../ink/ink1050.xml"/><Relationship Id="rId353" Type="http://schemas.openxmlformats.org/officeDocument/2006/relationships/image" Target="../media/image1054.png"/><Relationship Id="rId374" Type="http://schemas.openxmlformats.org/officeDocument/2006/relationships/customXml" Target="../ink/ink1071.xml"/><Relationship Id="rId395" Type="http://schemas.openxmlformats.org/officeDocument/2006/relationships/image" Target="../media/image1075.png"/><Relationship Id="rId409" Type="http://schemas.openxmlformats.org/officeDocument/2006/relationships/image" Target="../media/image1082.png"/><Relationship Id="rId71" Type="http://schemas.openxmlformats.org/officeDocument/2006/relationships/image" Target="../media/image914.png"/><Relationship Id="rId92" Type="http://schemas.openxmlformats.org/officeDocument/2006/relationships/customXml" Target="../ink/ink930.xml"/><Relationship Id="rId213" Type="http://schemas.openxmlformats.org/officeDocument/2006/relationships/image" Target="../media/image985.png"/><Relationship Id="rId234" Type="http://schemas.openxmlformats.org/officeDocument/2006/relationships/customXml" Target="../ink/ink1001.xml"/><Relationship Id="rId2" Type="http://schemas.openxmlformats.org/officeDocument/2006/relationships/customXml" Target="../ink/ink885.xml"/><Relationship Id="rId29" Type="http://schemas.openxmlformats.org/officeDocument/2006/relationships/image" Target="../media/image893.png"/><Relationship Id="rId255" Type="http://schemas.openxmlformats.org/officeDocument/2006/relationships/image" Target="../media/image1006.png"/><Relationship Id="rId276" Type="http://schemas.openxmlformats.org/officeDocument/2006/relationships/customXml" Target="../ink/ink1022.xml"/><Relationship Id="rId297" Type="http://schemas.openxmlformats.org/officeDocument/2006/relationships/image" Target="../media/image1027.png"/><Relationship Id="rId40" Type="http://schemas.openxmlformats.org/officeDocument/2006/relationships/customXml" Target="../ink/ink904.xml"/><Relationship Id="rId115" Type="http://schemas.openxmlformats.org/officeDocument/2006/relationships/image" Target="../media/image936.png"/><Relationship Id="rId136" Type="http://schemas.openxmlformats.org/officeDocument/2006/relationships/customXml" Target="../ink/ink952.xml"/><Relationship Id="rId157" Type="http://schemas.openxmlformats.org/officeDocument/2006/relationships/image" Target="../media/image957.png"/><Relationship Id="rId178" Type="http://schemas.openxmlformats.org/officeDocument/2006/relationships/customXml" Target="../ink/ink973.xml"/><Relationship Id="rId301" Type="http://schemas.openxmlformats.org/officeDocument/2006/relationships/image" Target="../media/image1029.png"/><Relationship Id="rId322" Type="http://schemas.openxmlformats.org/officeDocument/2006/relationships/customXml" Target="../ink/ink1045.xml"/><Relationship Id="rId343" Type="http://schemas.openxmlformats.org/officeDocument/2006/relationships/image" Target="../media/image1050.png"/><Relationship Id="rId364" Type="http://schemas.openxmlformats.org/officeDocument/2006/relationships/customXml" Target="../ink/ink1066.xml"/><Relationship Id="rId61" Type="http://schemas.openxmlformats.org/officeDocument/2006/relationships/image" Target="../media/image909.png"/><Relationship Id="rId82" Type="http://schemas.openxmlformats.org/officeDocument/2006/relationships/customXml" Target="../ink/ink925.xml"/><Relationship Id="rId199" Type="http://schemas.openxmlformats.org/officeDocument/2006/relationships/image" Target="../media/image978.png"/><Relationship Id="rId203" Type="http://schemas.openxmlformats.org/officeDocument/2006/relationships/image" Target="../media/image980.png"/><Relationship Id="rId385" Type="http://schemas.openxmlformats.org/officeDocument/2006/relationships/image" Target="../media/image1070.png"/><Relationship Id="rId19" Type="http://schemas.openxmlformats.org/officeDocument/2006/relationships/image" Target="../media/image888.png"/><Relationship Id="rId224" Type="http://schemas.openxmlformats.org/officeDocument/2006/relationships/customXml" Target="../ink/ink996.xml"/><Relationship Id="rId245" Type="http://schemas.openxmlformats.org/officeDocument/2006/relationships/image" Target="../media/image1001.png"/><Relationship Id="rId266" Type="http://schemas.openxmlformats.org/officeDocument/2006/relationships/customXml" Target="../ink/ink1017.xml"/><Relationship Id="rId287" Type="http://schemas.openxmlformats.org/officeDocument/2006/relationships/image" Target="../media/image1022.png"/><Relationship Id="rId410" Type="http://schemas.openxmlformats.org/officeDocument/2006/relationships/customXml" Target="../ink/ink1089.xml"/><Relationship Id="rId30" Type="http://schemas.openxmlformats.org/officeDocument/2006/relationships/customXml" Target="../ink/ink899.xml"/><Relationship Id="rId105" Type="http://schemas.openxmlformats.org/officeDocument/2006/relationships/image" Target="../media/image931.png"/><Relationship Id="rId126" Type="http://schemas.openxmlformats.org/officeDocument/2006/relationships/customXml" Target="../ink/ink947.xml"/><Relationship Id="rId147" Type="http://schemas.openxmlformats.org/officeDocument/2006/relationships/image" Target="../media/image952.png"/><Relationship Id="rId168" Type="http://schemas.openxmlformats.org/officeDocument/2006/relationships/customXml" Target="../ink/ink968.xml"/><Relationship Id="rId312" Type="http://schemas.openxmlformats.org/officeDocument/2006/relationships/customXml" Target="../ink/ink1040.xml"/><Relationship Id="rId333" Type="http://schemas.openxmlformats.org/officeDocument/2006/relationships/image" Target="../media/image1045.png"/><Relationship Id="rId354" Type="http://schemas.openxmlformats.org/officeDocument/2006/relationships/customXml" Target="../ink/ink1061.xml"/><Relationship Id="rId51" Type="http://schemas.openxmlformats.org/officeDocument/2006/relationships/image" Target="../media/image904.png"/><Relationship Id="rId72" Type="http://schemas.openxmlformats.org/officeDocument/2006/relationships/customXml" Target="../ink/ink920.xml"/><Relationship Id="rId93" Type="http://schemas.openxmlformats.org/officeDocument/2006/relationships/image" Target="../media/image925.png"/><Relationship Id="rId189" Type="http://schemas.openxmlformats.org/officeDocument/2006/relationships/image" Target="../media/image973.png"/><Relationship Id="rId375" Type="http://schemas.openxmlformats.org/officeDocument/2006/relationships/image" Target="../media/image1065.png"/><Relationship Id="rId396" Type="http://schemas.openxmlformats.org/officeDocument/2006/relationships/customXml" Target="../ink/ink1082.xml"/><Relationship Id="rId3" Type="http://schemas.openxmlformats.org/officeDocument/2006/relationships/image" Target="../media/image880.png"/><Relationship Id="rId214" Type="http://schemas.openxmlformats.org/officeDocument/2006/relationships/customXml" Target="../ink/ink991.xml"/><Relationship Id="rId235" Type="http://schemas.openxmlformats.org/officeDocument/2006/relationships/image" Target="../media/image996.png"/><Relationship Id="rId256" Type="http://schemas.openxmlformats.org/officeDocument/2006/relationships/customXml" Target="../ink/ink1012.xml"/><Relationship Id="rId277" Type="http://schemas.openxmlformats.org/officeDocument/2006/relationships/image" Target="../media/image1017.png"/><Relationship Id="rId298" Type="http://schemas.openxmlformats.org/officeDocument/2006/relationships/customXml" Target="../ink/ink1033.xml"/><Relationship Id="rId400" Type="http://schemas.openxmlformats.org/officeDocument/2006/relationships/customXml" Target="../ink/ink1084.xml"/><Relationship Id="rId116" Type="http://schemas.openxmlformats.org/officeDocument/2006/relationships/customXml" Target="../ink/ink942.xml"/><Relationship Id="rId137" Type="http://schemas.openxmlformats.org/officeDocument/2006/relationships/image" Target="../media/image947.png"/><Relationship Id="rId158" Type="http://schemas.openxmlformats.org/officeDocument/2006/relationships/customXml" Target="../ink/ink963.xml"/><Relationship Id="rId302" Type="http://schemas.openxmlformats.org/officeDocument/2006/relationships/customXml" Target="../ink/ink1035.xml"/><Relationship Id="rId323" Type="http://schemas.openxmlformats.org/officeDocument/2006/relationships/image" Target="../media/image1040.png"/><Relationship Id="rId344" Type="http://schemas.openxmlformats.org/officeDocument/2006/relationships/customXml" Target="../ink/ink1056.xml"/><Relationship Id="rId20" Type="http://schemas.openxmlformats.org/officeDocument/2006/relationships/customXml" Target="../ink/ink894.xml"/><Relationship Id="rId41" Type="http://schemas.openxmlformats.org/officeDocument/2006/relationships/image" Target="../media/image899.png"/><Relationship Id="rId62" Type="http://schemas.openxmlformats.org/officeDocument/2006/relationships/customXml" Target="../ink/ink915.xml"/><Relationship Id="rId83" Type="http://schemas.openxmlformats.org/officeDocument/2006/relationships/image" Target="../media/image920.png"/><Relationship Id="rId179" Type="http://schemas.openxmlformats.org/officeDocument/2006/relationships/image" Target="../media/image968.png"/><Relationship Id="rId365" Type="http://schemas.openxmlformats.org/officeDocument/2006/relationships/image" Target="../media/image1060.png"/><Relationship Id="rId386" Type="http://schemas.openxmlformats.org/officeDocument/2006/relationships/customXml" Target="../ink/ink1077.xml"/><Relationship Id="rId190" Type="http://schemas.openxmlformats.org/officeDocument/2006/relationships/customXml" Target="../ink/ink979.xml"/><Relationship Id="rId204" Type="http://schemas.openxmlformats.org/officeDocument/2006/relationships/customXml" Target="../ink/ink986.xml"/><Relationship Id="rId225" Type="http://schemas.openxmlformats.org/officeDocument/2006/relationships/image" Target="../media/image991.png"/><Relationship Id="rId246" Type="http://schemas.openxmlformats.org/officeDocument/2006/relationships/customXml" Target="../ink/ink1007.xml"/><Relationship Id="rId267" Type="http://schemas.openxmlformats.org/officeDocument/2006/relationships/image" Target="../media/image1012.png"/><Relationship Id="rId288" Type="http://schemas.openxmlformats.org/officeDocument/2006/relationships/customXml" Target="../ink/ink1028.xml"/><Relationship Id="rId411" Type="http://schemas.openxmlformats.org/officeDocument/2006/relationships/image" Target="../media/image1083.png"/><Relationship Id="rId106" Type="http://schemas.openxmlformats.org/officeDocument/2006/relationships/customXml" Target="../ink/ink937.xml"/><Relationship Id="rId127" Type="http://schemas.openxmlformats.org/officeDocument/2006/relationships/image" Target="../media/image942.png"/><Relationship Id="rId313" Type="http://schemas.openxmlformats.org/officeDocument/2006/relationships/image" Target="../media/image1035.png"/><Relationship Id="rId10" Type="http://schemas.openxmlformats.org/officeDocument/2006/relationships/customXml" Target="../ink/ink889.xml"/><Relationship Id="rId31" Type="http://schemas.openxmlformats.org/officeDocument/2006/relationships/image" Target="../media/image894.png"/><Relationship Id="rId52" Type="http://schemas.openxmlformats.org/officeDocument/2006/relationships/customXml" Target="../ink/ink910.xml"/><Relationship Id="rId73" Type="http://schemas.openxmlformats.org/officeDocument/2006/relationships/image" Target="../media/image915.png"/><Relationship Id="rId94" Type="http://schemas.openxmlformats.org/officeDocument/2006/relationships/customXml" Target="../ink/ink931.xml"/><Relationship Id="rId148" Type="http://schemas.openxmlformats.org/officeDocument/2006/relationships/customXml" Target="../ink/ink958.xml"/><Relationship Id="rId169" Type="http://schemas.openxmlformats.org/officeDocument/2006/relationships/image" Target="../media/image963.png"/><Relationship Id="rId334" Type="http://schemas.openxmlformats.org/officeDocument/2006/relationships/customXml" Target="../ink/ink1051.xml"/><Relationship Id="rId355" Type="http://schemas.openxmlformats.org/officeDocument/2006/relationships/image" Target="../media/image1055.png"/><Relationship Id="rId376" Type="http://schemas.openxmlformats.org/officeDocument/2006/relationships/customXml" Target="../ink/ink1072.xml"/><Relationship Id="rId397" Type="http://schemas.openxmlformats.org/officeDocument/2006/relationships/image" Target="../media/image1076.png"/><Relationship Id="rId4" Type="http://schemas.openxmlformats.org/officeDocument/2006/relationships/customXml" Target="../ink/ink886.xml"/><Relationship Id="rId180" Type="http://schemas.openxmlformats.org/officeDocument/2006/relationships/customXml" Target="../ink/ink974.xml"/><Relationship Id="rId215" Type="http://schemas.openxmlformats.org/officeDocument/2006/relationships/image" Target="../media/image986.png"/><Relationship Id="rId236" Type="http://schemas.openxmlformats.org/officeDocument/2006/relationships/customXml" Target="../ink/ink1002.xml"/><Relationship Id="rId257" Type="http://schemas.openxmlformats.org/officeDocument/2006/relationships/image" Target="../media/image1007.png"/><Relationship Id="rId278" Type="http://schemas.openxmlformats.org/officeDocument/2006/relationships/customXml" Target="../ink/ink1023.xml"/><Relationship Id="rId401" Type="http://schemas.openxmlformats.org/officeDocument/2006/relationships/image" Target="../media/image1078.png"/><Relationship Id="rId303" Type="http://schemas.openxmlformats.org/officeDocument/2006/relationships/image" Target="../media/image1030.png"/><Relationship Id="rId42" Type="http://schemas.openxmlformats.org/officeDocument/2006/relationships/customXml" Target="../ink/ink905.xml"/><Relationship Id="rId84" Type="http://schemas.openxmlformats.org/officeDocument/2006/relationships/customXml" Target="../ink/ink926.xml"/><Relationship Id="rId138" Type="http://schemas.openxmlformats.org/officeDocument/2006/relationships/customXml" Target="../ink/ink953.xml"/><Relationship Id="rId345" Type="http://schemas.openxmlformats.org/officeDocument/2006/relationships/image" Target="../media/image1051.png"/><Relationship Id="rId387" Type="http://schemas.openxmlformats.org/officeDocument/2006/relationships/image" Target="../media/image1071.png"/><Relationship Id="rId191" Type="http://schemas.openxmlformats.org/officeDocument/2006/relationships/image" Target="../media/image974.png"/><Relationship Id="rId205" Type="http://schemas.openxmlformats.org/officeDocument/2006/relationships/image" Target="../media/image981.png"/><Relationship Id="rId247" Type="http://schemas.openxmlformats.org/officeDocument/2006/relationships/image" Target="../media/image1002.png"/><Relationship Id="rId412" Type="http://schemas.openxmlformats.org/officeDocument/2006/relationships/customXml" Target="../ink/ink1090.xml"/><Relationship Id="rId107" Type="http://schemas.openxmlformats.org/officeDocument/2006/relationships/image" Target="../media/image932.png"/><Relationship Id="rId289" Type="http://schemas.openxmlformats.org/officeDocument/2006/relationships/image" Target="../media/image1023.png"/><Relationship Id="rId11" Type="http://schemas.openxmlformats.org/officeDocument/2006/relationships/image" Target="../media/image884.png"/><Relationship Id="rId53" Type="http://schemas.openxmlformats.org/officeDocument/2006/relationships/image" Target="../media/image905.png"/><Relationship Id="rId149" Type="http://schemas.openxmlformats.org/officeDocument/2006/relationships/image" Target="../media/image953.png"/><Relationship Id="rId314" Type="http://schemas.openxmlformats.org/officeDocument/2006/relationships/customXml" Target="../ink/ink1041.xml"/><Relationship Id="rId356" Type="http://schemas.openxmlformats.org/officeDocument/2006/relationships/customXml" Target="../ink/ink1062.xml"/><Relationship Id="rId398" Type="http://schemas.openxmlformats.org/officeDocument/2006/relationships/customXml" Target="../ink/ink1083.xml"/><Relationship Id="rId95" Type="http://schemas.openxmlformats.org/officeDocument/2006/relationships/image" Target="../media/image926.png"/><Relationship Id="rId160" Type="http://schemas.openxmlformats.org/officeDocument/2006/relationships/customXml" Target="../ink/ink964.xml"/><Relationship Id="rId216" Type="http://schemas.openxmlformats.org/officeDocument/2006/relationships/customXml" Target="../ink/ink992.xml"/><Relationship Id="rId258" Type="http://schemas.openxmlformats.org/officeDocument/2006/relationships/customXml" Target="../ink/ink1013.xml"/><Relationship Id="rId22" Type="http://schemas.openxmlformats.org/officeDocument/2006/relationships/customXml" Target="../ink/ink895.xml"/><Relationship Id="rId64" Type="http://schemas.openxmlformats.org/officeDocument/2006/relationships/customXml" Target="../ink/ink916.xml"/><Relationship Id="rId118" Type="http://schemas.openxmlformats.org/officeDocument/2006/relationships/customXml" Target="../ink/ink943.xml"/><Relationship Id="rId325" Type="http://schemas.openxmlformats.org/officeDocument/2006/relationships/image" Target="../media/image1041.png"/><Relationship Id="rId367" Type="http://schemas.openxmlformats.org/officeDocument/2006/relationships/image" Target="../media/image1061.png"/><Relationship Id="rId171" Type="http://schemas.openxmlformats.org/officeDocument/2006/relationships/image" Target="../media/image964.png"/><Relationship Id="rId227" Type="http://schemas.openxmlformats.org/officeDocument/2006/relationships/image" Target="../media/image992.png"/><Relationship Id="rId269" Type="http://schemas.openxmlformats.org/officeDocument/2006/relationships/image" Target="../media/image1013.png"/><Relationship Id="rId33" Type="http://schemas.openxmlformats.org/officeDocument/2006/relationships/image" Target="../media/image895.png"/><Relationship Id="rId129" Type="http://schemas.openxmlformats.org/officeDocument/2006/relationships/image" Target="../media/image943.png"/><Relationship Id="rId280" Type="http://schemas.openxmlformats.org/officeDocument/2006/relationships/customXml" Target="../ink/ink1024.xml"/><Relationship Id="rId336" Type="http://schemas.openxmlformats.org/officeDocument/2006/relationships/customXml" Target="../ink/ink1052.xml"/><Relationship Id="rId75" Type="http://schemas.openxmlformats.org/officeDocument/2006/relationships/image" Target="../media/image916.png"/><Relationship Id="rId140" Type="http://schemas.openxmlformats.org/officeDocument/2006/relationships/customXml" Target="../ink/ink954.xml"/><Relationship Id="rId182" Type="http://schemas.openxmlformats.org/officeDocument/2006/relationships/customXml" Target="../ink/ink975.xml"/><Relationship Id="rId378" Type="http://schemas.openxmlformats.org/officeDocument/2006/relationships/customXml" Target="../ink/ink1073.xml"/><Relationship Id="rId403" Type="http://schemas.openxmlformats.org/officeDocument/2006/relationships/image" Target="../media/image1079.png"/><Relationship Id="rId6" Type="http://schemas.openxmlformats.org/officeDocument/2006/relationships/customXml" Target="../ink/ink887.xml"/><Relationship Id="rId238" Type="http://schemas.openxmlformats.org/officeDocument/2006/relationships/customXml" Target="../ink/ink1003.xml"/><Relationship Id="rId291" Type="http://schemas.openxmlformats.org/officeDocument/2006/relationships/image" Target="../media/image1024.png"/><Relationship Id="rId305" Type="http://schemas.openxmlformats.org/officeDocument/2006/relationships/image" Target="../media/image1031.png"/><Relationship Id="rId347" Type="http://schemas.openxmlformats.org/officeDocument/2006/relationships/image" Target="../media/image1052.png"/><Relationship Id="rId44" Type="http://schemas.openxmlformats.org/officeDocument/2006/relationships/customXml" Target="../ink/ink906.xml"/><Relationship Id="rId86" Type="http://schemas.openxmlformats.org/officeDocument/2006/relationships/customXml" Target="../ink/ink927.xml"/><Relationship Id="rId151" Type="http://schemas.openxmlformats.org/officeDocument/2006/relationships/image" Target="../media/image954.png"/><Relationship Id="rId389" Type="http://schemas.openxmlformats.org/officeDocument/2006/relationships/image" Target="../media/image1072.png"/><Relationship Id="rId193" Type="http://schemas.openxmlformats.org/officeDocument/2006/relationships/image" Target="../media/image975.png"/><Relationship Id="rId207" Type="http://schemas.openxmlformats.org/officeDocument/2006/relationships/image" Target="../media/image982.png"/><Relationship Id="rId249" Type="http://schemas.openxmlformats.org/officeDocument/2006/relationships/image" Target="../media/image1003.png"/><Relationship Id="rId13" Type="http://schemas.openxmlformats.org/officeDocument/2006/relationships/image" Target="../media/image885.png"/><Relationship Id="rId109" Type="http://schemas.openxmlformats.org/officeDocument/2006/relationships/image" Target="../media/image933.png"/><Relationship Id="rId260" Type="http://schemas.openxmlformats.org/officeDocument/2006/relationships/customXml" Target="../ink/ink1014.xml"/><Relationship Id="rId316" Type="http://schemas.openxmlformats.org/officeDocument/2006/relationships/customXml" Target="../ink/ink1042.xml"/><Relationship Id="rId55" Type="http://schemas.openxmlformats.org/officeDocument/2006/relationships/image" Target="../media/image906.png"/><Relationship Id="rId97" Type="http://schemas.openxmlformats.org/officeDocument/2006/relationships/image" Target="../media/image927.png"/><Relationship Id="rId120" Type="http://schemas.openxmlformats.org/officeDocument/2006/relationships/customXml" Target="../ink/ink944.xml"/><Relationship Id="rId358" Type="http://schemas.openxmlformats.org/officeDocument/2006/relationships/customXml" Target="../ink/ink1063.xml"/><Relationship Id="rId162" Type="http://schemas.openxmlformats.org/officeDocument/2006/relationships/customXml" Target="../ink/ink965.xml"/><Relationship Id="rId218" Type="http://schemas.openxmlformats.org/officeDocument/2006/relationships/customXml" Target="../ink/ink993.xml"/><Relationship Id="rId271" Type="http://schemas.openxmlformats.org/officeDocument/2006/relationships/image" Target="../media/image1014.png"/><Relationship Id="rId24" Type="http://schemas.openxmlformats.org/officeDocument/2006/relationships/customXml" Target="../ink/ink896.xml"/><Relationship Id="rId66" Type="http://schemas.openxmlformats.org/officeDocument/2006/relationships/customXml" Target="../ink/ink917.xml"/><Relationship Id="rId131" Type="http://schemas.openxmlformats.org/officeDocument/2006/relationships/image" Target="../media/image944.png"/><Relationship Id="rId327" Type="http://schemas.openxmlformats.org/officeDocument/2006/relationships/image" Target="../media/image1042.png"/><Relationship Id="rId369" Type="http://schemas.openxmlformats.org/officeDocument/2006/relationships/image" Target="../media/image1062.png"/><Relationship Id="rId173" Type="http://schemas.openxmlformats.org/officeDocument/2006/relationships/image" Target="../media/image965.png"/><Relationship Id="rId229" Type="http://schemas.openxmlformats.org/officeDocument/2006/relationships/image" Target="../media/image993.png"/><Relationship Id="rId380" Type="http://schemas.openxmlformats.org/officeDocument/2006/relationships/customXml" Target="../ink/ink1074.xml"/><Relationship Id="rId240" Type="http://schemas.openxmlformats.org/officeDocument/2006/relationships/customXml" Target="../ink/ink1004.xml"/><Relationship Id="rId35" Type="http://schemas.openxmlformats.org/officeDocument/2006/relationships/image" Target="../media/image896.png"/><Relationship Id="rId77" Type="http://schemas.openxmlformats.org/officeDocument/2006/relationships/image" Target="../media/image917.png"/><Relationship Id="rId100" Type="http://schemas.openxmlformats.org/officeDocument/2006/relationships/customXml" Target="../ink/ink934.xml"/><Relationship Id="rId282" Type="http://schemas.openxmlformats.org/officeDocument/2006/relationships/customXml" Target="../ink/ink1025.xml"/><Relationship Id="rId338" Type="http://schemas.openxmlformats.org/officeDocument/2006/relationships/customXml" Target="../ink/ink1053.xml"/><Relationship Id="rId8" Type="http://schemas.openxmlformats.org/officeDocument/2006/relationships/customXml" Target="../ink/ink888.xml"/><Relationship Id="rId142" Type="http://schemas.openxmlformats.org/officeDocument/2006/relationships/customXml" Target="../ink/ink955.xml"/><Relationship Id="rId184" Type="http://schemas.openxmlformats.org/officeDocument/2006/relationships/customXml" Target="../ink/ink976.xml"/><Relationship Id="rId391" Type="http://schemas.openxmlformats.org/officeDocument/2006/relationships/image" Target="../media/image1073.png"/><Relationship Id="rId405" Type="http://schemas.openxmlformats.org/officeDocument/2006/relationships/image" Target="../media/image1080.png"/><Relationship Id="rId251" Type="http://schemas.openxmlformats.org/officeDocument/2006/relationships/image" Target="../media/image1004.png"/><Relationship Id="rId46" Type="http://schemas.openxmlformats.org/officeDocument/2006/relationships/customXml" Target="../ink/ink907.xml"/><Relationship Id="rId293" Type="http://schemas.openxmlformats.org/officeDocument/2006/relationships/image" Target="../media/image1025.png"/><Relationship Id="rId307" Type="http://schemas.openxmlformats.org/officeDocument/2006/relationships/image" Target="../media/image1032.png"/><Relationship Id="rId349" Type="http://schemas.openxmlformats.org/officeDocument/2006/relationships/image" Target="../media/image1053.png"/><Relationship Id="rId88" Type="http://schemas.openxmlformats.org/officeDocument/2006/relationships/customXml" Target="../ink/ink928.xml"/><Relationship Id="rId111" Type="http://schemas.openxmlformats.org/officeDocument/2006/relationships/image" Target="../media/image934.png"/><Relationship Id="rId153" Type="http://schemas.openxmlformats.org/officeDocument/2006/relationships/image" Target="../media/image955.png"/><Relationship Id="rId195" Type="http://schemas.openxmlformats.org/officeDocument/2006/relationships/image" Target="../media/image976.png"/><Relationship Id="rId209" Type="http://schemas.openxmlformats.org/officeDocument/2006/relationships/image" Target="../media/image983.png"/><Relationship Id="rId360" Type="http://schemas.openxmlformats.org/officeDocument/2006/relationships/customXml" Target="../ink/ink1064.xml"/><Relationship Id="rId220" Type="http://schemas.openxmlformats.org/officeDocument/2006/relationships/customXml" Target="../ink/ink994.xml"/><Relationship Id="rId15" Type="http://schemas.openxmlformats.org/officeDocument/2006/relationships/image" Target="../media/image886.png"/><Relationship Id="rId57" Type="http://schemas.openxmlformats.org/officeDocument/2006/relationships/image" Target="../media/image907.png"/><Relationship Id="rId262" Type="http://schemas.openxmlformats.org/officeDocument/2006/relationships/customXml" Target="../ink/ink1015.xml"/><Relationship Id="rId318" Type="http://schemas.openxmlformats.org/officeDocument/2006/relationships/customXml" Target="../ink/ink1043.xml"/><Relationship Id="rId99" Type="http://schemas.openxmlformats.org/officeDocument/2006/relationships/image" Target="../media/image928.png"/><Relationship Id="rId122" Type="http://schemas.openxmlformats.org/officeDocument/2006/relationships/customXml" Target="../ink/ink945.xml"/><Relationship Id="rId164" Type="http://schemas.openxmlformats.org/officeDocument/2006/relationships/customXml" Target="../ink/ink966.xml"/><Relationship Id="rId371" Type="http://schemas.openxmlformats.org/officeDocument/2006/relationships/image" Target="../media/image1063.png"/><Relationship Id="rId26" Type="http://schemas.openxmlformats.org/officeDocument/2006/relationships/customXml" Target="../ink/ink897.xml"/><Relationship Id="rId231" Type="http://schemas.openxmlformats.org/officeDocument/2006/relationships/image" Target="../media/image994.png"/><Relationship Id="rId273" Type="http://schemas.openxmlformats.org/officeDocument/2006/relationships/image" Target="../media/image1015.png"/><Relationship Id="rId329" Type="http://schemas.openxmlformats.org/officeDocument/2006/relationships/image" Target="../media/image1043.png"/><Relationship Id="rId68" Type="http://schemas.openxmlformats.org/officeDocument/2006/relationships/customXml" Target="../ink/ink918.xml"/><Relationship Id="rId133" Type="http://schemas.openxmlformats.org/officeDocument/2006/relationships/image" Target="../media/image945.png"/><Relationship Id="rId175" Type="http://schemas.openxmlformats.org/officeDocument/2006/relationships/image" Target="../media/image966.png"/><Relationship Id="rId340" Type="http://schemas.openxmlformats.org/officeDocument/2006/relationships/customXml" Target="../ink/ink1054.xml"/><Relationship Id="rId200" Type="http://schemas.openxmlformats.org/officeDocument/2006/relationships/customXml" Target="../ink/ink984.xml"/><Relationship Id="rId382" Type="http://schemas.openxmlformats.org/officeDocument/2006/relationships/customXml" Target="../ink/ink1075.xml"/><Relationship Id="rId242" Type="http://schemas.openxmlformats.org/officeDocument/2006/relationships/customXml" Target="../ink/ink1005.xml"/><Relationship Id="rId284" Type="http://schemas.openxmlformats.org/officeDocument/2006/relationships/customXml" Target="../ink/ink1026.xml"/><Relationship Id="rId37" Type="http://schemas.openxmlformats.org/officeDocument/2006/relationships/image" Target="../media/image897.png"/><Relationship Id="rId79" Type="http://schemas.openxmlformats.org/officeDocument/2006/relationships/image" Target="../media/image918.png"/><Relationship Id="rId102" Type="http://schemas.openxmlformats.org/officeDocument/2006/relationships/customXml" Target="../ink/ink935.xml"/><Relationship Id="rId144" Type="http://schemas.openxmlformats.org/officeDocument/2006/relationships/customXml" Target="../ink/ink956.xml"/><Relationship Id="rId90" Type="http://schemas.openxmlformats.org/officeDocument/2006/relationships/customXml" Target="../ink/ink929.xml"/><Relationship Id="rId186" Type="http://schemas.openxmlformats.org/officeDocument/2006/relationships/customXml" Target="../ink/ink977.xml"/><Relationship Id="rId351" Type="http://schemas.openxmlformats.org/officeDocument/2006/relationships/image" Target="../media/image833.png"/><Relationship Id="rId393" Type="http://schemas.openxmlformats.org/officeDocument/2006/relationships/image" Target="../media/image1074.png"/><Relationship Id="rId407" Type="http://schemas.openxmlformats.org/officeDocument/2006/relationships/image" Target="../media/image1081.png"/><Relationship Id="rId211" Type="http://schemas.openxmlformats.org/officeDocument/2006/relationships/image" Target="../media/image984.png"/><Relationship Id="rId253" Type="http://schemas.openxmlformats.org/officeDocument/2006/relationships/image" Target="../media/image1005.png"/><Relationship Id="rId295" Type="http://schemas.openxmlformats.org/officeDocument/2006/relationships/image" Target="../media/image1026.png"/><Relationship Id="rId309" Type="http://schemas.openxmlformats.org/officeDocument/2006/relationships/image" Target="../media/image1033.png"/><Relationship Id="rId48" Type="http://schemas.openxmlformats.org/officeDocument/2006/relationships/customXml" Target="../ink/ink908.xml"/><Relationship Id="rId113" Type="http://schemas.openxmlformats.org/officeDocument/2006/relationships/image" Target="../media/image935.png"/><Relationship Id="rId320" Type="http://schemas.openxmlformats.org/officeDocument/2006/relationships/customXml" Target="../ink/ink104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1.png"/><Relationship Id="rId21" Type="http://schemas.openxmlformats.org/officeDocument/2006/relationships/image" Target="../media/image1093.png"/><Relationship Id="rId324" Type="http://schemas.openxmlformats.org/officeDocument/2006/relationships/customXml" Target="../ink/ink1252.xml"/><Relationship Id="rId531" Type="http://schemas.openxmlformats.org/officeDocument/2006/relationships/image" Target="../media/image1347.png"/><Relationship Id="rId629" Type="http://schemas.openxmlformats.org/officeDocument/2006/relationships/image" Target="../media/image1396.png"/><Relationship Id="rId170" Type="http://schemas.openxmlformats.org/officeDocument/2006/relationships/customXml" Target="../ink/ink1175.xml"/><Relationship Id="rId268" Type="http://schemas.openxmlformats.org/officeDocument/2006/relationships/customXml" Target="../ink/ink1224.xml"/><Relationship Id="rId475" Type="http://schemas.openxmlformats.org/officeDocument/2006/relationships/image" Target="../media/image1320.png"/><Relationship Id="rId32" Type="http://schemas.openxmlformats.org/officeDocument/2006/relationships/customXml" Target="../ink/ink1106.xml"/><Relationship Id="rId128" Type="http://schemas.openxmlformats.org/officeDocument/2006/relationships/customXml" Target="../ink/ink1154.xml"/><Relationship Id="rId335" Type="http://schemas.openxmlformats.org/officeDocument/2006/relationships/image" Target="../media/image1250.png"/><Relationship Id="rId542" Type="http://schemas.openxmlformats.org/officeDocument/2006/relationships/customXml" Target="../ink/ink1361.xml"/><Relationship Id="rId181" Type="http://schemas.openxmlformats.org/officeDocument/2006/relationships/image" Target="../media/image1173.png"/><Relationship Id="rId402" Type="http://schemas.openxmlformats.org/officeDocument/2006/relationships/customXml" Target="../ink/ink1291.xml"/><Relationship Id="rId279" Type="http://schemas.openxmlformats.org/officeDocument/2006/relationships/image" Target="../media/image1222.png"/><Relationship Id="rId486" Type="http://schemas.openxmlformats.org/officeDocument/2006/relationships/customXml" Target="../ink/ink1333.xml"/><Relationship Id="rId43" Type="http://schemas.openxmlformats.org/officeDocument/2006/relationships/image" Target="../media/image1104.png"/><Relationship Id="rId139" Type="http://schemas.openxmlformats.org/officeDocument/2006/relationships/image" Target="../media/image1152.png"/><Relationship Id="rId346" Type="http://schemas.openxmlformats.org/officeDocument/2006/relationships/customXml" Target="../ink/ink1263.xml"/><Relationship Id="rId553" Type="http://schemas.openxmlformats.org/officeDocument/2006/relationships/image" Target="../media/image1358.png"/><Relationship Id="rId192" Type="http://schemas.openxmlformats.org/officeDocument/2006/relationships/customXml" Target="../ink/ink1186.xml"/><Relationship Id="rId206" Type="http://schemas.openxmlformats.org/officeDocument/2006/relationships/customXml" Target="../ink/ink1193.xml"/><Relationship Id="rId413" Type="http://schemas.openxmlformats.org/officeDocument/2006/relationships/image" Target="../media/image1289.png"/><Relationship Id="rId497" Type="http://schemas.openxmlformats.org/officeDocument/2006/relationships/image" Target="../media/image1331.png"/><Relationship Id="rId620" Type="http://schemas.openxmlformats.org/officeDocument/2006/relationships/customXml" Target="../ink/ink1400.xml"/><Relationship Id="rId357" Type="http://schemas.openxmlformats.org/officeDocument/2006/relationships/image" Target="../media/image1261.png"/><Relationship Id="rId54" Type="http://schemas.openxmlformats.org/officeDocument/2006/relationships/customXml" Target="../ink/ink1117.xml"/><Relationship Id="rId217" Type="http://schemas.openxmlformats.org/officeDocument/2006/relationships/image" Target="../media/image1191.png"/><Relationship Id="rId564" Type="http://schemas.openxmlformats.org/officeDocument/2006/relationships/customXml" Target="../ink/ink1372.xml"/><Relationship Id="rId424" Type="http://schemas.openxmlformats.org/officeDocument/2006/relationships/customXml" Target="../ink/ink1302.xml"/><Relationship Id="rId631" Type="http://schemas.openxmlformats.org/officeDocument/2006/relationships/image" Target="../media/image1397.png"/><Relationship Id="rId270" Type="http://schemas.openxmlformats.org/officeDocument/2006/relationships/customXml" Target="../ink/ink1225.xml"/><Relationship Id="rId65" Type="http://schemas.openxmlformats.org/officeDocument/2006/relationships/image" Target="../media/image1115.png"/><Relationship Id="rId130" Type="http://schemas.openxmlformats.org/officeDocument/2006/relationships/customXml" Target="../ink/ink1155.xml"/><Relationship Id="rId368" Type="http://schemas.openxmlformats.org/officeDocument/2006/relationships/customXml" Target="../ink/ink1274.xml"/><Relationship Id="rId575" Type="http://schemas.openxmlformats.org/officeDocument/2006/relationships/image" Target="../media/image1369.png"/><Relationship Id="rId228" Type="http://schemas.openxmlformats.org/officeDocument/2006/relationships/customXml" Target="../ink/ink1204.xml"/><Relationship Id="rId435" Type="http://schemas.openxmlformats.org/officeDocument/2006/relationships/image" Target="../media/image1300.png"/><Relationship Id="rId642" Type="http://schemas.openxmlformats.org/officeDocument/2006/relationships/customXml" Target="../ink/ink1411.xml"/><Relationship Id="rId281" Type="http://schemas.openxmlformats.org/officeDocument/2006/relationships/image" Target="../media/image1223.png"/><Relationship Id="rId502" Type="http://schemas.openxmlformats.org/officeDocument/2006/relationships/customXml" Target="../ink/ink1341.xml"/><Relationship Id="rId76" Type="http://schemas.openxmlformats.org/officeDocument/2006/relationships/customXml" Target="../ink/ink1128.xml"/><Relationship Id="rId141" Type="http://schemas.openxmlformats.org/officeDocument/2006/relationships/image" Target="../media/image1153.png"/><Relationship Id="rId379" Type="http://schemas.openxmlformats.org/officeDocument/2006/relationships/image" Target="../media/image1272.png"/><Relationship Id="rId586" Type="http://schemas.openxmlformats.org/officeDocument/2006/relationships/customXml" Target="../ink/ink1383.xml"/><Relationship Id="rId7" Type="http://schemas.openxmlformats.org/officeDocument/2006/relationships/image" Target="../media/image1086.png"/><Relationship Id="rId239" Type="http://schemas.openxmlformats.org/officeDocument/2006/relationships/image" Target="../media/image1202.png"/><Relationship Id="rId446" Type="http://schemas.openxmlformats.org/officeDocument/2006/relationships/customXml" Target="../ink/ink1313.xml"/><Relationship Id="rId292" Type="http://schemas.openxmlformats.org/officeDocument/2006/relationships/customXml" Target="../ink/ink1236.xml"/><Relationship Id="rId306" Type="http://schemas.openxmlformats.org/officeDocument/2006/relationships/customXml" Target="../ink/ink1243.xml"/><Relationship Id="rId87" Type="http://schemas.openxmlformats.org/officeDocument/2006/relationships/image" Target="../media/image1126.png"/><Relationship Id="rId513" Type="http://schemas.openxmlformats.org/officeDocument/2006/relationships/image" Target="../media/image1339.png"/><Relationship Id="rId597" Type="http://schemas.openxmlformats.org/officeDocument/2006/relationships/image" Target="../media/image1380.png"/><Relationship Id="rId152" Type="http://schemas.openxmlformats.org/officeDocument/2006/relationships/customXml" Target="../ink/ink1166.xml"/><Relationship Id="rId457" Type="http://schemas.openxmlformats.org/officeDocument/2006/relationships/image" Target="../media/image1311.png"/><Relationship Id="rId14" Type="http://schemas.openxmlformats.org/officeDocument/2006/relationships/customXml" Target="../ink/ink1097.xml"/><Relationship Id="rId317" Type="http://schemas.openxmlformats.org/officeDocument/2006/relationships/image" Target="../media/image1241.png"/><Relationship Id="rId524" Type="http://schemas.openxmlformats.org/officeDocument/2006/relationships/customXml" Target="../ink/ink1352.xml"/><Relationship Id="rId98" Type="http://schemas.openxmlformats.org/officeDocument/2006/relationships/customXml" Target="../ink/ink1139.xml"/><Relationship Id="rId163" Type="http://schemas.openxmlformats.org/officeDocument/2006/relationships/image" Target="../media/image1164.png"/><Relationship Id="rId370" Type="http://schemas.openxmlformats.org/officeDocument/2006/relationships/customXml" Target="../ink/ink1275.xml"/><Relationship Id="rId230" Type="http://schemas.openxmlformats.org/officeDocument/2006/relationships/customXml" Target="../ink/ink1205.xml"/><Relationship Id="rId468" Type="http://schemas.openxmlformats.org/officeDocument/2006/relationships/customXml" Target="../ink/ink1324.xml"/><Relationship Id="rId25" Type="http://schemas.openxmlformats.org/officeDocument/2006/relationships/image" Target="../media/image1095.png"/><Relationship Id="rId328" Type="http://schemas.openxmlformats.org/officeDocument/2006/relationships/customXml" Target="../ink/ink1254.xml"/><Relationship Id="rId535" Type="http://schemas.openxmlformats.org/officeDocument/2006/relationships/image" Target="../media/image1349.png"/><Relationship Id="rId174" Type="http://schemas.openxmlformats.org/officeDocument/2006/relationships/customXml" Target="../ink/ink1177.xml"/><Relationship Id="rId381" Type="http://schemas.openxmlformats.org/officeDocument/2006/relationships/image" Target="../media/image1273.png"/><Relationship Id="rId602" Type="http://schemas.openxmlformats.org/officeDocument/2006/relationships/customXml" Target="../ink/ink1391.xml"/><Relationship Id="rId241" Type="http://schemas.openxmlformats.org/officeDocument/2006/relationships/image" Target="../media/image1203.png"/><Relationship Id="rId479" Type="http://schemas.openxmlformats.org/officeDocument/2006/relationships/image" Target="../media/image1322.png"/><Relationship Id="rId36" Type="http://schemas.openxmlformats.org/officeDocument/2006/relationships/customXml" Target="../ink/ink1108.xml"/><Relationship Id="rId339" Type="http://schemas.openxmlformats.org/officeDocument/2006/relationships/image" Target="../media/image1252.png"/><Relationship Id="rId546" Type="http://schemas.openxmlformats.org/officeDocument/2006/relationships/customXml" Target="../ink/ink1363.xml"/><Relationship Id="rId101" Type="http://schemas.openxmlformats.org/officeDocument/2006/relationships/image" Target="../media/image1133.png"/><Relationship Id="rId185" Type="http://schemas.openxmlformats.org/officeDocument/2006/relationships/image" Target="../media/image1175.png"/><Relationship Id="rId406" Type="http://schemas.openxmlformats.org/officeDocument/2006/relationships/customXml" Target="../ink/ink1293.xml"/><Relationship Id="rId392" Type="http://schemas.openxmlformats.org/officeDocument/2006/relationships/customXml" Target="../ink/ink1286.xml"/><Relationship Id="rId613" Type="http://schemas.openxmlformats.org/officeDocument/2006/relationships/image" Target="../media/image1388.png"/><Relationship Id="rId252" Type="http://schemas.openxmlformats.org/officeDocument/2006/relationships/customXml" Target="../ink/ink1216.xml"/><Relationship Id="rId47" Type="http://schemas.openxmlformats.org/officeDocument/2006/relationships/image" Target="../media/image1106.png"/><Relationship Id="rId112" Type="http://schemas.openxmlformats.org/officeDocument/2006/relationships/customXml" Target="../ink/ink1146.xml"/><Relationship Id="rId557" Type="http://schemas.openxmlformats.org/officeDocument/2006/relationships/image" Target="../media/image1360.png"/><Relationship Id="rId196" Type="http://schemas.openxmlformats.org/officeDocument/2006/relationships/customXml" Target="../ink/ink1188.xml"/><Relationship Id="rId417" Type="http://schemas.openxmlformats.org/officeDocument/2006/relationships/image" Target="../media/image1291.png"/><Relationship Id="rId459" Type="http://schemas.openxmlformats.org/officeDocument/2006/relationships/image" Target="../media/image1312.png"/><Relationship Id="rId624" Type="http://schemas.openxmlformats.org/officeDocument/2006/relationships/customXml" Target="../ink/ink1402.xml"/><Relationship Id="rId16" Type="http://schemas.openxmlformats.org/officeDocument/2006/relationships/customXml" Target="../ink/ink1098.xml"/><Relationship Id="rId221" Type="http://schemas.openxmlformats.org/officeDocument/2006/relationships/image" Target="../media/image1193.png"/><Relationship Id="rId263" Type="http://schemas.openxmlformats.org/officeDocument/2006/relationships/image" Target="../media/image1214.png"/><Relationship Id="rId319" Type="http://schemas.openxmlformats.org/officeDocument/2006/relationships/image" Target="../media/image1242.png"/><Relationship Id="rId470" Type="http://schemas.openxmlformats.org/officeDocument/2006/relationships/customXml" Target="../ink/ink1325.xml"/><Relationship Id="rId526" Type="http://schemas.openxmlformats.org/officeDocument/2006/relationships/customXml" Target="../ink/ink1353.xml"/><Relationship Id="rId58" Type="http://schemas.openxmlformats.org/officeDocument/2006/relationships/customXml" Target="../ink/ink1119.xml"/><Relationship Id="rId123" Type="http://schemas.openxmlformats.org/officeDocument/2006/relationships/image" Target="../media/image1144.png"/><Relationship Id="rId330" Type="http://schemas.openxmlformats.org/officeDocument/2006/relationships/customXml" Target="../ink/ink1255.xml"/><Relationship Id="rId568" Type="http://schemas.openxmlformats.org/officeDocument/2006/relationships/customXml" Target="../ink/ink1374.xml"/><Relationship Id="rId165" Type="http://schemas.openxmlformats.org/officeDocument/2006/relationships/image" Target="../media/image1165.png"/><Relationship Id="rId372" Type="http://schemas.openxmlformats.org/officeDocument/2006/relationships/customXml" Target="../ink/ink1276.xml"/><Relationship Id="rId428" Type="http://schemas.openxmlformats.org/officeDocument/2006/relationships/customXml" Target="../ink/ink1304.xml"/><Relationship Id="rId635" Type="http://schemas.openxmlformats.org/officeDocument/2006/relationships/image" Target="../media/image1399.png"/><Relationship Id="rId232" Type="http://schemas.openxmlformats.org/officeDocument/2006/relationships/customXml" Target="../ink/ink1206.xml"/><Relationship Id="rId274" Type="http://schemas.openxmlformats.org/officeDocument/2006/relationships/customXml" Target="../ink/ink1227.xml"/><Relationship Id="rId481" Type="http://schemas.openxmlformats.org/officeDocument/2006/relationships/image" Target="../media/image1323.png"/><Relationship Id="rId27" Type="http://schemas.openxmlformats.org/officeDocument/2006/relationships/image" Target="../media/image1096.png"/><Relationship Id="rId69" Type="http://schemas.openxmlformats.org/officeDocument/2006/relationships/image" Target="../media/image1117.png"/><Relationship Id="rId134" Type="http://schemas.openxmlformats.org/officeDocument/2006/relationships/customXml" Target="../ink/ink1157.xml"/><Relationship Id="rId537" Type="http://schemas.openxmlformats.org/officeDocument/2006/relationships/image" Target="../media/image1350.png"/><Relationship Id="rId579" Type="http://schemas.openxmlformats.org/officeDocument/2006/relationships/image" Target="../media/image1371.png"/><Relationship Id="rId80" Type="http://schemas.openxmlformats.org/officeDocument/2006/relationships/customXml" Target="../ink/ink1130.xml"/><Relationship Id="rId176" Type="http://schemas.openxmlformats.org/officeDocument/2006/relationships/customXml" Target="../ink/ink1178.xml"/><Relationship Id="rId341" Type="http://schemas.openxmlformats.org/officeDocument/2006/relationships/image" Target="../media/image1253.png"/><Relationship Id="rId383" Type="http://schemas.openxmlformats.org/officeDocument/2006/relationships/image" Target="../media/image1274.png"/><Relationship Id="rId439" Type="http://schemas.openxmlformats.org/officeDocument/2006/relationships/image" Target="../media/image1302.png"/><Relationship Id="rId590" Type="http://schemas.openxmlformats.org/officeDocument/2006/relationships/customXml" Target="../ink/ink1385.xml"/><Relationship Id="rId604" Type="http://schemas.openxmlformats.org/officeDocument/2006/relationships/customXml" Target="../ink/ink1392.xml"/><Relationship Id="rId201" Type="http://schemas.openxmlformats.org/officeDocument/2006/relationships/image" Target="../media/image1183.png"/><Relationship Id="rId243" Type="http://schemas.openxmlformats.org/officeDocument/2006/relationships/image" Target="../media/image1204.png"/><Relationship Id="rId285" Type="http://schemas.openxmlformats.org/officeDocument/2006/relationships/image" Target="../media/image1225.png"/><Relationship Id="rId450" Type="http://schemas.openxmlformats.org/officeDocument/2006/relationships/customXml" Target="../ink/ink1315.xml"/><Relationship Id="rId506" Type="http://schemas.openxmlformats.org/officeDocument/2006/relationships/customXml" Target="../ink/ink1343.xml"/><Relationship Id="rId38" Type="http://schemas.openxmlformats.org/officeDocument/2006/relationships/customXml" Target="../ink/ink1109.xml"/><Relationship Id="rId103" Type="http://schemas.openxmlformats.org/officeDocument/2006/relationships/image" Target="../media/image1134.png"/><Relationship Id="rId310" Type="http://schemas.openxmlformats.org/officeDocument/2006/relationships/customXml" Target="../ink/ink1245.xml"/><Relationship Id="rId492" Type="http://schemas.openxmlformats.org/officeDocument/2006/relationships/customXml" Target="../ink/ink1336.xml"/><Relationship Id="rId548" Type="http://schemas.openxmlformats.org/officeDocument/2006/relationships/customXml" Target="../ink/ink1364.xml"/><Relationship Id="rId91" Type="http://schemas.openxmlformats.org/officeDocument/2006/relationships/image" Target="../media/image1128.png"/><Relationship Id="rId145" Type="http://schemas.openxmlformats.org/officeDocument/2006/relationships/image" Target="../media/image1155.png"/><Relationship Id="rId187" Type="http://schemas.openxmlformats.org/officeDocument/2006/relationships/image" Target="../media/image1176.png"/><Relationship Id="rId352" Type="http://schemas.openxmlformats.org/officeDocument/2006/relationships/customXml" Target="../ink/ink1266.xml"/><Relationship Id="rId394" Type="http://schemas.openxmlformats.org/officeDocument/2006/relationships/customXml" Target="../ink/ink1287.xml"/><Relationship Id="rId408" Type="http://schemas.openxmlformats.org/officeDocument/2006/relationships/customXml" Target="../ink/ink1294.xml"/><Relationship Id="rId615" Type="http://schemas.openxmlformats.org/officeDocument/2006/relationships/image" Target="../media/image1389.png"/><Relationship Id="rId212" Type="http://schemas.openxmlformats.org/officeDocument/2006/relationships/customXml" Target="../ink/ink1196.xml"/><Relationship Id="rId254" Type="http://schemas.openxmlformats.org/officeDocument/2006/relationships/customXml" Target="../ink/ink1217.xml"/><Relationship Id="rId49" Type="http://schemas.openxmlformats.org/officeDocument/2006/relationships/image" Target="../media/image1107.png"/><Relationship Id="rId114" Type="http://schemas.openxmlformats.org/officeDocument/2006/relationships/customXml" Target="../ink/ink1147.xml"/><Relationship Id="rId296" Type="http://schemas.openxmlformats.org/officeDocument/2006/relationships/customXml" Target="../ink/ink1238.xml"/><Relationship Id="rId461" Type="http://schemas.openxmlformats.org/officeDocument/2006/relationships/image" Target="../media/image1313.png"/><Relationship Id="rId517" Type="http://schemas.openxmlformats.org/officeDocument/2006/relationships/image" Target="../media/image1341.png"/><Relationship Id="rId559" Type="http://schemas.openxmlformats.org/officeDocument/2006/relationships/image" Target="../media/image1361.png"/><Relationship Id="rId60" Type="http://schemas.openxmlformats.org/officeDocument/2006/relationships/customXml" Target="../ink/ink1120.xml"/><Relationship Id="rId156" Type="http://schemas.openxmlformats.org/officeDocument/2006/relationships/customXml" Target="../ink/ink1168.xml"/><Relationship Id="rId198" Type="http://schemas.openxmlformats.org/officeDocument/2006/relationships/customXml" Target="../ink/ink1189.xml"/><Relationship Id="rId321" Type="http://schemas.openxmlformats.org/officeDocument/2006/relationships/image" Target="../media/image1243.png"/><Relationship Id="rId363" Type="http://schemas.openxmlformats.org/officeDocument/2006/relationships/image" Target="../media/image1264.png"/><Relationship Id="rId419" Type="http://schemas.openxmlformats.org/officeDocument/2006/relationships/image" Target="../media/image1292.png"/><Relationship Id="rId570" Type="http://schemas.openxmlformats.org/officeDocument/2006/relationships/customXml" Target="../ink/ink1375.xml"/><Relationship Id="rId626" Type="http://schemas.openxmlformats.org/officeDocument/2006/relationships/customXml" Target="../ink/ink1403.xml"/><Relationship Id="rId223" Type="http://schemas.openxmlformats.org/officeDocument/2006/relationships/image" Target="../media/image1194.png"/><Relationship Id="rId430" Type="http://schemas.openxmlformats.org/officeDocument/2006/relationships/customXml" Target="../ink/ink1305.xml"/><Relationship Id="rId18" Type="http://schemas.openxmlformats.org/officeDocument/2006/relationships/customXml" Target="../ink/ink1099.xml"/><Relationship Id="rId265" Type="http://schemas.openxmlformats.org/officeDocument/2006/relationships/image" Target="../media/image1215.png"/><Relationship Id="rId472" Type="http://schemas.openxmlformats.org/officeDocument/2006/relationships/customXml" Target="../ink/ink1326.xml"/><Relationship Id="rId528" Type="http://schemas.openxmlformats.org/officeDocument/2006/relationships/customXml" Target="../ink/ink1354.xml"/><Relationship Id="rId125" Type="http://schemas.openxmlformats.org/officeDocument/2006/relationships/image" Target="../media/image1145.png"/><Relationship Id="rId167" Type="http://schemas.openxmlformats.org/officeDocument/2006/relationships/image" Target="../media/image1166.png"/><Relationship Id="rId332" Type="http://schemas.openxmlformats.org/officeDocument/2006/relationships/customXml" Target="../ink/ink1256.xml"/><Relationship Id="rId374" Type="http://schemas.openxmlformats.org/officeDocument/2006/relationships/customXml" Target="../ink/ink1277.xml"/><Relationship Id="rId581" Type="http://schemas.openxmlformats.org/officeDocument/2006/relationships/image" Target="../media/image1372.png"/><Relationship Id="rId71" Type="http://schemas.openxmlformats.org/officeDocument/2006/relationships/image" Target="../media/image1118.png"/><Relationship Id="rId234" Type="http://schemas.openxmlformats.org/officeDocument/2006/relationships/customXml" Target="../ink/ink1207.xml"/><Relationship Id="rId637" Type="http://schemas.openxmlformats.org/officeDocument/2006/relationships/image" Target="../media/image1400.png"/><Relationship Id="rId2" Type="http://schemas.openxmlformats.org/officeDocument/2006/relationships/customXml" Target="../ink/ink1091.xml"/><Relationship Id="rId29" Type="http://schemas.openxmlformats.org/officeDocument/2006/relationships/image" Target="../media/image1097.png"/><Relationship Id="rId276" Type="http://schemas.openxmlformats.org/officeDocument/2006/relationships/customXml" Target="../ink/ink1228.xml"/><Relationship Id="rId441" Type="http://schemas.openxmlformats.org/officeDocument/2006/relationships/image" Target="../media/image1303.png"/><Relationship Id="rId483" Type="http://schemas.openxmlformats.org/officeDocument/2006/relationships/image" Target="../media/image1324.png"/><Relationship Id="rId539" Type="http://schemas.openxmlformats.org/officeDocument/2006/relationships/image" Target="../media/image1351.png"/><Relationship Id="rId40" Type="http://schemas.openxmlformats.org/officeDocument/2006/relationships/customXml" Target="../ink/ink1110.xml"/><Relationship Id="rId136" Type="http://schemas.openxmlformats.org/officeDocument/2006/relationships/customXml" Target="../ink/ink1158.xml"/><Relationship Id="rId178" Type="http://schemas.openxmlformats.org/officeDocument/2006/relationships/customXml" Target="../ink/ink1179.xml"/><Relationship Id="rId301" Type="http://schemas.openxmlformats.org/officeDocument/2006/relationships/image" Target="../media/image1233.png"/><Relationship Id="rId343" Type="http://schemas.openxmlformats.org/officeDocument/2006/relationships/image" Target="../media/image1254.png"/><Relationship Id="rId550" Type="http://schemas.openxmlformats.org/officeDocument/2006/relationships/customXml" Target="../ink/ink1365.xml"/><Relationship Id="rId82" Type="http://schemas.openxmlformats.org/officeDocument/2006/relationships/customXml" Target="../ink/ink1131.xml"/><Relationship Id="rId203" Type="http://schemas.openxmlformats.org/officeDocument/2006/relationships/image" Target="../media/image1184.png"/><Relationship Id="rId385" Type="http://schemas.openxmlformats.org/officeDocument/2006/relationships/image" Target="../media/image1275.png"/><Relationship Id="rId592" Type="http://schemas.openxmlformats.org/officeDocument/2006/relationships/customXml" Target="../ink/ink1386.xml"/><Relationship Id="rId606" Type="http://schemas.openxmlformats.org/officeDocument/2006/relationships/customXml" Target="../ink/ink1393.xml"/><Relationship Id="rId245" Type="http://schemas.openxmlformats.org/officeDocument/2006/relationships/image" Target="../media/image1205.png"/><Relationship Id="rId287" Type="http://schemas.openxmlformats.org/officeDocument/2006/relationships/image" Target="../media/image1226.png"/><Relationship Id="rId410" Type="http://schemas.openxmlformats.org/officeDocument/2006/relationships/customXml" Target="../ink/ink1295.xml"/><Relationship Id="rId452" Type="http://schemas.openxmlformats.org/officeDocument/2006/relationships/customXml" Target="../ink/ink1316.xml"/><Relationship Id="rId494" Type="http://schemas.openxmlformats.org/officeDocument/2006/relationships/customXml" Target="../ink/ink1337.xml"/><Relationship Id="rId508" Type="http://schemas.openxmlformats.org/officeDocument/2006/relationships/customXml" Target="../ink/ink1344.xml"/><Relationship Id="rId105" Type="http://schemas.openxmlformats.org/officeDocument/2006/relationships/image" Target="../media/image1135.png"/><Relationship Id="rId147" Type="http://schemas.openxmlformats.org/officeDocument/2006/relationships/image" Target="../media/image1156.png"/><Relationship Id="rId312" Type="http://schemas.openxmlformats.org/officeDocument/2006/relationships/customXml" Target="../ink/ink1246.xml"/><Relationship Id="rId354" Type="http://schemas.openxmlformats.org/officeDocument/2006/relationships/customXml" Target="../ink/ink1267.xml"/><Relationship Id="rId51" Type="http://schemas.openxmlformats.org/officeDocument/2006/relationships/image" Target="../media/image1108.png"/><Relationship Id="rId93" Type="http://schemas.openxmlformats.org/officeDocument/2006/relationships/image" Target="../media/image1129.png"/><Relationship Id="rId189" Type="http://schemas.openxmlformats.org/officeDocument/2006/relationships/image" Target="../media/image1177.png"/><Relationship Id="rId396" Type="http://schemas.openxmlformats.org/officeDocument/2006/relationships/customXml" Target="../ink/ink1288.xml"/><Relationship Id="rId561" Type="http://schemas.openxmlformats.org/officeDocument/2006/relationships/image" Target="../media/image1362.png"/><Relationship Id="rId617" Type="http://schemas.openxmlformats.org/officeDocument/2006/relationships/image" Target="../media/image1390.png"/><Relationship Id="rId214" Type="http://schemas.openxmlformats.org/officeDocument/2006/relationships/customXml" Target="../ink/ink1197.xml"/><Relationship Id="rId256" Type="http://schemas.openxmlformats.org/officeDocument/2006/relationships/customXml" Target="../ink/ink1218.xml"/><Relationship Id="rId298" Type="http://schemas.openxmlformats.org/officeDocument/2006/relationships/customXml" Target="../ink/ink1239.xml"/><Relationship Id="rId421" Type="http://schemas.openxmlformats.org/officeDocument/2006/relationships/image" Target="../media/image1293.png"/><Relationship Id="rId463" Type="http://schemas.openxmlformats.org/officeDocument/2006/relationships/image" Target="../media/image1314.png"/><Relationship Id="rId519" Type="http://schemas.openxmlformats.org/officeDocument/2006/relationships/image" Target="../media/image1342.png"/><Relationship Id="rId116" Type="http://schemas.openxmlformats.org/officeDocument/2006/relationships/customXml" Target="../ink/ink1148.xml"/><Relationship Id="rId158" Type="http://schemas.openxmlformats.org/officeDocument/2006/relationships/customXml" Target="../ink/ink1169.xml"/><Relationship Id="rId323" Type="http://schemas.openxmlformats.org/officeDocument/2006/relationships/image" Target="../media/image1244.png"/><Relationship Id="rId530" Type="http://schemas.openxmlformats.org/officeDocument/2006/relationships/customXml" Target="../ink/ink1355.xml"/><Relationship Id="rId20" Type="http://schemas.openxmlformats.org/officeDocument/2006/relationships/customXml" Target="../ink/ink1100.xml"/><Relationship Id="rId62" Type="http://schemas.openxmlformats.org/officeDocument/2006/relationships/customXml" Target="../ink/ink1121.xml"/><Relationship Id="rId365" Type="http://schemas.openxmlformats.org/officeDocument/2006/relationships/image" Target="../media/image1265.png"/><Relationship Id="rId572" Type="http://schemas.openxmlformats.org/officeDocument/2006/relationships/customXml" Target="../ink/ink1376.xml"/><Relationship Id="rId628" Type="http://schemas.openxmlformats.org/officeDocument/2006/relationships/customXml" Target="../ink/ink1404.xml"/><Relationship Id="rId225" Type="http://schemas.openxmlformats.org/officeDocument/2006/relationships/image" Target="../media/image1195.png"/><Relationship Id="rId267" Type="http://schemas.openxmlformats.org/officeDocument/2006/relationships/image" Target="../media/image1216.png"/><Relationship Id="rId432" Type="http://schemas.openxmlformats.org/officeDocument/2006/relationships/customXml" Target="../ink/ink1306.xml"/><Relationship Id="rId474" Type="http://schemas.openxmlformats.org/officeDocument/2006/relationships/customXml" Target="../ink/ink1327.xml"/><Relationship Id="rId127" Type="http://schemas.openxmlformats.org/officeDocument/2006/relationships/image" Target="../media/image1146.png"/><Relationship Id="rId31" Type="http://schemas.openxmlformats.org/officeDocument/2006/relationships/image" Target="../media/image1098.png"/><Relationship Id="rId73" Type="http://schemas.openxmlformats.org/officeDocument/2006/relationships/image" Target="../media/image1119.png"/><Relationship Id="rId169" Type="http://schemas.openxmlformats.org/officeDocument/2006/relationships/image" Target="../media/image1167.png"/><Relationship Id="rId334" Type="http://schemas.openxmlformats.org/officeDocument/2006/relationships/customXml" Target="../ink/ink1257.xml"/><Relationship Id="rId376" Type="http://schemas.openxmlformats.org/officeDocument/2006/relationships/customXml" Target="../ink/ink1278.xml"/><Relationship Id="rId541" Type="http://schemas.openxmlformats.org/officeDocument/2006/relationships/image" Target="../media/image1352.png"/><Relationship Id="rId583" Type="http://schemas.openxmlformats.org/officeDocument/2006/relationships/image" Target="../media/image1373.png"/><Relationship Id="rId639" Type="http://schemas.openxmlformats.org/officeDocument/2006/relationships/image" Target="../media/image1401.png"/><Relationship Id="rId4" Type="http://schemas.openxmlformats.org/officeDocument/2006/relationships/customXml" Target="../ink/ink1092.xml"/><Relationship Id="rId180" Type="http://schemas.openxmlformats.org/officeDocument/2006/relationships/customXml" Target="../ink/ink1180.xml"/><Relationship Id="rId236" Type="http://schemas.openxmlformats.org/officeDocument/2006/relationships/customXml" Target="../ink/ink1208.xml"/><Relationship Id="rId278" Type="http://schemas.openxmlformats.org/officeDocument/2006/relationships/customXml" Target="../ink/ink1229.xml"/><Relationship Id="rId401" Type="http://schemas.openxmlformats.org/officeDocument/2006/relationships/image" Target="../media/image1283.png"/><Relationship Id="rId443" Type="http://schemas.openxmlformats.org/officeDocument/2006/relationships/image" Target="../media/image1304.png"/><Relationship Id="rId303" Type="http://schemas.openxmlformats.org/officeDocument/2006/relationships/image" Target="../media/image1234.png"/><Relationship Id="rId485" Type="http://schemas.openxmlformats.org/officeDocument/2006/relationships/image" Target="../media/image1325.png"/><Relationship Id="rId42" Type="http://schemas.openxmlformats.org/officeDocument/2006/relationships/customXml" Target="../ink/ink1111.xml"/><Relationship Id="rId84" Type="http://schemas.openxmlformats.org/officeDocument/2006/relationships/customXml" Target="../ink/ink1132.xml"/><Relationship Id="rId138" Type="http://schemas.openxmlformats.org/officeDocument/2006/relationships/customXml" Target="../ink/ink1159.xml"/><Relationship Id="rId345" Type="http://schemas.openxmlformats.org/officeDocument/2006/relationships/image" Target="../media/image1255.png"/><Relationship Id="rId387" Type="http://schemas.openxmlformats.org/officeDocument/2006/relationships/image" Target="../media/image1276.png"/><Relationship Id="rId510" Type="http://schemas.openxmlformats.org/officeDocument/2006/relationships/customXml" Target="../ink/ink1345.xml"/><Relationship Id="rId552" Type="http://schemas.openxmlformats.org/officeDocument/2006/relationships/customXml" Target="../ink/ink1366.xml"/><Relationship Id="rId594" Type="http://schemas.openxmlformats.org/officeDocument/2006/relationships/customXml" Target="../ink/ink1387.xml"/><Relationship Id="rId608" Type="http://schemas.openxmlformats.org/officeDocument/2006/relationships/customXml" Target="../ink/ink1394.xml"/><Relationship Id="rId191" Type="http://schemas.openxmlformats.org/officeDocument/2006/relationships/image" Target="../media/image1178.png"/><Relationship Id="rId205" Type="http://schemas.openxmlformats.org/officeDocument/2006/relationships/image" Target="../media/image1185.png"/><Relationship Id="rId247" Type="http://schemas.openxmlformats.org/officeDocument/2006/relationships/image" Target="../media/image1206.png"/><Relationship Id="rId412" Type="http://schemas.openxmlformats.org/officeDocument/2006/relationships/customXml" Target="../ink/ink1296.xml"/><Relationship Id="rId107" Type="http://schemas.openxmlformats.org/officeDocument/2006/relationships/image" Target="../media/image1136.png"/><Relationship Id="rId289" Type="http://schemas.openxmlformats.org/officeDocument/2006/relationships/image" Target="../media/image1227.png"/><Relationship Id="rId454" Type="http://schemas.openxmlformats.org/officeDocument/2006/relationships/customXml" Target="../ink/ink1317.xml"/><Relationship Id="rId496" Type="http://schemas.openxmlformats.org/officeDocument/2006/relationships/customXml" Target="../ink/ink1338.xml"/><Relationship Id="rId11" Type="http://schemas.openxmlformats.org/officeDocument/2006/relationships/image" Target="../media/image1088.png"/><Relationship Id="rId53" Type="http://schemas.openxmlformats.org/officeDocument/2006/relationships/image" Target="../media/image1109.png"/><Relationship Id="rId149" Type="http://schemas.openxmlformats.org/officeDocument/2006/relationships/image" Target="../media/image1157.png"/><Relationship Id="rId314" Type="http://schemas.openxmlformats.org/officeDocument/2006/relationships/customXml" Target="../ink/ink1247.xml"/><Relationship Id="rId356" Type="http://schemas.openxmlformats.org/officeDocument/2006/relationships/customXml" Target="../ink/ink1268.xml"/><Relationship Id="rId398" Type="http://schemas.openxmlformats.org/officeDocument/2006/relationships/customXml" Target="../ink/ink1289.xml"/><Relationship Id="rId521" Type="http://schemas.openxmlformats.org/officeDocument/2006/relationships/image" Target="../media/image251.png"/><Relationship Id="rId563" Type="http://schemas.openxmlformats.org/officeDocument/2006/relationships/image" Target="../media/image1363.png"/><Relationship Id="rId619" Type="http://schemas.openxmlformats.org/officeDocument/2006/relationships/image" Target="../media/image1391.png"/><Relationship Id="rId95" Type="http://schemas.openxmlformats.org/officeDocument/2006/relationships/image" Target="../media/image1130.png"/><Relationship Id="rId160" Type="http://schemas.openxmlformats.org/officeDocument/2006/relationships/customXml" Target="../ink/ink1170.xml"/><Relationship Id="rId216" Type="http://schemas.openxmlformats.org/officeDocument/2006/relationships/customXml" Target="../ink/ink1198.xml"/><Relationship Id="rId423" Type="http://schemas.openxmlformats.org/officeDocument/2006/relationships/image" Target="../media/image1294.png"/><Relationship Id="rId258" Type="http://schemas.openxmlformats.org/officeDocument/2006/relationships/customXml" Target="../ink/ink1219.xml"/><Relationship Id="rId465" Type="http://schemas.openxmlformats.org/officeDocument/2006/relationships/image" Target="../media/image1315.png"/><Relationship Id="rId630" Type="http://schemas.openxmlformats.org/officeDocument/2006/relationships/customXml" Target="../ink/ink1405.xml"/><Relationship Id="rId22" Type="http://schemas.openxmlformats.org/officeDocument/2006/relationships/customXml" Target="../ink/ink1101.xml"/><Relationship Id="rId64" Type="http://schemas.openxmlformats.org/officeDocument/2006/relationships/customXml" Target="../ink/ink1122.xml"/><Relationship Id="rId118" Type="http://schemas.openxmlformats.org/officeDocument/2006/relationships/customXml" Target="../ink/ink1149.xml"/><Relationship Id="rId325" Type="http://schemas.openxmlformats.org/officeDocument/2006/relationships/image" Target="../media/image1245.png"/><Relationship Id="rId367" Type="http://schemas.openxmlformats.org/officeDocument/2006/relationships/image" Target="../media/image1266.png"/><Relationship Id="rId532" Type="http://schemas.openxmlformats.org/officeDocument/2006/relationships/customXml" Target="../ink/ink1356.xml"/><Relationship Id="rId574" Type="http://schemas.openxmlformats.org/officeDocument/2006/relationships/customXml" Target="../ink/ink1377.xml"/><Relationship Id="rId171" Type="http://schemas.openxmlformats.org/officeDocument/2006/relationships/image" Target="../media/image1168.png"/><Relationship Id="rId227" Type="http://schemas.openxmlformats.org/officeDocument/2006/relationships/image" Target="../media/image1196.png"/><Relationship Id="rId269" Type="http://schemas.openxmlformats.org/officeDocument/2006/relationships/image" Target="../media/image1217.png"/><Relationship Id="rId434" Type="http://schemas.openxmlformats.org/officeDocument/2006/relationships/customXml" Target="../ink/ink1307.xml"/><Relationship Id="rId476" Type="http://schemas.openxmlformats.org/officeDocument/2006/relationships/customXml" Target="../ink/ink1328.xml"/><Relationship Id="rId641" Type="http://schemas.openxmlformats.org/officeDocument/2006/relationships/image" Target="../media/image1402.png"/><Relationship Id="rId33" Type="http://schemas.openxmlformats.org/officeDocument/2006/relationships/image" Target="../media/image1099.png"/><Relationship Id="rId129" Type="http://schemas.openxmlformats.org/officeDocument/2006/relationships/image" Target="../media/image1147.png"/><Relationship Id="rId280" Type="http://schemas.openxmlformats.org/officeDocument/2006/relationships/customXml" Target="../ink/ink1230.xml"/><Relationship Id="rId336" Type="http://schemas.openxmlformats.org/officeDocument/2006/relationships/customXml" Target="../ink/ink1258.xml"/><Relationship Id="rId501" Type="http://schemas.openxmlformats.org/officeDocument/2006/relationships/image" Target="../media/image1333.png"/><Relationship Id="rId543" Type="http://schemas.openxmlformats.org/officeDocument/2006/relationships/image" Target="../media/image1353.png"/><Relationship Id="rId75" Type="http://schemas.openxmlformats.org/officeDocument/2006/relationships/image" Target="../media/image1120.png"/><Relationship Id="rId140" Type="http://schemas.openxmlformats.org/officeDocument/2006/relationships/customXml" Target="../ink/ink1160.xml"/><Relationship Id="rId182" Type="http://schemas.openxmlformats.org/officeDocument/2006/relationships/customXml" Target="../ink/ink1181.xml"/><Relationship Id="rId378" Type="http://schemas.openxmlformats.org/officeDocument/2006/relationships/customXml" Target="../ink/ink1279.xml"/><Relationship Id="rId403" Type="http://schemas.openxmlformats.org/officeDocument/2006/relationships/image" Target="../media/image1284.png"/><Relationship Id="rId585" Type="http://schemas.openxmlformats.org/officeDocument/2006/relationships/image" Target="../media/image1374.png"/><Relationship Id="rId6" Type="http://schemas.openxmlformats.org/officeDocument/2006/relationships/customXml" Target="../ink/ink1093.xml"/><Relationship Id="rId238" Type="http://schemas.openxmlformats.org/officeDocument/2006/relationships/customXml" Target="../ink/ink1209.xml"/><Relationship Id="rId445" Type="http://schemas.openxmlformats.org/officeDocument/2006/relationships/image" Target="../media/image1305.png"/><Relationship Id="rId487" Type="http://schemas.openxmlformats.org/officeDocument/2006/relationships/image" Target="../media/image1326.png"/><Relationship Id="rId610" Type="http://schemas.openxmlformats.org/officeDocument/2006/relationships/customXml" Target="../ink/ink1395.xml"/><Relationship Id="rId291" Type="http://schemas.openxmlformats.org/officeDocument/2006/relationships/image" Target="../media/image1228.png"/><Relationship Id="rId305" Type="http://schemas.openxmlformats.org/officeDocument/2006/relationships/image" Target="../media/image1235.png"/><Relationship Id="rId347" Type="http://schemas.openxmlformats.org/officeDocument/2006/relationships/image" Target="../media/image1256.png"/><Relationship Id="rId512" Type="http://schemas.openxmlformats.org/officeDocument/2006/relationships/customXml" Target="../ink/ink1346.xml"/><Relationship Id="rId44" Type="http://schemas.openxmlformats.org/officeDocument/2006/relationships/customXml" Target="../ink/ink1112.xml"/><Relationship Id="rId86" Type="http://schemas.openxmlformats.org/officeDocument/2006/relationships/customXml" Target="../ink/ink1133.xml"/><Relationship Id="rId151" Type="http://schemas.openxmlformats.org/officeDocument/2006/relationships/image" Target="../media/image1158.png"/><Relationship Id="rId389" Type="http://schemas.openxmlformats.org/officeDocument/2006/relationships/image" Target="../media/image1277.png"/><Relationship Id="rId554" Type="http://schemas.openxmlformats.org/officeDocument/2006/relationships/customXml" Target="../ink/ink1367.xml"/><Relationship Id="rId596" Type="http://schemas.openxmlformats.org/officeDocument/2006/relationships/customXml" Target="../ink/ink1388.xml"/><Relationship Id="rId193" Type="http://schemas.openxmlformats.org/officeDocument/2006/relationships/image" Target="../media/image1179.png"/><Relationship Id="rId207" Type="http://schemas.openxmlformats.org/officeDocument/2006/relationships/image" Target="../media/image1186.png"/><Relationship Id="rId249" Type="http://schemas.openxmlformats.org/officeDocument/2006/relationships/image" Target="../media/image1207.png"/><Relationship Id="rId414" Type="http://schemas.openxmlformats.org/officeDocument/2006/relationships/customXml" Target="../ink/ink1297.xml"/><Relationship Id="rId456" Type="http://schemas.openxmlformats.org/officeDocument/2006/relationships/customXml" Target="../ink/ink1318.xml"/><Relationship Id="rId498" Type="http://schemas.openxmlformats.org/officeDocument/2006/relationships/customXml" Target="../ink/ink1339.xml"/><Relationship Id="rId621" Type="http://schemas.openxmlformats.org/officeDocument/2006/relationships/image" Target="../media/image1392.png"/><Relationship Id="rId13" Type="http://schemas.openxmlformats.org/officeDocument/2006/relationships/image" Target="../media/image1089.png"/><Relationship Id="rId109" Type="http://schemas.openxmlformats.org/officeDocument/2006/relationships/image" Target="../media/image1137.png"/><Relationship Id="rId260" Type="http://schemas.openxmlformats.org/officeDocument/2006/relationships/customXml" Target="../ink/ink1220.xml"/><Relationship Id="rId316" Type="http://schemas.openxmlformats.org/officeDocument/2006/relationships/customXml" Target="../ink/ink1248.xml"/><Relationship Id="rId523" Type="http://schemas.openxmlformats.org/officeDocument/2006/relationships/image" Target="../media/image1343.png"/><Relationship Id="rId55" Type="http://schemas.openxmlformats.org/officeDocument/2006/relationships/image" Target="../media/image1110.png"/><Relationship Id="rId97" Type="http://schemas.openxmlformats.org/officeDocument/2006/relationships/image" Target="../media/image1131.png"/><Relationship Id="rId120" Type="http://schemas.openxmlformats.org/officeDocument/2006/relationships/customXml" Target="../ink/ink1150.xml"/><Relationship Id="rId358" Type="http://schemas.openxmlformats.org/officeDocument/2006/relationships/customXml" Target="../ink/ink1269.xml"/><Relationship Id="rId565" Type="http://schemas.openxmlformats.org/officeDocument/2006/relationships/image" Target="../media/image1364.png"/><Relationship Id="rId162" Type="http://schemas.openxmlformats.org/officeDocument/2006/relationships/customXml" Target="../ink/ink1171.xml"/><Relationship Id="rId218" Type="http://schemas.openxmlformats.org/officeDocument/2006/relationships/customXml" Target="../ink/ink1199.xml"/><Relationship Id="rId425" Type="http://schemas.openxmlformats.org/officeDocument/2006/relationships/image" Target="../media/image1295.png"/><Relationship Id="rId467" Type="http://schemas.openxmlformats.org/officeDocument/2006/relationships/image" Target="../media/image1316.png"/><Relationship Id="rId632" Type="http://schemas.openxmlformats.org/officeDocument/2006/relationships/customXml" Target="../ink/ink1406.xml"/><Relationship Id="rId271" Type="http://schemas.openxmlformats.org/officeDocument/2006/relationships/image" Target="../media/image1218.png"/><Relationship Id="rId24" Type="http://schemas.openxmlformats.org/officeDocument/2006/relationships/customXml" Target="../ink/ink1102.xml"/><Relationship Id="rId66" Type="http://schemas.openxmlformats.org/officeDocument/2006/relationships/customXml" Target="../ink/ink1123.xml"/><Relationship Id="rId131" Type="http://schemas.openxmlformats.org/officeDocument/2006/relationships/image" Target="../media/image1148.png"/><Relationship Id="rId327" Type="http://schemas.openxmlformats.org/officeDocument/2006/relationships/image" Target="../media/image1246.png"/><Relationship Id="rId369" Type="http://schemas.openxmlformats.org/officeDocument/2006/relationships/image" Target="../media/image1267.png"/><Relationship Id="rId534" Type="http://schemas.openxmlformats.org/officeDocument/2006/relationships/customXml" Target="../ink/ink1357.xml"/><Relationship Id="rId576" Type="http://schemas.openxmlformats.org/officeDocument/2006/relationships/customXml" Target="../ink/ink1378.xml"/><Relationship Id="rId173" Type="http://schemas.openxmlformats.org/officeDocument/2006/relationships/image" Target="../media/image1169.png"/><Relationship Id="rId229" Type="http://schemas.openxmlformats.org/officeDocument/2006/relationships/image" Target="../media/image1197.png"/><Relationship Id="rId380" Type="http://schemas.openxmlformats.org/officeDocument/2006/relationships/customXml" Target="../ink/ink1280.xml"/><Relationship Id="rId436" Type="http://schemas.openxmlformats.org/officeDocument/2006/relationships/customXml" Target="../ink/ink1308.xml"/><Relationship Id="rId601" Type="http://schemas.openxmlformats.org/officeDocument/2006/relationships/image" Target="../media/image1382.png"/><Relationship Id="rId643" Type="http://schemas.openxmlformats.org/officeDocument/2006/relationships/image" Target="../media/image1403.png"/><Relationship Id="rId240" Type="http://schemas.openxmlformats.org/officeDocument/2006/relationships/customXml" Target="../ink/ink1210.xml"/><Relationship Id="rId478" Type="http://schemas.openxmlformats.org/officeDocument/2006/relationships/customXml" Target="../ink/ink1329.xml"/><Relationship Id="rId35" Type="http://schemas.openxmlformats.org/officeDocument/2006/relationships/image" Target="../media/image1100.png"/><Relationship Id="rId77" Type="http://schemas.openxmlformats.org/officeDocument/2006/relationships/image" Target="../media/image1121.png"/><Relationship Id="rId100" Type="http://schemas.openxmlformats.org/officeDocument/2006/relationships/customXml" Target="../ink/ink1140.xml"/><Relationship Id="rId282" Type="http://schemas.openxmlformats.org/officeDocument/2006/relationships/customXml" Target="../ink/ink1231.xml"/><Relationship Id="rId338" Type="http://schemas.openxmlformats.org/officeDocument/2006/relationships/customXml" Target="../ink/ink1259.xml"/><Relationship Id="rId503" Type="http://schemas.openxmlformats.org/officeDocument/2006/relationships/image" Target="../media/image1334.png"/><Relationship Id="rId545" Type="http://schemas.openxmlformats.org/officeDocument/2006/relationships/image" Target="../media/image1354.png"/><Relationship Id="rId587" Type="http://schemas.openxmlformats.org/officeDocument/2006/relationships/image" Target="../media/image1375.png"/><Relationship Id="rId8" Type="http://schemas.openxmlformats.org/officeDocument/2006/relationships/customXml" Target="../ink/ink1094.xml"/><Relationship Id="rId142" Type="http://schemas.openxmlformats.org/officeDocument/2006/relationships/customXml" Target="../ink/ink1161.xml"/><Relationship Id="rId184" Type="http://schemas.openxmlformats.org/officeDocument/2006/relationships/customXml" Target="../ink/ink1182.xml"/><Relationship Id="rId391" Type="http://schemas.openxmlformats.org/officeDocument/2006/relationships/image" Target="../media/image1278.png"/><Relationship Id="rId405" Type="http://schemas.openxmlformats.org/officeDocument/2006/relationships/image" Target="../media/image1285.png"/><Relationship Id="rId447" Type="http://schemas.openxmlformats.org/officeDocument/2006/relationships/image" Target="../media/image1306.png"/><Relationship Id="rId612" Type="http://schemas.openxmlformats.org/officeDocument/2006/relationships/customXml" Target="../ink/ink1396.xml"/><Relationship Id="rId251" Type="http://schemas.openxmlformats.org/officeDocument/2006/relationships/image" Target="../media/image1208.png"/><Relationship Id="rId489" Type="http://schemas.openxmlformats.org/officeDocument/2006/relationships/image" Target="../media/image1327.png"/><Relationship Id="rId46" Type="http://schemas.openxmlformats.org/officeDocument/2006/relationships/customXml" Target="../ink/ink1113.xml"/><Relationship Id="rId293" Type="http://schemas.openxmlformats.org/officeDocument/2006/relationships/image" Target="../media/image1229.png"/><Relationship Id="rId307" Type="http://schemas.openxmlformats.org/officeDocument/2006/relationships/image" Target="../media/image1236.png"/><Relationship Id="rId349" Type="http://schemas.openxmlformats.org/officeDocument/2006/relationships/image" Target="../media/image1257.png"/><Relationship Id="rId514" Type="http://schemas.openxmlformats.org/officeDocument/2006/relationships/customXml" Target="../ink/ink1347.xml"/><Relationship Id="rId556" Type="http://schemas.openxmlformats.org/officeDocument/2006/relationships/customXml" Target="../ink/ink1368.xml"/><Relationship Id="rId88" Type="http://schemas.openxmlformats.org/officeDocument/2006/relationships/customXml" Target="../ink/ink1134.xml"/><Relationship Id="rId111" Type="http://schemas.openxmlformats.org/officeDocument/2006/relationships/image" Target="../media/image1138.png"/><Relationship Id="rId153" Type="http://schemas.openxmlformats.org/officeDocument/2006/relationships/image" Target="../media/image1159.png"/><Relationship Id="rId195" Type="http://schemas.openxmlformats.org/officeDocument/2006/relationships/image" Target="../media/image1180.png"/><Relationship Id="rId209" Type="http://schemas.openxmlformats.org/officeDocument/2006/relationships/image" Target="../media/image1187.png"/><Relationship Id="rId360" Type="http://schemas.openxmlformats.org/officeDocument/2006/relationships/customXml" Target="../ink/ink1270.xml"/><Relationship Id="rId416" Type="http://schemas.openxmlformats.org/officeDocument/2006/relationships/customXml" Target="../ink/ink1298.xml"/><Relationship Id="rId598" Type="http://schemas.openxmlformats.org/officeDocument/2006/relationships/customXml" Target="../ink/ink1389.xml"/><Relationship Id="rId220" Type="http://schemas.openxmlformats.org/officeDocument/2006/relationships/customXml" Target="../ink/ink1200.xml"/><Relationship Id="rId458" Type="http://schemas.openxmlformats.org/officeDocument/2006/relationships/customXml" Target="../ink/ink1319.xml"/><Relationship Id="rId623" Type="http://schemas.openxmlformats.org/officeDocument/2006/relationships/image" Target="../media/image1393.png"/><Relationship Id="rId15" Type="http://schemas.openxmlformats.org/officeDocument/2006/relationships/image" Target="../media/image1090.png"/><Relationship Id="rId57" Type="http://schemas.openxmlformats.org/officeDocument/2006/relationships/image" Target="../media/image1111.png"/><Relationship Id="rId262" Type="http://schemas.openxmlformats.org/officeDocument/2006/relationships/customXml" Target="../ink/ink1221.xml"/><Relationship Id="rId318" Type="http://schemas.openxmlformats.org/officeDocument/2006/relationships/customXml" Target="../ink/ink1249.xml"/><Relationship Id="rId525" Type="http://schemas.openxmlformats.org/officeDocument/2006/relationships/image" Target="../media/image1344.png"/><Relationship Id="rId567" Type="http://schemas.openxmlformats.org/officeDocument/2006/relationships/image" Target="../media/image1365.png"/><Relationship Id="rId99" Type="http://schemas.openxmlformats.org/officeDocument/2006/relationships/image" Target="../media/image1132.png"/><Relationship Id="rId122" Type="http://schemas.openxmlformats.org/officeDocument/2006/relationships/customXml" Target="../ink/ink1151.xml"/><Relationship Id="rId164" Type="http://schemas.openxmlformats.org/officeDocument/2006/relationships/customXml" Target="../ink/ink1172.xml"/><Relationship Id="rId371" Type="http://schemas.openxmlformats.org/officeDocument/2006/relationships/image" Target="../media/image1268.png"/><Relationship Id="rId427" Type="http://schemas.openxmlformats.org/officeDocument/2006/relationships/image" Target="../media/image1296.png"/><Relationship Id="rId469" Type="http://schemas.openxmlformats.org/officeDocument/2006/relationships/image" Target="../media/image1317.png"/><Relationship Id="rId634" Type="http://schemas.openxmlformats.org/officeDocument/2006/relationships/customXml" Target="../ink/ink1407.xml"/><Relationship Id="rId26" Type="http://schemas.openxmlformats.org/officeDocument/2006/relationships/customXml" Target="../ink/ink1103.xml"/><Relationship Id="rId231" Type="http://schemas.openxmlformats.org/officeDocument/2006/relationships/image" Target="../media/image1198.png"/><Relationship Id="rId273" Type="http://schemas.openxmlformats.org/officeDocument/2006/relationships/image" Target="../media/image1219.png"/><Relationship Id="rId329" Type="http://schemas.openxmlformats.org/officeDocument/2006/relationships/image" Target="../media/image1247.png"/><Relationship Id="rId480" Type="http://schemas.openxmlformats.org/officeDocument/2006/relationships/customXml" Target="../ink/ink1330.xml"/><Relationship Id="rId536" Type="http://schemas.openxmlformats.org/officeDocument/2006/relationships/customXml" Target="../ink/ink1358.xml"/><Relationship Id="rId68" Type="http://schemas.openxmlformats.org/officeDocument/2006/relationships/customXml" Target="../ink/ink1124.xml"/><Relationship Id="rId133" Type="http://schemas.openxmlformats.org/officeDocument/2006/relationships/image" Target="../media/image1149.png"/><Relationship Id="rId175" Type="http://schemas.openxmlformats.org/officeDocument/2006/relationships/image" Target="../media/image1170.png"/><Relationship Id="rId340" Type="http://schemas.openxmlformats.org/officeDocument/2006/relationships/customXml" Target="../ink/ink1260.xml"/><Relationship Id="rId578" Type="http://schemas.openxmlformats.org/officeDocument/2006/relationships/customXml" Target="../ink/ink1379.xml"/><Relationship Id="rId200" Type="http://schemas.openxmlformats.org/officeDocument/2006/relationships/customXml" Target="../ink/ink1190.xml"/><Relationship Id="rId382" Type="http://schemas.openxmlformats.org/officeDocument/2006/relationships/customXml" Target="../ink/ink1281.xml"/><Relationship Id="rId438" Type="http://schemas.openxmlformats.org/officeDocument/2006/relationships/customXml" Target="../ink/ink1309.xml"/><Relationship Id="rId603" Type="http://schemas.openxmlformats.org/officeDocument/2006/relationships/image" Target="../media/image1383.png"/><Relationship Id="rId645" Type="http://schemas.openxmlformats.org/officeDocument/2006/relationships/image" Target="../media/image1404.png"/><Relationship Id="rId242" Type="http://schemas.openxmlformats.org/officeDocument/2006/relationships/customXml" Target="../ink/ink1211.xml"/><Relationship Id="rId284" Type="http://schemas.openxmlformats.org/officeDocument/2006/relationships/customXml" Target="../ink/ink1232.xml"/><Relationship Id="rId491" Type="http://schemas.openxmlformats.org/officeDocument/2006/relationships/image" Target="../media/image1328.png"/><Relationship Id="rId505" Type="http://schemas.openxmlformats.org/officeDocument/2006/relationships/image" Target="../media/image1335.png"/><Relationship Id="rId37" Type="http://schemas.openxmlformats.org/officeDocument/2006/relationships/image" Target="../media/image1101.png"/><Relationship Id="rId79" Type="http://schemas.openxmlformats.org/officeDocument/2006/relationships/image" Target="../media/image1122.png"/><Relationship Id="rId102" Type="http://schemas.openxmlformats.org/officeDocument/2006/relationships/customXml" Target="../ink/ink1141.xml"/><Relationship Id="rId144" Type="http://schemas.openxmlformats.org/officeDocument/2006/relationships/customXml" Target="../ink/ink1162.xml"/><Relationship Id="rId547" Type="http://schemas.openxmlformats.org/officeDocument/2006/relationships/image" Target="../media/image1355.png"/><Relationship Id="rId589" Type="http://schemas.openxmlformats.org/officeDocument/2006/relationships/image" Target="../media/image1376.png"/><Relationship Id="rId90" Type="http://schemas.openxmlformats.org/officeDocument/2006/relationships/customXml" Target="../ink/ink1135.xml"/><Relationship Id="rId186" Type="http://schemas.openxmlformats.org/officeDocument/2006/relationships/customXml" Target="../ink/ink1183.xml"/><Relationship Id="rId351" Type="http://schemas.openxmlformats.org/officeDocument/2006/relationships/image" Target="../media/image1258.png"/><Relationship Id="rId393" Type="http://schemas.openxmlformats.org/officeDocument/2006/relationships/image" Target="../media/image1279.png"/><Relationship Id="rId407" Type="http://schemas.openxmlformats.org/officeDocument/2006/relationships/image" Target="../media/image1286.png"/><Relationship Id="rId449" Type="http://schemas.openxmlformats.org/officeDocument/2006/relationships/image" Target="../media/image1307.png"/><Relationship Id="rId614" Type="http://schemas.openxmlformats.org/officeDocument/2006/relationships/customXml" Target="../ink/ink1397.xml"/><Relationship Id="rId211" Type="http://schemas.openxmlformats.org/officeDocument/2006/relationships/image" Target="../media/image1188.png"/><Relationship Id="rId253" Type="http://schemas.openxmlformats.org/officeDocument/2006/relationships/image" Target="../media/image1209.png"/><Relationship Id="rId295" Type="http://schemas.openxmlformats.org/officeDocument/2006/relationships/image" Target="../media/image1230.png"/><Relationship Id="rId309" Type="http://schemas.openxmlformats.org/officeDocument/2006/relationships/image" Target="../media/image1237.png"/><Relationship Id="rId460" Type="http://schemas.openxmlformats.org/officeDocument/2006/relationships/customXml" Target="../ink/ink1320.xml"/><Relationship Id="rId516" Type="http://schemas.openxmlformats.org/officeDocument/2006/relationships/customXml" Target="../ink/ink1348.xml"/><Relationship Id="rId48" Type="http://schemas.openxmlformats.org/officeDocument/2006/relationships/customXml" Target="../ink/ink1114.xml"/><Relationship Id="rId113" Type="http://schemas.openxmlformats.org/officeDocument/2006/relationships/image" Target="../media/image1139.png"/><Relationship Id="rId320" Type="http://schemas.openxmlformats.org/officeDocument/2006/relationships/customXml" Target="../ink/ink1250.xml"/><Relationship Id="rId558" Type="http://schemas.openxmlformats.org/officeDocument/2006/relationships/customXml" Target="../ink/ink1369.xml"/><Relationship Id="rId155" Type="http://schemas.openxmlformats.org/officeDocument/2006/relationships/image" Target="../media/image1160.png"/><Relationship Id="rId197" Type="http://schemas.openxmlformats.org/officeDocument/2006/relationships/image" Target="../media/image1181.png"/><Relationship Id="rId362" Type="http://schemas.openxmlformats.org/officeDocument/2006/relationships/customXml" Target="../ink/ink1271.xml"/><Relationship Id="rId418" Type="http://schemas.openxmlformats.org/officeDocument/2006/relationships/customXml" Target="../ink/ink1299.xml"/><Relationship Id="rId625" Type="http://schemas.openxmlformats.org/officeDocument/2006/relationships/image" Target="../media/image1394.png"/><Relationship Id="rId222" Type="http://schemas.openxmlformats.org/officeDocument/2006/relationships/customXml" Target="../ink/ink1201.xml"/><Relationship Id="rId264" Type="http://schemas.openxmlformats.org/officeDocument/2006/relationships/customXml" Target="../ink/ink1222.xml"/><Relationship Id="rId471" Type="http://schemas.openxmlformats.org/officeDocument/2006/relationships/image" Target="../media/image1318.png"/><Relationship Id="rId17" Type="http://schemas.openxmlformats.org/officeDocument/2006/relationships/image" Target="../media/image1091.png"/><Relationship Id="rId59" Type="http://schemas.openxmlformats.org/officeDocument/2006/relationships/image" Target="../media/image1112.png"/><Relationship Id="rId124" Type="http://schemas.openxmlformats.org/officeDocument/2006/relationships/customXml" Target="../ink/ink1152.xml"/><Relationship Id="rId527" Type="http://schemas.openxmlformats.org/officeDocument/2006/relationships/image" Target="../media/image1345.png"/><Relationship Id="rId569" Type="http://schemas.openxmlformats.org/officeDocument/2006/relationships/image" Target="../media/image1366.png"/><Relationship Id="rId70" Type="http://schemas.openxmlformats.org/officeDocument/2006/relationships/customXml" Target="../ink/ink1125.xml"/><Relationship Id="rId166" Type="http://schemas.openxmlformats.org/officeDocument/2006/relationships/customXml" Target="../ink/ink1173.xml"/><Relationship Id="rId331" Type="http://schemas.openxmlformats.org/officeDocument/2006/relationships/image" Target="../media/image1248.png"/><Relationship Id="rId373" Type="http://schemas.openxmlformats.org/officeDocument/2006/relationships/image" Target="../media/image1269.png"/><Relationship Id="rId429" Type="http://schemas.openxmlformats.org/officeDocument/2006/relationships/image" Target="../media/image1297.png"/><Relationship Id="rId580" Type="http://schemas.openxmlformats.org/officeDocument/2006/relationships/customXml" Target="../ink/ink1380.xml"/><Relationship Id="rId636" Type="http://schemas.openxmlformats.org/officeDocument/2006/relationships/customXml" Target="../ink/ink140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99.png"/><Relationship Id="rId440" Type="http://schemas.openxmlformats.org/officeDocument/2006/relationships/customXml" Target="../ink/ink1310.xml"/><Relationship Id="rId28" Type="http://schemas.openxmlformats.org/officeDocument/2006/relationships/customXml" Target="../ink/ink1104.xml"/><Relationship Id="rId275" Type="http://schemas.openxmlformats.org/officeDocument/2006/relationships/image" Target="../media/image1220.png"/><Relationship Id="rId300" Type="http://schemas.openxmlformats.org/officeDocument/2006/relationships/customXml" Target="../ink/ink1240.xml"/><Relationship Id="rId482" Type="http://schemas.openxmlformats.org/officeDocument/2006/relationships/customXml" Target="../ink/ink1331.xml"/><Relationship Id="rId538" Type="http://schemas.openxmlformats.org/officeDocument/2006/relationships/customXml" Target="../ink/ink1359.xml"/><Relationship Id="rId81" Type="http://schemas.openxmlformats.org/officeDocument/2006/relationships/image" Target="../media/image1123.png"/><Relationship Id="rId135" Type="http://schemas.openxmlformats.org/officeDocument/2006/relationships/image" Target="../media/image1150.png"/><Relationship Id="rId177" Type="http://schemas.openxmlformats.org/officeDocument/2006/relationships/image" Target="../media/image1171.png"/><Relationship Id="rId342" Type="http://schemas.openxmlformats.org/officeDocument/2006/relationships/customXml" Target="../ink/ink1261.xml"/><Relationship Id="rId384" Type="http://schemas.openxmlformats.org/officeDocument/2006/relationships/customXml" Target="../ink/ink1282.xml"/><Relationship Id="rId591" Type="http://schemas.openxmlformats.org/officeDocument/2006/relationships/image" Target="../media/image1377.png"/><Relationship Id="rId605" Type="http://schemas.openxmlformats.org/officeDocument/2006/relationships/image" Target="../media/image1384.png"/><Relationship Id="rId202" Type="http://schemas.openxmlformats.org/officeDocument/2006/relationships/customXml" Target="../ink/ink1191.xml"/><Relationship Id="rId244" Type="http://schemas.openxmlformats.org/officeDocument/2006/relationships/customXml" Target="../ink/ink1212.xml"/><Relationship Id="rId39" Type="http://schemas.openxmlformats.org/officeDocument/2006/relationships/image" Target="../media/image1102.png"/><Relationship Id="rId286" Type="http://schemas.openxmlformats.org/officeDocument/2006/relationships/customXml" Target="../ink/ink1233.xml"/><Relationship Id="rId451" Type="http://schemas.openxmlformats.org/officeDocument/2006/relationships/image" Target="../media/image1308.png"/><Relationship Id="rId493" Type="http://schemas.openxmlformats.org/officeDocument/2006/relationships/image" Target="../media/image1329.png"/><Relationship Id="rId507" Type="http://schemas.openxmlformats.org/officeDocument/2006/relationships/image" Target="../media/image1336.png"/><Relationship Id="rId549" Type="http://schemas.openxmlformats.org/officeDocument/2006/relationships/image" Target="../media/image1356.png"/><Relationship Id="rId50" Type="http://schemas.openxmlformats.org/officeDocument/2006/relationships/customXml" Target="../ink/ink1115.xml"/><Relationship Id="rId104" Type="http://schemas.openxmlformats.org/officeDocument/2006/relationships/customXml" Target="../ink/ink1142.xml"/><Relationship Id="rId146" Type="http://schemas.openxmlformats.org/officeDocument/2006/relationships/customXml" Target="../ink/ink1163.xml"/><Relationship Id="rId188" Type="http://schemas.openxmlformats.org/officeDocument/2006/relationships/customXml" Target="../ink/ink1184.xml"/><Relationship Id="rId311" Type="http://schemas.openxmlformats.org/officeDocument/2006/relationships/image" Target="../media/image1238.png"/><Relationship Id="rId353" Type="http://schemas.openxmlformats.org/officeDocument/2006/relationships/image" Target="../media/image1259.png"/><Relationship Id="rId395" Type="http://schemas.openxmlformats.org/officeDocument/2006/relationships/image" Target="../media/image1280.png"/><Relationship Id="rId409" Type="http://schemas.openxmlformats.org/officeDocument/2006/relationships/image" Target="../media/image1287.png"/><Relationship Id="rId560" Type="http://schemas.openxmlformats.org/officeDocument/2006/relationships/customXml" Target="../ink/ink1370.xml"/><Relationship Id="rId92" Type="http://schemas.openxmlformats.org/officeDocument/2006/relationships/customXml" Target="../ink/ink1136.xml"/><Relationship Id="rId213" Type="http://schemas.openxmlformats.org/officeDocument/2006/relationships/image" Target="../media/image1189.png"/><Relationship Id="rId420" Type="http://schemas.openxmlformats.org/officeDocument/2006/relationships/customXml" Target="../ink/ink1300.xml"/><Relationship Id="rId616" Type="http://schemas.openxmlformats.org/officeDocument/2006/relationships/customXml" Target="../ink/ink1398.xml"/><Relationship Id="rId255" Type="http://schemas.openxmlformats.org/officeDocument/2006/relationships/image" Target="../media/image1210.png"/><Relationship Id="rId297" Type="http://schemas.openxmlformats.org/officeDocument/2006/relationships/image" Target="../media/image1231.png"/><Relationship Id="rId462" Type="http://schemas.openxmlformats.org/officeDocument/2006/relationships/customXml" Target="../ink/ink1321.xml"/><Relationship Id="rId518" Type="http://schemas.openxmlformats.org/officeDocument/2006/relationships/customXml" Target="../ink/ink1349.xml"/><Relationship Id="rId115" Type="http://schemas.openxmlformats.org/officeDocument/2006/relationships/image" Target="../media/image1140.png"/><Relationship Id="rId157" Type="http://schemas.openxmlformats.org/officeDocument/2006/relationships/image" Target="../media/image1161.png"/><Relationship Id="rId322" Type="http://schemas.openxmlformats.org/officeDocument/2006/relationships/customXml" Target="../ink/ink1251.xml"/><Relationship Id="rId364" Type="http://schemas.openxmlformats.org/officeDocument/2006/relationships/customXml" Target="../ink/ink1272.xml"/><Relationship Id="rId61" Type="http://schemas.openxmlformats.org/officeDocument/2006/relationships/image" Target="../media/image1113.png"/><Relationship Id="rId199" Type="http://schemas.openxmlformats.org/officeDocument/2006/relationships/image" Target="../media/image1182.png"/><Relationship Id="rId571" Type="http://schemas.openxmlformats.org/officeDocument/2006/relationships/image" Target="../media/image1367.png"/><Relationship Id="rId627" Type="http://schemas.openxmlformats.org/officeDocument/2006/relationships/image" Target="../media/image1395.png"/><Relationship Id="rId19" Type="http://schemas.openxmlformats.org/officeDocument/2006/relationships/image" Target="../media/image1092.png"/><Relationship Id="rId224" Type="http://schemas.openxmlformats.org/officeDocument/2006/relationships/customXml" Target="../ink/ink1202.xml"/><Relationship Id="rId266" Type="http://schemas.openxmlformats.org/officeDocument/2006/relationships/customXml" Target="../ink/ink1223.xml"/><Relationship Id="rId431" Type="http://schemas.openxmlformats.org/officeDocument/2006/relationships/image" Target="../media/image1298.png"/><Relationship Id="rId473" Type="http://schemas.openxmlformats.org/officeDocument/2006/relationships/image" Target="../media/image1319.png"/><Relationship Id="rId529" Type="http://schemas.openxmlformats.org/officeDocument/2006/relationships/image" Target="../media/image1346.png"/><Relationship Id="rId30" Type="http://schemas.openxmlformats.org/officeDocument/2006/relationships/customXml" Target="../ink/ink1105.xml"/><Relationship Id="rId126" Type="http://schemas.openxmlformats.org/officeDocument/2006/relationships/customXml" Target="../ink/ink1153.xml"/><Relationship Id="rId168" Type="http://schemas.openxmlformats.org/officeDocument/2006/relationships/customXml" Target="../ink/ink1174.xml"/><Relationship Id="rId333" Type="http://schemas.openxmlformats.org/officeDocument/2006/relationships/image" Target="../media/image1249.png"/><Relationship Id="rId540" Type="http://schemas.openxmlformats.org/officeDocument/2006/relationships/customXml" Target="../ink/ink1360.xml"/><Relationship Id="rId72" Type="http://schemas.openxmlformats.org/officeDocument/2006/relationships/customXml" Target="../ink/ink1126.xml"/><Relationship Id="rId375" Type="http://schemas.openxmlformats.org/officeDocument/2006/relationships/image" Target="../media/image1270.png"/><Relationship Id="rId582" Type="http://schemas.openxmlformats.org/officeDocument/2006/relationships/customXml" Target="../ink/ink1381.xml"/><Relationship Id="rId638" Type="http://schemas.openxmlformats.org/officeDocument/2006/relationships/customXml" Target="../ink/ink1409.xml"/><Relationship Id="rId3" Type="http://schemas.openxmlformats.org/officeDocument/2006/relationships/image" Target="../media/image1084.png"/><Relationship Id="rId235" Type="http://schemas.openxmlformats.org/officeDocument/2006/relationships/image" Target="../media/image1200.png"/><Relationship Id="rId277" Type="http://schemas.openxmlformats.org/officeDocument/2006/relationships/image" Target="../media/image1221.png"/><Relationship Id="rId400" Type="http://schemas.openxmlformats.org/officeDocument/2006/relationships/customXml" Target="../ink/ink1290.xml"/><Relationship Id="rId442" Type="http://schemas.openxmlformats.org/officeDocument/2006/relationships/customXml" Target="../ink/ink1311.xml"/><Relationship Id="rId484" Type="http://schemas.openxmlformats.org/officeDocument/2006/relationships/customXml" Target="../ink/ink1332.xml"/><Relationship Id="rId137" Type="http://schemas.openxmlformats.org/officeDocument/2006/relationships/image" Target="../media/image1151.png"/><Relationship Id="rId302" Type="http://schemas.openxmlformats.org/officeDocument/2006/relationships/customXml" Target="../ink/ink1241.xml"/><Relationship Id="rId344" Type="http://schemas.openxmlformats.org/officeDocument/2006/relationships/customXml" Target="../ink/ink1262.xml"/><Relationship Id="rId41" Type="http://schemas.openxmlformats.org/officeDocument/2006/relationships/image" Target="../media/image1103.png"/><Relationship Id="rId83" Type="http://schemas.openxmlformats.org/officeDocument/2006/relationships/image" Target="../media/image1124.png"/><Relationship Id="rId179" Type="http://schemas.openxmlformats.org/officeDocument/2006/relationships/image" Target="../media/image1172.png"/><Relationship Id="rId386" Type="http://schemas.openxmlformats.org/officeDocument/2006/relationships/customXml" Target="../ink/ink1283.xml"/><Relationship Id="rId551" Type="http://schemas.openxmlformats.org/officeDocument/2006/relationships/image" Target="../media/image1357.png"/><Relationship Id="rId593" Type="http://schemas.openxmlformats.org/officeDocument/2006/relationships/image" Target="../media/image1378.png"/><Relationship Id="rId607" Type="http://schemas.openxmlformats.org/officeDocument/2006/relationships/image" Target="../media/image1385.png"/><Relationship Id="rId190" Type="http://schemas.openxmlformats.org/officeDocument/2006/relationships/customXml" Target="../ink/ink1185.xml"/><Relationship Id="rId204" Type="http://schemas.openxmlformats.org/officeDocument/2006/relationships/customXml" Target="../ink/ink1192.xml"/><Relationship Id="rId246" Type="http://schemas.openxmlformats.org/officeDocument/2006/relationships/customXml" Target="../ink/ink1213.xml"/><Relationship Id="rId288" Type="http://schemas.openxmlformats.org/officeDocument/2006/relationships/customXml" Target="../ink/ink1234.xml"/><Relationship Id="rId411" Type="http://schemas.openxmlformats.org/officeDocument/2006/relationships/image" Target="../media/image1288.png"/><Relationship Id="rId453" Type="http://schemas.openxmlformats.org/officeDocument/2006/relationships/image" Target="../media/image1309.png"/><Relationship Id="rId509" Type="http://schemas.openxmlformats.org/officeDocument/2006/relationships/image" Target="../media/image1337.png"/><Relationship Id="rId106" Type="http://schemas.openxmlformats.org/officeDocument/2006/relationships/customXml" Target="../ink/ink1143.xml"/><Relationship Id="rId313" Type="http://schemas.openxmlformats.org/officeDocument/2006/relationships/image" Target="../media/image1239.png"/><Relationship Id="rId495" Type="http://schemas.openxmlformats.org/officeDocument/2006/relationships/image" Target="../media/image1330.png"/><Relationship Id="rId10" Type="http://schemas.openxmlformats.org/officeDocument/2006/relationships/customXml" Target="../ink/ink1095.xml"/><Relationship Id="rId52" Type="http://schemas.openxmlformats.org/officeDocument/2006/relationships/customXml" Target="../ink/ink1116.xml"/><Relationship Id="rId94" Type="http://schemas.openxmlformats.org/officeDocument/2006/relationships/customXml" Target="../ink/ink1137.xml"/><Relationship Id="rId148" Type="http://schemas.openxmlformats.org/officeDocument/2006/relationships/customXml" Target="../ink/ink1164.xml"/><Relationship Id="rId355" Type="http://schemas.openxmlformats.org/officeDocument/2006/relationships/image" Target="../media/image1260.png"/><Relationship Id="rId397" Type="http://schemas.openxmlformats.org/officeDocument/2006/relationships/image" Target="../media/image1281.png"/><Relationship Id="rId520" Type="http://schemas.openxmlformats.org/officeDocument/2006/relationships/customXml" Target="../ink/ink1350.xml"/><Relationship Id="rId562" Type="http://schemas.openxmlformats.org/officeDocument/2006/relationships/customXml" Target="../ink/ink1371.xml"/><Relationship Id="rId618" Type="http://schemas.openxmlformats.org/officeDocument/2006/relationships/customXml" Target="../ink/ink1399.xml"/><Relationship Id="rId215" Type="http://schemas.openxmlformats.org/officeDocument/2006/relationships/image" Target="../media/image1190.png"/><Relationship Id="rId257" Type="http://schemas.openxmlformats.org/officeDocument/2006/relationships/image" Target="../media/image1211.png"/><Relationship Id="rId422" Type="http://schemas.openxmlformats.org/officeDocument/2006/relationships/customXml" Target="../ink/ink1301.xml"/><Relationship Id="rId464" Type="http://schemas.openxmlformats.org/officeDocument/2006/relationships/customXml" Target="../ink/ink1322.xml"/><Relationship Id="rId299" Type="http://schemas.openxmlformats.org/officeDocument/2006/relationships/image" Target="../media/image1232.png"/><Relationship Id="rId63" Type="http://schemas.openxmlformats.org/officeDocument/2006/relationships/image" Target="../media/image1114.png"/><Relationship Id="rId159" Type="http://schemas.openxmlformats.org/officeDocument/2006/relationships/image" Target="../media/image1162.png"/><Relationship Id="rId366" Type="http://schemas.openxmlformats.org/officeDocument/2006/relationships/customXml" Target="../ink/ink1273.xml"/><Relationship Id="rId573" Type="http://schemas.openxmlformats.org/officeDocument/2006/relationships/image" Target="../media/image1368.png"/><Relationship Id="rId226" Type="http://schemas.openxmlformats.org/officeDocument/2006/relationships/customXml" Target="../ink/ink1203.xml"/><Relationship Id="rId433" Type="http://schemas.openxmlformats.org/officeDocument/2006/relationships/image" Target="../media/image1299.png"/><Relationship Id="rId640" Type="http://schemas.openxmlformats.org/officeDocument/2006/relationships/customXml" Target="../ink/ink1410.xml"/><Relationship Id="rId74" Type="http://schemas.openxmlformats.org/officeDocument/2006/relationships/customXml" Target="../ink/ink1127.xml"/><Relationship Id="rId377" Type="http://schemas.openxmlformats.org/officeDocument/2006/relationships/image" Target="../media/image1271.png"/><Relationship Id="rId500" Type="http://schemas.openxmlformats.org/officeDocument/2006/relationships/customXml" Target="../ink/ink1340.xml"/><Relationship Id="rId584" Type="http://schemas.openxmlformats.org/officeDocument/2006/relationships/customXml" Target="../ink/ink1382.xml"/><Relationship Id="rId5" Type="http://schemas.openxmlformats.org/officeDocument/2006/relationships/image" Target="../media/image1085.png"/><Relationship Id="rId237" Type="http://schemas.openxmlformats.org/officeDocument/2006/relationships/image" Target="../media/image1201.png"/><Relationship Id="rId444" Type="http://schemas.openxmlformats.org/officeDocument/2006/relationships/customXml" Target="../ink/ink1312.xml"/><Relationship Id="rId290" Type="http://schemas.openxmlformats.org/officeDocument/2006/relationships/customXml" Target="../ink/ink1235.xml"/><Relationship Id="rId304" Type="http://schemas.openxmlformats.org/officeDocument/2006/relationships/customXml" Target="../ink/ink1242.xml"/><Relationship Id="rId388" Type="http://schemas.openxmlformats.org/officeDocument/2006/relationships/customXml" Target="../ink/ink1284.xml"/><Relationship Id="rId511" Type="http://schemas.openxmlformats.org/officeDocument/2006/relationships/image" Target="../media/image1338.png"/><Relationship Id="rId609" Type="http://schemas.openxmlformats.org/officeDocument/2006/relationships/image" Target="../media/image1386.png"/><Relationship Id="rId85" Type="http://schemas.openxmlformats.org/officeDocument/2006/relationships/image" Target="../media/image1125.png"/><Relationship Id="rId150" Type="http://schemas.openxmlformats.org/officeDocument/2006/relationships/customXml" Target="../ink/ink1165.xml"/><Relationship Id="rId595" Type="http://schemas.openxmlformats.org/officeDocument/2006/relationships/image" Target="../media/image1379.png"/><Relationship Id="rId248" Type="http://schemas.openxmlformats.org/officeDocument/2006/relationships/customXml" Target="../ink/ink1214.xml"/><Relationship Id="rId455" Type="http://schemas.openxmlformats.org/officeDocument/2006/relationships/image" Target="../media/image1310.png"/><Relationship Id="rId12" Type="http://schemas.openxmlformats.org/officeDocument/2006/relationships/customXml" Target="../ink/ink1096.xml"/><Relationship Id="rId108" Type="http://schemas.openxmlformats.org/officeDocument/2006/relationships/customXml" Target="../ink/ink1144.xml"/><Relationship Id="rId315" Type="http://schemas.openxmlformats.org/officeDocument/2006/relationships/image" Target="../media/image1240.png"/><Relationship Id="rId522" Type="http://schemas.openxmlformats.org/officeDocument/2006/relationships/customXml" Target="../ink/ink1351.xml"/><Relationship Id="rId96" Type="http://schemas.openxmlformats.org/officeDocument/2006/relationships/customXml" Target="../ink/ink1138.xml"/><Relationship Id="rId161" Type="http://schemas.openxmlformats.org/officeDocument/2006/relationships/image" Target="../media/image1163.png"/><Relationship Id="rId399" Type="http://schemas.openxmlformats.org/officeDocument/2006/relationships/image" Target="../media/image1282.png"/><Relationship Id="rId259" Type="http://schemas.openxmlformats.org/officeDocument/2006/relationships/image" Target="../media/image1212.png"/><Relationship Id="rId466" Type="http://schemas.openxmlformats.org/officeDocument/2006/relationships/customXml" Target="../ink/ink1323.xml"/><Relationship Id="rId23" Type="http://schemas.openxmlformats.org/officeDocument/2006/relationships/image" Target="../media/image1094.png"/><Relationship Id="rId119" Type="http://schemas.openxmlformats.org/officeDocument/2006/relationships/image" Target="../media/image1142.png"/><Relationship Id="rId326" Type="http://schemas.openxmlformats.org/officeDocument/2006/relationships/customXml" Target="../ink/ink1253.xml"/><Relationship Id="rId533" Type="http://schemas.openxmlformats.org/officeDocument/2006/relationships/image" Target="../media/image1348.png"/><Relationship Id="rId172" Type="http://schemas.openxmlformats.org/officeDocument/2006/relationships/customXml" Target="../ink/ink1176.xml"/><Relationship Id="rId477" Type="http://schemas.openxmlformats.org/officeDocument/2006/relationships/image" Target="../media/image1321.png"/><Relationship Id="rId600" Type="http://schemas.openxmlformats.org/officeDocument/2006/relationships/customXml" Target="../ink/ink1390.xml"/><Relationship Id="rId337" Type="http://schemas.openxmlformats.org/officeDocument/2006/relationships/image" Target="../media/image1251.png"/><Relationship Id="rId34" Type="http://schemas.openxmlformats.org/officeDocument/2006/relationships/customXml" Target="../ink/ink1107.xml"/><Relationship Id="rId544" Type="http://schemas.openxmlformats.org/officeDocument/2006/relationships/customXml" Target="../ink/ink1362.xml"/><Relationship Id="rId183" Type="http://schemas.openxmlformats.org/officeDocument/2006/relationships/image" Target="../media/image1174.png"/><Relationship Id="rId390" Type="http://schemas.openxmlformats.org/officeDocument/2006/relationships/customXml" Target="../ink/ink1285.xml"/><Relationship Id="rId404" Type="http://schemas.openxmlformats.org/officeDocument/2006/relationships/customXml" Target="../ink/ink1292.xml"/><Relationship Id="rId611" Type="http://schemas.openxmlformats.org/officeDocument/2006/relationships/image" Target="../media/image1387.png"/><Relationship Id="rId250" Type="http://schemas.openxmlformats.org/officeDocument/2006/relationships/customXml" Target="../ink/ink1215.xml"/><Relationship Id="rId488" Type="http://schemas.openxmlformats.org/officeDocument/2006/relationships/customXml" Target="../ink/ink1334.xml"/><Relationship Id="rId45" Type="http://schemas.openxmlformats.org/officeDocument/2006/relationships/image" Target="../media/image1105.png"/><Relationship Id="rId110" Type="http://schemas.openxmlformats.org/officeDocument/2006/relationships/customXml" Target="../ink/ink1145.xml"/><Relationship Id="rId348" Type="http://schemas.openxmlformats.org/officeDocument/2006/relationships/customXml" Target="../ink/ink1264.xml"/><Relationship Id="rId555" Type="http://schemas.openxmlformats.org/officeDocument/2006/relationships/image" Target="../media/image1359.png"/><Relationship Id="rId194" Type="http://schemas.openxmlformats.org/officeDocument/2006/relationships/customXml" Target="../ink/ink1187.xml"/><Relationship Id="rId208" Type="http://schemas.openxmlformats.org/officeDocument/2006/relationships/customXml" Target="../ink/ink1194.xml"/><Relationship Id="rId415" Type="http://schemas.openxmlformats.org/officeDocument/2006/relationships/image" Target="../media/image1290.png"/><Relationship Id="rId622" Type="http://schemas.openxmlformats.org/officeDocument/2006/relationships/customXml" Target="../ink/ink1401.xml"/><Relationship Id="rId261" Type="http://schemas.openxmlformats.org/officeDocument/2006/relationships/image" Target="../media/image1213.png"/><Relationship Id="rId499" Type="http://schemas.openxmlformats.org/officeDocument/2006/relationships/image" Target="../media/image1332.png"/><Relationship Id="rId56" Type="http://schemas.openxmlformats.org/officeDocument/2006/relationships/customXml" Target="../ink/ink1118.xml"/><Relationship Id="rId359" Type="http://schemas.openxmlformats.org/officeDocument/2006/relationships/image" Target="../media/image1262.png"/><Relationship Id="rId566" Type="http://schemas.openxmlformats.org/officeDocument/2006/relationships/customXml" Target="../ink/ink1373.xml"/><Relationship Id="rId121" Type="http://schemas.openxmlformats.org/officeDocument/2006/relationships/image" Target="../media/image1143.png"/><Relationship Id="rId219" Type="http://schemas.openxmlformats.org/officeDocument/2006/relationships/image" Target="../media/image1192.png"/><Relationship Id="rId426" Type="http://schemas.openxmlformats.org/officeDocument/2006/relationships/customXml" Target="../ink/ink1303.xml"/><Relationship Id="rId633" Type="http://schemas.openxmlformats.org/officeDocument/2006/relationships/image" Target="../media/image1398.png"/><Relationship Id="rId67" Type="http://schemas.openxmlformats.org/officeDocument/2006/relationships/image" Target="../media/image1116.png"/><Relationship Id="rId272" Type="http://schemas.openxmlformats.org/officeDocument/2006/relationships/customXml" Target="../ink/ink1226.xml"/><Relationship Id="rId577" Type="http://schemas.openxmlformats.org/officeDocument/2006/relationships/image" Target="../media/image1370.png"/><Relationship Id="rId132" Type="http://schemas.openxmlformats.org/officeDocument/2006/relationships/customXml" Target="../ink/ink1156.xml"/><Relationship Id="rId437" Type="http://schemas.openxmlformats.org/officeDocument/2006/relationships/image" Target="../media/image1301.png"/><Relationship Id="rId644" Type="http://schemas.openxmlformats.org/officeDocument/2006/relationships/customXml" Target="../ink/ink1412.xml"/><Relationship Id="rId283" Type="http://schemas.openxmlformats.org/officeDocument/2006/relationships/image" Target="../media/image1224.png"/><Relationship Id="rId490" Type="http://schemas.openxmlformats.org/officeDocument/2006/relationships/customXml" Target="../ink/ink1335.xml"/><Relationship Id="rId504" Type="http://schemas.openxmlformats.org/officeDocument/2006/relationships/customXml" Target="../ink/ink1342.xml"/><Relationship Id="rId78" Type="http://schemas.openxmlformats.org/officeDocument/2006/relationships/customXml" Target="../ink/ink1129.xml"/><Relationship Id="rId143" Type="http://schemas.openxmlformats.org/officeDocument/2006/relationships/image" Target="../media/image1154.png"/><Relationship Id="rId350" Type="http://schemas.openxmlformats.org/officeDocument/2006/relationships/customXml" Target="../ink/ink1265.xml"/><Relationship Id="rId588" Type="http://schemas.openxmlformats.org/officeDocument/2006/relationships/customXml" Target="../ink/ink1384.xml"/><Relationship Id="rId9" Type="http://schemas.openxmlformats.org/officeDocument/2006/relationships/image" Target="../media/image1087.png"/><Relationship Id="rId210" Type="http://schemas.openxmlformats.org/officeDocument/2006/relationships/customXml" Target="../ink/ink1195.xml"/><Relationship Id="rId448" Type="http://schemas.openxmlformats.org/officeDocument/2006/relationships/customXml" Target="../ink/ink1314.xml"/><Relationship Id="rId294" Type="http://schemas.openxmlformats.org/officeDocument/2006/relationships/customXml" Target="../ink/ink1237.xml"/><Relationship Id="rId308" Type="http://schemas.openxmlformats.org/officeDocument/2006/relationships/customXml" Target="../ink/ink1244.xml"/><Relationship Id="rId515" Type="http://schemas.openxmlformats.org/officeDocument/2006/relationships/image" Target="../media/image1340.png"/><Relationship Id="rId89" Type="http://schemas.openxmlformats.org/officeDocument/2006/relationships/image" Target="../media/image1127.png"/><Relationship Id="rId154" Type="http://schemas.openxmlformats.org/officeDocument/2006/relationships/customXml" Target="../ink/ink1167.xml"/><Relationship Id="rId361" Type="http://schemas.openxmlformats.org/officeDocument/2006/relationships/image" Target="../media/image1263.png"/><Relationship Id="rId599" Type="http://schemas.openxmlformats.org/officeDocument/2006/relationships/image" Target="../media/image1381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1.png"/><Relationship Id="rId21" Type="http://schemas.openxmlformats.org/officeDocument/2006/relationships/image" Target="../media/image1414.png"/><Relationship Id="rId324" Type="http://schemas.openxmlformats.org/officeDocument/2006/relationships/customXml" Target="../ink/ink1574.xml"/><Relationship Id="rId531" Type="http://schemas.openxmlformats.org/officeDocument/2006/relationships/image" Target="../media/image1668.png"/><Relationship Id="rId170" Type="http://schemas.openxmlformats.org/officeDocument/2006/relationships/customXml" Target="../ink/ink1497.xml"/><Relationship Id="rId268" Type="http://schemas.openxmlformats.org/officeDocument/2006/relationships/customXml" Target="../ink/ink1546.xml"/><Relationship Id="rId475" Type="http://schemas.openxmlformats.org/officeDocument/2006/relationships/image" Target="../media/image1640.png"/><Relationship Id="rId32" Type="http://schemas.openxmlformats.org/officeDocument/2006/relationships/customXml" Target="../ink/ink1428.xml"/><Relationship Id="rId128" Type="http://schemas.openxmlformats.org/officeDocument/2006/relationships/customXml" Target="../ink/ink1476.xml"/><Relationship Id="rId335" Type="http://schemas.openxmlformats.org/officeDocument/2006/relationships/image" Target="../media/image1570.png"/><Relationship Id="rId542" Type="http://schemas.openxmlformats.org/officeDocument/2006/relationships/customXml" Target="../ink/ink1683.xml"/><Relationship Id="rId181" Type="http://schemas.openxmlformats.org/officeDocument/2006/relationships/image" Target="../media/image1493.png"/><Relationship Id="rId402" Type="http://schemas.openxmlformats.org/officeDocument/2006/relationships/customXml" Target="../ink/ink1613.xml"/><Relationship Id="rId279" Type="http://schemas.openxmlformats.org/officeDocument/2006/relationships/image" Target="../media/image1542.png"/><Relationship Id="rId486" Type="http://schemas.openxmlformats.org/officeDocument/2006/relationships/customXml" Target="../ink/ink1655.xml"/><Relationship Id="rId43" Type="http://schemas.openxmlformats.org/officeDocument/2006/relationships/image" Target="../media/image1425.png"/><Relationship Id="rId139" Type="http://schemas.openxmlformats.org/officeDocument/2006/relationships/image" Target="../media/image1472.png"/><Relationship Id="rId346" Type="http://schemas.openxmlformats.org/officeDocument/2006/relationships/customXml" Target="../ink/ink1585.xml"/><Relationship Id="rId553" Type="http://schemas.openxmlformats.org/officeDocument/2006/relationships/image" Target="../media/image1679.png"/><Relationship Id="rId192" Type="http://schemas.openxmlformats.org/officeDocument/2006/relationships/customXml" Target="../ink/ink1508.xml"/><Relationship Id="rId206" Type="http://schemas.openxmlformats.org/officeDocument/2006/relationships/customXml" Target="../ink/ink1515.xml"/><Relationship Id="rId413" Type="http://schemas.openxmlformats.org/officeDocument/2006/relationships/image" Target="../media/image1609.png"/><Relationship Id="rId497" Type="http://schemas.openxmlformats.org/officeDocument/2006/relationships/image" Target="../media/image1651.png"/><Relationship Id="rId357" Type="http://schemas.openxmlformats.org/officeDocument/2006/relationships/image" Target="../media/image1581.png"/><Relationship Id="rId54" Type="http://schemas.openxmlformats.org/officeDocument/2006/relationships/customXml" Target="../ink/ink1439.xml"/><Relationship Id="rId217" Type="http://schemas.openxmlformats.org/officeDocument/2006/relationships/image" Target="../media/image1511.png"/><Relationship Id="rId564" Type="http://schemas.openxmlformats.org/officeDocument/2006/relationships/customXml" Target="../ink/ink1694.xml"/><Relationship Id="rId424" Type="http://schemas.openxmlformats.org/officeDocument/2006/relationships/customXml" Target="../ink/ink1624.xml"/><Relationship Id="rId270" Type="http://schemas.openxmlformats.org/officeDocument/2006/relationships/customXml" Target="../ink/ink1547.xml"/><Relationship Id="rId65" Type="http://schemas.openxmlformats.org/officeDocument/2006/relationships/image" Target="../media/image1436.png"/><Relationship Id="rId130" Type="http://schemas.openxmlformats.org/officeDocument/2006/relationships/customXml" Target="../ink/ink1477.xml"/><Relationship Id="rId368" Type="http://schemas.openxmlformats.org/officeDocument/2006/relationships/customXml" Target="../ink/ink1596.xml"/><Relationship Id="rId575" Type="http://schemas.openxmlformats.org/officeDocument/2006/relationships/image" Target="../media/image1690.png"/><Relationship Id="rId228" Type="http://schemas.openxmlformats.org/officeDocument/2006/relationships/customXml" Target="../ink/ink1526.xml"/><Relationship Id="rId435" Type="http://schemas.openxmlformats.org/officeDocument/2006/relationships/image" Target="../media/image1620.png"/><Relationship Id="rId281" Type="http://schemas.openxmlformats.org/officeDocument/2006/relationships/image" Target="../media/image1543.png"/><Relationship Id="rId502" Type="http://schemas.openxmlformats.org/officeDocument/2006/relationships/customXml" Target="../ink/ink1663.xml"/><Relationship Id="rId76" Type="http://schemas.openxmlformats.org/officeDocument/2006/relationships/customXml" Target="../ink/ink1450.xml"/><Relationship Id="rId141" Type="http://schemas.openxmlformats.org/officeDocument/2006/relationships/image" Target="../media/image1473.png"/><Relationship Id="rId379" Type="http://schemas.openxmlformats.org/officeDocument/2006/relationships/image" Target="../media/image1592.png"/><Relationship Id="rId586" Type="http://schemas.openxmlformats.org/officeDocument/2006/relationships/customXml" Target="../ink/ink1705.xml"/><Relationship Id="rId7" Type="http://schemas.openxmlformats.org/officeDocument/2006/relationships/image" Target="../media/image1407.png"/><Relationship Id="rId239" Type="http://schemas.openxmlformats.org/officeDocument/2006/relationships/image" Target="../media/image1522.png"/><Relationship Id="rId446" Type="http://schemas.openxmlformats.org/officeDocument/2006/relationships/customXml" Target="../ink/ink1635.xml"/><Relationship Id="rId292" Type="http://schemas.openxmlformats.org/officeDocument/2006/relationships/customXml" Target="../ink/ink1558.xml"/><Relationship Id="rId306" Type="http://schemas.openxmlformats.org/officeDocument/2006/relationships/customXml" Target="../ink/ink1565.xml"/><Relationship Id="rId87" Type="http://schemas.openxmlformats.org/officeDocument/2006/relationships/image" Target="../media/image1446.png"/><Relationship Id="rId513" Type="http://schemas.openxmlformats.org/officeDocument/2006/relationships/image" Target="../media/image1659.png"/><Relationship Id="rId597" Type="http://schemas.openxmlformats.org/officeDocument/2006/relationships/image" Target="../media/image1701.png"/><Relationship Id="rId152" Type="http://schemas.openxmlformats.org/officeDocument/2006/relationships/customXml" Target="../ink/ink1488.xml"/><Relationship Id="rId457" Type="http://schemas.openxmlformats.org/officeDocument/2006/relationships/image" Target="../media/image1631.png"/><Relationship Id="rId14" Type="http://schemas.openxmlformats.org/officeDocument/2006/relationships/customXml" Target="../ink/ink1419.xml"/><Relationship Id="rId317" Type="http://schemas.openxmlformats.org/officeDocument/2006/relationships/image" Target="../media/image1561.png"/><Relationship Id="rId524" Type="http://schemas.openxmlformats.org/officeDocument/2006/relationships/customXml" Target="../ink/ink1674.xml"/><Relationship Id="rId98" Type="http://schemas.openxmlformats.org/officeDocument/2006/relationships/customXml" Target="../ink/ink1461.xml"/><Relationship Id="rId163" Type="http://schemas.openxmlformats.org/officeDocument/2006/relationships/image" Target="../media/image1484.png"/><Relationship Id="rId370" Type="http://schemas.openxmlformats.org/officeDocument/2006/relationships/customXml" Target="../ink/ink1597.xml"/><Relationship Id="rId230" Type="http://schemas.openxmlformats.org/officeDocument/2006/relationships/customXml" Target="../ink/ink1527.xml"/><Relationship Id="rId468" Type="http://schemas.openxmlformats.org/officeDocument/2006/relationships/customXml" Target="../ink/ink1646.xml"/><Relationship Id="rId25" Type="http://schemas.openxmlformats.org/officeDocument/2006/relationships/image" Target="../media/image1416.png"/><Relationship Id="rId67" Type="http://schemas.openxmlformats.org/officeDocument/2006/relationships/image" Target="../media/image1437.png"/><Relationship Id="rId272" Type="http://schemas.openxmlformats.org/officeDocument/2006/relationships/customXml" Target="../ink/ink1548.xml"/><Relationship Id="rId328" Type="http://schemas.openxmlformats.org/officeDocument/2006/relationships/customXml" Target="../ink/ink1576.xml"/><Relationship Id="rId535" Type="http://schemas.openxmlformats.org/officeDocument/2006/relationships/image" Target="../media/image1670.png"/><Relationship Id="rId577" Type="http://schemas.openxmlformats.org/officeDocument/2006/relationships/image" Target="../media/image1691.png"/><Relationship Id="rId132" Type="http://schemas.openxmlformats.org/officeDocument/2006/relationships/customXml" Target="../ink/ink1478.xml"/><Relationship Id="rId174" Type="http://schemas.openxmlformats.org/officeDocument/2006/relationships/customXml" Target="../ink/ink1499.xml"/><Relationship Id="rId381" Type="http://schemas.openxmlformats.org/officeDocument/2006/relationships/image" Target="../media/image1593.png"/><Relationship Id="rId602" Type="http://schemas.openxmlformats.org/officeDocument/2006/relationships/customXml" Target="../ink/ink1713.xml"/><Relationship Id="rId241" Type="http://schemas.openxmlformats.org/officeDocument/2006/relationships/image" Target="../media/image1523.png"/><Relationship Id="rId437" Type="http://schemas.openxmlformats.org/officeDocument/2006/relationships/image" Target="../media/image1621.png"/><Relationship Id="rId479" Type="http://schemas.openxmlformats.org/officeDocument/2006/relationships/image" Target="../media/image1642.png"/><Relationship Id="rId36" Type="http://schemas.openxmlformats.org/officeDocument/2006/relationships/customXml" Target="../ink/ink1430.xml"/><Relationship Id="rId283" Type="http://schemas.openxmlformats.org/officeDocument/2006/relationships/image" Target="../media/image1544.png"/><Relationship Id="rId339" Type="http://schemas.openxmlformats.org/officeDocument/2006/relationships/image" Target="../media/image1572.png"/><Relationship Id="rId490" Type="http://schemas.openxmlformats.org/officeDocument/2006/relationships/customXml" Target="../ink/ink1657.xml"/><Relationship Id="rId504" Type="http://schemas.openxmlformats.org/officeDocument/2006/relationships/customXml" Target="../ink/ink1664.xml"/><Relationship Id="rId546" Type="http://schemas.openxmlformats.org/officeDocument/2006/relationships/customXml" Target="../ink/ink1685.xml"/><Relationship Id="rId78" Type="http://schemas.openxmlformats.org/officeDocument/2006/relationships/customXml" Target="../ink/ink1451.xml"/><Relationship Id="rId101" Type="http://schemas.openxmlformats.org/officeDocument/2006/relationships/image" Target="../media/image1453.png"/><Relationship Id="rId143" Type="http://schemas.openxmlformats.org/officeDocument/2006/relationships/image" Target="../media/image1474.png"/><Relationship Id="rId185" Type="http://schemas.openxmlformats.org/officeDocument/2006/relationships/image" Target="../media/image1495.png"/><Relationship Id="rId350" Type="http://schemas.openxmlformats.org/officeDocument/2006/relationships/customXml" Target="../ink/ink1587.xml"/><Relationship Id="rId406" Type="http://schemas.openxmlformats.org/officeDocument/2006/relationships/customXml" Target="../ink/ink1615.xml"/><Relationship Id="rId588" Type="http://schemas.openxmlformats.org/officeDocument/2006/relationships/customXml" Target="../ink/ink1706.xml"/><Relationship Id="rId9" Type="http://schemas.openxmlformats.org/officeDocument/2006/relationships/image" Target="../media/image1408.png"/><Relationship Id="rId210" Type="http://schemas.openxmlformats.org/officeDocument/2006/relationships/customXml" Target="../ink/ink1517.xml"/><Relationship Id="rId392" Type="http://schemas.openxmlformats.org/officeDocument/2006/relationships/customXml" Target="../ink/ink1608.xml"/><Relationship Id="rId448" Type="http://schemas.openxmlformats.org/officeDocument/2006/relationships/customXml" Target="../ink/ink1636.xml"/><Relationship Id="rId252" Type="http://schemas.openxmlformats.org/officeDocument/2006/relationships/customXml" Target="../ink/ink1538.xml"/><Relationship Id="rId294" Type="http://schemas.openxmlformats.org/officeDocument/2006/relationships/customXml" Target="../ink/ink1559.xml"/><Relationship Id="rId308" Type="http://schemas.openxmlformats.org/officeDocument/2006/relationships/customXml" Target="../ink/ink1566.xml"/><Relationship Id="rId515" Type="http://schemas.openxmlformats.org/officeDocument/2006/relationships/image" Target="../media/image1660.png"/><Relationship Id="rId47" Type="http://schemas.openxmlformats.org/officeDocument/2006/relationships/image" Target="../media/image1427.png"/><Relationship Id="rId89" Type="http://schemas.openxmlformats.org/officeDocument/2006/relationships/image" Target="../media/image1447.png"/><Relationship Id="rId112" Type="http://schemas.openxmlformats.org/officeDocument/2006/relationships/customXml" Target="../ink/ink1468.xml"/><Relationship Id="rId154" Type="http://schemas.openxmlformats.org/officeDocument/2006/relationships/customXml" Target="../ink/ink1489.xml"/><Relationship Id="rId361" Type="http://schemas.openxmlformats.org/officeDocument/2006/relationships/image" Target="../media/image1583.png"/><Relationship Id="rId557" Type="http://schemas.openxmlformats.org/officeDocument/2006/relationships/image" Target="../media/image1681.png"/><Relationship Id="rId599" Type="http://schemas.openxmlformats.org/officeDocument/2006/relationships/image" Target="../media/image1702.png"/><Relationship Id="rId196" Type="http://schemas.openxmlformats.org/officeDocument/2006/relationships/customXml" Target="../ink/ink1510.xml"/><Relationship Id="rId417" Type="http://schemas.openxmlformats.org/officeDocument/2006/relationships/image" Target="../media/image1611.png"/><Relationship Id="rId459" Type="http://schemas.openxmlformats.org/officeDocument/2006/relationships/image" Target="../media/image1632.png"/><Relationship Id="rId16" Type="http://schemas.openxmlformats.org/officeDocument/2006/relationships/customXml" Target="../ink/ink1420.xml"/><Relationship Id="rId221" Type="http://schemas.openxmlformats.org/officeDocument/2006/relationships/image" Target="../media/image1513.png"/><Relationship Id="rId263" Type="http://schemas.openxmlformats.org/officeDocument/2006/relationships/image" Target="../media/image1534.png"/><Relationship Id="rId319" Type="http://schemas.openxmlformats.org/officeDocument/2006/relationships/image" Target="../media/image1562.png"/><Relationship Id="rId470" Type="http://schemas.openxmlformats.org/officeDocument/2006/relationships/customXml" Target="../ink/ink1647.xml"/><Relationship Id="rId526" Type="http://schemas.openxmlformats.org/officeDocument/2006/relationships/customXml" Target="../ink/ink1675.xml"/><Relationship Id="rId58" Type="http://schemas.openxmlformats.org/officeDocument/2006/relationships/customXml" Target="../ink/ink1441.xml"/><Relationship Id="rId123" Type="http://schemas.openxmlformats.org/officeDocument/2006/relationships/image" Target="../media/image1464.png"/><Relationship Id="rId330" Type="http://schemas.openxmlformats.org/officeDocument/2006/relationships/customXml" Target="../ink/ink1577.xml"/><Relationship Id="rId568" Type="http://schemas.openxmlformats.org/officeDocument/2006/relationships/customXml" Target="../ink/ink1696.xml"/><Relationship Id="rId165" Type="http://schemas.openxmlformats.org/officeDocument/2006/relationships/image" Target="../media/image1485.png"/><Relationship Id="rId372" Type="http://schemas.openxmlformats.org/officeDocument/2006/relationships/customXml" Target="../ink/ink1598.xml"/><Relationship Id="rId428" Type="http://schemas.openxmlformats.org/officeDocument/2006/relationships/customXml" Target="../ink/ink1626.xml"/><Relationship Id="rId232" Type="http://schemas.openxmlformats.org/officeDocument/2006/relationships/customXml" Target="../ink/ink1528.xml"/><Relationship Id="rId274" Type="http://schemas.openxmlformats.org/officeDocument/2006/relationships/customXml" Target="../ink/ink1549.xml"/><Relationship Id="rId481" Type="http://schemas.openxmlformats.org/officeDocument/2006/relationships/image" Target="../media/image1643.png"/><Relationship Id="rId27" Type="http://schemas.openxmlformats.org/officeDocument/2006/relationships/image" Target="../media/image1417.png"/><Relationship Id="rId69" Type="http://schemas.openxmlformats.org/officeDocument/2006/relationships/image" Target="../media/image1438.png"/><Relationship Id="rId134" Type="http://schemas.openxmlformats.org/officeDocument/2006/relationships/customXml" Target="../ink/ink1479.xml"/><Relationship Id="rId537" Type="http://schemas.openxmlformats.org/officeDocument/2006/relationships/image" Target="../media/image1671.png"/><Relationship Id="rId579" Type="http://schemas.openxmlformats.org/officeDocument/2006/relationships/image" Target="../media/image1692.png"/><Relationship Id="rId80" Type="http://schemas.openxmlformats.org/officeDocument/2006/relationships/customXml" Target="../ink/ink1452.xml"/><Relationship Id="rId176" Type="http://schemas.openxmlformats.org/officeDocument/2006/relationships/customXml" Target="../ink/ink1500.xml"/><Relationship Id="rId341" Type="http://schemas.openxmlformats.org/officeDocument/2006/relationships/image" Target="../media/image1573.png"/><Relationship Id="rId383" Type="http://schemas.openxmlformats.org/officeDocument/2006/relationships/image" Target="../media/image1594.png"/><Relationship Id="rId439" Type="http://schemas.openxmlformats.org/officeDocument/2006/relationships/image" Target="../media/image1622.png"/><Relationship Id="rId590" Type="http://schemas.openxmlformats.org/officeDocument/2006/relationships/customXml" Target="../ink/ink1707.xml"/><Relationship Id="rId604" Type="http://schemas.openxmlformats.org/officeDocument/2006/relationships/customXml" Target="../ink/ink1714.xml"/><Relationship Id="rId201" Type="http://schemas.openxmlformats.org/officeDocument/2006/relationships/image" Target="../media/image1503.png"/><Relationship Id="rId243" Type="http://schemas.openxmlformats.org/officeDocument/2006/relationships/image" Target="../media/image1524.png"/><Relationship Id="rId285" Type="http://schemas.openxmlformats.org/officeDocument/2006/relationships/image" Target="../media/image1545.png"/><Relationship Id="rId450" Type="http://schemas.openxmlformats.org/officeDocument/2006/relationships/customXml" Target="../ink/ink1637.xml"/><Relationship Id="rId506" Type="http://schemas.openxmlformats.org/officeDocument/2006/relationships/customXml" Target="../ink/ink1665.xml"/><Relationship Id="rId38" Type="http://schemas.openxmlformats.org/officeDocument/2006/relationships/customXml" Target="../ink/ink1431.xml"/><Relationship Id="rId103" Type="http://schemas.openxmlformats.org/officeDocument/2006/relationships/image" Target="../media/image1454.png"/><Relationship Id="rId310" Type="http://schemas.openxmlformats.org/officeDocument/2006/relationships/customXml" Target="../ink/ink1567.xml"/><Relationship Id="rId492" Type="http://schemas.openxmlformats.org/officeDocument/2006/relationships/customXml" Target="../ink/ink1658.xml"/><Relationship Id="rId548" Type="http://schemas.openxmlformats.org/officeDocument/2006/relationships/customXml" Target="../ink/ink1686.xml"/><Relationship Id="rId91" Type="http://schemas.openxmlformats.org/officeDocument/2006/relationships/image" Target="../media/image1448.png"/><Relationship Id="rId145" Type="http://schemas.openxmlformats.org/officeDocument/2006/relationships/image" Target="../media/image1475.png"/><Relationship Id="rId187" Type="http://schemas.openxmlformats.org/officeDocument/2006/relationships/image" Target="../media/image1496.png"/><Relationship Id="rId352" Type="http://schemas.openxmlformats.org/officeDocument/2006/relationships/customXml" Target="../ink/ink1588.xml"/><Relationship Id="rId394" Type="http://schemas.openxmlformats.org/officeDocument/2006/relationships/customXml" Target="../ink/ink1609.xml"/><Relationship Id="rId408" Type="http://schemas.openxmlformats.org/officeDocument/2006/relationships/customXml" Target="../ink/ink1616.xml"/><Relationship Id="rId212" Type="http://schemas.openxmlformats.org/officeDocument/2006/relationships/customXml" Target="../ink/ink1518.xml"/><Relationship Id="rId254" Type="http://schemas.openxmlformats.org/officeDocument/2006/relationships/customXml" Target="../ink/ink1539.xml"/><Relationship Id="rId49" Type="http://schemas.openxmlformats.org/officeDocument/2006/relationships/image" Target="../media/image1428.png"/><Relationship Id="rId114" Type="http://schemas.openxmlformats.org/officeDocument/2006/relationships/customXml" Target="../ink/ink1469.xml"/><Relationship Id="rId296" Type="http://schemas.openxmlformats.org/officeDocument/2006/relationships/customXml" Target="../ink/ink1560.xml"/><Relationship Id="rId461" Type="http://schemas.openxmlformats.org/officeDocument/2006/relationships/image" Target="../media/image1633.png"/><Relationship Id="rId517" Type="http://schemas.openxmlformats.org/officeDocument/2006/relationships/image" Target="../media/image1661.png"/><Relationship Id="rId559" Type="http://schemas.openxmlformats.org/officeDocument/2006/relationships/image" Target="../media/image1682.png"/><Relationship Id="rId60" Type="http://schemas.openxmlformats.org/officeDocument/2006/relationships/customXml" Target="../ink/ink1442.xml"/><Relationship Id="rId156" Type="http://schemas.openxmlformats.org/officeDocument/2006/relationships/customXml" Target="../ink/ink1490.xml"/><Relationship Id="rId198" Type="http://schemas.openxmlformats.org/officeDocument/2006/relationships/customXml" Target="../ink/ink1511.xml"/><Relationship Id="rId321" Type="http://schemas.openxmlformats.org/officeDocument/2006/relationships/image" Target="../media/image1563.png"/><Relationship Id="rId363" Type="http://schemas.openxmlformats.org/officeDocument/2006/relationships/image" Target="../media/image1584.png"/><Relationship Id="rId419" Type="http://schemas.openxmlformats.org/officeDocument/2006/relationships/image" Target="../media/image1612.png"/><Relationship Id="rId570" Type="http://schemas.openxmlformats.org/officeDocument/2006/relationships/customXml" Target="../ink/ink1697.xml"/><Relationship Id="rId223" Type="http://schemas.openxmlformats.org/officeDocument/2006/relationships/image" Target="../media/image1514.png"/><Relationship Id="rId430" Type="http://schemas.openxmlformats.org/officeDocument/2006/relationships/customXml" Target="../ink/ink1627.xml"/><Relationship Id="rId18" Type="http://schemas.openxmlformats.org/officeDocument/2006/relationships/customXml" Target="../ink/ink1421.xml"/><Relationship Id="rId265" Type="http://schemas.openxmlformats.org/officeDocument/2006/relationships/image" Target="../media/image1535.png"/><Relationship Id="rId472" Type="http://schemas.openxmlformats.org/officeDocument/2006/relationships/customXml" Target="../ink/ink1648.xml"/><Relationship Id="rId528" Type="http://schemas.openxmlformats.org/officeDocument/2006/relationships/customXml" Target="../ink/ink1676.xml"/><Relationship Id="rId125" Type="http://schemas.openxmlformats.org/officeDocument/2006/relationships/image" Target="../media/image1465.png"/><Relationship Id="rId167" Type="http://schemas.openxmlformats.org/officeDocument/2006/relationships/image" Target="../media/image1486.png"/><Relationship Id="rId332" Type="http://schemas.openxmlformats.org/officeDocument/2006/relationships/customXml" Target="../ink/ink1578.xml"/><Relationship Id="rId374" Type="http://schemas.openxmlformats.org/officeDocument/2006/relationships/customXml" Target="../ink/ink1599.xml"/><Relationship Id="rId581" Type="http://schemas.openxmlformats.org/officeDocument/2006/relationships/image" Target="../media/image1693.png"/><Relationship Id="rId71" Type="http://schemas.openxmlformats.org/officeDocument/2006/relationships/image" Target="../media/image1439.png"/><Relationship Id="rId234" Type="http://schemas.openxmlformats.org/officeDocument/2006/relationships/customXml" Target="../ink/ink1529.xml"/><Relationship Id="rId2" Type="http://schemas.openxmlformats.org/officeDocument/2006/relationships/customXml" Target="../ink/ink1413.xml"/><Relationship Id="rId29" Type="http://schemas.openxmlformats.org/officeDocument/2006/relationships/image" Target="../media/image1418.png"/><Relationship Id="rId276" Type="http://schemas.openxmlformats.org/officeDocument/2006/relationships/customXml" Target="../ink/ink1550.xml"/><Relationship Id="rId441" Type="http://schemas.openxmlformats.org/officeDocument/2006/relationships/image" Target="../media/image1623.png"/><Relationship Id="rId483" Type="http://schemas.openxmlformats.org/officeDocument/2006/relationships/image" Target="../media/image1644.png"/><Relationship Id="rId539" Type="http://schemas.openxmlformats.org/officeDocument/2006/relationships/image" Target="../media/image1672.png"/><Relationship Id="rId40" Type="http://schemas.openxmlformats.org/officeDocument/2006/relationships/customXml" Target="../ink/ink1432.xml"/><Relationship Id="rId136" Type="http://schemas.openxmlformats.org/officeDocument/2006/relationships/customXml" Target="../ink/ink1480.xml"/><Relationship Id="rId178" Type="http://schemas.openxmlformats.org/officeDocument/2006/relationships/customXml" Target="../ink/ink1501.xml"/><Relationship Id="rId301" Type="http://schemas.openxmlformats.org/officeDocument/2006/relationships/image" Target="../media/image1553.png"/><Relationship Id="rId343" Type="http://schemas.openxmlformats.org/officeDocument/2006/relationships/image" Target="../media/image1574.png"/><Relationship Id="rId550" Type="http://schemas.openxmlformats.org/officeDocument/2006/relationships/customXml" Target="../ink/ink1687.xml"/><Relationship Id="rId82" Type="http://schemas.openxmlformats.org/officeDocument/2006/relationships/customXml" Target="../ink/ink1453.xml"/><Relationship Id="rId203" Type="http://schemas.openxmlformats.org/officeDocument/2006/relationships/image" Target="../media/image1504.png"/><Relationship Id="rId385" Type="http://schemas.openxmlformats.org/officeDocument/2006/relationships/image" Target="../media/image1595.png"/><Relationship Id="rId592" Type="http://schemas.openxmlformats.org/officeDocument/2006/relationships/customXml" Target="../ink/ink1708.xml"/><Relationship Id="rId606" Type="http://schemas.openxmlformats.org/officeDocument/2006/relationships/customXml" Target="../ink/ink1715.xml"/><Relationship Id="rId245" Type="http://schemas.openxmlformats.org/officeDocument/2006/relationships/image" Target="../media/image1525.png"/><Relationship Id="rId287" Type="http://schemas.openxmlformats.org/officeDocument/2006/relationships/image" Target="../media/image1546.png"/><Relationship Id="rId410" Type="http://schemas.openxmlformats.org/officeDocument/2006/relationships/customXml" Target="../ink/ink1617.xml"/><Relationship Id="rId452" Type="http://schemas.openxmlformats.org/officeDocument/2006/relationships/customXml" Target="../ink/ink1638.xml"/><Relationship Id="rId494" Type="http://schemas.openxmlformats.org/officeDocument/2006/relationships/customXml" Target="../ink/ink1659.xml"/><Relationship Id="rId508" Type="http://schemas.openxmlformats.org/officeDocument/2006/relationships/customXml" Target="../ink/ink1666.xml"/><Relationship Id="rId105" Type="http://schemas.openxmlformats.org/officeDocument/2006/relationships/image" Target="../media/image1455.png"/><Relationship Id="rId147" Type="http://schemas.openxmlformats.org/officeDocument/2006/relationships/image" Target="../media/image1476.png"/><Relationship Id="rId312" Type="http://schemas.openxmlformats.org/officeDocument/2006/relationships/customXml" Target="../ink/ink1568.xml"/><Relationship Id="rId354" Type="http://schemas.openxmlformats.org/officeDocument/2006/relationships/customXml" Target="../ink/ink1589.xml"/><Relationship Id="rId51" Type="http://schemas.openxmlformats.org/officeDocument/2006/relationships/image" Target="../media/image1429.png"/><Relationship Id="rId93" Type="http://schemas.openxmlformats.org/officeDocument/2006/relationships/image" Target="../media/image1449.png"/><Relationship Id="rId189" Type="http://schemas.openxmlformats.org/officeDocument/2006/relationships/image" Target="../media/image1497.png"/><Relationship Id="rId396" Type="http://schemas.openxmlformats.org/officeDocument/2006/relationships/customXml" Target="../ink/ink1610.xml"/><Relationship Id="rId561" Type="http://schemas.openxmlformats.org/officeDocument/2006/relationships/image" Target="../media/image1683.png"/><Relationship Id="rId214" Type="http://schemas.openxmlformats.org/officeDocument/2006/relationships/customXml" Target="../ink/ink1519.xml"/><Relationship Id="rId256" Type="http://schemas.openxmlformats.org/officeDocument/2006/relationships/customXml" Target="../ink/ink1540.xml"/><Relationship Id="rId298" Type="http://schemas.openxmlformats.org/officeDocument/2006/relationships/customXml" Target="../ink/ink1561.xml"/><Relationship Id="rId421" Type="http://schemas.openxmlformats.org/officeDocument/2006/relationships/image" Target="../media/image1613.png"/><Relationship Id="rId463" Type="http://schemas.openxmlformats.org/officeDocument/2006/relationships/image" Target="../media/image1634.png"/><Relationship Id="rId519" Type="http://schemas.openxmlformats.org/officeDocument/2006/relationships/image" Target="../media/image1662.png"/><Relationship Id="rId116" Type="http://schemas.openxmlformats.org/officeDocument/2006/relationships/customXml" Target="../ink/ink1470.xml"/><Relationship Id="rId158" Type="http://schemas.openxmlformats.org/officeDocument/2006/relationships/customXml" Target="../ink/ink1491.xml"/><Relationship Id="rId323" Type="http://schemas.openxmlformats.org/officeDocument/2006/relationships/image" Target="../media/image1564.png"/><Relationship Id="rId530" Type="http://schemas.openxmlformats.org/officeDocument/2006/relationships/customXml" Target="../ink/ink1677.xml"/><Relationship Id="rId20" Type="http://schemas.openxmlformats.org/officeDocument/2006/relationships/customXml" Target="../ink/ink1422.xml"/><Relationship Id="rId62" Type="http://schemas.openxmlformats.org/officeDocument/2006/relationships/customXml" Target="../ink/ink1443.xml"/><Relationship Id="rId365" Type="http://schemas.openxmlformats.org/officeDocument/2006/relationships/image" Target="../media/image1585.png"/><Relationship Id="rId572" Type="http://schemas.openxmlformats.org/officeDocument/2006/relationships/customXml" Target="../ink/ink1698.xml"/><Relationship Id="rId225" Type="http://schemas.openxmlformats.org/officeDocument/2006/relationships/image" Target="../media/image1515.png"/><Relationship Id="rId267" Type="http://schemas.openxmlformats.org/officeDocument/2006/relationships/image" Target="../media/image1536.png"/><Relationship Id="rId432" Type="http://schemas.openxmlformats.org/officeDocument/2006/relationships/customXml" Target="../ink/ink1628.xml"/><Relationship Id="rId474" Type="http://schemas.openxmlformats.org/officeDocument/2006/relationships/customXml" Target="../ink/ink1649.xml"/><Relationship Id="rId127" Type="http://schemas.openxmlformats.org/officeDocument/2006/relationships/image" Target="../media/image1466.png"/><Relationship Id="rId31" Type="http://schemas.openxmlformats.org/officeDocument/2006/relationships/image" Target="../media/image1419.png"/><Relationship Id="rId73" Type="http://schemas.openxmlformats.org/officeDocument/2006/relationships/image" Target="../media/image1440.png"/><Relationship Id="rId169" Type="http://schemas.openxmlformats.org/officeDocument/2006/relationships/image" Target="../media/image1487.png"/><Relationship Id="rId334" Type="http://schemas.openxmlformats.org/officeDocument/2006/relationships/customXml" Target="../ink/ink1579.xml"/><Relationship Id="rId376" Type="http://schemas.openxmlformats.org/officeDocument/2006/relationships/customXml" Target="../ink/ink1600.xml"/><Relationship Id="rId541" Type="http://schemas.openxmlformats.org/officeDocument/2006/relationships/image" Target="../media/image1673.png"/><Relationship Id="rId583" Type="http://schemas.openxmlformats.org/officeDocument/2006/relationships/image" Target="../media/image1694.png"/><Relationship Id="rId4" Type="http://schemas.openxmlformats.org/officeDocument/2006/relationships/customXml" Target="../ink/ink1414.xml"/><Relationship Id="rId180" Type="http://schemas.openxmlformats.org/officeDocument/2006/relationships/customXml" Target="../ink/ink1502.xml"/><Relationship Id="rId236" Type="http://schemas.openxmlformats.org/officeDocument/2006/relationships/customXml" Target="../ink/ink1530.xml"/><Relationship Id="rId278" Type="http://schemas.openxmlformats.org/officeDocument/2006/relationships/customXml" Target="../ink/ink1551.xml"/><Relationship Id="rId401" Type="http://schemas.openxmlformats.org/officeDocument/2006/relationships/image" Target="../media/image1603.png"/><Relationship Id="rId443" Type="http://schemas.openxmlformats.org/officeDocument/2006/relationships/image" Target="../media/image1624.png"/><Relationship Id="rId303" Type="http://schemas.openxmlformats.org/officeDocument/2006/relationships/image" Target="../media/image1554.png"/><Relationship Id="rId485" Type="http://schemas.openxmlformats.org/officeDocument/2006/relationships/image" Target="../media/image1645.png"/><Relationship Id="rId42" Type="http://schemas.openxmlformats.org/officeDocument/2006/relationships/customXml" Target="../ink/ink1433.xml"/><Relationship Id="rId84" Type="http://schemas.openxmlformats.org/officeDocument/2006/relationships/customXml" Target="../ink/ink1454.xml"/><Relationship Id="rId138" Type="http://schemas.openxmlformats.org/officeDocument/2006/relationships/customXml" Target="../ink/ink1481.xml"/><Relationship Id="rId345" Type="http://schemas.openxmlformats.org/officeDocument/2006/relationships/image" Target="../media/image1575.png"/><Relationship Id="rId387" Type="http://schemas.openxmlformats.org/officeDocument/2006/relationships/image" Target="../media/image1596.png"/><Relationship Id="rId510" Type="http://schemas.openxmlformats.org/officeDocument/2006/relationships/customXml" Target="../ink/ink1667.xml"/><Relationship Id="rId552" Type="http://schemas.openxmlformats.org/officeDocument/2006/relationships/customXml" Target="../ink/ink1688.xml"/><Relationship Id="rId594" Type="http://schemas.openxmlformats.org/officeDocument/2006/relationships/customXml" Target="../ink/ink1709.xml"/><Relationship Id="rId608" Type="http://schemas.openxmlformats.org/officeDocument/2006/relationships/customXml" Target="../ink/ink1716.xml"/><Relationship Id="rId191" Type="http://schemas.openxmlformats.org/officeDocument/2006/relationships/image" Target="../media/image1498.png"/><Relationship Id="rId205" Type="http://schemas.openxmlformats.org/officeDocument/2006/relationships/image" Target="../media/image1505.png"/><Relationship Id="rId247" Type="http://schemas.openxmlformats.org/officeDocument/2006/relationships/image" Target="../media/image1526.png"/><Relationship Id="rId412" Type="http://schemas.openxmlformats.org/officeDocument/2006/relationships/customXml" Target="../ink/ink1618.xml"/><Relationship Id="rId107" Type="http://schemas.openxmlformats.org/officeDocument/2006/relationships/image" Target="../media/image1456.png"/><Relationship Id="rId289" Type="http://schemas.openxmlformats.org/officeDocument/2006/relationships/image" Target="../media/image1547.png"/><Relationship Id="rId454" Type="http://schemas.openxmlformats.org/officeDocument/2006/relationships/customXml" Target="../ink/ink1639.xml"/><Relationship Id="rId496" Type="http://schemas.openxmlformats.org/officeDocument/2006/relationships/customXml" Target="../ink/ink1660.xml"/><Relationship Id="rId11" Type="http://schemas.openxmlformats.org/officeDocument/2006/relationships/image" Target="../media/image1409.png"/><Relationship Id="rId53" Type="http://schemas.openxmlformats.org/officeDocument/2006/relationships/image" Target="../media/image1430.png"/><Relationship Id="rId149" Type="http://schemas.openxmlformats.org/officeDocument/2006/relationships/image" Target="../media/image1477.png"/><Relationship Id="rId314" Type="http://schemas.openxmlformats.org/officeDocument/2006/relationships/customXml" Target="../ink/ink1569.xml"/><Relationship Id="rId356" Type="http://schemas.openxmlformats.org/officeDocument/2006/relationships/customXml" Target="../ink/ink1590.xml"/><Relationship Id="rId398" Type="http://schemas.openxmlformats.org/officeDocument/2006/relationships/customXml" Target="../ink/ink1611.xml"/><Relationship Id="rId521" Type="http://schemas.openxmlformats.org/officeDocument/2006/relationships/image" Target="../media/image1663.png"/><Relationship Id="rId563" Type="http://schemas.openxmlformats.org/officeDocument/2006/relationships/image" Target="../media/image1684.png"/><Relationship Id="rId95" Type="http://schemas.openxmlformats.org/officeDocument/2006/relationships/image" Target="../media/image1450.png"/><Relationship Id="rId160" Type="http://schemas.openxmlformats.org/officeDocument/2006/relationships/customXml" Target="../ink/ink1492.xml"/><Relationship Id="rId216" Type="http://schemas.openxmlformats.org/officeDocument/2006/relationships/customXml" Target="../ink/ink1520.xml"/><Relationship Id="rId423" Type="http://schemas.openxmlformats.org/officeDocument/2006/relationships/image" Target="../media/image1614.png"/><Relationship Id="rId258" Type="http://schemas.openxmlformats.org/officeDocument/2006/relationships/customXml" Target="../ink/ink1541.xml"/><Relationship Id="rId465" Type="http://schemas.openxmlformats.org/officeDocument/2006/relationships/image" Target="../media/image1635.png"/><Relationship Id="rId22" Type="http://schemas.openxmlformats.org/officeDocument/2006/relationships/customXml" Target="../ink/ink1423.xml"/><Relationship Id="rId64" Type="http://schemas.openxmlformats.org/officeDocument/2006/relationships/customXml" Target="../ink/ink1444.xml"/><Relationship Id="rId118" Type="http://schemas.openxmlformats.org/officeDocument/2006/relationships/customXml" Target="../ink/ink1471.xml"/><Relationship Id="rId325" Type="http://schemas.openxmlformats.org/officeDocument/2006/relationships/image" Target="../media/image1565.png"/><Relationship Id="rId367" Type="http://schemas.openxmlformats.org/officeDocument/2006/relationships/image" Target="../media/image1586.png"/><Relationship Id="rId532" Type="http://schemas.openxmlformats.org/officeDocument/2006/relationships/customXml" Target="../ink/ink1678.xml"/><Relationship Id="rId574" Type="http://schemas.openxmlformats.org/officeDocument/2006/relationships/customXml" Target="../ink/ink1699.xml"/><Relationship Id="rId171" Type="http://schemas.openxmlformats.org/officeDocument/2006/relationships/image" Target="../media/image1488.png"/><Relationship Id="rId227" Type="http://schemas.openxmlformats.org/officeDocument/2006/relationships/image" Target="../media/image1516.png"/><Relationship Id="rId269" Type="http://schemas.openxmlformats.org/officeDocument/2006/relationships/image" Target="../media/image1537.png"/><Relationship Id="rId434" Type="http://schemas.openxmlformats.org/officeDocument/2006/relationships/customXml" Target="../ink/ink1629.xml"/><Relationship Id="rId476" Type="http://schemas.openxmlformats.org/officeDocument/2006/relationships/customXml" Target="../ink/ink1650.xml"/><Relationship Id="rId33" Type="http://schemas.openxmlformats.org/officeDocument/2006/relationships/image" Target="../media/image1420.png"/><Relationship Id="rId129" Type="http://schemas.openxmlformats.org/officeDocument/2006/relationships/image" Target="../media/image1467.png"/><Relationship Id="rId280" Type="http://schemas.openxmlformats.org/officeDocument/2006/relationships/customXml" Target="../ink/ink1552.xml"/><Relationship Id="rId336" Type="http://schemas.openxmlformats.org/officeDocument/2006/relationships/customXml" Target="../ink/ink1580.xml"/><Relationship Id="rId501" Type="http://schemas.openxmlformats.org/officeDocument/2006/relationships/image" Target="../media/image1653.png"/><Relationship Id="rId543" Type="http://schemas.openxmlformats.org/officeDocument/2006/relationships/image" Target="../media/image1674.png"/><Relationship Id="rId75" Type="http://schemas.openxmlformats.org/officeDocument/2006/relationships/image" Target="../media/image1441.png"/><Relationship Id="rId140" Type="http://schemas.openxmlformats.org/officeDocument/2006/relationships/customXml" Target="../ink/ink1482.xml"/><Relationship Id="rId182" Type="http://schemas.openxmlformats.org/officeDocument/2006/relationships/customXml" Target="../ink/ink1503.xml"/><Relationship Id="rId378" Type="http://schemas.openxmlformats.org/officeDocument/2006/relationships/customXml" Target="../ink/ink1601.xml"/><Relationship Id="rId403" Type="http://schemas.openxmlformats.org/officeDocument/2006/relationships/image" Target="../media/image1604.png"/><Relationship Id="rId585" Type="http://schemas.openxmlformats.org/officeDocument/2006/relationships/image" Target="../media/image1695.png"/><Relationship Id="rId6" Type="http://schemas.openxmlformats.org/officeDocument/2006/relationships/customXml" Target="../ink/ink1415.xml"/><Relationship Id="rId238" Type="http://schemas.openxmlformats.org/officeDocument/2006/relationships/customXml" Target="../ink/ink1531.xml"/><Relationship Id="rId445" Type="http://schemas.openxmlformats.org/officeDocument/2006/relationships/image" Target="../media/image1625.png"/><Relationship Id="rId487" Type="http://schemas.openxmlformats.org/officeDocument/2006/relationships/image" Target="../media/image1646.png"/><Relationship Id="rId291" Type="http://schemas.openxmlformats.org/officeDocument/2006/relationships/image" Target="../media/image1548.png"/><Relationship Id="rId305" Type="http://schemas.openxmlformats.org/officeDocument/2006/relationships/image" Target="../media/image1555.png"/><Relationship Id="rId347" Type="http://schemas.openxmlformats.org/officeDocument/2006/relationships/image" Target="../media/image1576.png"/><Relationship Id="rId512" Type="http://schemas.openxmlformats.org/officeDocument/2006/relationships/customXml" Target="../ink/ink1668.xml"/><Relationship Id="rId44" Type="http://schemas.openxmlformats.org/officeDocument/2006/relationships/customXml" Target="../ink/ink1434.xml"/><Relationship Id="rId86" Type="http://schemas.openxmlformats.org/officeDocument/2006/relationships/customXml" Target="../ink/ink1455.xml"/><Relationship Id="rId151" Type="http://schemas.openxmlformats.org/officeDocument/2006/relationships/image" Target="../media/image1478.png"/><Relationship Id="rId389" Type="http://schemas.openxmlformats.org/officeDocument/2006/relationships/image" Target="../media/image1597.png"/><Relationship Id="rId554" Type="http://schemas.openxmlformats.org/officeDocument/2006/relationships/customXml" Target="../ink/ink1689.xml"/><Relationship Id="rId596" Type="http://schemas.openxmlformats.org/officeDocument/2006/relationships/customXml" Target="../ink/ink1710.xml"/><Relationship Id="rId193" Type="http://schemas.openxmlformats.org/officeDocument/2006/relationships/image" Target="../media/image1499.png"/><Relationship Id="rId207" Type="http://schemas.openxmlformats.org/officeDocument/2006/relationships/image" Target="../media/image1506.png"/><Relationship Id="rId249" Type="http://schemas.openxmlformats.org/officeDocument/2006/relationships/image" Target="../media/image1527.png"/><Relationship Id="rId414" Type="http://schemas.openxmlformats.org/officeDocument/2006/relationships/customXml" Target="../ink/ink1619.xml"/><Relationship Id="rId456" Type="http://schemas.openxmlformats.org/officeDocument/2006/relationships/customXml" Target="../ink/ink1640.xml"/><Relationship Id="rId498" Type="http://schemas.openxmlformats.org/officeDocument/2006/relationships/customXml" Target="../ink/ink1661.xml"/><Relationship Id="rId13" Type="http://schemas.openxmlformats.org/officeDocument/2006/relationships/image" Target="../media/image1410.png"/><Relationship Id="rId109" Type="http://schemas.openxmlformats.org/officeDocument/2006/relationships/image" Target="../media/image1457.png"/><Relationship Id="rId260" Type="http://schemas.openxmlformats.org/officeDocument/2006/relationships/customXml" Target="../ink/ink1542.xml"/><Relationship Id="rId316" Type="http://schemas.openxmlformats.org/officeDocument/2006/relationships/customXml" Target="../ink/ink1570.xml"/><Relationship Id="rId523" Type="http://schemas.openxmlformats.org/officeDocument/2006/relationships/image" Target="../media/image1664.png"/><Relationship Id="rId55" Type="http://schemas.openxmlformats.org/officeDocument/2006/relationships/image" Target="../media/image1431.png"/><Relationship Id="rId97" Type="http://schemas.openxmlformats.org/officeDocument/2006/relationships/image" Target="../media/image1451.png"/><Relationship Id="rId120" Type="http://schemas.openxmlformats.org/officeDocument/2006/relationships/customXml" Target="../ink/ink1472.xml"/><Relationship Id="rId358" Type="http://schemas.openxmlformats.org/officeDocument/2006/relationships/customXml" Target="../ink/ink1591.xml"/><Relationship Id="rId565" Type="http://schemas.openxmlformats.org/officeDocument/2006/relationships/image" Target="../media/image1685.png"/><Relationship Id="rId162" Type="http://schemas.openxmlformats.org/officeDocument/2006/relationships/customXml" Target="../ink/ink1493.xml"/><Relationship Id="rId218" Type="http://schemas.openxmlformats.org/officeDocument/2006/relationships/customXml" Target="../ink/ink1521.xml"/><Relationship Id="rId425" Type="http://schemas.openxmlformats.org/officeDocument/2006/relationships/image" Target="../media/image1615.png"/><Relationship Id="rId467" Type="http://schemas.openxmlformats.org/officeDocument/2006/relationships/image" Target="../media/image1636.png"/><Relationship Id="rId271" Type="http://schemas.openxmlformats.org/officeDocument/2006/relationships/image" Target="../media/image1538.png"/><Relationship Id="rId24" Type="http://schemas.openxmlformats.org/officeDocument/2006/relationships/customXml" Target="../ink/ink1424.xml"/><Relationship Id="rId66" Type="http://schemas.openxmlformats.org/officeDocument/2006/relationships/customXml" Target="../ink/ink1445.xml"/><Relationship Id="rId131" Type="http://schemas.openxmlformats.org/officeDocument/2006/relationships/image" Target="../media/image1468.png"/><Relationship Id="rId327" Type="http://schemas.openxmlformats.org/officeDocument/2006/relationships/image" Target="../media/image1566.png"/><Relationship Id="rId369" Type="http://schemas.openxmlformats.org/officeDocument/2006/relationships/image" Target="../media/image1587.png"/><Relationship Id="rId534" Type="http://schemas.openxmlformats.org/officeDocument/2006/relationships/customXml" Target="../ink/ink1679.xml"/><Relationship Id="rId576" Type="http://schemas.openxmlformats.org/officeDocument/2006/relationships/customXml" Target="../ink/ink1700.xml"/><Relationship Id="rId173" Type="http://schemas.openxmlformats.org/officeDocument/2006/relationships/image" Target="../media/image1489.png"/><Relationship Id="rId229" Type="http://schemas.openxmlformats.org/officeDocument/2006/relationships/image" Target="../media/image1517.png"/><Relationship Id="rId380" Type="http://schemas.openxmlformats.org/officeDocument/2006/relationships/customXml" Target="../ink/ink1602.xml"/><Relationship Id="rId436" Type="http://schemas.openxmlformats.org/officeDocument/2006/relationships/customXml" Target="../ink/ink1630.xml"/><Relationship Id="rId601" Type="http://schemas.openxmlformats.org/officeDocument/2006/relationships/image" Target="../media/image1703.png"/><Relationship Id="rId240" Type="http://schemas.openxmlformats.org/officeDocument/2006/relationships/customXml" Target="../ink/ink1532.xml"/><Relationship Id="rId478" Type="http://schemas.openxmlformats.org/officeDocument/2006/relationships/customXml" Target="../ink/ink1651.xml"/><Relationship Id="rId35" Type="http://schemas.openxmlformats.org/officeDocument/2006/relationships/image" Target="../media/image1421.png"/><Relationship Id="rId77" Type="http://schemas.openxmlformats.org/officeDocument/2006/relationships/image" Target="../media/image320.png"/><Relationship Id="rId100" Type="http://schemas.openxmlformats.org/officeDocument/2006/relationships/customXml" Target="../ink/ink1462.xml"/><Relationship Id="rId282" Type="http://schemas.openxmlformats.org/officeDocument/2006/relationships/customXml" Target="../ink/ink1553.xml"/><Relationship Id="rId338" Type="http://schemas.openxmlformats.org/officeDocument/2006/relationships/customXml" Target="../ink/ink1581.xml"/><Relationship Id="rId503" Type="http://schemas.openxmlformats.org/officeDocument/2006/relationships/image" Target="../media/image1654.png"/><Relationship Id="rId545" Type="http://schemas.openxmlformats.org/officeDocument/2006/relationships/image" Target="../media/image1675.png"/><Relationship Id="rId587" Type="http://schemas.openxmlformats.org/officeDocument/2006/relationships/image" Target="../media/image1696.png"/><Relationship Id="rId8" Type="http://schemas.openxmlformats.org/officeDocument/2006/relationships/customXml" Target="../ink/ink1416.xml"/><Relationship Id="rId142" Type="http://schemas.openxmlformats.org/officeDocument/2006/relationships/customXml" Target="../ink/ink1483.xml"/><Relationship Id="rId184" Type="http://schemas.openxmlformats.org/officeDocument/2006/relationships/customXml" Target="../ink/ink1504.xml"/><Relationship Id="rId391" Type="http://schemas.openxmlformats.org/officeDocument/2006/relationships/image" Target="../media/image1598.png"/><Relationship Id="rId405" Type="http://schemas.openxmlformats.org/officeDocument/2006/relationships/image" Target="../media/image1605.png"/><Relationship Id="rId447" Type="http://schemas.openxmlformats.org/officeDocument/2006/relationships/image" Target="../media/image1626.png"/><Relationship Id="rId251" Type="http://schemas.openxmlformats.org/officeDocument/2006/relationships/image" Target="../media/image1528.png"/><Relationship Id="rId489" Type="http://schemas.openxmlformats.org/officeDocument/2006/relationships/image" Target="../media/image1647.png"/><Relationship Id="rId46" Type="http://schemas.openxmlformats.org/officeDocument/2006/relationships/customXml" Target="../ink/ink1435.xml"/><Relationship Id="rId293" Type="http://schemas.openxmlformats.org/officeDocument/2006/relationships/image" Target="../media/image1549.png"/><Relationship Id="rId307" Type="http://schemas.openxmlformats.org/officeDocument/2006/relationships/image" Target="../media/image1556.png"/><Relationship Id="rId349" Type="http://schemas.openxmlformats.org/officeDocument/2006/relationships/image" Target="../media/image1577.png"/><Relationship Id="rId514" Type="http://schemas.openxmlformats.org/officeDocument/2006/relationships/customXml" Target="../ink/ink1669.xml"/><Relationship Id="rId556" Type="http://schemas.openxmlformats.org/officeDocument/2006/relationships/customXml" Target="../ink/ink1690.xml"/><Relationship Id="rId88" Type="http://schemas.openxmlformats.org/officeDocument/2006/relationships/customXml" Target="../ink/ink1456.xml"/><Relationship Id="rId111" Type="http://schemas.openxmlformats.org/officeDocument/2006/relationships/image" Target="../media/image1458.png"/><Relationship Id="rId153" Type="http://schemas.openxmlformats.org/officeDocument/2006/relationships/image" Target="../media/image1479.png"/><Relationship Id="rId195" Type="http://schemas.openxmlformats.org/officeDocument/2006/relationships/image" Target="../media/image1500.png"/><Relationship Id="rId209" Type="http://schemas.openxmlformats.org/officeDocument/2006/relationships/image" Target="../media/image1507.png"/><Relationship Id="rId360" Type="http://schemas.openxmlformats.org/officeDocument/2006/relationships/customXml" Target="../ink/ink1592.xml"/><Relationship Id="rId416" Type="http://schemas.openxmlformats.org/officeDocument/2006/relationships/customXml" Target="../ink/ink1620.xml"/><Relationship Id="rId598" Type="http://schemas.openxmlformats.org/officeDocument/2006/relationships/customXml" Target="../ink/ink1711.xml"/><Relationship Id="rId220" Type="http://schemas.openxmlformats.org/officeDocument/2006/relationships/customXml" Target="../ink/ink1522.xml"/><Relationship Id="rId458" Type="http://schemas.openxmlformats.org/officeDocument/2006/relationships/customXml" Target="../ink/ink1641.xml"/><Relationship Id="rId15" Type="http://schemas.openxmlformats.org/officeDocument/2006/relationships/image" Target="../media/image1411.png"/><Relationship Id="rId57" Type="http://schemas.openxmlformats.org/officeDocument/2006/relationships/image" Target="../media/image1432.png"/><Relationship Id="rId262" Type="http://schemas.openxmlformats.org/officeDocument/2006/relationships/customXml" Target="../ink/ink1543.xml"/><Relationship Id="rId318" Type="http://schemas.openxmlformats.org/officeDocument/2006/relationships/customXml" Target="../ink/ink1571.xml"/><Relationship Id="rId525" Type="http://schemas.openxmlformats.org/officeDocument/2006/relationships/image" Target="../media/image1665.png"/><Relationship Id="rId567" Type="http://schemas.openxmlformats.org/officeDocument/2006/relationships/image" Target="../media/image1686.png"/><Relationship Id="rId99" Type="http://schemas.openxmlformats.org/officeDocument/2006/relationships/image" Target="../media/image1452.png"/><Relationship Id="rId122" Type="http://schemas.openxmlformats.org/officeDocument/2006/relationships/customXml" Target="../ink/ink1473.xml"/><Relationship Id="rId164" Type="http://schemas.openxmlformats.org/officeDocument/2006/relationships/customXml" Target="../ink/ink1494.xml"/><Relationship Id="rId371" Type="http://schemas.openxmlformats.org/officeDocument/2006/relationships/image" Target="../media/image1588.png"/><Relationship Id="rId427" Type="http://schemas.openxmlformats.org/officeDocument/2006/relationships/image" Target="../media/image1616.png"/><Relationship Id="rId469" Type="http://schemas.openxmlformats.org/officeDocument/2006/relationships/image" Target="../media/image1637.png"/><Relationship Id="rId26" Type="http://schemas.openxmlformats.org/officeDocument/2006/relationships/customXml" Target="../ink/ink1425.xml"/><Relationship Id="rId231" Type="http://schemas.openxmlformats.org/officeDocument/2006/relationships/image" Target="../media/image1518.png"/><Relationship Id="rId273" Type="http://schemas.openxmlformats.org/officeDocument/2006/relationships/image" Target="../media/image1539.png"/><Relationship Id="rId329" Type="http://schemas.openxmlformats.org/officeDocument/2006/relationships/image" Target="../media/image1567.png"/><Relationship Id="rId480" Type="http://schemas.openxmlformats.org/officeDocument/2006/relationships/customXml" Target="../ink/ink1652.xml"/><Relationship Id="rId536" Type="http://schemas.openxmlformats.org/officeDocument/2006/relationships/customXml" Target="../ink/ink1680.xml"/><Relationship Id="rId68" Type="http://schemas.openxmlformats.org/officeDocument/2006/relationships/customXml" Target="../ink/ink1446.xml"/><Relationship Id="rId133" Type="http://schemas.openxmlformats.org/officeDocument/2006/relationships/image" Target="../media/image1469.png"/><Relationship Id="rId175" Type="http://schemas.openxmlformats.org/officeDocument/2006/relationships/image" Target="../media/image1490.png"/><Relationship Id="rId340" Type="http://schemas.openxmlformats.org/officeDocument/2006/relationships/customXml" Target="../ink/ink1582.xml"/><Relationship Id="rId578" Type="http://schemas.openxmlformats.org/officeDocument/2006/relationships/customXml" Target="../ink/ink1701.xml"/><Relationship Id="rId200" Type="http://schemas.openxmlformats.org/officeDocument/2006/relationships/customXml" Target="../ink/ink1512.xml"/><Relationship Id="rId382" Type="http://schemas.openxmlformats.org/officeDocument/2006/relationships/customXml" Target="../ink/ink1603.xml"/><Relationship Id="rId438" Type="http://schemas.openxmlformats.org/officeDocument/2006/relationships/customXml" Target="../ink/ink1631.xml"/><Relationship Id="rId603" Type="http://schemas.openxmlformats.org/officeDocument/2006/relationships/image" Target="../media/image1704.png"/><Relationship Id="rId242" Type="http://schemas.openxmlformats.org/officeDocument/2006/relationships/customXml" Target="../ink/ink1533.xml"/><Relationship Id="rId284" Type="http://schemas.openxmlformats.org/officeDocument/2006/relationships/customXml" Target="../ink/ink1554.xml"/><Relationship Id="rId491" Type="http://schemas.openxmlformats.org/officeDocument/2006/relationships/image" Target="../media/image1648.png"/><Relationship Id="rId505" Type="http://schemas.openxmlformats.org/officeDocument/2006/relationships/image" Target="../media/image1655.png"/><Relationship Id="rId37" Type="http://schemas.openxmlformats.org/officeDocument/2006/relationships/image" Target="../media/image1422.png"/><Relationship Id="rId79" Type="http://schemas.openxmlformats.org/officeDocument/2006/relationships/image" Target="../media/image1442.png"/><Relationship Id="rId102" Type="http://schemas.openxmlformats.org/officeDocument/2006/relationships/customXml" Target="../ink/ink1463.xml"/><Relationship Id="rId144" Type="http://schemas.openxmlformats.org/officeDocument/2006/relationships/customXml" Target="../ink/ink1484.xml"/><Relationship Id="rId547" Type="http://schemas.openxmlformats.org/officeDocument/2006/relationships/image" Target="../media/image1676.png"/><Relationship Id="rId589" Type="http://schemas.openxmlformats.org/officeDocument/2006/relationships/image" Target="../media/image1697.png"/><Relationship Id="rId90" Type="http://schemas.openxmlformats.org/officeDocument/2006/relationships/customXml" Target="../ink/ink1457.xml"/><Relationship Id="rId186" Type="http://schemas.openxmlformats.org/officeDocument/2006/relationships/customXml" Target="../ink/ink1505.xml"/><Relationship Id="rId351" Type="http://schemas.openxmlformats.org/officeDocument/2006/relationships/image" Target="../media/image1578.png"/><Relationship Id="rId393" Type="http://schemas.openxmlformats.org/officeDocument/2006/relationships/image" Target="../media/image1599.png"/><Relationship Id="rId407" Type="http://schemas.openxmlformats.org/officeDocument/2006/relationships/image" Target="../media/image1606.png"/><Relationship Id="rId449" Type="http://schemas.openxmlformats.org/officeDocument/2006/relationships/image" Target="../media/image1627.png"/><Relationship Id="rId211" Type="http://schemas.openxmlformats.org/officeDocument/2006/relationships/image" Target="../media/image1508.png"/><Relationship Id="rId253" Type="http://schemas.openxmlformats.org/officeDocument/2006/relationships/image" Target="../media/image1529.png"/><Relationship Id="rId295" Type="http://schemas.openxmlformats.org/officeDocument/2006/relationships/image" Target="../media/image1550.png"/><Relationship Id="rId309" Type="http://schemas.openxmlformats.org/officeDocument/2006/relationships/image" Target="../media/image1557.png"/><Relationship Id="rId460" Type="http://schemas.openxmlformats.org/officeDocument/2006/relationships/customXml" Target="../ink/ink1642.xml"/><Relationship Id="rId516" Type="http://schemas.openxmlformats.org/officeDocument/2006/relationships/customXml" Target="../ink/ink1670.xml"/><Relationship Id="rId48" Type="http://schemas.openxmlformats.org/officeDocument/2006/relationships/customXml" Target="../ink/ink1436.xml"/><Relationship Id="rId113" Type="http://schemas.openxmlformats.org/officeDocument/2006/relationships/image" Target="../media/image1459.png"/><Relationship Id="rId320" Type="http://schemas.openxmlformats.org/officeDocument/2006/relationships/customXml" Target="../ink/ink1572.xml"/><Relationship Id="rId558" Type="http://schemas.openxmlformats.org/officeDocument/2006/relationships/customXml" Target="../ink/ink1691.xml"/><Relationship Id="rId155" Type="http://schemas.openxmlformats.org/officeDocument/2006/relationships/image" Target="../media/image1480.png"/><Relationship Id="rId197" Type="http://schemas.openxmlformats.org/officeDocument/2006/relationships/image" Target="../media/image1501.png"/><Relationship Id="rId362" Type="http://schemas.openxmlformats.org/officeDocument/2006/relationships/customXml" Target="../ink/ink1593.xml"/><Relationship Id="rId418" Type="http://schemas.openxmlformats.org/officeDocument/2006/relationships/customXml" Target="../ink/ink1621.xml"/><Relationship Id="rId222" Type="http://schemas.openxmlformats.org/officeDocument/2006/relationships/customXml" Target="../ink/ink1523.xml"/><Relationship Id="rId264" Type="http://schemas.openxmlformats.org/officeDocument/2006/relationships/customXml" Target="../ink/ink1544.xml"/><Relationship Id="rId471" Type="http://schemas.openxmlformats.org/officeDocument/2006/relationships/image" Target="../media/image1638.png"/><Relationship Id="rId17" Type="http://schemas.openxmlformats.org/officeDocument/2006/relationships/image" Target="../media/image1412.png"/><Relationship Id="rId59" Type="http://schemas.openxmlformats.org/officeDocument/2006/relationships/image" Target="../media/image1433.png"/><Relationship Id="rId124" Type="http://schemas.openxmlformats.org/officeDocument/2006/relationships/customXml" Target="../ink/ink1474.xml"/><Relationship Id="rId527" Type="http://schemas.openxmlformats.org/officeDocument/2006/relationships/image" Target="../media/image1666.png"/><Relationship Id="rId569" Type="http://schemas.openxmlformats.org/officeDocument/2006/relationships/image" Target="../media/image1687.png"/><Relationship Id="rId70" Type="http://schemas.openxmlformats.org/officeDocument/2006/relationships/customXml" Target="../ink/ink1447.xml"/><Relationship Id="rId166" Type="http://schemas.openxmlformats.org/officeDocument/2006/relationships/customXml" Target="../ink/ink1495.xml"/><Relationship Id="rId331" Type="http://schemas.openxmlformats.org/officeDocument/2006/relationships/image" Target="../media/image1568.png"/><Relationship Id="rId373" Type="http://schemas.openxmlformats.org/officeDocument/2006/relationships/image" Target="../media/image1589.png"/><Relationship Id="rId429" Type="http://schemas.openxmlformats.org/officeDocument/2006/relationships/image" Target="../media/image1617.png"/><Relationship Id="rId580" Type="http://schemas.openxmlformats.org/officeDocument/2006/relationships/customXml" Target="../ink/ink170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19.png"/><Relationship Id="rId440" Type="http://schemas.openxmlformats.org/officeDocument/2006/relationships/customXml" Target="../ink/ink1632.xml"/><Relationship Id="rId28" Type="http://schemas.openxmlformats.org/officeDocument/2006/relationships/customXml" Target="../ink/ink1426.xml"/><Relationship Id="rId275" Type="http://schemas.openxmlformats.org/officeDocument/2006/relationships/image" Target="../media/image1540.png"/><Relationship Id="rId300" Type="http://schemas.openxmlformats.org/officeDocument/2006/relationships/customXml" Target="../ink/ink1562.xml"/><Relationship Id="rId482" Type="http://schemas.openxmlformats.org/officeDocument/2006/relationships/customXml" Target="../ink/ink1653.xml"/><Relationship Id="rId538" Type="http://schemas.openxmlformats.org/officeDocument/2006/relationships/customXml" Target="../ink/ink1681.xml"/><Relationship Id="rId81" Type="http://schemas.openxmlformats.org/officeDocument/2006/relationships/image" Target="../media/image1443.png"/><Relationship Id="rId135" Type="http://schemas.openxmlformats.org/officeDocument/2006/relationships/image" Target="../media/image1470.png"/><Relationship Id="rId177" Type="http://schemas.openxmlformats.org/officeDocument/2006/relationships/image" Target="../media/image1491.png"/><Relationship Id="rId342" Type="http://schemas.openxmlformats.org/officeDocument/2006/relationships/customXml" Target="../ink/ink1583.xml"/><Relationship Id="rId384" Type="http://schemas.openxmlformats.org/officeDocument/2006/relationships/customXml" Target="../ink/ink1604.xml"/><Relationship Id="rId591" Type="http://schemas.openxmlformats.org/officeDocument/2006/relationships/image" Target="../media/image1698.png"/><Relationship Id="rId605" Type="http://schemas.openxmlformats.org/officeDocument/2006/relationships/image" Target="../media/image1705.png"/><Relationship Id="rId202" Type="http://schemas.openxmlformats.org/officeDocument/2006/relationships/customXml" Target="../ink/ink1513.xml"/><Relationship Id="rId244" Type="http://schemas.openxmlformats.org/officeDocument/2006/relationships/customXml" Target="../ink/ink1534.xml"/><Relationship Id="rId39" Type="http://schemas.openxmlformats.org/officeDocument/2006/relationships/image" Target="../media/image1423.png"/><Relationship Id="rId286" Type="http://schemas.openxmlformats.org/officeDocument/2006/relationships/customXml" Target="../ink/ink1555.xml"/><Relationship Id="rId451" Type="http://schemas.openxmlformats.org/officeDocument/2006/relationships/image" Target="../media/image1628.png"/><Relationship Id="rId493" Type="http://schemas.openxmlformats.org/officeDocument/2006/relationships/image" Target="../media/image1649.png"/><Relationship Id="rId507" Type="http://schemas.openxmlformats.org/officeDocument/2006/relationships/image" Target="../media/image1656.png"/><Relationship Id="rId549" Type="http://schemas.openxmlformats.org/officeDocument/2006/relationships/image" Target="../media/image1677.png"/><Relationship Id="rId50" Type="http://schemas.openxmlformats.org/officeDocument/2006/relationships/customXml" Target="../ink/ink1437.xml"/><Relationship Id="rId104" Type="http://schemas.openxmlformats.org/officeDocument/2006/relationships/customXml" Target="../ink/ink1464.xml"/><Relationship Id="rId146" Type="http://schemas.openxmlformats.org/officeDocument/2006/relationships/customXml" Target="../ink/ink1485.xml"/><Relationship Id="rId188" Type="http://schemas.openxmlformats.org/officeDocument/2006/relationships/customXml" Target="../ink/ink1506.xml"/><Relationship Id="rId311" Type="http://schemas.openxmlformats.org/officeDocument/2006/relationships/image" Target="../media/image1558.png"/><Relationship Id="rId353" Type="http://schemas.openxmlformats.org/officeDocument/2006/relationships/image" Target="../media/image1579.png"/><Relationship Id="rId395" Type="http://schemas.openxmlformats.org/officeDocument/2006/relationships/image" Target="../media/image1600.png"/><Relationship Id="rId409" Type="http://schemas.openxmlformats.org/officeDocument/2006/relationships/image" Target="../media/image1607.png"/><Relationship Id="rId560" Type="http://schemas.openxmlformats.org/officeDocument/2006/relationships/customXml" Target="../ink/ink1692.xml"/><Relationship Id="rId92" Type="http://schemas.openxmlformats.org/officeDocument/2006/relationships/customXml" Target="../ink/ink1458.xml"/><Relationship Id="rId213" Type="http://schemas.openxmlformats.org/officeDocument/2006/relationships/image" Target="../media/image1509.png"/><Relationship Id="rId420" Type="http://schemas.openxmlformats.org/officeDocument/2006/relationships/customXml" Target="../ink/ink1622.xml"/><Relationship Id="rId255" Type="http://schemas.openxmlformats.org/officeDocument/2006/relationships/image" Target="../media/image1530.png"/><Relationship Id="rId297" Type="http://schemas.openxmlformats.org/officeDocument/2006/relationships/image" Target="../media/image1551.png"/><Relationship Id="rId462" Type="http://schemas.openxmlformats.org/officeDocument/2006/relationships/customXml" Target="../ink/ink1643.xml"/><Relationship Id="rId518" Type="http://schemas.openxmlformats.org/officeDocument/2006/relationships/customXml" Target="../ink/ink1671.xml"/><Relationship Id="rId115" Type="http://schemas.openxmlformats.org/officeDocument/2006/relationships/image" Target="../media/image1460.png"/><Relationship Id="rId157" Type="http://schemas.openxmlformats.org/officeDocument/2006/relationships/image" Target="../media/image1481.png"/><Relationship Id="rId322" Type="http://schemas.openxmlformats.org/officeDocument/2006/relationships/customXml" Target="../ink/ink1573.xml"/><Relationship Id="rId364" Type="http://schemas.openxmlformats.org/officeDocument/2006/relationships/customXml" Target="../ink/ink1594.xml"/><Relationship Id="rId61" Type="http://schemas.openxmlformats.org/officeDocument/2006/relationships/image" Target="../media/image1434.png"/><Relationship Id="rId199" Type="http://schemas.openxmlformats.org/officeDocument/2006/relationships/image" Target="../media/image1502.png"/><Relationship Id="rId571" Type="http://schemas.openxmlformats.org/officeDocument/2006/relationships/image" Target="../media/image1688.png"/><Relationship Id="rId19" Type="http://schemas.openxmlformats.org/officeDocument/2006/relationships/image" Target="../media/image1413.png"/><Relationship Id="rId224" Type="http://schemas.openxmlformats.org/officeDocument/2006/relationships/customXml" Target="../ink/ink1524.xml"/><Relationship Id="rId266" Type="http://schemas.openxmlformats.org/officeDocument/2006/relationships/customXml" Target="../ink/ink1545.xml"/><Relationship Id="rId431" Type="http://schemas.openxmlformats.org/officeDocument/2006/relationships/image" Target="../media/image1618.png"/><Relationship Id="rId473" Type="http://schemas.openxmlformats.org/officeDocument/2006/relationships/image" Target="../media/image1639.png"/><Relationship Id="rId529" Type="http://schemas.openxmlformats.org/officeDocument/2006/relationships/image" Target="../media/image1667.png"/><Relationship Id="rId30" Type="http://schemas.openxmlformats.org/officeDocument/2006/relationships/customXml" Target="../ink/ink1427.xml"/><Relationship Id="rId126" Type="http://schemas.openxmlformats.org/officeDocument/2006/relationships/customXml" Target="../ink/ink1475.xml"/><Relationship Id="rId168" Type="http://schemas.openxmlformats.org/officeDocument/2006/relationships/customXml" Target="../ink/ink1496.xml"/><Relationship Id="rId333" Type="http://schemas.openxmlformats.org/officeDocument/2006/relationships/image" Target="../media/image1569.png"/><Relationship Id="rId540" Type="http://schemas.openxmlformats.org/officeDocument/2006/relationships/customXml" Target="../ink/ink1682.xml"/><Relationship Id="rId72" Type="http://schemas.openxmlformats.org/officeDocument/2006/relationships/customXml" Target="../ink/ink1448.xml"/><Relationship Id="rId375" Type="http://schemas.openxmlformats.org/officeDocument/2006/relationships/image" Target="../media/image1590.png"/><Relationship Id="rId582" Type="http://schemas.openxmlformats.org/officeDocument/2006/relationships/customXml" Target="../ink/ink1703.xml"/><Relationship Id="rId3" Type="http://schemas.openxmlformats.org/officeDocument/2006/relationships/image" Target="../media/image1405.png"/><Relationship Id="rId235" Type="http://schemas.openxmlformats.org/officeDocument/2006/relationships/image" Target="../media/image1520.png"/><Relationship Id="rId277" Type="http://schemas.openxmlformats.org/officeDocument/2006/relationships/image" Target="../media/image1541.png"/><Relationship Id="rId400" Type="http://schemas.openxmlformats.org/officeDocument/2006/relationships/customXml" Target="../ink/ink1612.xml"/><Relationship Id="rId442" Type="http://schemas.openxmlformats.org/officeDocument/2006/relationships/customXml" Target="../ink/ink1633.xml"/><Relationship Id="rId484" Type="http://schemas.openxmlformats.org/officeDocument/2006/relationships/customXml" Target="../ink/ink1654.xml"/><Relationship Id="rId137" Type="http://schemas.openxmlformats.org/officeDocument/2006/relationships/image" Target="../media/image1471.png"/><Relationship Id="rId302" Type="http://schemas.openxmlformats.org/officeDocument/2006/relationships/customXml" Target="../ink/ink1563.xml"/><Relationship Id="rId344" Type="http://schemas.openxmlformats.org/officeDocument/2006/relationships/customXml" Target="../ink/ink1584.xml"/><Relationship Id="rId41" Type="http://schemas.openxmlformats.org/officeDocument/2006/relationships/image" Target="../media/image1424.png"/><Relationship Id="rId83" Type="http://schemas.openxmlformats.org/officeDocument/2006/relationships/image" Target="../media/image1444.png"/><Relationship Id="rId179" Type="http://schemas.openxmlformats.org/officeDocument/2006/relationships/image" Target="../media/image1492.png"/><Relationship Id="rId386" Type="http://schemas.openxmlformats.org/officeDocument/2006/relationships/customXml" Target="../ink/ink1605.xml"/><Relationship Id="rId551" Type="http://schemas.openxmlformats.org/officeDocument/2006/relationships/image" Target="../media/image1678.png"/><Relationship Id="rId593" Type="http://schemas.openxmlformats.org/officeDocument/2006/relationships/image" Target="../media/image1699.png"/><Relationship Id="rId607" Type="http://schemas.openxmlformats.org/officeDocument/2006/relationships/image" Target="../media/image1706.png"/><Relationship Id="rId190" Type="http://schemas.openxmlformats.org/officeDocument/2006/relationships/customXml" Target="../ink/ink1507.xml"/><Relationship Id="rId204" Type="http://schemas.openxmlformats.org/officeDocument/2006/relationships/customXml" Target="../ink/ink1514.xml"/><Relationship Id="rId246" Type="http://schemas.openxmlformats.org/officeDocument/2006/relationships/customXml" Target="../ink/ink1535.xml"/><Relationship Id="rId288" Type="http://schemas.openxmlformats.org/officeDocument/2006/relationships/customXml" Target="../ink/ink1556.xml"/><Relationship Id="rId411" Type="http://schemas.openxmlformats.org/officeDocument/2006/relationships/image" Target="../media/image1608.png"/><Relationship Id="rId453" Type="http://schemas.openxmlformats.org/officeDocument/2006/relationships/image" Target="../media/image1629.png"/><Relationship Id="rId509" Type="http://schemas.openxmlformats.org/officeDocument/2006/relationships/image" Target="../media/image1657.png"/><Relationship Id="rId106" Type="http://schemas.openxmlformats.org/officeDocument/2006/relationships/customXml" Target="../ink/ink1465.xml"/><Relationship Id="rId313" Type="http://schemas.openxmlformats.org/officeDocument/2006/relationships/image" Target="../media/image1559.png"/><Relationship Id="rId495" Type="http://schemas.openxmlformats.org/officeDocument/2006/relationships/image" Target="../media/image1650.png"/><Relationship Id="rId10" Type="http://schemas.openxmlformats.org/officeDocument/2006/relationships/customXml" Target="../ink/ink1417.xml"/><Relationship Id="rId52" Type="http://schemas.openxmlformats.org/officeDocument/2006/relationships/customXml" Target="../ink/ink1438.xml"/><Relationship Id="rId94" Type="http://schemas.openxmlformats.org/officeDocument/2006/relationships/customXml" Target="../ink/ink1459.xml"/><Relationship Id="rId148" Type="http://schemas.openxmlformats.org/officeDocument/2006/relationships/customXml" Target="../ink/ink1486.xml"/><Relationship Id="rId355" Type="http://schemas.openxmlformats.org/officeDocument/2006/relationships/image" Target="../media/image1580.png"/><Relationship Id="rId397" Type="http://schemas.openxmlformats.org/officeDocument/2006/relationships/image" Target="../media/image1601.png"/><Relationship Id="rId520" Type="http://schemas.openxmlformats.org/officeDocument/2006/relationships/customXml" Target="../ink/ink1672.xml"/><Relationship Id="rId562" Type="http://schemas.openxmlformats.org/officeDocument/2006/relationships/customXml" Target="../ink/ink1693.xml"/><Relationship Id="rId215" Type="http://schemas.openxmlformats.org/officeDocument/2006/relationships/image" Target="../media/image1510.png"/><Relationship Id="rId257" Type="http://schemas.openxmlformats.org/officeDocument/2006/relationships/image" Target="../media/image1531.png"/><Relationship Id="rId422" Type="http://schemas.openxmlformats.org/officeDocument/2006/relationships/customXml" Target="../ink/ink1623.xml"/><Relationship Id="rId464" Type="http://schemas.openxmlformats.org/officeDocument/2006/relationships/customXml" Target="../ink/ink1644.xml"/><Relationship Id="rId299" Type="http://schemas.openxmlformats.org/officeDocument/2006/relationships/image" Target="../media/image1552.png"/><Relationship Id="rId63" Type="http://schemas.openxmlformats.org/officeDocument/2006/relationships/image" Target="../media/image1435.png"/><Relationship Id="rId159" Type="http://schemas.openxmlformats.org/officeDocument/2006/relationships/image" Target="../media/image1482.png"/><Relationship Id="rId366" Type="http://schemas.openxmlformats.org/officeDocument/2006/relationships/customXml" Target="../ink/ink1595.xml"/><Relationship Id="rId573" Type="http://schemas.openxmlformats.org/officeDocument/2006/relationships/image" Target="../media/image1689.png"/><Relationship Id="rId226" Type="http://schemas.openxmlformats.org/officeDocument/2006/relationships/customXml" Target="../ink/ink1525.xml"/><Relationship Id="rId433" Type="http://schemas.openxmlformats.org/officeDocument/2006/relationships/image" Target="../media/image1619.png"/><Relationship Id="rId74" Type="http://schemas.openxmlformats.org/officeDocument/2006/relationships/customXml" Target="../ink/ink1449.xml"/><Relationship Id="rId377" Type="http://schemas.openxmlformats.org/officeDocument/2006/relationships/image" Target="../media/image1591.png"/><Relationship Id="rId500" Type="http://schemas.openxmlformats.org/officeDocument/2006/relationships/customXml" Target="../ink/ink1662.xml"/><Relationship Id="rId584" Type="http://schemas.openxmlformats.org/officeDocument/2006/relationships/customXml" Target="../ink/ink1704.xml"/><Relationship Id="rId5" Type="http://schemas.openxmlformats.org/officeDocument/2006/relationships/image" Target="../media/image1406.png"/><Relationship Id="rId237" Type="http://schemas.openxmlformats.org/officeDocument/2006/relationships/image" Target="../media/image1521.png"/><Relationship Id="rId444" Type="http://schemas.openxmlformats.org/officeDocument/2006/relationships/customXml" Target="../ink/ink1634.xml"/><Relationship Id="rId290" Type="http://schemas.openxmlformats.org/officeDocument/2006/relationships/customXml" Target="../ink/ink1557.xml"/><Relationship Id="rId304" Type="http://schemas.openxmlformats.org/officeDocument/2006/relationships/customXml" Target="../ink/ink1564.xml"/><Relationship Id="rId388" Type="http://schemas.openxmlformats.org/officeDocument/2006/relationships/customXml" Target="../ink/ink1606.xml"/><Relationship Id="rId511" Type="http://schemas.openxmlformats.org/officeDocument/2006/relationships/image" Target="../media/image1658.png"/><Relationship Id="rId609" Type="http://schemas.openxmlformats.org/officeDocument/2006/relationships/image" Target="../media/image1707.png"/><Relationship Id="rId85" Type="http://schemas.openxmlformats.org/officeDocument/2006/relationships/image" Target="../media/image1445.png"/><Relationship Id="rId150" Type="http://schemas.openxmlformats.org/officeDocument/2006/relationships/customXml" Target="../ink/ink1487.xml"/><Relationship Id="rId595" Type="http://schemas.openxmlformats.org/officeDocument/2006/relationships/image" Target="../media/image1700.png"/><Relationship Id="rId248" Type="http://schemas.openxmlformats.org/officeDocument/2006/relationships/customXml" Target="../ink/ink1536.xml"/><Relationship Id="rId455" Type="http://schemas.openxmlformats.org/officeDocument/2006/relationships/image" Target="../media/image1630.png"/><Relationship Id="rId12" Type="http://schemas.openxmlformats.org/officeDocument/2006/relationships/customXml" Target="../ink/ink1418.xml"/><Relationship Id="rId108" Type="http://schemas.openxmlformats.org/officeDocument/2006/relationships/customXml" Target="../ink/ink1466.xml"/><Relationship Id="rId315" Type="http://schemas.openxmlformats.org/officeDocument/2006/relationships/image" Target="../media/image1560.png"/><Relationship Id="rId522" Type="http://schemas.openxmlformats.org/officeDocument/2006/relationships/customXml" Target="../ink/ink1673.xml"/><Relationship Id="rId96" Type="http://schemas.openxmlformats.org/officeDocument/2006/relationships/customXml" Target="../ink/ink1460.xml"/><Relationship Id="rId161" Type="http://schemas.openxmlformats.org/officeDocument/2006/relationships/image" Target="../media/image1483.png"/><Relationship Id="rId399" Type="http://schemas.openxmlformats.org/officeDocument/2006/relationships/image" Target="../media/image1602.png"/><Relationship Id="rId259" Type="http://schemas.openxmlformats.org/officeDocument/2006/relationships/image" Target="../media/image1532.png"/><Relationship Id="rId466" Type="http://schemas.openxmlformats.org/officeDocument/2006/relationships/customXml" Target="../ink/ink1645.xml"/><Relationship Id="rId23" Type="http://schemas.openxmlformats.org/officeDocument/2006/relationships/image" Target="../media/image1415.png"/><Relationship Id="rId119" Type="http://schemas.openxmlformats.org/officeDocument/2006/relationships/image" Target="../media/image1462.png"/><Relationship Id="rId326" Type="http://schemas.openxmlformats.org/officeDocument/2006/relationships/customXml" Target="../ink/ink1575.xml"/><Relationship Id="rId533" Type="http://schemas.openxmlformats.org/officeDocument/2006/relationships/image" Target="../media/image1669.png"/><Relationship Id="rId172" Type="http://schemas.openxmlformats.org/officeDocument/2006/relationships/customXml" Target="../ink/ink1498.xml"/><Relationship Id="rId477" Type="http://schemas.openxmlformats.org/officeDocument/2006/relationships/image" Target="../media/image1641.png"/><Relationship Id="rId600" Type="http://schemas.openxmlformats.org/officeDocument/2006/relationships/customXml" Target="../ink/ink1712.xml"/><Relationship Id="rId337" Type="http://schemas.openxmlformats.org/officeDocument/2006/relationships/image" Target="../media/image1571.png"/><Relationship Id="rId34" Type="http://schemas.openxmlformats.org/officeDocument/2006/relationships/customXml" Target="../ink/ink1429.xml"/><Relationship Id="rId544" Type="http://schemas.openxmlformats.org/officeDocument/2006/relationships/customXml" Target="../ink/ink1684.xml"/><Relationship Id="rId183" Type="http://schemas.openxmlformats.org/officeDocument/2006/relationships/image" Target="../media/image1494.png"/><Relationship Id="rId390" Type="http://schemas.openxmlformats.org/officeDocument/2006/relationships/customXml" Target="../ink/ink1607.xml"/><Relationship Id="rId404" Type="http://schemas.openxmlformats.org/officeDocument/2006/relationships/customXml" Target="../ink/ink1614.xml"/><Relationship Id="rId250" Type="http://schemas.openxmlformats.org/officeDocument/2006/relationships/customXml" Target="../ink/ink1537.xml"/><Relationship Id="rId488" Type="http://schemas.openxmlformats.org/officeDocument/2006/relationships/customXml" Target="../ink/ink1656.xml"/><Relationship Id="rId45" Type="http://schemas.openxmlformats.org/officeDocument/2006/relationships/image" Target="../media/image1426.png"/><Relationship Id="rId110" Type="http://schemas.openxmlformats.org/officeDocument/2006/relationships/customXml" Target="../ink/ink1467.xml"/><Relationship Id="rId348" Type="http://schemas.openxmlformats.org/officeDocument/2006/relationships/customXml" Target="../ink/ink1586.xml"/><Relationship Id="rId555" Type="http://schemas.openxmlformats.org/officeDocument/2006/relationships/image" Target="../media/image1680.png"/><Relationship Id="rId194" Type="http://schemas.openxmlformats.org/officeDocument/2006/relationships/customXml" Target="../ink/ink1509.xml"/><Relationship Id="rId208" Type="http://schemas.openxmlformats.org/officeDocument/2006/relationships/customXml" Target="../ink/ink1516.xml"/><Relationship Id="rId415" Type="http://schemas.openxmlformats.org/officeDocument/2006/relationships/image" Target="../media/image1610.png"/><Relationship Id="rId261" Type="http://schemas.openxmlformats.org/officeDocument/2006/relationships/image" Target="../media/image1533.png"/><Relationship Id="rId499" Type="http://schemas.openxmlformats.org/officeDocument/2006/relationships/image" Target="../media/image1652.png"/><Relationship Id="rId56" Type="http://schemas.openxmlformats.org/officeDocument/2006/relationships/customXml" Target="../ink/ink1440.xml"/><Relationship Id="rId359" Type="http://schemas.openxmlformats.org/officeDocument/2006/relationships/image" Target="../media/image1582.png"/><Relationship Id="rId566" Type="http://schemas.openxmlformats.org/officeDocument/2006/relationships/customXml" Target="../ink/ink1695.xml"/><Relationship Id="rId121" Type="http://schemas.openxmlformats.org/officeDocument/2006/relationships/image" Target="../media/image1463.png"/><Relationship Id="rId219" Type="http://schemas.openxmlformats.org/officeDocument/2006/relationships/image" Target="../media/image1512.png"/><Relationship Id="rId426" Type="http://schemas.openxmlformats.org/officeDocument/2006/relationships/customXml" Target="../ink/ink1625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2.png"/><Relationship Id="rId18" Type="http://schemas.openxmlformats.org/officeDocument/2006/relationships/customXml" Target="../ink/ink1725.xml"/><Relationship Id="rId26" Type="http://schemas.openxmlformats.org/officeDocument/2006/relationships/customXml" Target="../ink/ink1729.xml"/><Relationship Id="rId39" Type="http://schemas.openxmlformats.org/officeDocument/2006/relationships/image" Target="../media/image1725.png"/><Relationship Id="rId21" Type="http://schemas.openxmlformats.org/officeDocument/2006/relationships/image" Target="../media/image1716.png"/><Relationship Id="rId34" Type="http://schemas.openxmlformats.org/officeDocument/2006/relationships/customXml" Target="../ink/ink1733.xml"/><Relationship Id="rId42" Type="http://schemas.openxmlformats.org/officeDocument/2006/relationships/image" Target="../media/image1727.png"/><Relationship Id="rId7" Type="http://schemas.openxmlformats.org/officeDocument/2006/relationships/image" Target="../media/image1709.png"/><Relationship Id="rId2" Type="http://schemas.openxmlformats.org/officeDocument/2006/relationships/customXml" Target="../ink/ink1717.xml"/><Relationship Id="rId16" Type="http://schemas.openxmlformats.org/officeDocument/2006/relationships/customXml" Target="../ink/ink1724.xml"/><Relationship Id="rId29" Type="http://schemas.openxmlformats.org/officeDocument/2006/relationships/image" Target="../media/image17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9.xml"/><Relationship Id="rId11" Type="http://schemas.openxmlformats.org/officeDocument/2006/relationships/image" Target="../media/image1711.png"/><Relationship Id="rId24" Type="http://schemas.openxmlformats.org/officeDocument/2006/relationships/customXml" Target="../ink/ink1728.xml"/><Relationship Id="rId32" Type="http://schemas.openxmlformats.org/officeDocument/2006/relationships/customXml" Target="../ink/ink1732.xml"/><Relationship Id="rId37" Type="http://schemas.openxmlformats.org/officeDocument/2006/relationships/image" Target="../media/image1724.png"/><Relationship Id="rId40" Type="http://schemas.openxmlformats.org/officeDocument/2006/relationships/image" Target="../media/image1726.jpg"/><Relationship Id="rId45" Type="http://schemas.openxmlformats.org/officeDocument/2006/relationships/customXml" Target="../ink/ink1738.xml"/><Relationship Id="rId5" Type="http://schemas.openxmlformats.org/officeDocument/2006/relationships/image" Target="../media/image1708.png"/><Relationship Id="rId15" Type="http://schemas.openxmlformats.org/officeDocument/2006/relationships/image" Target="../media/image1713.png"/><Relationship Id="rId23" Type="http://schemas.openxmlformats.org/officeDocument/2006/relationships/image" Target="../media/image1717.png"/><Relationship Id="rId28" Type="http://schemas.openxmlformats.org/officeDocument/2006/relationships/customXml" Target="../ink/ink1730.xml"/><Relationship Id="rId36" Type="http://schemas.openxmlformats.org/officeDocument/2006/relationships/customXml" Target="../ink/ink1734.xml"/><Relationship Id="rId10" Type="http://schemas.openxmlformats.org/officeDocument/2006/relationships/customXml" Target="../ink/ink1721.xml"/><Relationship Id="rId19" Type="http://schemas.openxmlformats.org/officeDocument/2006/relationships/image" Target="../media/image1715.png"/><Relationship Id="rId31" Type="http://schemas.openxmlformats.org/officeDocument/2006/relationships/image" Target="../media/image1721.png"/><Relationship Id="rId44" Type="http://schemas.openxmlformats.org/officeDocument/2006/relationships/image" Target="../media/image1728.png"/><Relationship Id="rId4" Type="http://schemas.openxmlformats.org/officeDocument/2006/relationships/customXml" Target="../ink/ink1718.xml"/><Relationship Id="rId9" Type="http://schemas.openxmlformats.org/officeDocument/2006/relationships/image" Target="../media/image1710.png"/><Relationship Id="rId14" Type="http://schemas.openxmlformats.org/officeDocument/2006/relationships/customXml" Target="../ink/ink1723.xml"/><Relationship Id="rId22" Type="http://schemas.openxmlformats.org/officeDocument/2006/relationships/customXml" Target="../ink/ink1727.xml"/><Relationship Id="rId27" Type="http://schemas.openxmlformats.org/officeDocument/2006/relationships/image" Target="../media/image1719.png"/><Relationship Id="rId30" Type="http://schemas.openxmlformats.org/officeDocument/2006/relationships/customXml" Target="../ink/ink1731.xml"/><Relationship Id="rId35" Type="http://schemas.openxmlformats.org/officeDocument/2006/relationships/image" Target="../media/image1723.png"/><Relationship Id="rId43" Type="http://schemas.openxmlformats.org/officeDocument/2006/relationships/customXml" Target="../ink/ink1737.xml"/><Relationship Id="rId8" Type="http://schemas.openxmlformats.org/officeDocument/2006/relationships/customXml" Target="../ink/ink1720.xml"/><Relationship Id="rId3" Type="http://schemas.openxmlformats.org/officeDocument/2006/relationships/image" Target="../media/image251.png"/><Relationship Id="rId12" Type="http://schemas.openxmlformats.org/officeDocument/2006/relationships/customXml" Target="../ink/ink1722.xml"/><Relationship Id="rId17" Type="http://schemas.openxmlformats.org/officeDocument/2006/relationships/image" Target="../media/image1714.png"/><Relationship Id="rId25" Type="http://schemas.openxmlformats.org/officeDocument/2006/relationships/image" Target="../media/image1718.png"/><Relationship Id="rId33" Type="http://schemas.openxmlformats.org/officeDocument/2006/relationships/image" Target="../media/image1722.png"/><Relationship Id="rId38" Type="http://schemas.openxmlformats.org/officeDocument/2006/relationships/customXml" Target="../ink/ink1735.xml"/><Relationship Id="rId46" Type="http://schemas.openxmlformats.org/officeDocument/2006/relationships/image" Target="../media/image1729.png"/><Relationship Id="rId20" Type="http://schemas.openxmlformats.org/officeDocument/2006/relationships/customXml" Target="../ink/ink1726.xml"/><Relationship Id="rId41" Type="http://schemas.openxmlformats.org/officeDocument/2006/relationships/customXml" Target="../ink/ink17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F2C4-2AAE-4055-88FA-D39B3CDB71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04/07/2021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FBCCE-5CC6-4E4D-953A-7684950CB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A82EF-17D1-4B27-9878-C76E6B82F961}"/>
              </a:ext>
            </a:extLst>
          </p:cNvPr>
          <p:cNvGrpSpPr/>
          <p:nvPr/>
        </p:nvGrpSpPr>
        <p:grpSpPr>
          <a:xfrm>
            <a:off x="8288367" y="980989"/>
            <a:ext cx="2627640" cy="2238480"/>
            <a:chOff x="8288367" y="980989"/>
            <a:chExt cx="2627640" cy="22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53FE3B0-95FA-467F-973A-0085B67EB0BD}"/>
                    </a:ext>
                  </a:extLst>
                </p14:cNvPr>
                <p14:cNvContentPartPr/>
                <p14:nvPr/>
              </p14:nvContentPartPr>
              <p14:xfrm>
                <a:off x="8288367" y="1704589"/>
                <a:ext cx="431640" cy="704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53FE3B0-95FA-467F-973A-0085B67EB0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79367" y="1695949"/>
                  <a:ext cx="4492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325C51-50BE-4591-8D58-9FBF987059EE}"/>
                    </a:ext>
                  </a:extLst>
                </p14:cNvPr>
                <p14:cNvContentPartPr/>
                <p14:nvPr/>
              </p14:nvContentPartPr>
              <p14:xfrm>
                <a:off x="8816847" y="1951549"/>
                <a:ext cx="42840" cy="193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325C51-50BE-4591-8D58-9FBF987059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07847" y="1942909"/>
                  <a:ext cx="60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7EF8F3-5636-44B6-86CA-F78EC7A7CEB4}"/>
                    </a:ext>
                  </a:extLst>
                </p14:cNvPr>
                <p14:cNvContentPartPr/>
                <p14:nvPr/>
              </p14:nvContentPartPr>
              <p14:xfrm>
                <a:off x="8761047" y="1767229"/>
                <a:ext cx="48240" cy="54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7EF8F3-5636-44B6-86CA-F78EC7A7CE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52407" y="1758229"/>
                  <a:ext cx="65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D03E19-1D31-4C51-AC2D-0503B00D52C6}"/>
                    </a:ext>
                  </a:extLst>
                </p14:cNvPr>
                <p14:cNvContentPartPr/>
                <p14:nvPr/>
              </p14:nvContentPartPr>
              <p14:xfrm>
                <a:off x="8924847" y="1755709"/>
                <a:ext cx="212040" cy="276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D03E19-1D31-4C51-AC2D-0503B00D52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15847" y="1746709"/>
                  <a:ext cx="229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F5A550-3D9D-464D-8B9C-C90205234DB7}"/>
                    </a:ext>
                  </a:extLst>
                </p14:cNvPr>
                <p14:cNvContentPartPr/>
                <p14:nvPr/>
              </p14:nvContentPartPr>
              <p14:xfrm>
                <a:off x="9099807" y="1425229"/>
                <a:ext cx="67320" cy="55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F5A550-3D9D-464D-8B9C-C90205234D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90807" y="1416229"/>
                  <a:ext cx="8496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1A7B27-B088-4ED3-B809-0A7FF93377B1}"/>
                    </a:ext>
                  </a:extLst>
                </p14:cNvPr>
                <p14:cNvContentPartPr/>
                <p14:nvPr/>
              </p14:nvContentPartPr>
              <p14:xfrm>
                <a:off x="9280527" y="1172509"/>
                <a:ext cx="40680" cy="776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1A7B27-B088-4ED3-B809-0A7FF93377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71887" y="1163509"/>
                  <a:ext cx="5832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E58A7E-05A7-4592-939F-237CE5D375B7}"/>
                    </a:ext>
                  </a:extLst>
                </p14:cNvPr>
                <p14:cNvContentPartPr/>
                <p14:nvPr/>
              </p14:nvContentPartPr>
              <p14:xfrm>
                <a:off x="9141927" y="1452949"/>
                <a:ext cx="322560" cy="278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E58A7E-05A7-4592-939F-237CE5D375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32927" y="1444309"/>
                  <a:ext cx="340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608149-5BD5-4980-891E-CF69DE877297}"/>
                    </a:ext>
                  </a:extLst>
                </p14:cNvPr>
                <p14:cNvContentPartPr/>
                <p14:nvPr/>
              </p14:nvContentPartPr>
              <p14:xfrm>
                <a:off x="9456567" y="1370869"/>
                <a:ext cx="204480" cy="378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608149-5BD5-4980-891E-CF69DE8772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47927" y="1361869"/>
                  <a:ext cx="222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06688A-4ACA-424A-BE1B-90DB07DF8706}"/>
                    </a:ext>
                  </a:extLst>
                </p14:cNvPr>
                <p14:cNvContentPartPr/>
                <p14:nvPr/>
              </p14:nvContentPartPr>
              <p14:xfrm>
                <a:off x="9738807" y="1289149"/>
                <a:ext cx="170280" cy="347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06688A-4ACA-424A-BE1B-90DB07DF87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30167" y="1280149"/>
                  <a:ext cx="1879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FE35E29-4237-426F-8235-DB766AE5BE5B}"/>
                    </a:ext>
                  </a:extLst>
                </p14:cNvPr>
                <p14:cNvContentPartPr/>
                <p14:nvPr/>
              </p14:nvContentPartPr>
              <p14:xfrm>
                <a:off x="10026087" y="980989"/>
                <a:ext cx="478800" cy="43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FE35E29-4237-426F-8235-DB766AE5BE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17447" y="972349"/>
                  <a:ext cx="496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8F9FEF-ED88-4CB9-9724-D899955ABA03}"/>
                    </a:ext>
                  </a:extLst>
                </p14:cNvPr>
                <p14:cNvContentPartPr/>
                <p14:nvPr/>
              </p14:nvContentPartPr>
              <p14:xfrm>
                <a:off x="8425167" y="2490109"/>
                <a:ext cx="435240" cy="72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8F9FEF-ED88-4CB9-9724-D899955ABA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16167" y="2481469"/>
                  <a:ext cx="45288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884CDD-D893-476E-A40A-CAD326456994}"/>
                    </a:ext>
                  </a:extLst>
                </p14:cNvPr>
                <p14:cNvContentPartPr/>
                <p14:nvPr/>
              </p14:nvContentPartPr>
              <p14:xfrm>
                <a:off x="8826567" y="2621149"/>
                <a:ext cx="130680" cy="252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884CDD-D893-476E-A40A-CAD3264569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7927" y="2612509"/>
                  <a:ext cx="148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E50F50-1535-490F-8F1E-A74A42F2A388}"/>
                    </a:ext>
                  </a:extLst>
                </p14:cNvPr>
                <p14:cNvContentPartPr/>
                <p14:nvPr/>
              </p14:nvContentPartPr>
              <p14:xfrm>
                <a:off x="9035727" y="2549509"/>
                <a:ext cx="140760" cy="208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E50F50-1535-490F-8F1E-A74A42F2A3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27087" y="2540869"/>
                  <a:ext cx="158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41E83F0-7350-42D3-9204-FE57100E8573}"/>
                    </a:ext>
                  </a:extLst>
                </p14:cNvPr>
                <p14:cNvContentPartPr/>
                <p14:nvPr/>
              </p14:nvContentPartPr>
              <p14:xfrm>
                <a:off x="9218967" y="2408389"/>
                <a:ext cx="138960" cy="280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41E83F0-7350-42D3-9204-FE57100E85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10327" y="2399389"/>
                  <a:ext cx="156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0D3BC79-2C9C-4CC6-9C54-FDF27E38FB88}"/>
                    </a:ext>
                  </a:extLst>
                </p14:cNvPr>
                <p14:cNvContentPartPr/>
                <p14:nvPr/>
              </p14:nvContentPartPr>
              <p14:xfrm>
                <a:off x="9302847" y="2130469"/>
                <a:ext cx="72720" cy="415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0D3BC79-2C9C-4CC6-9C54-FDF27E38FB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94207" y="2121829"/>
                  <a:ext cx="903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DE03E7-5F61-4DB5-95DC-844E7BB1C5F4}"/>
                    </a:ext>
                  </a:extLst>
                </p14:cNvPr>
                <p14:cNvContentPartPr/>
                <p14:nvPr/>
              </p14:nvContentPartPr>
              <p14:xfrm>
                <a:off x="9409047" y="2300029"/>
                <a:ext cx="146880" cy="218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DE03E7-5F61-4DB5-95DC-844E7BB1C5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00047" y="2291389"/>
                  <a:ext cx="164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E9EB19-3E8E-49F3-A637-1B6E5D0C24D0}"/>
                    </a:ext>
                  </a:extLst>
                </p14:cNvPr>
                <p14:cNvContentPartPr/>
                <p14:nvPr/>
              </p14:nvContentPartPr>
              <p14:xfrm>
                <a:off x="9566727" y="2257909"/>
                <a:ext cx="110520" cy="92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E9EB19-3E8E-49F3-A637-1B6E5D0C24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57727" y="2249269"/>
                  <a:ext cx="128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603E11-27AF-499E-9285-B2EDD1AF75B5}"/>
                    </a:ext>
                  </a:extLst>
                </p14:cNvPr>
                <p14:cNvContentPartPr/>
                <p14:nvPr/>
              </p14:nvContentPartPr>
              <p14:xfrm>
                <a:off x="9658527" y="2099869"/>
                <a:ext cx="181440" cy="730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603E11-27AF-499E-9285-B2EDD1AF75B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49887" y="2090869"/>
                  <a:ext cx="19908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B87D673-29F8-4238-845C-D28FE6247753}"/>
                    </a:ext>
                  </a:extLst>
                </p14:cNvPr>
                <p14:cNvContentPartPr/>
                <p14:nvPr/>
              </p14:nvContentPartPr>
              <p14:xfrm>
                <a:off x="9972447" y="1829149"/>
                <a:ext cx="171720" cy="188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87D673-29F8-4238-845C-D28FE62477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63447" y="1820149"/>
                  <a:ext cx="189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644F8C-6E3A-44B8-8F9A-DD651C43CA5F}"/>
                    </a:ext>
                  </a:extLst>
                </p14:cNvPr>
                <p14:cNvContentPartPr/>
                <p14:nvPr/>
              </p14:nvContentPartPr>
              <p14:xfrm>
                <a:off x="10146327" y="1646269"/>
                <a:ext cx="71640" cy="501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644F8C-6E3A-44B8-8F9A-DD651C43CA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37327" y="1637269"/>
                  <a:ext cx="892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09BFEB-EDCA-4312-8964-B826045E63C8}"/>
                    </a:ext>
                  </a:extLst>
                </p14:cNvPr>
                <p14:cNvContentPartPr/>
                <p14:nvPr/>
              </p14:nvContentPartPr>
              <p14:xfrm>
                <a:off x="10304007" y="1558069"/>
                <a:ext cx="63360" cy="484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09BFEB-EDCA-4312-8964-B826045E63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95007" y="1549429"/>
                  <a:ext cx="810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637DEF-DB7C-449F-9D8D-3229FC5F227D}"/>
                    </a:ext>
                  </a:extLst>
                </p14:cNvPr>
                <p14:cNvContentPartPr/>
                <p14:nvPr/>
              </p14:nvContentPartPr>
              <p14:xfrm>
                <a:off x="10442247" y="1644109"/>
                <a:ext cx="35280" cy="195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637DEF-DB7C-449F-9D8D-3229FC5F22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33247" y="1635469"/>
                  <a:ext cx="52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8666D7-AC9E-4B51-BA6C-E7997B4B5815}"/>
                    </a:ext>
                  </a:extLst>
                </p14:cNvPr>
                <p14:cNvContentPartPr/>
                <p14:nvPr/>
              </p14:nvContentPartPr>
              <p14:xfrm>
                <a:off x="10557807" y="1412989"/>
                <a:ext cx="358200" cy="298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8666D7-AC9E-4B51-BA6C-E7997B4B58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48807" y="1403989"/>
                  <a:ext cx="375840" cy="31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6533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CB368A2-A8BB-4323-A968-16133E926629}"/>
              </a:ext>
            </a:extLst>
          </p:cNvPr>
          <p:cNvGrpSpPr/>
          <p:nvPr/>
        </p:nvGrpSpPr>
        <p:grpSpPr>
          <a:xfrm>
            <a:off x="7879274" y="142864"/>
            <a:ext cx="1785600" cy="439200"/>
            <a:chOff x="7879274" y="142864"/>
            <a:chExt cx="178560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4FA672-4B2C-4673-8CC9-F731446D0500}"/>
                    </a:ext>
                  </a:extLst>
                </p14:cNvPr>
                <p14:cNvContentPartPr/>
                <p14:nvPr/>
              </p14:nvContentPartPr>
              <p14:xfrm>
                <a:off x="7879274" y="342664"/>
                <a:ext cx="231480" cy="212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4FA672-4B2C-4673-8CC9-F731446D05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70274" y="333664"/>
                  <a:ext cx="249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BAA916-EECF-46C4-9C47-8F2740711197}"/>
                    </a:ext>
                  </a:extLst>
                </p14:cNvPr>
                <p14:cNvContentPartPr/>
                <p14:nvPr/>
              </p14:nvContentPartPr>
              <p14:xfrm>
                <a:off x="8134154" y="384064"/>
                <a:ext cx="311040" cy="154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BAA916-EECF-46C4-9C47-8F27407111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25514" y="375064"/>
                  <a:ext cx="328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55DEA52-B77B-4400-8833-F52CA42AB395}"/>
                    </a:ext>
                  </a:extLst>
                </p14:cNvPr>
                <p14:cNvContentPartPr/>
                <p14:nvPr/>
              </p14:nvContentPartPr>
              <p14:xfrm>
                <a:off x="8507834" y="349504"/>
                <a:ext cx="127800" cy="193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55DEA52-B77B-4400-8833-F52CA42AB3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98834" y="340504"/>
                  <a:ext cx="145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7B83319-6D10-4239-BBFA-E3B1F7B3BB5B}"/>
                    </a:ext>
                  </a:extLst>
                </p14:cNvPr>
                <p14:cNvContentPartPr/>
                <p14:nvPr/>
              </p14:nvContentPartPr>
              <p14:xfrm>
                <a:off x="8724194" y="401344"/>
                <a:ext cx="148320" cy="144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7B83319-6D10-4239-BBFA-E3B1F7B3BB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15554" y="392344"/>
                  <a:ext cx="165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D4CB622-24C1-4431-BA2E-026F6F8DD5D3}"/>
                    </a:ext>
                  </a:extLst>
                </p14:cNvPr>
                <p14:cNvContentPartPr/>
                <p14:nvPr/>
              </p14:nvContentPartPr>
              <p14:xfrm>
                <a:off x="8881514" y="404944"/>
                <a:ext cx="214200" cy="162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D4CB622-24C1-4431-BA2E-026F6F8DD5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72514" y="395944"/>
                  <a:ext cx="231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8BDAD39-8282-4DD4-AED6-CF93F5517486}"/>
                    </a:ext>
                  </a:extLst>
                </p14:cNvPr>
                <p14:cNvContentPartPr/>
                <p14:nvPr/>
              </p14:nvContentPartPr>
              <p14:xfrm>
                <a:off x="9247274" y="142864"/>
                <a:ext cx="211320" cy="439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8BDAD39-8282-4DD4-AED6-CF93F55174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38634" y="133864"/>
                  <a:ext cx="2289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6434B2C-D4EB-4C06-8934-FEADC469D0ED}"/>
                    </a:ext>
                  </a:extLst>
                </p14:cNvPr>
                <p14:cNvContentPartPr/>
                <p14:nvPr/>
              </p14:nvContentPartPr>
              <p14:xfrm>
                <a:off x="9153314" y="321424"/>
                <a:ext cx="386280" cy="53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6434B2C-D4EB-4C06-8934-FEADC469D0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44674" y="312424"/>
                  <a:ext cx="403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54CA511-6E52-4AD4-857E-D49D7B3B9196}"/>
                    </a:ext>
                  </a:extLst>
                </p14:cNvPr>
                <p14:cNvContentPartPr/>
                <p14:nvPr/>
              </p14:nvContentPartPr>
              <p14:xfrm>
                <a:off x="9440234" y="380104"/>
                <a:ext cx="224640" cy="198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54CA511-6E52-4AD4-857E-D49D7B3B91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31594" y="371464"/>
                  <a:ext cx="2422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B0A8857-7567-4280-8041-60146D2A5DF8}"/>
              </a:ext>
            </a:extLst>
          </p:cNvPr>
          <p:cNvGrpSpPr/>
          <p:nvPr/>
        </p:nvGrpSpPr>
        <p:grpSpPr>
          <a:xfrm>
            <a:off x="10050434" y="68344"/>
            <a:ext cx="1539360" cy="480960"/>
            <a:chOff x="10050434" y="68344"/>
            <a:chExt cx="153936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A3E571-0614-47C9-8E3A-39878AC6B40F}"/>
                    </a:ext>
                  </a:extLst>
                </p14:cNvPr>
                <p14:cNvContentPartPr/>
                <p14:nvPr/>
              </p14:nvContentPartPr>
              <p14:xfrm>
                <a:off x="10050434" y="404584"/>
                <a:ext cx="139680" cy="129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A3E571-0614-47C9-8E3A-39878AC6B4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41794" y="395584"/>
                  <a:ext cx="157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33E41C0-30E9-47C8-926D-15962301225F}"/>
                    </a:ext>
                  </a:extLst>
                </p14:cNvPr>
                <p14:cNvContentPartPr/>
                <p14:nvPr/>
              </p14:nvContentPartPr>
              <p14:xfrm>
                <a:off x="10362914" y="68344"/>
                <a:ext cx="322920" cy="466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33E41C0-30E9-47C8-926D-1596230122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53914" y="59344"/>
                  <a:ext cx="3405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1998F6-BA4E-42B2-A8D7-A93BDC85C272}"/>
                    </a:ext>
                  </a:extLst>
                </p14:cNvPr>
                <p14:cNvContentPartPr/>
                <p14:nvPr/>
              </p14:nvContentPartPr>
              <p14:xfrm>
                <a:off x="10365434" y="371464"/>
                <a:ext cx="265320" cy="39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1998F6-BA4E-42B2-A8D7-A93BDC85C2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56434" y="362464"/>
                  <a:ext cx="282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E4486E7-F6CD-4201-B32A-42502FA35A12}"/>
                    </a:ext>
                  </a:extLst>
                </p14:cNvPr>
                <p14:cNvContentPartPr/>
                <p14:nvPr/>
              </p14:nvContentPartPr>
              <p14:xfrm>
                <a:off x="10878434" y="145744"/>
                <a:ext cx="277560" cy="390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E4486E7-F6CD-4201-B32A-42502FA35A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69794" y="137104"/>
                  <a:ext cx="295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B1B9311-13E1-4053-A7DE-34FA5ED87CF4}"/>
                    </a:ext>
                  </a:extLst>
                </p14:cNvPr>
                <p14:cNvContentPartPr/>
                <p14:nvPr/>
              </p14:nvContentPartPr>
              <p14:xfrm>
                <a:off x="11170754" y="78784"/>
                <a:ext cx="255960" cy="419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B1B9311-13E1-4053-A7DE-34FA5ED87C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62114" y="69784"/>
                  <a:ext cx="2736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54B2B2D-2C58-470D-954C-49020B7101B6}"/>
                    </a:ext>
                  </a:extLst>
                </p14:cNvPr>
                <p14:cNvContentPartPr/>
                <p14:nvPr/>
              </p14:nvContentPartPr>
              <p14:xfrm>
                <a:off x="11426714" y="330424"/>
                <a:ext cx="163080" cy="218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54B2B2D-2C58-470D-954C-49020B7101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418074" y="321784"/>
                  <a:ext cx="1807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1510519-1D9E-4E47-85A4-66E0905C06D3}"/>
              </a:ext>
            </a:extLst>
          </p:cNvPr>
          <p:cNvGrpSpPr/>
          <p:nvPr/>
        </p:nvGrpSpPr>
        <p:grpSpPr>
          <a:xfrm>
            <a:off x="663794" y="231784"/>
            <a:ext cx="3520440" cy="1269000"/>
            <a:chOff x="663794" y="231784"/>
            <a:chExt cx="3520440" cy="12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4EA21B1-5943-4D63-9E73-E0D684C4AD13}"/>
                    </a:ext>
                  </a:extLst>
                </p14:cNvPr>
                <p14:cNvContentPartPr/>
                <p14:nvPr/>
              </p14:nvContentPartPr>
              <p14:xfrm>
                <a:off x="663794" y="445264"/>
                <a:ext cx="244440" cy="212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4EA21B1-5943-4D63-9E73-E0D684C4AD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4794" y="436264"/>
                  <a:ext cx="262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55350DF-58DB-4DF0-8DD3-425F64026218}"/>
                    </a:ext>
                  </a:extLst>
                </p14:cNvPr>
                <p14:cNvContentPartPr/>
                <p14:nvPr/>
              </p14:nvContentPartPr>
              <p14:xfrm>
                <a:off x="1059434" y="315304"/>
                <a:ext cx="135360" cy="348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55350DF-58DB-4DF0-8DD3-425F6402621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0434" y="306304"/>
                  <a:ext cx="1530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6CF112-95EC-44FD-B0B1-71A5CA16AFC0}"/>
                    </a:ext>
                  </a:extLst>
                </p14:cNvPr>
                <p14:cNvContentPartPr/>
                <p14:nvPr/>
              </p14:nvContentPartPr>
              <p14:xfrm>
                <a:off x="1556954" y="286864"/>
                <a:ext cx="288720" cy="412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6CF112-95EC-44FD-B0B1-71A5CA16AF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48314" y="277864"/>
                  <a:ext cx="3063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5D0B2F6-9749-4897-BE37-B000BDF75082}"/>
                    </a:ext>
                  </a:extLst>
                </p14:cNvPr>
                <p14:cNvContentPartPr/>
                <p14:nvPr/>
              </p14:nvContentPartPr>
              <p14:xfrm>
                <a:off x="1907594" y="458584"/>
                <a:ext cx="243360" cy="211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5D0B2F6-9749-4897-BE37-B000BDF7508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98594" y="449584"/>
                  <a:ext cx="261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B98EF4-1F4A-4EB6-8E69-3DDAB9629D3E}"/>
                    </a:ext>
                  </a:extLst>
                </p14:cNvPr>
                <p14:cNvContentPartPr/>
                <p14:nvPr/>
              </p14:nvContentPartPr>
              <p14:xfrm>
                <a:off x="2322314" y="231784"/>
                <a:ext cx="213840" cy="459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B98EF4-1F4A-4EB6-8E69-3DDAB9629D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3314" y="223144"/>
                  <a:ext cx="2314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516E099-DEEE-481F-A2DC-4CEC33F8CC87}"/>
                    </a:ext>
                  </a:extLst>
                </p14:cNvPr>
                <p14:cNvContentPartPr/>
                <p14:nvPr/>
              </p14:nvContentPartPr>
              <p14:xfrm>
                <a:off x="2295314" y="444184"/>
                <a:ext cx="273600" cy="100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516E099-DEEE-481F-A2DC-4CEC33F8CC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86674" y="435184"/>
                  <a:ext cx="291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C16041E-05FC-4727-A990-EB9C046087F9}"/>
                    </a:ext>
                  </a:extLst>
                </p14:cNvPr>
                <p14:cNvContentPartPr/>
                <p14:nvPr/>
              </p14:nvContentPartPr>
              <p14:xfrm>
                <a:off x="3023234" y="335824"/>
                <a:ext cx="122760" cy="258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C16041E-05FC-4727-A990-EB9C046087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14594" y="327184"/>
                  <a:ext cx="140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B3BCDC1-11A2-497F-A04F-1A472ADFED9C}"/>
                    </a:ext>
                  </a:extLst>
                </p14:cNvPr>
                <p14:cNvContentPartPr/>
                <p14:nvPr/>
              </p14:nvContentPartPr>
              <p14:xfrm>
                <a:off x="2889314" y="269224"/>
                <a:ext cx="330840" cy="362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B3BCDC1-11A2-497F-A04F-1A472ADFED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80314" y="260584"/>
                  <a:ext cx="34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4578560-5CC6-4A22-A840-371C1B87D0DE}"/>
                    </a:ext>
                  </a:extLst>
                </p14:cNvPr>
                <p14:cNvContentPartPr/>
                <p14:nvPr/>
              </p14:nvContentPartPr>
              <p14:xfrm>
                <a:off x="3231674" y="581344"/>
                <a:ext cx="45720" cy="111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4578560-5CC6-4A22-A840-371C1B87D0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23034" y="572344"/>
                  <a:ext cx="63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702BFF-CF88-4D60-87FC-FC8D8BF5956A}"/>
                    </a:ext>
                  </a:extLst>
                </p14:cNvPr>
                <p14:cNvContentPartPr/>
                <p14:nvPr/>
              </p14:nvContentPartPr>
              <p14:xfrm>
                <a:off x="3424274" y="609064"/>
                <a:ext cx="124560" cy="216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702BFF-CF88-4D60-87FC-FC8D8BF595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15634" y="600064"/>
                  <a:ext cx="142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7F9F480-0563-411D-ACBC-F3E310FFC25A}"/>
                    </a:ext>
                  </a:extLst>
                </p14:cNvPr>
                <p14:cNvContentPartPr/>
                <p14:nvPr/>
              </p14:nvContentPartPr>
              <p14:xfrm>
                <a:off x="3718394" y="423304"/>
                <a:ext cx="5400" cy="8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7F9F480-0563-411D-ACBC-F3E310FFC2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09754" y="414304"/>
                  <a:ext cx="23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CB903AD-B7C6-4CB3-B9DB-21722A179547}"/>
                    </a:ext>
                  </a:extLst>
                </p14:cNvPr>
                <p14:cNvContentPartPr/>
                <p14:nvPr/>
              </p14:nvContentPartPr>
              <p14:xfrm>
                <a:off x="3925394" y="422584"/>
                <a:ext cx="25560" cy="8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CB903AD-B7C6-4CB3-B9DB-21722A1795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16394" y="413584"/>
                  <a:ext cx="43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FC0A7D5-1400-4DD6-BECB-4EA1A9BC3835}"/>
                    </a:ext>
                  </a:extLst>
                </p14:cNvPr>
                <p14:cNvContentPartPr/>
                <p14:nvPr/>
              </p14:nvContentPartPr>
              <p14:xfrm>
                <a:off x="4162634" y="421864"/>
                <a:ext cx="21600" cy="11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FC0A7D5-1400-4DD6-BECB-4EA1A9BC38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53634" y="413224"/>
                  <a:ext cx="39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F0911-BFED-4DBE-834C-E345D24E10E2}"/>
                    </a:ext>
                  </a:extLst>
                </p14:cNvPr>
                <p14:cNvContentPartPr/>
                <p14:nvPr/>
              </p14:nvContentPartPr>
              <p14:xfrm>
                <a:off x="795554" y="1093264"/>
                <a:ext cx="388800" cy="206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F0911-BFED-4DBE-834C-E345D24E10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6554" y="1084624"/>
                  <a:ext cx="406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22AF8F6-091B-4E0B-B06B-CC840483A93A}"/>
                    </a:ext>
                  </a:extLst>
                </p14:cNvPr>
                <p14:cNvContentPartPr/>
                <p14:nvPr/>
              </p14:nvContentPartPr>
              <p14:xfrm>
                <a:off x="1255274" y="1091464"/>
                <a:ext cx="135360" cy="177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22AF8F6-091B-4E0B-B06B-CC840483A9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46274" y="1082464"/>
                  <a:ext cx="153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E63264-69F1-4CE3-8825-E8122845BDA2}"/>
                    </a:ext>
                  </a:extLst>
                </p14:cNvPr>
                <p14:cNvContentPartPr/>
                <p14:nvPr/>
              </p14:nvContentPartPr>
              <p14:xfrm>
                <a:off x="1448234" y="1118464"/>
                <a:ext cx="153360" cy="168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E63264-69F1-4CE3-8825-E8122845BD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9594" y="1109464"/>
                  <a:ext cx="171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1A0FE86-CCC3-40A0-BE3E-5BD13868A352}"/>
                    </a:ext>
                  </a:extLst>
                </p14:cNvPr>
                <p14:cNvContentPartPr/>
                <p14:nvPr/>
              </p14:nvContentPartPr>
              <p14:xfrm>
                <a:off x="1849274" y="895624"/>
                <a:ext cx="136440" cy="379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1A0FE86-CCC3-40A0-BE3E-5BD13868A3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40634" y="886624"/>
                  <a:ext cx="1540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0D077BC-37B3-4696-B774-F0FA4F90C970}"/>
                    </a:ext>
                  </a:extLst>
                </p14:cNvPr>
                <p14:cNvContentPartPr/>
                <p14:nvPr/>
              </p14:nvContentPartPr>
              <p14:xfrm>
                <a:off x="1774034" y="1080304"/>
                <a:ext cx="285480" cy="47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0D077BC-37B3-4696-B774-F0FA4F90C9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65394" y="1071664"/>
                  <a:ext cx="303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DCC6D5F-E6B7-4D1D-8335-B1757C288E23}"/>
                    </a:ext>
                  </a:extLst>
                </p14:cNvPr>
                <p14:cNvContentPartPr/>
                <p14:nvPr/>
              </p14:nvContentPartPr>
              <p14:xfrm>
                <a:off x="2129354" y="847024"/>
                <a:ext cx="141840" cy="406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DCC6D5F-E6B7-4D1D-8335-B1757C288E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20354" y="838384"/>
                  <a:ext cx="1594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3F26318-9CE9-4229-8F70-2D5BA1864F78}"/>
                    </a:ext>
                  </a:extLst>
                </p14:cNvPr>
                <p14:cNvContentPartPr/>
                <p14:nvPr/>
              </p14:nvContentPartPr>
              <p14:xfrm>
                <a:off x="2392874" y="847024"/>
                <a:ext cx="244800" cy="398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3F26318-9CE9-4229-8F70-2D5BA1864F7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83874" y="838384"/>
                  <a:ext cx="2624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8D5121A-C960-4DE9-A565-23C9E4D1A6B1}"/>
                    </a:ext>
                  </a:extLst>
                </p14:cNvPr>
                <p14:cNvContentPartPr/>
                <p14:nvPr/>
              </p14:nvContentPartPr>
              <p14:xfrm>
                <a:off x="2563874" y="1036384"/>
                <a:ext cx="175680" cy="464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8D5121A-C960-4DE9-A565-23C9E4D1A6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55234" y="1027744"/>
                  <a:ext cx="1933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18F603F-F271-409D-B580-FBE8903F5E4D}"/>
                    </a:ext>
                  </a:extLst>
                </p14:cNvPr>
                <p14:cNvContentPartPr/>
                <p14:nvPr/>
              </p14:nvContentPartPr>
              <p14:xfrm>
                <a:off x="2961314" y="797704"/>
                <a:ext cx="212400" cy="429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18F603F-F271-409D-B580-FBE8903F5E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52674" y="789064"/>
                  <a:ext cx="2300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A08E301-EBE1-427D-882F-9A1E73A9DA88}"/>
                    </a:ext>
                  </a:extLst>
                </p14:cNvPr>
                <p14:cNvContentPartPr/>
                <p14:nvPr/>
              </p14:nvContentPartPr>
              <p14:xfrm>
                <a:off x="3270554" y="1095424"/>
                <a:ext cx="56520" cy="96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A08E301-EBE1-427D-882F-9A1E73A9DA8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61554" y="1086424"/>
                  <a:ext cx="74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14A9149-DAC9-42A0-AEF7-FF8A1234AA76}"/>
                    </a:ext>
                  </a:extLst>
                </p14:cNvPr>
                <p14:cNvContentPartPr/>
                <p14:nvPr/>
              </p14:nvContentPartPr>
              <p14:xfrm>
                <a:off x="3530834" y="840544"/>
                <a:ext cx="143280" cy="323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14A9149-DAC9-42A0-AEF7-FF8A1234AA7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22194" y="831544"/>
                  <a:ext cx="160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8DC141E-FD6C-4DC9-813C-316D304E0402}"/>
                    </a:ext>
                  </a:extLst>
                </p14:cNvPr>
                <p14:cNvContentPartPr/>
                <p14:nvPr/>
              </p14:nvContentPartPr>
              <p14:xfrm>
                <a:off x="3672314" y="796984"/>
                <a:ext cx="160200" cy="398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8DC141E-FD6C-4DC9-813C-316D304E040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63314" y="787984"/>
                  <a:ext cx="1778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1056C17-7CDB-4BE5-ABCB-172F755F5B58}"/>
                    </a:ext>
                  </a:extLst>
                </p14:cNvPr>
                <p14:cNvContentPartPr/>
                <p14:nvPr/>
              </p14:nvContentPartPr>
              <p14:xfrm>
                <a:off x="3863834" y="1000384"/>
                <a:ext cx="147600" cy="188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1056C17-7CDB-4BE5-ABCB-172F755F5B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54834" y="991384"/>
                  <a:ext cx="1652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E401985-E7D9-4753-BF65-7F9589B43E90}"/>
              </a:ext>
            </a:extLst>
          </p:cNvPr>
          <p:cNvGrpSpPr/>
          <p:nvPr/>
        </p:nvGrpSpPr>
        <p:grpSpPr>
          <a:xfrm>
            <a:off x="4434434" y="216304"/>
            <a:ext cx="1184400" cy="986760"/>
            <a:chOff x="4434434" y="216304"/>
            <a:chExt cx="1184400" cy="9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8BD6841-CC84-488B-9CFE-75C7875A6F33}"/>
                    </a:ext>
                  </a:extLst>
                </p14:cNvPr>
                <p14:cNvContentPartPr/>
                <p14:nvPr/>
              </p14:nvContentPartPr>
              <p14:xfrm>
                <a:off x="4434434" y="505744"/>
                <a:ext cx="114480" cy="183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8BD6841-CC84-488B-9CFE-75C7875A6F3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25434" y="497104"/>
                  <a:ext cx="132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802CD69-F50B-4087-ACE1-28C7D6498DB3}"/>
                    </a:ext>
                  </a:extLst>
                </p14:cNvPr>
                <p14:cNvContentPartPr/>
                <p14:nvPr/>
              </p14:nvContentPartPr>
              <p14:xfrm>
                <a:off x="4801634" y="253024"/>
                <a:ext cx="228960" cy="266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802CD69-F50B-4087-ACE1-28C7D6498D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92994" y="244384"/>
                  <a:ext cx="246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0D661F4-9A4C-4308-9B40-3E38F2E821FE}"/>
                    </a:ext>
                  </a:extLst>
                </p14:cNvPr>
                <p14:cNvContentPartPr/>
                <p14:nvPr/>
              </p14:nvContentPartPr>
              <p14:xfrm>
                <a:off x="4742234" y="216304"/>
                <a:ext cx="287280" cy="325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0D661F4-9A4C-4308-9B40-3E38F2E821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33234" y="207664"/>
                  <a:ext cx="3049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6122DF-0F71-4DFD-B958-86A880C1C88C}"/>
                    </a:ext>
                  </a:extLst>
                </p14:cNvPr>
                <p14:cNvContentPartPr/>
                <p14:nvPr/>
              </p14:nvContentPartPr>
              <p14:xfrm>
                <a:off x="5095034" y="473344"/>
                <a:ext cx="150840" cy="259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6122DF-0F71-4DFD-B958-86A880C1C8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86394" y="464344"/>
                  <a:ext cx="168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BBFE2C-9624-4417-8375-7D364D9934D6}"/>
                    </a:ext>
                  </a:extLst>
                </p14:cNvPr>
                <p14:cNvContentPartPr/>
                <p14:nvPr/>
              </p14:nvContentPartPr>
              <p14:xfrm>
                <a:off x="5296274" y="571984"/>
                <a:ext cx="104760" cy="111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BBFE2C-9624-4417-8375-7D364D9934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87274" y="562984"/>
                  <a:ext cx="122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F0F0312-D5E9-4087-9CA9-42ADBB298723}"/>
                    </a:ext>
                  </a:extLst>
                </p14:cNvPr>
                <p14:cNvContentPartPr/>
                <p14:nvPr/>
              </p14:nvContentPartPr>
              <p14:xfrm>
                <a:off x="5487074" y="564784"/>
                <a:ext cx="131760" cy="149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F0F0312-D5E9-4087-9CA9-42ADBB2987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78434" y="555784"/>
                  <a:ext cx="149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93F3493-F762-4457-B4B5-2E291DAD01D9}"/>
                    </a:ext>
                  </a:extLst>
                </p14:cNvPr>
                <p14:cNvContentPartPr/>
                <p14:nvPr/>
              </p14:nvContentPartPr>
              <p14:xfrm>
                <a:off x="4471514" y="688624"/>
                <a:ext cx="296640" cy="514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93F3493-F762-4457-B4B5-2E291DAD01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62514" y="679624"/>
                  <a:ext cx="3142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86CD7F4-375A-4F8D-93FA-05CD55040D73}"/>
                    </a:ext>
                  </a:extLst>
                </p14:cNvPr>
                <p14:cNvContentPartPr/>
                <p14:nvPr/>
              </p14:nvContentPartPr>
              <p14:xfrm>
                <a:off x="4452794" y="961144"/>
                <a:ext cx="294480" cy="73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86CD7F4-375A-4F8D-93FA-05CD55040D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43794" y="952144"/>
                  <a:ext cx="312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CE32B37-7C1F-4F53-9AFF-E0D302123997}"/>
                    </a:ext>
                  </a:extLst>
                </p14:cNvPr>
                <p14:cNvContentPartPr/>
                <p14:nvPr/>
              </p14:nvContentPartPr>
              <p14:xfrm>
                <a:off x="4777874" y="990304"/>
                <a:ext cx="208080" cy="146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CE32B37-7C1F-4F53-9AFF-E0D3021239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69234" y="981304"/>
                  <a:ext cx="225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1FA5378-7641-44A7-9B77-1C5444323FE6}"/>
                    </a:ext>
                  </a:extLst>
                </p14:cNvPr>
                <p14:cNvContentPartPr/>
                <p14:nvPr/>
              </p14:nvContentPartPr>
              <p14:xfrm>
                <a:off x="4987034" y="1043224"/>
                <a:ext cx="129240" cy="102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1FA5378-7641-44A7-9B77-1C5444323F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78034" y="1034584"/>
                  <a:ext cx="146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15CFDAB-34D6-4458-A7B0-1CBCBF05B387}"/>
                    </a:ext>
                  </a:extLst>
                </p14:cNvPr>
                <p14:cNvContentPartPr/>
                <p14:nvPr/>
              </p14:nvContentPartPr>
              <p14:xfrm>
                <a:off x="5195114" y="993904"/>
                <a:ext cx="303840" cy="137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15CFDAB-34D6-4458-A7B0-1CBCBF05B3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86114" y="985264"/>
                  <a:ext cx="3214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500897C-05E8-4E6D-A5EF-77BC7F31603E}"/>
              </a:ext>
            </a:extLst>
          </p:cNvPr>
          <p:cNvGrpSpPr/>
          <p:nvPr/>
        </p:nvGrpSpPr>
        <p:grpSpPr>
          <a:xfrm>
            <a:off x="5840954" y="107224"/>
            <a:ext cx="1692720" cy="1068840"/>
            <a:chOff x="5840954" y="107224"/>
            <a:chExt cx="1692720" cy="10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B67B1B-E4D2-408A-BE95-BBAEBF309439}"/>
                    </a:ext>
                  </a:extLst>
                </p14:cNvPr>
                <p14:cNvContentPartPr/>
                <p14:nvPr/>
              </p14:nvContentPartPr>
              <p14:xfrm>
                <a:off x="6026354" y="178144"/>
                <a:ext cx="232560" cy="447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B67B1B-E4D2-408A-BE95-BBAEBF30943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17714" y="169504"/>
                  <a:ext cx="2502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A296828-44C5-4E13-99E7-79EA386248A7}"/>
                    </a:ext>
                  </a:extLst>
                </p14:cNvPr>
                <p14:cNvContentPartPr/>
                <p14:nvPr/>
              </p14:nvContentPartPr>
              <p14:xfrm>
                <a:off x="6278354" y="398824"/>
                <a:ext cx="205560" cy="205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A296828-44C5-4E13-99E7-79EA386248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69354" y="390184"/>
                  <a:ext cx="223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57A4E45-5893-4510-8A62-F830118D258A}"/>
                    </a:ext>
                  </a:extLst>
                </p14:cNvPr>
                <p14:cNvContentPartPr/>
                <p14:nvPr/>
              </p14:nvContentPartPr>
              <p14:xfrm>
                <a:off x="6838154" y="189304"/>
                <a:ext cx="233640" cy="423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57A4E45-5893-4510-8A62-F830118D25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29514" y="180304"/>
                  <a:ext cx="2512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0418657-3D0A-4A7B-BD88-35C18AD8D995}"/>
                    </a:ext>
                  </a:extLst>
                </p14:cNvPr>
                <p14:cNvContentPartPr/>
                <p14:nvPr/>
              </p14:nvContentPartPr>
              <p14:xfrm>
                <a:off x="6756074" y="410704"/>
                <a:ext cx="312480" cy="79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0418657-3D0A-4A7B-BD88-35C18AD8D99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47434" y="402064"/>
                  <a:ext cx="330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CACC02-895B-418D-897C-B00482B75132}"/>
                    </a:ext>
                  </a:extLst>
                </p14:cNvPr>
                <p14:cNvContentPartPr/>
                <p14:nvPr/>
              </p14:nvContentPartPr>
              <p14:xfrm>
                <a:off x="7122194" y="107224"/>
                <a:ext cx="291600" cy="462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CACC02-895B-418D-897C-B00482B751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13194" y="98224"/>
                  <a:ext cx="3092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3574BB4-40A3-4941-A397-5EFA447C0185}"/>
                    </a:ext>
                  </a:extLst>
                </p14:cNvPr>
                <p14:cNvContentPartPr/>
                <p14:nvPr/>
              </p14:nvContentPartPr>
              <p14:xfrm>
                <a:off x="7392914" y="402424"/>
                <a:ext cx="140760" cy="168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3574BB4-40A3-4941-A397-5EFA447C018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84274" y="393784"/>
                  <a:ext cx="158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9DB3DE2-ACD9-4566-9DA6-77BCB7614DBC}"/>
                    </a:ext>
                  </a:extLst>
                </p14:cNvPr>
                <p14:cNvContentPartPr/>
                <p14:nvPr/>
              </p14:nvContentPartPr>
              <p14:xfrm>
                <a:off x="5939954" y="820744"/>
                <a:ext cx="164880" cy="355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9DB3DE2-ACD9-4566-9DA6-77BCB7614D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30954" y="811744"/>
                  <a:ext cx="182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063A344-50D4-4DD1-84AE-C561BF8E5F47}"/>
                    </a:ext>
                  </a:extLst>
                </p14:cNvPr>
                <p14:cNvContentPartPr/>
                <p14:nvPr/>
              </p14:nvContentPartPr>
              <p14:xfrm>
                <a:off x="5840954" y="976264"/>
                <a:ext cx="280440" cy="61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063A344-50D4-4DD1-84AE-C561BF8E5F4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31954" y="967624"/>
                  <a:ext cx="298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63F112-34A7-4FF4-B1D9-42CC0E00A284}"/>
                    </a:ext>
                  </a:extLst>
                </p14:cNvPr>
                <p14:cNvContentPartPr/>
                <p14:nvPr/>
              </p14:nvContentPartPr>
              <p14:xfrm>
                <a:off x="6184034" y="719584"/>
                <a:ext cx="189000" cy="406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63F112-34A7-4FF4-B1D9-42CC0E00A28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75394" y="710944"/>
                  <a:ext cx="206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3F09361-E21F-4C02-B131-B9C7ACBAF89B}"/>
                    </a:ext>
                  </a:extLst>
                </p14:cNvPr>
                <p14:cNvContentPartPr/>
                <p14:nvPr/>
              </p14:nvContentPartPr>
              <p14:xfrm>
                <a:off x="6461594" y="960424"/>
                <a:ext cx="187560" cy="197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3F09361-E21F-4C02-B131-B9C7ACBAF8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52954" y="951424"/>
                  <a:ext cx="2052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19C5EB3-99EB-4DC0-A54E-877626DF12EE}"/>
              </a:ext>
            </a:extLst>
          </p:cNvPr>
          <p:cNvGrpSpPr/>
          <p:nvPr/>
        </p:nvGrpSpPr>
        <p:grpSpPr>
          <a:xfrm>
            <a:off x="7045154" y="792304"/>
            <a:ext cx="634680" cy="353160"/>
            <a:chOff x="7045154" y="792304"/>
            <a:chExt cx="63468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46BD30F-E657-4F61-8737-EAC0A675B6F3}"/>
                    </a:ext>
                  </a:extLst>
                </p14:cNvPr>
                <p14:cNvContentPartPr/>
                <p14:nvPr/>
              </p14:nvContentPartPr>
              <p14:xfrm>
                <a:off x="7045154" y="792304"/>
                <a:ext cx="208080" cy="353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46BD30F-E657-4F61-8737-EAC0A675B6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36514" y="783664"/>
                  <a:ext cx="2257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20AEC06-04C2-42EE-9559-EC2CF0681FF5}"/>
                    </a:ext>
                  </a:extLst>
                </p14:cNvPr>
                <p14:cNvContentPartPr/>
                <p14:nvPr/>
              </p14:nvContentPartPr>
              <p14:xfrm>
                <a:off x="7249994" y="929824"/>
                <a:ext cx="137880" cy="187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20AEC06-04C2-42EE-9559-EC2CF0681F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994" y="921184"/>
                  <a:ext cx="155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963330-43F6-4E8D-BDD7-A54997DFDE4A}"/>
                    </a:ext>
                  </a:extLst>
                </p14:cNvPr>
                <p14:cNvContentPartPr/>
                <p14:nvPr/>
              </p14:nvContentPartPr>
              <p14:xfrm>
                <a:off x="7489754" y="906064"/>
                <a:ext cx="190080" cy="218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963330-43F6-4E8D-BDD7-A54997DFDE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80754" y="897424"/>
                  <a:ext cx="207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65CBBB0-D2AB-4A8B-B1ED-79A502942D46}"/>
              </a:ext>
            </a:extLst>
          </p:cNvPr>
          <p:cNvGrpSpPr/>
          <p:nvPr/>
        </p:nvGrpSpPr>
        <p:grpSpPr>
          <a:xfrm>
            <a:off x="7973954" y="729664"/>
            <a:ext cx="1061640" cy="431640"/>
            <a:chOff x="7973954" y="729664"/>
            <a:chExt cx="106164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93B892A-0C83-44F0-B526-DE513173498D}"/>
                    </a:ext>
                  </a:extLst>
                </p14:cNvPr>
                <p14:cNvContentPartPr/>
                <p14:nvPr/>
              </p14:nvContentPartPr>
              <p14:xfrm>
                <a:off x="7973954" y="813544"/>
                <a:ext cx="216720" cy="347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93B892A-0C83-44F0-B526-DE51317349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64954" y="804544"/>
                  <a:ext cx="2343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7F1826D-A878-43FD-9B4C-AD007EB8843C}"/>
                    </a:ext>
                  </a:extLst>
                </p14:cNvPr>
                <p14:cNvContentPartPr/>
                <p14:nvPr/>
              </p14:nvContentPartPr>
              <p14:xfrm>
                <a:off x="8234234" y="997144"/>
                <a:ext cx="78480" cy="117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7F1826D-A878-43FD-9B4C-AD007EB884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25594" y="988144"/>
                  <a:ext cx="96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09A0DBD-85CD-4108-90CA-36A0891BFF45}"/>
                    </a:ext>
                  </a:extLst>
                </p14:cNvPr>
                <p14:cNvContentPartPr/>
                <p14:nvPr/>
              </p14:nvContentPartPr>
              <p14:xfrm>
                <a:off x="8411354" y="850264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09A0DBD-85CD-4108-90CA-36A0891BFF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02714" y="841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C0F546B-D6F4-4E76-8DCF-1C598A65934D}"/>
                    </a:ext>
                  </a:extLst>
                </p14:cNvPr>
                <p14:cNvContentPartPr/>
                <p14:nvPr/>
              </p14:nvContentPartPr>
              <p14:xfrm>
                <a:off x="8411354" y="729664"/>
                <a:ext cx="323640" cy="364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C0F546B-D6F4-4E76-8DCF-1C598A6593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02714" y="720664"/>
                  <a:ext cx="341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873230C-58BD-4110-ACCB-F2B8D44F3933}"/>
                    </a:ext>
                  </a:extLst>
                </p14:cNvPr>
                <p14:cNvContentPartPr/>
                <p14:nvPr/>
              </p14:nvContentPartPr>
              <p14:xfrm>
                <a:off x="8726714" y="879064"/>
                <a:ext cx="169200" cy="209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873230C-58BD-4110-ACCB-F2B8D44F39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18074" y="870064"/>
                  <a:ext cx="186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3B27BFF-A5F6-43D0-B5EC-123417D44D37}"/>
                    </a:ext>
                  </a:extLst>
                </p14:cNvPr>
                <p14:cNvContentPartPr/>
                <p14:nvPr/>
              </p14:nvContentPartPr>
              <p14:xfrm>
                <a:off x="9021554" y="1110904"/>
                <a:ext cx="14040" cy="5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3B27BFF-A5F6-43D0-B5EC-123417D44D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12914" y="1101904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A8E9923-988E-48D3-ABB4-A64214D83CE4}"/>
              </a:ext>
            </a:extLst>
          </p:cNvPr>
          <p:cNvGrpSpPr/>
          <p:nvPr/>
        </p:nvGrpSpPr>
        <p:grpSpPr>
          <a:xfrm>
            <a:off x="980594" y="1607344"/>
            <a:ext cx="304560" cy="450000"/>
            <a:chOff x="980594" y="1607344"/>
            <a:chExt cx="30456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08B07C-5E9D-4847-B628-53DE4B74C80E}"/>
                    </a:ext>
                  </a:extLst>
                </p14:cNvPr>
                <p14:cNvContentPartPr/>
                <p14:nvPr/>
              </p14:nvContentPartPr>
              <p14:xfrm>
                <a:off x="1012994" y="1710664"/>
                <a:ext cx="195480" cy="346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08B07C-5E9D-4847-B628-53DE4B74C8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4354" y="1701664"/>
                  <a:ext cx="213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7EF6EDE-25CD-411C-81E5-2CAE253972D0}"/>
                    </a:ext>
                  </a:extLst>
                </p14:cNvPr>
                <p14:cNvContentPartPr/>
                <p14:nvPr/>
              </p14:nvContentPartPr>
              <p14:xfrm>
                <a:off x="980954" y="1714264"/>
                <a:ext cx="225000" cy="306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7EF6EDE-25CD-411C-81E5-2CAE253972D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2314" y="1705264"/>
                  <a:ext cx="2426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16BAC2E-0051-4C5F-A647-96F15E4AE2B2}"/>
                    </a:ext>
                  </a:extLst>
                </p14:cNvPr>
                <p14:cNvContentPartPr/>
                <p14:nvPr/>
              </p14:nvContentPartPr>
              <p14:xfrm>
                <a:off x="980594" y="1607344"/>
                <a:ext cx="304560" cy="44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16BAC2E-0051-4C5F-A647-96F15E4AE2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1594" y="1598344"/>
                  <a:ext cx="32220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F0B1447-AB9B-4323-ACF3-B0208FF3F864}"/>
                  </a:ext>
                </a:extLst>
              </p14:cNvPr>
              <p14:cNvContentPartPr/>
              <p14:nvPr/>
            </p14:nvContentPartPr>
            <p14:xfrm>
              <a:off x="1455434" y="1783744"/>
              <a:ext cx="324000" cy="1432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F0B1447-AB9B-4323-ACF3-B0208FF3F86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446794" y="1774744"/>
                <a:ext cx="34164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41CBEE7-F822-444C-BFA2-2F270DF6DBF1}"/>
              </a:ext>
            </a:extLst>
          </p:cNvPr>
          <p:cNvGrpSpPr/>
          <p:nvPr/>
        </p:nvGrpSpPr>
        <p:grpSpPr>
          <a:xfrm>
            <a:off x="1937834" y="1656664"/>
            <a:ext cx="750960" cy="411120"/>
            <a:chOff x="1937834" y="1656664"/>
            <a:chExt cx="7509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6E3002A-3A7A-44F2-B810-B4CDE6F329F6}"/>
                    </a:ext>
                  </a:extLst>
                </p14:cNvPr>
                <p14:cNvContentPartPr/>
                <p14:nvPr/>
              </p14:nvContentPartPr>
              <p14:xfrm>
                <a:off x="1937834" y="1724704"/>
                <a:ext cx="443160" cy="320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6E3002A-3A7A-44F2-B810-B4CDE6F329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8834" y="1716064"/>
                  <a:ext cx="460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81E222C-0305-4F9D-95BA-13E56C2E27B1}"/>
                    </a:ext>
                  </a:extLst>
                </p14:cNvPr>
                <p14:cNvContentPartPr/>
                <p14:nvPr/>
              </p14:nvContentPartPr>
              <p14:xfrm>
                <a:off x="2501954" y="1656664"/>
                <a:ext cx="186840" cy="411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81E222C-0305-4F9D-95BA-13E56C2E27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92954" y="1647664"/>
                  <a:ext cx="204480" cy="42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30EEB43-7C4D-45B6-A7F3-78F442FDDCEF}"/>
                  </a:ext>
                </a:extLst>
              </p14:cNvPr>
              <p14:cNvContentPartPr/>
              <p14:nvPr/>
            </p14:nvContentPartPr>
            <p14:xfrm>
              <a:off x="3750794" y="1922704"/>
              <a:ext cx="105840" cy="2214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30EEB43-7C4D-45B6-A7F3-78F442FDDCE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741794" y="1913704"/>
                <a:ext cx="12348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6F25E5B-AC33-4741-80F4-3CDAE288C9FA}"/>
              </a:ext>
            </a:extLst>
          </p:cNvPr>
          <p:cNvGrpSpPr/>
          <p:nvPr/>
        </p:nvGrpSpPr>
        <p:grpSpPr>
          <a:xfrm>
            <a:off x="4061474" y="1554064"/>
            <a:ext cx="808920" cy="441720"/>
            <a:chOff x="4061474" y="1554064"/>
            <a:chExt cx="80892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49D8CF8-340F-423B-AB36-2E950BF90EF4}"/>
                    </a:ext>
                  </a:extLst>
                </p14:cNvPr>
                <p14:cNvContentPartPr/>
                <p14:nvPr/>
              </p14:nvContentPartPr>
              <p14:xfrm>
                <a:off x="4061474" y="1629304"/>
                <a:ext cx="204840" cy="255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49D8CF8-340F-423B-AB36-2E950BF90EF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52834" y="1620664"/>
                  <a:ext cx="222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AFB7B7D-91E6-47ED-81BE-F04A1B8EE5B3}"/>
                    </a:ext>
                  </a:extLst>
                </p14:cNvPr>
                <p14:cNvContentPartPr/>
                <p14:nvPr/>
              </p14:nvContentPartPr>
              <p14:xfrm>
                <a:off x="4323554" y="1715344"/>
                <a:ext cx="119160" cy="129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AFB7B7D-91E6-47ED-81BE-F04A1B8EE5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14914" y="1706344"/>
                  <a:ext cx="136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8800551-F65F-4ED7-A576-756BDAD01BB3}"/>
                    </a:ext>
                  </a:extLst>
                </p14:cNvPr>
                <p14:cNvContentPartPr/>
                <p14:nvPr/>
              </p14:nvContentPartPr>
              <p14:xfrm>
                <a:off x="4527314" y="1719664"/>
                <a:ext cx="149400" cy="125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8800551-F65F-4ED7-A576-756BDAD01B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18314" y="1711024"/>
                  <a:ext cx="167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E528A32-5F80-4FB4-8F94-0CAF15DA0914}"/>
                    </a:ext>
                  </a:extLst>
                </p14:cNvPr>
                <p14:cNvContentPartPr/>
                <p14:nvPr/>
              </p14:nvContentPartPr>
              <p14:xfrm>
                <a:off x="4758074" y="1554064"/>
                <a:ext cx="112320" cy="109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E528A32-5F80-4FB4-8F94-0CAF15DA09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49074" y="1545424"/>
                  <a:ext cx="129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9651871-E8CC-4BE6-812F-579CBF633CDF}"/>
                    </a:ext>
                  </a:extLst>
                </p14:cNvPr>
                <p14:cNvContentPartPr/>
                <p14:nvPr/>
              </p14:nvContentPartPr>
              <p14:xfrm>
                <a:off x="4215914" y="1936024"/>
                <a:ext cx="461160" cy="59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9651871-E8CC-4BE6-812F-579CBF633C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07274" y="1927024"/>
                  <a:ext cx="4788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7A002E4-27A2-4C57-8624-D547D19398D8}"/>
              </a:ext>
            </a:extLst>
          </p:cNvPr>
          <p:cNvGrpSpPr/>
          <p:nvPr/>
        </p:nvGrpSpPr>
        <p:grpSpPr>
          <a:xfrm>
            <a:off x="4215194" y="2047984"/>
            <a:ext cx="528480" cy="249120"/>
            <a:chOff x="4215194" y="2047984"/>
            <a:chExt cx="5284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326E6B0-E318-403C-91F2-9E8E8239017A}"/>
                    </a:ext>
                  </a:extLst>
                </p14:cNvPr>
                <p14:cNvContentPartPr/>
                <p14:nvPr/>
              </p14:nvContentPartPr>
              <p14:xfrm>
                <a:off x="4215194" y="2047984"/>
                <a:ext cx="178920" cy="249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326E6B0-E318-403C-91F2-9E8E823901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06554" y="2038984"/>
                  <a:ext cx="196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8BB8BF8-D420-4580-A634-B345610D3773}"/>
                    </a:ext>
                  </a:extLst>
                </p14:cNvPr>
                <p14:cNvContentPartPr/>
                <p14:nvPr/>
              </p14:nvContentPartPr>
              <p14:xfrm>
                <a:off x="4419674" y="2125024"/>
                <a:ext cx="99360" cy="143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8BB8BF8-D420-4580-A634-B345610D37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10674" y="2116024"/>
                  <a:ext cx="117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447C87C-0705-453C-B863-50964FED97B7}"/>
                    </a:ext>
                  </a:extLst>
                </p14:cNvPr>
                <p14:cNvContentPartPr/>
                <p14:nvPr/>
              </p14:nvContentPartPr>
              <p14:xfrm>
                <a:off x="4600394" y="2133664"/>
                <a:ext cx="143280" cy="135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447C87C-0705-453C-B863-50964FED97B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91754" y="2125024"/>
                  <a:ext cx="16092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899119C-4D4D-459E-BF5A-EFEC93D8B866}"/>
                  </a:ext>
                </a:extLst>
              </p14:cNvPr>
              <p14:cNvContentPartPr/>
              <p14:nvPr/>
            </p14:nvContentPartPr>
            <p14:xfrm>
              <a:off x="4988474" y="1554784"/>
              <a:ext cx="197280" cy="4442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899119C-4D4D-459E-BF5A-EFEC93D8B86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979474" y="1546144"/>
                <a:ext cx="214920" cy="46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8423149-F6A0-4DF4-A334-EDD1C74B3411}"/>
              </a:ext>
            </a:extLst>
          </p:cNvPr>
          <p:cNvGrpSpPr/>
          <p:nvPr/>
        </p:nvGrpSpPr>
        <p:grpSpPr>
          <a:xfrm>
            <a:off x="5684354" y="1695184"/>
            <a:ext cx="1447920" cy="459720"/>
            <a:chOff x="5684354" y="1695184"/>
            <a:chExt cx="144792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008F94F-0953-4B43-86BA-1F23B9488502}"/>
                    </a:ext>
                  </a:extLst>
                </p14:cNvPr>
                <p14:cNvContentPartPr/>
                <p14:nvPr/>
              </p14:nvContentPartPr>
              <p14:xfrm>
                <a:off x="5684354" y="1731184"/>
                <a:ext cx="163440" cy="151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008F94F-0953-4B43-86BA-1F23B94885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75354" y="1722184"/>
                  <a:ext cx="181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D349EA5-A59D-42BD-A367-83A187BC9586}"/>
                    </a:ext>
                  </a:extLst>
                </p14:cNvPr>
                <p14:cNvContentPartPr/>
                <p14:nvPr/>
              </p14:nvContentPartPr>
              <p14:xfrm>
                <a:off x="5794514" y="1799224"/>
                <a:ext cx="172440" cy="355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D349EA5-A59D-42BD-A367-83A187BC958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85514" y="1790224"/>
                  <a:ext cx="1900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DEBD521-C17C-44E9-82E0-CC845645FD8C}"/>
                    </a:ext>
                  </a:extLst>
                </p14:cNvPr>
                <p14:cNvContentPartPr/>
                <p14:nvPr/>
              </p14:nvContentPartPr>
              <p14:xfrm>
                <a:off x="5908274" y="1754944"/>
                <a:ext cx="155880" cy="145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DEBD521-C17C-44E9-82E0-CC845645FD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99634" y="1745944"/>
                  <a:ext cx="173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D6B33B-7FD4-4CA8-855C-9960EE13C6DB}"/>
                    </a:ext>
                  </a:extLst>
                </p14:cNvPr>
                <p14:cNvContentPartPr/>
                <p14:nvPr/>
              </p14:nvContentPartPr>
              <p14:xfrm>
                <a:off x="6058754" y="1795984"/>
                <a:ext cx="196920" cy="3106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D6B33B-7FD4-4CA8-855C-9960EE13C6D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50114" y="1786984"/>
                  <a:ext cx="2145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C0F8580-D384-4AF6-A3EF-0A0D6FCB01DE}"/>
                    </a:ext>
                  </a:extLst>
                </p14:cNvPr>
                <p14:cNvContentPartPr/>
                <p14:nvPr/>
              </p14:nvContentPartPr>
              <p14:xfrm>
                <a:off x="6184034" y="1695184"/>
                <a:ext cx="200520" cy="186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C0F8580-D384-4AF6-A3EF-0A0D6FCB01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75394" y="1686544"/>
                  <a:ext cx="218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AFA5726-80F2-4E40-8773-83BEA58750B8}"/>
                    </a:ext>
                  </a:extLst>
                </p14:cNvPr>
                <p14:cNvContentPartPr/>
                <p14:nvPr/>
              </p14:nvContentPartPr>
              <p14:xfrm>
                <a:off x="6416954" y="1699504"/>
                <a:ext cx="187560" cy="171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AFA5726-80F2-4E40-8773-83BEA58750B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08314" y="1690504"/>
                  <a:ext cx="205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F11D6B-2007-4BD0-A619-EEE5DCD691D9}"/>
                    </a:ext>
                  </a:extLst>
                </p14:cNvPr>
                <p14:cNvContentPartPr/>
                <p14:nvPr/>
              </p14:nvContentPartPr>
              <p14:xfrm>
                <a:off x="6634394" y="1734424"/>
                <a:ext cx="116280" cy="1256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F11D6B-2007-4BD0-A619-EEE5DCD691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25754" y="1725784"/>
                  <a:ext cx="13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E3BF4E2-BC0B-427E-B48C-9D060A9501B4}"/>
                    </a:ext>
                  </a:extLst>
                </p14:cNvPr>
                <p14:cNvContentPartPr/>
                <p14:nvPr/>
              </p14:nvContentPartPr>
              <p14:xfrm>
                <a:off x="6814394" y="1720024"/>
                <a:ext cx="232920" cy="1537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E3BF4E2-BC0B-427E-B48C-9D060A9501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05394" y="1711384"/>
                  <a:ext cx="250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24B682E-C15D-448D-BBAD-F5217B74768D}"/>
                    </a:ext>
                  </a:extLst>
                </p14:cNvPr>
                <p14:cNvContentPartPr/>
                <p14:nvPr/>
              </p14:nvContentPartPr>
              <p14:xfrm>
                <a:off x="7129394" y="1861144"/>
                <a:ext cx="2880" cy="17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24B682E-C15D-448D-BBAD-F5217B74768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20394" y="1852504"/>
                  <a:ext cx="205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62DC852-35AE-450B-A29D-CB2FE028EC7B}"/>
              </a:ext>
            </a:extLst>
          </p:cNvPr>
          <p:cNvGrpSpPr/>
          <p:nvPr/>
        </p:nvGrpSpPr>
        <p:grpSpPr>
          <a:xfrm>
            <a:off x="7476794" y="1500064"/>
            <a:ext cx="520200" cy="573480"/>
            <a:chOff x="7476794" y="1500064"/>
            <a:chExt cx="52020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E57DEAD-342A-4AD6-B349-E74B6E8B0990}"/>
                    </a:ext>
                  </a:extLst>
                </p14:cNvPr>
                <p14:cNvContentPartPr/>
                <p14:nvPr/>
              </p14:nvContentPartPr>
              <p14:xfrm>
                <a:off x="7476794" y="1500064"/>
                <a:ext cx="224280" cy="389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E57DEAD-342A-4AD6-B349-E74B6E8B099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68154" y="1491064"/>
                  <a:ext cx="2419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DDB559A-AF23-438A-8BCF-85D188EE23E0}"/>
                    </a:ext>
                  </a:extLst>
                </p14:cNvPr>
                <p14:cNvContentPartPr/>
                <p14:nvPr/>
              </p14:nvContentPartPr>
              <p14:xfrm>
                <a:off x="7778834" y="1759624"/>
                <a:ext cx="67680" cy="124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DDB559A-AF23-438A-8BCF-85D188EE23E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69834" y="1750984"/>
                  <a:ext cx="85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A71C431-3A07-457B-ABD9-C0267E843B93}"/>
                    </a:ext>
                  </a:extLst>
                </p14:cNvPr>
                <p14:cNvContentPartPr/>
                <p14:nvPr/>
              </p14:nvContentPartPr>
              <p14:xfrm>
                <a:off x="7766594" y="1722904"/>
                <a:ext cx="230400" cy="350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A71C431-3A07-457B-ABD9-C0267E843B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57594" y="1714264"/>
                  <a:ext cx="24804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3FDE05C-D1A0-40F3-8F70-D0690BF8F147}"/>
              </a:ext>
            </a:extLst>
          </p:cNvPr>
          <p:cNvGrpSpPr/>
          <p:nvPr/>
        </p:nvGrpSpPr>
        <p:grpSpPr>
          <a:xfrm>
            <a:off x="8338994" y="1601944"/>
            <a:ext cx="1023840" cy="226800"/>
            <a:chOff x="8338994" y="1601944"/>
            <a:chExt cx="102384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FC2DB88-7C01-444F-93C0-0767FB47C916}"/>
                    </a:ext>
                  </a:extLst>
                </p14:cNvPr>
                <p14:cNvContentPartPr/>
                <p14:nvPr/>
              </p14:nvContentPartPr>
              <p14:xfrm>
                <a:off x="8338994" y="1617424"/>
                <a:ext cx="144720" cy="211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FC2DB88-7C01-444F-93C0-0767FB47C91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29994" y="1608784"/>
                  <a:ext cx="162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ED00937-923B-4051-BA05-6D33F297D433}"/>
                    </a:ext>
                  </a:extLst>
                </p14:cNvPr>
                <p14:cNvContentPartPr/>
                <p14:nvPr/>
              </p14:nvContentPartPr>
              <p14:xfrm>
                <a:off x="8682434" y="1640824"/>
                <a:ext cx="110880" cy="178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ED00937-923B-4051-BA05-6D33F297D4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673434" y="1632184"/>
                  <a:ext cx="128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D73007E-6903-4F07-92B5-8EB14F17623E}"/>
                    </a:ext>
                  </a:extLst>
                </p14:cNvPr>
                <p14:cNvContentPartPr/>
                <p14:nvPr/>
              </p14:nvContentPartPr>
              <p14:xfrm>
                <a:off x="9066194" y="1676104"/>
                <a:ext cx="55440" cy="14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D73007E-6903-4F07-92B5-8EB14F17623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57554" y="1667104"/>
                  <a:ext cx="73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739630C-C9F3-4971-9179-857A3A2471AF}"/>
                    </a:ext>
                  </a:extLst>
                </p14:cNvPr>
                <p14:cNvContentPartPr/>
                <p14:nvPr/>
              </p14:nvContentPartPr>
              <p14:xfrm>
                <a:off x="8940914" y="1601944"/>
                <a:ext cx="421920" cy="73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739630C-C9F3-4971-9179-857A3A2471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31914" y="1593304"/>
                  <a:ext cx="4395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1C68D24-9EF9-4551-BC54-687A879B5A35}"/>
              </a:ext>
            </a:extLst>
          </p:cNvPr>
          <p:cNvGrpSpPr/>
          <p:nvPr/>
        </p:nvGrpSpPr>
        <p:grpSpPr>
          <a:xfrm>
            <a:off x="4284674" y="2452984"/>
            <a:ext cx="313920" cy="285840"/>
            <a:chOff x="4284674" y="2452984"/>
            <a:chExt cx="31392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29549F6-50E7-4BA6-A78F-BF4518003EED}"/>
                    </a:ext>
                  </a:extLst>
                </p14:cNvPr>
                <p14:cNvContentPartPr/>
                <p14:nvPr/>
              </p14:nvContentPartPr>
              <p14:xfrm>
                <a:off x="4435874" y="2491504"/>
                <a:ext cx="11520" cy="247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29549F6-50E7-4BA6-A78F-BF4518003E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26874" y="2482504"/>
                  <a:ext cx="29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1EE947A-0288-42A3-B7E0-C9A69CD6402A}"/>
                    </a:ext>
                  </a:extLst>
                </p14:cNvPr>
                <p14:cNvContentPartPr/>
                <p14:nvPr/>
              </p14:nvContentPartPr>
              <p14:xfrm>
                <a:off x="4284674" y="2452984"/>
                <a:ext cx="313920" cy="157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1EE947A-0288-42A3-B7E0-C9A69CD640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75674" y="2443984"/>
                  <a:ext cx="3315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BB4E123-522E-40B8-BC40-57FF1095AAC0}"/>
              </a:ext>
            </a:extLst>
          </p:cNvPr>
          <p:cNvGrpSpPr/>
          <p:nvPr/>
        </p:nvGrpSpPr>
        <p:grpSpPr>
          <a:xfrm>
            <a:off x="4326074" y="2870944"/>
            <a:ext cx="536760" cy="176400"/>
            <a:chOff x="4326074" y="2870944"/>
            <a:chExt cx="53676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87A910F-C739-4AA7-80B4-006AD1E10E18}"/>
                    </a:ext>
                  </a:extLst>
                </p14:cNvPr>
                <p14:cNvContentPartPr/>
                <p14:nvPr/>
              </p14:nvContentPartPr>
              <p14:xfrm>
                <a:off x="4326074" y="2874184"/>
                <a:ext cx="78480" cy="153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87A910F-C739-4AA7-80B4-006AD1E10E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17074" y="2865184"/>
                  <a:ext cx="96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D54B2D6-9FFA-4896-B1E6-3ECCCA653CEF}"/>
                    </a:ext>
                  </a:extLst>
                </p14:cNvPr>
                <p14:cNvContentPartPr/>
                <p14:nvPr/>
              </p14:nvContentPartPr>
              <p14:xfrm>
                <a:off x="4471514" y="2874544"/>
                <a:ext cx="131400" cy="1422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D54B2D6-9FFA-4896-B1E6-3ECCCA653CE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62874" y="2865904"/>
                  <a:ext cx="149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A467D84-3703-41B1-9C0A-E00E659533FB}"/>
                    </a:ext>
                  </a:extLst>
                </p14:cNvPr>
                <p14:cNvContentPartPr/>
                <p14:nvPr/>
              </p14:nvContentPartPr>
              <p14:xfrm>
                <a:off x="4680674" y="2870944"/>
                <a:ext cx="182160" cy="176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A467D84-3703-41B1-9C0A-E00E659533F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71674" y="2861944"/>
                  <a:ext cx="1998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B04730B-0EF5-4758-B157-973DEBA98617}"/>
              </a:ext>
            </a:extLst>
          </p:cNvPr>
          <p:cNvGrpSpPr/>
          <p:nvPr/>
        </p:nvGrpSpPr>
        <p:grpSpPr>
          <a:xfrm>
            <a:off x="919754" y="3472504"/>
            <a:ext cx="2640600" cy="497160"/>
            <a:chOff x="919754" y="3472504"/>
            <a:chExt cx="264060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830F85C-DE2B-463A-96B3-BEA9CB09A65B}"/>
                    </a:ext>
                  </a:extLst>
                </p14:cNvPr>
                <p14:cNvContentPartPr/>
                <p14:nvPr/>
              </p14:nvContentPartPr>
              <p14:xfrm>
                <a:off x="919754" y="3613984"/>
                <a:ext cx="148320" cy="355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830F85C-DE2B-463A-96B3-BEA9CB09A65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0754" y="3605344"/>
                  <a:ext cx="1659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C8B63E1-4232-413D-80B4-F9DBCE95578C}"/>
                    </a:ext>
                  </a:extLst>
                </p14:cNvPr>
                <p14:cNvContentPartPr/>
                <p14:nvPr/>
              </p14:nvContentPartPr>
              <p14:xfrm>
                <a:off x="995354" y="3515704"/>
                <a:ext cx="232200" cy="258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C8B63E1-4232-413D-80B4-F9DBCE95578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6714" y="3507064"/>
                  <a:ext cx="249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A7160E-620F-4AFC-B729-C79D874FF34D}"/>
                    </a:ext>
                  </a:extLst>
                </p14:cNvPr>
                <p14:cNvContentPartPr/>
                <p14:nvPr/>
              </p14:nvContentPartPr>
              <p14:xfrm>
                <a:off x="1407914" y="3566104"/>
                <a:ext cx="144000" cy="353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A7160E-620F-4AFC-B729-C79D874FF3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98914" y="3557464"/>
                  <a:ext cx="1616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CA9D45-05CE-4E80-B991-199CD5194868}"/>
                    </a:ext>
                  </a:extLst>
                </p14:cNvPr>
                <p14:cNvContentPartPr/>
                <p14:nvPr/>
              </p14:nvContentPartPr>
              <p14:xfrm>
                <a:off x="1769714" y="3662584"/>
                <a:ext cx="200880" cy="295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CA9D45-05CE-4E80-B991-199CD519486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60714" y="3653584"/>
                  <a:ext cx="218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CA62E5E-6BE2-43F1-9884-7607EE331500}"/>
                    </a:ext>
                  </a:extLst>
                </p14:cNvPr>
                <p14:cNvContentPartPr/>
                <p14:nvPr/>
              </p14:nvContentPartPr>
              <p14:xfrm>
                <a:off x="1757474" y="3618664"/>
                <a:ext cx="185040" cy="293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CA62E5E-6BE2-43F1-9884-7607EE33150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48474" y="3609664"/>
                  <a:ext cx="202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F40DF08-FABD-4CF1-AE61-23BDAAC7E557}"/>
                    </a:ext>
                  </a:extLst>
                </p14:cNvPr>
                <p14:cNvContentPartPr/>
                <p14:nvPr/>
              </p14:nvContentPartPr>
              <p14:xfrm>
                <a:off x="1738034" y="3527584"/>
                <a:ext cx="317520" cy="475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F40DF08-FABD-4CF1-AE61-23BDAAC7E55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29034" y="3518584"/>
                  <a:ext cx="33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14DBE95-B0E2-4361-BB2C-2360AB36C4B8}"/>
                    </a:ext>
                  </a:extLst>
                </p14:cNvPr>
                <p14:cNvContentPartPr/>
                <p14:nvPr/>
              </p14:nvContentPartPr>
              <p14:xfrm>
                <a:off x="2166434" y="3607144"/>
                <a:ext cx="279000" cy="223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14DBE95-B0E2-4361-BB2C-2360AB36C4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57794" y="3598144"/>
                  <a:ext cx="296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CCFEBA1-D807-4BB2-A5B8-73CA1708911B}"/>
                    </a:ext>
                  </a:extLst>
                </p14:cNvPr>
                <p14:cNvContentPartPr/>
                <p14:nvPr/>
              </p14:nvContentPartPr>
              <p14:xfrm>
                <a:off x="2581514" y="3566824"/>
                <a:ext cx="285480" cy="258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CCFEBA1-D807-4BB2-A5B8-73CA170891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72514" y="3558184"/>
                  <a:ext cx="303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F9D834F-3A84-4211-B319-7AC09BD0F381}"/>
                    </a:ext>
                  </a:extLst>
                </p14:cNvPr>
                <p14:cNvContentPartPr/>
                <p14:nvPr/>
              </p14:nvContentPartPr>
              <p14:xfrm>
                <a:off x="2919194" y="3648904"/>
                <a:ext cx="161280" cy="130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F9D834F-3A84-4211-B319-7AC09BD0F38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10554" y="3640264"/>
                  <a:ext cx="178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227064-6B78-48E5-AB77-5B3A64D448C6}"/>
                    </a:ext>
                  </a:extLst>
                </p14:cNvPr>
                <p14:cNvContentPartPr/>
                <p14:nvPr/>
              </p14:nvContentPartPr>
              <p14:xfrm>
                <a:off x="3160754" y="3637384"/>
                <a:ext cx="149760" cy="175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227064-6B78-48E5-AB77-5B3A64D448C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51754" y="3628744"/>
                  <a:ext cx="167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6A11A1-9AE8-4B0A-B944-EEB64B09295C}"/>
                    </a:ext>
                  </a:extLst>
                </p14:cNvPr>
                <p14:cNvContentPartPr/>
                <p14:nvPr/>
              </p14:nvContentPartPr>
              <p14:xfrm>
                <a:off x="3314474" y="3472504"/>
                <a:ext cx="245880" cy="412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6A11A1-9AE8-4B0A-B944-EEB64B09295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05474" y="3463864"/>
                  <a:ext cx="26352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9E69905-075C-443A-B9CD-3566232FD17E}"/>
              </a:ext>
            </a:extLst>
          </p:cNvPr>
          <p:cNvGrpSpPr/>
          <p:nvPr/>
        </p:nvGrpSpPr>
        <p:grpSpPr>
          <a:xfrm>
            <a:off x="3866354" y="3603904"/>
            <a:ext cx="172080" cy="130680"/>
            <a:chOff x="3866354" y="3603904"/>
            <a:chExt cx="172080" cy="1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B1FDB83-1F68-468E-9EC3-4AAB1EDD6FBC}"/>
                    </a:ext>
                  </a:extLst>
                </p14:cNvPr>
                <p14:cNvContentPartPr/>
                <p14:nvPr/>
              </p14:nvContentPartPr>
              <p14:xfrm>
                <a:off x="3866354" y="3603904"/>
                <a:ext cx="119880" cy="34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B1FDB83-1F68-468E-9EC3-4AAB1EDD6FB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57354" y="3594904"/>
                  <a:ext cx="137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49EB090-8440-498D-A7B0-D2D47C8EE73F}"/>
                    </a:ext>
                  </a:extLst>
                </p14:cNvPr>
                <p14:cNvContentPartPr/>
                <p14:nvPr/>
              </p14:nvContentPartPr>
              <p14:xfrm>
                <a:off x="3878594" y="3693184"/>
                <a:ext cx="159840" cy="41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49EB090-8440-498D-A7B0-D2D47C8EE73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69954" y="3684184"/>
                  <a:ext cx="1774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C6B6C84E-F121-49FE-82B2-263C26AE3F47}"/>
              </a:ext>
            </a:extLst>
          </p:cNvPr>
          <p:cNvGrpSpPr/>
          <p:nvPr/>
        </p:nvGrpSpPr>
        <p:grpSpPr>
          <a:xfrm>
            <a:off x="4501034" y="3515704"/>
            <a:ext cx="483120" cy="220680"/>
            <a:chOff x="4501034" y="3515704"/>
            <a:chExt cx="48312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1CA2F5A-D878-4D9A-940A-25DF3717CD62}"/>
                    </a:ext>
                  </a:extLst>
                </p14:cNvPr>
                <p14:cNvContentPartPr/>
                <p14:nvPr/>
              </p14:nvContentPartPr>
              <p14:xfrm>
                <a:off x="4501034" y="3515704"/>
                <a:ext cx="112680" cy="220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1CA2F5A-D878-4D9A-940A-25DF3717CD6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92394" y="3507064"/>
                  <a:ext cx="130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2B9AE6F-A346-42D1-9FA1-6CD9DE9F51FD}"/>
                    </a:ext>
                  </a:extLst>
                </p14:cNvPr>
                <p14:cNvContentPartPr/>
                <p14:nvPr/>
              </p14:nvContentPartPr>
              <p14:xfrm>
                <a:off x="4760954" y="3556024"/>
                <a:ext cx="223200" cy="54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2B9AE6F-A346-42D1-9FA1-6CD9DE9F51F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51954" y="3547024"/>
                  <a:ext cx="2408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E666D15-3376-49E2-BB2B-C5CD52026B43}"/>
              </a:ext>
            </a:extLst>
          </p:cNvPr>
          <p:cNvGrpSpPr/>
          <p:nvPr/>
        </p:nvGrpSpPr>
        <p:grpSpPr>
          <a:xfrm>
            <a:off x="5226434" y="3256504"/>
            <a:ext cx="2461680" cy="507960"/>
            <a:chOff x="5226434" y="3256504"/>
            <a:chExt cx="246168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F982CB6-A6B4-4C5E-B804-B9664C2ED4B7}"/>
                    </a:ext>
                  </a:extLst>
                </p14:cNvPr>
                <p14:cNvContentPartPr/>
                <p14:nvPr/>
              </p14:nvContentPartPr>
              <p14:xfrm>
                <a:off x="5226434" y="3514624"/>
                <a:ext cx="99720" cy="237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F982CB6-A6B4-4C5E-B804-B9664C2ED4B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17434" y="3505624"/>
                  <a:ext cx="117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5B2ECD1-3B27-48A0-858D-ECD45188E443}"/>
                    </a:ext>
                  </a:extLst>
                </p14:cNvPr>
                <p14:cNvContentPartPr/>
                <p14:nvPr/>
              </p14:nvContentPartPr>
              <p14:xfrm>
                <a:off x="5306714" y="3365584"/>
                <a:ext cx="273600" cy="191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5B2ECD1-3B27-48A0-858D-ECD45188E44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98074" y="3356584"/>
                  <a:ext cx="291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FBED77D-540B-4281-8A6F-F378323C9B93}"/>
                    </a:ext>
                  </a:extLst>
                </p14:cNvPr>
                <p14:cNvContentPartPr/>
                <p14:nvPr/>
              </p14:nvContentPartPr>
              <p14:xfrm>
                <a:off x="5699474" y="3424264"/>
                <a:ext cx="131040" cy="266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FBED77D-540B-4281-8A6F-F378323C9B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90474" y="3415264"/>
                  <a:ext cx="148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F9A618-EDE9-4DDF-B9A6-B18005B5FEA1}"/>
                    </a:ext>
                  </a:extLst>
                </p14:cNvPr>
                <p14:cNvContentPartPr/>
                <p14:nvPr/>
              </p14:nvContentPartPr>
              <p14:xfrm>
                <a:off x="6015914" y="3464224"/>
                <a:ext cx="235440" cy="240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F9A618-EDE9-4DDF-B9A6-B18005B5FE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06914" y="3455224"/>
                  <a:ext cx="253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21BA1B1-D17E-4AD7-B9AC-ED1F85F6B2E7}"/>
                    </a:ext>
                  </a:extLst>
                </p14:cNvPr>
                <p14:cNvContentPartPr/>
                <p14:nvPr/>
              </p14:nvContentPartPr>
              <p14:xfrm>
                <a:off x="6004034" y="3419944"/>
                <a:ext cx="209160" cy="25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21BA1B1-D17E-4AD7-B9AC-ED1F85F6B2E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95034" y="3411304"/>
                  <a:ext cx="226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73ECF7E-8E13-4E93-91C3-AB7AF35F6A1E}"/>
                    </a:ext>
                  </a:extLst>
                </p14:cNvPr>
                <p14:cNvContentPartPr/>
                <p14:nvPr/>
              </p14:nvContentPartPr>
              <p14:xfrm>
                <a:off x="5912594" y="3324904"/>
                <a:ext cx="352440" cy="53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73ECF7E-8E13-4E93-91C3-AB7AF35F6A1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03954" y="3315904"/>
                  <a:ext cx="370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FFEECE9-A2AA-41FE-B7B3-72E235F0C63D}"/>
                    </a:ext>
                  </a:extLst>
                </p14:cNvPr>
                <p14:cNvContentPartPr/>
                <p14:nvPr/>
              </p14:nvContentPartPr>
              <p14:xfrm>
                <a:off x="6385994" y="3384664"/>
                <a:ext cx="190800" cy="165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FFEECE9-A2AA-41FE-B7B3-72E235F0C6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76994" y="3375664"/>
                  <a:ext cx="208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D3C9E74-37E4-4C3C-A74D-6A154F6B270F}"/>
                    </a:ext>
                  </a:extLst>
                </p14:cNvPr>
                <p14:cNvContentPartPr/>
                <p14:nvPr/>
              </p14:nvContentPartPr>
              <p14:xfrm>
                <a:off x="6367634" y="3598504"/>
                <a:ext cx="251280" cy="241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D3C9E74-37E4-4C3C-A74D-6A154F6B270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58994" y="3589864"/>
                  <a:ext cx="268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243BCE7-C5E2-4E41-8676-D4003E07E558}"/>
                    </a:ext>
                  </a:extLst>
                </p14:cNvPr>
                <p14:cNvContentPartPr/>
                <p14:nvPr/>
              </p14:nvContentPartPr>
              <p14:xfrm>
                <a:off x="6806114" y="3381424"/>
                <a:ext cx="355680" cy="286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243BCE7-C5E2-4E41-8676-D4003E07E55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97114" y="3372424"/>
                  <a:ext cx="373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D851583-9480-46E3-95DF-B8FA83DF8AEC}"/>
                    </a:ext>
                  </a:extLst>
                </p14:cNvPr>
                <p14:cNvContentPartPr/>
                <p14:nvPr/>
              </p14:nvContentPartPr>
              <p14:xfrm>
                <a:off x="7120754" y="3475744"/>
                <a:ext cx="128880" cy="140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D851583-9480-46E3-95DF-B8FA83DF8AE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12114" y="3467104"/>
                  <a:ext cx="146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6A75811-0FA4-4CC3-BBFE-E7DAD1DB9F0F}"/>
                    </a:ext>
                  </a:extLst>
                </p14:cNvPr>
                <p14:cNvContentPartPr/>
                <p14:nvPr/>
              </p14:nvContentPartPr>
              <p14:xfrm>
                <a:off x="7348274" y="3444064"/>
                <a:ext cx="153360" cy="186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6A75811-0FA4-4CC3-BBFE-E7DAD1DB9F0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39274" y="3435424"/>
                  <a:ext cx="171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5EA3670-5587-4EB0-AB39-FFC582D070D5}"/>
                    </a:ext>
                  </a:extLst>
                </p14:cNvPr>
                <p14:cNvContentPartPr/>
                <p14:nvPr/>
              </p14:nvContentPartPr>
              <p14:xfrm>
                <a:off x="7520354" y="3256504"/>
                <a:ext cx="167760" cy="507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5EA3670-5587-4EB0-AB39-FFC582D070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11354" y="3247504"/>
                  <a:ext cx="185400" cy="52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CD7F0F3-8B29-460A-AA18-3D116B71B456}"/>
              </a:ext>
            </a:extLst>
          </p:cNvPr>
          <p:cNvGrpSpPr/>
          <p:nvPr/>
        </p:nvGrpSpPr>
        <p:grpSpPr>
          <a:xfrm>
            <a:off x="3919994" y="4219504"/>
            <a:ext cx="166680" cy="118440"/>
            <a:chOff x="3919994" y="4219504"/>
            <a:chExt cx="16668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C82D703-0B12-43C7-AA72-189D78FF9D74}"/>
                    </a:ext>
                  </a:extLst>
                </p14:cNvPr>
                <p14:cNvContentPartPr/>
                <p14:nvPr/>
              </p14:nvContentPartPr>
              <p14:xfrm>
                <a:off x="3941234" y="4219504"/>
                <a:ext cx="95760" cy="46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C82D703-0B12-43C7-AA72-189D78FF9D7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32234" y="4210864"/>
                  <a:ext cx="113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3D8303B-2DD1-4259-B712-3D1A86B331C5}"/>
                    </a:ext>
                  </a:extLst>
                </p14:cNvPr>
                <p14:cNvContentPartPr/>
                <p14:nvPr/>
              </p14:nvContentPartPr>
              <p14:xfrm>
                <a:off x="3919994" y="4280704"/>
                <a:ext cx="166680" cy="572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3D8303B-2DD1-4259-B712-3D1A86B331C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11354" y="4272064"/>
                  <a:ext cx="18432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E24E657-20D0-414F-86C6-2DC9A534CAE0}"/>
              </a:ext>
            </a:extLst>
          </p:cNvPr>
          <p:cNvGrpSpPr/>
          <p:nvPr/>
        </p:nvGrpSpPr>
        <p:grpSpPr>
          <a:xfrm>
            <a:off x="4405994" y="4016464"/>
            <a:ext cx="1284120" cy="407520"/>
            <a:chOff x="4405994" y="4016464"/>
            <a:chExt cx="128412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B3CED92-D333-4CB2-9757-B477D30A20F5}"/>
                    </a:ext>
                  </a:extLst>
                </p14:cNvPr>
                <p14:cNvContentPartPr/>
                <p14:nvPr/>
              </p14:nvContentPartPr>
              <p14:xfrm>
                <a:off x="4405994" y="4092424"/>
                <a:ext cx="155520" cy="331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B3CED92-D333-4CB2-9757-B477D30A20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97354" y="4083424"/>
                  <a:ext cx="1731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ED9C6E0-1E2A-4AF8-80C7-D7D1DB233B5E}"/>
                    </a:ext>
                  </a:extLst>
                </p14:cNvPr>
                <p14:cNvContentPartPr/>
                <p14:nvPr/>
              </p14:nvContentPartPr>
              <p14:xfrm>
                <a:off x="4703354" y="4219144"/>
                <a:ext cx="189720" cy="49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ED9C6E0-1E2A-4AF8-80C7-D7D1DB233B5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94354" y="4210144"/>
                  <a:ext cx="207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57124E6-4E86-4973-B631-B278D9B1394B}"/>
                    </a:ext>
                  </a:extLst>
                </p14:cNvPr>
                <p14:cNvContentPartPr/>
                <p14:nvPr/>
              </p14:nvContentPartPr>
              <p14:xfrm>
                <a:off x="5078834" y="4141744"/>
                <a:ext cx="117360" cy="2588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57124E6-4E86-4973-B631-B278D9B1394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70194" y="4132744"/>
                  <a:ext cx="135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E0346EC-0BF2-460D-942C-DF53675AA31F}"/>
                    </a:ext>
                  </a:extLst>
                </p14:cNvPr>
                <p14:cNvContentPartPr/>
                <p14:nvPr/>
              </p14:nvContentPartPr>
              <p14:xfrm>
                <a:off x="5166314" y="4016464"/>
                <a:ext cx="283680" cy="202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E0346EC-0BF2-460D-942C-DF53675AA31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57314" y="4007824"/>
                  <a:ext cx="301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CE63B27-DD0C-4354-825C-B62ACCC542FA}"/>
                    </a:ext>
                  </a:extLst>
                </p14:cNvPr>
                <p14:cNvContentPartPr/>
                <p14:nvPr/>
              </p14:nvContentPartPr>
              <p14:xfrm>
                <a:off x="5532434" y="4018624"/>
                <a:ext cx="157680" cy="368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CE63B27-DD0C-4354-825C-B62ACCC542F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3794" y="4009624"/>
                  <a:ext cx="175320" cy="38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C44CF4F-C4EA-437E-8F1E-8F3B795E6AFD}"/>
                  </a:ext>
                </a:extLst>
              </p14:cNvPr>
              <p14:cNvContentPartPr/>
              <p14:nvPr/>
            </p14:nvContentPartPr>
            <p14:xfrm>
              <a:off x="5898554" y="4397344"/>
              <a:ext cx="1241280" cy="1036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C44CF4F-C4EA-437E-8F1E-8F3B795E6AF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889554" y="4388704"/>
                <a:ext cx="125892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8DF4CB72-9C1F-459D-8136-303F287DABA8}"/>
              </a:ext>
            </a:extLst>
          </p:cNvPr>
          <p:cNvGrpSpPr/>
          <p:nvPr/>
        </p:nvGrpSpPr>
        <p:grpSpPr>
          <a:xfrm>
            <a:off x="7663634" y="4128424"/>
            <a:ext cx="220320" cy="246960"/>
            <a:chOff x="7663634" y="4128424"/>
            <a:chExt cx="22032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6E378CF-C835-42A6-ADAA-6EC5C7F3F327}"/>
                    </a:ext>
                  </a:extLst>
                </p14:cNvPr>
                <p14:cNvContentPartPr/>
                <p14:nvPr/>
              </p14:nvContentPartPr>
              <p14:xfrm>
                <a:off x="7663634" y="4128424"/>
                <a:ext cx="193680" cy="1533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6E378CF-C835-42A6-ADAA-6EC5C7F3F32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54994" y="4119784"/>
                  <a:ext cx="21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8FE0D9D-012E-4BF9-9B12-45E3CE777262}"/>
                    </a:ext>
                  </a:extLst>
                </p14:cNvPr>
                <p14:cNvContentPartPr/>
                <p14:nvPr/>
              </p14:nvContentPartPr>
              <p14:xfrm>
                <a:off x="7668314" y="4352344"/>
                <a:ext cx="215640" cy="23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8FE0D9D-012E-4BF9-9B12-45E3CE77726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59314" y="4343344"/>
                  <a:ext cx="2332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8285D766-6622-4E0C-83ED-B0A6FD7833C5}"/>
              </a:ext>
            </a:extLst>
          </p:cNvPr>
          <p:cNvGrpSpPr/>
          <p:nvPr/>
        </p:nvGrpSpPr>
        <p:grpSpPr>
          <a:xfrm>
            <a:off x="4074434" y="5305624"/>
            <a:ext cx="214920" cy="132120"/>
            <a:chOff x="4074434" y="5305624"/>
            <a:chExt cx="21492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DBAD41B-2711-4DD5-B671-5B76750CAB4E}"/>
                    </a:ext>
                  </a:extLst>
                </p14:cNvPr>
                <p14:cNvContentPartPr/>
                <p14:nvPr/>
              </p14:nvContentPartPr>
              <p14:xfrm>
                <a:off x="4074434" y="5305624"/>
                <a:ext cx="167760" cy="410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DBAD41B-2711-4DD5-B671-5B76750CAB4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65434" y="5296624"/>
                  <a:ext cx="185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46CB8FB-DC1C-40F0-8FA6-1A8CA583DD9C}"/>
                    </a:ext>
                  </a:extLst>
                </p14:cNvPr>
                <p14:cNvContentPartPr/>
                <p14:nvPr/>
              </p14:nvContentPartPr>
              <p14:xfrm>
                <a:off x="4087394" y="5390944"/>
                <a:ext cx="201960" cy="468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46CB8FB-DC1C-40F0-8FA6-1A8CA583DD9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78754" y="5381944"/>
                  <a:ext cx="2196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671D6538-1AAA-4CCC-BA6A-3F9C8B530FA6}"/>
              </a:ext>
            </a:extLst>
          </p:cNvPr>
          <p:cNvGrpSpPr/>
          <p:nvPr/>
        </p:nvGrpSpPr>
        <p:grpSpPr>
          <a:xfrm>
            <a:off x="2823794" y="1642984"/>
            <a:ext cx="755280" cy="354960"/>
            <a:chOff x="2823794" y="1642984"/>
            <a:chExt cx="75528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3D32B6A-3CDB-462C-8498-DFCB502E3304}"/>
                    </a:ext>
                  </a:extLst>
                </p14:cNvPr>
                <p14:cNvContentPartPr/>
                <p14:nvPr/>
              </p14:nvContentPartPr>
              <p14:xfrm>
                <a:off x="2823794" y="1670704"/>
                <a:ext cx="116640" cy="1987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3D32B6A-3CDB-462C-8498-DFCB502E330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15154" y="1661704"/>
                  <a:ext cx="134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E9DA694-5E7B-4E18-A9CD-E851592031B2}"/>
                    </a:ext>
                  </a:extLst>
                </p14:cNvPr>
                <p14:cNvContentPartPr/>
                <p14:nvPr/>
              </p14:nvContentPartPr>
              <p14:xfrm>
                <a:off x="2869154" y="1655584"/>
                <a:ext cx="187200" cy="342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E9DA694-5E7B-4E18-A9CD-E851592031B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60154" y="1646944"/>
                  <a:ext cx="204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757A1DA-2937-400C-8D31-1034302EB4B3}"/>
                    </a:ext>
                  </a:extLst>
                </p14:cNvPr>
                <p14:cNvContentPartPr/>
                <p14:nvPr/>
              </p14:nvContentPartPr>
              <p14:xfrm>
                <a:off x="3054194" y="1750624"/>
                <a:ext cx="160200" cy="2224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757A1DA-2937-400C-8D31-1034302EB4B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45554" y="1741984"/>
                  <a:ext cx="177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A610601-8397-4077-9317-EF898F45DDC6}"/>
                    </a:ext>
                  </a:extLst>
                </p14:cNvPr>
                <p14:cNvContentPartPr/>
                <p14:nvPr/>
              </p14:nvContentPartPr>
              <p14:xfrm>
                <a:off x="3250394" y="1642984"/>
                <a:ext cx="328680" cy="335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A610601-8397-4077-9317-EF898F45DDC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41754" y="1634344"/>
                  <a:ext cx="34632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DCB36F0-D9BC-47E1-9D9E-446150FFB1A1}"/>
              </a:ext>
            </a:extLst>
          </p:cNvPr>
          <p:cNvGrpSpPr/>
          <p:nvPr/>
        </p:nvGrpSpPr>
        <p:grpSpPr>
          <a:xfrm>
            <a:off x="8183834" y="3856264"/>
            <a:ext cx="2143440" cy="592560"/>
            <a:chOff x="8183834" y="3856264"/>
            <a:chExt cx="2143440" cy="5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01E77D6-88D3-4B15-8812-3AFBDC6D0842}"/>
                    </a:ext>
                  </a:extLst>
                </p14:cNvPr>
                <p14:cNvContentPartPr/>
                <p14:nvPr/>
              </p14:nvContentPartPr>
              <p14:xfrm>
                <a:off x="8183834" y="3991264"/>
                <a:ext cx="243720" cy="2934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01E77D6-88D3-4B15-8812-3AFBDC6D084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75194" y="3982264"/>
                  <a:ext cx="2613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12ECBAA-BF36-4385-ABA3-017598A2C1E0}"/>
                    </a:ext>
                  </a:extLst>
                </p14:cNvPr>
                <p14:cNvContentPartPr/>
                <p14:nvPr/>
              </p14:nvContentPartPr>
              <p14:xfrm>
                <a:off x="8454914" y="4080184"/>
                <a:ext cx="138240" cy="164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12ECBAA-BF36-4385-ABA3-017598A2C1E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45914" y="4071184"/>
                  <a:ext cx="155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853BF22-28E4-412B-8552-024AC67A920F}"/>
                    </a:ext>
                  </a:extLst>
                </p14:cNvPr>
                <p14:cNvContentPartPr/>
                <p14:nvPr/>
              </p14:nvContentPartPr>
              <p14:xfrm>
                <a:off x="8708714" y="4064344"/>
                <a:ext cx="117000" cy="1810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853BF22-28E4-412B-8552-024AC67A920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99714" y="4055344"/>
                  <a:ext cx="134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D966EA4-E72D-4646-A884-0D1361F1368F}"/>
                    </a:ext>
                  </a:extLst>
                </p14:cNvPr>
                <p14:cNvContentPartPr/>
                <p14:nvPr/>
              </p14:nvContentPartPr>
              <p14:xfrm>
                <a:off x="9009314" y="4093504"/>
                <a:ext cx="169560" cy="46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D966EA4-E72D-4646-A884-0D1361F1368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00674" y="4084864"/>
                  <a:ext cx="187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4A15966-71E3-46B4-BB4E-73A39214A54C}"/>
                    </a:ext>
                  </a:extLst>
                </p14:cNvPr>
                <p14:cNvContentPartPr/>
                <p14:nvPr/>
              </p14:nvContentPartPr>
              <p14:xfrm>
                <a:off x="8322794" y="4333984"/>
                <a:ext cx="1221840" cy="1148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4A15966-71E3-46B4-BB4E-73A39214A54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14154" y="4325344"/>
                  <a:ext cx="1239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80E4AD7-7158-43C9-8202-84FA1EDCD2A0}"/>
                    </a:ext>
                  </a:extLst>
                </p14:cNvPr>
                <p14:cNvContentPartPr/>
                <p14:nvPr/>
              </p14:nvContentPartPr>
              <p14:xfrm>
                <a:off x="9333674" y="3972184"/>
                <a:ext cx="127440" cy="1224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80E4AD7-7158-43C9-8202-84FA1EDCD2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325034" y="3963184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FDDBD67-74A9-416D-B230-539629CD4514}"/>
                    </a:ext>
                  </a:extLst>
                </p14:cNvPr>
                <p14:cNvContentPartPr/>
                <p14:nvPr/>
              </p14:nvContentPartPr>
              <p14:xfrm>
                <a:off x="9412154" y="3943744"/>
                <a:ext cx="136080" cy="2725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FDDBD67-74A9-416D-B230-539629CD451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03154" y="3934744"/>
                  <a:ext cx="153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E1D3631-6848-4B79-B9E2-DAF159084D7F}"/>
                    </a:ext>
                  </a:extLst>
                </p14:cNvPr>
                <p14:cNvContentPartPr/>
                <p14:nvPr/>
              </p14:nvContentPartPr>
              <p14:xfrm>
                <a:off x="9568034" y="3966064"/>
                <a:ext cx="191160" cy="246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E1D3631-6848-4B79-B9E2-DAF159084D7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59394" y="3957064"/>
                  <a:ext cx="208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A5BD2BD-24BF-41FB-A972-B74F52488707}"/>
                    </a:ext>
                  </a:extLst>
                </p14:cNvPr>
                <p14:cNvContentPartPr/>
                <p14:nvPr/>
              </p14:nvContentPartPr>
              <p14:xfrm>
                <a:off x="9787994" y="3948784"/>
                <a:ext cx="214920" cy="2368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A5BD2BD-24BF-41FB-A972-B74F5248870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79354" y="3940144"/>
                  <a:ext cx="232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0F3EF38-C40D-43E0-9D19-9977DDFD05C7}"/>
                    </a:ext>
                  </a:extLst>
                </p14:cNvPr>
                <p14:cNvContentPartPr/>
                <p14:nvPr/>
              </p14:nvContentPartPr>
              <p14:xfrm>
                <a:off x="10123154" y="3856264"/>
                <a:ext cx="204120" cy="5266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0F3EF38-C40D-43E0-9D19-9977DDFD05C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14154" y="3847264"/>
                  <a:ext cx="22176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FAAC4E8-C4DB-4B4C-8CC8-62CC03226A00}"/>
              </a:ext>
            </a:extLst>
          </p:cNvPr>
          <p:cNvGrpSpPr/>
          <p:nvPr/>
        </p:nvGrpSpPr>
        <p:grpSpPr>
          <a:xfrm>
            <a:off x="4749434" y="4954624"/>
            <a:ext cx="3555000" cy="573480"/>
            <a:chOff x="4749434" y="4954624"/>
            <a:chExt cx="355500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8F13270-ACBF-401B-9BCA-FC5750E4009A}"/>
                    </a:ext>
                  </a:extLst>
                </p14:cNvPr>
                <p14:cNvContentPartPr/>
                <p14:nvPr/>
              </p14:nvContentPartPr>
              <p14:xfrm>
                <a:off x="4749434" y="5244784"/>
                <a:ext cx="92160" cy="2606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8F13270-ACBF-401B-9BCA-FC5750E4009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40434" y="5235784"/>
                  <a:ext cx="109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53CF70D-4373-420F-861A-F0BD8E1D88D7}"/>
                    </a:ext>
                  </a:extLst>
                </p14:cNvPr>
                <p14:cNvContentPartPr/>
                <p14:nvPr/>
              </p14:nvContentPartPr>
              <p14:xfrm>
                <a:off x="4990274" y="5315344"/>
                <a:ext cx="250560" cy="75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53CF70D-4373-420F-861A-F0BD8E1D88D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81634" y="5306344"/>
                  <a:ext cx="268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C1F6914-2C64-4776-9FE5-3D8497E991FA}"/>
                    </a:ext>
                  </a:extLst>
                </p14:cNvPr>
                <p14:cNvContentPartPr/>
                <p14:nvPr/>
              </p14:nvContentPartPr>
              <p14:xfrm>
                <a:off x="5423354" y="5281864"/>
                <a:ext cx="103320" cy="2462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C1F6914-2C64-4776-9FE5-3D8497E991F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14714" y="5272864"/>
                  <a:ext cx="120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A4596E5-2402-40DF-85CD-4E317D391DEB}"/>
                    </a:ext>
                  </a:extLst>
                </p14:cNvPr>
                <p14:cNvContentPartPr/>
                <p14:nvPr/>
              </p14:nvContentPartPr>
              <p14:xfrm>
                <a:off x="5524874" y="5123104"/>
                <a:ext cx="248040" cy="212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A4596E5-2402-40DF-85CD-4E317D391DE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16234" y="5114104"/>
                  <a:ext cx="265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A11FEC8-54A2-4D07-AC98-0A73E6460E1B}"/>
                    </a:ext>
                  </a:extLst>
                </p14:cNvPr>
                <p14:cNvContentPartPr/>
                <p14:nvPr/>
              </p14:nvContentPartPr>
              <p14:xfrm>
                <a:off x="5905034" y="5178184"/>
                <a:ext cx="159120" cy="295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A11FEC8-54A2-4D07-AC98-0A73E6460E1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96394" y="5169184"/>
                  <a:ext cx="1767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5895777-CFB4-4E38-B799-F2EDBF9192D6}"/>
                    </a:ext>
                  </a:extLst>
                </p14:cNvPr>
                <p14:cNvContentPartPr/>
                <p14:nvPr/>
              </p14:nvContentPartPr>
              <p14:xfrm>
                <a:off x="6212114" y="5200864"/>
                <a:ext cx="280080" cy="2595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5895777-CFB4-4E38-B799-F2EDBF9192D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03114" y="5191864"/>
                  <a:ext cx="297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C9B3167-F8F7-4397-9439-130C8D8C462F}"/>
                    </a:ext>
                  </a:extLst>
                </p14:cNvPr>
                <p14:cNvContentPartPr/>
                <p14:nvPr/>
              </p14:nvContentPartPr>
              <p14:xfrm>
                <a:off x="6187274" y="5323624"/>
                <a:ext cx="246240" cy="514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C9B3167-F8F7-4397-9439-130C8D8C46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78634" y="5314624"/>
                  <a:ext cx="263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C317CED-1636-4F30-BC9D-E72E46F929A4}"/>
                    </a:ext>
                  </a:extLst>
                </p14:cNvPr>
                <p14:cNvContentPartPr/>
                <p14:nvPr/>
              </p14:nvContentPartPr>
              <p14:xfrm>
                <a:off x="6627554" y="5176744"/>
                <a:ext cx="246600" cy="1573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C317CED-1636-4F30-BC9D-E72E46F929A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18914" y="5168104"/>
                  <a:ext cx="264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54BB0DC-0D70-4C0C-87E2-4C5A43780F25}"/>
                    </a:ext>
                  </a:extLst>
                </p14:cNvPr>
                <p14:cNvContentPartPr/>
                <p14:nvPr/>
              </p14:nvContentPartPr>
              <p14:xfrm>
                <a:off x="6617114" y="5421184"/>
                <a:ext cx="277560" cy="20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54BB0DC-0D70-4C0C-87E2-4C5A43780F2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08474" y="5412544"/>
                  <a:ext cx="295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071281B-2D1A-42AE-AF3D-EDE06B0286D8}"/>
                    </a:ext>
                  </a:extLst>
                </p14:cNvPr>
                <p14:cNvContentPartPr/>
                <p14:nvPr/>
              </p14:nvContentPartPr>
              <p14:xfrm>
                <a:off x="7073594" y="5173504"/>
                <a:ext cx="93600" cy="2754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071281B-2D1A-42AE-AF3D-EDE06B0286D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64594" y="5164864"/>
                  <a:ext cx="111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5CB7386-5AFB-4419-8A00-C698BE909F7F}"/>
                    </a:ext>
                  </a:extLst>
                </p14:cNvPr>
                <p14:cNvContentPartPr/>
                <p14:nvPr/>
              </p14:nvContentPartPr>
              <p14:xfrm>
                <a:off x="7217594" y="5359624"/>
                <a:ext cx="22320" cy="669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5CB7386-5AFB-4419-8A00-C698BE909F7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08954" y="5350984"/>
                  <a:ext cx="39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75D655D-22C2-4DF2-A30A-6E94733D9310}"/>
                    </a:ext>
                  </a:extLst>
                </p14:cNvPr>
                <p14:cNvContentPartPr/>
                <p14:nvPr/>
              </p14:nvContentPartPr>
              <p14:xfrm>
                <a:off x="7390394" y="5088904"/>
                <a:ext cx="265680" cy="3193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75D655D-22C2-4DF2-A30A-6E94733D931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81394" y="5080264"/>
                  <a:ext cx="283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2846C75-E858-4936-847A-45AF16D9FDD2}"/>
                    </a:ext>
                  </a:extLst>
                </p14:cNvPr>
                <p14:cNvContentPartPr/>
                <p14:nvPr/>
              </p14:nvContentPartPr>
              <p14:xfrm>
                <a:off x="7701074" y="4954624"/>
                <a:ext cx="194040" cy="5259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2846C75-E858-4936-847A-45AF16D9FDD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92434" y="4945624"/>
                  <a:ext cx="2116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CA8083C-86B7-4417-B3BD-7E9A6F194771}"/>
                    </a:ext>
                  </a:extLst>
                </p14:cNvPr>
                <p14:cNvContentPartPr/>
                <p14:nvPr/>
              </p14:nvContentPartPr>
              <p14:xfrm>
                <a:off x="8070794" y="5156584"/>
                <a:ext cx="215640" cy="54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CA8083C-86B7-4417-B3BD-7E9A6F1947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62154" y="5147584"/>
                  <a:ext cx="233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2615192-2364-4796-9348-7CEDA49B75DA}"/>
                    </a:ext>
                  </a:extLst>
                </p14:cNvPr>
                <p14:cNvContentPartPr/>
                <p14:nvPr/>
              </p14:nvContentPartPr>
              <p14:xfrm>
                <a:off x="8127674" y="5262064"/>
                <a:ext cx="176760" cy="435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2615192-2364-4796-9348-7CEDA49B75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19034" y="5253424"/>
                  <a:ext cx="19440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0230C5E-DFA4-422B-93B6-02730F0C8061}"/>
              </a:ext>
            </a:extLst>
          </p:cNvPr>
          <p:cNvGrpSpPr/>
          <p:nvPr/>
        </p:nvGrpSpPr>
        <p:grpSpPr>
          <a:xfrm>
            <a:off x="8578394" y="5106544"/>
            <a:ext cx="500400" cy="298800"/>
            <a:chOff x="8578394" y="5106544"/>
            <a:chExt cx="50040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C4B34FC-2A1D-4953-9185-71519B373960}"/>
                    </a:ext>
                  </a:extLst>
                </p14:cNvPr>
                <p14:cNvContentPartPr/>
                <p14:nvPr/>
              </p14:nvContentPartPr>
              <p14:xfrm>
                <a:off x="8578394" y="5106544"/>
                <a:ext cx="145800" cy="298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C4B34FC-2A1D-4953-9185-71519B37396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69394" y="5097544"/>
                  <a:ext cx="163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8BD9F6A-46D4-49FE-B3D1-FC12EA496157}"/>
                    </a:ext>
                  </a:extLst>
                </p14:cNvPr>
                <p14:cNvContentPartPr/>
                <p14:nvPr/>
              </p14:nvContentPartPr>
              <p14:xfrm>
                <a:off x="8828234" y="5220664"/>
                <a:ext cx="250560" cy="514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8BD9F6A-46D4-49FE-B3D1-FC12EA49615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819594" y="5212024"/>
                  <a:ext cx="26820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7558E2C-F62C-46A3-BA80-68CA414163D4}"/>
              </a:ext>
            </a:extLst>
          </p:cNvPr>
          <p:cNvGrpSpPr/>
          <p:nvPr/>
        </p:nvGrpSpPr>
        <p:grpSpPr>
          <a:xfrm>
            <a:off x="9197594" y="5050744"/>
            <a:ext cx="1617840" cy="319680"/>
            <a:chOff x="9197594" y="5050744"/>
            <a:chExt cx="161784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01B88EF-5AEB-442C-BD19-6C54D8454B73}"/>
                    </a:ext>
                  </a:extLst>
                </p14:cNvPr>
                <p14:cNvContentPartPr/>
                <p14:nvPr/>
              </p14:nvContentPartPr>
              <p14:xfrm>
                <a:off x="9225314" y="5320384"/>
                <a:ext cx="360" cy="3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01B88EF-5AEB-442C-BD19-6C54D8454B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16314" y="53113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CB80C52-19A5-46FE-B62B-A22A912C7A8E}"/>
                    </a:ext>
                  </a:extLst>
                </p14:cNvPr>
                <p14:cNvContentPartPr/>
                <p14:nvPr/>
              </p14:nvContentPartPr>
              <p14:xfrm>
                <a:off x="9220634" y="5317144"/>
                <a:ext cx="360" cy="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CB80C52-19A5-46FE-B62B-A22A912C7A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11994" y="5308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24B5620-7B85-4CB8-97B2-15E8F63865C2}"/>
                    </a:ext>
                  </a:extLst>
                </p14:cNvPr>
                <p14:cNvContentPartPr/>
                <p14:nvPr/>
              </p14:nvContentPartPr>
              <p14:xfrm>
                <a:off x="9197594" y="5321824"/>
                <a:ext cx="21600" cy="450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24B5620-7B85-4CB8-97B2-15E8F63865C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188594" y="5312824"/>
                  <a:ext cx="39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0637D8D-2477-4576-9B5F-91BEB30530B4}"/>
                    </a:ext>
                  </a:extLst>
                </p14:cNvPr>
                <p14:cNvContentPartPr/>
                <p14:nvPr/>
              </p14:nvContentPartPr>
              <p14:xfrm>
                <a:off x="9348794" y="5051464"/>
                <a:ext cx="189720" cy="3085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0637D8D-2477-4576-9B5F-91BEB30530B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340154" y="5042824"/>
                  <a:ext cx="207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9AB2B46-9E45-44EA-B90F-044FD10D7B5E}"/>
                    </a:ext>
                  </a:extLst>
                </p14:cNvPr>
                <p14:cNvContentPartPr/>
                <p14:nvPr/>
              </p14:nvContentPartPr>
              <p14:xfrm>
                <a:off x="9604754" y="5050744"/>
                <a:ext cx="214200" cy="3009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9AB2B46-9E45-44EA-B90F-044FD10D7B5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595754" y="5042104"/>
                  <a:ext cx="231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131AA90-2FC5-4D02-9D4E-9020A571CAB2}"/>
                    </a:ext>
                  </a:extLst>
                </p14:cNvPr>
                <p14:cNvContentPartPr/>
                <p14:nvPr/>
              </p14:nvContentPartPr>
              <p14:xfrm>
                <a:off x="9884474" y="5055424"/>
                <a:ext cx="220680" cy="3150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131AA90-2FC5-4D02-9D4E-9020A571CAB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75474" y="5046424"/>
                  <a:ext cx="238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8B9EF49-48B8-4DFE-9498-B48525269B49}"/>
                    </a:ext>
                  </a:extLst>
                </p14:cNvPr>
                <p14:cNvContentPartPr/>
                <p14:nvPr/>
              </p14:nvContentPartPr>
              <p14:xfrm>
                <a:off x="10156634" y="5087104"/>
                <a:ext cx="264600" cy="225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8B9EF49-48B8-4DFE-9498-B48525269B4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147634" y="5078104"/>
                  <a:ext cx="282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FA49CD5-80AD-4759-AD73-0491B1BA2107}"/>
                    </a:ext>
                  </a:extLst>
                </p14:cNvPr>
                <p14:cNvContentPartPr/>
                <p14:nvPr/>
              </p14:nvContentPartPr>
              <p14:xfrm>
                <a:off x="10597274" y="5111944"/>
                <a:ext cx="205560" cy="396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FA49CD5-80AD-4759-AD73-0491B1BA210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88634" y="5102944"/>
                  <a:ext cx="223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3D0AA9D-E261-40FB-BEAA-0EB606B42815}"/>
                    </a:ext>
                  </a:extLst>
                </p14:cNvPr>
                <p14:cNvContentPartPr/>
                <p14:nvPr/>
              </p14:nvContentPartPr>
              <p14:xfrm>
                <a:off x="10601234" y="5223544"/>
                <a:ext cx="214200" cy="453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3D0AA9D-E261-40FB-BEAA-0EB606B4281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592594" y="5214544"/>
                  <a:ext cx="2318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2DB59C9-41F9-40B4-8158-710CD539D192}"/>
              </a:ext>
            </a:extLst>
          </p:cNvPr>
          <p:cNvGrpSpPr/>
          <p:nvPr/>
        </p:nvGrpSpPr>
        <p:grpSpPr>
          <a:xfrm>
            <a:off x="8111474" y="5761744"/>
            <a:ext cx="176400" cy="139680"/>
            <a:chOff x="8111474" y="5761744"/>
            <a:chExt cx="176400" cy="1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2AA47A3-FF48-4B21-BB4E-1C5F3C1D274C}"/>
                    </a:ext>
                  </a:extLst>
                </p14:cNvPr>
                <p14:cNvContentPartPr/>
                <p14:nvPr/>
              </p14:nvContentPartPr>
              <p14:xfrm>
                <a:off x="8111474" y="5761744"/>
                <a:ext cx="164520" cy="334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2AA47A3-FF48-4B21-BB4E-1C5F3C1D274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102834" y="5753104"/>
                  <a:ext cx="182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D433138-E5F3-45C1-BD0F-818A18253233}"/>
                    </a:ext>
                  </a:extLst>
                </p14:cNvPr>
                <p14:cNvContentPartPr/>
                <p14:nvPr/>
              </p14:nvContentPartPr>
              <p14:xfrm>
                <a:off x="8112914" y="5865064"/>
                <a:ext cx="174960" cy="36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D433138-E5F3-45C1-BD0F-818A1825323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103914" y="5856424"/>
                  <a:ext cx="19260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863FBD7D-A146-4CB0-B0B4-2D5FA3FE751C}"/>
              </a:ext>
            </a:extLst>
          </p:cNvPr>
          <p:cNvGrpSpPr/>
          <p:nvPr/>
        </p:nvGrpSpPr>
        <p:grpSpPr>
          <a:xfrm>
            <a:off x="8555354" y="5610544"/>
            <a:ext cx="1364400" cy="321840"/>
            <a:chOff x="8555354" y="5610544"/>
            <a:chExt cx="136440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4D77352-BDAD-45ED-9003-337AB12D3E43}"/>
                    </a:ext>
                  </a:extLst>
                </p14:cNvPr>
                <p14:cNvContentPartPr/>
                <p14:nvPr/>
              </p14:nvContentPartPr>
              <p14:xfrm>
                <a:off x="8555354" y="5847784"/>
                <a:ext cx="26640" cy="475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4D77352-BDAD-45ED-9003-337AB12D3E4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46354" y="5838784"/>
                  <a:ext cx="4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21C3668-E22A-4821-9DC9-BACC1B404AA9}"/>
                    </a:ext>
                  </a:extLst>
                </p14:cNvPr>
                <p14:cNvContentPartPr/>
                <p14:nvPr/>
              </p14:nvContentPartPr>
              <p14:xfrm>
                <a:off x="8696114" y="5735104"/>
                <a:ext cx="162720" cy="1702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21C3668-E22A-4821-9DC9-BACC1B404AA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87114" y="5726104"/>
                  <a:ext cx="180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CD0D26F-2A06-480D-A5F0-D97C5790FF1D}"/>
                    </a:ext>
                  </a:extLst>
                </p14:cNvPr>
                <p14:cNvContentPartPr/>
                <p14:nvPr/>
              </p14:nvContentPartPr>
              <p14:xfrm>
                <a:off x="8913914" y="5654464"/>
                <a:ext cx="314640" cy="2466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CD0D26F-2A06-480D-A5F0-D97C5790FF1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04914" y="5645824"/>
                  <a:ext cx="332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07FD5AE-D0EF-4DD8-85AF-3DF0571DD17A}"/>
                    </a:ext>
                  </a:extLst>
                </p14:cNvPr>
                <p14:cNvContentPartPr/>
                <p14:nvPr/>
              </p14:nvContentPartPr>
              <p14:xfrm>
                <a:off x="9298034" y="5637544"/>
                <a:ext cx="248040" cy="2462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07FD5AE-D0EF-4DD8-85AF-3DF0571DD17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89034" y="5628904"/>
                  <a:ext cx="265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97B7227-F4E6-445E-8032-22EE82E6401E}"/>
                    </a:ext>
                  </a:extLst>
                </p14:cNvPr>
                <p14:cNvContentPartPr/>
                <p14:nvPr/>
              </p14:nvContentPartPr>
              <p14:xfrm>
                <a:off x="9656234" y="5610544"/>
                <a:ext cx="263520" cy="3218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97B7227-F4E6-445E-8032-22EE82E6401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47234" y="5601904"/>
                  <a:ext cx="28116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755D9F38-0990-411B-8F45-5657F4E7C6CE}"/>
              </a:ext>
            </a:extLst>
          </p:cNvPr>
          <p:cNvGrpSpPr/>
          <p:nvPr/>
        </p:nvGrpSpPr>
        <p:grpSpPr>
          <a:xfrm>
            <a:off x="5793434" y="3980464"/>
            <a:ext cx="1386360" cy="399960"/>
            <a:chOff x="5793434" y="3980464"/>
            <a:chExt cx="138636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6FDAD1E-BE88-44BF-9E86-D8790FC31C1E}"/>
                    </a:ext>
                  </a:extLst>
                </p14:cNvPr>
                <p14:cNvContentPartPr/>
                <p14:nvPr/>
              </p14:nvContentPartPr>
              <p14:xfrm>
                <a:off x="5864714" y="4123744"/>
                <a:ext cx="189360" cy="256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6FDAD1E-BE88-44BF-9E86-D8790FC31C1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856074" y="4115104"/>
                  <a:ext cx="207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028EA7C-0EA0-4265-A3BE-6C63A3F83F0B}"/>
                    </a:ext>
                  </a:extLst>
                </p14:cNvPr>
                <p14:cNvContentPartPr/>
                <p14:nvPr/>
              </p14:nvContentPartPr>
              <p14:xfrm>
                <a:off x="5793434" y="4129864"/>
                <a:ext cx="236880" cy="246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028EA7C-0EA0-4265-A3BE-6C63A3F83F0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84434" y="4121224"/>
                  <a:ext cx="254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56A9A57-D505-4E4C-96DC-C9ABFC643869}"/>
                    </a:ext>
                  </a:extLst>
                </p14:cNvPr>
                <p14:cNvContentPartPr/>
                <p14:nvPr/>
              </p14:nvContentPartPr>
              <p14:xfrm>
                <a:off x="5815034" y="3985864"/>
                <a:ext cx="308160" cy="471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56A9A57-D505-4E4C-96DC-C9ABFC64386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806034" y="3976864"/>
                  <a:ext cx="325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92E2940-FA12-4C31-A81E-243F18E53BD8}"/>
                    </a:ext>
                  </a:extLst>
                </p14:cNvPr>
                <p14:cNvContentPartPr/>
                <p14:nvPr/>
              </p14:nvContentPartPr>
              <p14:xfrm>
                <a:off x="6175754" y="4200064"/>
                <a:ext cx="135720" cy="30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92E2940-FA12-4C31-A81E-243F18E53BD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67114" y="4191424"/>
                  <a:ext cx="153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CF41A3A-D81A-432F-81AE-D58DEE808859}"/>
                    </a:ext>
                  </a:extLst>
                </p14:cNvPr>
                <p14:cNvContentPartPr/>
                <p14:nvPr/>
              </p14:nvContentPartPr>
              <p14:xfrm>
                <a:off x="6508034" y="4022584"/>
                <a:ext cx="115560" cy="1540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CF41A3A-D81A-432F-81AE-D58DEE80885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99034" y="4013584"/>
                  <a:ext cx="133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9E690D5-C0D8-4827-A60F-A126499294D4}"/>
                    </a:ext>
                  </a:extLst>
                </p14:cNvPr>
                <p14:cNvContentPartPr/>
                <p14:nvPr/>
              </p14:nvContentPartPr>
              <p14:xfrm>
                <a:off x="6583634" y="3996664"/>
                <a:ext cx="107640" cy="2710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9E690D5-C0D8-4827-A60F-A126499294D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574994" y="3988024"/>
                  <a:ext cx="125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9B67C01-DFC4-4740-A156-32106EFD8180}"/>
                    </a:ext>
                  </a:extLst>
                </p14:cNvPr>
                <p14:cNvContentPartPr/>
                <p14:nvPr/>
              </p14:nvContentPartPr>
              <p14:xfrm>
                <a:off x="6743474" y="4024384"/>
                <a:ext cx="184320" cy="246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9B67C01-DFC4-4740-A156-32106EFD818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34834" y="4015744"/>
                  <a:ext cx="201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C1814D7-D0CE-47C3-B22A-A8F07D45B5D5}"/>
                    </a:ext>
                  </a:extLst>
                </p14:cNvPr>
                <p14:cNvContentPartPr/>
                <p14:nvPr/>
              </p14:nvContentPartPr>
              <p14:xfrm>
                <a:off x="6971354" y="3980464"/>
                <a:ext cx="208440" cy="2487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C1814D7-D0CE-47C3-B22A-A8F07D45B5D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962714" y="3971824"/>
                  <a:ext cx="22608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FDD07D15-8B4D-4A82-B29F-F9621C2F1AF0}"/>
              </a:ext>
            </a:extLst>
          </p:cNvPr>
          <p:cNvGrpSpPr/>
          <p:nvPr/>
        </p:nvGrpSpPr>
        <p:grpSpPr>
          <a:xfrm>
            <a:off x="5637554" y="2261464"/>
            <a:ext cx="519480" cy="414720"/>
            <a:chOff x="5637554" y="2261464"/>
            <a:chExt cx="51948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A73E642-CBE9-43DC-BDAE-9AD7834B52E9}"/>
                    </a:ext>
                  </a:extLst>
                </p14:cNvPr>
                <p14:cNvContentPartPr/>
                <p14:nvPr/>
              </p14:nvContentPartPr>
              <p14:xfrm>
                <a:off x="5637554" y="2261464"/>
                <a:ext cx="466200" cy="2808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A73E642-CBE9-43DC-BDAE-9AD7834B52E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28554" y="2252464"/>
                  <a:ext cx="483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5283A93-D139-45B2-807E-995CCE059D04}"/>
                    </a:ext>
                  </a:extLst>
                </p14:cNvPr>
                <p14:cNvContentPartPr/>
                <p14:nvPr/>
              </p14:nvContentPartPr>
              <p14:xfrm>
                <a:off x="5999714" y="2520664"/>
                <a:ext cx="150480" cy="1555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5283A93-D139-45B2-807E-995CCE059D0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91074" y="2511664"/>
                  <a:ext cx="168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5DEBCB3-D788-448A-A5A4-03EA0D27577D}"/>
                    </a:ext>
                  </a:extLst>
                </p14:cNvPr>
                <p14:cNvContentPartPr/>
                <p14:nvPr/>
              </p14:nvContentPartPr>
              <p14:xfrm>
                <a:off x="5981354" y="2489344"/>
                <a:ext cx="149760" cy="1386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5DEBCB3-D788-448A-A5A4-03EA0D27577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72354" y="2480704"/>
                  <a:ext cx="167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D08B348-FD47-418E-BC9B-328A6CA5B16E}"/>
                    </a:ext>
                  </a:extLst>
                </p14:cNvPr>
                <p14:cNvContentPartPr/>
                <p14:nvPr/>
              </p14:nvContentPartPr>
              <p14:xfrm>
                <a:off x="5953274" y="2388184"/>
                <a:ext cx="203760" cy="388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D08B348-FD47-418E-BC9B-328A6CA5B16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44634" y="2379184"/>
                  <a:ext cx="2214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665905A5-EA4B-4664-80E6-0FF833B59860}"/>
              </a:ext>
            </a:extLst>
          </p:cNvPr>
          <p:cNvGrpSpPr/>
          <p:nvPr/>
        </p:nvGrpSpPr>
        <p:grpSpPr>
          <a:xfrm>
            <a:off x="6418754" y="2168944"/>
            <a:ext cx="1067400" cy="684000"/>
            <a:chOff x="6418754" y="2168944"/>
            <a:chExt cx="1067400" cy="68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CF2D646-4998-4582-BCD9-14A3787F5E93}"/>
                    </a:ext>
                  </a:extLst>
                </p14:cNvPr>
                <p14:cNvContentPartPr/>
                <p14:nvPr/>
              </p14:nvContentPartPr>
              <p14:xfrm>
                <a:off x="6439634" y="2321944"/>
                <a:ext cx="125280" cy="403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CF2D646-4998-4582-BCD9-14A3787F5E9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30634" y="2313304"/>
                  <a:ext cx="142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C8613B0-5466-4712-B3DB-4530AF897FD5}"/>
                    </a:ext>
                  </a:extLst>
                </p14:cNvPr>
                <p14:cNvContentPartPr/>
                <p14:nvPr/>
              </p14:nvContentPartPr>
              <p14:xfrm>
                <a:off x="6418754" y="2391064"/>
                <a:ext cx="146520" cy="208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C8613B0-5466-4712-B3DB-4530AF897FD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10114" y="2382424"/>
                  <a:ext cx="164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C01110A-91B7-4A8B-968B-2C1556694FA3}"/>
                    </a:ext>
                  </a:extLst>
                </p14:cNvPr>
                <p14:cNvContentPartPr/>
                <p14:nvPr/>
              </p14:nvContentPartPr>
              <p14:xfrm>
                <a:off x="6785954" y="2168944"/>
                <a:ext cx="176040" cy="2070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C01110A-91B7-4A8B-968B-2C1556694FA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76954" y="2160304"/>
                  <a:ext cx="193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88582A3-13DC-4B54-8E87-4591BC8FAA49}"/>
                    </a:ext>
                  </a:extLst>
                </p14:cNvPr>
                <p14:cNvContentPartPr/>
                <p14:nvPr/>
              </p14:nvContentPartPr>
              <p14:xfrm>
                <a:off x="6998354" y="2220424"/>
                <a:ext cx="119160" cy="1321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88582A3-13DC-4B54-8E87-4591BC8FAA4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89714" y="2211784"/>
                  <a:ext cx="136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DFEA050-911B-47D4-B5FC-95A82AC55BB9}"/>
                    </a:ext>
                  </a:extLst>
                </p14:cNvPr>
                <p14:cNvContentPartPr/>
                <p14:nvPr/>
              </p14:nvContentPartPr>
              <p14:xfrm>
                <a:off x="7182674" y="2218624"/>
                <a:ext cx="133560" cy="1339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DFEA050-911B-47D4-B5FC-95A82AC55BB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74034" y="2209984"/>
                  <a:ext cx="151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1B7F342-A78E-4E01-A2BA-5DD75918EF01}"/>
                    </a:ext>
                  </a:extLst>
                </p14:cNvPr>
                <p14:cNvContentPartPr/>
                <p14:nvPr/>
              </p14:nvContentPartPr>
              <p14:xfrm>
                <a:off x="6742754" y="2419504"/>
                <a:ext cx="633240" cy="1044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1B7F342-A78E-4E01-A2BA-5DD75918EF0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733754" y="2410864"/>
                  <a:ext cx="650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9F8352F-0523-41C4-9721-FA629A1CE6E1}"/>
                    </a:ext>
                  </a:extLst>
                </p14:cNvPr>
                <p14:cNvContentPartPr/>
                <p14:nvPr/>
              </p14:nvContentPartPr>
              <p14:xfrm>
                <a:off x="6766154" y="2510224"/>
                <a:ext cx="720000" cy="3427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9F8352F-0523-41C4-9721-FA629A1CE6E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757514" y="2501584"/>
                  <a:ext cx="7376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1A3B8FC-0DBB-4303-8DD1-FD52F31C3433}"/>
                    </a:ext>
                  </a:extLst>
                </p14:cNvPr>
                <p14:cNvContentPartPr/>
                <p14:nvPr/>
              </p14:nvContentPartPr>
              <p14:xfrm>
                <a:off x="6985034" y="2630824"/>
                <a:ext cx="109800" cy="1918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1A3B8FC-0DBB-4303-8DD1-FD52F31C343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76394" y="2621824"/>
                  <a:ext cx="127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1864188-1D1F-4D6D-B01C-1B539F955E55}"/>
                    </a:ext>
                  </a:extLst>
                </p14:cNvPr>
                <p14:cNvContentPartPr/>
                <p14:nvPr/>
              </p14:nvContentPartPr>
              <p14:xfrm>
                <a:off x="7159274" y="2691664"/>
                <a:ext cx="99720" cy="936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1864188-1D1F-4D6D-B01C-1B539F955E5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50274" y="2683024"/>
                  <a:ext cx="117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F566774-60DB-4AD8-8CA5-56C1548C5A87}"/>
                    </a:ext>
                  </a:extLst>
                </p14:cNvPr>
                <p14:cNvContentPartPr/>
                <p14:nvPr/>
              </p14:nvContentPartPr>
              <p14:xfrm>
                <a:off x="7336754" y="2668624"/>
                <a:ext cx="119160" cy="1202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F566774-60DB-4AD8-8CA5-56C1548C5A8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327754" y="2659624"/>
                  <a:ext cx="1368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AAFEAFB4-0F43-4927-90B0-BF45EF58427C}"/>
              </a:ext>
            </a:extLst>
          </p:cNvPr>
          <p:cNvGrpSpPr/>
          <p:nvPr/>
        </p:nvGrpSpPr>
        <p:grpSpPr>
          <a:xfrm>
            <a:off x="7798634" y="2282704"/>
            <a:ext cx="263880" cy="110160"/>
            <a:chOff x="7798634" y="2282704"/>
            <a:chExt cx="26388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225C3AD-6E50-42D4-9149-68A5A6FA45C7}"/>
                    </a:ext>
                  </a:extLst>
                </p14:cNvPr>
                <p14:cNvContentPartPr/>
                <p14:nvPr/>
              </p14:nvContentPartPr>
              <p14:xfrm>
                <a:off x="7798634" y="2282704"/>
                <a:ext cx="178200" cy="241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225C3AD-6E50-42D4-9149-68A5A6FA45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89994" y="2273704"/>
                  <a:ext cx="195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B80101B-D799-46B4-8632-35CB8893CCF4}"/>
                    </a:ext>
                  </a:extLst>
                </p14:cNvPr>
                <p14:cNvContentPartPr/>
                <p14:nvPr/>
              </p14:nvContentPartPr>
              <p14:xfrm>
                <a:off x="7858034" y="2362624"/>
                <a:ext cx="204480" cy="302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B80101B-D799-46B4-8632-35CB8893CCF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849394" y="2353984"/>
                  <a:ext cx="22212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84CDFC5C-B6C3-4AEA-9E9D-7E434ADA80E4}"/>
              </a:ext>
            </a:extLst>
          </p:cNvPr>
          <p:cNvGrpSpPr/>
          <p:nvPr/>
        </p:nvGrpSpPr>
        <p:grpSpPr>
          <a:xfrm>
            <a:off x="8342234" y="2278744"/>
            <a:ext cx="263160" cy="212400"/>
            <a:chOff x="8342234" y="2278744"/>
            <a:chExt cx="26316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0C6AD10-20C2-4A0C-ABA7-7CBFAEC43C09}"/>
                    </a:ext>
                  </a:extLst>
                </p14:cNvPr>
                <p14:cNvContentPartPr/>
                <p14:nvPr/>
              </p14:nvContentPartPr>
              <p14:xfrm>
                <a:off x="8342234" y="2278744"/>
                <a:ext cx="100080" cy="2124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0C6AD10-20C2-4A0C-ABA7-7CBFAEC43C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333234" y="2269744"/>
                  <a:ext cx="11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6F31F19-406F-444A-AC2D-4DC4C12ACA7B}"/>
                    </a:ext>
                  </a:extLst>
                </p14:cNvPr>
                <p14:cNvContentPartPr/>
                <p14:nvPr/>
              </p14:nvContentPartPr>
              <p14:xfrm>
                <a:off x="8467154" y="2294944"/>
                <a:ext cx="138240" cy="1814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6F31F19-406F-444A-AC2D-4DC4C12ACA7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58514" y="2285944"/>
                  <a:ext cx="1558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FF29AB81-0FFD-4949-8347-6C046D1849ED}"/>
              </a:ext>
            </a:extLst>
          </p:cNvPr>
          <p:cNvGrpSpPr/>
          <p:nvPr/>
        </p:nvGrpSpPr>
        <p:grpSpPr>
          <a:xfrm>
            <a:off x="8893754" y="4497424"/>
            <a:ext cx="301680" cy="174240"/>
            <a:chOff x="8893754" y="4497424"/>
            <a:chExt cx="30168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9FCB834-1DF5-432D-A043-D5AFBED5E556}"/>
                    </a:ext>
                  </a:extLst>
                </p14:cNvPr>
                <p14:cNvContentPartPr/>
                <p14:nvPr/>
              </p14:nvContentPartPr>
              <p14:xfrm>
                <a:off x="8893754" y="4497424"/>
                <a:ext cx="105120" cy="1742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9FCB834-1DF5-432D-A043-D5AFBED5E55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884754" y="4488784"/>
                  <a:ext cx="122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DE32E75-0B8B-4FD7-894D-70137D77E01E}"/>
                    </a:ext>
                  </a:extLst>
                </p14:cNvPr>
                <p14:cNvContentPartPr/>
                <p14:nvPr/>
              </p14:nvContentPartPr>
              <p14:xfrm>
                <a:off x="9004634" y="4502104"/>
                <a:ext cx="190800" cy="1623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DE32E75-0B8B-4FD7-894D-70137D77E01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95994" y="4493464"/>
                  <a:ext cx="20844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BB9E4B81-43D3-4FDC-AEA0-90FC2B112228}"/>
              </a:ext>
            </a:extLst>
          </p:cNvPr>
          <p:cNvGrpSpPr/>
          <p:nvPr/>
        </p:nvGrpSpPr>
        <p:grpSpPr>
          <a:xfrm>
            <a:off x="5539634" y="4546024"/>
            <a:ext cx="1698120" cy="358244"/>
            <a:chOff x="5539634" y="4546024"/>
            <a:chExt cx="1698120" cy="35824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1FAE24E-70C0-4963-80D9-E3F17B8EA129}"/>
                    </a:ext>
                  </a:extLst>
                </p14:cNvPr>
                <p14:cNvContentPartPr/>
                <p14:nvPr/>
              </p14:nvContentPartPr>
              <p14:xfrm>
                <a:off x="6382754" y="4571224"/>
                <a:ext cx="93960" cy="1749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1FAE24E-70C0-4963-80D9-E3F17B8EA12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73754" y="4562584"/>
                  <a:ext cx="111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8CB9A36-5135-47ED-9368-8A7953BC08EA}"/>
                    </a:ext>
                  </a:extLst>
                </p14:cNvPr>
                <p14:cNvContentPartPr/>
                <p14:nvPr/>
              </p14:nvContentPartPr>
              <p14:xfrm>
                <a:off x="6510914" y="4546024"/>
                <a:ext cx="167040" cy="1764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8CB9A36-5135-47ED-9368-8A7953BC08E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02274" y="4537384"/>
                  <a:ext cx="184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9D65D22-43D5-4CAA-8756-FB256F6A54A5}"/>
                    </a:ext>
                  </a:extLst>
                </p14:cNvPr>
                <p14:cNvContentPartPr/>
                <p14:nvPr/>
              </p14:nvContentPartPr>
              <p14:xfrm>
                <a:off x="5539634" y="4807068"/>
                <a:ext cx="1698120" cy="972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9D65D22-43D5-4CAA-8756-FB256F6A54A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530994" y="4798068"/>
                  <a:ext cx="1715760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726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86B02B-E8AC-4329-8B21-40F252149370}"/>
              </a:ext>
            </a:extLst>
          </p:cNvPr>
          <p:cNvGrpSpPr/>
          <p:nvPr/>
        </p:nvGrpSpPr>
        <p:grpSpPr>
          <a:xfrm>
            <a:off x="632474" y="231784"/>
            <a:ext cx="519840" cy="549360"/>
            <a:chOff x="632474" y="231784"/>
            <a:chExt cx="51984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EF8907-E0AF-4DB8-A6C9-F8653DD29CA5}"/>
                    </a:ext>
                  </a:extLst>
                </p14:cNvPr>
                <p14:cNvContentPartPr/>
                <p14:nvPr/>
              </p14:nvContentPartPr>
              <p14:xfrm>
                <a:off x="632474" y="231784"/>
                <a:ext cx="196920" cy="449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EF8907-E0AF-4DB8-A6C9-F8653DD29CA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3834" y="223144"/>
                  <a:ext cx="214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D06CB8-7DCA-4451-AE09-C551089A4E9B}"/>
                    </a:ext>
                  </a:extLst>
                </p14:cNvPr>
                <p14:cNvContentPartPr/>
                <p14:nvPr/>
              </p14:nvContentPartPr>
              <p14:xfrm>
                <a:off x="946754" y="268864"/>
                <a:ext cx="205560" cy="512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D06CB8-7DCA-4451-AE09-C551089A4E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754" y="259864"/>
                  <a:ext cx="22320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465C0A-76AA-4620-A169-C5B2CEC6190D}"/>
              </a:ext>
            </a:extLst>
          </p:cNvPr>
          <p:cNvGrpSpPr/>
          <p:nvPr/>
        </p:nvGrpSpPr>
        <p:grpSpPr>
          <a:xfrm>
            <a:off x="1565234" y="218824"/>
            <a:ext cx="832320" cy="454320"/>
            <a:chOff x="1565234" y="218824"/>
            <a:chExt cx="83232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DA87E24-563D-47D1-BD1A-61DD32913BE0}"/>
                    </a:ext>
                  </a:extLst>
                </p14:cNvPr>
                <p14:cNvContentPartPr/>
                <p14:nvPr/>
              </p14:nvContentPartPr>
              <p14:xfrm>
                <a:off x="1565234" y="337984"/>
                <a:ext cx="240480" cy="335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DA87E24-563D-47D1-BD1A-61DD32913B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6234" y="328984"/>
                  <a:ext cx="258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2F2B6A-C4C7-41D4-9949-F48F618E2A5F}"/>
                    </a:ext>
                  </a:extLst>
                </p14:cNvPr>
                <p14:cNvContentPartPr/>
                <p14:nvPr/>
              </p14:nvContentPartPr>
              <p14:xfrm>
                <a:off x="1842074" y="452824"/>
                <a:ext cx="184320" cy="191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2F2B6A-C4C7-41D4-9949-F48F618E2A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33074" y="443824"/>
                  <a:ext cx="201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0491EF-E64C-4814-B446-03D31E02240D}"/>
                    </a:ext>
                  </a:extLst>
                </p14:cNvPr>
                <p14:cNvContentPartPr/>
                <p14:nvPr/>
              </p14:nvContentPartPr>
              <p14:xfrm>
                <a:off x="2227994" y="218824"/>
                <a:ext cx="169560" cy="374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0491EF-E64C-4814-B446-03D31E0224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18994" y="210184"/>
                  <a:ext cx="1872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E6F5F3-D028-4BDC-B258-62FCC7A94EEF}"/>
                    </a:ext>
                  </a:extLst>
                </p14:cNvPr>
                <p14:cNvContentPartPr/>
                <p14:nvPr/>
              </p14:nvContentPartPr>
              <p14:xfrm>
                <a:off x="2158514" y="419344"/>
                <a:ext cx="186840" cy="60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E6F5F3-D028-4BDC-B258-62FCC7A94E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49874" y="410344"/>
                  <a:ext cx="2044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C314CB3-0A88-45E7-A941-B0B21E924FE6}"/>
              </a:ext>
            </a:extLst>
          </p:cNvPr>
          <p:cNvGrpSpPr/>
          <p:nvPr/>
        </p:nvGrpSpPr>
        <p:grpSpPr>
          <a:xfrm>
            <a:off x="9200114" y="60064"/>
            <a:ext cx="924480" cy="467280"/>
            <a:chOff x="9200114" y="60064"/>
            <a:chExt cx="9244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3A4EB73-8F55-4DF0-BC59-495B15F4AACF}"/>
                    </a:ext>
                  </a:extLst>
                </p14:cNvPr>
                <p14:cNvContentPartPr/>
                <p14:nvPr/>
              </p14:nvContentPartPr>
              <p14:xfrm>
                <a:off x="9226034" y="125584"/>
                <a:ext cx="209880" cy="401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3A4EB73-8F55-4DF0-BC59-495B15F4AA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17034" y="116944"/>
                  <a:ext cx="227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ABEDE4-3A35-4478-B426-C85DD2CB1C82}"/>
                    </a:ext>
                  </a:extLst>
                </p14:cNvPr>
                <p14:cNvContentPartPr/>
                <p14:nvPr/>
              </p14:nvContentPartPr>
              <p14:xfrm>
                <a:off x="9200114" y="285424"/>
                <a:ext cx="263880" cy="87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ABEDE4-3A35-4478-B426-C85DD2CB1C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91474" y="276784"/>
                  <a:ext cx="281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D727570-A251-4D71-87F7-8A0C87DC610F}"/>
                    </a:ext>
                  </a:extLst>
                </p14:cNvPr>
                <p14:cNvContentPartPr/>
                <p14:nvPr/>
              </p14:nvContentPartPr>
              <p14:xfrm>
                <a:off x="9408914" y="60064"/>
                <a:ext cx="226440" cy="400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D727570-A251-4D71-87F7-8A0C87DC61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99914" y="51064"/>
                  <a:ext cx="2440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0877D3-AC3C-4047-BBD9-A01C93E5D431}"/>
                    </a:ext>
                  </a:extLst>
                </p14:cNvPr>
                <p14:cNvContentPartPr/>
                <p14:nvPr/>
              </p14:nvContentPartPr>
              <p14:xfrm>
                <a:off x="9669194" y="331504"/>
                <a:ext cx="128880" cy="123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0877D3-AC3C-4047-BBD9-A01C93E5D4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60554" y="322504"/>
                  <a:ext cx="146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881C1C-D125-481F-9CFB-7C0CFCC044CF}"/>
                    </a:ext>
                  </a:extLst>
                </p14:cNvPr>
                <p14:cNvContentPartPr/>
                <p14:nvPr/>
              </p14:nvContentPartPr>
              <p14:xfrm>
                <a:off x="9908234" y="64384"/>
                <a:ext cx="204120" cy="431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881C1C-D125-481F-9CFB-7C0CFCC044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99234" y="55744"/>
                  <a:ext cx="2217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40D8A5-268D-4183-AFBA-F1B94E296B6E}"/>
                    </a:ext>
                  </a:extLst>
                </p14:cNvPr>
                <p14:cNvContentPartPr/>
                <p14:nvPr/>
              </p14:nvContentPartPr>
              <p14:xfrm>
                <a:off x="9866474" y="259504"/>
                <a:ext cx="258120" cy="63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40D8A5-268D-4183-AFBA-F1B94E296B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7474" y="250864"/>
                  <a:ext cx="2757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4A9039-F675-46F7-9530-617FF4646B94}"/>
              </a:ext>
            </a:extLst>
          </p:cNvPr>
          <p:cNvGrpSpPr/>
          <p:nvPr/>
        </p:nvGrpSpPr>
        <p:grpSpPr>
          <a:xfrm>
            <a:off x="10343474" y="280024"/>
            <a:ext cx="599400" cy="163440"/>
            <a:chOff x="10343474" y="280024"/>
            <a:chExt cx="59940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8442F87-2479-43AC-8A53-5D72582335E3}"/>
                    </a:ext>
                  </a:extLst>
                </p14:cNvPr>
                <p14:cNvContentPartPr/>
                <p14:nvPr/>
              </p14:nvContentPartPr>
              <p14:xfrm>
                <a:off x="10343474" y="298024"/>
                <a:ext cx="184320" cy="123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8442F87-2479-43AC-8A53-5D72582335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34834" y="289384"/>
                  <a:ext cx="201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E98EE8-1422-4F4B-AB38-B1FF365F478B}"/>
                    </a:ext>
                  </a:extLst>
                </p14:cNvPr>
                <p14:cNvContentPartPr/>
                <p14:nvPr/>
              </p14:nvContentPartPr>
              <p14:xfrm>
                <a:off x="10558034" y="292264"/>
                <a:ext cx="165960" cy="151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E98EE8-1422-4F4B-AB38-B1FF365F47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49034" y="283624"/>
                  <a:ext cx="183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A599CD-727C-4029-857A-A40EB49F5D91}"/>
                    </a:ext>
                  </a:extLst>
                </p14:cNvPr>
                <p14:cNvContentPartPr/>
                <p14:nvPr/>
              </p14:nvContentPartPr>
              <p14:xfrm>
                <a:off x="10753874" y="280024"/>
                <a:ext cx="189000" cy="156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A599CD-727C-4029-857A-A40EB49F5D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44874" y="271024"/>
                  <a:ext cx="2066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4E220D4-F9A6-4389-BF2B-C9330D7E72D9}"/>
              </a:ext>
            </a:extLst>
          </p:cNvPr>
          <p:cNvGrpSpPr/>
          <p:nvPr/>
        </p:nvGrpSpPr>
        <p:grpSpPr>
          <a:xfrm>
            <a:off x="1587554" y="795544"/>
            <a:ext cx="736560" cy="496080"/>
            <a:chOff x="1587554" y="795544"/>
            <a:chExt cx="73656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13AB1A-AA01-422C-A5B2-DBAE2196A179}"/>
                    </a:ext>
                  </a:extLst>
                </p14:cNvPr>
                <p14:cNvContentPartPr/>
                <p14:nvPr/>
              </p14:nvContentPartPr>
              <p14:xfrm>
                <a:off x="1692674" y="795544"/>
                <a:ext cx="219240" cy="496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13AB1A-AA01-422C-A5B2-DBAE2196A1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84034" y="786904"/>
                  <a:ext cx="2368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432DB7-7167-4DA9-8C7A-AD428C721403}"/>
                    </a:ext>
                  </a:extLst>
                </p14:cNvPr>
                <p14:cNvContentPartPr/>
                <p14:nvPr/>
              </p14:nvContentPartPr>
              <p14:xfrm>
                <a:off x="1587554" y="1116304"/>
                <a:ext cx="284760" cy="62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432DB7-7167-4DA9-8C7A-AD428C7214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78554" y="1107664"/>
                  <a:ext cx="302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AFD2AEE-6D86-46CB-97B9-4B689235F091}"/>
                    </a:ext>
                  </a:extLst>
                </p14:cNvPr>
                <p14:cNvContentPartPr/>
                <p14:nvPr/>
              </p14:nvContentPartPr>
              <p14:xfrm>
                <a:off x="1855394" y="1085704"/>
                <a:ext cx="149040" cy="15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AFD2AEE-6D86-46CB-97B9-4B689235F0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46394" y="1076704"/>
                  <a:ext cx="166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9B198B0-9CC5-464D-80EB-FF6A12F85AA9}"/>
                    </a:ext>
                  </a:extLst>
                </p14:cNvPr>
                <p14:cNvContentPartPr/>
                <p14:nvPr/>
              </p14:nvContentPartPr>
              <p14:xfrm>
                <a:off x="2103434" y="1042504"/>
                <a:ext cx="220680" cy="225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9B198B0-9CC5-464D-80EB-FF6A12F85A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4434" y="1033504"/>
                  <a:ext cx="23832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A9E5595-9F31-4A1F-BF34-9231C6DECAB1}"/>
              </a:ext>
            </a:extLst>
          </p:cNvPr>
          <p:cNvGrpSpPr/>
          <p:nvPr/>
        </p:nvGrpSpPr>
        <p:grpSpPr>
          <a:xfrm>
            <a:off x="2710394" y="-22376"/>
            <a:ext cx="6071400" cy="1671840"/>
            <a:chOff x="2710394" y="-22376"/>
            <a:chExt cx="6071400" cy="167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74E0171-80A5-4DB6-A417-045F12747A28}"/>
                    </a:ext>
                  </a:extLst>
                </p14:cNvPr>
                <p14:cNvContentPartPr/>
                <p14:nvPr/>
              </p14:nvContentPartPr>
              <p14:xfrm>
                <a:off x="7777394" y="58624"/>
                <a:ext cx="191160" cy="462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74E0171-80A5-4DB6-A417-045F12747A2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68754" y="49984"/>
                  <a:ext cx="2088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312264-6E3F-44DD-B68F-F2B636C55A8D}"/>
                    </a:ext>
                  </a:extLst>
                </p14:cNvPr>
                <p14:cNvContentPartPr/>
                <p14:nvPr/>
              </p14:nvContentPartPr>
              <p14:xfrm>
                <a:off x="8047754" y="368944"/>
                <a:ext cx="69480" cy="127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312264-6E3F-44DD-B68F-F2B636C55A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8754" y="359944"/>
                  <a:ext cx="87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3B2EB8-3703-4642-86F7-98647446028F}"/>
                    </a:ext>
                  </a:extLst>
                </p14:cNvPr>
                <p14:cNvContentPartPr/>
                <p14:nvPr/>
              </p14:nvContentPartPr>
              <p14:xfrm>
                <a:off x="8223434" y="240784"/>
                <a:ext cx="90720" cy="242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3B2EB8-3703-4642-86F7-9864744602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14794" y="232144"/>
                  <a:ext cx="108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C8F219-BBF6-4A97-998B-EC4B5C4AE599}"/>
                    </a:ext>
                  </a:extLst>
                </p14:cNvPr>
                <p14:cNvContentPartPr/>
                <p14:nvPr/>
              </p14:nvContentPartPr>
              <p14:xfrm>
                <a:off x="8438714" y="163384"/>
                <a:ext cx="120600" cy="326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C8F219-BBF6-4A97-998B-EC4B5C4AE59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9714" y="154384"/>
                  <a:ext cx="138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8E7D92-1D67-40E7-A1BC-2EF9D815FC06}"/>
                    </a:ext>
                  </a:extLst>
                </p14:cNvPr>
                <p14:cNvContentPartPr/>
                <p14:nvPr/>
              </p14:nvContentPartPr>
              <p14:xfrm>
                <a:off x="8595674" y="291184"/>
                <a:ext cx="186120" cy="180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8E7D92-1D67-40E7-A1BC-2EF9D815FC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87034" y="282544"/>
                  <a:ext cx="203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12B47F7-1BA7-4AD2-833F-9CF9941FDB07}"/>
                    </a:ext>
                  </a:extLst>
                </p14:cNvPr>
                <p14:cNvContentPartPr/>
                <p14:nvPr/>
              </p14:nvContentPartPr>
              <p14:xfrm>
                <a:off x="3308714" y="180304"/>
                <a:ext cx="187920" cy="389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12B47F7-1BA7-4AD2-833F-9CF9941FDB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99714" y="171304"/>
                  <a:ext cx="205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B5FFDF-6C6E-4B9C-9194-5C433B4E8C73}"/>
                    </a:ext>
                  </a:extLst>
                </p14:cNvPr>
                <p14:cNvContentPartPr/>
                <p14:nvPr/>
              </p14:nvContentPartPr>
              <p14:xfrm>
                <a:off x="3581594" y="361024"/>
                <a:ext cx="140760" cy="200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B5FFDF-6C6E-4B9C-9194-5C433B4E8C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72954" y="352384"/>
                  <a:ext cx="158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224B19-E120-4DD6-8F81-F8A5C7EEF4C0}"/>
                    </a:ext>
                  </a:extLst>
                </p14:cNvPr>
                <p14:cNvContentPartPr/>
                <p14:nvPr/>
              </p14:nvContentPartPr>
              <p14:xfrm>
                <a:off x="4205834" y="160144"/>
                <a:ext cx="230400" cy="43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224B19-E120-4DD6-8F81-F8A5C7EEF4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96834" y="151504"/>
                  <a:ext cx="2480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E2F3B9-A54A-453B-9BB4-3E34D24688B6}"/>
                    </a:ext>
                  </a:extLst>
                </p14:cNvPr>
                <p14:cNvContentPartPr/>
                <p14:nvPr/>
              </p14:nvContentPartPr>
              <p14:xfrm>
                <a:off x="4174874" y="372184"/>
                <a:ext cx="269280" cy="6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E2F3B9-A54A-453B-9BB4-3E34D24688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65874" y="363184"/>
                  <a:ext cx="286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D8EC5A-9E3C-43D8-8848-1317E606056F}"/>
                    </a:ext>
                  </a:extLst>
                </p14:cNvPr>
                <p14:cNvContentPartPr/>
                <p14:nvPr/>
              </p14:nvContentPartPr>
              <p14:xfrm>
                <a:off x="4511114" y="151864"/>
                <a:ext cx="179640" cy="35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D8EC5A-9E3C-43D8-8848-1317E60605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02114" y="142864"/>
                  <a:ext cx="1972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D76FD4-3081-4444-A827-A58DE1018E1B}"/>
                    </a:ext>
                  </a:extLst>
                </p14:cNvPr>
                <p14:cNvContentPartPr/>
                <p14:nvPr/>
              </p14:nvContentPartPr>
              <p14:xfrm>
                <a:off x="4763114" y="356344"/>
                <a:ext cx="165240" cy="146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D76FD4-3081-4444-A827-A58DE1018E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54474" y="347704"/>
                  <a:ext cx="182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D27B22-E445-4593-A994-8FEF3960E1BF}"/>
                    </a:ext>
                  </a:extLst>
                </p14:cNvPr>
                <p14:cNvContentPartPr/>
                <p14:nvPr/>
              </p14:nvContentPartPr>
              <p14:xfrm>
                <a:off x="5274674" y="370744"/>
                <a:ext cx="180000" cy="153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D27B22-E445-4593-A994-8FEF3960E1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66034" y="362104"/>
                  <a:ext cx="197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4732B1-8F4D-452C-A85F-E9378E6B969B}"/>
                    </a:ext>
                  </a:extLst>
                </p14:cNvPr>
                <p14:cNvContentPartPr/>
                <p14:nvPr/>
              </p14:nvContentPartPr>
              <p14:xfrm>
                <a:off x="5521634" y="342304"/>
                <a:ext cx="220320" cy="166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4732B1-8F4D-452C-A85F-E9378E6B96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12634" y="333664"/>
                  <a:ext cx="237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049F98-9CE7-4DF6-B1B6-7E2637E60700}"/>
                    </a:ext>
                  </a:extLst>
                </p14:cNvPr>
                <p14:cNvContentPartPr/>
                <p14:nvPr/>
              </p14:nvContentPartPr>
              <p14:xfrm>
                <a:off x="5739074" y="383344"/>
                <a:ext cx="234000" cy="96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049F98-9CE7-4DF6-B1B6-7E2637E607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30434" y="374344"/>
                  <a:ext cx="251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3D60F2-A237-45A7-BB2D-75F4E6134181}"/>
                    </a:ext>
                  </a:extLst>
                </p14:cNvPr>
                <p14:cNvContentPartPr/>
                <p14:nvPr/>
              </p14:nvContentPartPr>
              <p14:xfrm>
                <a:off x="6122474" y="73024"/>
                <a:ext cx="190080" cy="438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3D60F2-A237-45A7-BB2D-75F4E61341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13474" y="64024"/>
                  <a:ext cx="2077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8311CE7-B5FE-43FE-AC0E-9B609C839DE9}"/>
                    </a:ext>
                  </a:extLst>
                </p14:cNvPr>
                <p14:cNvContentPartPr/>
                <p14:nvPr/>
              </p14:nvContentPartPr>
              <p14:xfrm>
                <a:off x="6357554" y="341584"/>
                <a:ext cx="128160" cy="155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8311CE7-B5FE-43FE-AC0E-9B609C839D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48914" y="332584"/>
                  <a:ext cx="145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CB9E8B1-9593-4241-91B8-1E1DA3F6BC18}"/>
                    </a:ext>
                  </a:extLst>
                </p14:cNvPr>
                <p14:cNvContentPartPr/>
                <p14:nvPr/>
              </p14:nvContentPartPr>
              <p14:xfrm>
                <a:off x="6506234" y="344464"/>
                <a:ext cx="235800" cy="183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CB9E8B1-9593-4241-91B8-1E1DA3F6BC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97234" y="335464"/>
                  <a:ext cx="253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BE5C64B-CD91-479E-B76A-A8B7F4ED007B}"/>
                    </a:ext>
                  </a:extLst>
                </p14:cNvPr>
                <p14:cNvContentPartPr/>
                <p14:nvPr/>
              </p14:nvContentPartPr>
              <p14:xfrm>
                <a:off x="7005914" y="362464"/>
                <a:ext cx="178920" cy="153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BE5C64B-CD91-479E-B76A-A8B7F4ED00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96914" y="353464"/>
                  <a:ext cx="196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3004EA-76A7-4627-93E0-DBBBC86AA35E}"/>
                    </a:ext>
                  </a:extLst>
                </p14:cNvPr>
                <p14:cNvContentPartPr/>
                <p14:nvPr/>
              </p14:nvContentPartPr>
              <p14:xfrm>
                <a:off x="7272674" y="-22376"/>
                <a:ext cx="323280" cy="538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3004EA-76A7-4627-93E0-DBBBC86AA3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63674" y="-31016"/>
                  <a:ext cx="34092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B3C71F-0251-48EF-A084-64780C47C4F8}"/>
                    </a:ext>
                  </a:extLst>
                </p14:cNvPr>
                <p14:cNvContentPartPr/>
                <p14:nvPr/>
              </p14:nvContentPartPr>
              <p14:xfrm>
                <a:off x="7291034" y="320344"/>
                <a:ext cx="224640" cy="71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B3C71F-0251-48EF-A084-64780C47C4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82034" y="311704"/>
                  <a:ext cx="242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388A8F-B667-4CE8-A10D-DB5286EC1044}"/>
                    </a:ext>
                  </a:extLst>
                </p14:cNvPr>
                <p14:cNvContentPartPr/>
                <p14:nvPr/>
              </p14:nvContentPartPr>
              <p14:xfrm>
                <a:off x="2710394" y="1020544"/>
                <a:ext cx="226440" cy="191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388A8F-B667-4CE8-A10D-DB5286EC10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01394" y="1011904"/>
                  <a:ext cx="244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D3132CB-C4AF-4C6D-834B-E1040656E534}"/>
                    </a:ext>
                  </a:extLst>
                </p14:cNvPr>
                <p14:cNvContentPartPr/>
                <p14:nvPr/>
              </p14:nvContentPartPr>
              <p14:xfrm>
                <a:off x="2944034" y="1039984"/>
                <a:ext cx="289800" cy="145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D3132CB-C4AF-4C6D-834B-E1040656E5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35394" y="1030984"/>
                  <a:ext cx="307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C7756C-B586-486E-8C28-9A49D3C22EC4}"/>
                    </a:ext>
                  </a:extLst>
                </p14:cNvPr>
                <p14:cNvContentPartPr/>
                <p14:nvPr/>
              </p14:nvContentPartPr>
              <p14:xfrm>
                <a:off x="3357674" y="1010824"/>
                <a:ext cx="96840" cy="156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C7756C-B586-486E-8C28-9A49D3C22E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49034" y="1001824"/>
                  <a:ext cx="114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EC27D9-408C-4AE7-B9B9-A02AAAC0417B}"/>
                    </a:ext>
                  </a:extLst>
                </p14:cNvPr>
                <p14:cNvContentPartPr/>
                <p14:nvPr/>
              </p14:nvContentPartPr>
              <p14:xfrm>
                <a:off x="3514634" y="1021624"/>
                <a:ext cx="171720" cy="160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EC27D9-408C-4AE7-B9B9-A02AAAC041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05994" y="1012984"/>
                  <a:ext cx="189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93E637-9458-4A11-AEB1-B49BF379353E}"/>
                    </a:ext>
                  </a:extLst>
                </p14:cNvPr>
                <p14:cNvContentPartPr/>
                <p14:nvPr/>
              </p14:nvContentPartPr>
              <p14:xfrm>
                <a:off x="3723434" y="1043584"/>
                <a:ext cx="147960" cy="141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93E637-9458-4A11-AEB1-B49BF37935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14794" y="1034944"/>
                  <a:ext cx="165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464E10-139B-49CE-BCD4-A9A459863FE4}"/>
                    </a:ext>
                  </a:extLst>
                </p14:cNvPr>
                <p14:cNvContentPartPr/>
                <p14:nvPr/>
              </p14:nvContentPartPr>
              <p14:xfrm>
                <a:off x="4055714" y="728944"/>
                <a:ext cx="183240" cy="454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464E10-139B-49CE-BCD4-A9A459863F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47074" y="719944"/>
                  <a:ext cx="2008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C31BC65-A9B3-4321-879F-2CF015D4654F}"/>
                    </a:ext>
                  </a:extLst>
                </p14:cNvPr>
                <p14:cNvContentPartPr/>
                <p14:nvPr/>
              </p14:nvContentPartPr>
              <p14:xfrm>
                <a:off x="4024394" y="962224"/>
                <a:ext cx="211680" cy="47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C31BC65-A9B3-4321-879F-2CF015D465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15394" y="953224"/>
                  <a:ext cx="229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D0232D-5076-4CEB-86E0-7CC927A11DD8}"/>
                    </a:ext>
                  </a:extLst>
                </p14:cNvPr>
                <p14:cNvContentPartPr/>
                <p14:nvPr/>
              </p14:nvContentPartPr>
              <p14:xfrm>
                <a:off x="4320314" y="919024"/>
                <a:ext cx="176040" cy="232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D0232D-5076-4CEB-86E0-7CC927A11D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11674" y="910024"/>
                  <a:ext cx="193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C64E662-7C79-4DB9-B0F9-5A25AD1D30F4}"/>
                    </a:ext>
                  </a:extLst>
                </p14:cNvPr>
                <p14:cNvContentPartPr/>
                <p14:nvPr/>
              </p14:nvContentPartPr>
              <p14:xfrm>
                <a:off x="4710194" y="953944"/>
                <a:ext cx="323280" cy="695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C64E662-7C79-4DB9-B0F9-5A25AD1D30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01194" y="945304"/>
                  <a:ext cx="34092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977576-C83C-458D-AE9F-4F04C09EE50D}"/>
                    </a:ext>
                  </a:extLst>
                </p14:cNvPr>
                <p14:cNvContentPartPr/>
                <p14:nvPr/>
              </p14:nvContentPartPr>
              <p14:xfrm>
                <a:off x="5097554" y="906064"/>
                <a:ext cx="152280" cy="183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977576-C83C-458D-AE9F-4F04C09EE5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88914" y="897064"/>
                  <a:ext cx="169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C70A3A-75AD-4839-A3FF-C2F9EA75993D}"/>
                    </a:ext>
                  </a:extLst>
                </p14:cNvPr>
                <p14:cNvContentPartPr/>
                <p14:nvPr/>
              </p14:nvContentPartPr>
              <p14:xfrm>
                <a:off x="5301674" y="885184"/>
                <a:ext cx="171720" cy="174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C70A3A-75AD-4839-A3FF-C2F9EA7599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92674" y="876184"/>
                  <a:ext cx="189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281DFA5-6575-4B10-A6A0-233F3C9C6DAA}"/>
                    </a:ext>
                  </a:extLst>
                </p14:cNvPr>
                <p14:cNvContentPartPr/>
                <p14:nvPr/>
              </p14:nvContentPartPr>
              <p14:xfrm>
                <a:off x="5545034" y="899944"/>
                <a:ext cx="184680" cy="137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281DFA5-6575-4B10-A6A0-233F3C9C6D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36034" y="890944"/>
                  <a:ext cx="202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002E68A-2D2E-4C98-B1E2-FF2E3772E39E}"/>
                    </a:ext>
                  </a:extLst>
                </p14:cNvPr>
                <p14:cNvContentPartPr/>
                <p14:nvPr/>
              </p14:nvContentPartPr>
              <p14:xfrm>
                <a:off x="5831234" y="658024"/>
                <a:ext cx="201240" cy="405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002E68A-2D2E-4C98-B1E2-FF2E3772E3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22594" y="649384"/>
                  <a:ext cx="2188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594EA5-A232-494D-91C6-BF404DAB9450}"/>
                    </a:ext>
                  </a:extLst>
                </p14:cNvPr>
                <p14:cNvContentPartPr/>
                <p14:nvPr/>
              </p14:nvContentPartPr>
              <p14:xfrm>
                <a:off x="5766074" y="851344"/>
                <a:ext cx="299880" cy="43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594EA5-A232-494D-91C6-BF404DAB94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57434" y="842704"/>
                  <a:ext cx="317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E060925-7ECE-4B01-A14D-C8D43C9D2A44}"/>
                    </a:ext>
                  </a:extLst>
                </p14:cNvPr>
                <p14:cNvContentPartPr/>
                <p14:nvPr/>
              </p14:nvContentPartPr>
              <p14:xfrm>
                <a:off x="6006194" y="859624"/>
                <a:ext cx="155520" cy="133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E060925-7ECE-4B01-A14D-C8D43C9D2A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97554" y="850624"/>
                  <a:ext cx="173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C8C13AC-E5B1-4275-8C74-653C169E3B4A}"/>
                    </a:ext>
                  </a:extLst>
                </p14:cNvPr>
                <p14:cNvContentPartPr/>
                <p14:nvPr/>
              </p14:nvContentPartPr>
              <p14:xfrm>
                <a:off x="6211394" y="813544"/>
                <a:ext cx="210600" cy="210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C8C13AC-E5B1-4275-8C74-653C169E3B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02394" y="804544"/>
                  <a:ext cx="228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A3234A-7130-4B94-B5B3-288A47A0E4AB}"/>
                    </a:ext>
                  </a:extLst>
                </p14:cNvPr>
                <p14:cNvContentPartPr/>
                <p14:nvPr/>
              </p14:nvContentPartPr>
              <p14:xfrm>
                <a:off x="6699914" y="681064"/>
                <a:ext cx="192240" cy="388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A3234A-7130-4B94-B5B3-288A47A0E4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91274" y="672064"/>
                  <a:ext cx="209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75D5F87-A34E-412D-8243-09AF07510A21}"/>
                    </a:ext>
                  </a:extLst>
                </p14:cNvPr>
                <p14:cNvContentPartPr/>
                <p14:nvPr/>
              </p14:nvContentPartPr>
              <p14:xfrm>
                <a:off x="6596594" y="826504"/>
                <a:ext cx="321480" cy="86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75D5F87-A34E-412D-8243-09AF07510A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87594" y="817504"/>
                  <a:ext cx="339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D00E5C-0CFD-47AC-A2BC-FCF7F94B9388}"/>
                    </a:ext>
                  </a:extLst>
                </p14:cNvPr>
                <p14:cNvContentPartPr/>
                <p14:nvPr/>
              </p14:nvContentPartPr>
              <p14:xfrm>
                <a:off x="6937514" y="611944"/>
                <a:ext cx="248040" cy="407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D00E5C-0CFD-47AC-A2BC-FCF7F94B93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28874" y="602944"/>
                  <a:ext cx="2656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A2A61C4-6360-4413-A155-96F29C7DB477}"/>
                    </a:ext>
                  </a:extLst>
                </p14:cNvPr>
                <p14:cNvContentPartPr/>
                <p14:nvPr/>
              </p14:nvContentPartPr>
              <p14:xfrm>
                <a:off x="7185554" y="897424"/>
                <a:ext cx="115200" cy="120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A2A61C4-6360-4413-A155-96F29C7DB4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76914" y="888784"/>
                  <a:ext cx="132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B48A5A-1BED-4868-921D-0F624BC7E1A8}"/>
                    </a:ext>
                  </a:extLst>
                </p14:cNvPr>
                <p14:cNvContentPartPr/>
                <p14:nvPr/>
              </p14:nvContentPartPr>
              <p14:xfrm>
                <a:off x="7423154" y="897064"/>
                <a:ext cx="227880" cy="125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B48A5A-1BED-4868-921D-0F624BC7E1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14514" y="888064"/>
                  <a:ext cx="245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0A5E10D-4DE9-414C-ABA9-31BCC90C4163}"/>
                    </a:ext>
                  </a:extLst>
                </p14:cNvPr>
                <p14:cNvContentPartPr/>
                <p14:nvPr/>
              </p14:nvContentPartPr>
              <p14:xfrm>
                <a:off x="7973234" y="913624"/>
                <a:ext cx="2880" cy="3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0A5E10D-4DE9-414C-ABA9-31BCC90C416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64594" y="90498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78FFAC-C1FD-4A4A-8F53-86714492BA26}"/>
                    </a:ext>
                  </a:extLst>
                </p14:cNvPr>
                <p14:cNvContentPartPr/>
                <p14:nvPr/>
              </p14:nvContentPartPr>
              <p14:xfrm>
                <a:off x="7932554" y="817504"/>
                <a:ext cx="122400" cy="226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78FFAC-C1FD-4A4A-8F53-86714492BA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23554" y="808504"/>
                  <a:ext cx="140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0DD9A8-6710-4523-9025-6C44AD9716F1}"/>
                    </a:ext>
                  </a:extLst>
                </p14:cNvPr>
                <p14:cNvContentPartPr/>
                <p14:nvPr/>
              </p14:nvContentPartPr>
              <p14:xfrm>
                <a:off x="8104274" y="848464"/>
                <a:ext cx="141120" cy="143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0DD9A8-6710-4523-9025-6C44AD9716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95634" y="839464"/>
                  <a:ext cx="158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9A611E2-41A5-4415-BD6E-092DB0942354}"/>
                    </a:ext>
                  </a:extLst>
                </p14:cNvPr>
                <p14:cNvContentPartPr/>
                <p14:nvPr/>
              </p14:nvContentPartPr>
              <p14:xfrm>
                <a:off x="8364914" y="828304"/>
                <a:ext cx="152640" cy="203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9A611E2-41A5-4415-BD6E-092DB09423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56274" y="819664"/>
                  <a:ext cx="170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DDD919C-1B08-4895-9656-240954E9FA1A}"/>
                    </a:ext>
                  </a:extLst>
                </p14:cNvPr>
                <p14:cNvContentPartPr/>
                <p14:nvPr/>
              </p14:nvContentPartPr>
              <p14:xfrm>
                <a:off x="8616554" y="838024"/>
                <a:ext cx="150120" cy="167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DDD919C-1B08-4895-9656-240954E9FA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7554" y="829384"/>
                  <a:ext cx="167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8CC70DC-6BB7-4B71-9C09-80292E7A642E}"/>
                    </a:ext>
                  </a:extLst>
                </p14:cNvPr>
                <p14:cNvContentPartPr/>
                <p14:nvPr/>
              </p14:nvContentPartPr>
              <p14:xfrm>
                <a:off x="7687394" y="727504"/>
                <a:ext cx="178560" cy="118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8CC70DC-6BB7-4B71-9C09-80292E7A642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78754" y="718864"/>
                  <a:ext cx="196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0B32581-880D-4683-8E3D-FD52DD77D960}"/>
                    </a:ext>
                  </a:extLst>
                </p14:cNvPr>
                <p14:cNvContentPartPr/>
                <p14:nvPr/>
              </p14:nvContentPartPr>
              <p14:xfrm>
                <a:off x="7721954" y="681064"/>
                <a:ext cx="119160" cy="205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0B32581-880D-4683-8E3D-FD52DD77D9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12954" y="672064"/>
                  <a:ext cx="13680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4DE83B3-1474-43CC-A138-D9E7BE3E63F6}"/>
                  </a:ext>
                </a:extLst>
              </p14:cNvPr>
              <p14:cNvContentPartPr/>
              <p14:nvPr/>
            </p14:nvContentPartPr>
            <p14:xfrm>
              <a:off x="8945234" y="1021624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4DE83B3-1474-43CC-A138-D9E7BE3E63F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936594" y="101298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66E841C5-B120-46BF-BE54-7D2C487CA431}"/>
              </a:ext>
            </a:extLst>
          </p:cNvPr>
          <p:cNvGrpSpPr/>
          <p:nvPr/>
        </p:nvGrpSpPr>
        <p:grpSpPr>
          <a:xfrm>
            <a:off x="1641554" y="1574224"/>
            <a:ext cx="1238400" cy="455400"/>
            <a:chOff x="1641554" y="1574224"/>
            <a:chExt cx="123840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8502D6-AF7A-42A2-B648-BB1BBA6926F3}"/>
                    </a:ext>
                  </a:extLst>
                </p14:cNvPr>
                <p14:cNvContentPartPr/>
                <p14:nvPr/>
              </p14:nvContentPartPr>
              <p14:xfrm>
                <a:off x="1772234" y="1732624"/>
                <a:ext cx="116640" cy="297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8502D6-AF7A-42A2-B648-BB1BBA6926F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63594" y="1723624"/>
                  <a:ext cx="134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5430E0B-8A67-46FA-BD04-507B38F4C75F}"/>
                    </a:ext>
                  </a:extLst>
                </p14:cNvPr>
                <p14:cNvContentPartPr/>
                <p14:nvPr/>
              </p14:nvContentPartPr>
              <p14:xfrm>
                <a:off x="1641554" y="1640824"/>
                <a:ext cx="567360" cy="134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5430E0B-8A67-46FA-BD04-507B38F4C75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32914" y="1632184"/>
                  <a:ext cx="585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35E8C21-09D2-4C0D-AA88-6911334A1715}"/>
                    </a:ext>
                  </a:extLst>
                </p14:cNvPr>
                <p14:cNvContentPartPr/>
                <p14:nvPr/>
              </p14:nvContentPartPr>
              <p14:xfrm>
                <a:off x="2153114" y="1574224"/>
                <a:ext cx="182520" cy="398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35E8C21-09D2-4C0D-AA88-6911334A171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44114" y="1565584"/>
                  <a:ext cx="200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E506524-CE19-4B2A-8A11-2A2339E8E223}"/>
                    </a:ext>
                  </a:extLst>
                </p14:cNvPr>
                <p14:cNvContentPartPr/>
                <p14:nvPr/>
              </p14:nvContentPartPr>
              <p14:xfrm>
                <a:off x="2447234" y="1771144"/>
                <a:ext cx="143280" cy="173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E506524-CE19-4B2A-8A11-2A2339E8E2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438234" y="1762144"/>
                  <a:ext cx="160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63D9C11-3611-4B7F-AA34-E3AD00FD4B69}"/>
                    </a:ext>
                  </a:extLst>
                </p14:cNvPr>
                <p14:cNvContentPartPr/>
                <p14:nvPr/>
              </p14:nvContentPartPr>
              <p14:xfrm>
                <a:off x="2596274" y="1794184"/>
                <a:ext cx="283680" cy="192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63D9C11-3611-4B7F-AA34-E3AD00FD4B6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87274" y="1785184"/>
                  <a:ext cx="30132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5C98848-5DB4-4109-A184-0853B45243E5}"/>
                  </a:ext>
                </a:extLst>
              </p14:cNvPr>
              <p14:cNvContentPartPr/>
              <p14:nvPr/>
            </p14:nvContentPartPr>
            <p14:xfrm>
              <a:off x="3545234" y="1755304"/>
              <a:ext cx="270360" cy="1346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5C98848-5DB4-4109-A184-0853B45243E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536234" y="1746664"/>
                <a:ext cx="28800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694C78C-5D3D-4630-AA84-80C0C74B06A0}"/>
              </a:ext>
            </a:extLst>
          </p:cNvPr>
          <p:cNvGrpSpPr/>
          <p:nvPr/>
        </p:nvGrpSpPr>
        <p:grpSpPr>
          <a:xfrm>
            <a:off x="4046714" y="1578184"/>
            <a:ext cx="713160" cy="340200"/>
            <a:chOff x="4046714" y="1578184"/>
            <a:chExt cx="71316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44B665A-558F-4CE1-9E37-F20BB5986720}"/>
                    </a:ext>
                  </a:extLst>
                </p14:cNvPr>
                <p14:cNvContentPartPr/>
                <p14:nvPr/>
              </p14:nvContentPartPr>
              <p14:xfrm>
                <a:off x="4046714" y="1696264"/>
                <a:ext cx="111600" cy="222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44B665A-558F-4CE1-9E37-F20BB598672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038074" y="1687624"/>
                  <a:ext cx="129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EE29C4-A4BC-4291-97B5-CAC4CB14E4D7}"/>
                    </a:ext>
                  </a:extLst>
                </p14:cNvPr>
                <p14:cNvContentPartPr/>
                <p14:nvPr/>
              </p14:nvContentPartPr>
              <p14:xfrm>
                <a:off x="4108994" y="1578184"/>
                <a:ext cx="284040" cy="339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EE29C4-A4BC-4291-97B5-CAC4CB14E4D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099994" y="1569544"/>
                  <a:ext cx="3016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B8A3985-5D59-428D-8CFD-CE2876A4E895}"/>
                    </a:ext>
                  </a:extLst>
                </p14:cNvPr>
                <p14:cNvContentPartPr/>
                <p14:nvPr/>
              </p14:nvContentPartPr>
              <p14:xfrm>
                <a:off x="4413194" y="1786264"/>
                <a:ext cx="30600" cy="94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B8A3985-5D59-428D-8CFD-CE2876A4E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404554" y="1777264"/>
                  <a:ext cx="48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B5DE3F-D54D-4BCA-A3C1-CFF52EDB742A}"/>
                    </a:ext>
                  </a:extLst>
                </p14:cNvPr>
                <p14:cNvContentPartPr/>
                <p14:nvPr/>
              </p14:nvContentPartPr>
              <p14:xfrm>
                <a:off x="4521194" y="1725064"/>
                <a:ext cx="238680" cy="148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B5DE3F-D54D-4BCA-A3C1-CFF52EDB742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12194" y="1716064"/>
                  <a:ext cx="25632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456D6AF-97E7-40BC-85C5-F4839868D32C}"/>
                  </a:ext>
                </a:extLst>
              </p14:cNvPr>
              <p14:cNvContentPartPr/>
              <p14:nvPr/>
            </p14:nvContentPartPr>
            <p14:xfrm>
              <a:off x="4997114" y="1486744"/>
              <a:ext cx="236160" cy="4269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456D6AF-97E7-40BC-85C5-F4839868D32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988114" y="1478104"/>
                <a:ext cx="253800" cy="44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6C2B345-D56B-4495-BECE-059589EE2F58}"/>
              </a:ext>
            </a:extLst>
          </p:cNvPr>
          <p:cNvGrpSpPr/>
          <p:nvPr/>
        </p:nvGrpSpPr>
        <p:grpSpPr>
          <a:xfrm>
            <a:off x="5259914" y="1543264"/>
            <a:ext cx="798480" cy="452520"/>
            <a:chOff x="5259914" y="1543264"/>
            <a:chExt cx="79848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357478-27C6-4FCB-8B37-AA276313089C}"/>
                    </a:ext>
                  </a:extLst>
                </p14:cNvPr>
                <p14:cNvContentPartPr/>
                <p14:nvPr/>
              </p14:nvContentPartPr>
              <p14:xfrm>
                <a:off x="5259914" y="1543264"/>
                <a:ext cx="189000" cy="294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E357478-27C6-4FCB-8B37-AA276313089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251274" y="1534624"/>
                  <a:ext cx="206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C6F46AF-09E9-4924-8879-35FC0CEFCD4E}"/>
                    </a:ext>
                  </a:extLst>
                </p14:cNvPr>
                <p14:cNvContentPartPr/>
                <p14:nvPr/>
              </p14:nvContentPartPr>
              <p14:xfrm>
                <a:off x="5482754" y="1664584"/>
                <a:ext cx="141480" cy="153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C6F46AF-09E9-4924-8879-35FC0CEFCD4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74114" y="1655944"/>
                  <a:ext cx="159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FB2DDB5-6724-42A9-8120-E3699C2A9DC9}"/>
                    </a:ext>
                  </a:extLst>
                </p14:cNvPr>
                <p14:cNvContentPartPr/>
                <p14:nvPr/>
              </p14:nvContentPartPr>
              <p14:xfrm>
                <a:off x="5690834" y="1630384"/>
                <a:ext cx="200520" cy="192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FB2DDB5-6724-42A9-8120-E3699C2A9DC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82194" y="1621384"/>
                  <a:ext cx="218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7978E6B-C0C6-4515-A7BB-7ABF9E41314C}"/>
                    </a:ext>
                  </a:extLst>
                </p14:cNvPr>
                <p14:cNvContentPartPr/>
                <p14:nvPr/>
              </p14:nvContentPartPr>
              <p14:xfrm>
                <a:off x="5965154" y="1797784"/>
                <a:ext cx="93240" cy="198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7978E6B-C0C6-4515-A7BB-7ABF9E41314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956154" y="1789144"/>
                  <a:ext cx="1108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029F835-E61E-4BD1-A41F-364DFF2DAE9E}"/>
              </a:ext>
            </a:extLst>
          </p:cNvPr>
          <p:cNvGrpSpPr/>
          <p:nvPr/>
        </p:nvGrpSpPr>
        <p:grpSpPr>
          <a:xfrm>
            <a:off x="1832714" y="2375944"/>
            <a:ext cx="639000" cy="446760"/>
            <a:chOff x="1832714" y="2375944"/>
            <a:chExt cx="63900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5A2A98-AD1D-4554-944C-65A2167762C7}"/>
                    </a:ext>
                  </a:extLst>
                </p14:cNvPr>
                <p14:cNvContentPartPr/>
                <p14:nvPr/>
              </p14:nvContentPartPr>
              <p14:xfrm>
                <a:off x="1832714" y="2387824"/>
                <a:ext cx="291600" cy="266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5A2A98-AD1D-4554-944C-65A2167762C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23714" y="2379184"/>
                  <a:ext cx="309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93FB60-E129-4BD3-86F2-8F8955D03407}"/>
                    </a:ext>
                  </a:extLst>
                </p14:cNvPr>
                <p14:cNvContentPartPr/>
                <p14:nvPr/>
              </p14:nvContentPartPr>
              <p14:xfrm>
                <a:off x="2130434" y="2560624"/>
                <a:ext cx="122400" cy="262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93FB60-E129-4BD3-86F2-8F8955D0340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21434" y="2551624"/>
                  <a:ext cx="140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A82E3A1-C05D-4947-8893-A404C19956F8}"/>
                    </a:ext>
                  </a:extLst>
                </p14:cNvPr>
                <p14:cNvContentPartPr/>
                <p14:nvPr/>
              </p14:nvContentPartPr>
              <p14:xfrm>
                <a:off x="2210714" y="2375944"/>
                <a:ext cx="261000" cy="200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A82E3A1-C05D-4947-8893-A404C19956F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01714" y="2366944"/>
                  <a:ext cx="27864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DBA55D9-A34F-48C6-B07C-FEEAF6BAEDE1}"/>
              </a:ext>
            </a:extLst>
          </p:cNvPr>
          <p:cNvGrpSpPr/>
          <p:nvPr/>
        </p:nvGrpSpPr>
        <p:grpSpPr>
          <a:xfrm>
            <a:off x="2706074" y="2375224"/>
            <a:ext cx="203400" cy="148320"/>
            <a:chOff x="2706074" y="2375224"/>
            <a:chExt cx="203400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1E05D11-D006-475F-97B3-1B57C5E59921}"/>
                    </a:ext>
                  </a:extLst>
                </p14:cNvPr>
                <p14:cNvContentPartPr/>
                <p14:nvPr/>
              </p14:nvContentPartPr>
              <p14:xfrm>
                <a:off x="2706074" y="2375224"/>
                <a:ext cx="203400" cy="52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1E05D11-D006-475F-97B3-1B57C5E599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97434" y="2366584"/>
                  <a:ext cx="221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28CC18-C0B6-4A8B-A1DD-5D4A690CD270}"/>
                    </a:ext>
                  </a:extLst>
                </p14:cNvPr>
                <p14:cNvContentPartPr/>
                <p14:nvPr/>
              </p14:nvContentPartPr>
              <p14:xfrm>
                <a:off x="2723714" y="2488264"/>
                <a:ext cx="182520" cy="35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28CC18-C0B6-4A8B-A1DD-5D4A690CD27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14714" y="2479264"/>
                  <a:ext cx="200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519F28-BD51-4818-B287-C0DDB3654951}"/>
              </a:ext>
            </a:extLst>
          </p:cNvPr>
          <p:cNvGrpSpPr/>
          <p:nvPr/>
        </p:nvGrpSpPr>
        <p:grpSpPr>
          <a:xfrm>
            <a:off x="3250754" y="2249584"/>
            <a:ext cx="1122120" cy="323640"/>
            <a:chOff x="3250754" y="2249584"/>
            <a:chExt cx="112212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2155D3-7A87-4A9F-A580-DDBAC2B3B7CA}"/>
                    </a:ext>
                  </a:extLst>
                </p14:cNvPr>
                <p14:cNvContentPartPr/>
                <p14:nvPr/>
              </p14:nvContentPartPr>
              <p14:xfrm>
                <a:off x="3250754" y="2249584"/>
                <a:ext cx="181800" cy="323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2155D3-7A87-4A9F-A580-DDBAC2B3B7C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41754" y="2240584"/>
                  <a:ext cx="199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1EAC661-BE6D-432D-8990-5E060EDAE27D}"/>
                    </a:ext>
                  </a:extLst>
                </p14:cNvPr>
                <p14:cNvContentPartPr/>
                <p14:nvPr/>
              </p14:nvContentPartPr>
              <p14:xfrm>
                <a:off x="3441554" y="2358304"/>
                <a:ext cx="136080" cy="152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1EAC661-BE6D-432D-8990-5E060EDAE27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32914" y="2349664"/>
                  <a:ext cx="153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C9DBAB0-C104-4F8D-9F43-AF8B31DE203C}"/>
                    </a:ext>
                  </a:extLst>
                </p14:cNvPr>
                <p14:cNvContentPartPr/>
                <p14:nvPr/>
              </p14:nvContentPartPr>
              <p14:xfrm>
                <a:off x="3662234" y="2338144"/>
                <a:ext cx="148680" cy="159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C9DBAB0-C104-4F8D-9F43-AF8B31DE203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653234" y="2329504"/>
                  <a:ext cx="166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3BF9658-6853-4DF5-8279-F2D3827F5D55}"/>
                    </a:ext>
                  </a:extLst>
                </p14:cNvPr>
                <p14:cNvContentPartPr/>
                <p14:nvPr/>
              </p14:nvContentPartPr>
              <p14:xfrm>
                <a:off x="3952394" y="2270464"/>
                <a:ext cx="186120" cy="262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3BF9658-6853-4DF5-8279-F2D3827F5D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43394" y="2261464"/>
                  <a:ext cx="203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DE7927-3734-4976-839A-6E59FAB2A5B0}"/>
                    </a:ext>
                  </a:extLst>
                </p14:cNvPr>
                <p14:cNvContentPartPr/>
                <p14:nvPr/>
              </p14:nvContentPartPr>
              <p14:xfrm>
                <a:off x="4137434" y="2471344"/>
                <a:ext cx="28080" cy="41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DE7927-3734-4976-839A-6E59FAB2A5B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128794" y="2462704"/>
                  <a:ext cx="45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360E3C-7724-4749-991E-1DECC56F1A45}"/>
                    </a:ext>
                  </a:extLst>
                </p14:cNvPr>
                <p14:cNvContentPartPr/>
                <p14:nvPr/>
              </p14:nvContentPartPr>
              <p14:xfrm>
                <a:off x="4320674" y="2359024"/>
                <a:ext cx="52200" cy="131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360E3C-7724-4749-991E-1DECC56F1A4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12034" y="2350024"/>
                  <a:ext cx="698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12854BF-9BBE-4171-AFD2-2C38ECE1C4A8}"/>
              </a:ext>
            </a:extLst>
          </p:cNvPr>
          <p:cNvGrpSpPr/>
          <p:nvPr/>
        </p:nvGrpSpPr>
        <p:grpSpPr>
          <a:xfrm>
            <a:off x="6145874" y="1545784"/>
            <a:ext cx="273240" cy="212040"/>
            <a:chOff x="6145874" y="1545784"/>
            <a:chExt cx="2732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FA9E83B-7424-4686-934B-D1E65A0C6973}"/>
                    </a:ext>
                  </a:extLst>
                </p14:cNvPr>
                <p14:cNvContentPartPr/>
                <p14:nvPr/>
              </p14:nvContentPartPr>
              <p14:xfrm>
                <a:off x="6171434" y="1718944"/>
                <a:ext cx="17280" cy="24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FA9E83B-7424-4686-934B-D1E65A0C697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162434" y="1710304"/>
                  <a:ext cx="34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E9D5760-6395-4483-BF35-E7B61177CFF0}"/>
                    </a:ext>
                  </a:extLst>
                </p14:cNvPr>
                <p14:cNvContentPartPr/>
                <p14:nvPr/>
              </p14:nvContentPartPr>
              <p14:xfrm>
                <a:off x="6345674" y="1545784"/>
                <a:ext cx="73440" cy="204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E9D5760-6395-4483-BF35-E7B61177CFF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37034" y="1537144"/>
                  <a:ext cx="91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E5DE398-3EF2-4E50-ACEE-35F5E5D589CB}"/>
                    </a:ext>
                  </a:extLst>
                </p14:cNvPr>
                <p14:cNvContentPartPr/>
                <p14:nvPr/>
              </p14:nvContentPartPr>
              <p14:xfrm>
                <a:off x="6145874" y="1730824"/>
                <a:ext cx="24480" cy="27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E5DE398-3EF2-4E50-ACEE-35F5E5D589C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136874" y="1721824"/>
                  <a:ext cx="421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F4EE6E2-E4C2-4260-BABC-531797BF669D}"/>
              </a:ext>
            </a:extLst>
          </p:cNvPr>
          <p:cNvGrpSpPr/>
          <p:nvPr/>
        </p:nvGrpSpPr>
        <p:grpSpPr>
          <a:xfrm>
            <a:off x="1894994" y="2795704"/>
            <a:ext cx="1845720" cy="535680"/>
            <a:chOff x="1894994" y="2795704"/>
            <a:chExt cx="18457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DBBFF71-5AB8-4387-A999-A71A67293514}"/>
                    </a:ext>
                  </a:extLst>
                </p14:cNvPr>
                <p14:cNvContentPartPr/>
                <p14:nvPr/>
              </p14:nvContentPartPr>
              <p14:xfrm>
                <a:off x="1894994" y="3000904"/>
                <a:ext cx="211320" cy="222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DBBFF71-5AB8-4387-A999-A71A6729351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886354" y="2991904"/>
                  <a:ext cx="228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0EE31E8-FE83-4BEB-A8F6-4B0DFD90C7AA}"/>
                    </a:ext>
                  </a:extLst>
                </p14:cNvPr>
                <p14:cNvContentPartPr/>
                <p14:nvPr/>
              </p14:nvContentPartPr>
              <p14:xfrm>
                <a:off x="2263994" y="2905864"/>
                <a:ext cx="140040" cy="301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0EE31E8-FE83-4BEB-A8F6-4B0DFD90C7A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255354" y="2896864"/>
                  <a:ext cx="157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7596416-790B-4CC0-A32E-3B6AA7833D09}"/>
                    </a:ext>
                  </a:extLst>
                </p14:cNvPr>
                <p14:cNvContentPartPr/>
                <p14:nvPr/>
              </p14:nvContentPartPr>
              <p14:xfrm>
                <a:off x="2487194" y="2942224"/>
                <a:ext cx="81000" cy="225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7596416-790B-4CC0-A32E-3B6AA7833D0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478554" y="2933224"/>
                  <a:ext cx="98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96E2DC-CA5F-49A8-8D0D-DC2091EFDF8C}"/>
                    </a:ext>
                  </a:extLst>
                </p14:cNvPr>
                <p14:cNvContentPartPr/>
                <p14:nvPr/>
              </p14:nvContentPartPr>
              <p14:xfrm>
                <a:off x="2653154" y="3036544"/>
                <a:ext cx="168480" cy="37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96E2DC-CA5F-49A8-8D0D-DC2091EFDF8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44514" y="3027544"/>
                  <a:ext cx="186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1B14337-695F-4D41-B8A2-36D240D6AA38}"/>
                    </a:ext>
                  </a:extLst>
                </p14:cNvPr>
                <p14:cNvContentPartPr/>
                <p14:nvPr/>
              </p14:nvContentPartPr>
              <p14:xfrm>
                <a:off x="2836754" y="3040144"/>
                <a:ext cx="106920" cy="291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1B14337-695F-4D41-B8A2-36D240D6AA3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828114" y="3031144"/>
                  <a:ext cx="124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F78512F-7F0F-4F0C-A468-07B7F56F8AF2}"/>
                    </a:ext>
                  </a:extLst>
                </p14:cNvPr>
                <p14:cNvContentPartPr/>
                <p14:nvPr/>
              </p14:nvContentPartPr>
              <p14:xfrm>
                <a:off x="2914514" y="2950144"/>
                <a:ext cx="207720" cy="175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F78512F-7F0F-4F0C-A468-07B7F56F8AF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05514" y="2941144"/>
                  <a:ext cx="225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2C68E5F-00BF-466D-8604-D9D4420F642E}"/>
                    </a:ext>
                  </a:extLst>
                </p14:cNvPr>
                <p14:cNvContentPartPr/>
                <p14:nvPr/>
              </p14:nvContentPartPr>
              <p14:xfrm>
                <a:off x="3136994" y="2795704"/>
                <a:ext cx="225720" cy="423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2C68E5F-00BF-466D-8604-D9D4420F642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28354" y="2787064"/>
                  <a:ext cx="2433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54527B5-A10B-4F2C-977F-EEFF80A3884B}"/>
                    </a:ext>
                  </a:extLst>
                </p14:cNvPr>
                <p14:cNvContentPartPr/>
                <p14:nvPr/>
              </p14:nvContentPartPr>
              <p14:xfrm>
                <a:off x="3542714" y="2956624"/>
                <a:ext cx="198000" cy="61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54527B5-A10B-4F2C-977F-EEFF80A3884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33714" y="2947984"/>
                  <a:ext cx="215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5F15CB1-9D12-487B-9A47-9E443DF9C6A7}"/>
                    </a:ext>
                  </a:extLst>
                </p14:cNvPr>
                <p14:cNvContentPartPr/>
                <p14:nvPr/>
              </p14:nvContentPartPr>
              <p14:xfrm>
                <a:off x="3530474" y="3096304"/>
                <a:ext cx="192240" cy="24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5F15CB1-9D12-487B-9A47-9E443DF9C6A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21474" y="3087664"/>
                  <a:ext cx="2098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A9612E5-1E0D-445D-8297-184298749BE0}"/>
              </a:ext>
            </a:extLst>
          </p:cNvPr>
          <p:cNvGrpSpPr/>
          <p:nvPr/>
        </p:nvGrpSpPr>
        <p:grpSpPr>
          <a:xfrm>
            <a:off x="1999754" y="3544864"/>
            <a:ext cx="496440" cy="380520"/>
            <a:chOff x="1999754" y="3544864"/>
            <a:chExt cx="49644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95F37BC-9ED1-4FD1-A4D6-4A9C60F36193}"/>
                    </a:ext>
                  </a:extLst>
                </p14:cNvPr>
                <p14:cNvContentPartPr/>
                <p14:nvPr/>
              </p14:nvContentPartPr>
              <p14:xfrm>
                <a:off x="1999754" y="3544864"/>
                <a:ext cx="269280" cy="380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95F37BC-9ED1-4FD1-A4D6-4A9C60F3619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91114" y="3536224"/>
                  <a:ext cx="286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26A51C6-215C-4B97-994A-F3E5A66D5934}"/>
                    </a:ext>
                  </a:extLst>
                </p14:cNvPr>
                <p14:cNvContentPartPr/>
                <p14:nvPr/>
              </p14:nvContentPartPr>
              <p14:xfrm>
                <a:off x="2323754" y="3768424"/>
                <a:ext cx="172440" cy="116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26A51C6-215C-4B97-994A-F3E5A66D593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315114" y="3759784"/>
                  <a:ext cx="19008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082F454-8316-497C-B623-28AA5D996827}"/>
              </a:ext>
            </a:extLst>
          </p:cNvPr>
          <p:cNvGrpSpPr/>
          <p:nvPr/>
        </p:nvGrpSpPr>
        <p:grpSpPr>
          <a:xfrm>
            <a:off x="3395114" y="3435784"/>
            <a:ext cx="1158120" cy="418680"/>
            <a:chOff x="3395114" y="3435784"/>
            <a:chExt cx="115812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F78EB43-1A77-44FA-B85C-F44CF4DBDC6B}"/>
                    </a:ext>
                  </a:extLst>
                </p14:cNvPr>
                <p14:cNvContentPartPr/>
                <p14:nvPr/>
              </p14:nvContentPartPr>
              <p14:xfrm>
                <a:off x="3395114" y="3632704"/>
                <a:ext cx="342360" cy="165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F78EB43-1A77-44FA-B85C-F44CF4DBDC6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86474" y="3624064"/>
                  <a:ext cx="360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E57EF9D-56AD-42C8-BBD7-59E877A98A3F}"/>
                    </a:ext>
                  </a:extLst>
                </p14:cNvPr>
                <p14:cNvContentPartPr/>
                <p14:nvPr/>
              </p14:nvContentPartPr>
              <p14:xfrm>
                <a:off x="3931154" y="3482944"/>
                <a:ext cx="370800" cy="327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E57EF9D-56AD-42C8-BBD7-59E877A98A3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22154" y="3473944"/>
                  <a:ext cx="388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A0C3E11-A5E3-4906-A7DC-22BB5142A938}"/>
                    </a:ext>
                  </a:extLst>
                </p14:cNvPr>
                <p14:cNvContentPartPr/>
                <p14:nvPr/>
              </p14:nvContentPartPr>
              <p14:xfrm>
                <a:off x="4391234" y="3435784"/>
                <a:ext cx="162000" cy="418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A0C3E11-A5E3-4906-A7DC-22BB5142A93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82234" y="3426784"/>
                  <a:ext cx="179640" cy="43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93D12A8-1623-4974-8854-5DF391B4845C}"/>
                  </a:ext>
                </a:extLst>
              </p14:cNvPr>
              <p14:cNvContentPartPr/>
              <p14:nvPr/>
            </p14:nvContentPartPr>
            <p14:xfrm>
              <a:off x="6078194" y="3680224"/>
              <a:ext cx="88200" cy="2070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93D12A8-1623-4974-8854-5DF391B4845C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6069194" y="3671584"/>
                <a:ext cx="10584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3CD858D-B431-43BC-AB8D-5072E2C23D38}"/>
              </a:ext>
            </a:extLst>
          </p:cNvPr>
          <p:cNvGrpSpPr/>
          <p:nvPr/>
        </p:nvGrpSpPr>
        <p:grpSpPr>
          <a:xfrm>
            <a:off x="6398234" y="3408784"/>
            <a:ext cx="653760" cy="291960"/>
            <a:chOff x="6398234" y="3408784"/>
            <a:chExt cx="65376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98807AC-F54E-462A-AC74-2DA8EADA4062}"/>
                    </a:ext>
                  </a:extLst>
                </p14:cNvPr>
                <p14:cNvContentPartPr/>
                <p14:nvPr/>
              </p14:nvContentPartPr>
              <p14:xfrm>
                <a:off x="6398234" y="3408784"/>
                <a:ext cx="201960" cy="291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98807AC-F54E-462A-AC74-2DA8EADA406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389234" y="3400144"/>
                  <a:ext cx="2196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5F59EE-A07B-469B-A3F8-CAB93884DF7D}"/>
                    </a:ext>
                  </a:extLst>
                </p14:cNvPr>
                <p14:cNvContentPartPr/>
                <p14:nvPr/>
              </p14:nvContentPartPr>
              <p14:xfrm>
                <a:off x="6630434" y="3523624"/>
                <a:ext cx="128160" cy="167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5F59EE-A07B-469B-A3F8-CAB93884DF7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621434" y="3514624"/>
                  <a:ext cx="145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F412B44-25A7-49E9-9815-19787FC959B5}"/>
                    </a:ext>
                  </a:extLst>
                </p14:cNvPr>
                <p14:cNvContentPartPr/>
                <p14:nvPr/>
              </p14:nvContentPartPr>
              <p14:xfrm>
                <a:off x="6835634" y="3479704"/>
                <a:ext cx="216360" cy="185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F412B44-25A7-49E9-9815-19787FC959B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26994" y="3470704"/>
                  <a:ext cx="2340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5CB34CE-6BAC-4026-A8D8-1841C450E820}"/>
              </a:ext>
            </a:extLst>
          </p:cNvPr>
          <p:cNvGrpSpPr/>
          <p:nvPr/>
        </p:nvGrpSpPr>
        <p:grpSpPr>
          <a:xfrm>
            <a:off x="9453554" y="3463864"/>
            <a:ext cx="1395000" cy="421200"/>
            <a:chOff x="9453554" y="3463864"/>
            <a:chExt cx="139500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A5D8889-53F3-47D1-BFE0-2E589AEA0C01}"/>
                    </a:ext>
                  </a:extLst>
                </p14:cNvPr>
                <p14:cNvContentPartPr/>
                <p14:nvPr/>
              </p14:nvContentPartPr>
              <p14:xfrm>
                <a:off x="9453554" y="3495184"/>
                <a:ext cx="175320" cy="181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A5D8889-53F3-47D1-BFE0-2E589AEA0C0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444554" y="3486544"/>
                  <a:ext cx="192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CAE14A3-9BDA-4BA5-9583-94A0124E244C}"/>
                    </a:ext>
                  </a:extLst>
                </p14:cNvPr>
                <p14:cNvContentPartPr/>
                <p14:nvPr/>
              </p14:nvContentPartPr>
              <p14:xfrm>
                <a:off x="9576674" y="3581584"/>
                <a:ext cx="189360" cy="303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CAE14A3-9BDA-4BA5-9583-94A0124E244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67674" y="3572944"/>
                  <a:ext cx="207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C2FA384-DBEF-4AAB-A3C4-B57ED6670423}"/>
                    </a:ext>
                  </a:extLst>
                </p14:cNvPr>
                <p14:cNvContentPartPr/>
                <p14:nvPr/>
              </p14:nvContentPartPr>
              <p14:xfrm>
                <a:off x="9713474" y="3463864"/>
                <a:ext cx="206640" cy="192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C2FA384-DBEF-4AAB-A3C4-B57ED667042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704834" y="3454864"/>
                  <a:ext cx="224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7163B50-EB41-49A2-A855-E606F1C99340}"/>
                    </a:ext>
                  </a:extLst>
                </p14:cNvPr>
                <p14:cNvContentPartPr/>
                <p14:nvPr/>
              </p14:nvContentPartPr>
              <p14:xfrm>
                <a:off x="9869714" y="3554584"/>
                <a:ext cx="178920" cy="275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7163B50-EB41-49A2-A855-E606F1C9934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860714" y="3545944"/>
                  <a:ext cx="196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92847BD-B74B-4870-B574-656A494F0455}"/>
                    </a:ext>
                  </a:extLst>
                </p14:cNvPr>
                <p14:cNvContentPartPr/>
                <p14:nvPr/>
              </p14:nvContentPartPr>
              <p14:xfrm>
                <a:off x="9990314" y="3463864"/>
                <a:ext cx="483840" cy="215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92847BD-B74B-4870-B574-656A494F045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981674" y="3454864"/>
                  <a:ext cx="501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97DB8E9-39E6-4899-AF80-5B2CDB11B27D}"/>
                    </a:ext>
                  </a:extLst>
                </p14:cNvPr>
                <p14:cNvContentPartPr/>
                <p14:nvPr/>
              </p14:nvContentPartPr>
              <p14:xfrm>
                <a:off x="10410434" y="3521104"/>
                <a:ext cx="135720" cy="167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97DB8E9-39E6-4899-AF80-5B2CDB11B27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401794" y="3512104"/>
                  <a:ext cx="153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54DDEF8-797F-4FD7-98B1-F773C8F0C95F}"/>
                    </a:ext>
                  </a:extLst>
                </p14:cNvPr>
                <p14:cNvContentPartPr/>
                <p14:nvPr/>
              </p14:nvContentPartPr>
              <p14:xfrm>
                <a:off x="10611674" y="3502384"/>
                <a:ext cx="236880" cy="153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54DDEF8-797F-4FD7-98B1-F773C8F0C95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602674" y="3493384"/>
                  <a:ext cx="254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6DEBC2E-33BB-4BB2-898B-48BAB10C1514}"/>
                    </a:ext>
                  </a:extLst>
                </p14:cNvPr>
                <p14:cNvContentPartPr/>
                <p14:nvPr/>
              </p14:nvContentPartPr>
              <p14:xfrm>
                <a:off x="10632914" y="3471784"/>
                <a:ext cx="209160" cy="175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6DEBC2E-33BB-4BB2-898B-48BAB10C151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624274" y="3463144"/>
                  <a:ext cx="2268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09BF51B-7653-4EB3-821D-DE6C7EE40C72}"/>
              </a:ext>
            </a:extLst>
          </p:cNvPr>
          <p:cNvGrpSpPr/>
          <p:nvPr/>
        </p:nvGrpSpPr>
        <p:grpSpPr>
          <a:xfrm>
            <a:off x="3955634" y="4148584"/>
            <a:ext cx="677520" cy="388080"/>
            <a:chOff x="3955634" y="4148584"/>
            <a:chExt cx="67752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A675E3B-55C9-44D5-99FA-5885C0A71947}"/>
                    </a:ext>
                  </a:extLst>
                </p14:cNvPr>
                <p14:cNvContentPartPr/>
                <p14:nvPr/>
              </p14:nvContentPartPr>
              <p14:xfrm>
                <a:off x="3955634" y="4223824"/>
                <a:ext cx="339840" cy="312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A675E3B-55C9-44D5-99FA-5885C0A7194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946634" y="4215184"/>
                  <a:ext cx="3574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D108B4-ECE3-432F-B6AB-240D8836BE93}"/>
                    </a:ext>
                  </a:extLst>
                </p14:cNvPr>
                <p14:cNvContentPartPr/>
                <p14:nvPr/>
              </p14:nvContentPartPr>
              <p14:xfrm>
                <a:off x="4468274" y="4148584"/>
                <a:ext cx="164880" cy="384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D108B4-ECE3-432F-B6AB-240D8836BE9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59634" y="4139584"/>
                  <a:ext cx="18252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0BD2164-4D05-484F-A950-F8C66F8A63C7}"/>
                  </a:ext>
                </a:extLst>
              </p14:cNvPr>
              <p14:cNvContentPartPr/>
              <p14:nvPr/>
            </p14:nvContentPartPr>
            <p14:xfrm>
              <a:off x="5366474" y="4453504"/>
              <a:ext cx="125640" cy="1756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0BD2164-4D05-484F-A950-F8C66F8A63C7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357834" y="4444864"/>
                <a:ext cx="14328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4B45CD2-CD9F-4A0B-9416-7E1646B5F897}"/>
              </a:ext>
            </a:extLst>
          </p:cNvPr>
          <p:cNvGrpSpPr/>
          <p:nvPr/>
        </p:nvGrpSpPr>
        <p:grpSpPr>
          <a:xfrm>
            <a:off x="6465914" y="1414744"/>
            <a:ext cx="453960" cy="401760"/>
            <a:chOff x="6465914" y="1414744"/>
            <a:chExt cx="45396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5D9A5E4-659E-4152-AEC1-3EB70D0C066B}"/>
                    </a:ext>
                  </a:extLst>
                </p14:cNvPr>
                <p14:cNvContentPartPr/>
                <p14:nvPr/>
              </p14:nvContentPartPr>
              <p14:xfrm>
                <a:off x="6465914" y="1498264"/>
                <a:ext cx="229680" cy="2415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5D9A5E4-659E-4152-AEC1-3EB70D0C066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57274" y="1489624"/>
                  <a:ext cx="247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5722A53-18ED-4580-AB25-32737C13611C}"/>
                    </a:ext>
                  </a:extLst>
                </p14:cNvPr>
                <p14:cNvContentPartPr/>
                <p14:nvPr/>
              </p14:nvContentPartPr>
              <p14:xfrm>
                <a:off x="6733034" y="1414744"/>
                <a:ext cx="186840" cy="401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5722A53-18ED-4580-AB25-32737C13611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24394" y="1405744"/>
                  <a:ext cx="2044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299BDBD-418E-47FB-87D7-6121A85AE48A}"/>
              </a:ext>
            </a:extLst>
          </p:cNvPr>
          <p:cNvGrpSpPr/>
          <p:nvPr/>
        </p:nvGrpSpPr>
        <p:grpSpPr>
          <a:xfrm>
            <a:off x="4414994" y="2135824"/>
            <a:ext cx="1010880" cy="390240"/>
            <a:chOff x="4414994" y="2135824"/>
            <a:chExt cx="101088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44C076D-1DAF-4129-B00B-2007A9081FC3}"/>
                    </a:ext>
                  </a:extLst>
                </p14:cNvPr>
                <p14:cNvContentPartPr/>
                <p14:nvPr/>
              </p14:nvContentPartPr>
              <p14:xfrm>
                <a:off x="4414994" y="2248504"/>
                <a:ext cx="268920" cy="254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44C076D-1DAF-4129-B00B-2007A9081FC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405994" y="2239504"/>
                  <a:ext cx="286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FB8057C-E6BC-427D-B82C-B7151A2E2021}"/>
                    </a:ext>
                  </a:extLst>
                </p14:cNvPr>
                <p14:cNvContentPartPr/>
                <p14:nvPr/>
              </p14:nvContentPartPr>
              <p14:xfrm>
                <a:off x="4778954" y="2135824"/>
                <a:ext cx="187200" cy="390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FB8057C-E6BC-427D-B82C-B7151A2E202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70314" y="2127184"/>
                  <a:ext cx="2048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F5C82FA-FADE-469D-A690-7AB4A4AA0730}"/>
                    </a:ext>
                  </a:extLst>
                </p14:cNvPr>
                <p14:cNvContentPartPr/>
                <p14:nvPr/>
              </p14:nvContentPartPr>
              <p14:xfrm>
                <a:off x="5150114" y="2287744"/>
                <a:ext cx="189720" cy="29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F5C82FA-FADE-469D-A690-7AB4A4AA073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141114" y="2279104"/>
                  <a:ext cx="207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F8DF3B4-3A58-46E6-820A-C5BA864C65A9}"/>
                    </a:ext>
                  </a:extLst>
                </p14:cNvPr>
                <p14:cNvContentPartPr/>
                <p14:nvPr/>
              </p14:nvContentPartPr>
              <p14:xfrm>
                <a:off x="5253434" y="2376304"/>
                <a:ext cx="172440" cy="15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F8DF3B4-3A58-46E6-820A-C5BA864C65A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244794" y="2367304"/>
                  <a:ext cx="1900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284D9E6-A545-4BE0-B6FA-0803574E79B4}"/>
              </a:ext>
            </a:extLst>
          </p:cNvPr>
          <p:cNvGrpSpPr/>
          <p:nvPr/>
        </p:nvGrpSpPr>
        <p:grpSpPr>
          <a:xfrm>
            <a:off x="5669594" y="2121784"/>
            <a:ext cx="1457280" cy="302040"/>
            <a:chOff x="5669594" y="2121784"/>
            <a:chExt cx="145728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B1A8F1E-C572-49F4-9CA1-5379FE587AE1}"/>
                    </a:ext>
                  </a:extLst>
                </p14:cNvPr>
                <p14:cNvContentPartPr/>
                <p14:nvPr/>
              </p14:nvContentPartPr>
              <p14:xfrm>
                <a:off x="5669594" y="2235544"/>
                <a:ext cx="88200" cy="188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B1A8F1E-C572-49F4-9CA1-5379FE587AE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660954" y="2226544"/>
                  <a:ext cx="105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1ED582-FABC-466C-A4A6-084132E46687}"/>
                    </a:ext>
                  </a:extLst>
                </p14:cNvPr>
                <p14:cNvContentPartPr/>
                <p14:nvPr/>
              </p14:nvContentPartPr>
              <p14:xfrm>
                <a:off x="5791994" y="2164984"/>
                <a:ext cx="215640" cy="248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1ED582-FABC-466C-A4A6-084132E4668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82994" y="2155984"/>
                  <a:ext cx="2332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9E71870-7BE4-443D-B697-65704FB24A63}"/>
                    </a:ext>
                  </a:extLst>
                </p14:cNvPr>
                <p14:cNvContentPartPr/>
                <p14:nvPr/>
              </p14:nvContentPartPr>
              <p14:xfrm>
                <a:off x="6040754" y="2121784"/>
                <a:ext cx="236880" cy="254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9E71870-7BE4-443D-B697-65704FB24A6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031754" y="2112784"/>
                  <a:ext cx="254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EE95067-B6D6-46EC-94E7-8FB4328B7A55}"/>
                    </a:ext>
                  </a:extLst>
                </p14:cNvPr>
                <p14:cNvContentPartPr/>
                <p14:nvPr/>
              </p14:nvContentPartPr>
              <p14:xfrm>
                <a:off x="6389594" y="2177944"/>
                <a:ext cx="286920" cy="215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EE95067-B6D6-46EC-94E7-8FB4328B7A5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80954" y="2168944"/>
                  <a:ext cx="304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3CF1702-EF9D-429B-B158-0BCF6F60D08F}"/>
                    </a:ext>
                  </a:extLst>
                </p14:cNvPr>
                <p14:cNvContentPartPr/>
                <p14:nvPr/>
              </p14:nvContentPartPr>
              <p14:xfrm>
                <a:off x="6744194" y="2209624"/>
                <a:ext cx="115560" cy="178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3CF1702-EF9D-429B-B158-0BCF6F60D08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35554" y="2200624"/>
                  <a:ext cx="133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9230D64-6243-4C9C-9196-140C485A0B44}"/>
                    </a:ext>
                  </a:extLst>
                </p14:cNvPr>
                <p14:cNvContentPartPr/>
                <p14:nvPr/>
              </p14:nvContentPartPr>
              <p14:xfrm>
                <a:off x="6928874" y="2208184"/>
                <a:ext cx="198000" cy="173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9230D64-6243-4C9C-9196-140C485A0B4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20234" y="2199544"/>
                  <a:ext cx="2156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B40B6D7-8878-4C49-8874-88F7A87D3420}"/>
              </a:ext>
            </a:extLst>
          </p:cNvPr>
          <p:cNvGrpSpPr/>
          <p:nvPr/>
        </p:nvGrpSpPr>
        <p:grpSpPr>
          <a:xfrm>
            <a:off x="3978314" y="2661064"/>
            <a:ext cx="1814400" cy="493920"/>
            <a:chOff x="3978314" y="2661064"/>
            <a:chExt cx="181440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4FB1BCF-DF94-4DC5-8DC4-1EA78AEB6145}"/>
                    </a:ext>
                  </a:extLst>
                </p14:cNvPr>
                <p14:cNvContentPartPr/>
                <p14:nvPr/>
              </p14:nvContentPartPr>
              <p14:xfrm>
                <a:off x="3978314" y="2861584"/>
                <a:ext cx="187560" cy="29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4FB1BCF-DF94-4DC5-8DC4-1EA78AEB614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69674" y="2852944"/>
                  <a:ext cx="205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82680F4-E6DD-4B88-B591-BD62360234CF}"/>
                    </a:ext>
                  </a:extLst>
                </p14:cNvPr>
                <p14:cNvContentPartPr/>
                <p14:nvPr/>
              </p14:nvContentPartPr>
              <p14:xfrm>
                <a:off x="4187834" y="2929624"/>
                <a:ext cx="130680" cy="176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82680F4-E6DD-4B88-B591-BD62360234C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178834" y="2920624"/>
                  <a:ext cx="148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A24D23E-BEF4-4EE0-A4D1-D36F397112F8}"/>
                    </a:ext>
                  </a:extLst>
                </p14:cNvPr>
                <p14:cNvContentPartPr/>
                <p14:nvPr/>
              </p14:nvContentPartPr>
              <p14:xfrm>
                <a:off x="4381514" y="2914864"/>
                <a:ext cx="160560" cy="188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A24D23E-BEF4-4EE0-A4D1-D36F397112F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72514" y="2906224"/>
                  <a:ext cx="178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81BB28-E3AB-4000-9D0F-604E8810C97F}"/>
                    </a:ext>
                  </a:extLst>
                </p14:cNvPr>
                <p14:cNvContentPartPr/>
                <p14:nvPr/>
              </p14:nvContentPartPr>
              <p14:xfrm>
                <a:off x="4685354" y="2786704"/>
                <a:ext cx="198720" cy="361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81BB28-E3AB-4000-9D0F-604E8810C97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676714" y="2778064"/>
                  <a:ext cx="216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0258E7B-C359-47C7-A57B-C79394E7C9FA}"/>
                    </a:ext>
                  </a:extLst>
                </p14:cNvPr>
                <p14:cNvContentPartPr/>
                <p14:nvPr/>
              </p14:nvContentPartPr>
              <p14:xfrm>
                <a:off x="4913594" y="3048064"/>
                <a:ext cx="37800" cy="61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0258E7B-C359-47C7-A57B-C79394E7C9F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904594" y="3039064"/>
                  <a:ext cx="55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B00BACB-A637-4945-AAC3-F30E63AF0CA8}"/>
                    </a:ext>
                  </a:extLst>
                </p14:cNvPr>
                <p14:cNvContentPartPr/>
                <p14:nvPr/>
              </p14:nvContentPartPr>
              <p14:xfrm>
                <a:off x="5020514" y="2831344"/>
                <a:ext cx="200880" cy="255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B00BACB-A637-4945-AAC3-F30E63AF0CA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011874" y="2822704"/>
                  <a:ext cx="218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E5D1E54-703B-492A-A426-F9904659B6FD}"/>
                    </a:ext>
                  </a:extLst>
                </p14:cNvPr>
                <p14:cNvContentPartPr/>
                <p14:nvPr/>
              </p14:nvContentPartPr>
              <p14:xfrm>
                <a:off x="5293394" y="2800384"/>
                <a:ext cx="205560" cy="223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E5D1E54-703B-492A-A426-F9904659B6F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284754" y="2791384"/>
                  <a:ext cx="223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998E892-A6F1-468A-B5FD-329CE061482B}"/>
                    </a:ext>
                  </a:extLst>
                </p14:cNvPr>
                <p14:cNvContentPartPr/>
                <p14:nvPr/>
              </p14:nvContentPartPr>
              <p14:xfrm>
                <a:off x="4898474" y="3081544"/>
                <a:ext cx="19080" cy="14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998E892-A6F1-468A-B5FD-329CE061482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89834" y="3072544"/>
                  <a:ext cx="36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FFFB1F5-7B31-4B7B-939E-304FCA11ECF5}"/>
                    </a:ext>
                  </a:extLst>
                </p14:cNvPr>
                <p14:cNvContentPartPr/>
                <p14:nvPr/>
              </p14:nvContentPartPr>
              <p14:xfrm>
                <a:off x="5547194" y="2661064"/>
                <a:ext cx="245520" cy="469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FFFB1F5-7B31-4B7B-939E-304FCA11ECF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38554" y="2652064"/>
                  <a:ext cx="263160" cy="48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1F38B4-D91C-4846-B904-B6B2C16E32C9}"/>
              </a:ext>
            </a:extLst>
          </p:cNvPr>
          <p:cNvGrpSpPr/>
          <p:nvPr/>
        </p:nvGrpSpPr>
        <p:grpSpPr>
          <a:xfrm>
            <a:off x="5987834" y="2824504"/>
            <a:ext cx="239400" cy="145440"/>
            <a:chOff x="5987834" y="2824504"/>
            <a:chExt cx="23940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2CF8597-850B-4B4A-9256-F1172F7363FF}"/>
                    </a:ext>
                  </a:extLst>
                </p14:cNvPr>
                <p14:cNvContentPartPr/>
                <p14:nvPr/>
              </p14:nvContentPartPr>
              <p14:xfrm>
                <a:off x="5987834" y="2824504"/>
                <a:ext cx="176760" cy="547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2CF8597-850B-4B4A-9256-F1172F7363F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978834" y="2815504"/>
                  <a:ext cx="194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FACB35C-FFBC-4C66-BE41-639706DD55D4}"/>
                    </a:ext>
                  </a:extLst>
                </p14:cNvPr>
                <p14:cNvContentPartPr/>
                <p14:nvPr/>
              </p14:nvContentPartPr>
              <p14:xfrm>
                <a:off x="6027794" y="2933584"/>
                <a:ext cx="199440" cy="36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FACB35C-FFBC-4C66-BE41-639706DD55D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018794" y="2924584"/>
                  <a:ext cx="2170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37D9334-FCCF-4942-99F5-2FD1993C6A58}"/>
              </a:ext>
            </a:extLst>
          </p:cNvPr>
          <p:cNvGrpSpPr/>
          <p:nvPr/>
        </p:nvGrpSpPr>
        <p:grpSpPr>
          <a:xfrm>
            <a:off x="6433154" y="2688064"/>
            <a:ext cx="1978560" cy="321840"/>
            <a:chOff x="6433154" y="2688064"/>
            <a:chExt cx="197856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6AB963F-2DF5-41EB-B8D9-F098A99EB99F}"/>
                    </a:ext>
                  </a:extLst>
                </p14:cNvPr>
                <p14:cNvContentPartPr/>
                <p14:nvPr/>
              </p14:nvContentPartPr>
              <p14:xfrm>
                <a:off x="6433154" y="2782744"/>
                <a:ext cx="288360" cy="2271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6AB963F-2DF5-41EB-B8D9-F098A99EB99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424154" y="2774104"/>
                  <a:ext cx="306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943ADFD-94EA-4849-8334-B536567DD48B}"/>
                    </a:ext>
                  </a:extLst>
                </p14:cNvPr>
                <p14:cNvContentPartPr/>
                <p14:nvPr/>
              </p14:nvContentPartPr>
              <p14:xfrm>
                <a:off x="6737714" y="2800384"/>
                <a:ext cx="348480" cy="200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943ADFD-94EA-4849-8334-B536567DD48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729074" y="2791384"/>
                  <a:ext cx="366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1B443D9-D14C-4229-AD9F-73E059B7C2DF}"/>
                    </a:ext>
                  </a:extLst>
                </p14:cNvPr>
                <p14:cNvContentPartPr/>
                <p14:nvPr/>
              </p14:nvContentPartPr>
              <p14:xfrm>
                <a:off x="7149194" y="2688064"/>
                <a:ext cx="310680" cy="307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1B443D9-D14C-4229-AD9F-73E059B7C2D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140194" y="2679064"/>
                  <a:ext cx="3283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261F68E-958F-4E99-B2E5-3D8979BEE40A}"/>
                    </a:ext>
                  </a:extLst>
                </p14:cNvPr>
                <p14:cNvContentPartPr/>
                <p14:nvPr/>
              </p14:nvContentPartPr>
              <p14:xfrm>
                <a:off x="7543394" y="2779504"/>
                <a:ext cx="295200" cy="196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261F68E-958F-4E99-B2E5-3D8979BEE40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534394" y="2770864"/>
                  <a:ext cx="312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6622068-B16F-4F79-A012-131D075FA683}"/>
                    </a:ext>
                  </a:extLst>
                </p14:cNvPr>
                <p14:cNvContentPartPr/>
                <p14:nvPr/>
              </p14:nvContentPartPr>
              <p14:xfrm>
                <a:off x="7954514" y="2787424"/>
                <a:ext cx="119160" cy="1872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6622068-B16F-4F79-A012-131D075FA68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945514" y="2778424"/>
                  <a:ext cx="136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11310AE-5581-43EF-A1DA-0E1BD4CF21DF}"/>
                    </a:ext>
                  </a:extLst>
                </p14:cNvPr>
                <p14:cNvContentPartPr/>
                <p14:nvPr/>
              </p14:nvContentPartPr>
              <p14:xfrm>
                <a:off x="8130914" y="2798224"/>
                <a:ext cx="280800" cy="1954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11310AE-5581-43EF-A1DA-0E1BD4CF21D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22274" y="2789584"/>
                  <a:ext cx="2984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8E2198AB-53CD-4555-B5CA-EEE63E63DA2D}"/>
              </a:ext>
            </a:extLst>
          </p:cNvPr>
          <p:cNvGrpSpPr/>
          <p:nvPr/>
        </p:nvGrpSpPr>
        <p:grpSpPr>
          <a:xfrm>
            <a:off x="4558994" y="3392944"/>
            <a:ext cx="1339560" cy="410400"/>
            <a:chOff x="4558994" y="3392944"/>
            <a:chExt cx="133956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22B96BE-E8DC-4783-80E7-471E3D7B7FBF}"/>
                    </a:ext>
                  </a:extLst>
                </p14:cNvPr>
                <p14:cNvContentPartPr/>
                <p14:nvPr/>
              </p14:nvContentPartPr>
              <p14:xfrm>
                <a:off x="4558994" y="3463144"/>
                <a:ext cx="189720" cy="340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22B96BE-E8DC-4783-80E7-471E3D7B7FB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550354" y="3454144"/>
                  <a:ext cx="207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3AD794E-60C1-4A23-82DD-3548B580F758}"/>
                    </a:ext>
                  </a:extLst>
                </p14:cNvPr>
                <p14:cNvContentPartPr/>
                <p14:nvPr/>
              </p14:nvContentPartPr>
              <p14:xfrm>
                <a:off x="4728554" y="3617944"/>
                <a:ext cx="119520" cy="1306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3AD794E-60C1-4A23-82DD-3548B580F75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719914" y="3609304"/>
                  <a:ext cx="137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F8D55AC-D0C9-4CA5-8FB3-4A72A92AF0CB}"/>
                    </a:ext>
                  </a:extLst>
                </p14:cNvPr>
                <p14:cNvContentPartPr/>
                <p14:nvPr/>
              </p14:nvContentPartPr>
              <p14:xfrm>
                <a:off x="4889834" y="3563584"/>
                <a:ext cx="131040" cy="191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F8D55AC-D0C9-4CA5-8FB3-4A72A92AF0C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880834" y="3554944"/>
                  <a:ext cx="148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EEB76CB-5B62-4FF2-9619-3F654873DC06}"/>
                    </a:ext>
                  </a:extLst>
                </p14:cNvPr>
                <p14:cNvContentPartPr/>
                <p14:nvPr/>
              </p14:nvContentPartPr>
              <p14:xfrm>
                <a:off x="5142914" y="3472504"/>
                <a:ext cx="164520" cy="274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EEB76CB-5B62-4FF2-9619-3F654873DC0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134274" y="3463864"/>
                  <a:ext cx="182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5F539FD-96A8-431E-B8CF-C8A991CE12FA}"/>
                    </a:ext>
                  </a:extLst>
                </p14:cNvPr>
                <p14:cNvContentPartPr/>
                <p14:nvPr/>
              </p14:nvContentPartPr>
              <p14:xfrm>
                <a:off x="5313194" y="3683104"/>
                <a:ext cx="21600" cy="49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5F539FD-96A8-431E-B8CF-C8A991CE12F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304194" y="3674464"/>
                  <a:ext cx="39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0BFAA78-D157-48CD-AFB4-D66993316D80}"/>
                    </a:ext>
                  </a:extLst>
                </p14:cNvPr>
                <p14:cNvContentPartPr/>
                <p14:nvPr/>
              </p14:nvContentPartPr>
              <p14:xfrm>
                <a:off x="5431274" y="3558544"/>
                <a:ext cx="73800" cy="164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0BFAA78-D157-48CD-AFB4-D66993316D8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422274" y="3549544"/>
                  <a:ext cx="91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821D25A-89BA-4448-83AC-DB36EF014CE0}"/>
                    </a:ext>
                  </a:extLst>
                </p14:cNvPr>
                <p14:cNvContentPartPr/>
                <p14:nvPr/>
              </p14:nvContentPartPr>
              <p14:xfrm>
                <a:off x="5561594" y="3493384"/>
                <a:ext cx="154800" cy="224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821D25A-89BA-4448-83AC-DB36EF014CE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552954" y="3484384"/>
                  <a:ext cx="172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DCFB4B6-12CB-4BF8-A827-54FB363D9E1A}"/>
                    </a:ext>
                  </a:extLst>
                </p14:cNvPr>
                <p14:cNvContentPartPr/>
                <p14:nvPr/>
              </p14:nvContentPartPr>
              <p14:xfrm>
                <a:off x="5755634" y="3392944"/>
                <a:ext cx="142920" cy="3499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DCFB4B6-12CB-4BF8-A827-54FB363D9E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746994" y="3384304"/>
                  <a:ext cx="16056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47C3CC8A-4FA9-4A78-955D-64E4C8C918D1}"/>
              </a:ext>
            </a:extLst>
          </p:cNvPr>
          <p:cNvGrpSpPr/>
          <p:nvPr/>
        </p:nvGrpSpPr>
        <p:grpSpPr>
          <a:xfrm>
            <a:off x="7194554" y="3304384"/>
            <a:ext cx="2016000" cy="419040"/>
            <a:chOff x="7194554" y="3304384"/>
            <a:chExt cx="201600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D9C790F-2E19-416D-BB71-1CCAAA4C4984}"/>
                    </a:ext>
                  </a:extLst>
                </p14:cNvPr>
                <p14:cNvContentPartPr/>
                <p14:nvPr/>
              </p14:nvContentPartPr>
              <p14:xfrm>
                <a:off x="7194554" y="3407344"/>
                <a:ext cx="187560" cy="280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D9C790F-2E19-416D-BB71-1CCAAA4C498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185554" y="3398344"/>
                  <a:ext cx="2052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5FB8219-3DA2-4513-8AFB-66BE4B87183D}"/>
                    </a:ext>
                  </a:extLst>
                </p14:cNvPr>
                <p14:cNvContentPartPr/>
                <p14:nvPr/>
              </p14:nvContentPartPr>
              <p14:xfrm>
                <a:off x="7400474" y="3619744"/>
                <a:ext cx="26280" cy="64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5FB8219-3DA2-4513-8AFB-66BE4B87183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391834" y="3611104"/>
                  <a:ext cx="43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191DABB-7DD3-4BBD-A34A-660BFDD52632}"/>
                    </a:ext>
                  </a:extLst>
                </p14:cNvPr>
                <p14:cNvContentPartPr/>
                <p14:nvPr/>
              </p14:nvContentPartPr>
              <p14:xfrm>
                <a:off x="7519274" y="3475744"/>
                <a:ext cx="42120" cy="192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191DABB-7DD3-4BBD-A34A-660BFDD5263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510274" y="3467104"/>
                  <a:ext cx="59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9C3E716-2891-4355-8F44-E68872060DA0}"/>
                    </a:ext>
                  </a:extLst>
                </p14:cNvPr>
                <p14:cNvContentPartPr/>
                <p14:nvPr/>
              </p14:nvContentPartPr>
              <p14:xfrm>
                <a:off x="7610714" y="3431104"/>
                <a:ext cx="216360" cy="2156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9C3E716-2891-4355-8F44-E68872060DA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601714" y="3422464"/>
                  <a:ext cx="234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E4B3DC9-01C8-4C4E-AA9C-DB5478CF0930}"/>
                    </a:ext>
                  </a:extLst>
                </p14:cNvPr>
                <p14:cNvContentPartPr/>
                <p14:nvPr/>
              </p14:nvContentPartPr>
              <p14:xfrm>
                <a:off x="7790714" y="3325984"/>
                <a:ext cx="156600" cy="3974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E4B3DC9-01C8-4C4E-AA9C-DB5478CF093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782074" y="3316984"/>
                  <a:ext cx="1742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4DB5F18-80E3-4244-BDD9-EF1E35A382B7}"/>
                    </a:ext>
                  </a:extLst>
                </p14:cNvPr>
                <p14:cNvContentPartPr/>
                <p14:nvPr/>
              </p14:nvContentPartPr>
              <p14:xfrm>
                <a:off x="8047394" y="3365224"/>
                <a:ext cx="168120" cy="302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4DB5F18-80E3-4244-BDD9-EF1E35A382B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038394" y="3356584"/>
                  <a:ext cx="185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689122A-BB2C-4E01-8B8E-34D490FE20E1}"/>
                    </a:ext>
                  </a:extLst>
                </p14:cNvPr>
                <p14:cNvContentPartPr/>
                <p14:nvPr/>
              </p14:nvContentPartPr>
              <p14:xfrm>
                <a:off x="8237114" y="3578344"/>
                <a:ext cx="19080" cy="568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689122A-BB2C-4E01-8B8E-34D490FE20E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228114" y="3569344"/>
                  <a:ext cx="36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F8D6914-B51E-4DCC-BEBE-E0088A8C29F7}"/>
                    </a:ext>
                  </a:extLst>
                </p14:cNvPr>
                <p14:cNvContentPartPr/>
                <p14:nvPr/>
              </p14:nvContentPartPr>
              <p14:xfrm>
                <a:off x="8346554" y="3436144"/>
                <a:ext cx="156240" cy="2296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F8D6914-B51E-4DCC-BEBE-E0088A8C29F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337554" y="3427504"/>
                  <a:ext cx="173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E3FB856-05C1-4DDE-9907-B42F079E6E1D}"/>
                    </a:ext>
                  </a:extLst>
                </p14:cNvPr>
                <p14:cNvContentPartPr/>
                <p14:nvPr/>
              </p14:nvContentPartPr>
              <p14:xfrm>
                <a:off x="8560034" y="3398344"/>
                <a:ext cx="199800" cy="258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E3FB856-05C1-4DDE-9907-B42F079E6E1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551394" y="3389344"/>
                  <a:ext cx="217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AAAFCAA-6381-484E-92F3-96EB1E89620D}"/>
                    </a:ext>
                  </a:extLst>
                </p14:cNvPr>
                <p14:cNvContentPartPr/>
                <p14:nvPr/>
              </p14:nvContentPartPr>
              <p14:xfrm>
                <a:off x="8744714" y="3326344"/>
                <a:ext cx="218520" cy="3726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AAAFCAA-6381-484E-92F3-96EB1E8962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735714" y="3317704"/>
                  <a:ext cx="2361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330270-CA69-42B2-A2B3-C6B0C2925FE5}"/>
                    </a:ext>
                  </a:extLst>
                </p14:cNvPr>
                <p14:cNvContentPartPr/>
                <p14:nvPr/>
              </p14:nvContentPartPr>
              <p14:xfrm>
                <a:off x="9003554" y="3304384"/>
                <a:ext cx="207000" cy="417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330270-CA69-42B2-A2B3-C6B0C2925FE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994554" y="3295744"/>
                  <a:ext cx="224640" cy="43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D2DF078-3E26-440D-A8C6-B8554FF28E7A}"/>
              </a:ext>
            </a:extLst>
          </p:cNvPr>
          <p:cNvGrpSpPr/>
          <p:nvPr/>
        </p:nvGrpSpPr>
        <p:grpSpPr>
          <a:xfrm>
            <a:off x="5630354" y="3961024"/>
            <a:ext cx="1492200" cy="479880"/>
            <a:chOff x="5630354" y="3961024"/>
            <a:chExt cx="14922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E75D8E-8C7D-4313-AB78-D279C30E5FEC}"/>
                    </a:ext>
                  </a:extLst>
                </p14:cNvPr>
                <p14:cNvContentPartPr/>
                <p14:nvPr/>
              </p14:nvContentPartPr>
              <p14:xfrm>
                <a:off x="5630354" y="4218784"/>
                <a:ext cx="107280" cy="197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E75D8E-8C7D-4313-AB78-D279C30E5FE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621354" y="4210144"/>
                  <a:ext cx="124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6632556-277B-4692-A54B-17718252566A}"/>
                    </a:ext>
                  </a:extLst>
                </p14:cNvPr>
                <p14:cNvContentPartPr/>
                <p14:nvPr/>
              </p14:nvContentPartPr>
              <p14:xfrm>
                <a:off x="5791274" y="4177744"/>
                <a:ext cx="87480" cy="201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6632556-277B-4692-A54B-17718252566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782274" y="4168744"/>
                  <a:ext cx="105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EDDE4D3-BE51-4B00-ACA6-2CE3FA0ECD07}"/>
                    </a:ext>
                  </a:extLst>
                </p14:cNvPr>
                <p14:cNvContentPartPr/>
                <p14:nvPr/>
              </p14:nvContentPartPr>
              <p14:xfrm>
                <a:off x="5932034" y="4130584"/>
                <a:ext cx="126360" cy="1864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EDDE4D3-BE51-4B00-ACA6-2CE3FA0ECD0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923394" y="4121584"/>
                  <a:ext cx="144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8779DA0-2BC8-4C36-AC1D-AA2CD5AC6363}"/>
                    </a:ext>
                  </a:extLst>
                </p14:cNvPr>
                <p14:cNvContentPartPr/>
                <p14:nvPr/>
              </p14:nvContentPartPr>
              <p14:xfrm>
                <a:off x="6027074" y="4070104"/>
                <a:ext cx="150840" cy="3276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8779DA0-2BC8-4C36-AC1D-AA2CD5AC636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018434" y="4061104"/>
                  <a:ext cx="168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F4E44E4-F4AE-4B88-8967-92666F78DE9C}"/>
                    </a:ext>
                  </a:extLst>
                </p14:cNvPr>
                <p14:cNvContentPartPr/>
                <p14:nvPr/>
              </p14:nvContentPartPr>
              <p14:xfrm>
                <a:off x="6180434" y="4334704"/>
                <a:ext cx="30960" cy="522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F4E44E4-F4AE-4B88-8967-92666F78DE9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171794" y="4326064"/>
                  <a:ext cx="48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1D522A1-1392-47FC-AE77-5AE1B803CF5D}"/>
                    </a:ext>
                  </a:extLst>
                </p14:cNvPr>
                <p14:cNvContentPartPr/>
                <p14:nvPr/>
              </p14:nvContentPartPr>
              <p14:xfrm>
                <a:off x="6312194" y="4139224"/>
                <a:ext cx="218880" cy="2214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1D522A1-1392-47FC-AE77-5AE1B803CF5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303194" y="4130224"/>
                  <a:ext cx="236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B6B0B9-FFE6-4471-8680-934A74E34140}"/>
                    </a:ext>
                  </a:extLst>
                </p14:cNvPr>
                <p14:cNvContentPartPr/>
                <p14:nvPr/>
              </p14:nvContentPartPr>
              <p14:xfrm>
                <a:off x="6604514" y="4045984"/>
                <a:ext cx="275760" cy="298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B6B0B9-FFE6-4471-8680-934A74E3414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595514" y="4036984"/>
                  <a:ext cx="293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BCFD481-6201-4E82-9117-485652017F7D}"/>
                    </a:ext>
                  </a:extLst>
                </p14:cNvPr>
                <p14:cNvContentPartPr/>
                <p14:nvPr/>
              </p14:nvContentPartPr>
              <p14:xfrm>
                <a:off x="6909434" y="3961024"/>
                <a:ext cx="213120" cy="4798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BCFD481-6201-4E82-9117-485652017F7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900434" y="3952384"/>
                  <a:ext cx="23076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9A37B47E-ABD0-4F44-9D6B-14DF6A23E844}"/>
                  </a:ext>
                </a:extLst>
              </p14:cNvPr>
              <p14:cNvContentPartPr/>
              <p14:nvPr/>
            </p14:nvContentPartPr>
            <p14:xfrm>
              <a:off x="7526474" y="4458184"/>
              <a:ext cx="145800" cy="24984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9A37B47E-ABD0-4F44-9D6B-14DF6A23E844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517834" y="4449184"/>
                <a:ext cx="1634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6B65D4BD-CC73-4103-B87D-112494CE124A}"/>
                  </a:ext>
                </a:extLst>
              </p14:cNvPr>
              <p14:cNvContentPartPr/>
              <p14:nvPr/>
            </p14:nvContentPartPr>
            <p14:xfrm>
              <a:off x="7996274" y="4134904"/>
              <a:ext cx="452160" cy="2905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6B65D4BD-CC73-4103-B87D-112494CE124A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7987634" y="4126264"/>
                <a:ext cx="46980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22D6AB11-022B-4846-BB2F-F90F05F3F35A}"/>
              </a:ext>
            </a:extLst>
          </p:cNvPr>
          <p:cNvGrpSpPr/>
          <p:nvPr/>
        </p:nvGrpSpPr>
        <p:grpSpPr>
          <a:xfrm>
            <a:off x="8815994" y="4204744"/>
            <a:ext cx="169560" cy="117000"/>
            <a:chOff x="8815994" y="4204744"/>
            <a:chExt cx="169560" cy="1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75F11B4-0D3A-46AA-8E22-B5011EFFB0C0}"/>
                    </a:ext>
                  </a:extLst>
                </p14:cNvPr>
                <p14:cNvContentPartPr/>
                <p14:nvPr/>
              </p14:nvContentPartPr>
              <p14:xfrm>
                <a:off x="8815994" y="4204744"/>
                <a:ext cx="169560" cy="28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75F11B4-0D3A-46AA-8E22-B5011EFFB0C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807354" y="4196104"/>
                  <a:ext cx="187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9C314D5-F431-4799-9030-B8FAEAD582E6}"/>
                    </a:ext>
                  </a:extLst>
                </p14:cNvPr>
                <p14:cNvContentPartPr/>
                <p14:nvPr/>
              </p14:nvContentPartPr>
              <p14:xfrm>
                <a:off x="8828234" y="4298704"/>
                <a:ext cx="152280" cy="23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9C314D5-F431-4799-9030-B8FAEAD582E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819594" y="4289704"/>
                  <a:ext cx="1699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EDF4875A-09E1-400A-AA47-F801144E2C23}"/>
              </a:ext>
            </a:extLst>
          </p:cNvPr>
          <p:cNvGrpSpPr/>
          <p:nvPr/>
        </p:nvGrpSpPr>
        <p:grpSpPr>
          <a:xfrm>
            <a:off x="9258074" y="4094944"/>
            <a:ext cx="1183680" cy="280800"/>
            <a:chOff x="9258074" y="4094944"/>
            <a:chExt cx="118368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0C4AE8E-6E02-41E2-9611-3938597CC069}"/>
                    </a:ext>
                  </a:extLst>
                </p14:cNvPr>
                <p14:cNvContentPartPr/>
                <p14:nvPr/>
              </p14:nvContentPartPr>
              <p14:xfrm>
                <a:off x="9258074" y="4152544"/>
                <a:ext cx="100440" cy="195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0C4AE8E-6E02-41E2-9611-3938597CC06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249434" y="4143544"/>
                  <a:ext cx="118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45E7B24-4EB1-404A-9D9F-937F997B2246}"/>
                    </a:ext>
                  </a:extLst>
                </p14:cNvPr>
                <p14:cNvContentPartPr/>
                <p14:nvPr/>
              </p14:nvContentPartPr>
              <p14:xfrm>
                <a:off x="9399194" y="4163344"/>
                <a:ext cx="206640" cy="192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45E7B24-4EB1-404A-9D9F-937F997B224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390554" y="4154704"/>
                  <a:ext cx="22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14D88FD-9E43-4340-9D24-7AEE1EC1B917}"/>
                    </a:ext>
                  </a:extLst>
                </p14:cNvPr>
                <p14:cNvContentPartPr/>
                <p14:nvPr/>
              </p14:nvContentPartPr>
              <p14:xfrm>
                <a:off x="9669914" y="4294024"/>
                <a:ext cx="41760" cy="81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14D88FD-9E43-4340-9D24-7AEE1EC1B91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660914" y="4285384"/>
                  <a:ext cx="59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F0B9B03-4FD0-49B0-B753-9F3B0C76A520}"/>
                    </a:ext>
                  </a:extLst>
                </p14:cNvPr>
                <p14:cNvContentPartPr/>
                <p14:nvPr/>
              </p14:nvContentPartPr>
              <p14:xfrm>
                <a:off x="9800954" y="4120144"/>
                <a:ext cx="246600" cy="220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F0B9B03-4FD0-49B0-B753-9F3B0C76A52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792314" y="4111504"/>
                  <a:ext cx="264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FC59F4C-1F03-4974-84F3-AC517AE360C0}"/>
                    </a:ext>
                  </a:extLst>
                </p14:cNvPr>
                <p14:cNvContentPartPr/>
                <p14:nvPr/>
              </p14:nvContentPartPr>
              <p14:xfrm>
                <a:off x="10084274" y="4111864"/>
                <a:ext cx="112320" cy="2293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FC59F4C-1F03-4974-84F3-AC517AE360C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075274" y="4102864"/>
                  <a:ext cx="129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EE13F03-D780-464C-9834-9A937927C0FD}"/>
                    </a:ext>
                  </a:extLst>
                </p14:cNvPr>
                <p14:cNvContentPartPr/>
                <p14:nvPr/>
              </p14:nvContentPartPr>
              <p14:xfrm>
                <a:off x="10202714" y="4094944"/>
                <a:ext cx="239040" cy="2685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EE13F03-D780-464C-9834-9A937927C0F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193714" y="4086304"/>
                  <a:ext cx="25668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9D07569-5A76-4873-B4B9-689615C54419}"/>
              </a:ext>
            </a:extLst>
          </p:cNvPr>
          <p:cNvGrpSpPr/>
          <p:nvPr/>
        </p:nvGrpSpPr>
        <p:grpSpPr>
          <a:xfrm>
            <a:off x="10563434" y="4034464"/>
            <a:ext cx="612360" cy="275040"/>
            <a:chOff x="10563434" y="4034464"/>
            <a:chExt cx="61236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28577B5-FE78-4658-892D-1E157552FF15}"/>
                    </a:ext>
                  </a:extLst>
                </p14:cNvPr>
                <p14:cNvContentPartPr/>
                <p14:nvPr/>
              </p14:nvContentPartPr>
              <p14:xfrm>
                <a:off x="10563434" y="4116184"/>
                <a:ext cx="69840" cy="1760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28577B5-FE78-4658-892D-1E157552FF1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554794" y="4107544"/>
                  <a:ext cx="87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4D47655-2850-483C-8A5D-50A4D04B7B3C}"/>
                    </a:ext>
                  </a:extLst>
                </p14:cNvPr>
                <p14:cNvContentPartPr/>
                <p14:nvPr/>
              </p14:nvContentPartPr>
              <p14:xfrm>
                <a:off x="10727234" y="4076944"/>
                <a:ext cx="137520" cy="1238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4D47655-2850-483C-8A5D-50A4D04B7B3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718594" y="4067944"/>
                  <a:ext cx="155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A6BAFDD-B075-4DB9-B192-337BDED23F45}"/>
                    </a:ext>
                  </a:extLst>
                </p14:cNvPr>
                <p14:cNvContentPartPr/>
                <p14:nvPr/>
              </p14:nvContentPartPr>
              <p14:xfrm>
                <a:off x="10799234" y="4034824"/>
                <a:ext cx="137160" cy="262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A6BAFDD-B075-4DB9-B192-337BDED23F4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790594" y="4026184"/>
                  <a:ext cx="154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29A1722-428F-4ABB-9CE2-5CE1792E0802}"/>
                    </a:ext>
                  </a:extLst>
                </p14:cNvPr>
                <p14:cNvContentPartPr/>
                <p14:nvPr/>
              </p14:nvContentPartPr>
              <p14:xfrm>
                <a:off x="10956194" y="4034464"/>
                <a:ext cx="219600" cy="275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29A1722-428F-4ABB-9CE2-5CE1792E080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947194" y="4025464"/>
                  <a:ext cx="23724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4E86911-C33E-4BB2-BE12-5A6B2CB8939A}"/>
              </a:ext>
            </a:extLst>
          </p:cNvPr>
          <p:cNvGrpSpPr/>
          <p:nvPr/>
        </p:nvGrpSpPr>
        <p:grpSpPr>
          <a:xfrm>
            <a:off x="2573234" y="214504"/>
            <a:ext cx="388080" cy="377280"/>
            <a:chOff x="2573234" y="214504"/>
            <a:chExt cx="38808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AE70505-F4A7-49B3-986F-ACFC8ACFBC15}"/>
                    </a:ext>
                  </a:extLst>
                </p14:cNvPr>
                <p14:cNvContentPartPr/>
                <p14:nvPr/>
              </p14:nvContentPartPr>
              <p14:xfrm>
                <a:off x="2760074" y="228544"/>
                <a:ext cx="143280" cy="3168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AE70505-F4A7-49B3-986F-ACFC8ACFBC1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751434" y="219904"/>
                  <a:ext cx="160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681626F-4ADD-4808-BF60-6E8794993302}"/>
                    </a:ext>
                  </a:extLst>
                </p14:cNvPr>
                <p14:cNvContentPartPr/>
                <p14:nvPr/>
              </p14:nvContentPartPr>
              <p14:xfrm>
                <a:off x="2573234" y="214504"/>
                <a:ext cx="388080" cy="3772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681626F-4ADD-4808-BF60-6E879499330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564234" y="205504"/>
                  <a:ext cx="4057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8ACEF002-A6B5-49F7-96C3-F4B9F93E2751}"/>
              </a:ext>
            </a:extLst>
          </p:cNvPr>
          <p:cNvGrpSpPr/>
          <p:nvPr/>
        </p:nvGrpSpPr>
        <p:grpSpPr>
          <a:xfrm>
            <a:off x="3102434" y="1604104"/>
            <a:ext cx="273240" cy="295200"/>
            <a:chOff x="3102434" y="1604104"/>
            <a:chExt cx="27324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4E9574B-3A93-404E-83BE-B71874AE5108}"/>
                    </a:ext>
                  </a:extLst>
                </p14:cNvPr>
                <p14:cNvContentPartPr/>
                <p14:nvPr/>
              </p14:nvContentPartPr>
              <p14:xfrm>
                <a:off x="3186674" y="1644784"/>
                <a:ext cx="183960" cy="2545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4E9574B-3A93-404E-83BE-B71874AE510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177674" y="1635784"/>
                  <a:ext cx="201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52DF136-5670-4E17-AD47-BC0DCE17764E}"/>
                    </a:ext>
                  </a:extLst>
                </p14:cNvPr>
                <p14:cNvContentPartPr/>
                <p14:nvPr/>
              </p14:nvContentPartPr>
              <p14:xfrm>
                <a:off x="3102434" y="1604104"/>
                <a:ext cx="273240" cy="2941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52DF136-5670-4E17-AD47-BC0DCE17764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093794" y="1595104"/>
                  <a:ext cx="29088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D6E334A-F633-4730-8182-A6742D4EB070}"/>
              </a:ext>
            </a:extLst>
          </p:cNvPr>
          <p:cNvGrpSpPr/>
          <p:nvPr/>
        </p:nvGrpSpPr>
        <p:grpSpPr>
          <a:xfrm>
            <a:off x="2855474" y="3463504"/>
            <a:ext cx="298080" cy="426240"/>
            <a:chOff x="2855474" y="3463504"/>
            <a:chExt cx="298080" cy="42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F11BB43-1C28-4534-B51F-8D82CB7E5915}"/>
                    </a:ext>
                  </a:extLst>
                </p14:cNvPr>
                <p14:cNvContentPartPr/>
                <p14:nvPr/>
              </p14:nvContentPartPr>
              <p14:xfrm>
                <a:off x="2901194" y="3556024"/>
                <a:ext cx="252360" cy="3337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F11BB43-1C28-4534-B51F-8D82CB7E591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892554" y="3547024"/>
                  <a:ext cx="2700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92513E1-8BBA-4559-B54C-6C6F43401A89}"/>
                    </a:ext>
                  </a:extLst>
                </p14:cNvPr>
                <p14:cNvContentPartPr/>
                <p14:nvPr/>
              </p14:nvContentPartPr>
              <p14:xfrm>
                <a:off x="2855474" y="3463504"/>
                <a:ext cx="261360" cy="352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92513E1-8BBA-4559-B54C-6C6F43401A8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846834" y="3454504"/>
                  <a:ext cx="27900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19F4B65-E75D-4C8A-853B-23759EE85F28}"/>
              </a:ext>
            </a:extLst>
          </p:cNvPr>
          <p:cNvGrpSpPr/>
          <p:nvPr/>
        </p:nvGrpSpPr>
        <p:grpSpPr>
          <a:xfrm>
            <a:off x="8328194" y="4315624"/>
            <a:ext cx="205920" cy="246960"/>
            <a:chOff x="8328194" y="4315624"/>
            <a:chExt cx="20592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3216EBE-B9C8-403A-B12C-3F8C6AECCA81}"/>
                    </a:ext>
                  </a:extLst>
                </p14:cNvPr>
                <p14:cNvContentPartPr/>
                <p14:nvPr/>
              </p14:nvContentPartPr>
              <p14:xfrm>
                <a:off x="8367794" y="4337944"/>
                <a:ext cx="166320" cy="224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3216EBE-B9C8-403A-B12C-3F8C6AECCA8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358794" y="4329304"/>
                  <a:ext cx="183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F16D9D2-41A2-4233-B07D-53ECE4198B31}"/>
                    </a:ext>
                  </a:extLst>
                </p14:cNvPr>
                <p14:cNvContentPartPr/>
                <p14:nvPr/>
              </p14:nvContentPartPr>
              <p14:xfrm>
                <a:off x="8328194" y="4315624"/>
                <a:ext cx="162720" cy="2030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F16D9D2-41A2-4233-B07D-53ECE4198B3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319194" y="4306984"/>
                  <a:ext cx="1803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60BC59A-8FFF-4E65-9927-2123FB6AD1D3}"/>
              </a:ext>
            </a:extLst>
          </p:cNvPr>
          <p:cNvGrpSpPr/>
          <p:nvPr/>
        </p:nvGrpSpPr>
        <p:grpSpPr>
          <a:xfrm>
            <a:off x="4682114" y="4180984"/>
            <a:ext cx="520560" cy="296280"/>
            <a:chOff x="4682114" y="4180984"/>
            <a:chExt cx="52056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25FB34C-9E99-4F08-A507-98311FA36B57}"/>
                    </a:ext>
                  </a:extLst>
                </p14:cNvPr>
                <p14:cNvContentPartPr/>
                <p14:nvPr/>
              </p14:nvContentPartPr>
              <p14:xfrm>
                <a:off x="4682114" y="4246864"/>
                <a:ext cx="88920" cy="2278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25FB34C-9E99-4F08-A507-98311FA36B5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673114" y="4237864"/>
                  <a:ext cx="106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91F0178-218F-4D6B-B08A-9A09677FF5D9}"/>
                    </a:ext>
                  </a:extLst>
                </p14:cNvPr>
                <p14:cNvContentPartPr/>
                <p14:nvPr/>
              </p14:nvContentPartPr>
              <p14:xfrm>
                <a:off x="4797314" y="4221664"/>
                <a:ext cx="163800" cy="2556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91F0178-218F-4D6B-B08A-9A09677FF5D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788314" y="4213024"/>
                  <a:ext cx="181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E903E91-6487-45A3-9A98-3B8EA185F2CB}"/>
                    </a:ext>
                  </a:extLst>
                </p14:cNvPr>
                <p14:cNvContentPartPr/>
                <p14:nvPr/>
              </p14:nvContentPartPr>
              <p14:xfrm>
                <a:off x="5006114" y="4180984"/>
                <a:ext cx="196560" cy="2894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E903E91-6487-45A3-9A98-3B8EA185F2C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997114" y="4171984"/>
                  <a:ext cx="2142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9FDCC7E-653F-4E95-A46A-7880655AFFE5}"/>
              </a:ext>
            </a:extLst>
          </p:cNvPr>
          <p:cNvGrpSpPr/>
          <p:nvPr/>
        </p:nvGrpSpPr>
        <p:grpSpPr>
          <a:xfrm>
            <a:off x="2146634" y="4853824"/>
            <a:ext cx="2333880" cy="509760"/>
            <a:chOff x="2146634" y="4853824"/>
            <a:chExt cx="233388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E9340AE-5345-4BD4-BF0F-38176B43A09D}"/>
                    </a:ext>
                  </a:extLst>
                </p14:cNvPr>
                <p14:cNvContentPartPr/>
                <p14:nvPr/>
              </p14:nvContentPartPr>
              <p14:xfrm>
                <a:off x="2146634" y="5045704"/>
                <a:ext cx="155880" cy="3178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E9340AE-5345-4BD4-BF0F-38176B43A09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137634" y="5036704"/>
                  <a:ext cx="173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DBAB99F-8CBD-4999-9032-64F2D39D7DA0}"/>
                    </a:ext>
                  </a:extLst>
                </p14:cNvPr>
                <p14:cNvContentPartPr/>
                <p14:nvPr/>
              </p14:nvContentPartPr>
              <p14:xfrm>
                <a:off x="2276234" y="4876144"/>
                <a:ext cx="267840" cy="271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DBAB99F-8CBD-4999-9032-64F2D39D7DA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267594" y="4867504"/>
                  <a:ext cx="285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BBED287-D90A-41E8-808F-768FE787AACE}"/>
                    </a:ext>
                  </a:extLst>
                </p14:cNvPr>
                <p14:cNvContentPartPr/>
                <p14:nvPr/>
              </p14:nvContentPartPr>
              <p14:xfrm>
                <a:off x="2582234" y="4940224"/>
                <a:ext cx="225720" cy="3718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BBED287-D90A-41E8-808F-768FE787AAC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573594" y="4931584"/>
                  <a:ext cx="243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62E0D6D-4DAC-42B2-9430-E6692F9CF8FD}"/>
                    </a:ext>
                  </a:extLst>
                </p14:cNvPr>
                <p14:cNvContentPartPr/>
                <p14:nvPr/>
              </p14:nvContentPartPr>
              <p14:xfrm>
                <a:off x="2865194" y="5040664"/>
                <a:ext cx="265320" cy="2750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62E0D6D-4DAC-42B2-9430-E6692F9CF8F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856554" y="5031664"/>
                  <a:ext cx="282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FA06A45-606D-4872-B7A7-39AD32BBAA89}"/>
                    </a:ext>
                  </a:extLst>
                </p14:cNvPr>
                <p14:cNvContentPartPr/>
                <p14:nvPr/>
              </p14:nvContentPartPr>
              <p14:xfrm>
                <a:off x="2857634" y="4999624"/>
                <a:ext cx="249120" cy="2790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FA06A45-606D-4872-B7A7-39AD32BBAA8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848634" y="4990984"/>
                  <a:ext cx="2667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72FACAC-82E8-4A8A-BB15-9CCD51C7A9AF}"/>
                    </a:ext>
                  </a:extLst>
                </p14:cNvPr>
                <p14:cNvContentPartPr/>
                <p14:nvPr/>
              </p14:nvContentPartPr>
              <p14:xfrm>
                <a:off x="3237074" y="5007904"/>
                <a:ext cx="243360" cy="2188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72FACAC-82E8-4A8A-BB15-9CCD51C7A9A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228074" y="4999264"/>
                  <a:ext cx="261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9FA6304-5069-44C2-AADD-ACCAC6599060}"/>
                    </a:ext>
                  </a:extLst>
                </p14:cNvPr>
                <p14:cNvContentPartPr/>
                <p14:nvPr/>
              </p14:nvContentPartPr>
              <p14:xfrm>
                <a:off x="3624794" y="5017264"/>
                <a:ext cx="76680" cy="2505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9FA6304-5069-44C2-AADD-ACCAC659906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615794" y="5008264"/>
                  <a:ext cx="94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C9CEC86-01AD-4643-A854-33937E24CA2F}"/>
                    </a:ext>
                  </a:extLst>
                </p14:cNvPr>
                <p14:cNvContentPartPr/>
                <p14:nvPr/>
              </p14:nvContentPartPr>
              <p14:xfrm>
                <a:off x="3772394" y="4985584"/>
                <a:ext cx="252720" cy="2887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C9CEC86-01AD-4643-A854-33937E24CA2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763754" y="4976584"/>
                  <a:ext cx="270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D5EC677-8527-4A1D-9D87-F435A518114F}"/>
                    </a:ext>
                  </a:extLst>
                </p14:cNvPr>
                <p14:cNvContentPartPr/>
                <p14:nvPr/>
              </p14:nvContentPartPr>
              <p14:xfrm>
                <a:off x="4080554" y="5029504"/>
                <a:ext cx="163800" cy="203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D5EC677-8527-4A1D-9D87-F435A518114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071914" y="5020864"/>
                  <a:ext cx="181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2ECC4AF-B53D-4B36-A3F9-848F9EC04A11}"/>
                    </a:ext>
                  </a:extLst>
                </p14:cNvPr>
                <p14:cNvContentPartPr/>
                <p14:nvPr/>
              </p14:nvContentPartPr>
              <p14:xfrm>
                <a:off x="4272434" y="4853824"/>
                <a:ext cx="208080" cy="452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2ECC4AF-B53D-4B36-A3F9-848F9EC04A1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263434" y="4844824"/>
                  <a:ext cx="225720" cy="47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B0F9A1F9-1F3D-4157-9675-8210CB7173C2}"/>
              </a:ext>
            </a:extLst>
          </p:cNvPr>
          <p:cNvGrpSpPr/>
          <p:nvPr/>
        </p:nvGrpSpPr>
        <p:grpSpPr>
          <a:xfrm>
            <a:off x="4720274" y="5048224"/>
            <a:ext cx="194400" cy="131760"/>
            <a:chOff x="4720274" y="5048224"/>
            <a:chExt cx="19440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D5391EA-8312-4FC3-8419-29B780AA7BDA}"/>
                    </a:ext>
                  </a:extLst>
                </p14:cNvPr>
                <p14:cNvContentPartPr/>
                <p14:nvPr/>
              </p14:nvContentPartPr>
              <p14:xfrm>
                <a:off x="4720274" y="5048224"/>
                <a:ext cx="194400" cy="648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D5391EA-8312-4FC3-8419-29B780AA7BD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711274" y="5039584"/>
                  <a:ext cx="212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FB26635-A262-4B80-9914-30EABBD3A81C}"/>
                    </a:ext>
                  </a:extLst>
                </p14:cNvPr>
                <p14:cNvContentPartPr/>
                <p14:nvPr/>
              </p14:nvContentPartPr>
              <p14:xfrm>
                <a:off x="4724594" y="5140744"/>
                <a:ext cx="144000" cy="39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FB26635-A262-4B80-9914-30EABBD3A81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715954" y="5131744"/>
                  <a:ext cx="1616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2D1698A-2056-4B43-8A6A-999693CC4631}"/>
              </a:ext>
            </a:extLst>
          </p:cNvPr>
          <p:cNvGrpSpPr/>
          <p:nvPr/>
        </p:nvGrpSpPr>
        <p:grpSpPr>
          <a:xfrm>
            <a:off x="8165114" y="4756624"/>
            <a:ext cx="2312280" cy="846360"/>
            <a:chOff x="8165114" y="4756624"/>
            <a:chExt cx="2312280" cy="84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EB73B11-A604-4B47-858B-270B42E50D12}"/>
                    </a:ext>
                  </a:extLst>
                </p14:cNvPr>
                <p14:cNvContentPartPr/>
                <p14:nvPr/>
              </p14:nvContentPartPr>
              <p14:xfrm>
                <a:off x="8165114" y="4849864"/>
                <a:ext cx="48960" cy="2264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EB73B11-A604-4B47-858B-270B42E50D1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156474" y="4840864"/>
                  <a:ext cx="66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FADC26E-6686-40FC-B5CA-02547B8BFABA}"/>
                    </a:ext>
                  </a:extLst>
                </p14:cNvPr>
                <p14:cNvContentPartPr/>
                <p14:nvPr/>
              </p14:nvContentPartPr>
              <p14:xfrm>
                <a:off x="8313794" y="4781464"/>
                <a:ext cx="246600" cy="2732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FADC26E-6686-40FC-B5CA-02547B8BFAB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304794" y="4772464"/>
                  <a:ext cx="264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BE477D8-216A-4137-BBA1-9E3A7078B4B6}"/>
                    </a:ext>
                  </a:extLst>
                </p14:cNvPr>
                <p14:cNvContentPartPr/>
                <p14:nvPr/>
              </p14:nvContentPartPr>
              <p14:xfrm>
                <a:off x="8554994" y="4882264"/>
                <a:ext cx="178200" cy="1742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BE477D8-216A-4137-BBA1-9E3A7078B4B6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545994" y="4873264"/>
                  <a:ext cx="195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30D1097-EC8E-46BB-B6DD-F978C02369E6}"/>
                    </a:ext>
                  </a:extLst>
                </p14:cNvPr>
                <p14:cNvContentPartPr/>
                <p14:nvPr/>
              </p14:nvContentPartPr>
              <p14:xfrm>
                <a:off x="8949914" y="4941304"/>
                <a:ext cx="117360" cy="374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30D1097-EC8E-46BB-B6DD-F978C02369E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940914" y="4932664"/>
                  <a:ext cx="135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36D8336-E55E-4D36-ABD2-C924C591A3DA}"/>
                    </a:ext>
                  </a:extLst>
                </p14:cNvPr>
                <p14:cNvContentPartPr/>
                <p14:nvPr/>
              </p14:nvContentPartPr>
              <p14:xfrm>
                <a:off x="9178154" y="4845904"/>
                <a:ext cx="87120" cy="2142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36D8336-E55E-4D36-ABD2-C924C591A3D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169154" y="4837264"/>
                  <a:ext cx="104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5E60A2B-C52A-437A-A834-779644AA4ABD}"/>
                    </a:ext>
                  </a:extLst>
                </p14:cNvPr>
                <p14:cNvContentPartPr/>
                <p14:nvPr/>
              </p14:nvContentPartPr>
              <p14:xfrm>
                <a:off x="9339074" y="4802704"/>
                <a:ext cx="168120" cy="2224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5E60A2B-C52A-437A-A834-779644AA4AB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330074" y="4794064"/>
                  <a:ext cx="185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1573DA7-5C75-470B-958C-87067A726ECF}"/>
                    </a:ext>
                  </a:extLst>
                </p14:cNvPr>
                <p14:cNvContentPartPr/>
                <p14:nvPr/>
              </p14:nvContentPartPr>
              <p14:xfrm>
                <a:off x="9568394" y="4763104"/>
                <a:ext cx="214200" cy="229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1573DA7-5C75-470B-958C-87067A726EC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559754" y="4754464"/>
                  <a:ext cx="231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5FACCBC-31F7-4640-B8ED-EE4D5B86DAD8}"/>
                    </a:ext>
                  </a:extLst>
                </p14:cNvPr>
                <p14:cNvContentPartPr/>
                <p14:nvPr/>
              </p14:nvContentPartPr>
              <p14:xfrm>
                <a:off x="8357714" y="5175664"/>
                <a:ext cx="970560" cy="1130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5FACCBC-31F7-4640-B8ED-EE4D5B86DAD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349074" y="5166664"/>
                  <a:ext cx="988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1A571CF-B951-42F9-9C04-FDC3C391A22C}"/>
                    </a:ext>
                  </a:extLst>
                </p14:cNvPr>
                <p14:cNvContentPartPr/>
                <p14:nvPr/>
              </p14:nvContentPartPr>
              <p14:xfrm>
                <a:off x="8515034" y="5392744"/>
                <a:ext cx="105120" cy="2102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1A571CF-B951-42F9-9C04-FDC3C391A22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506034" y="5384104"/>
                  <a:ext cx="122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91EB847-3B03-4867-A2B8-D2AA7F14D0CA}"/>
                    </a:ext>
                  </a:extLst>
                </p14:cNvPr>
                <p14:cNvContentPartPr/>
                <p14:nvPr/>
              </p14:nvContentPartPr>
              <p14:xfrm>
                <a:off x="8643194" y="5405704"/>
                <a:ext cx="146880" cy="1803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91EB847-3B03-4867-A2B8-D2AA7F14D0C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634194" y="5396704"/>
                  <a:ext cx="164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6C92CFC-85CD-4D16-B36D-071CDF3F9E2E}"/>
                    </a:ext>
                  </a:extLst>
                </p14:cNvPr>
                <p14:cNvContentPartPr/>
                <p14:nvPr/>
              </p14:nvContentPartPr>
              <p14:xfrm>
                <a:off x="8868554" y="5540704"/>
                <a:ext cx="6840" cy="345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6C92CFC-85CD-4D16-B36D-071CDF3F9E2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859554" y="5532064"/>
                  <a:ext cx="24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249C984-4474-4120-96CE-7B1F0241DF58}"/>
                    </a:ext>
                  </a:extLst>
                </p14:cNvPr>
                <p14:cNvContentPartPr/>
                <p14:nvPr/>
              </p14:nvContentPartPr>
              <p14:xfrm>
                <a:off x="8960354" y="5372224"/>
                <a:ext cx="180000" cy="1843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249C984-4474-4120-96CE-7B1F0241DF5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951354" y="5363584"/>
                  <a:ext cx="197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E88EB7C-7E59-47B7-93F5-6C727EAD39C6}"/>
                    </a:ext>
                  </a:extLst>
                </p14:cNvPr>
                <p14:cNvContentPartPr/>
                <p14:nvPr/>
              </p14:nvContentPartPr>
              <p14:xfrm>
                <a:off x="9203354" y="5353504"/>
                <a:ext cx="80640" cy="1929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E88EB7C-7E59-47B7-93F5-6C727EAD39C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194354" y="5344504"/>
                  <a:ext cx="98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7559551-36CF-4AA0-AD36-D644B63C6FB7}"/>
                    </a:ext>
                  </a:extLst>
                </p14:cNvPr>
                <p14:cNvContentPartPr/>
                <p14:nvPr/>
              </p14:nvContentPartPr>
              <p14:xfrm>
                <a:off x="9349154" y="5321104"/>
                <a:ext cx="211680" cy="189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7559551-36CF-4AA0-AD36-D644B63C6FB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340514" y="5312464"/>
                  <a:ext cx="229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6F1435D-7F95-450F-8FA4-6A65A2B054D7}"/>
                    </a:ext>
                  </a:extLst>
                </p14:cNvPr>
                <p14:cNvContentPartPr/>
                <p14:nvPr/>
              </p14:nvContentPartPr>
              <p14:xfrm>
                <a:off x="9619514" y="5310664"/>
                <a:ext cx="83160" cy="1857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6F1435D-7F95-450F-8FA4-6A65A2B054D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610514" y="5302024"/>
                  <a:ext cx="100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16124A8-181D-4558-A154-5E6B7765AEAE}"/>
                    </a:ext>
                  </a:extLst>
                </p14:cNvPr>
                <p14:cNvContentPartPr/>
                <p14:nvPr/>
              </p14:nvContentPartPr>
              <p14:xfrm>
                <a:off x="9757394" y="5232544"/>
                <a:ext cx="106920" cy="1476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16124A8-181D-4558-A154-5E6B7765AEA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748394" y="5223544"/>
                  <a:ext cx="124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E1CC2E3-1B47-4AB2-B1C7-83F691C97859}"/>
                    </a:ext>
                  </a:extLst>
                </p14:cNvPr>
                <p14:cNvContentPartPr/>
                <p14:nvPr/>
              </p14:nvContentPartPr>
              <p14:xfrm>
                <a:off x="9810314" y="5209864"/>
                <a:ext cx="131760" cy="2862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E1CC2E3-1B47-4AB2-B1C7-83F691C9785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801314" y="5200864"/>
                  <a:ext cx="149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7FE630B-1A67-4BFD-894A-EA17C2B458A6}"/>
                    </a:ext>
                  </a:extLst>
                </p14:cNvPr>
                <p14:cNvContentPartPr/>
                <p14:nvPr/>
              </p14:nvContentPartPr>
              <p14:xfrm>
                <a:off x="9923354" y="5242984"/>
                <a:ext cx="200880" cy="2397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7FE630B-1A67-4BFD-894A-EA17C2B458A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914354" y="5234344"/>
                  <a:ext cx="218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25AF4FA-5A3A-4764-A03E-CC1A44AA4611}"/>
                    </a:ext>
                  </a:extLst>
                </p14:cNvPr>
                <p14:cNvContentPartPr/>
                <p14:nvPr/>
              </p14:nvContentPartPr>
              <p14:xfrm>
                <a:off x="10209194" y="4756624"/>
                <a:ext cx="268200" cy="3938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25AF4FA-5A3A-4764-A03E-CC1A44AA461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200194" y="4747984"/>
                  <a:ext cx="28584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D0537A36-DEC5-417C-AB8A-47407F02A6C6}"/>
              </a:ext>
            </a:extLst>
          </p:cNvPr>
          <p:cNvGrpSpPr/>
          <p:nvPr/>
        </p:nvGrpSpPr>
        <p:grpSpPr>
          <a:xfrm>
            <a:off x="1853594" y="6141904"/>
            <a:ext cx="245520" cy="105480"/>
            <a:chOff x="1853594" y="6141904"/>
            <a:chExt cx="245520" cy="1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6A0B967-31ED-440B-B569-7A82E937BF80}"/>
                    </a:ext>
                  </a:extLst>
                </p14:cNvPr>
                <p14:cNvContentPartPr/>
                <p14:nvPr/>
              </p14:nvContentPartPr>
              <p14:xfrm>
                <a:off x="1853594" y="6141904"/>
                <a:ext cx="152280" cy="86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6A0B967-31ED-440B-B569-7A82E937BF8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844954" y="6132904"/>
                  <a:ext cx="169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DA094AB-65E7-4071-9928-9E8B250455D5}"/>
                    </a:ext>
                  </a:extLst>
                </p14:cNvPr>
                <p14:cNvContentPartPr/>
                <p14:nvPr/>
              </p14:nvContentPartPr>
              <p14:xfrm>
                <a:off x="1894994" y="6191224"/>
                <a:ext cx="204120" cy="561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DA094AB-65E7-4071-9928-9E8B250455D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885994" y="6182584"/>
                  <a:ext cx="22176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FBB53376-8518-4745-9C45-E6793FF24157}"/>
              </a:ext>
            </a:extLst>
          </p:cNvPr>
          <p:cNvGrpSpPr/>
          <p:nvPr/>
        </p:nvGrpSpPr>
        <p:grpSpPr>
          <a:xfrm>
            <a:off x="2395394" y="5889544"/>
            <a:ext cx="1437120" cy="438480"/>
            <a:chOff x="2395394" y="5889544"/>
            <a:chExt cx="143712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DF4A6C59-B6BA-433E-9544-38D7E9049225}"/>
                    </a:ext>
                  </a:extLst>
                </p14:cNvPr>
                <p14:cNvContentPartPr/>
                <p14:nvPr/>
              </p14:nvContentPartPr>
              <p14:xfrm>
                <a:off x="2395394" y="6080344"/>
                <a:ext cx="125640" cy="2476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DF4A6C59-B6BA-433E-9544-38D7E904922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386754" y="6071704"/>
                  <a:ext cx="143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67B3A18-42B6-412B-A40C-90E6CBAFB5AA}"/>
                    </a:ext>
                  </a:extLst>
                </p14:cNvPr>
                <p14:cNvContentPartPr/>
                <p14:nvPr/>
              </p14:nvContentPartPr>
              <p14:xfrm>
                <a:off x="2459474" y="5889544"/>
                <a:ext cx="311760" cy="2912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67B3A18-42B6-412B-A40C-90E6CBAFB5A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450834" y="5880904"/>
                  <a:ext cx="329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EF974F0-D60C-4BB6-AF91-EA2C608B5C9A}"/>
                    </a:ext>
                  </a:extLst>
                </p14:cNvPr>
                <p14:cNvContentPartPr/>
                <p14:nvPr/>
              </p14:nvContentPartPr>
              <p14:xfrm>
                <a:off x="2809034" y="5970904"/>
                <a:ext cx="147240" cy="3164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EF974F0-D60C-4BB6-AF91-EA2C608B5C9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800394" y="5962264"/>
                  <a:ext cx="1648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DC2FBD1-1542-4BA7-AFFA-2AA2C07B642B}"/>
                    </a:ext>
                  </a:extLst>
                </p14:cNvPr>
                <p14:cNvContentPartPr/>
                <p14:nvPr/>
              </p14:nvContentPartPr>
              <p14:xfrm>
                <a:off x="3070034" y="6022384"/>
                <a:ext cx="338400" cy="2930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DC2FBD1-1542-4BA7-AFFA-2AA2C07B642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061394" y="6013384"/>
                  <a:ext cx="356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EDF4E0D-CF26-4726-BB34-C04061BD1C49}"/>
                    </a:ext>
                  </a:extLst>
                </p14:cNvPr>
                <p14:cNvContentPartPr/>
                <p14:nvPr/>
              </p14:nvContentPartPr>
              <p14:xfrm>
                <a:off x="3122954" y="6138664"/>
                <a:ext cx="259560" cy="514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EDF4E0D-CF26-4726-BB34-C04061BD1C4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114314" y="6129664"/>
                  <a:ext cx="277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96BE6BC-C68F-433B-B62C-9DD8DB88435D}"/>
                    </a:ext>
                  </a:extLst>
                </p14:cNvPr>
                <p14:cNvContentPartPr/>
                <p14:nvPr/>
              </p14:nvContentPartPr>
              <p14:xfrm>
                <a:off x="3547034" y="6087184"/>
                <a:ext cx="285480" cy="1828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96BE6BC-C68F-433B-B62C-9DD8DB88435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538034" y="6078544"/>
                  <a:ext cx="30312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A6E47347-6B4B-4A2A-BB2B-2E0EBFCA5FC5}"/>
              </a:ext>
            </a:extLst>
          </p:cNvPr>
          <p:cNvGrpSpPr/>
          <p:nvPr/>
        </p:nvGrpSpPr>
        <p:grpSpPr>
          <a:xfrm>
            <a:off x="4020434" y="5821864"/>
            <a:ext cx="992880" cy="525240"/>
            <a:chOff x="4020434" y="5821864"/>
            <a:chExt cx="992880" cy="5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D04AA-0466-49EF-89FF-3983DC8C1B20}"/>
                    </a:ext>
                  </a:extLst>
                </p14:cNvPr>
                <p14:cNvContentPartPr/>
                <p14:nvPr/>
              </p14:nvContentPartPr>
              <p14:xfrm>
                <a:off x="4020434" y="6026704"/>
                <a:ext cx="141840" cy="3020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D04AA-0466-49EF-89FF-3983DC8C1B2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011794" y="6018064"/>
                  <a:ext cx="1594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8E4A432-E20F-467A-AE07-9D84CC582080}"/>
                    </a:ext>
                  </a:extLst>
                </p14:cNvPr>
                <p14:cNvContentPartPr/>
                <p14:nvPr/>
              </p14:nvContentPartPr>
              <p14:xfrm>
                <a:off x="4227794" y="6227944"/>
                <a:ext cx="33840" cy="489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8E4A432-E20F-467A-AE07-9D84CC58208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219154" y="6218944"/>
                  <a:ext cx="51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B1A9BBD-3DC9-4F37-9578-FDFDD90E0E9A}"/>
                    </a:ext>
                  </a:extLst>
                </p14:cNvPr>
                <p14:cNvContentPartPr/>
                <p14:nvPr/>
              </p14:nvContentPartPr>
              <p14:xfrm>
                <a:off x="4394474" y="6046144"/>
                <a:ext cx="160560" cy="1400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B1A9BBD-3DC9-4F37-9578-FDFDD90E0E9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385474" y="6037504"/>
                  <a:ext cx="178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BED9802-0CD2-469A-B4C3-DB6E235C18D4}"/>
                    </a:ext>
                  </a:extLst>
                </p14:cNvPr>
                <p14:cNvContentPartPr/>
                <p14:nvPr/>
              </p14:nvContentPartPr>
              <p14:xfrm>
                <a:off x="4505714" y="5965504"/>
                <a:ext cx="160560" cy="37080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BED9802-0CD2-469A-B4C3-DB6E235C18D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496714" y="5956864"/>
                  <a:ext cx="1782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64F22DB-CC85-471B-B222-CFFBC8821EC4}"/>
                    </a:ext>
                  </a:extLst>
                </p14:cNvPr>
                <p14:cNvContentPartPr/>
                <p14:nvPr/>
              </p14:nvContentPartPr>
              <p14:xfrm>
                <a:off x="4794794" y="5821864"/>
                <a:ext cx="218520" cy="5252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64F22DB-CC85-471B-B222-CFFBC8821EC4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785794" y="5813224"/>
                  <a:ext cx="236160" cy="54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80C3435F-0B0B-4C7D-AE13-AFF07C4E8A35}"/>
              </a:ext>
            </a:extLst>
          </p:cNvPr>
          <p:cNvGrpSpPr/>
          <p:nvPr/>
        </p:nvGrpSpPr>
        <p:grpSpPr>
          <a:xfrm>
            <a:off x="5326514" y="6074584"/>
            <a:ext cx="191520" cy="136080"/>
            <a:chOff x="5326514" y="6074584"/>
            <a:chExt cx="191520" cy="13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A8B1E53-C1B1-4697-8BB6-4F6CC174A40A}"/>
                    </a:ext>
                  </a:extLst>
                </p14:cNvPr>
                <p14:cNvContentPartPr/>
                <p14:nvPr/>
              </p14:nvContentPartPr>
              <p14:xfrm>
                <a:off x="5326514" y="6074584"/>
                <a:ext cx="191520" cy="406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A8B1E53-C1B1-4697-8BB6-4F6CC174A40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317514" y="6065584"/>
                  <a:ext cx="209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5466F52-1AAC-492F-90A5-E451943E02C3}"/>
                    </a:ext>
                  </a:extLst>
                </p14:cNvPr>
                <p14:cNvContentPartPr/>
                <p14:nvPr/>
              </p14:nvContentPartPr>
              <p14:xfrm>
                <a:off x="5343794" y="6174664"/>
                <a:ext cx="158040" cy="360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5466F52-1AAC-492F-90A5-E451943E02C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335154" y="6166024"/>
                  <a:ext cx="1756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4EDA5F3E-FB0C-45CF-A712-AABB041B3957}"/>
              </a:ext>
            </a:extLst>
          </p:cNvPr>
          <p:cNvGrpSpPr/>
          <p:nvPr/>
        </p:nvGrpSpPr>
        <p:grpSpPr>
          <a:xfrm>
            <a:off x="5851034" y="6052624"/>
            <a:ext cx="430560" cy="276840"/>
            <a:chOff x="5851034" y="6052624"/>
            <a:chExt cx="43056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C2CFFB5-3333-40BC-BF77-CD744494DDC1}"/>
                    </a:ext>
                  </a:extLst>
                </p14:cNvPr>
                <p14:cNvContentPartPr/>
                <p14:nvPr/>
              </p14:nvContentPartPr>
              <p14:xfrm>
                <a:off x="5851034" y="6052624"/>
                <a:ext cx="145440" cy="2768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C2CFFB5-3333-40BC-BF77-CD744494DDC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842034" y="6043984"/>
                  <a:ext cx="1630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F06781EE-2BF3-4F92-BBB1-525DFDC9C864}"/>
                    </a:ext>
                  </a:extLst>
                </p14:cNvPr>
                <p14:cNvContentPartPr/>
                <p14:nvPr/>
              </p14:nvContentPartPr>
              <p14:xfrm>
                <a:off x="6103394" y="6150904"/>
                <a:ext cx="178200" cy="421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F06781EE-2BF3-4F92-BBB1-525DFDC9C86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094394" y="6141904"/>
                  <a:ext cx="1958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192A8841-38D9-41E8-AD67-9A4B99A0C2D9}"/>
              </a:ext>
            </a:extLst>
          </p:cNvPr>
          <p:cNvGrpSpPr/>
          <p:nvPr/>
        </p:nvGrpSpPr>
        <p:grpSpPr>
          <a:xfrm>
            <a:off x="6499754" y="5888464"/>
            <a:ext cx="1190880" cy="419040"/>
            <a:chOff x="6499754" y="5888464"/>
            <a:chExt cx="119088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7FD4AEC-5887-422D-9158-E31DB8D288F8}"/>
                    </a:ext>
                  </a:extLst>
                </p14:cNvPr>
                <p14:cNvContentPartPr/>
                <p14:nvPr/>
              </p14:nvContentPartPr>
              <p14:xfrm>
                <a:off x="6499754" y="6065584"/>
                <a:ext cx="129600" cy="2419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7FD4AEC-5887-422D-9158-E31DB8D288F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490754" y="6056944"/>
                  <a:ext cx="147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957AECD-5E38-4389-AD6F-DBA3C246DF06}"/>
                    </a:ext>
                  </a:extLst>
                </p14:cNvPr>
                <p14:cNvContentPartPr/>
                <p14:nvPr/>
              </p14:nvContentPartPr>
              <p14:xfrm>
                <a:off x="6600554" y="5888464"/>
                <a:ext cx="276840" cy="2570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957AECD-5E38-4389-AD6F-DBA3C246DF0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591554" y="5879824"/>
                  <a:ext cx="294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E8269EB-ED41-41DE-8360-BC3A38D90B68}"/>
                    </a:ext>
                  </a:extLst>
                </p14:cNvPr>
                <p14:cNvContentPartPr/>
                <p14:nvPr/>
              </p14:nvContentPartPr>
              <p14:xfrm>
                <a:off x="6870914" y="5953984"/>
                <a:ext cx="239760" cy="3430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E8269EB-ED41-41DE-8360-BC3A38D90B6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862274" y="5944984"/>
                  <a:ext cx="2574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7F971AA2-3937-4C3B-A791-BC495A6D79E1}"/>
                    </a:ext>
                  </a:extLst>
                </p14:cNvPr>
                <p14:cNvContentPartPr/>
                <p14:nvPr/>
              </p14:nvContentPartPr>
              <p14:xfrm>
                <a:off x="7086914" y="5982064"/>
                <a:ext cx="304200" cy="3088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7F971AA2-3937-4C3B-A791-BC495A6D79E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077914" y="5973424"/>
                  <a:ext cx="321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ACFBBB2-9CF5-420C-8197-24C610A82BE1}"/>
                    </a:ext>
                  </a:extLst>
                </p14:cNvPr>
                <p14:cNvContentPartPr/>
                <p14:nvPr/>
              </p14:nvContentPartPr>
              <p14:xfrm>
                <a:off x="7068554" y="6112744"/>
                <a:ext cx="316440" cy="406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ACFBBB2-9CF5-420C-8197-24C610A82BE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059554" y="6103744"/>
                  <a:ext cx="334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61A9268-6EA2-4380-8015-7CB34BF07D04}"/>
                    </a:ext>
                  </a:extLst>
                </p14:cNvPr>
                <p14:cNvContentPartPr/>
                <p14:nvPr/>
              </p14:nvContentPartPr>
              <p14:xfrm>
                <a:off x="7455194" y="6002944"/>
                <a:ext cx="235440" cy="1515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61A9268-6EA2-4380-8015-7CB34BF07D0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446194" y="5993944"/>
                  <a:ext cx="253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6FA1AA6-7F8A-43BC-8491-71D2DE0CAA79}"/>
                    </a:ext>
                  </a:extLst>
                </p14:cNvPr>
                <p14:cNvContentPartPr/>
                <p14:nvPr/>
              </p14:nvContentPartPr>
              <p14:xfrm>
                <a:off x="7492274" y="6199504"/>
                <a:ext cx="194400" cy="3384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6FA1AA6-7F8A-43BC-8491-71D2DE0CAA7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483634" y="6190504"/>
                  <a:ext cx="2120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BA868C81-B028-42CF-A006-B32E94ABDF9A}"/>
              </a:ext>
            </a:extLst>
          </p:cNvPr>
          <p:cNvGrpSpPr/>
          <p:nvPr/>
        </p:nvGrpSpPr>
        <p:grpSpPr>
          <a:xfrm>
            <a:off x="7892594" y="5870464"/>
            <a:ext cx="605160" cy="471960"/>
            <a:chOff x="7892594" y="5870464"/>
            <a:chExt cx="60516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2E240AB-B61A-4FA1-8A55-BCCA91132719}"/>
                    </a:ext>
                  </a:extLst>
                </p14:cNvPr>
                <p14:cNvContentPartPr/>
                <p14:nvPr/>
              </p14:nvContentPartPr>
              <p14:xfrm>
                <a:off x="7892594" y="5982784"/>
                <a:ext cx="101880" cy="3117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2E240AB-B61A-4FA1-8A55-BCCA9113271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883594" y="5974144"/>
                  <a:ext cx="119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BCDCEAF-C528-4AEF-BAA8-51F67E337422}"/>
                    </a:ext>
                  </a:extLst>
                </p14:cNvPr>
                <p14:cNvContentPartPr/>
                <p14:nvPr/>
              </p14:nvContentPartPr>
              <p14:xfrm>
                <a:off x="8039834" y="6227944"/>
                <a:ext cx="12600" cy="392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BCDCEAF-C528-4AEF-BAA8-51F67E33742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030834" y="6218944"/>
                  <a:ext cx="30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0A9CBE4-A136-41DC-A8DE-CB74810B13C7}"/>
                    </a:ext>
                  </a:extLst>
                </p14:cNvPr>
                <p14:cNvContentPartPr/>
                <p14:nvPr/>
              </p14:nvContentPartPr>
              <p14:xfrm>
                <a:off x="8128034" y="6010504"/>
                <a:ext cx="127800" cy="1270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0A9CBE4-A136-41DC-A8DE-CB74810B13C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119394" y="6001864"/>
                  <a:ext cx="145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D8645DA-77D7-45C7-89C7-3131F9809EBD}"/>
                    </a:ext>
                  </a:extLst>
                </p14:cNvPr>
                <p14:cNvContentPartPr/>
                <p14:nvPr/>
              </p14:nvContentPartPr>
              <p14:xfrm>
                <a:off x="8221274" y="5971264"/>
                <a:ext cx="88200" cy="30168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D8645DA-77D7-45C7-89C7-3131F9809EB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212634" y="5962264"/>
                  <a:ext cx="105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1DE81CF-8F5C-4178-8000-A23D386C1CE7}"/>
                    </a:ext>
                  </a:extLst>
                </p14:cNvPr>
                <p14:cNvContentPartPr/>
                <p14:nvPr/>
              </p14:nvContentPartPr>
              <p14:xfrm>
                <a:off x="8384354" y="5870464"/>
                <a:ext cx="113400" cy="4719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1DE81CF-8F5C-4178-8000-A23D386C1CE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375354" y="5861824"/>
                  <a:ext cx="131040" cy="48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43E9F442-E3B9-473E-9F03-2E20E2F20C8E}"/>
              </a:ext>
            </a:extLst>
          </p:cNvPr>
          <p:cNvGrpSpPr/>
          <p:nvPr/>
        </p:nvGrpSpPr>
        <p:grpSpPr>
          <a:xfrm>
            <a:off x="8715914" y="6069544"/>
            <a:ext cx="162360" cy="142560"/>
            <a:chOff x="8715914" y="6069544"/>
            <a:chExt cx="162360" cy="1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C001E2F-B6D2-4306-8BEA-D90AA2F8E30A}"/>
                    </a:ext>
                  </a:extLst>
                </p14:cNvPr>
                <p14:cNvContentPartPr/>
                <p14:nvPr/>
              </p14:nvContentPartPr>
              <p14:xfrm>
                <a:off x="8715914" y="6069544"/>
                <a:ext cx="162360" cy="3060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C001E2F-B6D2-4306-8BEA-D90AA2F8E30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706914" y="6060544"/>
                  <a:ext cx="180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E52D256-9F3E-46B9-8876-501BD18BF005}"/>
                    </a:ext>
                  </a:extLst>
                </p14:cNvPr>
                <p14:cNvContentPartPr/>
                <p14:nvPr/>
              </p14:nvContentPartPr>
              <p14:xfrm>
                <a:off x="8729594" y="6182584"/>
                <a:ext cx="145080" cy="2952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E52D256-9F3E-46B9-8876-501BD18BF00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720594" y="6173584"/>
                  <a:ext cx="162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601E901D-54B5-427E-B32A-94D8FF8C2329}"/>
              </a:ext>
            </a:extLst>
          </p:cNvPr>
          <p:cNvGrpSpPr/>
          <p:nvPr/>
        </p:nvGrpSpPr>
        <p:grpSpPr>
          <a:xfrm>
            <a:off x="9106874" y="5909344"/>
            <a:ext cx="2853720" cy="423000"/>
            <a:chOff x="9106874" y="5909344"/>
            <a:chExt cx="285372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2D509BAC-71C6-48DE-B670-777586A11D1F}"/>
                    </a:ext>
                  </a:extLst>
                </p14:cNvPr>
                <p14:cNvContentPartPr/>
                <p14:nvPr/>
              </p14:nvContentPartPr>
              <p14:xfrm>
                <a:off x="9253754" y="6082504"/>
                <a:ext cx="360" cy="3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2D509BAC-71C6-48DE-B670-777586A11D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44754" y="60735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3E65075-E9F7-4383-A0AB-B0C9B6F8DEFD}"/>
                    </a:ext>
                  </a:extLst>
                </p14:cNvPr>
                <p14:cNvContentPartPr/>
                <p14:nvPr/>
              </p14:nvContentPartPr>
              <p14:xfrm>
                <a:off x="9106874" y="5930224"/>
                <a:ext cx="183240" cy="4021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3E65075-E9F7-4383-A0AB-B0C9B6F8DEF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098234" y="5921224"/>
                  <a:ext cx="2008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D9AE666-1FC7-4962-8FD3-818EF98F7CB0}"/>
                    </a:ext>
                  </a:extLst>
                </p14:cNvPr>
                <p14:cNvContentPartPr/>
                <p14:nvPr/>
              </p14:nvContentPartPr>
              <p14:xfrm>
                <a:off x="9317474" y="6095464"/>
                <a:ext cx="196920" cy="694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D9AE666-1FC7-4962-8FD3-818EF98F7CB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308834" y="6086464"/>
                  <a:ext cx="214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652A60B1-0B23-4736-A285-200D7BB099BE}"/>
                    </a:ext>
                  </a:extLst>
                </p14:cNvPr>
                <p14:cNvContentPartPr/>
                <p14:nvPr/>
              </p14:nvContentPartPr>
              <p14:xfrm>
                <a:off x="9606914" y="6198064"/>
                <a:ext cx="32760" cy="644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652A60B1-0B23-4736-A285-200D7BB099B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598274" y="6189424"/>
                  <a:ext cx="50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F01E14F8-A307-4C0A-9834-35A7CDDF4AA7}"/>
                    </a:ext>
                  </a:extLst>
                </p14:cNvPr>
                <p14:cNvContentPartPr/>
                <p14:nvPr/>
              </p14:nvContentPartPr>
              <p14:xfrm>
                <a:off x="9750194" y="5917264"/>
                <a:ext cx="141480" cy="3553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F01E14F8-A307-4C0A-9834-35A7CDDF4AA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741554" y="5908624"/>
                  <a:ext cx="1591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CDBA0D93-30C4-4A6C-9C59-759045CE72B3}"/>
                    </a:ext>
                  </a:extLst>
                </p14:cNvPr>
                <p14:cNvContentPartPr/>
                <p14:nvPr/>
              </p14:nvContentPartPr>
              <p14:xfrm>
                <a:off x="9942794" y="5969464"/>
                <a:ext cx="122760" cy="2588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CDBA0D93-30C4-4A6C-9C59-759045CE72B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933794" y="5960464"/>
                  <a:ext cx="1404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F6AD246-3510-4666-91B6-FD76074D1BE2}"/>
                    </a:ext>
                  </a:extLst>
                </p14:cNvPr>
                <p14:cNvContentPartPr/>
                <p14:nvPr/>
              </p14:nvContentPartPr>
              <p14:xfrm>
                <a:off x="10104074" y="5912944"/>
                <a:ext cx="192600" cy="3650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F6AD246-3510-4666-91B6-FD76074D1BE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095434" y="5904304"/>
                  <a:ext cx="210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92AA5B5-FF6A-4FBE-A57E-C6B22EF523C6}"/>
                    </a:ext>
                  </a:extLst>
                </p14:cNvPr>
                <p14:cNvContentPartPr/>
                <p14:nvPr/>
              </p14:nvContentPartPr>
              <p14:xfrm>
                <a:off x="10242674" y="5909344"/>
                <a:ext cx="302040" cy="37728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92AA5B5-FF6A-4FBE-A57E-C6B22EF523C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233674" y="5900344"/>
                  <a:ext cx="319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2FC79FED-00E9-4901-9AD7-00140DF577CA}"/>
                    </a:ext>
                  </a:extLst>
                </p14:cNvPr>
                <p14:cNvContentPartPr/>
                <p14:nvPr/>
              </p14:nvContentPartPr>
              <p14:xfrm>
                <a:off x="10642994" y="6038224"/>
                <a:ext cx="173880" cy="475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2FC79FED-00E9-4901-9AD7-00140DF577C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633994" y="6029224"/>
                  <a:ext cx="191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28BD277-3E97-4943-8133-CF946BD8367B}"/>
                    </a:ext>
                  </a:extLst>
                </p14:cNvPr>
                <p14:cNvContentPartPr/>
                <p14:nvPr/>
              </p14:nvContentPartPr>
              <p14:xfrm>
                <a:off x="10639394" y="6138664"/>
                <a:ext cx="217440" cy="230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28BD277-3E97-4943-8133-CF946BD8367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630754" y="6129664"/>
                  <a:ext cx="235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9618226-8F24-4785-8E49-B45F3160B112}"/>
                    </a:ext>
                  </a:extLst>
                </p14:cNvPr>
                <p14:cNvContentPartPr/>
                <p14:nvPr/>
              </p14:nvContentPartPr>
              <p14:xfrm>
                <a:off x="10941794" y="6206344"/>
                <a:ext cx="31320" cy="428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9618226-8F24-4785-8E49-B45F3160B11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933154" y="6197704"/>
                  <a:ext cx="48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D44EBB6-7325-4B36-A4F3-3773111BA891}"/>
                    </a:ext>
                  </a:extLst>
                </p14:cNvPr>
                <p14:cNvContentPartPr/>
                <p14:nvPr/>
              </p14:nvContentPartPr>
              <p14:xfrm>
                <a:off x="11054114" y="6040024"/>
                <a:ext cx="220680" cy="2026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D44EBB6-7325-4B36-A4F3-3773111BA89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045474" y="6031024"/>
                  <a:ext cx="238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E6BFE52-3091-4749-98B4-32FA5BE5BE12}"/>
                    </a:ext>
                  </a:extLst>
                </p14:cNvPr>
                <p14:cNvContentPartPr/>
                <p14:nvPr/>
              </p14:nvContentPartPr>
              <p14:xfrm>
                <a:off x="11336714" y="5984944"/>
                <a:ext cx="180720" cy="2718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E6BFE52-3091-4749-98B4-32FA5BE5BE1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327714" y="5975944"/>
                  <a:ext cx="198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CB995123-2DFB-4A2E-90A1-060AD0EDBB47}"/>
                    </a:ext>
                  </a:extLst>
                </p14:cNvPr>
                <p14:cNvContentPartPr/>
                <p14:nvPr/>
              </p14:nvContentPartPr>
              <p14:xfrm>
                <a:off x="11533634" y="6031744"/>
                <a:ext cx="195120" cy="20628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CB995123-2DFB-4A2E-90A1-060AD0EDBB4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524634" y="6023104"/>
                  <a:ext cx="212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79C47BE-1432-419D-80DA-7DA8AEBFC9F1}"/>
                    </a:ext>
                  </a:extLst>
                </p14:cNvPr>
                <p14:cNvContentPartPr/>
                <p14:nvPr/>
              </p14:nvContentPartPr>
              <p14:xfrm>
                <a:off x="11759354" y="5980984"/>
                <a:ext cx="201240" cy="32004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79C47BE-1432-419D-80DA-7DA8AEBFC9F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750354" y="5971984"/>
                  <a:ext cx="2188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67284F8F-435E-496E-8EDD-16EE2BD4C702}"/>
              </a:ext>
            </a:extLst>
          </p:cNvPr>
          <p:cNvGrpSpPr/>
          <p:nvPr/>
        </p:nvGrpSpPr>
        <p:grpSpPr>
          <a:xfrm>
            <a:off x="5254154" y="4810984"/>
            <a:ext cx="2585520" cy="1024964"/>
            <a:chOff x="5254154" y="4810984"/>
            <a:chExt cx="2585520" cy="10249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134C83C-2546-4A3B-ACB3-27D2F45E9507}"/>
                    </a:ext>
                  </a:extLst>
                </p14:cNvPr>
                <p14:cNvContentPartPr/>
                <p14:nvPr/>
              </p14:nvContentPartPr>
              <p14:xfrm>
                <a:off x="5254154" y="5001784"/>
                <a:ext cx="130320" cy="2840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134C83C-2546-4A3B-ACB3-27D2F45E950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245154" y="4992784"/>
                  <a:ext cx="147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202467E-AD53-4542-8FF7-065A279A0449}"/>
                    </a:ext>
                  </a:extLst>
                </p14:cNvPr>
                <p14:cNvContentPartPr/>
                <p14:nvPr/>
              </p14:nvContentPartPr>
              <p14:xfrm>
                <a:off x="5297354" y="4886944"/>
                <a:ext cx="249120" cy="2329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202467E-AD53-4542-8FF7-065A279A044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288714" y="4877944"/>
                  <a:ext cx="266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980D369-FEBF-46B6-9CA5-42DA4AC76D1A}"/>
                    </a:ext>
                  </a:extLst>
                </p14:cNvPr>
                <p14:cNvContentPartPr/>
                <p14:nvPr/>
              </p14:nvContentPartPr>
              <p14:xfrm>
                <a:off x="5628194" y="4909264"/>
                <a:ext cx="129240" cy="3196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980D369-FEBF-46B6-9CA5-42DA4AC76D1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619554" y="4900624"/>
                  <a:ext cx="146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FEAF0C1-474C-44AF-98EC-4870CB5A1A70}"/>
                    </a:ext>
                  </a:extLst>
                </p14:cNvPr>
                <p14:cNvContentPartPr/>
                <p14:nvPr/>
              </p14:nvContentPartPr>
              <p14:xfrm>
                <a:off x="5853554" y="4958584"/>
                <a:ext cx="227160" cy="2671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FEAF0C1-474C-44AF-98EC-4870CB5A1A7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844554" y="4949584"/>
                  <a:ext cx="244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CE88AB2-B56A-4AAC-BAE4-E811E2AFC377}"/>
                    </a:ext>
                  </a:extLst>
                </p14:cNvPr>
                <p14:cNvContentPartPr/>
                <p14:nvPr/>
              </p14:nvContentPartPr>
              <p14:xfrm>
                <a:off x="5820434" y="4929784"/>
                <a:ext cx="205920" cy="2844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CE88AB2-B56A-4AAC-BAE4-E811E2AFC37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811434" y="4920784"/>
                  <a:ext cx="223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5B8AD9D-23D3-4C5B-845B-E801F5AB80E8}"/>
                    </a:ext>
                  </a:extLst>
                </p14:cNvPr>
                <p14:cNvContentPartPr/>
                <p14:nvPr/>
              </p14:nvContentPartPr>
              <p14:xfrm>
                <a:off x="6197714" y="5034904"/>
                <a:ext cx="144360" cy="21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5B8AD9D-23D3-4C5B-845B-E801F5AB80E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189074" y="5025904"/>
                  <a:ext cx="162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F58DFEC-386D-4D5D-82C2-B647DDC4193E}"/>
                    </a:ext>
                  </a:extLst>
                </p14:cNvPr>
                <p14:cNvContentPartPr/>
                <p14:nvPr/>
              </p14:nvContentPartPr>
              <p14:xfrm>
                <a:off x="6502274" y="4940944"/>
                <a:ext cx="61920" cy="2196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F58DFEC-386D-4D5D-82C2-B647DDC4193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493274" y="4932304"/>
                  <a:ext cx="79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0807597-D0A8-4D6B-9028-24AFDFEB3099}"/>
                    </a:ext>
                  </a:extLst>
                </p14:cNvPr>
                <p14:cNvContentPartPr/>
                <p14:nvPr/>
              </p14:nvContentPartPr>
              <p14:xfrm>
                <a:off x="6646994" y="4875784"/>
                <a:ext cx="160920" cy="2502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0807597-D0A8-4D6B-9028-24AFDFEB309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637994" y="4867144"/>
                  <a:ext cx="178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3C3B5A4-6E72-4F36-8710-5F4D0A36E44D}"/>
                    </a:ext>
                  </a:extLst>
                </p14:cNvPr>
                <p14:cNvContentPartPr/>
                <p14:nvPr/>
              </p14:nvContentPartPr>
              <p14:xfrm>
                <a:off x="6906194" y="4810984"/>
                <a:ext cx="219960" cy="2739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3C3B5A4-6E72-4F36-8710-5F4D0A36E44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897194" y="4801984"/>
                  <a:ext cx="2376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75D454B-4FCD-4FD4-AB8E-0607EA909815}"/>
                    </a:ext>
                  </a:extLst>
                </p14:cNvPr>
                <p14:cNvContentPartPr/>
                <p14:nvPr/>
              </p14:nvContentPartPr>
              <p14:xfrm>
                <a:off x="5770034" y="5253784"/>
                <a:ext cx="1112040" cy="1386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75D454B-4FCD-4FD4-AB8E-0607EA90981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761034" y="5245144"/>
                  <a:ext cx="1129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34C1E54-7CEF-4E5B-9281-C00100098C2E}"/>
                    </a:ext>
                  </a:extLst>
                </p14:cNvPr>
                <p14:cNvContentPartPr/>
                <p14:nvPr/>
              </p14:nvContentPartPr>
              <p14:xfrm>
                <a:off x="5928794" y="5498224"/>
                <a:ext cx="159840" cy="2491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34C1E54-7CEF-4E5B-9281-C00100098C2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920154" y="5489224"/>
                  <a:ext cx="177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A1F6EAE-FACE-4EA0-AB6E-E6A669373D36}"/>
                    </a:ext>
                  </a:extLst>
                </p14:cNvPr>
                <p14:cNvContentPartPr/>
                <p14:nvPr/>
              </p14:nvContentPartPr>
              <p14:xfrm>
                <a:off x="6075314" y="5534584"/>
                <a:ext cx="150120" cy="1796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A1F6EAE-FACE-4EA0-AB6E-E6A669373D3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066314" y="5525944"/>
                  <a:ext cx="167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F07D0BD-CCEE-4C26-BC4E-4AC4E9DF422A}"/>
                    </a:ext>
                  </a:extLst>
                </p14:cNvPr>
                <p14:cNvContentPartPr/>
                <p14:nvPr/>
              </p14:nvContentPartPr>
              <p14:xfrm>
                <a:off x="6297794" y="5672104"/>
                <a:ext cx="18360" cy="252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F07D0BD-CCEE-4C26-BC4E-4AC4E9DF422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289154" y="5663464"/>
                  <a:ext cx="36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BF44F5F-0113-4CC9-B333-2FD88FBE8C7D}"/>
                    </a:ext>
                  </a:extLst>
                </p14:cNvPr>
                <p14:cNvContentPartPr/>
                <p14:nvPr/>
              </p14:nvContentPartPr>
              <p14:xfrm>
                <a:off x="6390314" y="5442064"/>
                <a:ext cx="214560" cy="2030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BF44F5F-0113-4CC9-B333-2FD88FBE8C7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381674" y="5433424"/>
                  <a:ext cx="232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DD125E4-8E37-43F5-B3D2-9A5AA7FD38F1}"/>
                    </a:ext>
                  </a:extLst>
                </p14:cNvPr>
                <p14:cNvContentPartPr/>
                <p14:nvPr/>
              </p14:nvContentPartPr>
              <p14:xfrm>
                <a:off x="6605594" y="5451064"/>
                <a:ext cx="108360" cy="1839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DD125E4-8E37-43F5-B3D2-9A5AA7FD38F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596954" y="5442064"/>
                  <a:ext cx="126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37E3DDC-CF3A-460B-AB3F-326428E7ED5C}"/>
                    </a:ext>
                  </a:extLst>
                </p14:cNvPr>
                <p14:cNvContentPartPr/>
                <p14:nvPr/>
              </p14:nvContentPartPr>
              <p14:xfrm>
                <a:off x="6768674" y="5425864"/>
                <a:ext cx="156600" cy="2156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37E3DDC-CF3A-460B-AB3F-326428E7ED5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759674" y="5416864"/>
                  <a:ext cx="174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A586FAC-87DB-47C8-AF72-F6387C008E00}"/>
                    </a:ext>
                  </a:extLst>
                </p14:cNvPr>
                <p14:cNvContentPartPr/>
                <p14:nvPr/>
              </p14:nvContentPartPr>
              <p14:xfrm>
                <a:off x="7018514" y="5384464"/>
                <a:ext cx="60480" cy="2102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A586FAC-87DB-47C8-AF72-F6387C008E0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009874" y="5375464"/>
                  <a:ext cx="78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3A066C9-68B7-40E6-9F76-92095D823588}"/>
                    </a:ext>
                  </a:extLst>
                </p14:cNvPr>
                <p14:cNvContentPartPr/>
                <p14:nvPr/>
              </p14:nvContentPartPr>
              <p14:xfrm>
                <a:off x="7138754" y="5388424"/>
                <a:ext cx="98640" cy="1036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3A066C9-68B7-40E6-9F76-92095D82358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130114" y="5379784"/>
                  <a:ext cx="11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77EDF59-785C-40FA-B5FC-7D82DB87F49B}"/>
                    </a:ext>
                  </a:extLst>
                </p14:cNvPr>
                <p14:cNvContentPartPr/>
                <p14:nvPr/>
              </p14:nvContentPartPr>
              <p14:xfrm>
                <a:off x="7213274" y="5341624"/>
                <a:ext cx="63720" cy="2156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77EDF59-785C-40FA-B5FC-7D82DB87F49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204274" y="5332984"/>
                  <a:ext cx="81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6931B65-5CD7-4940-927E-4C049E18DCA2}"/>
                    </a:ext>
                  </a:extLst>
                </p14:cNvPr>
                <p14:cNvContentPartPr/>
                <p14:nvPr/>
              </p14:nvContentPartPr>
              <p14:xfrm>
                <a:off x="7325594" y="5323624"/>
                <a:ext cx="173880" cy="2736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6931B65-5CD7-4940-927E-4C049E18DCA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316954" y="5314624"/>
                  <a:ext cx="191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06E1F17-8B54-40D3-9DF2-AA71364DD1EA}"/>
                    </a:ext>
                  </a:extLst>
                </p14:cNvPr>
                <p14:cNvContentPartPr/>
                <p14:nvPr/>
              </p14:nvContentPartPr>
              <p14:xfrm>
                <a:off x="7576514" y="4970104"/>
                <a:ext cx="263160" cy="2030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06E1F17-8B54-40D3-9DF2-AA71364DD1E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567874" y="4961104"/>
                  <a:ext cx="280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3DFACA43-D22D-45A3-A6A1-BD340A0E72C2}"/>
                    </a:ext>
                  </a:extLst>
                </p14:cNvPr>
                <p14:cNvContentPartPr/>
                <p14:nvPr/>
              </p14:nvContentPartPr>
              <p14:xfrm>
                <a:off x="5713514" y="5732268"/>
                <a:ext cx="1519920" cy="10368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3DFACA43-D22D-45A3-A6A1-BD340A0E72C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704874" y="5723268"/>
                  <a:ext cx="1537560" cy="12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542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9A10BF3-945D-4667-94C6-D1CFE3E1F10B}"/>
              </a:ext>
            </a:extLst>
          </p:cNvPr>
          <p:cNvGrpSpPr/>
          <p:nvPr/>
        </p:nvGrpSpPr>
        <p:grpSpPr>
          <a:xfrm>
            <a:off x="385154" y="256984"/>
            <a:ext cx="661680" cy="611640"/>
            <a:chOff x="385154" y="256984"/>
            <a:chExt cx="661680" cy="61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A8C42EC-D092-4651-AB80-E81F82C134D0}"/>
                    </a:ext>
                  </a:extLst>
                </p14:cNvPr>
                <p14:cNvContentPartPr/>
                <p14:nvPr/>
              </p14:nvContentPartPr>
              <p14:xfrm>
                <a:off x="451034" y="307744"/>
                <a:ext cx="117720" cy="197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A8C42EC-D092-4651-AB80-E81F82C134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034" y="299104"/>
                  <a:ext cx="135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624A0D-9F64-4FFD-8BD5-03E3A0B01C87}"/>
                    </a:ext>
                  </a:extLst>
                </p14:cNvPr>
                <p14:cNvContentPartPr/>
                <p14:nvPr/>
              </p14:nvContentPartPr>
              <p14:xfrm>
                <a:off x="385154" y="256984"/>
                <a:ext cx="441720" cy="611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624A0D-9F64-4FFD-8BD5-03E3A0B01C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6514" y="248344"/>
                  <a:ext cx="45936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D0573B2-195A-4BB2-AAC1-3576FA5E47B0}"/>
                    </a:ext>
                  </a:extLst>
                </p14:cNvPr>
                <p14:cNvContentPartPr/>
                <p14:nvPr/>
              </p14:nvContentPartPr>
              <p14:xfrm>
                <a:off x="561554" y="598984"/>
                <a:ext cx="154800" cy="219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D0573B2-195A-4BB2-AAC1-3576FA5E47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2554" y="589984"/>
                  <a:ext cx="172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6104A23-1B3E-46F6-A6D1-787E461D6802}"/>
                    </a:ext>
                  </a:extLst>
                </p14:cNvPr>
                <p14:cNvContentPartPr/>
                <p14:nvPr/>
              </p14:nvContentPartPr>
              <p14:xfrm>
                <a:off x="800594" y="597544"/>
                <a:ext cx="246240" cy="225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6104A23-1B3E-46F6-A6D1-787E461D68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1954" y="588904"/>
                  <a:ext cx="2638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BDE5CA-EFF5-470E-A8FF-3EDA3015D8ED}"/>
              </a:ext>
            </a:extLst>
          </p:cNvPr>
          <p:cNvGrpSpPr/>
          <p:nvPr/>
        </p:nvGrpSpPr>
        <p:grpSpPr>
          <a:xfrm>
            <a:off x="1418354" y="602944"/>
            <a:ext cx="725760" cy="204120"/>
            <a:chOff x="1418354" y="602944"/>
            <a:chExt cx="72576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6102C1-C060-44DE-A4C9-E56B086CBD3E}"/>
                    </a:ext>
                  </a:extLst>
                </p14:cNvPr>
                <p14:cNvContentPartPr/>
                <p14:nvPr/>
              </p14:nvContentPartPr>
              <p14:xfrm>
                <a:off x="1418354" y="602944"/>
                <a:ext cx="207720" cy="204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6102C1-C060-44DE-A4C9-E56B086CBD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9714" y="594304"/>
                  <a:ext cx="225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2C1D01E-B9E9-47A8-9376-192D734D41E2}"/>
                    </a:ext>
                  </a:extLst>
                </p14:cNvPr>
                <p14:cNvContentPartPr/>
                <p14:nvPr/>
              </p14:nvContentPartPr>
              <p14:xfrm>
                <a:off x="1723634" y="623824"/>
                <a:ext cx="211320" cy="168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2C1D01E-B9E9-47A8-9376-192D734D41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4634" y="615184"/>
                  <a:ext cx="228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3021D9-B572-4F48-9CEE-D533CCF5A71A}"/>
                    </a:ext>
                  </a:extLst>
                </p14:cNvPr>
                <p14:cNvContentPartPr/>
                <p14:nvPr/>
              </p14:nvContentPartPr>
              <p14:xfrm>
                <a:off x="1981034" y="650104"/>
                <a:ext cx="163080" cy="137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3021D9-B572-4F48-9CEE-D533CCF5A7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2394" y="641464"/>
                  <a:ext cx="18072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BC98C4F-484D-4587-A6CC-9E89C1C61399}"/>
              </a:ext>
            </a:extLst>
          </p:cNvPr>
          <p:cNvGrpSpPr/>
          <p:nvPr/>
        </p:nvGrpSpPr>
        <p:grpSpPr>
          <a:xfrm>
            <a:off x="9783674" y="190384"/>
            <a:ext cx="438840" cy="489600"/>
            <a:chOff x="9783674" y="190384"/>
            <a:chExt cx="43884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7C38F6-C49E-413F-BA91-F27D0656B5DC}"/>
                    </a:ext>
                  </a:extLst>
                </p14:cNvPr>
                <p14:cNvContentPartPr/>
                <p14:nvPr/>
              </p14:nvContentPartPr>
              <p14:xfrm>
                <a:off x="9852794" y="190384"/>
                <a:ext cx="237600" cy="48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7C38F6-C49E-413F-BA91-F27D0656B5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44154" y="181744"/>
                  <a:ext cx="2552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3B381F-6987-4951-9FC3-B7A36455E5FB}"/>
                    </a:ext>
                  </a:extLst>
                </p14:cNvPr>
                <p14:cNvContentPartPr/>
                <p14:nvPr/>
              </p14:nvContentPartPr>
              <p14:xfrm>
                <a:off x="9783674" y="451744"/>
                <a:ext cx="339840" cy="65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3B381F-6987-4951-9FC3-B7A36455E5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74674" y="442744"/>
                  <a:ext cx="357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A9DA2B9-04BE-4A75-9FDD-B328086A98DD}"/>
                    </a:ext>
                  </a:extLst>
                </p14:cNvPr>
                <p14:cNvContentPartPr/>
                <p14:nvPr/>
              </p14:nvContentPartPr>
              <p14:xfrm>
                <a:off x="10072034" y="511144"/>
                <a:ext cx="150480" cy="151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A9DA2B9-04BE-4A75-9FDD-B328086A98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63034" y="502144"/>
                  <a:ext cx="16812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8B19BCB-DF2F-4D7B-AB67-DBBB648B9624}"/>
              </a:ext>
            </a:extLst>
          </p:cNvPr>
          <p:cNvGrpSpPr/>
          <p:nvPr/>
        </p:nvGrpSpPr>
        <p:grpSpPr>
          <a:xfrm>
            <a:off x="9808154" y="861064"/>
            <a:ext cx="1877040" cy="364320"/>
            <a:chOff x="9808154" y="861064"/>
            <a:chExt cx="187704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CA1F06-C802-4442-AFFE-04C07B7593BC}"/>
                    </a:ext>
                  </a:extLst>
                </p14:cNvPr>
                <p14:cNvContentPartPr/>
                <p14:nvPr/>
              </p14:nvContentPartPr>
              <p14:xfrm>
                <a:off x="9808154" y="951784"/>
                <a:ext cx="165240" cy="248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CA1F06-C802-4442-AFFE-04C07B7593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99514" y="943144"/>
                  <a:ext cx="182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19C687-4627-4A52-A21D-977A44F2D237}"/>
                    </a:ext>
                  </a:extLst>
                </p14:cNvPr>
                <p14:cNvContentPartPr/>
                <p14:nvPr/>
              </p14:nvContentPartPr>
              <p14:xfrm>
                <a:off x="9863594" y="861064"/>
                <a:ext cx="273240" cy="352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19C687-4627-4A52-A21D-977A44F2D2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4954" y="852064"/>
                  <a:ext cx="290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D398335-E365-421C-8E9D-F1090E5C25CE}"/>
                    </a:ext>
                  </a:extLst>
                </p14:cNvPr>
                <p14:cNvContentPartPr/>
                <p14:nvPr/>
              </p14:nvContentPartPr>
              <p14:xfrm>
                <a:off x="10151954" y="1078144"/>
                <a:ext cx="45000" cy="114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D398335-E365-421C-8E9D-F1090E5C25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43314" y="1069504"/>
                  <a:ext cx="62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F008E3-7A89-4250-9135-655B9C4A24AA}"/>
                    </a:ext>
                  </a:extLst>
                </p14:cNvPr>
                <p14:cNvContentPartPr/>
                <p14:nvPr/>
              </p14:nvContentPartPr>
              <p14:xfrm>
                <a:off x="10305674" y="1027744"/>
                <a:ext cx="179640" cy="152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F008E3-7A89-4250-9135-655B9C4A24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97034" y="1019104"/>
                  <a:ext cx="197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25A174-4D55-4A32-B759-0B1AAE0207DB}"/>
                    </a:ext>
                  </a:extLst>
                </p14:cNvPr>
                <p14:cNvContentPartPr/>
                <p14:nvPr/>
              </p14:nvContentPartPr>
              <p14:xfrm>
                <a:off x="10563434" y="1048624"/>
                <a:ext cx="118800" cy="153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25A174-4D55-4A32-B759-0B1AAE0207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54434" y="1039624"/>
                  <a:ext cx="136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6C6342-2332-4688-969A-FAFF7AB5D5D7}"/>
                    </a:ext>
                  </a:extLst>
                </p14:cNvPr>
                <p14:cNvContentPartPr/>
                <p14:nvPr/>
              </p14:nvContentPartPr>
              <p14:xfrm>
                <a:off x="10783034" y="1077784"/>
                <a:ext cx="237600" cy="119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6C6342-2332-4688-969A-FAFF7AB5D5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74034" y="1068784"/>
                  <a:ext cx="255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FCDC9ED-72AA-41BB-A175-E51370BD7259}"/>
                    </a:ext>
                  </a:extLst>
                </p14:cNvPr>
                <p14:cNvContentPartPr/>
                <p14:nvPr/>
              </p14:nvContentPartPr>
              <p14:xfrm>
                <a:off x="11135114" y="1065184"/>
                <a:ext cx="57240" cy="133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FCDC9ED-72AA-41BB-A175-E51370BD72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126474" y="1056184"/>
                  <a:ext cx="74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6EE46D7-767B-4062-97FB-8DBC4D7DA8A8}"/>
                    </a:ext>
                  </a:extLst>
                </p14:cNvPr>
                <p14:cNvContentPartPr/>
                <p14:nvPr/>
              </p14:nvContentPartPr>
              <p14:xfrm>
                <a:off x="11252834" y="938104"/>
                <a:ext cx="1800" cy="14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6EE46D7-767B-4062-97FB-8DBC4D7DA8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243834" y="929464"/>
                  <a:ext cx="19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3DDF329-F75A-4174-8657-080F02A94355}"/>
                    </a:ext>
                  </a:extLst>
                </p14:cNvPr>
                <p14:cNvContentPartPr/>
                <p14:nvPr/>
              </p14:nvContentPartPr>
              <p14:xfrm>
                <a:off x="11262194" y="1065544"/>
                <a:ext cx="126360" cy="100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3DDF329-F75A-4174-8657-080F02A943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53194" y="1056904"/>
                  <a:ext cx="144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9338B7-13B8-4A45-948E-800636FB61FE}"/>
                    </a:ext>
                  </a:extLst>
                </p14:cNvPr>
                <p14:cNvContentPartPr/>
                <p14:nvPr/>
              </p14:nvContentPartPr>
              <p14:xfrm>
                <a:off x="11566034" y="887704"/>
                <a:ext cx="119160" cy="337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9338B7-13B8-4A45-948E-800636FB61F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57034" y="879064"/>
                  <a:ext cx="13680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9ECAEB2-74D6-4A61-A453-7D4A4CE98D41}"/>
              </a:ext>
            </a:extLst>
          </p:cNvPr>
          <p:cNvGrpSpPr/>
          <p:nvPr/>
        </p:nvGrpSpPr>
        <p:grpSpPr>
          <a:xfrm>
            <a:off x="434834" y="1055104"/>
            <a:ext cx="1742760" cy="1114560"/>
            <a:chOff x="434834" y="1055104"/>
            <a:chExt cx="1742760" cy="11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9859423-3840-44F4-B122-78364568CC84}"/>
                    </a:ext>
                  </a:extLst>
                </p14:cNvPr>
                <p14:cNvContentPartPr/>
                <p14:nvPr/>
              </p14:nvContentPartPr>
              <p14:xfrm>
                <a:off x="434834" y="1236904"/>
                <a:ext cx="269280" cy="262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9859423-3840-44F4-B122-78364568CC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6194" y="1227904"/>
                  <a:ext cx="286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FC089C7-0500-446A-81D4-E6AC7DD6D056}"/>
                    </a:ext>
                  </a:extLst>
                </p14:cNvPr>
                <p14:cNvContentPartPr/>
                <p14:nvPr/>
              </p14:nvContentPartPr>
              <p14:xfrm>
                <a:off x="698354" y="1311784"/>
                <a:ext cx="164160" cy="159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FC089C7-0500-446A-81D4-E6AC7DD6D0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9714" y="1302784"/>
                  <a:ext cx="181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2C99FD-F42D-4977-974B-A9646E4FABD6}"/>
                    </a:ext>
                  </a:extLst>
                </p14:cNvPr>
                <p14:cNvContentPartPr/>
                <p14:nvPr/>
              </p14:nvContentPartPr>
              <p14:xfrm>
                <a:off x="944954" y="1341664"/>
                <a:ext cx="277200" cy="123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2C99FD-F42D-4977-974B-A9646E4FAB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5954" y="1333024"/>
                  <a:ext cx="294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B6E72B-3699-48D6-8C64-0871C2BCA4A6}"/>
                    </a:ext>
                  </a:extLst>
                </p14:cNvPr>
                <p14:cNvContentPartPr/>
                <p14:nvPr/>
              </p14:nvContentPartPr>
              <p14:xfrm>
                <a:off x="1189754" y="1376584"/>
                <a:ext cx="146520" cy="367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B6E72B-3699-48D6-8C64-0871C2BCA4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1114" y="1367584"/>
                  <a:ext cx="1641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3B7D748-8672-4F29-8FF5-76D5751AEB40}"/>
                    </a:ext>
                  </a:extLst>
                </p14:cNvPr>
                <p14:cNvContentPartPr/>
                <p14:nvPr/>
              </p14:nvContentPartPr>
              <p14:xfrm>
                <a:off x="1311434" y="1291264"/>
                <a:ext cx="185040" cy="223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3B7D748-8672-4F29-8FF5-76D5751AEB4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02794" y="1282624"/>
                  <a:ext cx="202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CEF5E7-5682-4BCF-9F4D-994B77A3F6EA}"/>
                    </a:ext>
                  </a:extLst>
                </p14:cNvPr>
                <p14:cNvContentPartPr/>
                <p14:nvPr/>
              </p14:nvContentPartPr>
              <p14:xfrm>
                <a:off x="1569554" y="1308544"/>
                <a:ext cx="191520" cy="190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CEF5E7-5682-4BCF-9F4D-994B77A3F6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60554" y="1299904"/>
                  <a:ext cx="209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237535-E7C6-4509-BB1B-F72D137CC006}"/>
                    </a:ext>
                  </a:extLst>
                </p14:cNvPr>
                <p14:cNvContentPartPr/>
                <p14:nvPr/>
              </p14:nvContentPartPr>
              <p14:xfrm>
                <a:off x="1834154" y="1055104"/>
                <a:ext cx="189720" cy="449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237535-E7C6-4509-BB1B-F72D137CC0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25514" y="1046464"/>
                  <a:ext cx="2073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9A09CBC-2219-4C74-B4A3-F2C6640A6339}"/>
                    </a:ext>
                  </a:extLst>
                </p14:cNvPr>
                <p14:cNvContentPartPr/>
                <p14:nvPr/>
              </p14:nvContentPartPr>
              <p14:xfrm>
                <a:off x="1767194" y="1262824"/>
                <a:ext cx="278280" cy="38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9A09CBC-2219-4C74-B4A3-F2C6640A63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58194" y="1254184"/>
                  <a:ext cx="295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81175D-AD6F-44E0-B841-D712EEE7067E}"/>
                    </a:ext>
                  </a:extLst>
                </p14:cNvPr>
                <p14:cNvContentPartPr/>
                <p14:nvPr/>
              </p14:nvContentPartPr>
              <p14:xfrm>
                <a:off x="2033234" y="1295584"/>
                <a:ext cx="144360" cy="204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81175D-AD6F-44E0-B841-D712EEE706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24594" y="1286584"/>
                  <a:ext cx="162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888F064-9202-4202-9B89-097CA8C7E809}"/>
                    </a:ext>
                  </a:extLst>
                </p14:cNvPr>
                <p14:cNvContentPartPr/>
                <p14:nvPr/>
              </p14:nvContentPartPr>
              <p14:xfrm>
                <a:off x="557234" y="1559104"/>
                <a:ext cx="277560" cy="610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888F064-9202-4202-9B89-097CA8C7E8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8234" y="1550464"/>
                  <a:ext cx="29520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DF3EDFB-5FEE-4700-97D7-B0E1DDFFF99B}"/>
                    </a:ext>
                  </a:extLst>
                </p14:cNvPr>
                <p14:cNvContentPartPr/>
                <p14:nvPr/>
              </p14:nvContentPartPr>
              <p14:xfrm>
                <a:off x="526634" y="1969504"/>
                <a:ext cx="286560" cy="55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DF3EDFB-5FEE-4700-97D7-B0E1DDFFF9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7994" y="1960504"/>
                  <a:ext cx="304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D16CBD3-828D-40CF-A785-3A1CED1A669B}"/>
                    </a:ext>
                  </a:extLst>
                </p14:cNvPr>
                <p14:cNvContentPartPr/>
                <p14:nvPr/>
              </p14:nvContentPartPr>
              <p14:xfrm>
                <a:off x="776474" y="1956184"/>
                <a:ext cx="132120" cy="185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D16CBD3-828D-40CF-A785-3A1CED1A66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7474" y="1947544"/>
                  <a:ext cx="149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4B94DB8-3904-45BE-B003-CEF17F767BB9}"/>
                    </a:ext>
                  </a:extLst>
                </p14:cNvPr>
                <p14:cNvContentPartPr/>
                <p14:nvPr/>
              </p14:nvContentPartPr>
              <p14:xfrm>
                <a:off x="965474" y="1905424"/>
                <a:ext cx="188640" cy="245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4B94DB8-3904-45BE-B003-CEF17F767B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6474" y="1896424"/>
                  <a:ext cx="206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1F40F98-9300-4685-AD73-A08C58484CBB}"/>
                    </a:ext>
                  </a:extLst>
                </p14:cNvPr>
                <p14:cNvContentPartPr/>
                <p14:nvPr/>
              </p14:nvContentPartPr>
              <p14:xfrm>
                <a:off x="1198754" y="1962304"/>
                <a:ext cx="262800" cy="156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1F40F98-9300-4685-AD73-A08C58484C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89754" y="1953304"/>
                  <a:ext cx="280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79C83F-47B5-43B3-8C1F-915A1F3B3D5A}"/>
                    </a:ext>
                  </a:extLst>
                </p14:cNvPr>
                <p14:cNvContentPartPr/>
                <p14:nvPr/>
              </p14:nvContentPartPr>
              <p14:xfrm>
                <a:off x="1569914" y="1941424"/>
                <a:ext cx="145080" cy="161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79C83F-47B5-43B3-8C1F-915A1F3B3D5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61274" y="1932424"/>
                  <a:ext cx="162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A5BA4DD-F6C2-456C-845E-32D6BEACF110}"/>
                    </a:ext>
                  </a:extLst>
                </p14:cNvPr>
                <p14:cNvContentPartPr/>
                <p14:nvPr/>
              </p14:nvContentPartPr>
              <p14:xfrm>
                <a:off x="1806434" y="1638304"/>
                <a:ext cx="167040" cy="468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A5BA4DD-F6C2-456C-845E-32D6BEACF11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97794" y="1629304"/>
                  <a:ext cx="1846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FC53624-4EB9-4485-A6E7-06DC038F7199}"/>
                    </a:ext>
                  </a:extLst>
                </p14:cNvPr>
                <p14:cNvContentPartPr/>
                <p14:nvPr/>
              </p14:nvContentPartPr>
              <p14:xfrm>
                <a:off x="1967354" y="1906504"/>
                <a:ext cx="189720" cy="201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FC53624-4EB9-4485-A6E7-06DC038F71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58714" y="1897864"/>
                  <a:ext cx="20736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455A264-272A-4F99-BAEB-EF7FEB735146}"/>
                  </a:ext>
                </a:extLst>
              </p14:cNvPr>
              <p14:cNvContentPartPr/>
              <p14:nvPr/>
            </p14:nvContentPartPr>
            <p14:xfrm>
              <a:off x="2403674" y="2064904"/>
              <a:ext cx="6120" cy="302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455A264-272A-4F99-BAEB-EF7FEB7351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95034" y="2055904"/>
                <a:ext cx="237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ACAC537-52D0-4C30-89DE-7E9EE4153780}"/>
                  </a:ext>
                </a:extLst>
              </p14:cNvPr>
              <p14:cNvContentPartPr/>
              <p14:nvPr/>
            </p14:nvContentPartPr>
            <p14:xfrm>
              <a:off x="2488634" y="552904"/>
              <a:ext cx="190080" cy="23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ACAC537-52D0-4C30-89DE-7E9EE415378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79634" y="544264"/>
                <a:ext cx="207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958B63F-1C6C-4813-BAC8-2F2A659C9C0C}"/>
                  </a:ext>
                </a:extLst>
              </p14:cNvPr>
              <p14:cNvContentPartPr/>
              <p14:nvPr/>
            </p14:nvContentPartPr>
            <p14:xfrm>
              <a:off x="2734514" y="620944"/>
              <a:ext cx="164520" cy="161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958B63F-1C6C-4813-BAC8-2F2A659C9C0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25874" y="611944"/>
                <a:ext cx="1821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D0046C6-116F-4681-82E9-188BE31ED76B}"/>
                  </a:ext>
                </a:extLst>
              </p14:cNvPr>
              <p14:cNvContentPartPr/>
              <p14:nvPr/>
            </p14:nvContentPartPr>
            <p14:xfrm>
              <a:off x="3002354" y="588184"/>
              <a:ext cx="189000" cy="169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D0046C6-116F-4681-82E9-188BE31ED76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93354" y="579544"/>
                <a:ext cx="2066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73AB50-9B0E-4FFC-8000-4DACF7F408D1}"/>
                  </a:ext>
                </a:extLst>
              </p14:cNvPr>
              <p14:cNvContentPartPr/>
              <p14:nvPr/>
            </p14:nvContentPartPr>
            <p14:xfrm>
              <a:off x="3615434" y="616264"/>
              <a:ext cx="281520" cy="141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73AB50-9B0E-4FFC-8000-4DACF7F408D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06794" y="607624"/>
                <a:ext cx="2991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C828D82-3708-4CF6-A27B-C108EC0CD01A}"/>
                  </a:ext>
                </a:extLst>
              </p14:cNvPr>
              <p14:cNvContentPartPr/>
              <p14:nvPr/>
            </p14:nvContentPartPr>
            <p14:xfrm>
              <a:off x="3988034" y="307384"/>
              <a:ext cx="236880" cy="405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C828D82-3708-4CF6-A27B-C108EC0CD01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79034" y="298384"/>
                <a:ext cx="2545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3005BE-865F-4129-B5ED-53BB65F11F20}"/>
                  </a:ext>
                </a:extLst>
              </p14:cNvPr>
              <p14:cNvContentPartPr/>
              <p14:nvPr/>
            </p14:nvContentPartPr>
            <p14:xfrm>
              <a:off x="4278914" y="604024"/>
              <a:ext cx="66600" cy="129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3005BE-865F-4129-B5ED-53BB65F11F2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70274" y="595384"/>
                <a:ext cx="84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C48CCB-EC5E-4BDC-A44F-37A171B8555B}"/>
                  </a:ext>
                </a:extLst>
              </p14:cNvPr>
              <p14:cNvContentPartPr/>
              <p14:nvPr/>
            </p14:nvContentPartPr>
            <p14:xfrm>
              <a:off x="4248314" y="551824"/>
              <a:ext cx="210960" cy="453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C48CCB-EC5E-4BDC-A44F-37A171B8555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39674" y="542824"/>
                <a:ext cx="22860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497C15C-8BD5-47C5-9B12-ECC490A99B36}"/>
                  </a:ext>
                </a:extLst>
              </p14:cNvPr>
              <p14:cNvContentPartPr/>
              <p14:nvPr/>
            </p14:nvContentPartPr>
            <p14:xfrm>
              <a:off x="4802714" y="550744"/>
              <a:ext cx="212760" cy="159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497C15C-8BD5-47C5-9B12-ECC490A99B3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93714" y="542104"/>
                <a:ext cx="230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6C7F0C3-4D3C-43C1-8BA4-B68848F7FE1F}"/>
                  </a:ext>
                </a:extLst>
              </p14:cNvPr>
              <p14:cNvContentPartPr/>
              <p14:nvPr/>
            </p14:nvContentPartPr>
            <p14:xfrm>
              <a:off x="5095034" y="535264"/>
              <a:ext cx="171720" cy="149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6C7F0C3-4D3C-43C1-8BA4-B68848F7FE1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86394" y="526264"/>
                <a:ext cx="1893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56617A9-6087-465B-BD04-77D12F6AAD37}"/>
                  </a:ext>
                </a:extLst>
              </p14:cNvPr>
              <p14:cNvContentPartPr/>
              <p14:nvPr/>
            </p14:nvContentPartPr>
            <p14:xfrm>
              <a:off x="5419394" y="502504"/>
              <a:ext cx="144360" cy="198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56617A9-6087-465B-BD04-77D12F6AAD3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10754" y="493864"/>
                <a:ext cx="162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F883878-02B7-47F6-BF76-ADABB1174FB9}"/>
                  </a:ext>
                </a:extLst>
              </p14:cNvPr>
              <p14:cNvContentPartPr/>
              <p14:nvPr/>
            </p14:nvContentPartPr>
            <p14:xfrm>
              <a:off x="5966594" y="492784"/>
              <a:ext cx="300240" cy="189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F883878-02B7-47F6-BF76-ADABB1174FB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57594" y="484144"/>
                <a:ext cx="3178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58DF93-B400-4895-B207-CFEEFE965B8B}"/>
                  </a:ext>
                </a:extLst>
              </p14:cNvPr>
              <p14:cNvContentPartPr/>
              <p14:nvPr/>
            </p14:nvContentPartPr>
            <p14:xfrm>
              <a:off x="6342794" y="508264"/>
              <a:ext cx="111240" cy="154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58DF93-B400-4895-B207-CFEEFE965B8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33794" y="499264"/>
                <a:ext cx="128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C862414-6606-4E6B-B6C2-8E72EBD91C17}"/>
                  </a:ext>
                </a:extLst>
              </p14:cNvPr>
              <p14:cNvContentPartPr/>
              <p14:nvPr/>
            </p14:nvContentPartPr>
            <p14:xfrm>
              <a:off x="6566714" y="502504"/>
              <a:ext cx="190440" cy="168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C862414-6606-4E6B-B6C2-8E72EBD91C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58074" y="493864"/>
                <a:ext cx="2080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2D96674-3815-474B-BF1E-0B4FCBFFF387}"/>
                  </a:ext>
                </a:extLst>
              </p14:cNvPr>
              <p14:cNvContentPartPr/>
              <p14:nvPr/>
            </p14:nvContentPartPr>
            <p14:xfrm>
              <a:off x="6869474" y="240064"/>
              <a:ext cx="192960" cy="3614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2D96674-3815-474B-BF1E-0B4FCBFFF38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60474" y="231064"/>
                <a:ext cx="2106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EAA9309-59F6-4B97-BF3A-BF1CA146F32E}"/>
                  </a:ext>
                </a:extLst>
              </p14:cNvPr>
              <p14:cNvContentPartPr/>
              <p14:nvPr/>
            </p14:nvContentPartPr>
            <p14:xfrm>
              <a:off x="6993674" y="493504"/>
              <a:ext cx="205920" cy="156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EAA9309-59F6-4B97-BF3A-BF1CA146F32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84674" y="484864"/>
                <a:ext cx="2235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141CA6-E185-4AAF-AFD4-C9D7A0143716}"/>
                  </a:ext>
                </a:extLst>
              </p14:cNvPr>
              <p14:cNvContentPartPr/>
              <p14:nvPr/>
            </p14:nvContentPartPr>
            <p14:xfrm>
              <a:off x="7159274" y="256984"/>
              <a:ext cx="186120" cy="363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141CA6-E185-4AAF-AFD4-C9D7A014371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50274" y="248344"/>
                <a:ext cx="2037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7244FA-979F-4647-8732-34095781ED9F}"/>
                  </a:ext>
                </a:extLst>
              </p14:cNvPr>
              <p14:cNvContentPartPr/>
              <p14:nvPr/>
            </p14:nvContentPartPr>
            <p14:xfrm>
              <a:off x="7287074" y="503944"/>
              <a:ext cx="177120" cy="152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7244FA-979F-4647-8732-34095781ED9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78074" y="495304"/>
                <a:ext cx="194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4D18DF-4AB9-481C-9BAE-B2EF52FD7E12}"/>
                  </a:ext>
                </a:extLst>
              </p14:cNvPr>
              <p14:cNvContentPartPr/>
              <p14:nvPr/>
            </p14:nvContentPartPr>
            <p14:xfrm>
              <a:off x="7660394" y="388744"/>
              <a:ext cx="24120" cy="637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4D18DF-4AB9-481C-9BAE-B2EF52FD7E1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51754" y="380104"/>
                <a:ext cx="417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1FC3C91-02BB-4121-934F-0D8BDEF3F6D4}"/>
                  </a:ext>
                </a:extLst>
              </p14:cNvPr>
              <p14:cNvContentPartPr/>
              <p14:nvPr/>
            </p14:nvContentPartPr>
            <p14:xfrm>
              <a:off x="7755794" y="245824"/>
              <a:ext cx="179640" cy="410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1FC3C91-02BB-4121-934F-0D8BDEF3F6D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746794" y="236824"/>
                <a:ext cx="1972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4DAB1E2-7662-49AA-81D6-7E326247D8CE}"/>
                  </a:ext>
                </a:extLst>
              </p14:cNvPr>
              <p14:cNvContentPartPr/>
              <p14:nvPr/>
            </p14:nvContentPartPr>
            <p14:xfrm>
              <a:off x="7714394" y="481984"/>
              <a:ext cx="265680" cy="53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4DAB1E2-7662-49AA-81D6-7E326247D8C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705394" y="472984"/>
                <a:ext cx="2833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2F4E202-B749-4ED9-BD86-976E2C590AB8}"/>
                  </a:ext>
                </a:extLst>
              </p14:cNvPr>
              <p14:cNvContentPartPr/>
              <p14:nvPr/>
            </p14:nvContentPartPr>
            <p14:xfrm>
              <a:off x="8257634" y="366784"/>
              <a:ext cx="389880" cy="222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2F4E202-B749-4ED9-BD86-976E2C590AB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48634" y="358144"/>
                <a:ext cx="4075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38F729B-C664-48C1-ADA2-D0E14D6CCDDC}"/>
                  </a:ext>
                </a:extLst>
              </p14:cNvPr>
              <p14:cNvContentPartPr/>
              <p14:nvPr/>
            </p14:nvContentPartPr>
            <p14:xfrm>
              <a:off x="8620874" y="448504"/>
              <a:ext cx="141840" cy="126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38F729B-C664-48C1-ADA2-D0E14D6CCDD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12234" y="439864"/>
                <a:ext cx="159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C30A51-D7B8-4406-B9EF-A808110FCD6A}"/>
                  </a:ext>
                </a:extLst>
              </p14:cNvPr>
              <p14:cNvContentPartPr/>
              <p14:nvPr/>
            </p14:nvContentPartPr>
            <p14:xfrm>
              <a:off x="8841914" y="448864"/>
              <a:ext cx="152640" cy="135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C30A51-D7B8-4406-B9EF-A808110FCD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833274" y="439864"/>
                <a:ext cx="170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FF4E981-2299-4EC4-812F-EF9DDFE8CD77}"/>
                  </a:ext>
                </a:extLst>
              </p14:cNvPr>
              <p14:cNvContentPartPr/>
              <p14:nvPr/>
            </p14:nvContentPartPr>
            <p14:xfrm>
              <a:off x="9200114" y="127744"/>
              <a:ext cx="273240" cy="497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FF4E981-2299-4EC4-812F-EF9DDFE8CD7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191114" y="119104"/>
                <a:ext cx="29088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4C1F1FF-F305-4B9B-A9D3-441775694C60}"/>
                  </a:ext>
                </a:extLst>
              </p14:cNvPr>
              <p14:cNvContentPartPr/>
              <p14:nvPr/>
            </p14:nvContentPartPr>
            <p14:xfrm>
              <a:off x="9099314" y="374704"/>
              <a:ext cx="433440" cy="90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4C1F1FF-F305-4B9B-A9D3-441775694C6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090314" y="366064"/>
                <a:ext cx="4510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24D39F3-FDEF-47A8-AC18-7A4F6F4D88F5}"/>
                  </a:ext>
                </a:extLst>
              </p14:cNvPr>
              <p14:cNvContentPartPr/>
              <p14:nvPr/>
            </p14:nvContentPartPr>
            <p14:xfrm>
              <a:off x="2786354" y="1034584"/>
              <a:ext cx="226080" cy="4831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24D39F3-FDEF-47A8-AC18-7A4F6F4D88F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77714" y="1025584"/>
                <a:ext cx="2437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E89E958-8111-4EA6-8213-17EFC6243CA6}"/>
                  </a:ext>
                </a:extLst>
              </p14:cNvPr>
              <p14:cNvContentPartPr/>
              <p14:nvPr/>
            </p14:nvContentPartPr>
            <p14:xfrm>
              <a:off x="2728034" y="1244464"/>
              <a:ext cx="374040" cy="86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E89E958-8111-4EA6-8213-17EFC6243CA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719394" y="1235824"/>
                <a:ext cx="3916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51B0EC4-D8BE-4486-BF9B-E4B89E39887E}"/>
                  </a:ext>
                </a:extLst>
              </p14:cNvPr>
              <p14:cNvContentPartPr/>
              <p14:nvPr/>
            </p14:nvContentPartPr>
            <p14:xfrm>
              <a:off x="3091274" y="929824"/>
              <a:ext cx="273960" cy="538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51B0EC4-D8BE-4486-BF9B-E4B89E39887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82274" y="921184"/>
                <a:ext cx="29160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FE1F73D-D7F4-47BF-B344-66D5AACF28B2}"/>
                  </a:ext>
                </a:extLst>
              </p14:cNvPr>
              <p14:cNvContentPartPr/>
              <p14:nvPr/>
            </p14:nvContentPartPr>
            <p14:xfrm>
              <a:off x="3419234" y="1273624"/>
              <a:ext cx="48240" cy="1378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FE1F73D-D7F4-47BF-B344-66D5AACF28B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410234" y="1264984"/>
                <a:ext cx="658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3A79A0F-7ED2-4C8C-952B-95BE839E9F6B}"/>
                  </a:ext>
                </a:extLst>
              </p14:cNvPr>
              <p14:cNvContentPartPr/>
              <p14:nvPr/>
            </p14:nvContentPartPr>
            <p14:xfrm>
              <a:off x="3606074" y="1162384"/>
              <a:ext cx="143640" cy="250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3A79A0F-7ED2-4C8C-952B-95BE839E9F6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97074" y="1153384"/>
                <a:ext cx="1612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4710C9D-3D1A-473F-8A66-B5FB30DE9105}"/>
                  </a:ext>
                </a:extLst>
              </p14:cNvPr>
              <p14:cNvContentPartPr/>
              <p14:nvPr/>
            </p14:nvContentPartPr>
            <p14:xfrm>
              <a:off x="4106114" y="1300984"/>
              <a:ext cx="142920" cy="350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4710C9D-3D1A-473F-8A66-B5FB30DE910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097474" y="1291984"/>
                <a:ext cx="1605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A3C19D9-2B38-41F4-977D-9722D47A2883}"/>
                  </a:ext>
                </a:extLst>
              </p14:cNvPr>
              <p14:cNvContentPartPr/>
              <p14:nvPr/>
            </p14:nvContentPartPr>
            <p14:xfrm>
              <a:off x="4219874" y="1154464"/>
              <a:ext cx="277560" cy="2250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A3C19D9-2B38-41F4-977D-9722D47A288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211234" y="1145464"/>
                <a:ext cx="2952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746D970-19DE-418D-B96E-6889D14D0E9E}"/>
                  </a:ext>
                </a:extLst>
              </p14:cNvPr>
              <p14:cNvContentPartPr/>
              <p14:nvPr/>
            </p14:nvContentPartPr>
            <p14:xfrm>
              <a:off x="4584554" y="1145824"/>
              <a:ext cx="191160" cy="2026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746D970-19DE-418D-B96E-6889D14D0E9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75554" y="1136824"/>
                <a:ext cx="208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59BCBBB-5934-4CB7-9DAD-39271B83CBDC}"/>
                  </a:ext>
                </a:extLst>
              </p14:cNvPr>
              <p14:cNvContentPartPr/>
              <p14:nvPr/>
            </p14:nvContentPartPr>
            <p14:xfrm>
              <a:off x="4781474" y="1210624"/>
              <a:ext cx="136080" cy="1317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59BCBBB-5934-4CB7-9DAD-39271B83CBD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772834" y="1201984"/>
                <a:ext cx="153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896F3C3-F09F-4692-94BD-73D7D61F7EAE}"/>
                  </a:ext>
                </a:extLst>
              </p14:cNvPr>
              <p14:cNvContentPartPr/>
              <p14:nvPr/>
            </p14:nvContentPartPr>
            <p14:xfrm>
              <a:off x="5002154" y="897424"/>
              <a:ext cx="271080" cy="4795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896F3C3-F09F-4692-94BD-73D7D61F7EA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993514" y="888784"/>
                <a:ext cx="28872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E16F9E3-5EC7-4FFC-B776-4D78A8211FFA}"/>
                  </a:ext>
                </a:extLst>
              </p14:cNvPr>
              <p14:cNvContentPartPr/>
              <p14:nvPr/>
            </p14:nvContentPartPr>
            <p14:xfrm>
              <a:off x="5297354" y="1171744"/>
              <a:ext cx="156240" cy="167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E16F9E3-5EC7-4FFC-B776-4D78A8211FF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288354" y="1162744"/>
                <a:ext cx="1738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EC30FFF-3346-4972-9A91-F143CBF84CF3}"/>
                  </a:ext>
                </a:extLst>
              </p14:cNvPr>
              <p14:cNvContentPartPr/>
              <p14:nvPr/>
            </p14:nvContentPartPr>
            <p14:xfrm>
              <a:off x="5554754" y="877984"/>
              <a:ext cx="278280" cy="491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EC30FFF-3346-4972-9A91-F143CBF84CF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545754" y="869344"/>
                <a:ext cx="29592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35DBBCE-F005-4CCB-BD48-40FAF48E3B9B}"/>
                  </a:ext>
                </a:extLst>
              </p14:cNvPr>
              <p14:cNvContentPartPr/>
              <p14:nvPr/>
            </p14:nvContentPartPr>
            <p14:xfrm>
              <a:off x="5818274" y="1215664"/>
              <a:ext cx="46800" cy="1335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35DBBCE-F005-4CCB-BD48-40FAF48E3B9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809634" y="1206664"/>
                <a:ext cx="64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391C340-B32B-4015-ACDD-2A529F06928E}"/>
                  </a:ext>
                </a:extLst>
              </p14:cNvPr>
              <p14:cNvContentPartPr/>
              <p14:nvPr/>
            </p14:nvContentPartPr>
            <p14:xfrm>
              <a:off x="5996834" y="1107664"/>
              <a:ext cx="2160" cy="3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391C340-B32B-4015-ACDD-2A529F06928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87834" y="1098664"/>
                <a:ext cx="198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62E050F-F289-4B1C-91F2-7B37CAC1ADC9}"/>
                  </a:ext>
                </a:extLst>
              </p14:cNvPr>
              <p14:cNvContentPartPr/>
              <p14:nvPr/>
            </p14:nvContentPartPr>
            <p14:xfrm>
              <a:off x="6065954" y="947464"/>
              <a:ext cx="162000" cy="4222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62E050F-F289-4B1C-91F2-7B37CAC1ADC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56954" y="938464"/>
                <a:ext cx="17964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BB0808C-84D5-44B3-B15B-702B4DB7C1EE}"/>
                  </a:ext>
                </a:extLst>
              </p14:cNvPr>
              <p14:cNvContentPartPr/>
              <p14:nvPr/>
            </p14:nvContentPartPr>
            <p14:xfrm>
              <a:off x="6366554" y="883744"/>
              <a:ext cx="283320" cy="507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BB0808C-84D5-44B3-B15B-702B4DB7C1E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57554" y="874744"/>
                <a:ext cx="30096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8DE168F-E921-455E-A699-C8E96BFA867E}"/>
                  </a:ext>
                </a:extLst>
              </p14:cNvPr>
              <p14:cNvContentPartPr/>
              <p14:nvPr/>
            </p14:nvContentPartPr>
            <p14:xfrm>
              <a:off x="6356114" y="1168864"/>
              <a:ext cx="340200" cy="1288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8DE168F-E921-455E-A699-C8E96BFA867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347114" y="1160224"/>
                <a:ext cx="357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A2B2ED4-A341-460E-B6E5-D8F919C601BB}"/>
                  </a:ext>
                </a:extLst>
              </p14:cNvPr>
              <p14:cNvContentPartPr/>
              <p14:nvPr/>
            </p14:nvContentPartPr>
            <p14:xfrm>
              <a:off x="6604154" y="1104424"/>
              <a:ext cx="230040" cy="467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A2B2ED4-A341-460E-B6E5-D8F919C601B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595154" y="1095424"/>
                <a:ext cx="2476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FFB68F7-503E-4E9C-A454-8BE225849E08}"/>
                  </a:ext>
                </a:extLst>
              </p14:cNvPr>
              <p14:cNvContentPartPr/>
              <p14:nvPr/>
            </p14:nvContentPartPr>
            <p14:xfrm>
              <a:off x="7136594" y="1058344"/>
              <a:ext cx="246960" cy="2530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FFB68F7-503E-4E9C-A454-8BE225849E0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127954" y="1049704"/>
                <a:ext cx="264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361FDF1-145E-464E-AB92-57B335DA9770}"/>
                  </a:ext>
                </a:extLst>
              </p14:cNvPr>
              <p14:cNvContentPartPr/>
              <p14:nvPr/>
            </p14:nvContentPartPr>
            <p14:xfrm>
              <a:off x="7378514" y="1049704"/>
              <a:ext cx="211680" cy="2282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361FDF1-145E-464E-AB92-57B335DA977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369874" y="1040704"/>
                <a:ext cx="2293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C746CE7-F5C3-4D7F-BCBC-6EEC2BBE9835}"/>
                  </a:ext>
                </a:extLst>
              </p14:cNvPr>
              <p14:cNvContentPartPr/>
              <p14:nvPr/>
            </p14:nvContentPartPr>
            <p14:xfrm>
              <a:off x="7700354" y="1140424"/>
              <a:ext cx="23040" cy="936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C746CE7-F5C3-4D7F-BCBC-6EEC2BBE983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691714" y="1131784"/>
                <a:ext cx="406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3E0E687-69CD-4E4E-BB86-79F7D009172B}"/>
                  </a:ext>
                </a:extLst>
              </p14:cNvPr>
              <p14:cNvContentPartPr/>
              <p14:nvPr/>
            </p14:nvContentPartPr>
            <p14:xfrm>
              <a:off x="7846514" y="1096864"/>
              <a:ext cx="196200" cy="1371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3E0E687-69CD-4E4E-BB86-79F7D009172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837874" y="1087864"/>
                <a:ext cx="213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6082157-ED2B-40AB-871C-51AA3B1CA505}"/>
                  </a:ext>
                </a:extLst>
              </p14:cNvPr>
              <p14:cNvContentPartPr/>
              <p14:nvPr/>
            </p14:nvContentPartPr>
            <p14:xfrm>
              <a:off x="8153954" y="1096144"/>
              <a:ext cx="111240" cy="173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6082157-ED2B-40AB-871C-51AA3B1CA50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44954" y="1087144"/>
                <a:ext cx="1288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55A5B38-A8CF-43D0-96E4-187BF91DAF9F}"/>
                  </a:ext>
                </a:extLst>
              </p14:cNvPr>
              <p14:cNvContentPartPr/>
              <p14:nvPr/>
            </p14:nvContentPartPr>
            <p14:xfrm>
              <a:off x="7949834" y="1441744"/>
              <a:ext cx="185040" cy="303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55A5B38-A8CF-43D0-96E4-187BF91DAF9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41194" y="1433104"/>
                <a:ext cx="2026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38F0765-709A-4B7B-8D7B-D59BF8FABD84}"/>
                  </a:ext>
                </a:extLst>
              </p14:cNvPr>
              <p14:cNvContentPartPr/>
              <p14:nvPr/>
            </p14:nvContentPartPr>
            <p14:xfrm>
              <a:off x="8646074" y="885904"/>
              <a:ext cx="204480" cy="379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38F0765-709A-4B7B-8D7B-D59BF8FABD8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7434" y="877264"/>
                <a:ext cx="22212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148BE1C-60A0-4DCA-9B12-C6CA3C571FBB}"/>
                  </a:ext>
                </a:extLst>
              </p14:cNvPr>
              <p14:cNvContentPartPr/>
              <p14:nvPr/>
            </p14:nvContentPartPr>
            <p14:xfrm>
              <a:off x="8542034" y="1028824"/>
              <a:ext cx="405000" cy="910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148BE1C-60A0-4DCA-9B12-C6CA3C571FB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533034" y="1019824"/>
                <a:ext cx="4226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3AF04C2-01A1-468B-BC25-D97E8D76CC5C}"/>
                  </a:ext>
                </a:extLst>
              </p14:cNvPr>
              <p14:cNvContentPartPr/>
              <p14:nvPr/>
            </p14:nvContentPartPr>
            <p14:xfrm>
              <a:off x="8949554" y="854224"/>
              <a:ext cx="186120" cy="3877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3AF04C2-01A1-468B-BC25-D97E8D76CC5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940914" y="845224"/>
                <a:ext cx="2037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301572C-16B2-4DDB-AED6-D374FB429185}"/>
                  </a:ext>
                </a:extLst>
              </p14:cNvPr>
              <p14:cNvContentPartPr/>
              <p14:nvPr/>
            </p14:nvContentPartPr>
            <p14:xfrm>
              <a:off x="9240794" y="1050784"/>
              <a:ext cx="177120" cy="1695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301572C-16B2-4DDB-AED6-D374FB42918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232154" y="1041784"/>
                <a:ext cx="1947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27CCD99-2352-409C-923C-AC9EA214C297}"/>
                  </a:ext>
                </a:extLst>
              </p14:cNvPr>
              <p14:cNvContentPartPr/>
              <p14:nvPr/>
            </p14:nvContentPartPr>
            <p14:xfrm>
              <a:off x="2959514" y="1899304"/>
              <a:ext cx="19800" cy="198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27CCD99-2352-409C-923C-AC9EA214C29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50874" y="1890664"/>
                <a:ext cx="37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81F8722-8361-4D6E-8B1E-4887CC23C709}"/>
                  </a:ext>
                </a:extLst>
              </p14:cNvPr>
              <p14:cNvContentPartPr/>
              <p14:nvPr/>
            </p14:nvContentPartPr>
            <p14:xfrm>
              <a:off x="2908754" y="1820464"/>
              <a:ext cx="180720" cy="2408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81F8722-8361-4D6E-8B1E-4887CC23C70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899754" y="1811824"/>
                <a:ext cx="1983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34029F7-076B-422A-87E4-174CAB5C340A}"/>
                  </a:ext>
                </a:extLst>
              </p14:cNvPr>
              <p14:cNvContentPartPr/>
              <p14:nvPr/>
            </p14:nvContentPartPr>
            <p14:xfrm>
              <a:off x="2739194" y="1723624"/>
              <a:ext cx="633240" cy="1692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34029F7-076B-422A-87E4-174CAB5C340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730554" y="1714624"/>
                <a:ext cx="6508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A21F490-8D17-4745-A610-9F82E0C85B5F}"/>
                  </a:ext>
                </a:extLst>
              </p14:cNvPr>
              <p14:cNvContentPartPr/>
              <p14:nvPr/>
            </p14:nvContentPartPr>
            <p14:xfrm>
              <a:off x="3243194" y="1642264"/>
              <a:ext cx="252720" cy="405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A21F490-8D17-4745-A610-9F82E0C85B5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234194" y="1633264"/>
                <a:ext cx="2703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BDC2B31-9CBA-4280-9C12-C37BEF3F2817}"/>
                  </a:ext>
                </a:extLst>
              </p14:cNvPr>
              <p14:cNvContentPartPr/>
              <p14:nvPr/>
            </p14:nvContentPartPr>
            <p14:xfrm>
              <a:off x="3555314" y="1880584"/>
              <a:ext cx="131040" cy="144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BDC2B31-9CBA-4280-9C12-C37BEF3F281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46674" y="1871944"/>
                <a:ext cx="1486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4955771-4D5A-422F-A0C8-7956E5FF9F5F}"/>
                  </a:ext>
                </a:extLst>
              </p14:cNvPr>
              <p14:cNvContentPartPr/>
              <p14:nvPr/>
            </p14:nvContentPartPr>
            <p14:xfrm>
              <a:off x="3840074" y="1627504"/>
              <a:ext cx="189000" cy="4402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4955771-4D5A-422F-A0C8-7956E5FF9F5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831074" y="1618864"/>
                <a:ext cx="20664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8C159B6-31C5-4413-8B9B-B9EF5982BD5D}"/>
                  </a:ext>
                </a:extLst>
              </p14:cNvPr>
              <p14:cNvContentPartPr/>
              <p14:nvPr/>
            </p14:nvContentPartPr>
            <p14:xfrm>
              <a:off x="3760514" y="1835944"/>
              <a:ext cx="293760" cy="666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8C159B6-31C5-4413-8B9B-B9EF5982BD5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51874" y="1826944"/>
                <a:ext cx="31140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0BE7ADA-6F36-4EBA-864A-67252DA72ED5}"/>
              </a:ext>
            </a:extLst>
          </p:cNvPr>
          <p:cNvGrpSpPr/>
          <p:nvPr/>
        </p:nvGrpSpPr>
        <p:grpSpPr>
          <a:xfrm>
            <a:off x="4382234" y="1560904"/>
            <a:ext cx="3018960" cy="704160"/>
            <a:chOff x="4382234" y="1560904"/>
            <a:chExt cx="301896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69D7684-190C-4A58-AA61-65227F1CED4F}"/>
                    </a:ext>
                  </a:extLst>
                </p14:cNvPr>
                <p14:cNvContentPartPr/>
                <p14:nvPr/>
              </p14:nvContentPartPr>
              <p14:xfrm>
                <a:off x="4382234" y="1801744"/>
                <a:ext cx="342000" cy="208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69D7684-190C-4A58-AA61-65227F1CED4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73594" y="1793104"/>
                  <a:ext cx="359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B81766F-A38C-4B28-8BC5-9742E7DB2BDD}"/>
                    </a:ext>
                  </a:extLst>
                </p14:cNvPr>
                <p14:cNvContentPartPr/>
                <p14:nvPr/>
              </p14:nvContentPartPr>
              <p14:xfrm>
                <a:off x="4812434" y="1849624"/>
                <a:ext cx="112680" cy="131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B81766F-A38C-4B28-8BC5-9742E7DB2B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03794" y="1840984"/>
                  <a:ext cx="130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F3693FD-2700-491A-B8EA-BF7D22AB4ADF}"/>
                    </a:ext>
                  </a:extLst>
                </p14:cNvPr>
                <p14:cNvContentPartPr/>
                <p14:nvPr/>
              </p14:nvContentPartPr>
              <p14:xfrm>
                <a:off x="5057594" y="1841344"/>
                <a:ext cx="159840" cy="129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F3693FD-2700-491A-B8EA-BF7D22AB4AD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48954" y="1832344"/>
                  <a:ext cx="177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AFB3364-8926-42B8-A3EC-AF8FBB4DA4F8}"/>
                    </a:ext>
                  </a:extLst>
                </p14:cNvPr>
                <p14:cNvContentPartPr/>
                <p14:nvPr/>
              </p14:nvContentPartPr>
              <p14:xfrm>
                <a:off x="5267834" y="1601584"/>
                <a:ext cx="178200" cy="359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AFB3364-8926-42B8-A3EC-AF8FBB4DA4F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58834" y="1592584"/>
                  <a:ext cx="1958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E533A00-34A5-4BA7-AD40-4D7D6BE86918}"/>
                    </a:ext>
                  </a:extLst>
                </p14:cNvPr>
                <p14:cNvContentPartPr/>
                <p14:nvPr/>
              </p14:nvContentPartPr>
              <p14:xfrm>
                <a:off x="5424074" y="1789504"/>
                <a:ext cx="190800" cy="167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E533A00-34A5-4BA7-AD40-4D7D6BE8691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15434" y="1780864"/>
                  <a:ext cx="208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3F90AA6-0881-417D-A093-251C37CBB598}"/>
                    </a:ext>
                  </a:extLst>
                </p14:cNvPr>
                <p14:cNvContentPartPr/>
                <p14:nvPr/>
              </p14:nvContentPartPr>
              <p14:xfrm>
                <a:off x="5590034" y="1560904"/>
                <a:ext cx="208080" cy="369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3F90AA6-0881-417D-A093-251C37CBB5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81394" y="1552264"/>
                  <a:ext cx="225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295E96B-1243-4452-A2E3-B57A42F98957}"/>
                    </a:ext>
                  </a:extLst>
                </p14:cNvPr>
                <p14:cNvContentPartPr/>
                <p14:nvPr/>
              </p14:nvContentPartPr>
              <p14:xfrm>
                <a:off x="5991434" y="1720384"/>
                <a:ext cx="275040" cy="238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295E96B-1243-4452-A2E3-B57A42F9895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82794" y="1711384"/>
                  <a:ext cx="292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26DB106-26F1-4780-AD70-3EB743DA8E8A}"/>
                    </a:ext>
                  </a:extLst>
                </p14:cNvPr>
                <p14:cNvContentPartPr/>
                <p14:nvPr/>
              </p14:nvContentPartPr>
              <p14:xfrm>
                <a:off x="6218594" y="1751704"/>
                <a:ext cx="174240" cy="169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26DB106-26F1-4780-AD70-3EB743DA8E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09594" y="1742704"/>
                  <a:ext cx="191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2231B70-DA5C-4102-BCBC-D6790C2E0CFA}"/>
                    </a:ext>
                  </a:extLst>
                </p14:cNvPr>
                <p14:cNvContentPartPr/>
                <p14:nvPr/>
              </p14:nvContentPartPr>
              <p14:xfrm>
                <a:off x="6299594" y="1766824"/>
                <a:ext cx="325080" cy="498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2231B70-DA5C-4102-BCBC-D6790C2E0CF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90954" y="1757824"/>
                  <a:ext cx="3427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DF8B989-F2C7-480B-9765-88DFECD41975}"/>
                    </a:ext>
                  </a:extLst>
                </p14:cNvPr>
                <p14:cNvContentPartPr/>
                <p14:nvPr/>
              </p14:nvContentPartPr>
              <p14:xfrm>
                <a:off x="6684794" y="1821904"/>
                <a:ext cx="177120" cy="118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DF8B989-F2C7-480B-9765-88DFECD4197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6154" y="1812904"/>
                  <a:ext cx="194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8BE769A-6BD1-40CC-8835-9B65C9E93A6D}"/>
                    </a:ext>
                  </a:extLst>
                </p14:cNvPr>
                <p14:cNvContentPartPr/>
                <p14:nvPr/>
              </p14:nvContentPartPr>
              <p14:xfrm>
                <a:off x="6889634" y="1729384"/>
                <a:ext cx="125280" cy="177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8BE769A-6BD1-40CC-8835-9B65C9E93A6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880994" y="1720384"/>
                  <a:ext cx="142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6C681E9-69DF-4743-BC8B-6D0272BEFCC4}"/>
                    </a:ext>
                  </a:extLst>
                </p14:cNvPr>
                <p14:cNvContentPartPr/>
                <p14:nvPr/>
              </p14:nvContentPartPr>
              <p14:xfrm>
                <a:off x="7018514" y="1753504"/>
                <a:ext cx="204840" cy="159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6C681E9-69DF-4743-BC8B-6D0272BEFC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09514" y="1744504"/>
                  <a:ext cx="22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725CE4-46AF-4D92-BCC2-2CA321718FF7}"/>
                    </a:ext>
                  </a:extLst>
                </p14:cNvPr>
                <p14:cNvContentPartPr/>
                <p14:nvPr/>
              </p14:nvContentPartPr>
              <p14:xfrm>
                <a:off x="7212554" y="1744144"/>
                <a:ext cx="188640" cy="227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725CE4-46AF-4D92-BCC2-2CA321718FF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03554" y="1735144"/>
                  <a:ext cx="2062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887F56C-34BA-4710-8EB8-E1687E78A222}"/>
              </a:ext>
            </a:extLst>
          </p:cNvPr>
          <p:cNvGrpSpPr/>
          <p:nvPr/>
        </p:nvGrpSpPr>
        <p:grpSpPr>
          <a:xfrm>
            <a:off x="7666874" y="1610944"/>
            <a:ext cx="1779120" cy="350640"/>
            <a:chOff x="7666874" y="1610944"/>
            <a:chExt cx="177912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00EE7C8-CD11-47BC-9AA5-C42E4C197F02}"/>
                    </a:ext>
                  </a:extLst>
                </p14:cNvPr>
                <p14:cNvContentPartPr/>
                <p14:nvPr/>
              </p14:nvContentPartPr>
              <p14:xfrm>
                <a:off x="7666874" y="1628224"/>
                <a:ext cx="221400" cy="333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00EE7C8-CD11-47BC-9AA5-C42E4C197F0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57874" y="1619584"/>
                  <a:ext cx="2390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1413B88-ED6C-468D-88EA-B15F7F51814D}"/>
                    </a:ext>
                  </a:extLst>
                </p14:cNvPr>
                <p14:cNvContentPartPr/>
                <p14:nvPr/>
              </p14:nvContentPartPr>
              <p14:xfrm>
                <a:off x="7914554" y="1738024"/>
                <a:ext cx="133200" cy="170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1413B88-ED6C-468D-88EA-B15F7F51814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05914" y="1729384"/>
                  <a:ext cx="150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1776712-0604-4807-83D6-C8E0A4586B41}"/>
                    </a:ext>
                  </a:extLst>
                </p14:cNvPr>
                <p14:cNvContentPartPr/>
                <p14:nvPr/>
              </p14:nvContentPartPr>
              <p14:xfrm>
                <a:off x="8101034" y="1689064"/>
                <a:ext cx="171000" cy="228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1776712-0604-4807-83D6-C8E0A4586B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92394" y="1680424"/>
                  <a:ext cx="188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445E5CB-6FDC-49E2-A516-8EB2AACB09E0}"/>
                    </a:ext>
                  </a:extLst>
                </p14:cNvPr>
                <p14:cNvContentPartPr/>
                <p14:nvPr/>
              </p14:nvContentPartPr>
              <p14:xfrm>
                <a:off x="8430074" y="1766464"/>
                <a:ext cx="162720" cy="50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445E5CB-6FDC-49E2-A516-8EB2AACB09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21434" y="1757824"/>
                  <a:ext cx="180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037DD9-A29B-448B-927E-451AE43B7997}"/>
                    </a:ext>
                  </a:extLst>
                </p14:cNvPr>
                <p14:cNvContentPartPr/>
                <p14:nvPr/>
              </p14:nvContentPartPr>
              <p14:xfrm>
                <a:off x="8737154" y="1684024"/>
                <a:ext cx="86040" cy="208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037DD9-A29B-448B-927E-451AE43B79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28514" y="1675384"/>
                  <a:ext cx="103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D535D4D-95F9-4105-8F67-71CCF60110D3}"/>
                    </a:ext>
                  </a:extLst>
                </p14:cNvPr>
                <p14:cNvContentPartPr/>
                <p14:nvPr/>
              </p14:nvContentPartPr>
              <p14:xfrm>
                <a:off x="8907434" y="1610944"/>
                <a:ext cx="262440" cy="284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D535D4D-95F9-4105-8F67-71CCF60110D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98794" y="1602304"/>
                  <a:ext cx="2800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A21DE62-35A8-4E11-A4B1-32763C3445EA}"/>
                    </a:ext>
                  </a:extLst>
                </p14:cNvPr>
                <p14:cNvContentPartPr/>
                <p14:nvPr/>
              </p14:nvContentPartPr>
              <p14:xfrm>
                <a:off x="9199754" y="1725784"/>
                <a:ext cx="246240" cy="172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A21DE62-35A8-4E11-A4B1-32763C3445E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91114" y="1716784"/>
                  <a:ext cx="2638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DE5C93B-4121-4D0E-A4E2-15A02C997887}"/>
              </a:ext>
            </a:extLst>
          </p:cNvPr>
          <p:cNvGrpSpPr/>
          <p:nvPr/>
        </p:nvGrpSpPr>
        <p:grpSpPr>
          <a:xfrm>
            <a:off x="9745514" y="1524184"/>
            <a:ext cx="1355040" cy="324000"/>
            <a:chOff x="9745514" y="1524184"/>
            <a:chExt cx="13550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7C871FA-230D-4D0C-BF92-D7E90D12F838}"/>
                    </a:ext>
                  </a:extLst>
                </p14:cNvPr>
                <p14:cNvContentPartPr/>
                <p14:nvPr/>
              </p14:nvContentPartPr>
              <p14:xfrm>
                <a:off x="9745514" y="1658464"/>
                <a:ext cx="149040" cy="45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7C871FA-230D-4D0C-BF92-D7E90D12F83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36874" y="1649464"/>
                  <a:ext cx="166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3CEB45E-60E9-48C0-B437-DABA9A0D4D73}"/>
                    </a:ext>
                  </a:extLst>
                </p14:cNvPr>
                <p14:cNvContentPartPr/>
                <p14:nvPr/>
              </p14:nvContentPartPr>
              <p14:xfrm>
                <a:off x="9765674" y="1742344"/>
                <a:ext cx="153720" cy="20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3CEB45E-60E9-48C0-B437-DABA9A0D4D7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56674" y="1733344"/>
                  <a:ext cx="171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37BE68-9D54-4C86-8766-05E5AA578B79}"/>
                    </a:ext>
                  </a:extLst>
                </p14:cNvPr>
                <p14:cNvContentPartPr/>
                <p14:nvPr/>
              </p14:nvContentPartPr>
              <p14:xfrm>
                <a:off x="10104434" y="1581424"/>
                <a:ext cx="257760" cy="246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37BE68-9D54-4C86-8766-05E5AA578B7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95794" y="1572424"/>
                  <a:ext cx="275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C8FCEC-38F1-43CF-A468-E29CE9F36424}"/>
                    </a:ext>
                  </a:extLst>
                </p14:cNvPr>
                <p14:cNvContentPartPr/>
                <p14:nvPr/>
              </p14:nvContentPartPr>
              <p14:xfrm>
                <a:off x="10432394" y="1524184"/>
                <a:ext cx="350640" cy="289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C8FCEC-38F1-43CF-A468-E29CE9F364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23754" y="1515184"/>
                  <a:ext cx="3682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E386F83-EA59-4C9E-A8FE-CC5838F7C0C7}"/>
                    </a:ext>
                  </a:extLst>
                </p14:cNvPr>
                <p14:cNvContentPartPr/>
                <p14:nvPr/>
              </p14:nvContentPartPr>
              <p14:xfrm>
                <a:off x="10820474" y="1644064"/>
                <a:ext cx="280080" cy="204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E386F83-EA59-4C9E-A8FE-CC5838F7C0C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811834" y="1635424"/>
                  <a:ext cx="2977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752FFCD-DDE5-42F6-AC22-EB99E023C1D2}"/>
              </a:ext>
            </a:extLst>
          </p:cNvPr>
          <p:cNvGrpSpPr/>
          <p:nvPr/>
        </p:nvGrpSpPr>
        <p:grpSpPr>
          <a:xfrm>
            <a:off x="636074" y="2365504"/>
            <a:ext cx="1873440" cy="404640"/>
            <a:chOff x="636074" y="2365504"/>
            <a:chExt cx="187344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97930BE-CD0C-42C8-8E74-DBC1CBA6D992}"/>
                    </a:ext>
                  </a:extLst>
                </p14:cNvPr>
                <p14:cNvContentPartPr/>
                <p14:nvPr/>
              </p14:nvContentPartPr>
              <p14:xfrm>
                <a:off x="636074" y="2499424"/>
                <a:ext cx="106920" cy="231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97930BE-CD0C-42C8-8E74-DBC1CBA6D99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7074" y="2490424"/>
                  <a:ext cx="124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13487FE-F5F3-4123-B20D-BE6B369CFFA3}"/>
                    </a:ext>
                  </a:extLst>
                </p14:cNvPr>
                <p14:cNvContentPartPr/>
                <p14:nvPr/>
              </p14:nvContentPartPr>
              <p14:xfrm>
                <a:off x="711314" y="2396464"/>
                <a:ext cx="277920" cy="373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13487FE-F5F3-4123-B20D-BE6B369CFFA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2674" y="2387824"/>
                  <a:ext cx="2955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8FE9FFC-8CFF-4B01-9380-FF213CE0387A}"/>
                    </a:ext>
                  </a:extLst>
                </p14:cNvPr>
                <p14:cNvContentPartPr/>
                <p14:nvPr/>
              </p14:nvContentPartPr>
              <p14:xfrm>
                <a:off x="1045394" y="2605264"/>
                <a:ext cx="44280" cy="92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8FE9FFC-8CFF-4B01-9380-FF213CE0387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6394" y="2596264"/>
                  <a:ext cx="61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0569217-D1B8-4F47-AF3C-5CD51008929E}"/>
                    </a:ext>
                  </a:extLst>
                </p14:cNvPr>
                <p14:cNvContentPartPr/>
                <p14:nvPr/>
              </p14:nvContentPartPr>
              <p14:xfrm>
                <a:off x="1166354" y="2548384"/>
                <a:ext cx="171360" cy="169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0569217-D1B8-4F47-AF3C-5CD51008929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57714" y="2539744"/>
                  <a:ext cx="189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6259A1D-E887-4EB6-8208-B5EF3FDCE53F}"/>
                    </a:ext>
                  </a:extLst>
                </p14:cNvPr>
                <p14:cNvContentPartPr/>
                <p14:nvPr/>
              </p14:nvContentPartPr>
              <p14:xfrm>
                <a:off x="1402154" y="2549464"/>
                <a:ext cx="113760" cy="183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6259A1D-E887-4EB6-8208-B5EF3FDCE53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93514" y="2540824"/>
                  <a:ext cx="131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4C9E4A3-41CF-4089-9A21-9D08866BA644}"/>
                    </a:ext>
                  </a:extLst>
                </p14:cNvPr>
                <p14:cNvContentPartPr/>
                <p14:nvPr/>
              </p14:nvContentPartPr>
              <p14:xfrm>
                <a:off x="1562354" y="2569264"/>
                <a:ext cx="285120" cy="16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4C9E4A3-41CF-4089-9A21-9D08866BA64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53354" y="2560264"/>
                  <a:ext cx="302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C7C4E27-322E-4EDD-97CE-485D80635E79}"/>
                    </a:ext>
                  </a:extLst>
                </p14:cNvPr>
                <p14:cNvContentPartPr/>
                <p14:nvPr/>
              </p14:nvContentPartPr>
              <p14:xfrm>
                <a:off x="1978154" y="2580424"/>
                <a:ext cx="55080" cy="159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C7C4E27-322E-4EDD-97CE-485D80635E7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69154" y="2571784"/>
                  <a:ext cx="72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9435DDE-115D-4898-AC7D-B60B01B420D1}"/>
                    </a:ext>
                  </a:extLst>
                </p14:cNvPr>
                <p14:cNvContentPartPr/>
                <p14:nvPr/>
              </p14:nvContentPartPr>
              <p14:xfrm>
                <a:off x="2086874" y="2431384"/>
                <a:ext cx="2160" cy="18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9435DDE-115D-4898-AC7D-B60B01B420D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78234" y="2422384"/>
                  <a:ext cx="19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CE996FB-91DE-466A-981F-2A21B5B3A641}"/>
                    </a:ext>
                  </a:extLst>
                </p14:cNvPr>
                <p14:cNvContentPartPr/>
                <p14:nvPr/>
              </p14:nvContentPartPr>
              <p14:xfrm>
                <a:off x="2096594" y="2560624"/>
                <a:ext cx="145800" cy="144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CE996FB-91DE-466A-981F-2A21B5B3A64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87954" y="2551624"/>
                  <a:ext cx="163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4600475-0BF9-4F4F-B1FD-C70D66D72E4D}"/>
                    </a:ext>
                  </a:extLst>
                </p14:cNvPr>
                <p14:cNvContentPartPr/>
                <p14:nvPr/>
              </p14:nvContentPartPr>
              <p14:xfrm>
                <a:off x="2388554" y="2365504"/>
                <a:ext cx="120960" cy="381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4600475-0BF9-4F4F-B1FD-C70D66D72E4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79554" y="2356504"/>
                  <a:ext cx="13860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4D07FF8-E6E3-4C0E-86D1-74FF8BF04AAF}"/>
              </a:ext>
            </a:extLst>
          </p:cNvPr>
          <p:cNvGrpSpPr/>
          <p:nvPr/>
        </p:nvGrpSpPr>
        <p:grpSpPr>
          <a:xfrm>
            <a:off x="2850074" y="2182624"/>
            <a:ext cx="2786760" cy="464400"/>
            <a:chOff x="2850074" y="2182624"/>
            <a:chExt cx="278676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20407A-2700-47C2-82D1-019E5F6ED43E}"/>
                    </a:ext>
                  </a:extLst>
                </p14:cNvPr>
                <p14:cNvContentPartPr/>
                <p14:nvPr/>
              </p14:nvContentPartPr>
              <p14:xfrm>
                <a:off x="2850074" y="2446144"/>
                <a:ext cx="242280" cy="200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20407A-2700-47C2-82D1-019E5F6ED4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41434" y="2437504"/>
                  <a:ext cx="259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3B38470-0993-4816-BC44-B6287C8AA794}"/>
                    </a:ext>
                  </a:extLst>
                </p14:cNvPr>
                <p14:cNvContentPartPr/>
                <p14:nvPr/>
              </p14:nvContentPartPr>
              <p14:xfrm>
                <a:off x="3165794" y="2462344"/>
                <a:ext cx="163800" cy="131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3B38470-0993-4816-BC44-B6287C8AA79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57154" y="2453344"/>
                  <a:ext cx="18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CC3F73-CDB1-46DE-8257-EE9D2F57AD19}"/>
                    </a:ext>
                  </a:extLst>
                </p14:cNvPr>
                <p14:cNvContentPartPr/>
                <p14:nvPr/>
              </p14:nvContentPartPr>
              <p14:xfrm>
                <a:off x="3450194" y="2191984"/>
                <a:ext cx="235440" cy="403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CC3F73-CDB1-46DE-8257-EE9D2F57AD1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41554" y="2183344"/>
                  <a:ext cx="2530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BA7DABC-340F-45ED-A740-5EC47D7690F3}"/>
                    </a:ext>
                  </a:extLst>
                </p14:cNvPr>
                <p14:cNvContentPartPr/>
                <p14:nvPr/>
              </p14:nvContentPartPr>
              <p14:xfrm>
                <a:off x="3590594" y="2440024"/>
                <a:ext cx="136080" cy="191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BA7DABC-340F-45ED-A740-5EC47D7690F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81954" y="2431024"/>
                  <a:ext cx="153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32F317A-2712-4C6E-B96E-5445E34075EF}"/>
                    </a:ext>
                  </a:extLst>
                </p14:cNvPr>
                <p14:cNvContentPartPr/>
                <p14:nvPr/>
              </p14:nvContentPartPr>
              <p14:xfrm>
                <a:off x="3814874" y="2477104"/>
                <a:ext cx="205200" cy="139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32F317A-2712-4C6E-B96E-5445E34075E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05874" y="2468464"/>
                  <a:ext cx="222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65F7D7-6D2D-4F24-AE0E-CD57E10DF60F}"/>
                    </a:ext>
                  </a:extLst>
                </p14:cNvPr>
                <p14:cNvContentPartPr/>
                <p14:nvPr/>
              </p14:nvContentPartPr>
              <p14:xfrm>
                <a:off x="4069394" y="2193424"/>
                <a:ext cx="219600" cy="430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65F7D7-6D2D-4F24-AE0E-CD57E10DF60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60394" y="2184784"/>
                  <a:ext cx="2372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12AB048-395F-4D86-AF68-476FA0251B10}"/>
                    </a:ext>
                  </a:extLst>
                </p14:cNvPr>
                <p14:cNvContentPartPr/>
                <p14:nvPr/>
              </p14:nvContentPartPr>
              <p14:xfrm>
                <a:off x="4213754" y="2182624"/>
                <a:ext cx="579960" cy="448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12AB048-395F-4D86-AF68-476FA0251B1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04754" y="2173624"/>
                  <a:ext cx="597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3CCEBDF-3AAA-42D6-94CA-1F4CB0198789}"/>
                    </a:ext>
                  </a:extLst>
                </p14:cNvPr>
                <p14:cNvContentPartPr/>
                <p14:nvPr/>
              </p14:nvContentPartPr>
              <p14:xfrm>
                <a:off x="4488074" y="2415904"/>
                <a:ext cx="352080" cy="48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3CCEBDF-3AAA-42D6-94CA-1F4CB019878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79434" y="2407264"/>
                  <a:ext cx="369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990595E-DEFF-4FD9-8F48-71331A1DFD97}"/>
                    </a:ext>
                  </a:extLst>
                </p14:cNvPr>
                <p14:cNvContentPartPr/>
                <p14:nvPr/>
              </p14:nvContentPartPr>
              <p14:xfrm>
                <a:off x="4781474" y="2351824"/>
                <a:ext cx="175680" cy="256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990595E-DEFF-4FD9-8F48-71331A1DFD9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72834" y="2342824"/>
                  <a:ext cx="193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A9DA73E-12AB-4C9F-A00C-172A4B9A32F2}"/>
                    </a:ext>
                  </a:extLst>
                </p14:cNvPr>
                <p14:cNvContentPartPr/>
                <p14:nvPr/>
              </p14:nvContentPartPr>
              <p14:xfrm>
                <a:off x="4976234" y="2419504"/>
                <a:ext cx="119160" cy="165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A9DA73E-12AB-4C9F-A00C-172A4B9A32F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67234" y="2410864"/>
                  <a:ext cx="136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8494050-D2FE-4446-A342-CD39C7CB3BBC}"/>
                    </a:ext>
                  </a:extLst>
                </p14:cNvPr>
                <p14:cNvContentPartPr/>
                <p14:nvPr/>
              </p14:nvContentPartPr>
              <p14:xfrm>
                <a:off x="5128874" y="2433184"/>
                <a:ext cx="221400" cy="148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8494050-D2FE-4446-A342-CD39C7CB3BB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19874" y="2424544"/>
                  <a:ext cx="239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B2C8B44-6C72-42E9-B087-EB945B96C22D}"/>
                    </a:ext>
                  </a:extLst>
                </p14:cNvPr>
                <p14:cNvContentPartPr/>
                <p14:nvPr/>
              </p14:nvContentPartPr>
              <p14:xfrm>
                <a:off x="5481674" y="2327344"/>
                <a:ext cx="145080" cy="253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B2C8B44-6C72-42E9-B087-EB945B96C22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72674" y="2318344"/>
                  <a:ext cx="162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C07056B-3831-4DEF-8FB9-3D00876CD404}"/>
                    </a:ext>
                  </a:extLst>
                </p14:cNvPr>
                <p14:cNvContentPartPr/>
                <p14:nvPr/>
              </p14:nvContentPartPr>
              <p14:xfrm>
                <a:off x="5631074" y="2577544"/>
                <a:ext cx="5760" cy="28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C07056B-3831-4DEF-8FB9-3D00876CD40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2074" y="2568544"/>
                  <a:ext cx="23400" cy="4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366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1121F96-0851-4A2A-AFFF-94B65D1003BE}"/>
              </a:ext>
            </a:extLst>
          </p:cNvPr>
          <p:cNvGrpSpPr/>
          <p:nvPr/>
        </p:nvGrpSpPr>
        <p:grpSpPr>
          <a:xfrm>
            <a:off x="564794" y="348064"/>
            <a:ext cx="981000" cy="479520"/>
            <a:chOff x="564794" y="348064"/>
            <a:chExt cx="98100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7C8FFEA-DB42-411C-B424-0E30A481E85F}"/>
                    </a:ext>
                  </a:extLst>
                </p14:cNvPr>
                <p14:cNvContentPartPr/>
                <p14:nvPr/>
              </p14:nvContentPartPr>
              <p14:xfrm>
                <a:off x="564794" y="512224"/>
                <a:ext cx="142200" cy="273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7C8FFEA-DB42-411C-B424-0E30A481E8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6154" y="503584"/>
                  <a:ext cx="159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BC79AC0-62BA-4453-AC7E-002E48439CCC}"/>
                    </a:ext>
                  </a:extLst>
                </p14:cNvPr>
                <p14:cNvContentPartPr/>
                <p14:nvPr/>
              </p14:nvContentPartPr>
              <p14:xfrm>
                <a:off x="626354" y="418264"/>
                <a:ext cx="290160" cy="403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BC79AC0-62BA-4453-AC7E-002E48439C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714" y="409264"/>
                  <a:ext cx="3078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BE4FBE-2567-4A89-8523-D6A15EFD2B5F}"/>
                    </a:ext>
                  </a:extLst>
                </p14:cNvPr>
                <p14:cNvContentPartPr/>
                <p14:nvPr/>
              </p14:nvContentPartPr>
              <p14:xfrm>
                <a:off x="949634" y="648664"/>
                <a:ext cx="139680" cy="178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BE4FBE-2567-4A89-8523-D6A15EFD2B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0634" y="639664"/>
                  <a:ext cx="157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BEBAA44-E90F-49D6-B495-65081FADC072}"/>
                    </a:ext>
                  </a:extLst>
                </p14:cNvPr>
                <p14:cNvContentPartPr/>
                <p14:nvPr/>
              </p14:nvContentPartPr>
              <p14:xfrm>
                <a:off x="1284794" y="348064"/>
                <a:ext cx="207360" cy="468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BEBAA44-E90F-49D6-B495-65081FADC0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6154" y="339424"/>
                  <a:ext cx="2250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A73AF2-9A57-4B6C-8BF5-B521C0442BDC}"/>
                    </a:ext>
                  </a:extLst>
                </p14:cNvPr>
                <p14:cNvContentPartPr/>
                <p14:nvPr/>
              </p14:nvContentPartPr>
              <p14:xfrm>
                <a:off x="1236554" y="582064"/>
                <a:ext cx="309240" cy="66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A73AF2-9A57-4B6C-8BF5-B521C0442B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7554" y="573424"/>
                  <a:ext cx="3268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5D667A-33C8-40AD-8ABE-734097DF0F32}"/>
              </a:ext>
            </a:extLst>
          </p:cNvPr>
          <p:cNvGrpSpPr/>
          <p:nvPr/>
        </p:nvGrpSpPr>
        <p:grpSpPr>
          <a:xfrm>
            <a:off x="1896434" y="179584"/>
            <a:ext cx="1708560" cy="618480"/>
            <a:chOff x="1896434" y="179584"/>
            <a:chExt cx="1708560" cy="61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A281F8-6CA9-4975-847F-6928ABA5BF3A}"/>
                    </a:ext>
                  </a:extLst>
                </p14:cNvPr>
                <p14:cNvContentPartPr/>
                <p14:nvPr/>
              </p14:nvContentPartPr>
              <p14:xfrm>
                <a:off x="1946114" y="263464"/>
                <a:ext cx="299160" cy="534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A281F8-6CA9-4975-847F-6928ABA5BF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7474" y="254464"/>
                  <a:ext cx="3168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33EA39E-860F-44F1-AF92-B3FA4D4C682C}"/>
                    </a:ext>
                  </a:extLst>
                </p14:cNvPr>
                <p14:cNvContentPartPr/>
                <p14:nvPr/>
              </p14:nvContentPartPr>
              <p14:xfrm>
                <a:off x="1896434" y="526624"/>
                <a:ext cx="418680" cy="69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33EA39E-860F-44F1-AF92-B3FA4D4C68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7434" y="517624"/>
                  <a:ext cx="436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5A69E7-D48C-4432-A7CF-F762C0D799AD}"/>
                    </a:ext>
                  </a:extLst>
                </p14:cNvPr>
                <p14:cNvContentPartPr/>
                <p14:nvPr/>
              </p14:nvContentPartPr>
              <p14:xfrm>
                <a:off x="2327714" y="179584"/>
                <a:ext cx="290880" cy="538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5A69E7-D48C-4432-A7CF-F762C0D799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19074" y="170584"/>
                  <a:ext cx="30852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53008B-3075-4CF1-8834-64E0FBD10456}"/>
                    </a:ext>
                  </a:extLst>
                </p14:cNvPr>
                <p14:cNvContentPartPr/>
                <p14:nvPr/>
              </p14:nvContentPartPr>
              <p14:xfrm>
                <a:off x="2590154" y="501424"/>
                <a:ext cx="196560" cy="196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53008B-3075-4CF1-8834-64E0FBD104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81154" y="492424"/>
                  <a:ext cx="214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5DC487-DBCC-473A-984B-0ABF3F55C9F3}"/>
                    </a:ext>
                  </a:extLst>
                </p14:cNvPr>
                <p14:cNvContentPartPr/>
                <p14:nvPr/>
              </p14:nvContentPartPr>
              <p14:xfrm>
                <a:off x="2783834" y="440584"/>
                <a:ext cx="235800" cy="28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5DC487-DBCC-473A-984B-0ABF3F55C9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74834" y="431944"/>
                  <a:ext cx="253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E55D4B-E308-4597-9552-69FB362BAE52}"/>
                    </a:ext>
                  </a:extLst>
                </p14:cNvPr>
                <p14:cNvContentPartPr/>
                <p14:nvPr/>
              </p14:nvContentPartPr>
              <p14:xfrm>
                <a:off x="2947634" y="489904"/>
                <a:ext cx="223200" cy="210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E55D4B-E308-4597-9552-69FB362BAE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8634" y="480904"/>
                  <a:ext cx="240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15FBFB-A3D7-47DF-9DB9-980BB7C4AA77}"/>
                    </a:ext>
                  </a:extLst>
                </p14:cNvPr>
                <p14:cNvContentPartPr/>
                <p14:nvPr/>
              </p14:nvContentPartPr>
              <p14:xfrm>
                <a:off x="3329954" y="400624"/>
                <a:ext cx="23040" cy="11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15FBFB-A3D7-47DF-9DB9-980BB7C4AA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0954" y="391624"/>
                  <a:ext cx="40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E50DA2-982A-49D6-9CB4-CE68EED073CA}"/>
                    </a:ext>
                  </a:extLst>
                </p14:cNvPr>
                <p14:cNvContentPartPr/>
                <p14:nvPr/>
              </p14:nvContentPartPr>
              <p14:xfrm>
                <a:off x="3390074" y="472984"/>
                <a:ext cx="214920" cy="244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E50DA2-982A-49D6-9CB4-CE68EED073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81074" y="463984"/>
                  <a:ext cx="23256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CDB4E4-3D14-42A8-B612-1FAD07292A4F}"/>
              </a:ext>
            </a:extLst>
          </p:cNvPr>
          <p:cNvGrpSpPr/>
          <p:nvPr/>
        </p:nvGrpSpPr>
        <p:grpSpPr>
          <a:xfrm>
            <a:off x="3945194" y="422944"/>
            <a:ext cx="1260720" cy="262800"/>
            <a:chOff x="3945194" y="422944"/>
            <a:chExt cx="126072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CB030-CB72-4E9A-8307-B018B65432C0}"/>
                    </a:ext>
                  </a:extLst>
                </p14:cNvPr>
                <p14:cNvContentPartPr/>
                <p14:nvPr/>
              </p14:nvContentPartPr>
              <p14:xfrm>
                <a:off x="3945194" y="489904"/>
                <a:ext cx="473400" cy="188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4CB030-CB72-4E9A-8307-B018B65432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36194" y="480904"/>
                  <a:ext cx="49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90D3C4-FA6D-4EA3-8E75-7C4A8011BFD5}"/>
                    </a:ext>
                  </a:extLst>
                </p14:cNvPr>
                <p14:cNvContentPartPr/>
                <p14:nvPr/>
              </p14:nvContentPartPr>
              <p14:xfrm>
                <a:off x="4466474" y="467224"/>
                <a:ext cx="153720" cy="191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90D3C4-FA6D-4EA3-8E75-7C4A8011BF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57834" y="458224"/>
                  <a:ext cx="171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5E072C-D187-43E8-B1B7-FB8EE064FDFD}"/>
                    </a:ext>
                  </a:extLst>
                </p14:cNvPr>
                <p14:cNvContentPartPr/>
                <p14:nvPr/>
              </p14:nvContentPartPr>
              <p14:xfrm>
                <a:off x="4748714" y="422944"/>
                <a:ext cx="168480" cy="250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5E072C-D187-43E8-B1B7-FB8EE064FD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9714" y="413944"/>
                  <a:ext cx="186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02A501-B047-4767-B15D-C393F3FCE488}"/>
                    </a:ext>
                  </a:extLst>
                </p14:cNvPr>
                <p14:cNvContentPartPr/>
                <p14:nvPr/>
              </p14:nvContentPartPr>
              <p14:xfrm>
                <a:off x="4962194" y="425104"/>
                <a:ext cx="243720" cy="260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02A501-B047-4767-B15D-C393F3FCE4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53554" y="416104"/>
                  <a:ext cx="2613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4182DF-FC3A-4A2E-8F0A-6A242A13789E}"/>
              </a:ext>
            </a:extLst>
          </p:cNvPr>
          <p:cNvGrpSpPr/>
          <p:nvPr/>
        </p:nvGrpSpPr>
        <p:grpSpPr>
          <a:xfrm>
            <a:off x="546434" y="984184"/>
            <a:ext cx="2484360" cy="836280"/>
            <a:chOff x="546434" y="984184"/>
            <a:chExt cx="2484360" cy="83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501884-884C-4D12-A396-F73E106B4962}"/>
                    </a:ext>
                  </a:extLst>
                </p14:cNvPr>
                <p14:cNvContentPartPr/>
                <p14:nvPr/>
              </p14:nvContentPartPr>
              <p14:xfrm>
                <a:off x="546434" y="1178584"/>
                <a:ext cx="326520" cy="447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501884-884C-4D12-A396-F73E106B49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7434" y="1169944"/>
                  <a:ext cx="344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CC6658-D3B3-4D5B-9813-EF142B704C63}"/>
                    </a:ext>
                  </a:extLst>
                </p14:cNvPr>
                <p14:cNvContentPartPr/>
                <p14:nvPr/>
              </p14:nvContentPartPr>
              <p14:xfrm>
                <a:off x="876194" y="1402504"/>
                <a:ext cx="130320" cy="17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CC6658-D3B3-4D5B-9813-EF142B704C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7554" y="1393504"/>
                  <a:ext cx="147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83C374-2255-40D3-B067-05D20FB753BD}"/>
                    </a:ext>
                  </a:extLst>
                </p14:cNvPr>
                <p14:cNvContentPartPr/>
                <p14:nvPr/>
              </p14:nvContentPartPr>
              <p14:xfrm>
                <a:off x="1059434" y="1385944"/>
                <a:ext cx="202320" cy="197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83C374-2255-40D3-B067-05D20FB753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0794" y="1377304"/>
                  <a:ext cx="219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39E551-6AF7-4739-8F54-BF40CFE6812A}"/>
                    </a:ext>
                  </a:extLst>
                </p14:cNvPr>
                <p14:cNvContentPartPr/>
                <p14:nvPr/>
              </p14:nvContentPartPr>
              <p14:xfrm>
                <a:off x="1423034" y="1015144"/>
                <a:ext cx="199800" cy="609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39E551-6AF7-4739-8F54-BF40CFE681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14034" y="1006504"/>
                  <a:ext cx="21744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39ACA2-E9CA-461C-885A-4EE243D36D86}"/>
                    </a:ext>
                  </a:extLst>
                </p14:cNvPr>
                <p14:cNvContentPartPr/>
                <p14:nvPr/>
              </p14:nvContentPartPr>
              <p14:xfrm>
                <a:off x="1308914" y="1311784"/>
                <a:ext cx="367200" cy="59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39ACA2-E9CA-461C-885A-4EE243D36D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00274" y="1302784"/>
                  <a:ext cx="384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1B09464-FE46-41AD-BE40-EA4EE3AEF5BE}"/>
                    </a:ext>
                  </a:extLst>
                </p14:cNvPr>
                <p14:cNvContentPartPr/>
                <p14:nvPr/>
              </p14:nvContentPartPr>
              <p14:xfrm>
                <a:off x="1632194" y="1411864"/>
                <a:ext cx="66240" cy="14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1B09464-FE46-41AD-BE40-EA4EE3AEF5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23194" y="1403224"/>
                  <a:ext cx="83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FF34E0-2B27-4782-B215-533EFE548245}"/>
                    </a:ext>
                  </a:extLst>
                </p14:cNvPr>
                <p14:cNvContentPartPr/>
                <p14:nvPr/>
              </p14:nvContentPartPr>
              <p14:xfrm>
                <a:off x="1838474" y="1380904"/>
                <a:ext cx="173880" cy="160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FF34E0-2B27-4782-B215-533EFE5482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29834" y="1372264"/>
                  <a:ext cx="191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95FCE48-2D46-405B-B6ED-F437F5CA8E8B}"/>
                    </a:ext>
                  </a:extLst>
                </p14:cNvPr>
                <p14:cNvContentPartPr/>
                <p14:nvPr/>
              </p14:nvContentPartPr>
              <p14:xfrm>
                <a:off x="2107754" y="1351384"/>
                <a:ext cx="196920" cy="203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95FCE48-2D46-405B-B6ED-F437F5CA8E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8754" y="1342384"/>
                  <a:ext cx="214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AC634CF-5237-4C44-B67D-A776BF761B92}"/>
                    </a:ext>
                  </a:extLst>
                </p14:cNvPr>
                <p14:cNvContentPartPr/>
                <p14:nvPr/>
              </p14:nvContentPartPr>
              <p14:xfrm>
                <a:off x="2332754" y="1399624"/>
                <a:ext cx="70920" cy="119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AC634CF-5237-4C44-B67D-A776BF761B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23754" y="1390984"/>
                  <a:ext cx="88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52C4CF-A77B-439B-810D-0DE52FBE95B7}"/>
                    </a:ext>
                  </a:extLst>
                </p14:cNvPr>
                <p14:cNvContentPartPr/>
                <p14:nvPr/>
              </p14:nvContentPartPr>
              <p14:xfrm>
                <a:off x="2649554" y="984184"/>
                <a:ext cx="219960" cy="503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52C4CF-A77B-439B-810D-0DE52FBE95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40554" y="975544"/>
                  <a:ext cx="2376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A0D6F7E-298D-4947-8792-F5BC4EE124B1}"/>
                    </a:ext>
                  </a:extLst>
                </p14:cNvPr>
                <p14:cNvContentPartPr/>
                <p14:nvPr/>
              </p14:nvContentPartPr>
              <p14:xfrm>
                <a:off x="2600234" y="1270744"/>
                <a:ext cx="326880" cy="201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A0D6F7E-298D-4947-8792-F5BC4EE124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91594" y="1261744"/>
                  <a:ext cx="344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E2090BE-EDD7-4387-B28D-DAF7DCAAD886}"/>
                    </a:ext>
                  </a:extLst>
                </p14:cNvPr>
                <p14:cNvContentPartPr/>
                <p14:nvPr/>
              </p14:nvContentPartPr>
              <p14:xfrm>
                <a:off x="2830274" y="1234384"/>
                <a:ext cx="200520" cy="586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E2090BE-EDD7-4387-B28D-DAF7DCAAD8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21634" y="1225384"/>
                  <a:ext cx="218160" cy="60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6ADF7D-8ABC-416F-916A-C6F1DE5CB442}"/>
              </a:ext>
            </a:extLst>
          </p:cNvPr>
          <p:cNvGrpSpPr/>
          <p:nvPr/>
        </p:nvGrpSpPr>
        <p:grpSpPr>
          <a:xfrm>
            <a:off x="3444074" y="945304"/>
            <a:ext cx="2801880" cy="497520"/>
            <a:chOff x="3444074" y="945304"/>
            <a:chExt cx="280188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87E704-8689-4E3C-918C-FEFB48860162}"/>
                    </a:ext>
                  </a:extLst>
                </p14:cNvPr>
                <p14:cNvContentPartPr/>
                <p14:nvPr/>
              </p14:nvContentPartPr>
              <p14:xfrm>
                <a:off x="3444074" y="1179664"/>
                <a:ext cx="234000" cy="254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87E704-8689-4E3C-918C-FEFB488601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35434" y="1171024"/>
                  <a:ext cx="251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353BBF-CFAB-4E20-82FB-EA5586AA52AF}"/>
                    </a:ext>
                  </a:extLst>
                </p14:cNvPr>
                <p14:cNvContentPartPr/>
                <p14:nvPr/>
              </p14:nvContentPartPr>
              <p14:xfrm>
                <a:off x="3745394" y="1262464"/>
                <a:ext cx="146160" cy="138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353BBF-CFAB-4E20-82FB-EA5586AA52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36754" y="1253464"/>
                  <a:ext cx="163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A2FEAB-6A88-4AF3-B90A-3EE1EDC4AC7C}"/>
                    </a:ext>
                  </a:extLst>
                </p14:cNvPr>
                <p14:cNvContentPartPr/>
                <p14:nvPr/>
              </p14:nvContentPartPr>
              <p14:xfrm>
                <a:off x="4002794" y="1211344"/>
                <a:ext cx="154800" cy="197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A2FEAB-6A88-4AF3-B90A-3EE1EDC4AC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93794" y="1202704"/>
                  <a:ext cx="172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EBB90C-9E66-4C56-A154-26D4E7BA8C01}"/>
                    </a:ext>
                  </a:extLst>
                </p14:cNvPr>
                <p14:cNvContentPartPr/>
                <p14:nvPr/>
              </p14:nvContentPartPr>
              <p14:xfrm>
                <a:off x="4214834" y="1185064"/>
                <a:ext cx="169200" cy="204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EBB90C-9E66-4C56-A154-26D4E7BA8C0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05834" y="1176424"/>
                  <a:ext cx="186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1D56705-7834-45FB-A405-49B5F1F2D229}"/>
                    </a:ext>
                  </a:extLst>
                </p14:cNvPr>
                <p14:cNvContentPartPr/>
                <p14:nvPr/>
              </p14:nvContentPartPr>
              <p14:xfrm>
                <a:off x="4449194" y="1205944"/>
                <a:ext cx="209520" cy="20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1D56705-7834-45FB-A405-49B5F1F2D2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40554" y="1197304"/>
                  <a:ext cx="227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131EDE-6AEB-44A0-8A28-2F119A0CD402}"/>
                    </a:ext>
                  </a:extLst>
                </p14:cNvPr>
                <p14:cNvContentPartPr/>
                <p14:nvPr/>
              </p14:nvContentPartPr>
              <p14:xfrm>
                <a:off x="4707674" y="1232224"/>
                <a:ext cx="167400" cy="169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131EDE-6AEB-44A0-8A28-2F119A0CD4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98674" y="1223584"/>
                  <a:ext cx="185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BA39A9-3542-4F73-8F42-99EAD4522AF8}"/>
                    </a:ext>
                  </a:extLst>
                </p14:cNvPr>
                <p14:cNvContentPartPr/>
                <p14:nvPr/>
              </p14:nvContentPartPr>
              <p14:xfrm>
                <a:off x="5046794" y="945304"/>
                <a:ext cx="214920" cy="497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BA39A9-3542-4F73-8F42-99EAD4522A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38154" y="936664"/>
                  <a:ext cx="2325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905A40-1CC2-47DD-9FA5-4AB05F179BCE}"/>
                    </a:ext>
                  </a:extLst>
                </p14:cNvPr>
                <p14:cNvContentPartPr/>
                <p14:nvPr/>
              </p14:nvContentPartPr>
              <p14:xfrm>
                <a:off x="4956074" y="1183984"/>
                <a:ext cx="374040" cy="235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905A40-1CC2-47DD-9FA5-4AB05F179B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47074" y="1174984"/>
                  <a:ext cx="391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B52650B-4A93-4CF5-90DF-1CED189FF698}"/>
                    </a:ext>
                  </a:extLst>
                </p14:cNvPr>
                <p14:cNvContentPartPr/>
                <p14:nvPr/>
              </p14:nvContentPartPr>
              <p14:xfrm>
                <a:off x="5460434" y="1055104"/>
                <a:ext cx="26280" cy="38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B52650B-4A93-4CF5-90DF-1CED189FF6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51434" y="1046464"/>
                  <a:ext cx="43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9B4C17-39AA-4556-A6A1-F92FF942547C}"/>
                    </a:ext>
                  </a:extLst>
                </p14:cNvPr>
                <p14:cNvContentPartPr/>
                <p14:nvPr/>
              </p14:nvContentPartPr>
              <p14:xfrm>
                <a:off x="5523434" y="1243384"/>
                <a:ext cx="186480" cy="184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9B4C17-39AA-4556-A6A1-F92FF94254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14794" y="1234384"/>
                  <a:ext cx="204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087E2CE-58D0-4410-AE98-99028B7581C9}"/>
                    </a:ext>
                  </a:extLst>
                </p14:cNvPr>
                <p14:cNvContentPartPr/>
                <p14:nvPr/>
              </p14:nvContentPartPr>
              <p14:xfrm>
                <a:off x="5815754" y="1230064"/>
                <a:ext cx="430200" cy="190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087E2CE-58D0-4410-AE98-99028B7581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07114" y="1221424"/>
                  <a:ext cx="447840" cy="20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988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04AD1-910A-4921-AB47-74F76A5BC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1" y="810029"/>
            <a:ext cx="9942612" cy="47639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632F33-1846-4A4D-AFC9-1937075A362D}"/>
                  </a:ext>
                </a:extLst>
              </p14:cNvPr>
              <p14:cNvContentPartPr/>
              <p14:nvPr/>
            </p14:nvContentPartPr>
            <p14:xfrm>
              <a:off x="4445714" y="3820204"/>
              <a:ext cx="2520" cy="20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632F33-1846-4A4D-AFC9-1937075A36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7074" y="3811204"/>
                <a:ext cx="201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B4F683-711A-40E9-B927-0EEEF8A35923}"/>
                  </a:ext>
                </a:extLst>
              </p14:cNvPr>
              <p14:cNvContentPartPr/>
              <p14:nvPr/>
            </p14:nvContentPartPr>
            <p14:xfrm>
              <a:off x="-2302486" y="2978164"/>
              <a:ext cx="24480" cy="64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B4F683-711A-40E9-B927-0EEEF8A359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11486" y="2969164"/>
                <a:ext cx="421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37BD1F-0D25-46E6-96D5-979573F9F878}"/>
                  </a:ext>
                </a:extLst>
              </p14:cNvPr>
              <p14:cNvContentPartPr/>
              <p14:nvPr/>
            </p14:nvContentPartPr>
            <p14:xfrm>
              <a:off x="-2319766" y="3004444"/>
              <a:ext cx="22320" cy="6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37BD1F-0D25-46E6-96D5-979573F9F8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328406" y="2995804"/>
                <a:ext cx="39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7193AF-2EA7-4770-A6B2-395647EC421F}"/>
                  </a:ext>
                </a:extLst>
              </p14:cNvPr>
              <p14:cNvContentPartPr/>
              <p14:nvPr/>
            </p14:nvContentPartPr>
            <p14:xfrm>
              <a:off x="-2271526" y="3012724"/>
              <a:ext cx="43560" cy="81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7193AF-2EA7-4770-A6B2-395647EC42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280166" y="3004084"/>
                <a:ext cx="61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803CF1-0780-4EC4-8512-8E7EE591FD63}"/>
                  </a:ext>
                </a:extLst>
              </p14:cNvPr>
              <p14:cNvContentPartPr/>
              <p14:nvPr/>
            </p14:nvContentPartPr>
            <p14:xfrm>
              <a:off x="2547655" y="3662149"/>
              <a:ext cx="113760" cy="39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803CF1-0780-4EC4-8512-8E7EE591FD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9015" y="3653149"/>
                <a:ext cx="131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2E11E5-F1A5-4996-B18B-76A69005A440}"/>
                  </a:ext>
                </a:extLst>
              </p14:cNvPr>
              <p14:cNvContentPartPr/>
              <p14:nvPr/>
            </p14:nvContentPartPr>
            <p14:xfrm>
              <a:off x="3637375" y="3658549"/>
              <a:ext cx="119160" cy="25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2E11E5-F1A5-4996-B18B-76A69005A4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28735" y="3649909"/>
                <a:ext cx="1368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ADF60D-5750-4258-B07D-890FDE4C3479}"/>
                  </a:ext>
                </a:extLst>
              </p14:cNvPr>
              <p14:cNvContentPartPr/>
              <p14:nvPr/>
            </p14:nvContentPartPr>
            <p14:xfrm>
              <a:off x="2634415" y="4087309"/>
              <a:ext cx="90360" cy="30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ADF60D-5750-4258-B07D-890FDE4C34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25415" y="4078309"/>
                <a:ext cx="108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17280B-63F7-4CEE-96E6-6D9B2BFA0519}"/>
                  </a:ext>
                </a:extLst>
              </p14:cNvPr>
              <p14:cNvContentPartPr/>
              <p14:nvPr/>
            </p14:nvContentPartPr>
            <p14:xfrm>
              <a:off x="2877055" y="4084789"/>
              <a:ext cx="122760" cy="48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17280B-63F7-4CEE-96E6-6D9B2BFA05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68055" y="4076149"/>
                <a:ext cx="140400" cy="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51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8F954CC-3DDA-4C6E-AF4E-18D88A23B21C}"/>
              </a:ext>
            </a:extLst>
          </p:cNvPr>
          <p:cNvGrpSpPr/>
          <p:nvPr/>
        </p:nvGrpSpPr>
        <p:grpSpPr>
          <a:xfrm>
            <a:off x="543687" y="268822"/>
            <a:ext cx="574560" cy="367560"/>
            <a:chOff x="543687" y="268822"/>
            <a:chExt cx="57456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E52BDE9-1458-4D24-9722-3468FEEFA127}"/>
                    </a:ext>
                  </a:extLst>
                </p14:cNvPr>
                <p14:cNvContentPartPr/>
                <p14:nvPr/>
              </p14:nvContentPartPr>
              <p14:xfrm>
                <a:off x="543687" y="268822"/>
                <a:ext cx="353160" cy="363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E52BDE9-1458-4D24-9722-3468FEEFA1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687" y="260182"/>
                  <a:ext cx="3708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F278AAF-2B4B-45A4-8762-BC10DCD4608B}"/>
                    </a:ext>
                  </a:extLst>
                </p14:cNvPr>
                <p14:cNvContentPartPr/>
                <p14:nvPr/>
              </p14:nvContentPartPr>
              <p14:xfrm>
                <a:off x="932127" y="508942"/>
                <a:ext cx="186120" cy="127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F278AAF-2B4B-45A4-8762-BC10DCD460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3127" y="499942"/>
                  <a:ext cx="2037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124920-F454-4DAB-8976-98AE8C75A604}"/>
              </a:ext>
            </a:extLst>
          </p:cNvPr>
          <p:cNvGrpSpPr/>
          <p:nvPr/>
        </p:nvGrpSpPr>
        <p:grpSpPr>
          <a:xfrm>
            <a:off x="1469967" y="363502"/>
            <a:ext cx="299880" cy="196560"/>
            <a:chOff x="1469967" y="363502"/>
            <a:chExt cx="29988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A12B40-D2DB-4507-B178-E192B46A6BD7}"/>
                    </a:ext>
                  </a:extLst>
                </p14:cNvPr>
                <p14:cNvContentPartPr/>
                <p14:nvPr/>
              </p14:nvContentPartPr>
              <p14:xfrm>
                <a:off x="1469967" y="476182"/>
                <a:ext cx="53640" cy="83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A12B40-D2DB-4507-B178-E192B46A6B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1327" y="467182"/>
                  <a:ext cx="71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E08433-773F-439B-839A-E094C6AF1C78}"/>
                    </a:ext>
                  </a:extLst>
                </p14:cNvPr>
                <p14:cNvContentPartPr/>
                <p14:nvPr/>
              </p14:nvContentPartPr>
              <p14:xfrm>
                <a:off x="1592727" y="363502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E08433-773F-439B-839A-E094C6AF1C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3727" y="3545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7716A4-95CD-4FF5-BB78-9CC111BE309F}"/>
                    </a:ext>
                  </a:extLst>
                </p14:cNvPr>
                <p14:cNvContentPartPr/>
                <p14:nvPr/>
              </p14:nvContentPartPr>
              <p14:xfrm>
                <a:off x="1635927" y="427582"/>
                <a:ext cx="133920" cy="122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7716A4-95CD-4FF5-BB78-9CC111BE30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7287" y="418582"/>
                  <a:ext cx="1515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F33870-A51C-4678-AC26-080D7914C2EF}"/>
              </a:ext>
            </a:extLst>
          </p:cNvPr>
          <p:cNvGrpSpPr/>
          <p:nvPr/>
        </p:nvGrpSpPr>
        <p:grpSpPr>
          <a:xfrm>
            <a:off x="2008527" y="187822"/>
            <a:ext cx="769320" cy="410760"/>
            <a:chOff x="2008527" y="187822"/>
            <a:chExt cx="76932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C97EAF-629B-419A-B187-E41E668D1E6C}"/>
                    </a:ext>
                  </a:extLst>
                </p14:cNvPr>
                <p14:cNvContentPartPr/>
                <p14:nvPr/>
              </p14:nvContentPartPr>
              <p14:xfrm>
                <a:off x="2116887" y="218782"/>
                <a:ext cx="162360" cy="379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C97EAF-629B-419A-B187-E41E668D1E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07887" y="209782"/>
                  <a:ext cx="1800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E5506D-2C79-47BE-A4F6-E4D939ABDF27}"/>
                    </a:ext>
                  </a:extLst>
                </p14:cNvPr>
                <p14:cNvContentPartPr/>
                <p14:nvPr/>
              </p14:nvContentPartPr>
              <p14:xfrm>
                <a:off x="2008527" y="402022"/>
                <a:ext cx="267480" cy="74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E5506D-2C79-47BE-A4F6-E4D939ABDF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99527" y="393022"/>
                  <a:ext cx="285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B2B2A3-ADBB-428C-905B-83A61D513158}"/>
                    </a:ext>
                  </a:extLst>
                </p14:cNvPr>
                <p14:cNvContentPartPr/>
                <p14:nvPr/>
              </p14:nvContentPartPr>
              <p14:xfrm>
                <a:off x="2390127" y="187822"/>
                <a:ext cx="170640" cy="384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B2B2A3-ADBB-428C-905B-83A61D5131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1487" y="178822"/>
                  <a:ext cx="1882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C3785E-969B-4B41-8FC8-C4BB468B2A3C}"/>
                    </a:ext>
                  </a:extLst>
                </p14:cNvPr>
                <p14:cNvContentPartPr/>
                <p14:nvPr/>
              </p14:nvContentPartPr>
              <p14:xfrm>
                <a:off x="2629887" y="415342"/>
                <a:ext cx="147960" cy="153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C3785E-969B-4B41-8FC8-C4BB468B2A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1247" y="406702"/>
                  <a:ext cx="16560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ED2A21-13B2-4E66-B269-F70537E8DC3C}"/>
              </a:ext>
            </a:extLst>
          </p:cNvPr>
          <p:cNvGrpSpPr/>
          <p:nvPr/>
        </p:nvGrpSpPr>
        <p:grpSpPr>
          <a:xfrm>
            <a:off x="3123807" y="83422"/>
            <a:ext cx="1042560" cy="461520"/>
            <a:chOff x="3123807" y="83422"/>
            <a:chExt cx="104256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241B27-07EE-43F6-96E5-8EE0096A80D6}"/>
                    </a:ext>
                  </a:extLst>
                </p14:cNvPr>
                <p14:cNvContentPartPr/>
                <p14:nvPr/>
              </p14:nvContentPartPr>
              <p14:xfrm>
                <a:off x="3123807" y="356662"/>
                <a:ext cx="166680" cy="170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241B27-07EE-43F6-96E5-8EE0096A80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5167" y="348022"/>
                  <a:ext cx="184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BDA0A9-C96D-4B18-A01B-82FCB5BB1C2D}"/>
                    </a:ext>
                  </a:extLst>
                </p14:cNvPr>
                <p14:cNvContentPartPr/>
                <p14:nvPr/>
              </p14:nvContentPartPr>
              <p14:xfrm>
                <a:off x="3391287" y="83422"/>
                <a:ext cx="239040" cy="461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BDA0A9-C96D-4B18-A01B-82FCB5BB1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2647" y="74422"/>
                  <a:ext cx="2566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8CEAE2-0C59-4C10-AFEF-E6DDFBEA6ACC}"/>
                    </a:ext>
                  </a:extLst>
                </p14:cNvPr>
                <p14:cNvContentPartPr/>
                <p14:nvPr/>
              </p14:nvContentPartPr>
              <p14:xfrm>
                <a:off x="3632487" y="343702"/>
                <a:ext cx="162720" cy="167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8CEAE2-0C59-4C10-AFEF-E6DDFBEA6A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3847" y="334702"/>
                  <a:ext cx="180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6A3423-CF9B-4162-A67E-D48F85DE4DB3}"/>
                    </a:ext>
                  </a:extLst>
                </p14:cNvPr>
                <p14:cNvContentPartPr/>
                <p14:nvPr/>
              </p14:nvContentPartPr>
              <p14:xfrm>
                <a:off x="3814287" y="344782"/>
                <a:ext cx="146520" cy="156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6A3423-CF9B-4162-A67E-D48F85DE4D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05287" y="335782"/>
                  <a:ext cx="164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4E0535-EE5D-4EED-A8D7-63FC5639FCD0}"/>
                    </a:ext>
                  </a:extLst>
                </p14:cNvPr>
                <p14:cNvContentPartPr/>
                <p14:nvPr/>
              </p14:nvContentPartPr>
              <p14:xfrm>
                <a:off x="4010487" y="340822"/>
                <a:ext cx="155880" cy="169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4E0535-EE5D-4EED-A8D7-63FC5639F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01487" y="332182"/>
                  <a:ext cx="1735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45D3AC-CA1C-4D07-87D7-CA7D40000D5D}"/>
              </a:ext>
            </a:extLst>
          </p:cNvPr>
          <p:cNvGrpSpPr/>
          <p:nvPr/>
        </p:nvGrpSpPr>
        <p:grpSpPr>
          <a:xfrm>
            <a:off x="4487127" y="71542"/>
            <a:ext cx="2469600" cy="598320"/>
            <a:chOff x="4487127" y="71542"/>
            <a:chExt cx="246960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DE50FC-48B9-453E-8A6D-74E44AE1A806}"/>
                    </a:ext>
                  </a:extLst>
                </p14:cNvPr>
                <p14:cNvContentPartPr/>
                <p14:nvPr/>
              </p14:nvContentPartPr>
              <p14:xfrm>
                <a:off x="4487127" y="270982"/>
                <a:ext cx="262080" cy="219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DE50FC-48B9-453E-8A6D-74E44AE1A8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78487" y="261982"/>
                  <a:ext cx="279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9EAE91-E7F7-4F62-8709-08857C132A8E}"/>
                    </a:ext>
                  </a:extLst>
                </p14:cNvPr>
                <p14:cNvContentPartPr/>
                <p14:nvPr/>
              </p14:nvContentPartPr>
              <p14:xfrm>
                <a:off x="4803927" y="313822"/>
                <a:ext cx="191160" cy="176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9EAE91-E7F7-4F62-8709-08857C132A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5287" y="305182"/>
                  <a:ext cx="208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13129C-5A09-4F38-B053-A345DBA6EFB2}"/>
                    </a:ext>
                  </a:extLst>
                </p14:cNvPr>
                <p14:cNvContentPartPr/>
                <p14:nvPr/>
              </p14:nvContentPartPr>
              <p14:xfrm>
                <a:off x="4808607" y="294742"/>
                <a:ext cx="201240" cy="172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13129C-5A09-4F38-B053-A345DBA6EF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99967" y="285742"/>
                  <a:ext cx="218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D77D3F-CB6D-4CBD-9D54-7C1DAD0F6F5C}"/>
                    </a:ext>
                  </a:extLst>
                </p14:cNvPr>
                <p14:cNvContentPartPr/>
                <p14:nvPr/>
              </p14:nvContentPartPr>
              <p14:xfrm>
                <a:off x="5094447" y="339742"/>
                <a:ext cx="141840" cy="124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D77D3F-CB6D-4CBD-9D54-7C1DAD0F6F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85447" y="330742"/>
                  <a:ext cx="159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1A2C77-FA7A-4B6A-A468-C374500C7B3C}"/>
                    </a:ext>
                  </a:extLst>
                </p14:cNvPr>
                <p14:cNvContentPartPr/>
                <p14:nvPr/>
              </p14:nvContentPartPr>
              <p14:xfrm>
                <a:off x="5267967" y="384742"/>
                <a:ext cx="217800" cy="65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1A2C77-FA7A-4B6A-A468-C374500C7B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59327" y="376102"/>
                  <a:ext cx="235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462385-155A-4859-BA43-0D559E8B47D1}"/>
                    </a:ext>
                  </a:extLst>
                </p14:cNvPr>
                <p14:cNvContentPartPr/>
                <p14:nvPr/>
              </p14:nvContentPartPr>
              <p14:xfrm>
                <a:off x="5509167" y="367462"/>
                <a:ext cx="93240" cy="268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462385-155A-4859-BA43-0D559E8B47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0167" y="358822"/>
                  <a:ext cx="110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6422CA-475C-4D66-8F17-9B237E632E82}"/>
                    </a:ext>
                  </a:extLst>
                </p14:cNvPr>
                <p14:cNvContentPartPr/>
                <p14:nvPr/>
              </p14:nvContentPartPr>
              <p14:xfrm>
                <a:off x="5558487" y="283582"/>
                <a:ext cx="198000" cy="192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6422CA-475C-4D66-8F17-9B237E632E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9847" y="274582"/>
                  <a:ext cx="215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6FBA16-6CD5-482A-946E-F25D4791B904}"/>
                    </a:ext>
                  </a:extLst>
                </p14:cNvPr>
                <p14:cNvContentPartPr/>
                <p14:nvPr/>
              </p14:nvContentPartPr>
              <p14:xfrm>
                <a:off x="5811927" y="71542"/>
                <a:ext cx="204480" cy="359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6FBA16-6CD5-482A-946E-F25D4791B9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3287" y="62902"/>
                  <a:ext cx="2221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785B6F-631F-4919-9479-F660BDC74245}"/>
                    </a:ext>
                  </a:extLst>
                </p14:cNvPr>
                <p14:cNvContentPartPr/>
                <p14:nvPr/>
              </p14:nvContentPartPr>
              <p14:xfrm>
                <a:off x="5906967" y="263422"/>
                <a:ext cx="236160" cy="206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785B6F-631F-4919-9479-F660BDC742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97967" y="254782"/>
                  <a:ext cx="253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45B3B8-929D-401E-BA9B-696113B13750}"/>
                    </a:ext>
                  </a:extLst>
                </p14:cNvPr>
                <p14:cNvContentPartPr/>
                <p14:nvPr/>
              </p14:nvContentPartPr>
              <p14:xfrm>
                <a:off x="6224487" y="527662"/>
                <a:ext cx="68400" cy="14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45B3B8-929D-401E-BA9B-696113B137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15847" y="518662"/>
                  <a:ext cx="86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638813-956F-4815-B893-CCA6973D6FDB}"/>
                    </a:ext>
                  </a:extLst>
                </p14:cNvPr>
                <p14:cNvContentPartPr/>
                <p14:nvPr/>
              </p14:nvContentPartPr>
              <p14:xfrm>
                <a:off x="6421407" y="344422"/>
                <a:ext cx="297360" cy="141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638813-956F-4815-B893-CCA6973D6F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12407" y="335422"/>
                  <a:ext cx="315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561B45-FE5B-4EAA-ADAB-3D80A0B930EC}"/>
                    </a:ext>
                  </a:extLst>
                </p14:cNvPr>
                <p14:cNvContentPartPr/>
                <p14:nvPr/>
              </p14:nvContentPartPr>
              <p14:xfrm>
                <a:off x="6803727" y="360262"/>
                <a:ext cx="153000" cy="15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561B45-FE5B-4EAA-ADAB-3D80A0B930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95087" y="351622"/>
                  <a:ext cx="1706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49C975B-B254-4513-83A4-8332E972010D}"/>
                  </a:ext>
                </a:extLst>
              </p14:cNvPr>
              <p14:cNvContentPartPr/>
              <p14:nvPr/>
            </p14:nvContentPartPr>
            <p14:xfrm>
              <a:off x="7685007" y="431542"/>
              <a:ext cx="30240" cy="162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49C975B-B254-4513-83A4-8332E97201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76007" y="422902"/>
                <a:ext cx="4788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066DAE1E-4221-49E4-B94F-AB0474E9CE40}"/>
              </a:ext>
            </a:extLst>
          </p:cNvPr>
          <p:cNvGrpSpPr/>
          <p:nvPr/>
        </p:nvGrpSpPr>
        <p:grpSpPr>
          <a:xfrm>
            <a:off x="7326087" y="84142"/>
            <a:ext cx="2025000" cy="612000"/>
            <a:chOff x="7326087" y="84142"/>
            <a:chExt cx="2025000" cy="6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451D3FE-9B6C-4753-ABE6-446A342BA08D}"/>
                    </a:ext>
                  </a:extLst>
                </p14:cNvPr>
                <p14:cNvContentPartPr/>
                <p14:nvPr/>
              </p14:nvContentPartPr>
              <p14:xfrm>
                <a:off x="7326087" y="371782"/>
                <a:ext cx="148680" cy="148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451D3FE-9B6C-4753-ABE6-446A342BA0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17087" y="362782"/>
                  <a:ext cx="166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908AEC-9DF8-448D-9906-9617C09BE324}"/>
                    </a:ext>
                  </a:extLst>
                </p14:cNvPr>
                <p14:cNvContentPartPr/>
                <p14:nvPr/>
              </p14:nvContentPartPr>
              <p14:xfrm>
                <a:off x="7535967" y="429382"/>
                <a:ext cx="131400" cy="94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908AEC-9DF8-448D-9906-9617C09BE3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26967" y="420742"/>
                  <a:ext cx="149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F20C85E-EA31-4B04-9608-292B6F77833A}"/>
                    </a:ext>
                  </a:extLst>
                </p14:cNvPr>
                <p14:cNvContentPartPr/>
                <p14:nvPr/>
              </p14:nvContentPartPr>
              <p14:xfrm>
                <a:off x="7733247" y="403822"/>
                <a:ext cx="235080" cy="95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F20C85E-EA31-4B04-9608-292B6F7783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24607" y="394822"/>
                  <a:ext cx="252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649DCD-1841-4B77-A1B3-D1A9AB8A7A07}"/>
                    </a:ext>
                  </a:extLst>
                </p14:cNvPr>
                <p14:cNvContentPartPr/>
                <p14:nvPr/>
              </p14:nvContentPartPr>
              <p14:xfrm>
                <a:off x="7980567" y="410302"/>
                <a:ext cx="147240" cy="285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649DCD-1841-4B77-A1B3-D1A9AB8A7A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71927" y="401302"/>
                  <a:ext cx="164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BF37164-7DE1-44ED-A23F-8051ACF0241B}"/>
                    </a:ext>
                  </a:extLst>
                </p14:cNvPr>
                <p14:cNvContentPartPr/>
                <p14:nvPr/>
              </p14:nvContentPartPr>
              <p14:xfrm>
                <a:off x="8083887" y="352342"/>
                <a:ext cx="183240" cy="154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BF37164-7DE1-44ED-A23F-8051ACF0241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74887" y="343702"/>
                  <a:ext cx="200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624EE5D-AD54-4BBA-B3F8-E9499FE22ED9}"/>
                    </a:ext>
                  </a:extLst>
                </p14:cNvPr>
                <p14:cNvContentPartPr/>
                <p14:nvPr/>
              </p14:nvContentPartPr>
              <p14:xfrm>
                <a:off x="8336967" y="412462"/>
                <a:ext cx="159840" cy="102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624EE5D-AD54-4BBA-B3F8-E9499FE22E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27967" y="403822"/>
                  <a:ext cx="177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B00F70-C1C0-4D33-8BFC-F5D010169DDA}"/>
                    </a:ext>
                  </a:extLst>
                </p14:cNvPr>
                <p14:cNvContentPartPr/>
                <p14:nvPr/>
              </p14:nvContentPartPr>
              <p14:xfrm>
                <a:off x="8550447" y="84142"/>
                <a:ext cx="289440" cy="434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B00F70-C1C0-4D33-8BFC-F5D010169D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41447" y="75142"/>
                  <a:ext cx="307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C9AB0B-4F1E-4D0B-87BA-8A18EEF1E01F}"/>
                    </a:ext>
                  </a:extLst>
                </p14:cNvPr>
                <p14:cNvContentPartPr/>
                <p14:nvPr/>
              </p14:nvContentPartPr>
              <p14:xfrm>
                <a:off x="8482407" y="324982"/>
                <a:ext cx="270000" cy="20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C9AB0B-4F1E-4D0B-87BA-8A18EEF1E0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73407" y="315982"/>
                  <a:ext cx="287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62163C7-20EE-48DA-94EC-AB6807B4BE71}"/>
                    </a:ext>
                  </a:extLst>
                </p14:cNvPr>
                <p14:cNvContentPartPr/>
                <p14:nvPr/>
              </p14:nvContentPartPr>
              <p14:xfrm>
                <a:off x="8724327" y="389422"/>
                <a:ext cx="147600" cy="98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62163C7-20EE-48DA-94EC-AB6807B4BE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15327" y="380422"/>
                  <a:ext cx="165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642A5CC-B0F3-4234-BB6D-F86900EBF9F1}"/>
                    </a:ext>
                  </a:extLst>
                </p14:cNvPr>
                <p14:cNvContentPartPr/>
                <p14:nvPr/>
              </p14:nvContentPartPr>
              <p14:xfrm>
                <a:off x="8937087" y="382222"/>
                <a:ext cx="231480" cy="141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642A5CC-B0F3-4234-BB6D-F86900EBF9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28447" y="373222"/>
                  <a:ext cx="249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1C5EF1-DDE9-4F2B-A9D6-4607313BDA1A}"/>
                    </a:ext>
                  </a:extLst>
                </p14:cNvPr>
                <p14:cNvContentPartPr/>
                <p14:nvPr/>
              </p14:nvContentPartPr>
              <p14:xfrm>
                <a:off x="9159927" y="192862"/>
                <a:ext cx="191160" cy="287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1C5EF1-DDE9-4F2B-A9D6-4607313BDA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50927" y="183862"/>
                  <a:ext cx="20880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A431D7-4CB7-45FE-9497-02E766F85943}"/>
              </a:ext>
            </a:extLst>
          </p:cNvPr>
          <p:cNvGrpSpPr/>
          <p:nvPr/>
        </p:nvGrpSpPr>
        <p:grpSpPr>
          <a:xfrm>
            <a:off x="690927" y="920422"/>
            <a:ext cx="1297440" cy="417960"/>
            <a:chOff x="690927" y="920422"/>
            <a:chExt cx="129744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448F002-F72A-49C9-9305-1E5B49442BB6}"/>
                    </a:ext>
                  </a:extLst>
                </p14:cNvPr>
                <p14:cNvContentPartPr/>
                <p14:nvPr/>
              </p14:nvContentPartPr>
              <p14:xfrm>
                <a:off x="690927" y="1047502"/>
                <a:ext cx="128880" cy="290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448F002-F72A-49C9-9305-1E5B49442B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1927" y="1038862"/>
                  <a:ext cx="1465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52CBD8-6CF3-4FEA-A7A2-4A5570CC4749}"/>
                    </a:ext>
                  </a:extLst>
                </p14:cNvPr>
                <p14:cNvContentPartPr/>
                <p14:nvPr/>
              </p14:nvContentPartPr>
              <p14:xfrm>
                <a:off x="805767" y="920422"/>
                <a:ext cx="248760" cy="234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52CBD8-6CF3-4FEA-A7A2-4A5570CC47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7127" y="911422"/>
                  <a:ext cx="266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91D8E3-25C3-4E54-88B3-DF95B8E21EB2}"/>
                    </a:ext>
                  </a:extLst>
                </p14:cNvPr>
                <p14:cNvContentPartPr/>
                <p14:nvPr/>
              </p14:nvContentPartPr>
              <p14:xfrm>
                <a:off x="1187007" y="982342"/>
                <a:ext cx="131040" cy="288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91D8E3-25C3-4E54-88B3-DF95B8E21E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8367" y="973342"/>
                  <a:ext cx="148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1C21F3E-5B58-49E3-9E23-C76444981C03}"/>
                    </a:ext>
                  </a:extLst>
                </p14:cNvPr>
                <p14:cNvContentPartPr/>
                <p14:nvPr/>
              </p14:nvContentPartPr>
              <p14:xfrm>
                <a:off x="1464207" y="1028422"/>
                <a:ext cx="209880" cy="239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1C21F3E-5B58-49E3-9E23-C76444981C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55207" y="1019782"/>
                  <a:ext cx="227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4474501-2DC6-4C3B-98B0-9AA1F84E76FF}"/>
                    </a:ext>
                  </a:extLst>
                </p14:cNvPr>
                <p14:cNvContentPartPr/>
                <p14:nvPr/>
              </p14:nvContentPartPr>
              <p14:xfrm>
                <a:off x="1453047" y="1017622"/>
                <a:ext cx="209880" cy="215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4474501-2DC6-4C3B-98B0-9AA1F84E76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44407" y="1008982"/>
                  <a:ext cx="227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37BF46-E7C8-4B30-ABA1-BBB8CF07321A}"/>
                    </a:ext>
                  </a:extLst>
                </p14:cNvPr>
                <p14:cNvContentPartPr/>
                <p14:nvPr/>
              </p14:nvContentPartPr>
              <p14:xfrm>
                <a:off x="1753287" y="1044622"/>
                <a:ext cx="235080" cy="163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37BF46-E7C8-4B30-ABA1-BBB8CF0732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44287" y="1035982"/>
                  <a:ext cx="2527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FF070A4-F7E4-4C1E-9A5A-16F07EFF2B2A}"/>
              </a:ext>
            </a:extLst>
          </p:cNvPr>
          <p:cNvGrpSpPr/>
          <p:nvPr/>
        </p:nvGrpSpPr>
        <p:grpSpPr>
          <a:xfrm>
            <a:off x="2211927" y="895942"/>
            <a:ext cx="870840" cy="392400"/>
            <a:chOff x="2211927" y="895942"/>
            <a:chExt cx="87084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292FD2-3804-4057-A5D4-03A8BD41C25D}"/>
                    </a:ext>
                  </a:extLst>
                </p14:cNvPr>
                <p14:cNvContentPartPr/>
                <p14:nvPr/>
              </p14:nvContentPartPr>
              <p14:xfrm>
                <a:off x="2211927" y="1041742"/>
                <a:ext cx="74520" cy="206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292FD2-3804-4057-A5D4-03A8BD41C2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03287" y="1032742"/>
                  <a:ext cx="92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64558C5-63DB-4BE0-BE7F-50CC3F5F4C05}"/>
                    </a:ext>
                  </a:extLst>
                </p14:cNvPr>
                <p14:cNvContentPartPr/>
                <p14:nvPr/>
              </p14:nvContentPartPr>
              <p14:xfrm>
                <a:off x="2351967" y="974422"/>
                <a:ext cx="240120" cy="274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64558C5-63DB-4BE0-BE7F-50CC3F5F4C0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43327" y="965782"/>
                  <a:ext cx="257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92037C-1F33-4409-98B3-3AD3BC955756}"/>
                    </a:ext>
                  </a:extLst>
                </p14:cNvPr>
                <p14:cNvContentPartPr/>
                <p14:nvPr/>
              </p14:nvContentPartPr>
              <p14:xfrm>
                <a:off x="2629167" y="1079182"/>
                <a:ext cx="142560" cy="161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92037C-1F33-4409-98B3-3AD3BC9557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20527" y="1070182"/>
                  <a:ext cx="160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EE26C2-302B-422A-9647-B93FE5D61F14}"/>
                    </a:ext>
                  </a:extLst>
                </p14:cNvPr>
                <p14:cNvContentPartPr/>
                <p14:nvPr/>
              </p14:nvContentPartPr>
              <p14:xfrm>
                <a:off x="2854527" y="895942"/>
                <a:ext cx="228240" cy="392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EE26C2-302B-422A-9647-B93FE5D61F1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45887" y="886942"/>
                  <a:ext cx="2458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942E26-1AB3-4234-9C22-B9B13A9F207F}"/>
              </a:ext>
            </a:extLst>
          </p:cNvPr>
          <p:cNvGrpSpPr/>
          <p:nvPr/>
        </p:nvGrpSpPr>
        <p:grpSpPr>
          <a:xfrm>
            <a:off x="3568407" y="1011142"/>
            <a:ext cx="1518480" cy="524160"/>
            <a:chOff x="3568407" y="1011142"/>
            <a:chExt cx="151848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823D8E-C2F0-4713-A99B-E539F7799895}"/>
                    </a:ext>
                  </a:extLst>
                </p14:cNvPr>
                <p14:cNvContentPartPr/>
                <p14:nvPr/>
              </p14:nvContentPartPr>
              <p14:xfrm>
                <a:off x="3568407" y="1028782"/>
                <a:ext cx="350640" cy="163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823D8E-C2F0-4713-A99B-E539F779989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9407" y="1020142"/>
                  <a:ext cx="368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D2CEB5-6077-4CE1-8741-7277D4513588}"/>
                    </a:ext>
                  </a:extLst>
                </p14:cNvPr>
                <p14:cNvContentPartPr/>
                <p14:nvPr/>
              </p14:nvContentPartPr>
              <p14:xfrm>
                <a:off x="3940647" y="1011142"/>
                <a:ext cx="232200" cy="165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D2CEB5-6077-4CE1-8741-7277D451358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32007" y="1002142"/>
                  <a:ext cx="249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053693-748D-4CED-82E5-997788140814}"/>
                    </a:ext>
                  </a:extLst>
                </p14:cNvPr>
                <p14:cNvContentPartPr/>
                <p14:nvPr/>
              </p14:nvContentPartPr>
              <p14:xfrm>
                <a:off x="4206687" y="1012222"/>
                <a:ext cx="178200" cy="143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053693-748D-4CED-82E5-9977881408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97687" y="1003582"/>
                  <a:ext cx="195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9CFDAE9-F9C3-402D-8000-3591160A535B}"/>
                    </a:ext>
                  </a:extLst>
                </p14:cNvPr>
                <p14:cNvContentPartPr/>
                <p14:nvPr/>
              </p14:nvContentPartPr>
              <p14:xfrm>
                <a:off x="4398927" y="1025182"/>
                <a:ext cx="195120" cy="117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9CFDAE9-F9C3-402D-8000-3591160A53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89927" y="1016542"/>
                  <a:ext cx="212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59803D-EB2B-4926-9B06-0D38AC3325C1}"/>
                    </a:ext>
                  </a:extLst>
                </p14:cNvPr>
                <p14:cNvContentPartPr/>
                <p14:nvPr/>
              </p14:nvContentPartPr>
              <p14:xfrm>
                <a:off x="4653447" y="1059382"/>
                <a:ext cx="47880" cy="109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59803D-EB2B-4926-9B06-0D38AC3325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44447" y="1050742"/>
                  <a:ext cx="65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45ED60-806D-4CEF-B4DF-00D02864DC41}"/>
                    </a:ext>
                  </a:extLst>
                </p14:cNvPr>
                <p14:cNvContentPartPr/>
                <p14:nvPr/>
              </p14:nvContentPartPr>
              <p14:xfrm>
                <a:off x="4794207" y="1020862"/>
                <a:ext cx="136800" cy="139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45ED60-806D-4CEF-B4DF-00D02864DC4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85207" y="1012222"/>
                  <a:ext cx="154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49DABB-D4FA-4B34-97DC-6D095926A016}"/>
                    </a:ext>
                  </a:extLst>
                </p14:cNvPr>
                <p14:cNvContentPartPr/>
                <p14:nvPr/>
              </p14:nvContentPartPr>
              <p14:xfrm>
                <a:off x="4931727" y="1068742"/>
                <a:ext cx="155160" cy="466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49DABB-D4FA-4B34-97DC-6D095926A0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23087" y="1059742"/>
                  <a:ext cx="172800" cy="48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61D715D-02C6-4D02-A748-44DFDC3AB4F0}"/>
                  </a:ext>
                </a:extLst>
              </p14:cNvPr>
              <p14:cNvContentPartPr/>
              <p14:nvPr/>
            </p14:nvContentPartPr>
            <p14:xfrm>
              <a:off x="4791687" y="858502"/>
              <a:ext cx="16200" cy="32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61D715D-02C6-4D02-A748-44DFDC3AB4F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83047" y="849502"/>
                <a:ext cx="3384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D3A83B0F-C023-465F-A7B7-58EFA28AE821}"/>
              </a:ext>
            </a:extLst>
          </p:cNvPr>
          <p:cNvGrpSpPr/>
          <p:nvPr/>
        </p:nvGrpSpPr>
        <p:grpSpPr>
          <a:xfrm>
            <a:off x="5375247" y="960742"/>
            <a:ext cx="462600" cy="195840"/>
            <a:chOff x="5375247" y="960742"/>
            <a:chExt cx="46260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EE065DF-4BBA-4AE7-BFCD-169142E5EF43}"/>
                    </a:ext>
                  </a:extLst>
                </p14:cNvPr>
                <p14:cNvContentPartPr/>
                <p14:nvPr/>
              </p14:nvContentPartPr>
              <p14:xfrm>
                <a:off x="5375247" y="960742"/>
                <a:ext cx="315000" cy="165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EE065DF-4BBA-4AE7-BFCD-169142E5EF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66607" y="951742"/>
                  <a:ext cx="332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AF6D68E-2FE4-4F1F-9DDE-D9BA5707B180}"/>
                    </a:ext>
                  </a:extLst>
                </p14:cNvPr>
                <p14:cNvContentPartPr/>
                <p14:nvPr/>
              </p14:nvContentPartPr>
              <p14:xfrm>
                <a:off x="5701047" y="973702"/>
                <a:ext cx="136800" cy="182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AF6D68E-2FE4-4F1F-9DDE-D9BA5707B1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92407" y="965062"/>
                  <a:ext cx="15444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C193EC3-0F73-49B7-94F6-71C6A46065F2}"/>
              </a:ext>
            </a:extLst>
          </p:cNvPr>
          <p:cNvGrpSpPr/>
          <p:nvPr/>
        </p:nvGrpSpPr>
        <p:grpSpPr>
          <a:xfrm>
            <a:off x="6159327" y="702622"/>
            <a:ext cx="3151800" cy="469440"/>
            <a:chOff x="6159327" y="702622"/>
            <a:chExt cx="315180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5A3A825-3FEC-48D2-8F6A-CACC2F174288}"/>
                    </a:ext>
                  </a:extLst>
                </p14:cNvPr>
                <p14:cNvContentPartPr/>
                <p14:nvPr/>
              </p14:nvContentPartPr>
              <p14:xfrm>
                <a:off x="6159327" y="986662"/>
                <a:ext cx="212760" cy="182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5A3A825-3FEC-48D2-8F6A-CACC2F1742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50687" y="978022"/>
                  <a:ext cx="230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2C9F9EA-DEB5-420E-88A0-AC61141CFE4F}"/>
                    </a:ext>
                  </a:extLst>
                </p14:cNvPr>
                <p14:cNvContentPartPr/>
                <p14:nvPr/>
              </p14:nvContentPartPr>
              <p14:xfrm>
                <a:off x="6301167" y="810622"/>
                <a:ext cx="245880" cy="311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2C9F9EA-DEB5-420E-88A0-AC61141CFE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92527" y="801622"/>
                  <a:ext cx="2635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86F5A0B-D004-4E44-848A-D08883942F79}"/>
                    </a:ext>
                  </a:extLst>
                </p14:cNvPr>
                <p14:cNvContentPartPr/>
                <p14:nvPr/>
              </p14:nvContentPartPr>
              <p14:xfrm>
                <a:off x="6438327" y="1002142"/>
                <a:ext cx="137880" cy="159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86F5A0B-D004-4E44-848A-D08883942F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29687" y="993142"/>
                  <a:ext cx="155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7006530-BE76-43E1-9E82-BD02E14D704A}"/>
                    </a:ext>
                  </a:extLst>
                </p14:cNvPr>
                <p14:cNvContentPartPr/>
                <p14:nvPr/>
              </p14:nvContentPartPr>
              <p14:xfrm>
                <a:off x="6679887" y="1048222"/>
                <a:ext cx="139680" cy="123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7006530-BE76-43E1-9E82-BD02E14D704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70887" y="1039582"/>
                  <a:ext cx="157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F61FBE5-DF83-400E-862E-CD503C1D56CC}"/>
                    </a:ext>
                  </a:extLst>
                </p14:cNvPr>
                <p14:cNvContentPartPr/>
                <p14:nvPr/>
              </p14:nvContentPartPr>
              <p14:xfrm>
                <a:off x="7002807" y="870022"/>
                <a:ext cx="58680" cy="112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F61FBE5-DF83-400E-862E-CD503C1D56C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93807" y="861382"/>
                  <a:ext cx="76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226FC7-E405-4D5E-B57E-2B25BCB2D3C2}"/>
                    </a:ext>
                  </a:extLst>
                </p14:cNvPr>
                <p14:cNvContentPartPr/>
                <p14:nvPr/>
              </p14:nvContentPartPr>
              <p14:xfrm>
                <a:off x="7188207" y="702622"/>
                <a:ext cx="216720" cy="434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226FC7-E405-4D5E-B57E-2B25BCB2D3C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79567" y="693622"/>
                  <a:ext cx="234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2F3AE1-AB60-4460-83BB-0C634E4BDCC8}"/>
                    </a:ext>
                  </a:extLst>
                </p14:cNvPr>
                <p14:cNvContentPartPr/>
                <p14:nvPr/>
              </p14:nvContentPartPr>
              <p14:xfrm>
                <a:off x="7092807" y="980902"/>
                <a:ext cx="311760" cy="59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2F3AE1-AB60-4460-83BB-0C634E4BDCC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83807" y="972262"/>
                  <a:ext cx="329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2AAF32C-49D1-4487-A808-529EEADF97E2}"/>
                    </a:ext>
                  </a:extLst>
                </p14:cNvPr>
                <p14:cNvContentPartPr/>
                <p14:nvPr/>
              </p14:nvContentPartPr>
              <p14:xfrm>
                <a:off x="7619847" y="898102"/>
                <a:ext cx="326880" cy="216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2AAF32C-49D1-4487-A808-529EEADF97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10847" y="889462"/>
                  <a:ext cx="344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8F8750D-5E6A-439D-AF8A-6710A307BC1E}"/>
                    </a:ext>
                  </a:extLst>
                </p14:cNvPr>
                <p14:cNvContentPartPr/>
                <p14:nvPr/>
              </p14:nvContentPartPr>
              <p14:xfrm>
                <a:off x="7924407" y="983782"/>
                <a:ext cx="102960" cy="90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8F8750D-5E6A-439D-AF8A-6710A307BC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15407" y="974782"/>
                  <a:ext cx="120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D5A814-4393-4BB0-A2FE-7511F66E0152}"/>
                    </a:ext>
                  </a:extLst>
                </p14:cNvPr>
                <p14:cNvContentPartPr/>
                <p14:nvPr/>
              </p14:nvContentPartPr>
              <p14:xfrm>
                <a:off x="8088927" y="1013302"/>
                <a:ext cx="96120" cy="104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D5A814-4393-4BB0-A2FE-7511F66E01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79927" y="1004662"/>
                  <a:ext cx="113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3A86E65-96DC-4394-B82F-162B25BAF788}"/>
                    </a:ext>
                  </a:extLst>
                </p14:cNvPr>
                <p14:cNvContentPartPr/>
                <p14:nvPr/>
              </p14:nvContentPartPr>
              <p14:xfrm>
                <a:off x="8401407" y="744022"/>
                <a:ext cx="181800" cy="397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3A86E65-96DC-4394-B82F-162B25BAF7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92407" y="735382"/>
                  <a:ext cx="199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D04965-3963-4CBA-AF48-0B135DDABB46}"/>
                    </a:ext>
                  </a:extLst>
                </p14:cNvPr>
                <p14:cNvContentPartPr/>
                <p14:nvPr/>
              </p14:nvContentPartPr>
              <p14:xfrm>
                <a:off x="8371887" y="924382"/>
                <a:ext cx="307800" cy="47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D04965-3963-4CBA-AF48-0B135DDABB4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63247" y="915742"/>
                  <a:ext cx="325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E5F47AC-6A46-45B2-B275-BBBC827796C9}"/>
                    </a:ext>
                  </a:extLst>
                </p14:cNvPr>
                <p14:cNvContentPartPr/>
                <p14:nvPr/>
              </p14:nvContentPartPr>
              <p14:xfrm>
                <a:off x="8964447" y="705502"/>
                <a:ext cx="239040" cy="412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E5F47AC-6A46-45B2-B275-BBBC827796C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55447" y="696862"/>
                  <a:ext cx="2566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D1149D7-EB02-4770-9A12-72CF728515E3}"/>
                    </a:ext>
                  </a:extLst>
                </p14:cNvPr>
                <p14:cNvContentPartPr/>
                <p14:nvPr/>
              </p14:nvContentPartPr>
              <p14:xfrm>
                <a:off x="8870487" y="929782"/>
                <a:ext cx="276480" cy="21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D1149D7-EB02-4770-9A12-72CF728515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61487" y="921142"/>
                  <a:ext cx="294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81CB247-A612-44CF-882F-6A62151C52CF}"/>
                    </a:ext>
                  </a:extLst>
                </p14:cNvPr>
                <p14:cNvContentPartPr/>
                <p14:nvPr/>
              </p14:nvContentPartPr>
              <p14:xfrm>
                <a:off x="9142287" y="987382"/>
                <a:ext cx="168840" cy="134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81CB247-A612-44CF-882F-6A62151C52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33647" y="978742"/>
                  <a:ext cx="1864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2A5B812-C365-4BF6-BBD4-965E85F31063}"/>
              </a:ext>
            </a:extLst>
          </p:cNvPr>
          <p:cNvGrpSpPr/>
          <p:nvPr/>
        </p:nvGrpSpPr>
        <p:grpSpPr>
          <a:xfrm>
            <a:off x="6634527" y="1544302"/>
            <a:ext cx="309600" cy="272520"/>
            <a:chOff x="6634527" y="1544302"/>
            <a:chExt cx="30960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C1391DA-3E65-4B50-8991-3330F611E968}"/>
                    </a:ext>
                  </a:extLst>
                </p14:cNvPr>
                <p14:cNvContentPartPr/>
                <p14:nvPr/>
              </p14:nvContentPartPr>
              <p14:xfrm>
                <a:off x="6634527" y="1674262"/>
                <a:ext cx="71640" cy="142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C1391DA-3E65-4B50-8991-3330F611E96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25887" y="1665622"/>
                  <a:ext cx="89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05E3057-6FA3-4F15-A7D4-4C095BD92DE3}"/>
                    </a:ext>
                  </a:extLst>
                </p14:cNvPr>
                <p14:cNvContentPartPr/>
                <p14:nvPr/>
              </p14:nvContentPartPr>
              <p14:xfrm>
                <a:off x="6743967" y="1544302"/>
                <a:ext cx="11880" cy="50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05E3057-6FA3-4F15-A7D4-4C095BD92D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35327" y="1535302"/>
                  <a:ext cx="2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0DD829-58B7-4A65-94C5-E197AB9BE3B6}"/>
                    </a:ext>
                  </a:extLst>
                </p14:cNvPr>
                <p14:cNvContentPartPr/>
                <p14:nvPr/>
              </p14:nvContentPartPr>
              <p14:xfrm>
                <a:off x="6789687" y="1615942"/>
                <a:ext cx="154440" cy="180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0DD829-58B7-4A65-94C5-E197AB9BE3B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0687" y="1607302"/>
                  <a:ext cx="17208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A46AD56-06AC-47F6-8CF5-F911FDB3C619}"/>
              </a:ext>
            </a:extLst>
          </p:cNvPr>
          <p:cNvGrpSpPr/>
          <p:nvPr/>
        </p:nvGrpSpPr>
        <p:grpSpPr>
          <a:xfrm>
            <a:off x="7280007" y="1399942"/>
            <a:ext cx="846720" cy="400320"/>
            <a:chOff x="7280007" y="1399942"/>
            <a:chExt cx="84672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57327CE-5C79-42B1-A0DF-E7880ED3EC11}"/>
                    </a:ext>
                  </a:extLst>
                </p14:cNvPr>
                <p14:cNvContentPartPr/>
                <p14:nvPr/>
              </p14:nvContentPartPr>
              <p14:xfrm>
                <a:off x="7393767" y="1491742"/>
                <a:ext cx="169560" cy="308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57327CE-5C79-42B1-A0DF-E7880ED3EC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84767" y="1482742"/>
                  <a:ext cx="187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80A035B-40BC-4405-A44D-A7D090CB7352}"/>
                    </a:ext>
                  </a:extLst>
                </p14:cNvPr>
                <p14:cNvContentPartPr/>
                <p14:nvPr/>
              </p14:nvContentPartPr>
              <p14:xfrm>
                <a:off x="7280007" y="1614502"/>
                <a:ext cx="364680" cy="92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80A035B-40BC-4405-A44D-A7D090CB735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1007" y="1605862"/>
                  <a:ext cx="382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AF17EE8-BCBA-4E73-BE44-FAF835380134}"/>
                    </a:ext>
                  </a:extLst>
                </p14:cNvPr>
                <p14:cNvContentPartPr/>
                <p14:nvPr/>
              </p14:nvContentPartPr>
              <p14:xfrm>
                <a:off x="7703727" y="1399942"/>
                <a:ext cx="242640" cy="388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AF17EE8-BCBA-4E73-BE44-FAF83538013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94727" y="1391302"/>
                  <a:ext cx="260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4C4F724-FF1B-4288-A73F-8FF5DF1E85D2}"/>
                    </a:ext>
                  </a:extLst>
                </p14:cNvPr>
                <p14:cNvContentPartPr/>
                <p14:nvPr/>
              </p14:nvContentPartPr>
              <p14:xfrm>
                <a:off x="7948527" y="1626022"/>
                <a:ext cx="178200" cy="134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4C4F724-FF1B-4288-A73F-8FF5DF1E85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39527" y="1617382"/>
                  <a:ext cx="19584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7A1515B-8BF1-4854-BEBF-A62561D6F4E1}"/>
              </a:ext>
            </a:extLst>
          </p:cNvPr>
          <p:cNvGrpSpPr/>
          <p:nvPr/>
        </p:nvGrpSpPr>
        <p:grpSpPr>
          <a:xfrm>
            <a:off x="8459367" y="1319662"/>
            <a:ext cx="1356840" cy="444600"/>
            <a:chOff x="8459367" y="1319662"/>
            <a:chExt cx="135684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7164D5A-0BDF-447D-BF3F-10360F1EEBCF}"/>
                    </a:ext>
                  </a:extLst>
                </p14:cNvPr>
                <p14:cNvContentPartPr/>
                <p14:nvPr/>
              </p14:nvContentPartPr>
              <p14:xfrm>
                <a:off x="8459367" y="1570942"/>
                <a:ext cx="184680" cy="180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7164D5A-0BDF-447D-BF3F-10360F1EEB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50727" y="1562302"/>
                  <a:ext cx="202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6924F3A-6515-4665-B4CA-62BF84A013F1}"/>
                    </a:ext>
                  </a:extLst>
                </p14:cNvPr>
                <p14:cNvContentPartPr/>
                <p14:nvPr/>
              </p14:nvContentPartPr>
              <p14:xfrm>
                <a:off x="8653767" y="1616302"/>
                <a:ext cx="141480" cy="109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6924F3A-6515-4665-B4CA-62BF84A013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45127" y="1607662"/>
                  <a:ext cx="159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EBD6C37-7123-4299-ADE2-91A7D4B0C341}"/>
                    </a:ext>
                  </a:extLst>
                </p14:cNvPr>
                <p14:cNvContentPartPr/>
                <p14:nvPr/>
              </p14:nvContentPartPr>
              <p14:xfrm>
                <a:off x="8815047" y="1647982"/>
                <a:ext cx="155520" cy="116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EBD6C37-7123-4299-ADE2-91A7D4B0C34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06047" y="1639342"/>
                  <a:ext cx="173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788BA02-C443-4F29-A333-B264A5377247}"/>
                    </a:ext>
                  </a:extLst>
                </p14:cNvPr>
                <p14:cNvContentPartPr/>
                <p14:nvPr/>
              </p14:nvContentPartPr>
              <p14:xfrm>
                <a:off x="9140487" y="1319662"/>
                <a:ext cx="236880" cy="421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788BA02-C443-4F29-A333-B264A537724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31847" y="1310662"/>
                  <a:ext cx="2545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44179EA-9230-4580-A1D5-890E961F450B}"/>
                    </a:ext>
                  </a:extLst>
                </p14:cNvPr>
                <p14:cNvContentPartPr/>
                <p14:nvPr/>
              </p14:nvContentPartPr>
              <p14:xfrm>
                <a:off x="9083247" y="1554742"/>
                <a:ext cx="225000" cy="44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44179EA-9230-4580-A1D5-890E961F45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74607" y="1545742"/>
                  <a:ext cx="242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E81E382-207F-4965-96E2-1E8021EA970A}"/>
                    </a:ext>
                  </a:extLst>
                </p14:cNvPr>
                <p14:cNvContentPartPr/>
                <p14:nvPr/>
              </p14:nvContentPartPr>
              <p14:xfrm>
                <a:off x="9305367" y="1610902"/>
                <a:ext cx="124200" cy="113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E81E382-207F-4965-96E2-1E8021EA970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96367" y="1601902"/>
                  <a:ext cx="141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08DA8DF-1F1F-4ABB-AB84-80DB4C9E2872}"/>
                    </a:ext>
                  </a:extLst>
                </p14:cNvPr>
                <p14:cNvContentPartPr/>
                <p14:nvPr/>
              </p14:nvContentPartPr>
              <p14:xfrm>
                <a:off x="9508047" y="1574182"/>
                <a:ext cx="308160" cy="167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08DA8DF-1F1F-4ABB-AB84-80DB4C9E28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99047" y="1565182"/>
                  <a:ext cx="3258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ED4B700-6ACF-4FF8-8BDA-91E67AD2CFF0}"/>
              </a:ext>
            </a:extLst>
          </p:cNvPr>
          <p:cNvGrpSpPr/>
          <p:nvPr/>
        </p:nvGrpSpPr>
        <p:grpSpPr>
          <a:xfrm>
            <a:off x="718287" y="1467982"/>
            <a:ext cx="5660640" cy="1318320"/>
            <a:chOff x="718287" y="1467982"/>
            <a:chExt cx="5660640" cy="13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FA3AB93-A37A-465D-881A-1A0180D3A580}"/>
                    </a:ext>
                  </a:extLst>
                </p14:cNvPr>
                <p14:cNvContentPartPr/>
                <p14:nvPr/>
              </p14:nvContentPartPr>
              <p14:xfrm>
                <a:off x="5646687" y="1548982"/>
                <a:ext cx="100800" cy="201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FA3AB93-A37A-465D-881A-1A0180D3A5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38047" y="1539982"/>
                  <a:ext cx="118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B70106D-6A02-41F8-BD0E-593D3A848875}"/>
                    </a:ext>
                  </a:extLst>
                </p14:cNvPr>
                <p14:cNvContentPartPr/>
                <p14:nvPr/>
              </p14:nvContentPartPr>
              <p14:xfrm>
                <a:off x="5841087" y="1475182"/>
                <a:ext cx="326520" cy="284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B70106D-6A02-41F8-BD0E-593D3A84887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32447" y="1466542"/>
                  <a:ext cx="344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4A0727-03EA-424E-960B-9B8EC4EA2CC5}"/>
                    </a:ext>
                  </a:extLst>
                </p14:cNvPr>
                <p14:cNvContentPartPr/>
                <p14:nvPr/>
              </p14:nvContentPartPr>
              <p14:xfrm>
                <a:off x="6209367" y="1582822"/>
                <a:ext cx="169560" cy="176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4A0727-03EA-424E-960B-9B8EC4EA2C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00727" y="1574182"/>
                  <a:ext cx="187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8CDE2B-D52A-4942-BCD3-4FD9034EE16E}"/>
                    </a:ext>
                  </a:extLst>
                </p14:cNvPr>
                <p14:cNvContentPartPr/>
                <p14:nvPr/>
              </p14:nvContentPartPr>
              <p14:xfrm>
                <a:off x="718287" y="1764982"/>
                <a:ext cx="60480" cy="121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8CDE2B-D52A-4942-BCD3-4FD9034EE16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9647" y="1755982"/>
                  <a:ext cx="78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6902353-FEA9-4D3C-AA9A-AF5644325D4B}"/>
                    </a:ext>
                  </a:extLst>
                </p14:cNvPr>
                <p14:cNvContentPartPr/>
                <p14:nvPr/>
              </p14:nvContentPartPr>
              <p14:xfrm>
                <a:off x="820527" y="1644022"/>
                <a:ext cx="17280" cy="15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6902353-FEA9-4D3C-AA9A-AF5644325D4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1527" y="1635382"/>
                  <a:ext cx="3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14AF4A-AEDC-42A0-9392-988C2F277776}"/>
                    </a:ext>
                  </a:extLst>
                </p14:cNvPr>
                <p14:cNvContentPartPr/>
                <p14:nvPr/>
              </p14:nvContentPartPr>
              <p14:xfrm>
                <a:off x="865887" y="1708462"/>
                <a:ext cx="177840" cy="166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14AF4A-AEDC-42A0-9392-988C2F2777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887" y="1699462"/>
                  <a:ext cx="195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59CDCD-55EB-41C8-A374-14D88F5DA1DE}"/>
                    </a:ext>
                  </a:extLst>
                </p14:cNvPr>
                <p14:cNvContentPartPr/>
                <p14:nvPr/>
              </p14:nvContentPartPr>
              <p14:xfrm>
                <a:off x="1190967" y="1723942"/>
                <a:ext cx="153720" cy="145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59CDCD-55EB-41C8-A374-14D88F5DA1D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81967" y="1715302"/>
                  <a:ext cx="171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AEE959-1E3E-47B6-8554-91800C19725C}"/>
                    </a:ext>
                  </a:extLst>
                </p14:cNvPr>
                <p14:cNvContentPartPr/>
                <p14:nvPr/>
              </p14:nvContentPartPr>
              <p14:xfrm>
                <a:off x="1451247" y="1533142"/>
                <a:ext cx="146880" cy="327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AEE959-1E3E-47B6-8554-91800C19725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42607" y="1524142"/>
                  <a:ext cx="164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7C110E-1ACF-4A24-B520-A7F108AFF261}"/>
                    </a:ext>
                  </a:extLst>
                </p14:cNvPr>
                <p14:cNvContentPartPr/>
                <p14:nvPr/>
              </p14:nvContentPartPr>
              <p14:xfrm>
                <a:off x="1578687" y="1700542"/>
                <a:ext cx="143280" cy="16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7C110E-1ACF-4A24-B520-A7F108AFF26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70047" y="1691902"/>
                  <a:ext cx="160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00FCD7D-9BA2-4CE4-A8EA-39EC4AEF3179}"/>
                    </a:ext>
                  </a:extLst>
                </p14:cNvPr>
                <p14:cNvContentPartPr/>
                <p14:nvPr/>
              </p14:nvContentPartPr>
              <p14:xfrm>
                <a:off x="1814127" y="1722502"/>
                <a:ext cx="186480" cy="143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00FCD7D-9BA2-4CE4-A8EA-39EC4AEF31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05487" y="1713862"/>
                  <a:ext cx="204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AA29765-B617-4801-8E1D-0C2A5C1A6074}"/>
                    </a:ext>
                  </a:extLst>
                </p14:cNvPr>
                <p14:cNvContentPartPr/>
                <p14:nvPr/>
              </p14:nvContentPartPr>
              <p14:xfrm>
                <a:off x="1960287" y="1487062"/>
                <a:ext cx="180000" cy="40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AA29765-B617-4801-8E1D-0C2A5C1A607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51647" y="1478062"/>
                  <a:ext cx="1976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E94AF2-9D6B-41F7-8E0B-DA26E9625122}"/>
                    </a:ext>
                  </a:extLst>
                </p14:cNvPr>
                <p14:cNvContentPartPr/>
                <p14:nvPr/>
              </p14:nvContentPartPr>
              <p14:xfrm>
                <a:off x="2135967" y="1683622"/>
                <a:ext cx="156240" cy="177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E94AF2-9D6B-41F7-8E0B-DA26E96251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27327" y="1674982"/>
                  <a:ext cx="173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5C7AF6D-EDD3-45E8-9139-30BF9207BEDF}"/>
                    </a:ext>
                  </a:extLst>
                </p14:cNvPr>
                <p14:cNvContentPartPr/>
                <p14:nvPr/>
              </p14:nvContentPartPr>
              <p14:xfrm>
                <a:off x="2715207" y="1633942"/>
                <a:ext cx="76320" cy="204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5C7AF6D-EDD3-45E8-9139-30BF9207BE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06207" y="1625302"/>
                  <a:ext cx="93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659B1F0-3C64-40E7-A2F5-719DBB5936C4}"/>
                    </a:ext>
                  </a:extLst>
                </p14:cNvPr>
                <p14:cNvContentPartPr/>
                <p14:nvPr/>
              </p14:nvContentPartPr>
              <p14:xfrm>
                <a:off x="2870367" y="1563022"/>
                <a:ext cx="252000" cy="255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659B1F0-3C64-40E7-A2F5-719DBB5936C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61727" y="1554022"/>
                  <a:ext cx="269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8AFF7F4-C549-4507-95F3-79F6828E905C}"/>
                    </a:ext>
                  </a:extLst>
                </p14:cNvPr>
                <p14:cNvContentPartPr/>
                <p14:nvPr/>
              </p14:nvContentPartPr>
              <p14:xfrm>
                <a:off x="3164127" y="1632502"/>
                <a:ext cx="156600" cy="181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8AFF7F4-C549-4507-95F3-79F6828E90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55127" y="1623862"/>
                  <a:ext cx="174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1DE7B5C-341B-451D-8B9E-D073B9924A9C}"/>
                    </a:ext>
                  </a:extLst>
                </p14:cNvPr>
                <p14:cNvContentPartPr/>
                <p14:nvPr/>
              </p14:nvContentPartPr>
              <p14:xfrm>
                <a:off x="3591447" y="1851742"/>
                <a:ext cx="14040" cy="2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1DE7B5C-341B-451D-8B9E-D073B9924A9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82447" y="1843102"/>
                  <a:ext cx="31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7F32EB1-E5BC-49E4-828A-1222938E761C}"/>
                    </a:ext>
                  </a:extLst>
                </p14:cNvPr>
                <p14:cNvContentPartPr/>
                <p14:nvPr/>
              </p14:nvContentPartPr>
              <p14:xfrm>
                <a:off x="3430887" y="1785862"/>
                <a:ext cx="20160" cy="33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7F32EB1-E5BC-49E4-828A-1222938E76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22247" y="1776862"/>
                  <a:ext cx="37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765DAD8-C6A7-42B3-9709-7B49F3238D77}"/>
                    </a:ext>
                  </a:extLst>
                </p14:cNvPr>
                <p14:cNvContentPartPr/>
                <p14:nvPr/>
              </p14:nvContentPartPr>
              <p14:xfrm>
                <a:off x="938247" y="2582542"/>
                <a:ext cx="15480" cy="5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765DAD8-C6A7-42B3-9709-7B49F3238D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9607" y="2573902"/>
                  <a:ext cx="33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E226FF4-2763-456A-95AB-EE89B2558CEF}"/>
                    </a:ext>
                  </a:extLst>
                </p14:cNvPr>
                <p14:cNvContentPartPr/>
                <p14:nvPr/>
              </p14:nvContentPartPr>
              <p14:xfrm>
                <a:off x="3851367" y="1616662"/>
                <a:ext cx="149760" cy="239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E226FF4-2763-456A-95AB-EE89B2558CE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42727" y="1607662"/>
                  <a:ext cx="167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7543500-7AB3-4CC3-8B3E-651D9C28207B}"/>
                    </a:ext>
                  </a:extLst>
                </p14:cNvPr>
                <p14:cNvContentPartPr/>
                <p14:nvPr/>
              </p14:nvContentPartPr>
              <p14:xfrm>
                <a:off x="3929487" y="1467982"/>
                <a:ext cx="305280" cy="395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7543500-7AB3-4CC3-8B3E-651D9C28207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920847" y="1458982"/>
                  <a:ext cx="322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AEB9657-58AD-4146-8931-75B085087BC0}"/>
                    </a:ext>
                  </a:extLst>
                </p14:cNvPr>
                <p14:cNvContentPartPr/>
                <p14:nvPr/>
              </p14:nvContentPartPr>
              <p14:xfrm>
                <a:off x="4148367" y="1655542"/>
                <a:ext cx="151560" cy="163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AEB9657-58AD-4146-8931-75B085087BC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39727" y="1646542"/>
                  <a:ext cx="169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DDB5168-2469-49B7-9A23-7C00C9355602}"/>
                    </a:ext>
                  </a:extLst>
                </p14:cNvPr>
                <p14:cNvContentPartPr/>
                <p14:nvPr/>
              </p14:nvContentPartPr>
              <p14:xfrm>
                <a:off x="4372647" y="1646182"/>
                <a:ext cx="153720" cy="163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DDB5168-2469-49B7-9A23-7C00C935560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63647" y="1637542"/>
                  <a:ext cx="171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12C011D-1478-4CE2-957B-31DC0DC5697C}"/>
                    </a:ext>
                  </a:extLst>
                </p14:cNvPr>
                <p14:cNvContentPartPr/>
                <p14:nvPr/>
              </p14:nvContentPartPr>
              <p14:xfrm>
                <a:off x="4557687" y="1661662"/>
                <a:ext cx="151920" cy="122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12C011D-1478-4CE2-957B-31DC0DC5697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49047" y="1652662"/>
                  <a:ext cx="169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06BB7A-3852-416F-8F15-B50623D85D96}"/>
                    </a:ext>
                  </a:extLst>
                </p14:cNvPr>
                <p14:cNvContentPartPr/>
                <p14:nvPr/>
              </p14:nvContentPartPr>
              <p14:xfrm>
                <a:off x="4847127" y="1580302"/>
                <a:ext cx="94320" cy="218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06BB7A-3852-416F-8F15-B50623D85D9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838487" y="1571662"/>
                  <a:ext cx="111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C39609-91F8-40AB-BC8D-6688E0F0D9B1}"/>
                    </a:ext>
                  </a:extLst>
                </p14:cNvPr>
                <p14:cNvContentPartPr/>
                <p14:nvPr/>
              </p14:nvContentPartPr>
              <p14:xfrm>
                <a:off x="5043687" y="1518382"/>
                <a:ext cx="124560" cy="304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C39609-91F8-40AB-BC8D-6688E0F0D9B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35047" y="1509742"/>
                  <a:ext cx="1422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1A8D1ED-BF2E-475A-A650-412605C47D64}"/>
                    </a:ext>
                  </a:extLst>
                </p14:cNvPr>
                <p14:cNvContentPartPr/>
                <p14:nvPr/>
              </p14:nvContentPartPr>
              <p14:xfrm>
                <a:off x="752847" y="2306062"/>
                <a:ext cx="178920" cy="169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1A8D1ED-BF2E-475A-A650-412605C47D6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44207" y="2297062"/>
                  <a:ext cx="196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0712FE5-16B3-4A67-940D-8B8CCD5ACB5B}"/>
                    </a:ext>
                  </a:extLst>
                </p14:cNvPr>
                <p14:cNvContentPartPr/>
                <p14:nvPr/>
              </p14:nvContentPartPr>
              <p14:xfrm>
                <a:off x="1171887" y="1960822"/>
                <a:ext cx="210600" cy="540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0712FE5-16B3-4A67-940D-8B8CCD5ACB5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62887" y="1952182"/>
                  <a:ext cx="22824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84961D7-CF22-471C-800B-D77B290D760D}"/>
                    </a:ext>
                  </a:extLst>
                </p14:cNvPr>
                <p14:cNvContentPartPr/>
                <p14:nvPr/>
              </p14:nvContentPartPr>
              <p14:xfrm>
                <a:off x="1128687" y="2281942"/>
                <a:ext cx="177840" cy="67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84961D7-CF22-471C-800B-D77B290D760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19687" y="2273302"/>
                  <a:ext cx="195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B7F12B6-761E-437F-92CB-7AE083BED1F3}"/>
                    </a:ext>
                  </a:extLst>
                </p14:cNvPr>
                <p14:cNvContentPartPr/>
                <p14:nvPr/>
              </p14:nvContentPartPr>
              <p14:xfrm>
                <a:off x="1862367" y="2070982"/>
                <a:ext cx="177840" cy="383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B7F12B6-761E-437F-92CB-7AE083BED1F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853367" y="2061982"/>
                  <a:ext cx="1954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F3D8947-AC29-4343-B0C3-0DCD06B93B45}"/>
                    </a:ext>
                  </a:extLst>
                </p14:cNvPr>
                <p14:cNvContentPartPr/>
                <p14:nvPr/>
              </p14:nvContentPartPr>
              <p14:xfrm>
                <a:off x="1804047" y="2199142"/>
                <a:ext cx="378360" cy="110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F3D8947-AC29-4343-B0C3-0DCD06B93B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95407" y="2190142"/>
                  <a:ext cx="396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CD2FD1E-5F60-44F7-9CC1-6D57055BE500}"/>
                    </a:ext>
                  </a:extLst>
                </p14:cNvPr>
                <p14:cNvContentPartPr/>
                <p14:nvPr/>
              </p14:nvContentPartPr>
              <p14:xfrm>
                <a:off x="2138487" y="2009422"/>
                <a:ext cx="214560" cy="417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CD2FD1E-5F60-44F7-9CC1-6D57055BE50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29847" y="2000422"/>
                  <a:ext cx="2322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3FAB64B-E19E-4627-866A-CD4D4D2501BC}"/>
                    </a:ext>
                  </a:extLst>
                </p14:cNvPr>
                <p14:cNvContentPartPr/>
                <p14:nvPr/>
              </p14:nvContentPartPr>
              <p14:xfrm>
                <a:off x="2425407" y="2277262"/>
                <a:ext cx="140400" cy="150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3FAB64B-E19E-4627-866A-CD4D4D2501B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16767" y="2268622"/>
                  <a:ext cx="158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776BB5C-6D13-49DB-9E77-488746B4F584}"/>
                    </a:ext>
                  </a:extLst>
                </p14:cNvPr>
                <p14:cNvContentPartPr/>
                <p14:nvPr/>
              </p14:nvContentPartPr>
              <p14:xfrm>
                <a:off x="3010407" y="2004022"/>
                <a:ext cx="211680" cy="427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776BB5C-6D13-49DB-9E77-488746B4F58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01767" y="1995382"/>
                  <a:ext cx="2293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81E87FA-BA9A-4A37-9542-6DF790159D24}"/>
                    </a:ext>
                  </a:extLst>
                </p14:cNvPr>
                <p14:cNvContentPartPr/>
                <p14:nvPr/>
              </p14:nvContentPartPr>
              <p14:xfrm>
                <a:off x="3255927" y="2245222"/>
                <a:ext cx="154800" cy="159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81E87FA-BA9A-4A37-9542-6DF790159D2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46927" y="2236582"/>
                  <a:ext cx="172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2064B82-A972-4A2B-9274-1DE48EF150AD}"/>
                    </a:ext>
                  </a:extLst>
                </p14:cNvPr>
                <p14:cNvContentPartPr/>
                <p14:nvPr/>
              </p14:nvContentPartPr>
              <p14:xfrm>
                <a:off x="3473367" y="2218222"/>
                <a:ext cx="204480" cy="182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2064B82-A972-4A2B-9274-1DE48EF150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464367" y="2209582"/>
                  <a:ext cx="222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0E9CF43-4923-435E-B1C2-5ECB14311A15}"/>
                    </a:ext>
                  </a:extLst>
                </p14:cNvPr>
                <p14:cNvContentPartPr/>
                <p14:nvPr/>
              </p14:nvContentPartPr>
              <p14:xfrm>
                <a:off x="3930567" y="2219662"/>
                <a:ext cx="217800" cy="566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0E9CF43-4923-435E-B1C2-5ECB14311A1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921927" y="2211022"/>
                  <a:ext cx="23544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F1AF75-28CD-4B21-AC44-06D0C2B46A37}"/>
                    </a:ext>
                  </a:extLst>
                </p14:cNvPr>
                <p14:cNvContentPartPr/>
                <p14:nvPr/>
              </p14:nvContentPartPr>
              <p14:xfrm>
                <a:off x="4216047" y="2231902"/>
                <a:ext cx="126000" cy="135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F1AF75-28CD-4B21-AC44-06D0C2B46A3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207047" y="2222902"/>
                  <a:ext cx="143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904D9F4-21C5-4C38-8F25-56FA89D7FD8D}"/>
                    </a:ext>
                  </a:extLst>
                </p14:cNvPr>
                <p14:cNvContentPartPr/>
                <p14:nvPr/>
              </p14:nvContentPartPr>
              <p14:xfrm>
                <a:off x="4397847" y="2241622"/>
                <a:ext cx="79200" cy="127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904D9F4-21C5-4C38-8F25-56FA89D7FD8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88847" y="2232982"/>
                  <a:ext cx="96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01D535C-4C58-44E1-96A3-03D748DD1EDD}"/>
                    </a:ext>
                  </a:extLst>
                </p14:cNvPr>
                <p14:cNvContentPartPr/>
                <p14:nvPr/>
              </p14:nvContentPartPr>
              <p14:xfrm>
                <a:off x="4551207" y="2229022"/>
                <a:ext cx="165600" cy="105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01D535C-4C58-44E1-96A3-03D748DD1ED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542567" y="2220022"/>
                  <a:ext cx="183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AA6939D-B833-468F-B029-56A73438CD7F}"/>
                    </a:ext>
                  </a:extLst>
                </p14:cNvPr>
                <p14:cNvContentPartPr/>
                <p14:nvPr/>
              </p14:nvContentPartPr>
              <p14:xfrm>
                <a:off x="4632927" y="2191222"/>
                <a:ext cx="267480" cy="50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AA6939D-B833-468F-B029-56A73438CD7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624287" y="2182222"/>
                  <a:ext cx="2851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40A87A-42F3-446D-AD97-D61A6F1F934C}"/>
                    </a:ext>
                  </a:extLst>
                </p14:cNvPr>
                <p14:cNvContentPartPr/>
                <p14:nvPr/>
              </p14:nvContentPartPr>
              <p14:xfrm>
                <a:off x="5111727" y="1791982"/>
                <a:ext cx="323280" cy="564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40A87A-42F3-446D-AD97-D61A6F1F934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02727" y="1782982"/>
                  <a:ext cx="3409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2BA348A-C47E-46F2-A515-509667258A35}"/>
                    </a:ext>
                  </a:extLst>
                </p14:cNvPr>
                <p14:cNvContentPartPr/>
                <p14:nvPr/>
              </p14:nvContentPartPr>
              <p14:xfrm>
                <a:off x="5063487" y="2152342"/>
                <a:ext cx="278640" cy="64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2BA348A-C47E-46F2-A515-509667258A3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054487" y="2143702"/>
                  <a:ext cx="296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D09BD16-EBB9-40BA-B4D1-5EBFEDDAF81E}"/>
                    </a:ext>
                  </a:extLst>
                </p14:cNvPr>
                <p14:cNvContentPartPr/>
                <p14:nvPr/>
              </p14:nvContentPartPr>
              <p14:xfrm>
                <a:off x="5397567" y="2147662"/>
                <a:ext cx="163080" cy="168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D09BD16-EBB9-40BA-B4D1-5EBFEDDAF81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388567" y="2139022"/>
                  <a:ext cx="180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76A9F7D-C4CA-4C94-99A3-A54A58151A52}"/>
                    </a:ext>
                  </a:extLst>
                </p14:cNvPr>
                <p14:cNvContentPartPr/>
                <p14:nvPr/>
              </p14:nvContentPartPr>
              <p14:xfrm>
                <a:off x="5584407" y="2204902"/>
                <a:ext cx="102600" cy="96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76A9F7D-C4CA-4C94-99A3-A54A58151A5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75767" y="2196262"/>
                  <a:ext cx="120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FF87D35-2AFE-48C9-B2AB-828E65D60EE2}"/>
                    </a:ext>
                  </a:extLst>
                </p14:cNvPr>
                <p14:cNvContentPartPr/>
                <p14:nvPr/>
              </p14:nvContentPartPr>
              <p14:xfrm>
                <a:off x="5797887" y="2190502"/>
                <a:ext cx="285840" cy="114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FF87D35-2AFE-48C9-B2AB-828E65D60EE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89247" y="2181502"/>
                  <a:ext cx="30348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70D24A5-5030-4489-92B1-BC267C1F9763}"/>
              </a:ext>
            </a:extLst>
          </p:cNvPr>
          <p:cNvGrpSpPr/>
          <p:nvPr/>
        </p:nvGrpSpPr>
        <p:grpSpPr>
          <a:xfrm>
            <a:off x="6502407" y="2013022"/>
            <a:ext cx="1191600" cy="316440"/>
            <a:chOff x="6502407" y="2013022"/>
            <a:chExt cx="119160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BFDEF07-A15E-4376-9FAB-434BCD29F8F5}"/>
                    </a:ext>
                  </a:extLst>
                </p14:cNvPr>
                <p14:cNvContentPartPr/>
                <p14:nvPr/>
              </p14:nvContentPartPr>
              <p14:xfrm>
                <a:off x="6502407" y="2081422"/>
                <a:ext cx="105480" cy="205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BFDEF07-A15E-4376-9FAB-434BCD29F8F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493767" y="2072422"/>
                  <a:ext cx="123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37C81CE-3024-464E-A8E1-0457BE63A730}"/>
                    </a:ext>
                  </a:extLst>
                </p14:cNvPr>
                <p14:cNvContentPartPr/>
                <p14:nvPr/>
              </p14:nvContentPartPr>
              <p14:xfrm>
                <a:off x="6695007" y="2039302"/>
                <a:ext cx="135720" cy="1526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37C81CE-3024-464E-A8E1-0457BE63A73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686367" y="2030302"/>
                  <a:ext cx="153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196B53-4A7B-4A23-BC05-51FE0A0475B5}"/>
                    </a:ext>
                  </a:extLst>
                </p14:cNvPr>
                <p14:cNvContentPartPr/>
                <p14:nvPr/>
              </p14:nvContentPartPr>
              <p14:xfrm>
                <a:off x="6799047" y="2020942"/>
                <a:ext cx="149040" cy="271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196B53-4A7B-4A23-BC05-51FE0A0475B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790407" y="2012302"/>
                  <a:ext cx="166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A73CE9D-5CEA-4A06-91F3-852024A8BDD9}"/>
                    </a:ext>
                  </a:extLst>
                </p14:cNvPr>
                <p14:cNvContentPartPr/>
                <p14:nvPr/>
              </p14:nvContentPartPr>
              <p14:xfrm>
                <a:off x="7015767" y="2013022"/>
                <a:ext cx="208080" cy="316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A73CE9D-5CEA-4A06-91F3-852024A8BDD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006767" y="2004382"/>
                  <a:ext cx="2257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E911146-A81D-4D52-B1C0-C11EF315D3A1}"/>
                    </a:ext>
                  </a:extLst>
                </p14:cNvPr>
                <p14:cNvContentPartPr/>
                <p14:nvPr/>
              </p14:nvContentPartPr>
              <p14:xfrm>
                <a:off x="7269207" y="2294182"/>
                <a:ext cx="9000" cy="27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E911146-A81D-4D52-B1C0-C11EF315D3A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60567" y="2285542"/>
                  <a:ext cx="26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9F6B1C1-FC2D-4493-A3E0-E15DD52AFA07}"/>
                    </a:ext>
                  </a:extLst>
                </p14:cNvPr>
                <p14:cNvContentPartPr/>
                <p14:nvPr/>
              </p14:nvContentPartPr>
              <p14:xfrm>
                <a:off x="7424007" y="2032822"/>
                <a:ext cx="270000" cy="282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9F6B1C1-FC2D-4493-A3E0-E15DD52AFA0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415367" y="2023822"/>
                  <a:ext cx="28764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376D0C7-944A-4120-9DD3-77DB28214DC9}"/>
              </a:ext>
            </a:extLst>
          </p:cNvPr>
          <p:cNvGrpSpPr/>
          <p:nvPr/>
        </p:nvGrpSpPr>
        <p:grpSpPr>
          <a:xfrm>
            <a:off x="7970127" y="2002222"/>
            <a:ext cx="453240" cy="361080"/>
            <a:chOff x="7970127" y="2002222"/>
            <a:chExt cx="45324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6C33EBD-D001-4925-919C-2E82108EB9D1}"/>
                    </a:ext>
                  </a:extLst>
                </p14:cNvPr>
                <p14:cNvContentPartPr/>
                <p14:nvPr/>
              </p14:nvContentPartPr>
              <p14:xfrm>
                <a:off x="8017647" y="2002222"/>
                <a:ext cx="179640" cy="361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6C33EBD-D001-4925-919C-2E82108EB9D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008647" y="1993582"/>
                  <a:ext cx="197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9C7D010-9920-482A-8A33-2D8400FEEDEA}"/>
                    </a:ext>
                  </a:extLst>
                </p14:cNvPr>
                <p14:cNvContentPartPr/>
                <p14:nvPr/>
              </p14:nvContentPartPr>
              <p14:xfrm>
                <a:off x="7970127" y="2139742"/>
                <a:ext cx="311400" cy="56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9C7D010-9920-482A-8A33-2D8400FEEDE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961487" y="2131102"/>
                  <a:ext cx="329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9E80DCA-5B6A-4D33-84A9-60893A543AE4}"/>
                    </a:ext>
                  </a:extLst>
                </p14:cNvPr>
                <p14:cNvContentPartPr/>
                <p14:nvPr/>
              </p14:nvContentPartPr>
              <p14:xfrm>
                <a:off x="8309247" y="2165662"/>
                <a:ext cx="114120" cy="138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9E80DCA-5B6A-4D33-84A9-60893A543AE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00607" y="2157022"/>
                  <a:ext cx="13176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4ACDEB8-2628-4142-BED5-1F91B7CDF747}"/>
              </a:ext>
            </a:extLst>
          </p:cNvPr>
          <p:cNvGrpSpPr/>
          <p:nvPr/>
        </p:nvGrpSpPr>
        <p:grpSpPr>
          <a:xfrm>
            <a:off x="8767167" y="2011222"/>
            <a:ext cx="1368000" cy="297360"/>
            <a:chOff x="8767167" y="2011222"/>
            <a:chExt cx="136800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9125D44-0F2E-431A-A1D9-035D58D2181C}"/>
                    </a:ext>
                  </a:extLst>
                </p14:cNvPr>
                <p14:cNvContentPartPr/>
                <p14:nvPr/>
              </p14:nvContentPartPr>
              <p14:xfrm>
                <a:off x="8767167" y="2078542"/>
                <a:ext cx="108360" cy="218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125D44-0F2E-431A-A1D9-035D58D2181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758167" y="2069902"/>
                  <a:ext cx="126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56A8D69-7A24-47AE-8B31-9A9B75A49C19}"/>
                    </a:ext>
                  </a:extLst>
                </p14:cNvPr>
                <p14:cNvContentPartPr/>
                <p14:nvPr/>
              </p14:nvContentPartPr>
              <p14:xfrm>
                <a:off x="8944647" y="2036782"/>
                <a:ext cx="251640" cy="246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56A8D69-7A24-47AE-8B31-9A9B75A49C1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36007" y="2028142"/>
                  <a:ext cx="269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44380AD-3DC4-4360-8B46-00CBF5922030}"/>
                    </a:ext>
                  </a:extLst>
                </p14:cNvPr>
                <p14:cNvContentPartPr/>
                <p14:nvPr/>
              </p14:nvContentPartPr>
              <p14:xfrm>
                <a:off x="9256407" y="2115622"/>
                <a:ext cx="176400" cy="153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44380AD-3DC4-4360-8B46-00CBF592203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247407" y="2106622"/>
                  <a:ext cx="194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75DC9A-FAC5-4F41-B4BE-AF5E4B83AA2C}"/>
                    </a:ext>
                  </a:extLst>
                </p14:cNvPr>
                <p14:cNvContentPartPr/>
                <p14:nvPr/>
              </p14:nvContentPartPr>
              <p14:xfrm>
                <a:off x="9577167" y="2249182"/>
                <a:ext cx="29880" cy="48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75DC9A-FAC5-4F41-B4BE-AF5E4B83AA2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568527" y="2240542"/>
                  <a:ext cx="47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2484431-5C8B-465E-B0C0-DA3E0AE7036E}"/>
                    </a:ext>
                  </a:extLst>
                </p14:cNvPr>
                <p14:cNvContentPartPr/>
                <p14:nvPr/>
              </p14:nvContentPartPr>
              <p14:xfrm>
                <a:off x="9774447" y="2011222"/>
                <a:ext cx="277560" cy="297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2484431-5C8B-465E-B0C0-DA3E0AE7036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765447" y="2002582"/>
                  <a:ext cx="295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4E42788-7C0E-4866-AA34-74705AC4F826}"/>
                    </a:ext>
                  </a:extLst>
                </p14:cNvPr>
                <p14:cNvContentPartPr/>
                <p14:nvPr/>
              </p14:nvContentPartPr>
              <p14:xfrm>
                <a:off x="10116447" y="2298142"/>
                <a:ext cx="18720" cy="10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4E42788-7C0E-4866-AA34-74705AC4F82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107807" y="2289502"/>
                  <a:ext cx="363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E27F64C-9562-4599-ACF8-F4305F6C7051}"/>
              </a:ext>
            </a:extLst>
          </p:cNvPr>
          <p:cNvGrpSpPr/>
          <p:nvPr/>
        </p:nvGrpSpPr>
        <p:grpSpPr>
          <a:xfrm>
            <a:off x="941127" y="3082222"/>
            <a:ext cx="13680" cy="18360"/>
            <a:chOff x="941127" y="3082222"/>
            <a:chExt cx="1368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92B1E5-B6A5-4C99-A858-54044BC82817}"/>
                    </a:ext>
                  </a:extLst>
                </p14:cNvPr>
                <p14:cNvContentPartPr/>
                <p14:nvPr/>
              </p14:nvContentPartPr>
              <p14:xfrm>
                <a:off x="952287" y="3082222"/>
                <a:ext cx="2520" cy="15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92B1E5-B6A5-4C99-A858-54044BC8281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43647" y="3073222"/>
                  <a:ext cx="20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1B7BF84-3466-46EE-BA17-F409A68488F5}"/>
                    </a:ext>
                  </a:extLst>
                </p14:cNvPr>
                <p14:cNvContentPartPr/>
                <p14:nvPr/>
              </p14:nvContentPartPr>
              <p14:xfrm>
                <a:off x="941127" y="3092662"/>
                <a:ext cx="8640" cy="7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1B7BF84-3466-46EE-BA17-F409A68488F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32487" y="3083662"/>
                  <a:ext cx="262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8802FFF-52D2-4BBD-83DC-E0C9AECD4E4D}"/>
              </a:ext>
            </a:extLst>
          </p:cNvPr>
          <p:cNvGrpSpPr/>
          <p:nvPr/>
        </p:nvGrpSpPr>
        <p:grpSpPr>
          <a:xfrm>
            <a:off x="734847" y="3299302"/>
            <a:ext cx="24840" cy="10440"/>
            <a:chOff x="734847" y="3299302"/>
            <a:chExt cx="24840" cy="1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56FECF5-B32A-411C-9934-5FCB928BE99C}"/>
                    </a:ext>
                  </a:extLst>
                </p14:cNvPr>
                <p14:cNvContentPartPr/>
                <p14:nvPr/>
              </p14:nvContentPartPr>
              <p14:xfrm>
                <a:off x="755007" y="3299302"/>
                <a:ext cx="4680" cy="10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56FECF5-B32A-411C-9934-5FCB928BE99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6367" y="3290302"/>
                  <a:ext cx="22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3AA8A85-2D11-438C-BE1B-9EEFCD560B02}"/>
                    </a:ext>
                  </a:extLst>
                </p14:cNvPr>
                <p14:cNvContentPartPr/>
                <p14:nvPr/>
              </p14:nvContentPartPr>
              <p14:xfrm>
                <a:off x="734847" y="3299302"/>
                <a:ext cx="13320" cy="2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3AA8A85-2D11-438C-BE1B-9EEFCD560B0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5847" y="3290302"/>
                  <a:ext cx="309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C304314D-558E-445A-A633-6F04B12240F7}"/>
              </a:ext>
            </a:extLst>
          </p:cNvPr>
          <p:cNvGrpSpPr/>
          <p:nvPr/>
        </p:nvGrpSpPr>
        <p:grpSpPr>
          <a:xfrm>
            <a:off x="1158567" y="3318022"/>
            <a:ext cx="54000" cy="11880"/>
            <a:chOff x="1158567" y="3318022"/>
            <a:chExt cx="54000" cy="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210C27E-CB54-4A75-80CA-A09F408F4488}"/>
                    </a:ext>
                  </a:extLst>
                </p14:cNvPr>
                <p14:cNvContentPartPr/>
                <p14:nvPr/>
              </p14:nvContentPartPr>
              <p14:xfrm>
                <a:off x="1170087" y="3318022"/>
                <a:ext cx="42480" cy="11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210C27E-CB54-4A75-80CA-A09F408F448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61447" y="3309022"/>
                  <a:ext cx="60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590E113-856C-46C7-8C03-03266EC5AF0C}"/>
                    </a:ext>
                  </a:extLst>
                </p14:cNvPr>
                <p14:cNvContentPartPr/>
                <p14:nvPr/>
              </p14:nvContentPartPr>
              <p14:xfrm>
                <a:off x="1158567" y="3329182"/>
                <a:ext cx="360" cy="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590E113-856C-46C7-8C03-03266EC5AF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9567" y="33201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7C70B20-BB5B-4C59-9BC8-7AAF00115430}"/>
              </a:ext>
            </a:extLst>
          </p:cNvPr>
          <p:cNvGrpSpPr/>
          <p:nvPr/>
        </p:nvGrpSpPr>
        <p:grpSpPr>
          <a:xfrm>
            <a:off x="1829607" y="2997982"/>
            <a:ext cx="559440" cy="295560"/>
            <a:chOff x="1829607" y="2997982"/>
            <a:chExt cx="55944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68EBB5-801F-442F-ADD5-5CB486B4D2AC}"/>
                    </a:ext>
                  </a:extLst>
                </p14:cNvPr>
                <p14:cNvContentPartPr/>
                <p14:nvPr/>
              </p14:nvContentPartPr>
              <p14:xfrm>
                <a:off x="1829607" y="2997982"/>
                <a:ext cx="388440" cy="295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68EBB5-801F-442F-ADD5-5CB486B4D2A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20967" y="2989342"/>
                  <a:ext cx="406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50E0CB4-A012-49B5-A248-AFFF53B2FD96}"/>
                    </a:ext>
                  </a:extLst>
                </p14:cNvPr>
                <p14:cNvContentPartPr/>
                <p14:nvPr/>
              </p14:nvContentPartPr>
              <p14:xfrm>
                <a:off x="2225247" y="3084742"/>
                <a:ext cx="163800" cy="190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50E0CB4-A012-49B5-A248-AFFF53B2FD9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16607" y="3076102"/>
                  <a:ext cx="1814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63FA8EB-8944-4812-A6DC-F4407C1C92B3}"/>
              </a:ext>
            </a:extLst>
          </p:cNvPr>
          <p:cNvGrpSpPr/>
          <p:nvPr/>
        </p:nvGrpSpPr>
        <p:grpSpPr>
          <a:xfrm>
            <a:off x="2811687" y="2856862"/>
            <a:ext cx="1391040" cy="399960"/>
            <a:chOff x="2811687" y="2856862"/>
            <a:chExt cx="139104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30335B6-BFF5-447B-AEDE-D246E2824256}"/>
                    </a:ext>
                  </a:extLst>
                </p14:cNvPr>
                <p14:cNvContentPartPr/>
                <p14:nvPr/>
              </p14:nvContentPartPr>
              <p14:xfrm>
                <a:off x="2811687" y="3053062"/>
                <a:ext cx="298800" cy="196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30335B6-BFF5-447B-AEDE-D246E282425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02687" y="3044422"/>
                  <a:ext cx="31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48A0D67-10A7-4798-A3D9-041129834E92}"/>
                    </a:ext>
                  </a:extLst>
                </p14:cNvPr>
                <p14:cNvContentPartPr/>
                <p14:nvPr/>
              </p14:nvContentPartPr>
              <p14:xfrm>
                <a:off x="3197967" y="3087262"/>
                <a:ext cx="113040" cy="138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48A0D67-10A7-4798-A3D9-041129834E9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88967" y="3078622"/>
                  <a:ext cx="130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3E2A231-B671-4446-BD09-6E471A249FF7}"/>
                    </a:ext>
                  </a:extLst>
                </p14:cNvPr>
                <p14:cNvContentPartPr/>
                <p14:nvPr/>
              </p14:nvContentPartPr>
              <p14:xfrm>
                <a:off x="3405687" y="3092302"/>
                <a:ext cx="208800" cy="158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3E2A231-B671-4446-BD09-6E471A249FF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96687" y="3083302"/>
                  <a:ext cx="226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6F59D17-FF98-4DDA-AD0F-C5FEEE7A0F7C}"/>
                    </a:ext>
                  </a:extLst>
                </p14:cNvPr>
                <p14:cNvContentPartPr/>
                <p14:nvPr/>
              </p14:nvContentPartPr>
              <p14:xfrm>
                <a:off x="3717807" y="2856862"/>
                <a:ext cx="187920" cy="393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6F59D17-FF98-4DDA-AD0F-C5FEEE7A0F7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08807" y="2848222"/>
                  <a:ext cx="2055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6BAEDA8-C836-404E-8B36-46568EBBF29D}"/>
                    </a:ext>
                  </a:extLst>
                </p14:cNvPr>
                <p14:cNvContentPartPr/>
                <p14:nvPr/>
              </p14:nvContentPartPr>
              <p14:xfrm>
                <a:off x="3889887" y="3072502"/>
                <a:ext cx="177840" cy="184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6BAEDA8-C836-404E-8B36-46568EBBF29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80887" y="3063862"/>
                  <a:ext cx="195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2ECF186-59D6-4D7A-A092-47D3FC0F8492}"/>
                    </a:ext>
                  </a:extLst>
                </p14:cNvPr>
                <p14:cNvContentPartPr/>
                <p14:nvPr/>
              </p14:nvContentPartPr>
              <p14:xfrm>
                <a:off x="4038207" y="2856862"/>
                <a:ext cx="164520" cy="376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2ECF186-59D6-4D7A-A092-47D3FC0F849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29567" y="2848222"/>
                  <a:ext cx="18216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9E3D8BB-2351-48F2-9EC8-06BCACC920D8}"/>
              </a:ext>
            </a:extLst>
          </p:cNvPr>
          <p:cNvGrpSpPr/>
          <p:nvPr/>
        </p:nvGrpSpPr>
        <p:grpSpPr>
          <a:xfrm>
            <a:off x="4481007" y="2759302"/>
            <a:ext cx="1962000" cy="713160"/>
            <a:chOff x="4481007" y="2759302"/>
            <a:chExt cx="1962000" cy="71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B88F12F-107F-488C-B5D6-C2888A7B5836}"/>
                    </a:ext>
                  </a:extLst>
                </p14:cNvPr>
                <p14:cNvContentPartPr/>
                <p14:nvPr/>
              </p14:nvContentPartPr>
              <p14:xfrm>
                <a:off x="4481007" y="3037222"/>
                <a:ext cx="217440" cy="162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B88F12F-107F-488C-B5D6-C2888A7B583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72367" y="3028222"/>
                  <a:ext cx="235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BB038E8-BEDD-4673-AAD2-BD5BA27A81DE}"/>
                    </a:ext>
                  </a:extLst>
                </p14:cNvPr>
                <p14:cNvContentPartPr/>
                <p14:nvPr/>
              </p14:nvContentPartPr>
              <p14:xfrm>
                <a:off x="4763247" y="3045862"/>
                <a:ext cx="15732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BB038E8-BEDD-4673-AAD2-BD5BA27A81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54607" y="3037222"/>
                  <a:ext cx="174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C15F4DA-ACFD-4491-BBEB-91BB28F4454A}"/>
                    </a:ext>
                  </a:extLst>
                </p14:cNvPr>
                <p14:cNvContentPartPr/>
                <p14:nvPr/>
              </p14:nvContentPartPr>
              <p14:xfrm>
                <a:off x="5014887" y="3045142"/>
                <a:ext cx="264240" cy="132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C15F4DA-ACFD-4491-BBEB-91BB28F4454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006247" y="3036142"/>
                  <a:ext cx="281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E870F74-F269-4E5E-9334-ECBFBCD4526E}"/>
                    </a:ext>
                  </a:extLst>
                </p14:cNvPr>
                <p14:cNvContentPartPr/>
                <p14:nvPr/>
              </p14:nvContentPartPr>
              <p14:xfrm>
                <a:off x="5295327" y="3085822"/>
                <a:ext cx="187560" cy="386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E870F74-F269-4E5E-9334-ECBFBCD4526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286687" y="3076822"/>
                  <a:ext cx="2052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83A6B32-15DE-4A7F-9052-455EF9471B83}"/>
                    </a:ext>
                  </a:extLst>
                </p14:cNvPr>
                <p14:cNvContentPartPr/>
                <p14:nvPr/>
              </p14:nvContentPartPr>
              <p14:xfrm>
                <a:off x="5439687" y="2966662"/>
                <a:ext cx="218520" cy="181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83A6B32-15DE-4A7F-9052-455EF9471B8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30687" y="2957662"/>
                  <a:ext cx="236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B8993EB-508B-4110-89E3-0FF18A1924A9}"/>
                    </a:ext>
                  </a:extLst>
                </p14:cNvPr>
                <p14:cNvContentPartPr/>
                <p14:nvPr/>
              </p14:nvContentPartPr>
              <p14:xfrm>
                <a:off x="5705367" y="3041902"/>
                <a:ext cx="164160" cy="13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B8993EB-508B-4110-89E3-0FF18A1924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96727" y="3032902"/>
                  <a:ext cx="181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A84A0F1-7623-4815-9654-15B33F6EC271}"/>
                    </a:ext>
                  </a:extLst>
                </p14:cNvPr>
                <p14:cNvContentPartPr/>
                <p14:nvPr/>
              </p14:nvContentPartPr>
              <p14:xfrm>
                <a:off x="5975367" y="2759302"/>
                <a:ext cx="243720" cy="4852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A84A0F1-7623-4815-9654-15B33F6EC27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66727" y="2750662"/>
                  <a:ext cx="261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D0EB867-13C5-4172-957E-4BA4DE02691B}"/>
                    </a:ext>
                  </a:extLst>
                </p14:cNvPr>
                <p14:cNvContentPartPr/>
                <p14:nvPr/>
              </p14:nvContentPartPr>
              <p14:xfrm>
                <a:off x="5967087" y="2986822"/>
                <a:ext cx="225000" cy="33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D0EB867-13C5-4172-957E-4BA4DE02691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58447" y="2977822"/>
                  <a:ext cx="242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57E651E-7270-40B2-B42A-4FC5E7F46DFF}"/>
                    </a:ext>
                  </a:extLst>
                </p14:cNvPr>
                <p14:cNvContentPartPr/>
                <p14:nvPr/>
              </p14:nvContentPartPr>
              <p14:xfrm>
                <a:off x="6248967" y="3053062"/>
                <a:ext cx="194040" cy="192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57E651E-7270-40B2-B42A-4FC5E7F46DF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40327" y="3044422"/>
                  <a:ext cx="2116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189AE97-15E2-47FF-B1A2-C2FC8AFD7F66}"/>
              </a:ext>
            </a:extLst>
          </p:cNvPr>
          <p:cNvGrpSpPr/>
          <p:nvPr/>
        </p:nvGrpSpPr>
        <p:grpSpPr>
          <a:xfrm>
            <a:off x="6762327" y="2780542"/>
            <a:ext cx="2990880" cy="451800"/>
            <a:chOff x="6762327" y="2780542"/>
            <a:chExt cx="299088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D857E97-C12C-47AA-86F0-10DD3226D6A9}"/>
                    </a:ext>
                  </a:extLst>
                </p14:cNvPr>
                <p14:cNvContentPartPr/>
                <p14:nvPr/>
              </p14:nvContentPartPr>
              <p14:xfrm>
                <a:off x="6762327" y="2949022"/>
                <a:ext cx="158760" cy="275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D857E97-C12C-47AA-86F0-10DD3226D6A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53327" y="2940382"/>
                  <a:ext cx="176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D508879-C4B7-43B6-8253-93F776338C5E}"/>
                    </a:ext>
                  </a:extLst>
                </p14:cNvPr>
                <p14:cNvContentPartPr/>
                <p14:nvPr/>
              </p14:nvContentPartPr>
              <p14:xfrm>
                <a:off x="6867447" y="2828422"/>
                <a:ext cx="279720" cy="243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D508879-C4B7-43B6-8253-93F776338C5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58447" y="2819422"/>
                  <a:ext cx="297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2E24220-6C07-409A-A3C0-EA808A266E16}"/>
                    </a:ext>
                  </a:extLst>
                </p14:cNvPr>
                <p14:cNvContentPartPr/>
                <p14:nvPr/>
              </p14:nvContentPartPr>
              <p14:xfrm>
                <a:off x="7202607" y="2849302"/>
                <a:ext cx="223200" cy="339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2E24220-6C07-409A-A3C0-EA808A266E1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93967" y="2840302"/>
                  <a:ext cx="240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3CD8957-9740-49AA-BCB0-0E419B6BB125}"/>
                    </a:ext>
                  </a:extLst>
                </p14:cNvPr>
                <p14:cNvContentPartPr/>
                <p14:nvPr/>
              </p14:nvContentPartPr>
              <p14:xfrm>
                <a:off x="7463247" y="2925262"/>
                <a:ext cx="210240" cy="278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3CD8957-9740-49AA-BCB0-0E419B6BB12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54607" y="2916262"/>
                  <a:ext cx="227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2BDE896-4CDD-4A9D-8E80-2986019A3203}"/>
                    </a:ext>
                  </a:extLst>
                </p14:cNvPr>
                <p14:cNvContentPartPr/>
                <p14:nvPr/>
              </p14:nvContentPartPr>
              <p14:xfrm>
                <a:off x="7434807" y="2899342"/>
                <a:ext cx="259920" cy="265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2BDE896-4CDD-4A9D-8E80-2986019A320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25807" y="2890702"/>
                  <a:ext cx="277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C369DAE-4F38-4F0D-914C-A88911235ED4}"/>
                    </a:ext>
                  </a:extLst>
                </p14:cNvPr>
                <p14:cNvContentPartPr/>
                <p14:nvPr/>
              </p14:nvContentPartPr>
              <p14:xfrm>
                <a:off x="7856727" y="2958382"/>
                <a:ext cx="257400" cy="211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C369DAE-4F38-4F0D-914C-A88911235ED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47727" y="2949742"/>
                  <a:ext cx="275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2177CE4-11FC-4954-B4E3-4E3331B66011}"/>
                    </a:ext>
                  </a:extLst>
                </p14:cNvPr>
                <p14:cNvContentPartPr/>
                <p14:nvPr/>
              </p14:nvContentPartPr>
              <p14:xfrm>
                <a:off x="8278647" y="2921662"/>
                <a:ext cx="124200" cy="246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2177CE4-11FC-4954-B4E3-4E3331B6601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69647" y="2912662"/>
                  <a:ext cx="141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70658CB-7AF3-4E70-9F73-D730D30F93C7}"/>
                    </a:ext>
                  </a:extLst>
                </p14:cNvPr>
                <p14:cNvContentPartPr/>
                <p14:nvPr/>
              </p14:nvContentPartPr>
              <p14:xfrm>
                <a:off x="8444247" y="2888902"/>
                <a:ext cx="316800" cy="260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70658CB-7AF3-4E70-9F73-D730D30F93C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35607" y="2880262"/>
                  <a:ext cx="334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3E0C9FD-01B9-47F0-A92B-7839C7C12CA1}"/>
                    </a:ext>
                  </a:extLst>
                </p14:cNvPr>
                <p14:cNvContentPartPr/>
                <p14:nvPr/>
              </p14:nvContentPartPr>
              <p14:xfrm>
                <a:off x="8732967" y="2982862"/>
                <a:ext cx="181080" cy="1771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3E0C9FD-01B9-47F0-A92B-7839C7C12CA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724327" y="2974222"/>
                  <a:ext cx="198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033DEF9-4B14-4562-B5C7-7FC1A7C109B8}"/>
                    </a:ext>
                  </a:extLst>
                </p14:cNvPr>
                <p14:cNvContentPartPr/>
                <p14:nvPr/>
              </p14:nvContentPartPr>
              <p14:xfrm>
                <a:off x="9032487" y="3127582"/>
                <a:ext cx="21960" cy="41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033DEF9-4B14-4562-B5C7-7FC1A7C109B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23487" y="3118942"/>
                  <a:ext cx="39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D6A0210-FEEC-464B-801C-90992E032848}"/>
                    </a:ext>
                  </a:extLst>
                </p14:cNvPr>
                <p14:cNvContentPartPr/>
                <p14:nvPr/>
              </p14:nvContentPartPr>
              <p14:xfrm>
                <a:off x="9170007" y="2895382"/>
                <a:ext cx="285840" cy="269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D6A0210-FEEC-464B-801C-90992E03284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161367" y="2886742"/>
                  <a:ext cx="3034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C414F4C-03F2-443E-9402-A09BD6484F9A}"/>
                    </a:ext>
                  </a:extLst>
                </p14:cNvPr>
                <p14:cNvContentPartPr/>
                <p14:nvPr/>
              </p14:nvContentPartPr>
              <p14:xfrm>
                <a:off x="9528207" y="2780542"/>
                <a:ext cx="225000" cy="4518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C414F4C-03F2-443E-9402-A09BD6484F9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19567" y="2771902"/>
                  <a:ext cx="242640" cy="46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18C5AF9-4C01-496F-814D-15FA13BE81C9}"/>
              </a:ext>
            </a:extLst>
          </p:cNvPr>
          <p:cNvGrpSpPr/>
          <p:nvPr/>
        </p:nvGrpSpPr>
        <p:grpSpPr>
          <a:xfrm>
            <a:off x="1346847" y="3844342"/>
            <a:ext cx="192960" cy="167400"/>
            <a:chOff x="1346847" y="3844342"/>
            <a:chExt cx="192960" cy="16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8A1EDEB-6E93-4C69-B3BD-BB9DC7443B70}"/>
                    </a:ext>
                  </a:extLst>
                </p14:cNvPr>
                <p14:cNvContentPartPr/>
                <p14:nvPr/>
              </p14:nvContentPartPr>
              <p14:xfrm>
                <a:off x="1352247" y="3844342"/>
                <a:ext cx="187560" cy="45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8A1EDEB-6E93-4C69-B3BD-BB9DC7443B7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343247" y="3835702"/>
                  <a:ext cx="2052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073F113-F3BB-4BBB-A376-18A2AB7C3B08}"/>
                    </a:ext>
                  </a:extLst>
                </p14:cNvPr>
                <p14:cNvContentPartPr/>
                <p14:nvPr/>
              </p14:nvContentPartPr>
              <p14:xfrm>
                <a:off x="1346847" y="3989782"/>
                <a:ext cx="182520" cy="21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073F113-F3BB-4BBB-A376-18A2AB7C3B0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338207" y="3980782"/>
                  <a:ext cx="2001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2EFCD27-CFE0-4B1C-A755-1C0D64E63B94}"/>
              </a:ext>
            </a:extLst>
          </p:cNvPr>
          <p:cNvGrpSpPr/>
          <p:nvPr/>
        </p:nvGrpSpPr>
        <p:grpSpPr>
          <a:xfrm>
            <a:off x="1887927" y="3760822"/>
            <a:ext cx="1312560" cy="396000"/>
            <a:chOff x="1887927" y="3760822"/>
            <a:chExt cx="131256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3B08256-7424-422A-9B65-07D8AF6AC046}"/>
                    </a:ext>
                  </a:extLst>
                </p14:cNvPr>
                <p14:cNvContentPartPr/>
                <p14:nvPr/>
              </p14:nvContentPartPr>
              <p14:xfrm>
                <a:off x="1887927" y="3905542"/>
                <a:ext cx="117000" cy="2512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3B08256-7424-422A-9B65-07D8AF6AC04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79287" y="3896902"/>
                  <a:ext cx="134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F6F616A-7D54-4295-BAA1-15F9E5E334DD}"/>
                    </a:ext>
                  </a:extLst>
                </p14:cNvPr>
                <p14:cNvContentPartPr/>
                <p14:nvPr/>
              </p14:nvContentPartPr>
              <p14:xfrm>
                <a:off x="1993047" y="3760822"/>
                <a:ext cx="248760" cy="198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F6F616A-7D54-4295-BAA1-15F9E5E334D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84047" y="3751822"/>
                  <a:ext cx="266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8FA34D-F3AE-4DB0-BB1A-2148158255C5}"/>
                    </a:ext>
                  </a:extLst>
                </p14:cNvPr>
                <p14:cNvContentPartPr/>
                <p14:nvPr/>
              </p14:nvContentPartPr>
              <p14:xfrm>
                <a:off x="2268087" y="3832462"/>
                <a:ext cx="165600" cy="2671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8FA34D-F3AE-4DB0-BB1A-2148158255C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259447" y="3823462"/>
                  <a:ext cx="183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5E1C19D-DAD2-409C-ACFD-34A4D1CFD1E7}"/>
                    </a:ext>
                  </a:extLst>
                </p14:cNvPr>
                <p14:cNvContentPartPr/>
                <p14:nvPr/>
              </p14:nvContentPartPr>
              <p14:xfrm>
                <a:off x="2638527" y="3828142"/>
                <a:ext cx="213480" cy="289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5E1C19D-DAD2-409C-ACFD-34A4D1CFD1E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29527" y="3819142"/>
                  <a:ext cx="231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827600A-DA21-4EF7-AE4B-53C4D71F4CCA}"/>
                    </a:ext>
                  </a:extLst>
                </p14:cNvPr>
                <p14:cNvContentPartPr/>
                <p14:nvPr/>
              </p14:nvContentPartPr>
              <p14:xfrm>
                <a:off x="2607207" y="3800062"/>
                <a:ext cx="251280" cy="288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827600A-DA21-4EF7-AE4B-53C4D71F4CC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598207" y="3791062"/>
                  <a:ext cx="2689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0D3704E-6C77-4623-AF6F-A133A0FAF429}"/>
                    </a:ext>
                  </a:extLst>
                </p14:cNvPr>
                <p14:cNvContentPartPr/>
                <p14:nvPr/>
              </p14:nvContentPartPr>
              <p14:xfrm>
                <a:off x="2953887" y="3875302"/>
                <a:ext cx="246600" cy="193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0D3704E-6C77-4623-AF6F-A133A0FAF42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44887" y="3866662"/>
                  <a:ext cx="26424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94CA975-A030-4897-A394-CAC4340A7905}"/>
              </a:ext>
            </a:extLst>
          </p:cNvPr>
          <p:cNvGrpSpPr/>
          <p:nvPr/>
        </p:nvGrpSpPr>
        <p:grpSpPr>
          <a:xfrm>
            <a:off x="3480207" y="3781342"/>
            <a:ext cx="1137960" cy="300240"/>
            <a:chOff x="3480207" y="3781342"/>
            <a:chExt cx="113796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CCF434B-32C7-4148-9C06-DB1044E1E268}"/>
                    </a:ext>
                  </a:extLst>
                </p14:cNvPr>
                <p14:cNvContentPartPr/>
                <p14:nvPr/>
              </p14:nvContentPartPr>
              <p14:xfrm>
                <a:off x="3480207" y="3814822"/>
                <a:ext cx="81720" cy="240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CCF434B-32C7-4148-9C06-DB1044E1E26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71567" y="3806182"/>
                  <a:ext cx="99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A5476D9-3738-41B9-8867-370243357E18}"/>
                    </a:ext>
                  </a:extLst>
                </p14:cNvPr>
                <p14:cNvContentPartPr/>
                <p14:nvPr/>
              </p14:nvContentPartPr>
              <p14:xfrm>
                <a:off x="3663807" y="3784222"/>
                <a:ext cx="240120" cy="277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A5476D9-3738-41B9-8867-370243357E1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54807" y="3775582"/>
                  <a:ext cx="25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9156832-BFE2-4569-8CC7-C173F00BA7C4}"/>
                    </a:ext>
                  </a:extLst>
                </p14:cNvPr>
                <p14:cNvContentPartPr/>
                <p14:nvPr/>
              </p14:nvContentPartPr>
              <p14:xfrm>
                <a:off x="3939567" y="3886462"/>
                <a:ext cx="149760" cy="170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9156832-BFE2-4569-8CC7-C173F00BA7C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930567" y="3877822"/>
                  <a:ext cx="167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17A338B-A44E-48FA-B116-D0A0568C39AC}"/>
                    </a:ext>
                  </a:extLst>
                </p14:cNvPr>
                <p14:cNvContentPartPr/>
                <p14:nvPr/>
              </p14:nvContentPartPr>
              <p14:xfrm>
                <a:off x="4150167" y="4007422"/>
                <a:ext cx="24840" cy="61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17A338B-A44E-48FA-B116-D0A0568C39A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41527" y="3998422"/>
                  <a:ext cx="42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F342973-1B29-4106-8272-CA8A8EB8610A}"/>
                    </a:ext>
                  </a:extLst>
                </p14:cNvPr>
                <p14:cNvContentPartPr/>
                <p14:nvPr/>
              </p14:nvContentPartPr>
              <p14:xfrm>
                <a:off x="4334487" y="3781342"/>
                <a:ext cx="283680" cy="3002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F342973-1B29-4106-8272-CA8A8EB8610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25487" y="3772702"/>
                  <a:ext cx="30132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516EB18-8415-4400-9C51-29A728BB3666}"/>
              </a:ext>
            </a:extLst>
          </p:cNvPr>
          <p:cNvGrpSpPr/>
          <p:nvPr/>
        </p:nvGrpSpPr>
        <p:grpSpPr>
          <a:xfrm>
            <a:off x="4749927" y="3681982"/>
            <a:ext cx="628560" cy="440280"/>
            <a:chOff x="4749927" y="3681982"/>
            <a:chExt cx="62856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3130525-9089-4274-B0FA-146A5CD24E85}"/>
                    </a:ext>
                  </a:extLst>
                </p14:cNvPr>
                <p14:cNvContentPartPr/>
                <p14:nvPr/>
              </p14:nvContentPartPr>
              <p14:xfrm>
                <a:off x="4749927" y="3681982"/>
                <a:ext cx="227520" cy="440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3130525-9089-4274-B0FA-146A5CD24E8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41287" y="3673342"/>
                  <a:ext cx="2451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A2F6116-08B4-4DFD-AD9C-401BB807067B}"/>
                    </a:ext>
                  </a:extLst>
                </p14:cNvPr>
                <p14:cNvContentPartPr/>
                <p14:nvPr/>
              </p14:nvContentPartPr>
              <p14:xfrm>
                <a:off x="5168247" y="3819142"/>
                <a:ext cx="158760" cy="35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A2F6116-08B4-4DFD-AD9C-401BB807067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59607" y="3810502"/>
                  <a:ext cx="176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780579E-342D-47C1-9385-FA85E173B01F}"/>
                    </a:ext>
                  </a:extLst>
                </p14:cNvPr>
                <p14:cNvContentPartPr/>
                <p14:nvPr/>
              </p14:nvContentPartPr>
              <p14:xfrm>
                <a:off x="5202447" y="3929662"/>
                <a:ext cx="176040" cy="31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780579E-342D-47C1-9385-FA85E173B01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93807" y="3920662"/>
                  <a:ext cx="1936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0455AFC-B9B4-4786-BB9A-873AEBCAE67D}"/>
              </a:ext>
            </a:extLst>
          </p:cNvPr>
          <p:cNvGrpSpPr/>
          <p:nvPr/>
        </p:nvGrpSpPr>
        <p:grpSpPr>
          <a:xfrm>
            <a:off x="5638047" y="3717982"/>
            <a:ext cx="2900160" cy="872640"/>
            <a:chOff x="5638047" y="3717982"/>
            <a:chExt cx="2900160" cy="87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F7A2AAA-1134-4627-9432-3B1FFF491B30}"/>
                    </a:ext>
                  </a:extLst>
                </p14:cNvPr>
                <p14:cNvContentPartPr/>
                <p14:nvPr/>
              </p14:nvContentPartPr>
              <p14:xfrm>
                <a:off x="5638047" y="3863782"/>
                <a:ext cx="149760" cy="249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F7A2AAA-1134-4627-9432-3B1FFF491B3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29047" y="3854782"/>
                  <a:ext cx="167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6440DF7-D92F-44A4-9AC1-0F7BC53888A7}"/>
                    </a:ext>
                  </a:extLst>
                </p14:cNvPr>
                <p14:cNvContentPartPr/>
                <p14:nvPr/>
              </p14:nvContentPartPr>
              <p14:xfrm>
                <a:off x="5748927" y="3717982"/>
                <a:ext cx="269280" cy="2289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6440DF7-D92F-44A4-9AC1-0F7BC53888A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40287" y="3709342"/>
                  <a:ext cx="286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B57CC7E-F3D8-4E67-86EF-93A6FF2352EA}"/>
                    </a:ext>
                  </a:extLst>
                </p14:cNvPr>
                <p14:cNvContentPartPr/>
                <p14:nvPr/>
              </p14:nvContentPartPr>
              <p14:xfrm>
                <a:off x="6059967" y="3786022"/>
                <a:ext cx="194760" cy="3135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B57CC7E-F3D8-4E67-86EF-93A6FF2352E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50967" y="3777382"/>
                  <a:ext cx="212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04C63AD-4331-400F-B521-58230CE79801}"/>
                    </a:ext>
                  </a:extLst>
                </p14:cNvPr>
                <p14:cNvContentPartPr/>
                <p14:nvPr/>
              </p14:nvContentPartPr>
              <p14:xfrm>
                <a:off x="6460287" y="3831742"/>
                <a:ext cx="217440" cy="2898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04C63AD-4331-400F-B521-58230CE7980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451647" y="3822742"/>
                  <a:ext cx="235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592C5E2-AB44-4BC5-806C-48AF46E565EC}"/>
                    </a:ext>
                  </a:extLst>
                </p14:cNvPr>
                <p14:cNvContentPartPr/>
                <p14:nvPr/>
              </p14:nvContentPartPr>
              <p14:xfrm>
                <a:off x="6427887" y="3799702"/>
                <a:ext cx="249120" cy="266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592C5E2-AB44-4BC5-806C-48AF46E565E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418887" y="3791062"/>
                  <a:ext cx="266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677BBAB-92CD-4241-A52B-B59ED25A1246}"/>
                    </a:ext>
                  </a:extLst>
                </p14:cNvPr>
                <p14:cNvContentPartPr/>
                <p14:nvPr/>
              </p14:nvContentPartPr>
              <p14:xfrm>
                <a:off x="6781407" y="3942982"/>
                <a:ext cx="180000" cy="190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677BBAB-92CD-4241-A52B-B59ED25A124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772767" y="3934342"/>
                  <a:ext cx="197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5D20F9D-B3D0-4523-9530-E5096323CC4A}"/>
                    </a:ext>
                  </a:extLst>
                </p14:cNvPr>
                <p14:cNvContentPartPr/>
                <p14:nvPr/>
              </p14:nvContentPartPr>
              <p14:xfrm>
                <a:off x="7111167" y="3849382"/>
                <a:ext cx="75960" cy="2106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5D20F9D-B3D0-4523-9530-E5096323CC4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02527" y="3840742"/>
                  <a:ext cx="93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65976F4-9168-49A7-82B4-34C600EA0853}"/>
                    </a:ext>
                  </a:extLst>
                </p14:cNvPr>
                <p14:cNvContentPartPr/>
                <p14:nvPr/>
              </p14:nvContentPartPr>
              <p14:xfrm>
                <a:off x="7295127" y="3839662"/>
                <a:ext cx="162360" cy="200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65976F4-9168-49A7-82B4-34C600EA085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286127" y="3830662"/>
                  <a:ext cx="180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FD1F775-3FCE-42F7-A2A9-060E52831BA5}"/>
                    </a:ext>
                  </a:extLst>
                </p14:cNvPr>
                <p14:cNvContentPartPr/>
                <p14:nvPr/>
              </p14:nvContentPartPr>
              <p14:xfrm>
                <a:off x="7527327" y="3782422"/>
                <a:ext cx="295560" cy="248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FD1F775-3FCE-42F7-A2A9-060E52831BA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518687" y="3773422"/>
                  <a:ext cx="313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9A922E0-82F5-46DF-B168-DF537C6F5BFD}"/>
                    </a:ext>
                  </a:extLst>
                </p14:cNvPr>
                <p14:cNvContentPartPr/>
                <p14:nvPr/>
              </p14:nvContentPartPr>
              <p14:xfrm>
                <a:off x="6522207" y="4241422"/>
                <a:ext cx="1062720" cy="50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9A922E0-82F5-46DF-B168-DF537C6F5BF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513567" y="4232422"/>
                  <a:ext cx="1080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0B64495-592E-42BF-B00C-3313A522175A}"/>
                    </a:ext>
                  </a:extLst>
                </p14:cNvPr>
                <p14:cNvContentPartPr/>
                <p14:nvPr/>
              </p14:nvContentPartPr>
              <p14:xfrm>
                <a:off x="6591327" y="4439782"/>
                <a:ext cx="100800" cy="146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0B64495-592E-42BF-B00C-3313A522175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582327" y="4430782"/>
                  <a:ext cx="118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3BFE5CB-0B69-414D-A3A5-569DBF758239}"/>
                    </a:ext>
                  </a:extLst>
                </p14:cNvPr>
                <p14:cNvContentPartPr/>
                <p14:nvPr/>
              </p14:nvContentPartPr>
              <p14:xfrm>
                <a:off x="6758727" y="4430422"/>
                <a:ext cx="138960" cy="1587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3BFE5CB-0B69-414D-A3A5-569DBF75823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49727" y="4421782"/>
                  <a:ext cx="156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8E41797-515F-4B58-B1F5-E9B71506C447}"/>
                    </a:ext>
                  </a:extLst>
                </p14:cNvPr>
                <p14:cNvContentPartPr/>
                <p14:nvPr/>
              </p14:nvContentPartPr>
              <p14:xfrm>
                <a:off x="7024767" y="4524382"/>
                <a:ext cx="18360" cy="662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8E41797-515F-4B58-B1F5-E9B71506C44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16127" y="4515382"/>
                  <a:ext cx="3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03F1577-8DE5-4CD5-A184-ADFDF8654099}"/>
                    </a:ext>
                  </a:extLst>
                </p14:cNvPr>
                <p14:cNvContentPartPr/>
                <p14:nvPr/>
              </p14:nvContentPartPr>
              <p14:xfrm>
                <a:off x="7065807" y="4408822"/>
                <a:ext cx="196560" cy="1749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03F1577-8DE5-4CD5-A184-ADFDF865409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56807" y="4399822"/>
                  <a:ext cx="214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478D7D0-0981-4808-8B01-EEB96AA7C168}"/>
                    </a:ext>
                  </a:extLst>
                </p14:cNvPr>
                <p14:cNvContentPartPr/>
                <p14:nvPr/>
              </p14:nvContentPartPr>
              <p14:xfrm>
                <a:off x="7313487" y="4401262"/>
                <a:ext cx="66600" cy="1440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478D7D0-0981-4808-8B01-EEB96AA7C16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304487" y="4392262"/>
                  <a:ext cx="8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074C3FF-5AE9-4904-BCC9-AFC4A1485ED1}"/>
                    </a:ext>
                  </a:extLst>
                </p14:cNvPr>
                <p14:cNvContentPartPr/>
                <p14:nvPr/>
              </p14:nvContentPartPr>
              <p14:xfrm>
                <a:off x="7420047" y="4372822"/>
                <a:ext cx="170640" cy="185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074C3FF-5AE9-4904-BCC9-AFC4A1485ED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11407" y="4363822"/>
                  <a:ext cx="188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2AE23A5-A261-4E80-91A6-28AD356049B4}"/>
                    </a:ext>
                  </a:extLst>
                </p14:cNvPr>
                <p14:cNvContentPartPr/>
                <p14:nvPr/>
              </p14:nvContentPartPr>
              <p14:xfrm>
                <a:off x="7656207" y="4359862"/>
                <a:ext cx="69480" cy="1872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2AE23A5-A261-4E80-91A6-28AD356049B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47567" y="4350862"/>
                  <a:ext cx="87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BDFD4BF-4652-412C-8588-2C6F69CF0C29}"/>
                    </a:ext>
                  </a:extLst>
                </p14:cNvPr>
                <p14:cNvContentPartPr/>
                <p14:nvPr/>
              </p14:nvContentPartPr>
              <p14:xfrm>
                <a:off x="7802367" y="4322062"/>
                <a:ext cx="105840" cy="1321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BDFD4BF-4652-412C-8588-2C6F69CF0C2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93727" y="4313062"/>
                  <a:ext cx="123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0C356E4-9DF1-4D7E-A16D-949EB17FD9C3}"/>
                    </a:ext>
                  </a:extLst>
                </p14:cNvPr>
                <p14:cNvContentPartPr/>
                <p14:nvPr/>
              </p14:nvContentPartPr>
              <p14:xfrm>
                <a:off x="7877607" y="4299022"/>
                <a:ext cx="101880" cy="2232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0C356E4-9DF1-4D7E-A16D-949EB17FD9C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8607" y="4290382"/>
                  <a:ext cx="119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A37C45D-3529-429F-8945-1EF7DCBDD978}"/>
                    </a:ext>
                  </a:extLst>
                </p14:cNvPr>
                <p14:cNvContentPartPr/>
                <p14:nvPr/>
              </p14:nvContentPartPr>
              <p14:xfrm>
                <a:off x="7992807" y="4300102"/>
                <a:ext cx="176400" cy="2512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A37C45D-3529-429F-8945-1EF7DCBDD97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984167" y="4291462"/>
                  <a:ext cx="194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FD2ECEC-8F1C-46D4-B2D9-38B335D4A9CF}"/>
                    </a:ext>
                  </a:extLst>
                </p14:cNvPr>
                <p14:cNvContentPartPr/>
                <p14:nvPr/>
              </p14:nvContentPartPr>
              <p14:xfrm>
                <a:off x="8300607" y="4016062"/>
                <a:ext cx="237600" cy="1929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FD2ECEC-8F1C-46D4-B2D9-38B335D4A9C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291967" y="4007422"/>
                  <a:ext cx="2552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3AB20E81-64CD-418A-8326-BACE466BB65D}"/>
              </a:ext>
            </a:extLst>
          </p:cNvPr>
          <p:cNvGrpSpPr/>
          <p:nvPr/>
        </p:nvGrpSpPr>
        <p:grpSpPr>
          <a:xfrm>
            <a:off x="8802807" y="3813382"/>
            <a:ext cx="2339280" cy="824400"/>
            <a:chOff x="8802807" y="3813382"/>
            <a:chExt cx="2339280" cy="82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559FDC7-20C4-48D8-81B0-D0DA39E5F6CB}"/>
                    </a:ext>
                  </a:extLst>
                </p14:cNvPr>
                <p14:cNvContentPartPr/>
                <p14:nvPr/>
              </p14:nvContentPartPr>
              <p14:xfrm>
                <a:off x="8802807" y="3905542"/>
                <a:ext cx="95400" cy="2181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559FDC7-20C4-48D8-81B0-D0DA39E5F6C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793807" y="3896902"/>
                  <a:ext cx="113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0D71932-17F1-40F0-9208-393B15627A0A}"/>
                    </a:ext>
                  </a:extLst>
                </p14:cNvPr>
                <p14:cNvContentPartPr/>
                <p14:nvPr/>
              </p14:nvContentPartPr>
              <p14:xfrm>
                <a:off x="8987127" y="3833182"/>
                <a:ext cx="259560" cy="2718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0D71932-17F1-40F0-9208-393B15627A0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78487" y="3824542"/>
                  <a:ext cx="277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ED59721-1CA8-4705-B706-24C120E4F5FC}"/>
                    </a:ext>
                  </a:extLst>
                </p14:cNvPr>
                <p14:cNvContentPartPr/>
                <p14:nvPr/>
              </p14:nvContentPartPr>
              <p14:xfrm>
                <a:off x="9192687" y="3924262"/>
                <a:ext cx="145080" cy="1987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ED59721-1CA8-4705-B706-24C120E4F5F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183687" y="3915622"/>
                  <a:ext cx="162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307C75E-3E87-4F74-AEAE-CA906E3D4A73}"/>
                    </a:ext>
                  </a:extLst>
                </p14:cNvPr>
                <p14:cNvContentPartPr/>
                <p14:nvPr/>
              </p14:nvContentPartPr>
              <p14:xfrm>
                <a:off x="9429567" y="4076182"/>
                <a:ext cx="10440" cy="46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307C75E-3E87-4F74-AEAE-CA906E3D4A7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20567" y="4067182"/>
                  <a:ext cx="28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29EDCE6-0812-4F88-8913-26AE741FAFD4}"/>
                    </a:ext>
                  </a:extLst>
                </p14:cNvPr>
                <p14:cNvContentPartPr/>
                <p14:nvPr/>
              </p14:nvContentPartPr>
              <p14:xfrm>
                <a:off x="9568167" y="3840022"/>
                <a:ext cx="275760" cy="2635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29EDCE6-0812-4F88-8913-26AE741FAFD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559167" y="3831022"/>
                  <a:ext cx="293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B61B0E4-5447-4ADB-878A-004F91DF1709}"/>
                    </a:ext>
                  </a:extLst>
                </p14:cNvPr>
                <p14:cNvContentPartPr/>
                <p14:nvPr/>
              </p14:nvContentPartPr>
              <p14:xfrm>
                <a:off x="9908727" y="3990862"/>
                <a:ext cx="132840" cy="270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B61B0E4-5447-4ADB-878A-004F91DF170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900087" y="3982222"/>
                  <a:ext cx="150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EE8F11D-EBCD-47A9-BA64-4910F7919275}"/>
                    </a:ext>
                  </a:extLst>
                </p14:cNvPr>
                <p14:cNvContentPartPr/>
                <p14:nvPr/>
              </p14:nvContentPartPr>
              <p14:xfrm>
                <a:off x="10151367" y="3900142"/>
                <a:ext cx="97560" cy="171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EE8F11D-EBCD-47A9-BA64-4910F791927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142727" y="3891502"/>
                  <a:ext cx="115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08EBD13-E13E-4872-81E6-ACA6A1CE6DAA}"/>
                    </a:ext>
                  </a:extLst>
                </p14:cNvPr>
                <p14:cNvContentPartPr/>
                <p14:nvPr/>
              </p14:nvContentPartPr>
              <p14:xfrm>
                <a:off x="10329567" y="3863782"/>
                <a:ext cx="169200" cy="2034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08EBD13-E13E-4872-81E6-ACA6A1CE6DA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320567" y="3855142"/>
                  <a:ext cx="18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7C074FC-82BC-4B35-9BBD-EA4F2448EA11}"/>
                    </a:ext>
                  </a:extLst>
                </p14:cNvPr>
                <p14:cNvContentPartPr/>
                <p14:nvPr/>
              </p14:nvContentPartPr>
              <p14:xfrm>
                <a:off x="10512807" y="3813382"/>
                <a:ext cx="279360" cy="232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7C074FC-82BC-4B35-9BBD-EA4F2448EA1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503807" y="3804742"/>
                  <a:ext cx="297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96B1722-0C65-40DA-92BE-37FA3BD01B20}"/>
                    </a:ext>
                  </a:extLst>
                </p14:cNvPr>
                <p14:cNvContentPartPr/>
                <p14:nvPr/>
              </p14:nvContentPartPr>
              <p14:xfrm>
                <a:off x="8957247" y="4231342"/>
                <a:ext cx="1322640" cy="817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96B1722-0C65-40DA-92BE-37FA3BD01B2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948607" y="4222702"/>
                  <a:ext cx="1340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7D961A7-8E46-4B23-8E2F-A64AF9869189}"/>
                    </a:ext>
                  </a:extLst>
                </p14:cNvPr>
                <p14:cNvContentPartPr/>
                <p14:nvPr/>
              </p14:nvContentPartPr>
              <p14:xfrm>
                <a:off x="9086487" y="4433302"/>
                <a:ext cx="87120" cy="1998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7D961A7-8E46-4B23-8E2F-A64AF986918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77487" y="4424662"/>
                  <a:ext cx="104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4473F58-157A-4321-96E5-2106A872D348}"/>
                    </a:ext>
                  </a:extLst>
                </p14:cNvPr>
                <p14:cNvContentPartPr/>
                <p14:nvPr/>
              </p14:nvContentPartPr>
              <p14:xfrm>
                <a:off x="9194127" y="4443022"/>
                <a:ext cx="172080" cy="1947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4473F58-157A-4321-96E5-2106A872D34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185127" y="4434022"/>
                  <a:ext cx="189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F70CF72-ACA6-4244-B73C-C26D0947452A}"/>
                    </a:ext>
                  </a:extLst>
                </p14:cNvPr>
                <p14:cNvContentPartPr/>
                <p14:nvPr/>
              </p14:nvContentPartPr>
              <p14:xfrm>
                <a:off x="9431367" y="4583422"/>
                <a:ext cx="36720" cy="47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F70CF72-ACA6-4244-B73C-C26D0947452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422367" y="4574422"/>
                  <a:ext cx="54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6D36900-8E7F-4AEB-BE03-DC81ED70D540}"/>
                    </a:ext>
                  </a:extLst>
                </p14:cNvPr>
                <p14:cNvContentPartPr/>
                <p14:nvPr/>
              </p14:nvContentPartPr>
              <p14:xfrm>
                <a:off x="9505527" y="4400902"/>
                <a:ext cx="227880" cy="192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6D36900-8E7F-4AEB-BE03-DC81ED70D54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496527" y="4392262"/>
                  <a:ext cx="245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CD4B1FD-78B6-4A67-BDC9-183C55C57D0E}"/>
                    </a:ext>
                  </a:extLst>
                </p14:cNvPr>
                <p14:cNvContentPartPr/>
                <p14:nvPr/>
              </p14:nvContentPartPr>
              <p14:xfrm>
                <a:off x="9833487" y="4405222"/>
                <a:ext cx="59400" cy="1566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CD4B1FD-78B6-4A67-BDC9-183C55C57D0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824487" y="4396582"/>
                  <a:ext cx="77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F0C1EC7-14C8-4DD5-AB66-714AB04C0178}"/>
                    </a:ext>
                  </a:extLst>
                </p14:cNvPr>
                <p14:cNvContentPartPr/>
                <p14:nvPr/>
              </p14:nvContentPartPr>
              <p14:xfrm>
                <a:off x="9928527" y="4386862"/>
                <a:ext cx="174960" cy="1684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F0C1EC7-14C8-4DD5-AB66-714AB04C017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919887" y="4378222"/>
                  <a:ext cx="192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182EFA9-3C3F-4E1B-9769-CF2467A3A585}"/>
                    </a:ext>
                  </a:extLst>
                </p14:cNvPr>
                <p14:cNvContentPartPr/>
                <p14:nvPr/>
              </p14:nvContentPartPr>
              <p14:xfrm>
                <a:off x="10237047" y="4345102"/>
                <a:ext cx="51120" cy="161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182EFA9-3C3F-4E1B-9769-CF2467A3A58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228047" y="4336462"/>
                  <a:ext cx="68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F03A831-B760-45D6-B7A9-D9FF323FEC82}"/>
                    </a:ext>
                  </a:extLst>
                </p14:cNvPr>
                <p14:cNvContentPartPr/>
                <p14:nvPr/>
              </p14:nvContentPartPr>
              <p14:xfrm>
                <a:off x="10354407" y="4323142"/>
                <a:ext cx="115560" cy="129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F03A831-B760-45D6-B7A9-D9FF323FEC8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345407" y="4314142"/>
                  <a:ext cx="133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814C976-90D9-4C6E-B260-C1AFC1206A30}"/>
                    </a:ext>
                  </a:extLst>
                </p14:cNvPr>
                <p14:cNvContentPartPr/>
                <p14:nvPr/>
              </p14:nvContentPartPr>
              <p14:xfrm>
                <a:off x="10451607" y="4295062"/>
                <a:ext cx="101880" cy="2379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814C976-90D9-4C6E-B260-C1AFC1206A3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442607" y="4286062"/>
                  <a:ext cx="119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7389D7C-B6DB-4B83-AC7B-1C48658058AE}"/>
                    </a:ext>
                  </a:extLst>
                </p14:cNvPr>
                <p14:cNvContentPartPr/>
                <p14:nvPr/>
              </p14:nvContentPartPr>
              <p14:xfrm>
                <a:off x="10597047" y="4303342"/>
                <a:ext cx="154800" cy="2368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7389D7C-B6DB-4B83-AC7B-1C48658058A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588047" y="4294702"/>
                  <a:ext cx="172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16F3177-D3CA-4BCA-83D5-A1C052C7080E}"/>
                    </a:ext>
                  </a:extLst>
                </p14:cNvPr>
                <p14:cNvContentPartPr/>
                <p14:nvPr/>
              </p14:nvContentPartPr>
              <p14:xfrm>
                <a:off x="10937247" y="3842902"/>
                <a:ext cx="204840" cy="4694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16F3177-D3CA-4BCA-83D5-A1C052C7080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928247" y="3833902"/>
                  <a:ext cx="222480" cy="48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1BDBA1AA-D27C-4B1E-9BD6-60E07F235613}"/>
              </a:ext>
            </a:extLst>
          </p:cNvPr>
          <p:cNvGrpSpPr/>
          <p:nvPr/>
        </p:nvGrpSpPr>
        <p:grpSpPr>
          <a:xfrm>
            <a:off x="1433607" y="4731382"/>
            <a:ext cx="176400" cy="155160"/>
            <a:chOff x="1433607" y="4731382"/>
            <a:chExt cx="176400" cy="1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BA49C6F-F81E-4604-BFB9-E5206AA55B3E}"/>
                    </a:ext>
                  </a:extLst>
                </p14:cNvPr>
                <p14:cNvContentPartPr/>
                <p14:nvPr/>
              </p14:nvContentPartPr>
              <p14:xfrm>
                <a:off x="1433607" y="4731382"/>
                <a:ext cx="156960" cy="34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BA49C6F-F81E-4604-BFB9-E5206AA55B3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424607" y="4722382"/>
                  <a:ext cx="174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C4C303D-6084-468F-B9E8-00E3B80E4596}"/>
                    </a:ext>
                  </a:extLst>
                </p14:cNvPr>
                <p14:cNvContentPartPr/>
                <p14:nvPr/>
              </p14:nvContentPartPr>
              <p14:xfrm>
                <a:off x="1439007" y="4865302"/>
                <a:ext cx="171000" cy="212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C4C303D-6084-468F-B9E8-00E3B80E459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30367" y="4856662"/>
                  <a:ext cx="1886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31AA86F9-CDD5-4D90-A2DC-E42C288E2DCF}"/>
              </a:ext>
            </a:extLst>
          </p:cNvPr>
          <p:cNvGrpSpPr/>
          <p:nvPr/>
        </p:nvGrpSpPr>
        <p:grpSpPr>
          <a:xfrm>
            <a:off x="1926087" y="4651102"/>
            <a:ext cx="1416600" cy="438480"/>
            <a:chOff x="1926087" y="4651102"/>
            <a:chExt cx="141660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F2A3D1A-55E6-4E97-9509-B014FAA5C084}"/>
                    </a:ext>
                  </a:extLst>
                </p14:cNvPr>
                <p14:cNvContentPartPr/>
                <p14:nvPr/>
              </p14:nvContentPartPr>
              <p14:xfrm>
                <a:off x="1926087" y="4769542"/>
                <a:ext cx="135720" cy="3200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F2A3D1A-55E6-4E97-9509-B014FAA5C08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917087" y="4760542"/>
                  <a:ext cx="153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F142DB6-0EA2-479B-A052-F8F73B737980}"/>
                    </a:ext>
                  </a:extLst>
                </p14:cNvPr>
                <p14:cNvContentPartPr/>
                <p14:nvPr/>
              </p14:nvContentPartPr>
              <p14:xfrm>
                <a:off x="2065407" y="4651102"/>
                <a:ext cx="245520" cy="1771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F142DB6-0EA2-479B-A052-F8F73B73798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056767" y="4642102"/>
                  <a:ext cx="263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D979AE1-24C4-484A-9D50-EFF6E24F44DF}"/>
                    </a:ext>
                  </a:extLst>
                </p14:cNvPr>
                <p14:cNvContentPartPr/>
                <p14:nvPr/>
              </p14:nvContentPartPr>
              <p14:xfrm>
                <a:off x="2377167" y="4674862"/>
                <a:ext cx="225360" cy="3528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D979AE1-24C4-484A-9D50-EFF6E24F44D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68527" y="4666222"/>
                  <a:ext cx="243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AE65330-47CF-440D-BB4E-F00B200C0B1B}"/>
                    </a:ext>
                  </a:extLst>
                </p14:cNvPr>
                <p14:cNvContentPartPr/>
                <p14:nvPr/>
              </p14:nvContentPartPr>
              <p14:xfrm>
                <a:off x="2655447" y="4734982"/>
                <a:ext cx="290880" cy="2516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AE65330-47CF-440D-BB4E-F00B200C0B1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646807" y="4726342"/>
                  <a:ext cx="308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78F0C69-6D30-4C1B-B7E3-69F7EE0A3B4E}"/>
                    </a:ext>
                  </a:extLst>
                </p14:cNvPr>
                <p14:cNvContentPartPr/>
                <p14:nvPr/>
              </p14:nvContentPartPr>
              <p14:xfrm>
                <a:off x="2679567" y="4824982"/>
                <a:ext cx="257040" cy="525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78F0C69-6D30-4C1B-B7E3-69F7EE0A3B4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670567" y="4815982"/>
                  <a:ext cx="274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876CB97-146E-40AD-A4D4-4A71F5CA3255}"/>
                    </a:ext>
                  </a:extLst>
                </p14:cNvPr>
                <p14:cNvContentPartPr/>
                <p14:nvPr/>
              </p14:nvContentPartPr>
              <p14:xfrm>
                <a:off x="3096087" y="4742542"/>
                <a:ext cx="246600" cy="1915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876CB97-146E-40AD-A4D4-4A71F5CA325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087447" y="4733902"/>
                  <a:ext cx="26424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6F78B8C-05AD-4316-B3EF-5B2F98A0FFF4}"/>
              </a:ext>
            </a:extLst>
          </p:cNvPr>
          <p:cNvGrpSpPr/>
          <p:nvPr/>
        </p:nvGrpSpPr>
        <p:grpSpPr>
          <a:xfrm>
            <a:off x="3568767" y="4518262"/>
            <a:ext cx="1445760" cy="522000"/>
            <a:chOff x="3568767" y="4518262"/>
            <a:chExt cx="1445760" cy="52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54AFCB3-566C-42AA-9650-2E65ACA97A43}"/>
                    </a:ext>
                  </a:extLst>
                </p14:cNvPr>
                <p14:cNvContentPartPr/>
                <p14:nvPr/>
              </p14:nvContentPartPr>
              <p14:xfrm>
                <a:off x="3568767" y="4694662"/>
                <a:ext cx="116640" cy="302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54AFCB3-566C-42AA-9650-2E65ACA97A4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560127" y="4686022"/>
                  <a:ext cx="134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26B5B12-0BBA-4268-997A-3F2D0493F688}"/>
                    </a:ext>
                  </a:extLst>
                </p14:cNvPr>
                <p14:cNvContentPartPr/>
                <p14:nvPr/>
              </p14:nvContentPartPr>
              <p14:xfrm>
                <a:off x="3762807" y="4894822"/>
                <a:ext cx="35280" cy="720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26B5B12-0BBA-4268-997A-3F2D0493F68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754167" y="4886182"/>
                  <a:ext cx="52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D6BB8C4-C34F-46A1-B3F1-230944F99262}"/>
                    </a:ext>
                  </a:extLst>
                </p14:cNvPr>
                <p14:cNvContentPartPr/>
                <p14:nvPr/>
              </p14:nvContentPartPr>
              <p14:xfrm>
                <a:off x="3896367" y="4704022"/>
                <a:ext cx="168480" cy="141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D6BB8C4-C34F-46A1-B3F1-230944F9926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887727" y="4695382"/>
                  <a:ext cx="186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B045AA5-71DF-4C0C-99F9-193216B16F35}"/>
                    </a:ext>
                  </a:extLst>
                </p14:cNvPr>
                <p14:cNvContentPartPr/>
                <p14:nvPr/>
              </p14:nvContentPartPr>
              <p14:xfrm>
                <a:off x="4016607" y="4631662"/>
                <a:ext cx="121320" cy="3553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B045AA5-71DF-4C0C-99F9-193216B16F3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007967" y="4623022"/>
                  <a:ext cx="1389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24C3D54-45DB-4796-AE95-A6289A03BEF0}"/>
                    </a:ext>
                  </a:extLst>
                </p14:cNvPr>
                <p14:cNvContentPartPr/>
                <p14:nvPr/>
              </p14:nvContentPartPr>
              <p14:xfrm>
                <a:off x="4216767" y="4672342"/>
                <a:ext cx="122400" cy="1227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24C3D54-45DB-4796-AE95-A6289A03BEF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208127" y="4663702"/>
                  <a:ext cx="140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6C65143-BFF6-4882-A58D-5B2837B98CC3}"/>
                    </a:ext>
                  </a:extLst>
                </p14:cNvPr>
                <p14:cNvContentPartPr/>
                <p14:nvPr/>
              </p14:nvContentPartPr>
              <p14:xfrm>
                <a:off x="4271487" y="4610062"/>
                <a:ext cx="161640" cy="4161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6C65143-BFF6-4882-A58D-5B2837B98CC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262847" y="4601422"/>
                  <a:ext cx="179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C9BCF42-0028-4C38-BE28-9F6CE00DB1FE}"/>
                    </a:ext>
                  </a:extLst>
                </p14:cNvPr>
                <p14:cNvContentPartPr/>
                <p14:nvPr/>
              </p14:nvContentPartPr>
              <p14:xfrm>
                <a:off x="4505127" y="4692502"/>
                <a:ext cx="215280" cy="247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C9BCF42-0028-4C38-BE28-9F6CE00DB1F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496487" y="4683862"/>
                  <a:ext cx="232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B549B8F-B5F9-47EB-8F22-770806051D1D}"/>
                    </a:ext>
                  </a:extLst>
                </p14:cNvPr>
                <p14:cNvContentPartPr/>
                <p14:nvPr/>
              </p14:nvContentPartPr>
              <p14:xfrm>
                <a:off x="4787007" y="4518262"/>
                <a:ext cx="227520" cy="5220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B549B8F-B5F9-47EB-8F22-770806051D1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778367" y="4509262"/>
                  <a:ext cx="245160" cy="53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B735595E-F809-4AD6-AAC2-E66E5E78E793}"/>
              </a:ext>
            </a:extLst>
          </p:cNvPr>
          <p:cNvGrpSpPr/>
          <p:nvPr/>
        </p:nvGrpSpPr>
        <p:grpSpPr>
          <a:xfrm>
            <a:off x="3697287" y="5169862"/>
            <a:ext cx="1134000" cy="717120"/>
            <a:chOff x="3697287" y="5169862"/>
            <a:chExt cx="1134000" cy="71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CCB541D-4E30-4B5A-93FA-A7BFB8A49523}"/>
                    </a:ext>
                  </a:extLst>
                </p14:cNvPr>
                <p14:cNvContentPartPr/>
                <p14:nvPr/>
              </p14:nvContentPartPr>
              <p14:xfrm>
                <a:off x="3984567" y="5225662"/>
                <a:ext cx="62640" cy="2523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CCB541D-4E30-4B5A-93FA-A7BFB8A4952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975927" y="5216662"/>
                  <a:ext cx="80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7A4FC78-60C0-443A-B9F9-9EEB0D8D561C}"/>
                    </a:ext>
                  </a:extLst>
                </p14:cNvPr>
                <p14:cNvContentPartPr/>
                <p14:nvPr/>
              </p14:nvContentPartPr>
              <p14:xfrm>
                <a:off x="3884127" y="5169862"/>
                <a:ext cx="303480" cy="1472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7A4FC78-60C0-443A-B9F9-9EEB0D8D561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875127" y="5161222"/>
                  <a:ext cx="321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E9AC952-D3C6-4E43-B96E-2B3208931543}"/>
                    </a:ext>
                  </a:extLst>
                </p14:cNvPr>
                <p14:cNvContentPartPr/>
                <p14:nvPr/>
              </p14:nvContentPartPr>
              <p14:xfrm>
                <a:off x="3697287" y="5622742"/>
                <a:ext cx="97200" cy="2538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E9AC952-D3C6-4E43-B96E-2B320893154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688647" y="5613742"/>
                  <a:ext cx="114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D5EA0E5-20C1-4DBE-B122-19C00ED44EDB}"/>
                    </a:ext>
                  </a:extLst>
                </p14:cNvPr>
                <p14:cNvContentPartPr/>
                <p14:nvPr/>
              </p14:nvContentPartPr>
              <p14:xfrm>
                <a:off x="3902847" y="5791942"/>
                <a:ext cx="5760" cy="378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D5EA0E5-20C1-4DBE-B122-19C00ED44ED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893847" y="5783302"/>
                  <a:ext cx="23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0089B85-6759-4F27-B323-43148323D75A}"/>
                    </a:ext>
                  </a:extLst>
                </p14:cNvPr>
                <p14:cNvContentPartPr/>
                <p14:nvPr/>
              </p14:nvContentPartPr>
              <p14:xfrm>
                <a:off x="4023447" y="5625622"/>
                <a:ext cx="151560" cy="1094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0089B85-6759-4F27-B323-43148323D75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014807" y="5616982"/>
                  <a:ext cx="169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FB53B95-100F-406F-A2EB-60DF54E56F34}"/>
                    </a:ext>
                  </a:extLst>
                </p14:cNvPr>
                <p14:cNvContentPartPr/>
                <p14:nvPr/>
              </p14:nvContentPartPr>
              <p14:xfrm>
                <a:off x="4139367" y="5556862"/>
                <a:ext cx="117000" cy="3301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FB53B95-100F-406F-A2EB-60DF54E56F3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130727" y="5547862"/>
                  <a:ext cx="134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93261EB-8BD8-434A-B6FE-395E230E7903}"/>
                    </a:ext>
                  </a:extLst>
                </p14:cNvPr>
                <p14:cNvContentPartPr/>
                <p14:nvPr/>
              </p14:nvContentPartPr>
              <p14:xfrm>
                <a:off x="4292007" y="5618782"/>
                <a:ext cx="213120" cy="2048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93261EB-8BD8-434A-B6FE-395E230E790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283367" y="5609782"/>
                  <a:ext cx="230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233A307-2E62-46DB-8434-9A55CE829537}"/>
                    </a:ext>
                  </a:extLst>
                </p14:cNvPr>
                <p14:cNvContentPartPr/>
                <p14:nvPr/>
              </p14:nvContentPartPr>
              <p14:xfrm>
                <a:off x="4567767" y="5609062"/>
                <a:ext cx="263520" cy="1688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233A307-2E62-46DB-8434-9A55CE82953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558767" y="5600422"/>
                  <a:ext cx="2811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0528A57-B008-4E5A-8AA0-B980213895C7}"/>
              </a:ext>
            </a:extLst>
          </p:cNvPr>
          <p:cNvGrpSpPr/>
          <p:nvPr/>
        </p:nvGrpSpPr>
        <p:grpSpPr>
          <a:xfrm>
            <a:off x="5041527" y="5265622"/>
            <a:ext cx="2135160" cy="699480"/>
            <a:chOff x="5041527" y="5265622"/>
            <a:chExt cx="2135160" cy="69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4EE5FE7-2FE0-4E88-B8A5-23E418B206A1}"/>
                    </a:ext>
                  </a:extLst>
                </p14:cNvPr>
                <p14:cNvContentPartPr/>
                <p14:nvPr/>
              </p14:nvContentPartPr>
              <p14:xfrm>
                <a:off x="5041527" y="5717422"/>
                <a:ext cx="104760" cy="2476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4EE5FE7-2FE0-4E88-B8A5-23E418B206A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032887" y="5708422"/>
                  <a:ext cx="122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45B2C95-EA71-4E3A-B0B0-8151B7B811EB}"/>
                    </a:ext>
                  </a:extLst>
                </p14:cNvPr>
                <p14:cNvContentPartPr/>
                <p14:nvPr/>
              </p14:nvContentPartPr>
              <p14:xfrm>
                <a:off x="5144847" y="5574862"/>
                <a:ext cx="205560" cy="1551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45B2C95-EA71-4E3A-B0B0-8151B7B811E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135847" y="5566222"/>
                  <a:ext cx="223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AC5CE82-BF8A-436B-8D34-58441CB38E3F}"/>
                    </a:ext>
                  </a:extLst>
                </p14:cNvPr>
                <p14:cNvContentPartPr/>
                <p14:nvPr/>
              </p14:nvContentPartPr>
              <p14:xfrm>
                <a:off x="5407287" y="5603302"/>
                <a:ext cx="149400" cy="1350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AC5CE82-BF8A-436B-8D34-58441CB38E3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398647" y="5594662"/>
                  <a:ext cx="167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6891A5A-ED28-439C-9884-AB744C29E667}"/>
                    </a:ext>
                  </a:extLst>
                </p14:cNvPr>
                <p14:cNvContentPartPr/>
                <p14:nvPr/>
              </p14:nvContentPartPr>
              <p14:xfrm>
                <a:off x="5581167" y="5580622"/>
                <a:ext cx="160560" cy="1645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6891A5A-ED28-439C-9884-AB744C29E66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572167" y="5571982"/>
                  <a:ext cx="178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06FBB63-9724-41A9-A217-0F94454B153A}"/>
                    </a:ext>
                  </a:extLst>
                </p14:cNvPr>
                <p14:cNvContentPartPr/>
                <p14:nvPr/>
              </p14:nvContentPartPr>
              <p14:xfrm>
                <a:off x="5830287" y="5590702"/>
                <a:ext cx="182880" cy="1555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06FBB63-9724-41A9-A217-0F94454B153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821647" y="5581702"/>
                  <a:ext cx="200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DE09BC3-EF51-42AA-AD32-2B45C4B06C84}"/>
                    </a:ext>
                  </a:extLst>
                </p14:cNvPr>
                <p14:cNvContentPartPr/>
                <p14:nvPr/>
              </p14:nvContentPartPr>
              <p14:xfrm>
                <a:off x="6036567" y="5618062"/>
                <a:ext cx="48240" cy="1346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DE09BC3-EF51-42AA-AD32-2B45C4B06C8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027927" y="5609422"/>
                  <a:ext cx="65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674E3AE-9297-4586-B52D-46574274B0B6}"/>
                    </a:ext>
                  </a:extLst>
                </p14:cNvPr>
                <p14:cNvContentPartPr/>
                <p14:nvPr/>
              </p14:nvContentPartPr>
              <p14:xfrm>
                <a:off x="6131967" y="5492062"/>
                <a:ext cx="24120" cy="295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674E3AE-9297-4586-B52D-46574274B0B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122967" y="5483062"/>
                  <a:ext cx="41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1EE1D2A-C341-49D9-9F9B-2B2141BE7404}"/>
                    </a:ext>
                  </a:extLst>
                </p14:cNvPr>
                <p14:cNvContentPartPr/>
                <p14:nvPr/>
              </p14:nvContentPartPr>
              <p14:xfrm>
                <a:off x="6173007" y="5582062"/>
                <a:ext cx="73440" cy="1310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1EE1D2A-C341-49D9-9F9B-2B2141BE740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164007" y="5573062"/>
                  <a:ext cx="91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0C257E9-745D-41C7-8EBD-728DF0F32689}"/>
                    </a:ext>
                  </a:extLst>
                </p14:cNvPr>
                <p14:cNvContentPartPr/>
                <p14:nvPr/>
              </p14:nvContentPartPr>
              <p14:xfrm>
                <a:off x="6379647" y="5556502"/>
                <a:ext cx="147600" cy="1584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0C257E9-745D-41C7-8EBD-728DF0F3268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370647" y="5547502"/>
                  <a:ext cx="165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74277E7-FCFC-4F8B-8874-85B628F869F8}"/>
                    </a:ext>
                  </a:extLst>
                </p14:cNvPr>
                <p14:cNvContentPartPr/>
                <p14:nvPr/>
              </p14:nvContentPartPr>
              <p14:xfrm>
                <a:off x="6610047" y="5529502"/>
                <a:ext cx="88560" cy="2062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74277E7-FCFC-4F8B-8874-85B628F869F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601407" y="5520502"/>
                  <a:ext cx="106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566A977-DCA8-4F18-ADA2-1F69F05A2FCB}"/>
                    </a:ext>
                  </a:extLst>
                </p14:cNvPr>
                <p14:cNvContentPartPr/>
                <p14:nvPr/>
              </p14:nvContentPartPr>
              <p14:xfrm>
                <a:off x="6871047" y="5265622"/>
                <a:ext cx="212400" cy="4233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566A977-DCA8-4F18-ADA2-1F69F05A2FC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862407" y="5256622"/>
                  <a:ext cx="230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D712E13-05F0-4B57-BB41-0A1FA90403CB}"/>
                    </a:ext>
                  </a:extLst>
                </p14:cNvPr>
                <p14:cNvContentPartPr/>
                <p14:nvPr/>
              </p14:nvContentPartPr>
              <p14:xfrm>
                <a:off x="7011087" y="5564422"/>
                <a:ext cx="79920" cy="1227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D712E13-05F0-4B57-BB41-0A1FA90403C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002447" y="5555782"/>
                  <a:ext cx="97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8DCA999-436C-4BC6-94D0-C0EA44225C9F}"/>
                    </a:ext>
                  </a:extLst>
                </p14:cNvPr>
                <p14:cNvContentPartPr/>
                <p14:nvPr/>
              </p14:nvContentPartPr>
              <p14:xfrm>
                <a:off x="7005687" y="5521942"/>
                <a:ext cx="171000" cy="395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8DCA999-436C-4BC6-94D0-C0EA44225C9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996687" y="5512942"/>
                  <a:ext cx="18864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8839054C-86DC-49CA-BF26-C01E38BF3DCF}"/>
                  </a:ext>
                </a:extLst>
              </p14:cNvPr>
              <p14:cNvContentPartPr/>
              <p14:nvPr/>
            </p14:nvContentPartPr>
            <p14:xfrm>
              <a:off x="8278704" y="3383631"/>
              <a:ext cx="1161720" cy="7128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8839054C-86DC-49CA-BF26-C01E38BF3DCF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8270064" y="3374991"/>
                <a:ext cx="117936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72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924F49C6-F0FE-423B-A11E-F3A815914A58}"/>
              </a:ext>
            </a:extLst>
          </p:cNvPr>
          <p:cNvGrpSpPr/>
          <p:nvPr/>
        </p:nvGrpSpPr>
        <p:grpSpPr>
          <a:xfrm>
            <a:off x="6360984" y="23529"/>
            <a:ext cx="1988640" cy="588600"/>
            <a:chOff x="6360984" y="23529"/>
            <a:chExt cx="1988640" cy="5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62432D-E098-44D1-B0A0-4778B0A67A27}"/>
                    </a:ext>
                  </a:extLst>
                </p14:cNvPr>
                <p14:cNvContentPartPr/>
                <p14:nvPr/>
              </p14:nvContentPartPr>
              <p14:xfrm>
                <a:off x="6360984" y="187329"/>
                <a:ext cx="295920" cy="239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62432D-E098-44D1-B0A0-4778B0A67A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51984" y="178329"/>
                  <a:ext cx="313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F513EE-F206-4F0F-ABB3-4516FE4B1558}"/>
                    </a:ext>
                  </a:extLst>
                </p14:cNvPr>
                <p14:cNvContentPartPr/>
                <p14:nvPr/>
              </p14:nvContentPartPr>
              <p14:xfrm>
                <a:off x="6571944" y="310809"/>
                <a:ext cx="157320" cy="135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F513EE-F206-4F0F-ABB3-4516FE4B15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2944" y="301809"/>
                  <a:ext cx="174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39B694-209E-41E8-8933-18A1A49447FE}"/>
                    </a:ext>
                  </a:extLst>
                </p14:cNvPr>
                <p14:cNvContentPartPr/>
                <p14:nvPr/>
              </p14:nvContentPartPr>
              <p14:xfrm>
                <a:off x="6794424" y="284529"/>
                <a:ext cx="156600" cy="113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39B694-209E-41E8-8933-18A1A49447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85784" y="275889"/>
                  <a:ext cx="174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F4381F-EF77-437C-8C4D-6498C18A1DCE}"/>
                    </a:ext>
                  </a:extLst>
                </p14:cNvPr>
                <p14:cNvContentPartPr/>
                <p14:nvPr/>
              </p14:nvContentPartPr>
              <p14:xfrm>
                <a:off x="7074504" y="23529"/>
                <a:ext cx="240480" cy="40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F4381F-EF77-437C-8C4D-6498C18A1D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5504" y="14529"/>
                  <a:ext cx="258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4C5B3C-F68B-4724-91A6-54099F9D668F}"/>
                    </a:ext>
                  </a:extLst>
                </p14:cNvPr>
                <p14:cNvContentPartPr/>
                <p14:nvPr/>
              </p14:nvContentPartPr>
              <p14:xfrm>
                <a:off x="6990624" y="266529"/>
                <a:ext cx="212040" cy="78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4C5B3C-F68B-4724-91A6-54099F9D66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81624" y="257529"/>
                  <a:ext cx="229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4A51FB-DFFE-45B9-8D48-5B6A1FF26879}"/>
                    </a:ext>
                  </a:extLst>
                </p14:cNvPr>
                <p14:cNvContentPartPr/>
                <p14:nvPr/>
              </p14:nvContentPartPr>
              <p14:xfrm>
                <a:off x="7262424" y="325569"/>
                <a:ext cx="34560" cy="10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4A51FB-DFFE-45B9-8D48-5B6A1FF268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53784" y="316929"/>
                  <a:ext cx="52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9A00C5-534F-4B38-8B2D-EA4CE45BD877}"/>
                    </a:ext>
                  </a:extLst>
                </p14:cNvPr>
                <p14:cNvContentPartPr/>
                <p14:nvPr/>
              </p14:nvContentPartPr>
              <p14:xfrm>
                <a:off x="7389144" y="296769"/>
                <a:ext cx="154800" cy="97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9A00C5-534F-4B38-8B2D-EA4CE45BD8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80144" y="287769"/>
                  <a:ext cx="172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2AE5379-D142-4542-8533-51A1DF65A497}"/>
                    </a:ext>
                  </a:extLst>
                </p14:cNvPr>
                <p14:cNvContentPartPr/>
                <p14:nvPr/>
              </p14:nvContentPartPr>
              <p14:xfrm>
                <a:off x="7624584" y="292449"/>
                <a:ext cx="235080" cy="11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2AE5379-D142-4542-8533-51A1DF65A4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15584" y="283809"/>
                  <a:ext cx="252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EF809A-CC0F-4E11-953C-0C7A9F60DB67}"/>
                    </a:ext>
                  </a:extLst>
                </p14:cNvPr>
                <p14:cNvContentPartPr/>
                <p14:nvPr/>
              </p14:nvContentPartPr>
              <p14:xfrm>
                <a:off x="8018064" y="40089"/>
                <a:ext cx="184680" cy="363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EF809A-CC0F-4E11-953C-0C7A9F60DB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09064" y="31449"/>
                  <a:ext cx="2023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200573-9456-4CBA-ABD9-E454E33C2B2C}"/>
                    </a:ext>
                  </a:extLst>
                </p14:cNvPr>
                <p14:cNvContentPartPr/>
                <p14:nvPr/>
              </p14:nvContentPartPr>
              <p14:xfrm>
                <a:off x="7906464" y="265809"/>
                <a:ext cx="347400" cy="127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200573-9456-4CBA-ABD9-E454E33C2B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97464" y="256809"/>
                  <a:ext cx="365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51749B-EA70-422E-A3D0-8742B03FB5A4}"/>
                    </a:ext>
                  </a:extLst>
                </p14:cNvPr>
                <p14:cNvContentPartPr/>
                <p14:nvPr/>
              </p14:nvContentPartPr>
              <p14:xfrm>
                <a:off x="8147664" y="229449"/>
                <a:ext cx="201960" cy="382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51749B-EA70-422E-A3D0-8742B03FB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39024" y="220449"/>
                  <a:ext cx="21960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69A723-C236-402F-A1A9-A9B8FE4E4940}"/>
              </a:ext>
            </a:extLst>
          </p:cNvPr>
          <p:cNvGrpSpPr/>
          <p:nvPr/>
        </p:nvGrpSpPr>
        <p:grpSpPr>
          <a:xfrm>
            <a:off x="8669304" y="13089"/>
            <a:ext cx="1849680" cy="384480"/>
            <a:chOff x="8669304" y="13089"/>
            <a:chExt cx="184968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96DD63-507F-4CD6-9F72-F6CB0AF6C470}"/>
                    </a:ext>
                  </a:extLst>
                </p14:cNvPr>
                <p14:cNvContentPartPr/>
                <p14:nvPr/>
              </p14:nvContentPartPr>
              <p14:xfrm>
                <a:off x="8669304" y="70689"/>
                <a:ext cx="274320" cy="288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96DD63-507F-4CD6-9F72-F6CB0AF6C4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60664" y="62049"/>
                  <a:ext cx="291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257FED-3C47-46F6-86C2-675F360CB3CD}"/>
                    </a:ext>
                  </a:extLst>
                </p14:cNvPr>
                <p14:cNvContentPartPr/>
                <p14:nvPr/>
              </p14:nvContentPartPr>
              <p14:xfrm>
                <a:off x="8897904" y="251769"/>
                <a:ext cx="97920" cy="101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257FED-3C47-46F6-86C2-675F360CB3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89264" y="243129"/>
                  <a:ext cx="115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E5DCFA-441D-4CFB-BA43-C5004BEFEF31}"/>
                    </a:ext>
                  </a:extLst>
                </p14:cNvPr>
                <p14:cNvContentPartPr/>
                <p14:nvPr/>
              </p14:nvContentPartPr>
              <p14:xfrm>
                <a:off x="9062064" y="242409"/>
                <a:ext cx="165240" cy="127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E5DCFA-441D-4CFB-BA43-C5004BEFEF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53064" y="233409"/>
                  <a:ext cx="182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6C11A0-E8DD-4C65-84D6-16A8A52155F1}"/>
                    </a:ext>
                  </a:extLst>
                </p14:cNvPr>
                <p14:cNvContentPartPr/>
                <p14:nvPr/>
              </p14:nvContentPartPr>
              <p14:xfrm>
                <a:off x="9292104" y="222609"/>
                <a:ext cx="178560" cy="154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6C11A0-E8DD-4C65-84D6-16A8A52155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83464" y="213609"/>
                  <a:ext cx="196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9F7E47-F0F5-46DB-8E03-6CD52E9B0885}"/>
                    </a:ext>
                  </a:extLst>
                </p14:cNvPr>
                <p14:cNvContentPartPr/>
                <p14:nvPr/>
              </p14:nvContentPartPr>
              <p14:xfrm>
                <a:off x="9485424" y="249249"/>
                <a:ext cx="97560" cy="97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9F7E47-F0F5-46DB-8E03-6CD52E9B08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76424" y="240609"/>
                  <a:ext cx="115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172C0F-BC76-41B4-9DB6-D3EA1A068D23}"/>
                    </a:ext>
                  </a:extLst>
                </p14:cNvPr>
                <p14:cNvContentPartPr/>
                <p14:nvPr/>
              </p14:nvContentPartPr>
              <p14:xfrm>
                <a:off x="9674784" y="266889"/>
                <a:ext cx="115920" cy="89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172C0F-BC76-41B4-9DB6-D3EA1A068D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66144" y="257889"/>
                  <a:ext cx="133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6A0701-8C23-48D1-8DD2-F9F743C91EB8}"/>
                    </a:ext>
                  </a:extLst>
                </p14:cNvPr>
                <p14:cNvContentPartPr/>
                <p14:nvPr/>
              </p14:nvContentPartPr>
              <p14:xfrm>
                <a:off x="9846504" y="13089"/>
                <a:ext cx="229320" cy="384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6A0701-8C23-48D1-8DD2-F9F743C91E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7504" y="4089"/>
                  <a:ext cx="2469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027577-D857-47B5-AAE5-0E55FB491BC0}"/>
                    </a:ext>
                  </a:extLst>
                </p14:cNvPr>
                <p14:cNvContentPartPr/>
                <p14:nvPr/>
              </p14:nvContentPartPr>
              <p14:xfrm>
                <a:off x="9805824" y="224409"/>
                <a:ext cx="291240" cy="167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027577-D857-47B5-AAE5-0E55FB491B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97184" y="215409"/>
                  <a:ext cx="308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F5A7D4-6CDD-498A-B523-382DBC19DDDD}"/>
                    </a:ext>
                  </a:extLst>
                </p14:cNvPr>
                <p14:cNvContentPartPr/>
                <p14:nvPr/>
              </p14:nvContentPartPr>
              <p14:xfrm>
                <a:off x="10197504" y="161409"/>
                <a:ext cx="71280" cy="202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F5A7D4-6CDD-498A-B523-382DBC19DD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88504" y="152409"/>
                  <a:ext cx="88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C17A84-C113-473C-BADB-C34606784B46}"/>
                    </a:ext>
                  </a:extLst>
                </p14:cNvPr>
                <p14:cNvContentPartPr/>
                <p14:nvPr/>
              </p14:nvContentPartPr>
              <p14:xfrm>
                <a:off x="10335384" y="294609"/>
                <a:ext cx="183600" cy="86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C17A84-C113-473C-BADB-C34606784B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26744" y="285969"/>
                  <a:ext cx="20124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D11976-EE4C-4741-B039-5EACC8EAAEB8}"/>
              </a:ext>
            </a:extLst>
          </p:cNvPr>
          <p:cNvGrpSpPr/>
          <p:nvPr/>
        </p:nvGrpSpPr>
        <p:grpSpPr>
          <a:xfrm>
            <a:off x="1776024" y="913809"/>
            <a:ext cx="565920" cy="452880"/>
            <a:chOff x="1776024" y="913809"/>
            <a:chExt cx="56592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B620C4-8295-4649-A0F0-4266CEEFE49A}"/>
                    </a:ext>
                  </a:extLst>
                </p14:cNvPr>
                <p14:cNvContentPartPr/>
                <p14:nvPr/>
              </p14:nvContentPartPr>
              <p14:xfrm>
                <a:off x="1776024" y="1100649"/>
                <a:ext cx="96120" cy="266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B620C4-8295-4649-A0F0-4266CEEFE4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67384" y="1091649"/>
                  <a:ext cx="113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F90338-1678-4D1D-977C-4AE6FF9467EB}"/>
                    </a:ext>
                  </a:extLst>
                </p14:cNvPr>
                <p14:cNvContentPartPr/>
                <p14:nvPr/>
              </p14:nvContentPartPr>
              <p14:xfrm>
                <a:off x="1856304" y="913809"/>
                <a:ext cx="257760" cy="294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F90338-1678-4D1D-977C-4AE6FF9467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7664" y="904809"/>
                  <a:ext cx="275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9A0718-3E0E-4EA8-A37C-A38A4E3D3F07}"/>
                    </a:ext>
                  </a:extLst>
                </p14:cNvPr>
                <p14:cNvContentPartPr/>
                <p14:nvPr/>
              </p14:nvContentPartPr>
              <p14:xfrm>
                <a:off x="2229264" y="1026489"/>
                <a:ext cx="112680" cy="273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9A0718-3E0E-4EA8-A37C-A38A4E3D3F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0624" y="1017489"/>
                  <a:ext cx="13032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2BD99A-3FBE-4713-9833-FA286CD77691}"/>
              </a:ext>
            </a:extLst>
          </p:cNvPr>
          <p:cNvGrpSpPr/>
          <p:nvPr/>
        </p:nvGrpSpPr>
        <p:grpSpPr>
          <a:xfrm>
            <a:off x="2563344" y="962769"/>
            <a:ext cx="573840" cy="348840"/>
            <a:chOff x="2563344" y="962769"/>
            <a:chExt cx="5738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0851DE-12A3-417B-83E4-D3E0E8896840}"/>
                    </a:ext>
                  </a:extLst>
                </p14:cNvPr>
                <p14:cNvContentPartPr/>
                <p14:nvPr/>
              </p14:nvContentPartPr>
              <p14:xfrm>
                <a:off x="2563344" y="1019289"/>
                <a:ext cx="177480" cy="292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0851DE-12A3-417B-83E4-D3E0E889684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54704" y="1010649"/>
                  <a:ext cx="195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376A4D-FB48-42A4-A86D-CA1CC1A3CCD9}"/>
                    </a:ext>
                  </a:extLst>
                </p14:cNvPr>
                <p14:cNvContentPartPr/>
                <p14:nvPr/>
              </p14:nvContentPartPr>
              <p14:xfrm>
                <a:off x="2568024" y="1025049"/>
                <a:ext cx="169200" cy="235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376A4D-FB48-42A4-A86D-CA1CC1A3CC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59384" y="1016409"/>
                  <a:ext cx="186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0C4D18-2585-4878-AF26-91BD80561EA9}"/>
                    </a:ext>
                  </a:extLst>
                </p14:cNvPr>
                <p14:cNvContentPartPr/>
                <p14:nvPr/>
              </p14:nvContentPartPr>
              <p14:xfrm>
                <a:off x="2893464" y="962769"/>
                <a:ext cx="196920" cy="200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0C4D18-2585-4878-AF26-91BD80561E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84464" y="954129"/>
                  <a:ext cx="214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9052A5-C695-47B7-9D83-EE6349AD1ABE}"/>
                    </a:ext>
                  </a:extLst>
                </p14:cNvPr>
                <p14:cNvContentPartPr/>
                <p14:nvPr/>
              </p14:nvContentPartPr>
              <p14:xfrm>
                <a:off x="2939544" y="1223049"/>
                <a:ext cx="197640" cy="2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9052A5-C695-47B7-9D83-EE6349AD1A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30544" y="1214049"/>
                  <a:ext cx="2152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13C129-E5F4-42C9-A805-9AD90BA8A405}"/>
              </a:ext>
            </a:extLst>
          </p:cNvPr>
          <p:cNvGrpSpPr/>
          <p:nvPr/>
        </p:nvGrpSpPr>
        <p:grpSpPr>
          <a:xfrm>
            <a:off x="3388104" y="889689"/>
            <a:ext cx="931680" cy="405360"/>
            <a:chOff x="3388104" y="889689"/>
            <a:chExt cx="93168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138902-572B-4B11-9B2D-1B72DC5E59E6}"/>
                    </a:ext>
                  </a:extLst>
                </p14:cNvPr>
                <p14:cNvContentPartPr/>
                <p14:nvPr/>
              </p14:nvContentPartPr>
              <p14:xfrm>
                <a:off x="3388104" y="1034409"/>
                <a:ext cx="91440" cy="202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138902-572B-4B11-9B2D-1B72DC5E59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79464" y="1025409"/>
                  <a:ext cx="109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C47CCB6-C94A-4478-AEBA-B6295720FFDC}"/>
                    </a:ext>
                  </a:extLst>
                </p14:cNvPr>
                <p14:cNvContentPartPr/>
                <p14:nvPr/>
              </p14:nvContentPartPr>
              <p14:xfrm>
                <a:off x="3537144" y="1044489"/>
                <a:ext cx="207000" cy="190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C47CCB6-C94A-4478-AEBA-B6295720FF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28504" y="1035849"/>
                  <a:ext cx="224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96A0BBD-C40B-40B3-9B91-1C7ADB135D79}"/>
                    </a:ext>
                  </a:extLst>
                </p14:cNvPr>
                <p14:cNvContentPartPr/>
                <p14:nvPr/>
              </p14:nvContentPartPr>
              <p14:xfrm>
                <a:off x="3795984" y="1002009"/>
                <a:ext cx="184680" cy="227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96A0BBD-C40B-40B3-9B91-1C7ADB135D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87344" y="993369"/>
                  <a:ext cx="202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D85665-4A79-4AE4-A0DD-C37F49CD1B06}"/>
                    </a:ext>
                  </a:extLst>
                </p14:cNvPr>
                <p14:cNvContentPartPr/>
                <p14:nvPr/>
              </p14:nvContentPartPr>
              <p14:xfrm>
                <a:off x="4043664" y="889689"/>
                <a:ext cx="276120" cy="405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D85665-4A79-4AE4-A0DD-C37F49CD1B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35024" y="880689"/>
                  <a:ext cx="293760" cy="42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B5F6CF7-9FDF-46CE-AFBB-6837F1966988}"/>
                  </a:ext>
                </a:extLst>
              </p14:cNvPr>
              <p14:cNvContentPartPr/>
              <p14:nvPr/>
            </p14:nvContentPartPr>
            <p14:xfrm>
              <a:off x="6597864" y="1034049"/>
              <a:ext cx="65880" cy="2296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B5F6CF7-9FDF-46CE-AFBB-6837F19669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89224" y="1025409"/>
                <a:ext cx="8352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31279A59-A2D9-4363-906A-CF7DF0F39B85}"/>
              </a:ext>
            </a:extLst>
          </p:cNvPr>
          <p:cNvGrpSpPr/>
          <p:nvPr/>
        </p:nvGrpSpPr>
        <p:grpSpPr>
          <a:xfrm>
            <a:off x="6628104" y="929649"/>
            <a:ext cx="1380600" cy="390960"/>
            <a:chOff x="6628104" y="929649"/>
            <a:chExt cx="138060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8611320-FEF5-4018-B2C8-E54D523FD7DF}"/>
                    </a:ext>
                  </a:extLst>
                </p14:cNvPr>
                <p14:cNvContentPartPr/>
                <p14:nvPr/>
              </p14:nvContentPartPr>
              <p14:xfrm>
                <a:off x="6685704" y="996249"/>
                <a:ext cx="54000" cy="18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8611320-FEF5-4018-B2C8-E54D523FD7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76704" y="987609"/>
                  <a:ext cx="71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75D2A0-CBC0-4F11-BBCD-CE4ECBF135E0}"/>
                    </a:ext>
                  </a:extLst>
                </p14:cNvPr>
                <p14:cNvContentPartPr/>
                <p14:nvPr/>
              </p14:nvContentPartPr>
              <p14:xfrm>
                <a:off x="6628104" y="929649"/>
                <a:ext cx="296280" cy="173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75D2A0-CBC0-4F11-BBCD-CE4ECBF135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19104" y="921009"/>
                  <a:ext cx="313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BC0474-A985-436F-BFB0-9AAD5FBE0CD9}"/>
                    </a:ext>
                  </a:extLst>
                </p14:cNvPr>
                <p14:cNvContentPartPr/>
                <p14:nvPr/>
              </p14:nvContentPartPr>
              <p14:xfrm>
                <a:off x="7109424" y="970329"/>
                <a:ext cx="187200" cy="290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BC0474-A985-436F-BFB0-9AAD5FBE0C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00424" y="961689"/>
                  <a:ext cx="204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31743F-FD0D-42B0-8B92-970B5277F29A}"/>
                    </a:ext>
                  </a:extLst>
                </p14:cNvPr>
                <p14:cNvContentPartPr/>
                <p14:nvPr/>
              </p14:nvContentPartPr>
              <p14:xfrm>
                <a:off x="7367184" y="995169"/>
                <a:ext cx="212400" cy="325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31743F-FD0D-42B0-8B92-970B5277F2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58184" y="986529"/>
                  <a:ext cx="2300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A55DF5E-D55B-48CE-9518-02D6F04A70BF}"/>
                    </a:ext>
                  </a:extLst>
                </p14:cNvPr>
                <p14:cNvContentPartPr/>
                <p14:nvPr/>
              </p14:nvContentPartPr>
              <p14:xfrm>
                <a:off x="7304184" y="981489"/>
                <a:ext cx="311040" cy="26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A55DF5E-D55B-48CE-9518-02D6F04A70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95544" y="972489"/>
                  <a:ext cx="328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42A2D8C-50CE-4A8B-B70D-D07E28300ECE}"/>
                    </a:ext>
                  </a:extLst>
                </p14:cNvPr>
                <p14:cNvContentPartPr/>
                <p14:nvPr/>
              </p14:nvContentPartPr>
              <p14:xfrm>
                <a:off x="7798104" y="967449"/>
                <a:ext cx="210600" cy="165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42A2D8C-50CE-4A8B-B70D-D07E28300E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89464" y="958449"/>
                  <a:ext cx="228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A3FA1D-E6FF-4C08-A25D-36AEB412AAB5}"/>
                    </a:ext>
                  </a:extLst>
                </p14:cNvPr>
                <p14:cNvContentPartPr/>
                <p14:nvPr/>
              </p14:nvContentPartPr>
              <p14:xfrm>
                <a:off x="7809624" y="1209369"/>
                <a:ext cx="197640" cy="20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A3FA1D-E6FF-4C08-A25D-36AEB412AAB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00624" y="1200369"/>
                  <a:ext cx="2152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320F42-DDF1-4378-B775-48EC8E0E8741}"/>
              </a:ext>
            </a:extLst>
          </p:cNvPr>
          <p:cNvGrpSpPr/>
          <p:nvPr/>
        </p:nvGrpSpPr>
        <p:grpSpPr>
          <a:xfrm>
            <a:off x="8322264" y="823449"/>
            <a:ext cx="1571040" cy="543600"/>
            <a:chOff x="8322264" y="823449"/>
            <a:chExt cx="157104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EE2E72-B0A0-46C3-AB5B-3D5A01D7901B}"/>
                    </a:ext>
                  </a:extLst>
                </p14:cNvPr>
                <p14:cNvContentPartPr/>
                <p14:nvPr/>
              </p14:nvContentPartPr>
              <p14:xfrm>
                <a:off x="8322264" y="995889"/>
                <a:ext cx="139320" cy="240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EE2E72-B0A0-46C3-AB5B-3D5A01D790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13264" y="986889"/>
                  <a:ext cx="156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157125-6930-43A6-8ABE-4C5808E20B99}"/>
                    </a:ext>
                  </a:extLst>
                </p14:cNvPr>
                <p14:cNvContentPartPr/>
                <p14:nvPr/>
              </p14:nvContentPartPr>
              <p14:xfrm>
                <a:off x="8518824" y="995169"/>
                <a:ext cx="179280" cy="196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157125-6930-43A6-8ABE-4C5808E20B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09824" y="986169"/>
                  <a:ext cx="196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F220572-CB4C-45E7-8485-96145E25FF25}"/>
                    </a:ext>
                  </a:extLst>
                </p14:cNvPr>
                <p14:cNvContentPartPr/>
                <p14:nvPr/>
              </p14:nvContentPartPr>
              <p14:xfrm>
                <a:off x="8763264" y="938289"/>
                <a:ext cx="288360" cy="248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F220572-CB4C-45E7-8485-96145E25FF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54624" y="929289"/>
                  <a:ext cx="306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73CB48A-F4A1-470C-AF24-1E5DF872E916}"/>
                    </a:ext>
                  </a:extLst>
                </p14:cNvPr>
                <p14:cNvContentPartPr/>
                <p14:nvPr/>
              </p14:nvContentPartPr>
              <p14:xfrm>
                <a:off x="9082224" y="1143849"/>
                <a:ext cx="27360" cy="42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73CB48A-F4A1-470C-AF24-1E5DF872E9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73224" y="1135209"/>
                  <a:ext cx="45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9CE5F0-6AA5-495B-8E8A-15A38379F0A1}"/>
                    </a:ext>
                  </a:extLst>
                </p14:cNvPr>
                <p14:cNvContentPartPr/>
                <p14:nvPr/>
              </p14:nvContentPartPr>
              <p14:xfrm>
                <a:off x="9294624" y="950529"/>
                <a:ext cx="258840" cy="246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9CE5F0-6AA5-495B-8E8A-15A38379F0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85984" y="941529"/>
                  <a:ext cx="276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7767FF-6222-4B7C-84B9-E71C57952155}"/>
                    </a:ext>
                  </a:extLst>
                </p14:cNvPr>
                <p14:cNvContentPartPr/>
                <p14:nvPr/>
              </p14:nvContentPartPr>
              <p14:xfrm>
                <a:off x="9633024" y="823449"/>
                <a:ext cx="260280" cy="543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7767FF-6222-4B7C-84B9-E71C579521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24024" y="814449"/>
                  <a:ext cx="277920" cy="56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B81B8F-28C4-4068-A917-66697E76CAB5}"/>
              </a:ext>
            </a:extLst>
          </p:cNvPr>
          <p:cNvGrpSpPr/>
          <p:nvPr/>
        </p:nvGrpSpPr>
        <p:grpSpPr>
          <a:xfrm>
            <a:off x="1741104" y="1645329"/>
            <a:ext cx="1305720" cy="393840"/>
            <a:chOff x="1741104" y="1645329"/>
            <a:chExt cx="130572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1AABE3F-5358-49CD-B219-2F2B5EE40020}"/>
                    </a:ext>
                  </a:extLst>
                </p14:cNvPr>
                <p14:cNvContentPartPr/>
                <p14:nvPr/>
              </p14:nvContentPartPr>
              <p14:xfrm>
                <a:off x="1741104" y="1764849"/>
                <a:ext cx="121320" cy="274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1AABE3F-5358-49CD-B219-2F2B5EE400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32464" y="1756209"/>
                  <a:ext cx="1389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1DC5660-6176-463C-8FA2-841FBF9F925D}"/>
                    </a:ext>
                  </a:extLst>
                </p14:cNvPr>
                <p14:cNvContentPartPr/>
                <p14:nvPr/>
              </p14:nvContentPartPr>
              <p14:xfrm>
                <a:off x="1815624" y="1645329"/>
                <a:ext cx="225000" cy="235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1DC5660-6176-463C-8FA2-841FBF9F92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06984" y="1636329"/>
                  <a:ext cx="242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0C7227-7FEC-4F99-A7AB-FC0D741F7128}"/>
                    </a:ext>
                  </a:extLst>
                </p14:cNvPr>
                <p14:cNvContentPartPr/>
                <p14:nvPr/>
              </p14:nvContentPartPr>
              <p14:xfrm>
                <a:off x="2136384" y="1661889"/>
                <a:ext cx="173880" cy="293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0C7227-7FEC-4F99-A7AB-FC0D741F71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27384" y="1653249"/>
                  <a:ext cx="191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AC9679-7C5C-4F5C-829D-709B7B7F78E4}"/>
                    </a:ext>
                  </a:extLst>
                </p14:cNvPr>
                <p14:cNvContentPartPr/>
                <p14:nvPr/>
              </p14:nvContentPartPr>
              <p14:xfrm>
                <a:off x="2439504" y="1758009"/>
                <a:ext cx="237960" cy="219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AC9679-7C5C-4F5C-829D-709B7B7F78E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30504" y="1749369"/>
                  <a:ext cx="255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278BA56-67A6-49FE-9BD3-D34EEAAE2485}"/>
                    </a:ext>
                  </a:extLst>
                </p14:cNvPr>
                <p14:cNvContentPartPr/>
                <p14:nvPr/>
              </p14:nvContentPartPr>
              <p14:xfrm>
                <a:off x="2434464" y="1715529"/>
                <a:ext cx="208080" cy="261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278BA56-67A6-49FE-9BD3-D34EEAAE24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25464" y="1706529"/>
                  <a:ext cx="225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77DA9F4-9E89-4682-A06F-60DBAFA7B761}"/>
                    </a:ext>
                  </a:extLst>
                </p14:cNvPr>
                <p14:cNvContentPartPr/>
                <p14:nvPr/>
              </p14:nvContentPartPr>
              <p14:xfrm>
                <a:off x="2763144" y="1685289"/>
                <a:ext cx="283680" cy="206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77DA9F4-9E89-4682-A06F-60DBAFA7B76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54144" y="1676649"/>
                  <a:ext cx="3013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513D28-A2D7-46DC-A029-3A804C0D0A6D}"/>
              </a:ext>
            </a:extLst>
          </p:cNvPr>
          <p:cNvGrpSpPr/>
          <p:nvPr/>
        </p:nvGrpSpPr>
        <p:grpSpPr>
          <a:xfrm>
            <a:off x="3322224" y="1542369"/>
            <a:ext cx="1031760" cy="468720"/>
            <a:chOff x="3322224" y="1542369"/>
            <a:chExt cx="103176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63CD24-5BC2-4752-9F14-7B2802BEC779}"/>
                    </a:ext>
                  </a:extLst>
                </p14:cNvPr>
                <p14:cNvContentPartPr/>
                <p14:nvPr/>
              </p14:nvContentPartPr>
              <p14:xfrm>
                <a:off x="3322224" y="1736769"/>
                <a:ext cx="84600" cy="169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63CD24-5BC2-4752-9F14-7B2802BEC7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3584" y="1727769"/>
                  <a:ext cx="102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33336F8-5F02-465A-B552-8E034D00D8AB}"/>
                    </a:ext>
                  </a:extLst>
                </p14:cNvPr>
                <p14:cNvContentPartPr/>
                <p14:nvPr/>
              </p14:nvContentPartPr>
              <p14:xfrm>
                <a:off x="3527784" y="1698609"/>
                <a:ext cx="194040" cy="165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33336F8-5F02-465A-B552-8E034D00D8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18784" y="1689969"/>
                  <a:ext cx="211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5381B3-0368-4AFB-9C0F-14A3338B35F7}"/>
                    </a:ext>
                  </a:extLst>
                </p14:cNvPr>
                <p14:cNvContentPartPr/>
                <p14:nvPr/>
              </p14:nvContentPartPr>
              <p14:xfrm>
                <a:off x="3822624" y="1623729"/>
                <a:ext cx="279720" cy="282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5381B3-0368-4AFB-9C0F-14A3338B35F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13624" y="1615089"/>
                  <a:ext cx="297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2DC96EF-81EE-4C05-84FC-F6374DAB4C6C}"/>
                    </a:ext>
                  </a:extLst>
                </p14:cNvPr>
                <p14:cNvContentPartPr/>
                <p14:nvPr/>
              </p14:nvContentPartPr>
              <p14:xfrm>
                <a:off x="4161384" y="1542369"/>
                <a:ext cx="192600" cy="468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2DC96EF-81EE-4C05-84FC-F6374DAB4C6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52744" y="1533729"/>
                  <a:ext cx="21024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879D4E-A4FE-4193-9885-A488E5E72E6A}"/>
              </a:ext>
            </a:extLst>
          </p:cNvPr>
          <p:cNvGrpSpPr/>
          <p:nvPr/>
        </p:nvGrpSpPr>
        <p:grpSpPr>
          <a:xfrm>
            <a:off x="6564024" y="1540569"/>
            <a:ext cx="945360" cy="394560"/>
            <a:chOff x="6564024" y="1540569"/>
            <a:chExt cx="94536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9A35F4C-349B-479D-8AFA-A9D3BFF9A532}"/>
                    </a:ext>
                  </a:extLst>
                </p14:cNvPr>
                <p14:cNvContentPartPr/>
                <p14:nvPr/>
              </p14:nvContentPartPr>
              <p14:xfrm>
                <a:off x="6564024" y="1693569"/>
                <a:ext cx="99720" cy="241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9A35F4C-349B-479D-8AFA-A9D3BFF9A5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55024" y="1684569"/>
                  <a:ext cx="117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62552D-6F33-4DF1-8B94-C0C570AAA1A2}"/>
                    </a:ext>
                  </a:extLst>
                </p14:cNvPr>
                <p14:cNvContentPartPr/>
                <p14:nvPr/>
              </p14:nvContentPartPr>
              <p14:xfrm>
                <a:off x="6634224" y="1540569"/>
                <a:ext cx="207720" cy="21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62552D-6F33-4DF1-8B94-C0C570AAA1A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25224" y="1531929"/>
                  <a:ext cx="225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C427A7-44DC-4018-AA4F-51427B9DE704}"/>
                    </a:ext>
                  </a:extLst>
                </p14:cNvPr>
                <p14:cNvContentPartPr/>
                <p14:nvPr/>
              </p14:nvContentPartPr>
              <p14:xfrm>
                <a:off x="6996744" y="1604289"/>
                <a:ext cx="199440" cy="314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C427A7-44DC-4018-AA4F-51427B9DE7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87744" y="1595289"/>
                  <a:ext cx="217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D5E4DA7-E6AE-4304-8C8C-ABD0976DFAFE}"/>
                    </a:ext>
                  </a:extLst>
                </p14:cNvPr>
                <p14:cNvContentPartPr/>
                <p14:nvPr/>
              </p14:nvContentPartPr>
              <p14:xfrm>
                <a:off x="7331544" y="1662969"/>
                <a:ext cx="170280" cy="246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D5E4DA7-E6AE-4304-8C8C-ABD0976DFA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22544" y="1654329"/>
                  <a:ext cx="187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7860192-215D-464D-884D-0A9F3EF7F749}"/>
                    </a:ext>
                  </a:extLst>
                </p14:cNvPr>
                <p14:cNvContentPartPr/>
                <p14:nvPr/>
              </p14:nvContentPartPr>
              <p14:xfrm>
                <a:off x="7313904" y="1666569"/>
                <a:ext cx="195480" cy="226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7860192-215D-464D-884D-0A9F3EF7F7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04904" y="1657569"/>
                  <a:ext cx="21312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9BBD473-B5B7-4233-AF69-B3DA489367D0}"/>
                  </a:ext>
                </a:extLst>
              </p14:cNvPr>
              <p14:cNvContentPartPr/>
              <p14:nvPr/>
            </p14:nvContentPartPr>
            <p14:xfrm>
              <a:off x="7715304" y="1621569"/>
              <a:ext cx="210960" cy="143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9BBD473-B5B7-4233-AF69-B3DA489367D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06304" y="1612569"/>
                <a:ext cx="22860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B3A9DFBB-DA43-4D8B-A154-1FF5A8DD9B0F}"/>
              </a:ext>
            </a:extLst>
          </p:cNvPr>
          <p:cNvGrpSpPr/>
          <p:nvPr/>
        </p:nvGrpSpPr>
        <p:grpSpPr>
          <a:xfrm>
            <a:off x="8307864" y="1512489"/>
            <a:ext cx="1334880" cy="419040"/>
            <a:chOff x="8307864" y="1512489"/>
            <a:chExt cx="133488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581ADF-786C-46D6-8527-D4366D522CE9}"/>
                    </a:ext>
                  </a:extLst>
                </p14:cNvPr>
                <p14:cNvContentPartPr/>
                <p14:nvPr/>
              </p14:nvContentPartPr>
              <p14:xfrm>
                <a:off x="8307864" y="1654329"/>
                <a:ext cx="123120" cy="220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581ADF-786C-46D6-8527-D4366D522C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98864" y="1645329"/>
                  <a:ext cx="140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AC773EA-79F7-470C-98FA-3C649DE67D22}"/>
                    </a:ext>
                  </a:extLst>
                </p14:cNvPr>
                <p14:cNvContentPartPr/>
                <p14:nvPr/>
              </p14:nvContentPartPr>
              <p14:xfrm>
                <a:off x="8459784" y="1641009"/>
                <a:ext cx="240480" cy="236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AC773EA-79F7-470C-98FA-3C649DE67D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51144" y="1632009"/>
                  <a:ext cx="258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3B3BA6-670A-4180-9C05-F235B742116F}"/>
                    </a:ext>
                  </a:extLst>
                </p14:cNvPr>
                <p14:cNvContentPartPr/>
                <p14:nvPr/>
              </p14:nvContentPartPr>
              <p14:xfrm>
                <a:off x="8771904" y="1602129"/>
                <a:ext cx="118080" cy="138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3B3BA6-670A-4180-9C05-F235B74211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63264" y="1593489"/>
                  <a:ext cx="135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3F68435-8B3B-4B19-98AE-CBDF79FD43DD}"/>
                    </a:ext>
                  </a:extLst>
                </p14:cNvPr>
                <p14:cNvContentPartPr/>
                <p14:nvPr/>
              </p14:nvContentPartPr>
              <p14:xfrm>
                <a:off x="8812944" y="1556409"/>
                <a:ext cx="186120" cy="297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3F68435-8B3B-4B19-98AE-CBDF79FD43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03944" y="1547409"/>
                  <a:ext cx="203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DA2483D-6F80-40B5-B843-6CBD2980BE4C}"/>
                    </a:ext>
                  </a:extLst>
                </p14:cNvPr>
                <p14:cNvContentPartPr/>
                <p14:nvPr/>
              </p14:nvContentPartPr>
              <p14:xfrm>
                <a:off x="8988264" y="1774929"/>
                <a:ext cx="6840" cy="33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DA2483D-6F80-40B5-B843-6CBD2980BE4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79264" y="1765929"/>
                  <a:ext cx="24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946F200-E7A1-41B0-8728-6D292A69237A}"/>
                    </a:ext>
                  </a:extLst>
                </p14:cNvPr>
                <p14:cNvContentPartPr/>
                <p14:nvPr/>
              </p14:nvContentPartPr>
              <p14:xfrm>
                <a:off x="9155304" y="1558209"/>
                <a:ext cx="231840" cy="288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946F200-E7A1-41B0-8728-6D292A6923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46664" y="1549209"/>
                  <a:ext cx="2494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F018192-73CE-4344-8B26-CADC444A2F8A}"/>
                    </a:ext>
                  </a:extLst>
                </p14:cNvPr>
                <p14:cNvContentPartPr/>
                <p14:nvPr/>
              </p14:nvContentPartPr>
              <p14:xfrm>
                <a:off x="9468504" y="1512489"/>
                <a:ext cx="174240" cy="419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F018192-73CE-4344-8B26-CADC444A2F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59864" y="1503489"/>
                  <a:ext cx="19188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13B6D-9A16-4A20-9852-AB706F05DE4B}"/>
              </a:ext>
            </a:extLst>
          </p:cNvPr>
          <p:cNvGrpSpPr/>
          <p:nvPr/>
        </p:nvGrpSpPr>
        <p:grpSpPr>
          <a:xfrm>
            <a:off x="1673784" y="2366049"/>
            <a:ext cx="1628280" cy="526320"/>
            <a:chOff x="1673784" y="2366049"/>
            <a:chExt cx="162828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AC64351-DDD4-46D2-BEF9-95707349F4FD}"/>
                    </a:ext>
                  </a:extLst>
                </p14:cNvPr>
                <p14:cNvContentPartPr/>
                <p14:nvPr/>
              </p14:nvContentPartPr>
              <p14:xfrm>
                <a:off x="1673784" y="2483049"/>
                <a:ext cx="180360" cy="409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AC64351-DDD4-46D2-BEF9-95707349F4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64784" y="2474049"/>
                  <a:ext cx="1980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6F9862B-9181-4364-913D-77C1C33EA406}"/>
                    </a:ext>
                  </a:extLst>
                </p14:cNvPr>
                <p14:cNvContentPartPr/>
                <p14:nvPr/>
              </p14:nvContentPartPr>
              <p14:xfrm>
                <a:off x="1817424" y="2371809"/>
                <a:ext cx="272880" cy="244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6F9862B-9181-4364-913D-77C1C33EA40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08424" y="2362809"/>
                  <a:ext cx="290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EF58EB-2489-455B-AF05-B1658E2A8F64}"/>
                    </a:ext>
                  </a:extLst>
                </p14:cNvPr>
                <p14:cNvContentPartPr/>
                <p14:nvPr/>
              </p14:nvContentPartPr>
              <p14:xfrm>
                <a:off x="2176704" y="2366049"/>
                <a:ext cx="266760" cy="451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EF58EB-2489-455B-AF05-B1658E2A8F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67704" y="2357049"/>
                  <a:ext cx="284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A137502-F81A-47BA-89A8-4C650BDB4838}"/>
                    </a:ext>
                  </a:extLst>
                </p14:cNvPr>
                <p14:cNvContentPartPr/>
                <p14:nvPr/>
              </p14:nvContentPartPr>
              <p14:xfrm>
                <a:off x="2531664" y="2480529"/>
                <a:ext cx="111960" cy="237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A137502-F81A-47BA-89A8-4C650BDB483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23024" y="2471889"/>
                  <a:ext cx="129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35DD4B7-8852-4484-B95D-C27D01B10E14}"/>
                    </a:ext>
                  </a:extLst>
                </p14:cNvPr>
                <p14:cNvContentPartPr/>
                <p14:nvPr/>
              </p14:nvContentPartPr>
              <p14:xfrm>
                <a:off x="2701224" y="2476569"/>
                <a:ext cx="100440" cy="230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35DD4B7-8852-4484-B95D-C27D01B10E1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92584" y="2467929"/>
                  <a:ext cx="118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ADDA156-12AE-4623-B91B-A690F9D59A98}"/>
                    </a:ext>
                  </a:extLst>
                </p14:cNvPr>
                <p14:cNvContentPartPr/>
                <p14:nvPr/>
              </p14:nvContentPartPr>
              <p14:xfrm>
                <a:off x="2867184" y="2484489"/>
                <a:ext cx="155160" cy="189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ADDA156-12AE-4623-B91B-A690F9D59A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58544" y="2475849"/>
                  <a:ext cx="172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4CC5DFC-FF0D-4150-8A9D-534C6B41A68A}"/>
                    </a:ext>
                  </a:extLst>
                </p14:cNvPr>
                <p14:cNvContentPartPr/>
                <p14:nvPr/>
              </p14:nvContentPartPr>
              <p14:xfrm>
                <a:off x="3115224" y="2440209"/>
                <a:ext cx="186840" cy="190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4CC5DFC-FF0D-4150-8A9D-534C6B41A68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06224" y="2431569"/>
                  <a:ext cx="2044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181C54-7663-4255-A977-C8FD254EC6E2}"/>
              </a:ext>
            </a:extLst>
          </p:cNvPr>
          <p:cNvGrpSpPr/>
          <p:nvPr/>
        </p:nvGrpSpPr>
        <p:grpSpPr>
          <a:xfrm>
            <a:off x="3517344" y="2313489"/>
            <a:ext cx="1657800" cy="389160"/>
            <a:chOff x="3517344" y="2313489"/>
            <a:chExt cx="165780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E0450B6-257D-49AE-BE80-1FC73A793A8B}"/>
                    </a:ext>
                  </a:extLst>
                </p14:cNvPr>
                <p14:cNvContentPartPr/>
                <p14:nvPr/>
              </p14:nvContentPartPr>
              <p14:xfrm>
                <a:off x="3536784" y="2444889"/>
                <a:ext cx="208800" cy="255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E0450B6-257D-49AE-BE80-1FC73A793A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28144" y="2436249"/>
                  <a:ext cx="226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F677E2-6374-44B5-A486-3401390F5D9F}"/>
                    </a:ext>
                  </a:extLst>
                </p14:cNvPr>
                <p14:cNvContentPartPr/>
                <p14:nvPr/>
              </p14:nvContentPartPr>
              <p14:xfrm>
                <a:off x="3517344" y="2437329"/>
                <a:ext cx="221040" cy="217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F677E2-6374-44B5-A486-3401390F5D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08344" y="2428329"/>
                  <a:ext cx="238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04E6D4C-5737-4E26-9A59-59192D320503}"/>
                    </a:ext>
                  </a:extLst>
                </p14:cNvPr>
                <p14:cNvContentPartPr/>
                <p14:nvPr/>
              </p14:nvContentPartPr>
              <p14:xfrm>
                <a:off x="3952584" y="2379729"/>
                <a:ext cx="156960" cy="172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04E6D4C-5737-4E26-9A59-59192D3205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43944" y="2371089"/>
                  <a:ext cx="174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1BE2AD9-533D-4E1C-970F-ECCA89661BAF}"/>
                    </a:ext>
                  </a:extLst>
                </p14:cNvPr>
                <p14:cNvContentPartPr/>
                <p14:nvPr/>
              </p14:nvContentPartPr>
              <p14:xfrm>
                <a:off x="3928464" y="2632449"/>
                <a:ext cx="148680" cy="11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1BE2AD9-533D-4E1C-970F-ECCA89661B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19464" y="2623449"/>
                  <a:ext cx="166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4F4AC65-A8FC-4074-AA03-1DA5A637A461}"/>
                    </a:ext>
                  </a:extLst>
                </p14:cNvPr>
                <p14:cNvContentPartPr/>
                <p14:nvPr/>
              </p14:nvContentPartPr>
              <p14:xfrm>
                <a:off x="4302144" y="2439849"/>
                <a:ext cx="132840" cy="225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4F4AC65-A8FC-4074-AA03-1DA5A637A4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93144" y="2430849"/>
                  <a:ext cx="150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340A37B-1181-4AD5-8C50-16AEA3E614E8}"/>
                    </a:ext>
                  </a:extLst>
                </p14:cNvPr>
                <p14:cNvContentPartPr/>
                <p14:nvPr/>
              </p14:nvContentPartPr>
              <p14:xfrm>
                <a:off x="4524264" y="2415369"/>
                <a:ext cx="192960" cy="206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340A37B-1181-4AD5-8C50-16AEA3E614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15264" y="2406369"/>
                  <a:ext cx="210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7755BC2-8E14-43BC-8D1D-0DB00E8EE6D2}"/>
                    </a:ext>
                  </a:extLst>
                </p14:cNvPr>
                <p14:cNvContentPartPr/>
                <p14:nvPr/>
              </p14:nvContentPartPr>
              <p14:xfrm>
                <a:off x="4766904" y="2446689"/>
                <a:ext cx="145440" cy="169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7755BC2-8E14-43BC-8D1D-0DB00E8EE6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58264" y="2437689"/>
                  <a:ext cx="163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2CDC1C3-A8CD-41AE-BFD3-921813E5278D}"/>
                    </a:ext>
                  </a:extLst>
                </p14:cNvPr>
                <p14:cNvContentPartPr/>
                <p14:nvPr/>
              </p14:nvContentPartPr>
              <p14:xfrm>
                <a:off x="4935024" y="2313489"/>
                <a:ext cx="240120" cy="389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2CDC1C3-A8CD-41AE-BFD3-921813E527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26024" y="2304489"/>
                  <a:ext cx="25776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F889A8E-0729-452D-A0EA-60AAE36E40E9}"/>
              </a:ext>
            </a:extLst>
          </p:cNvPr>
          <p:cNvGrpSpPr/>
          <p:nvPr/>
        </p:nvGrpSpPr>
        <p:grpSpPr>
          <a:xfrm>
            <a:off x="6633864" y="2241489"/>
            <a:ext cx="662760" cy="393120"/>
            <a:chOff x="6633864" y="2241489"/>
            <a:chExt cx="66276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7E24433-C2D7-4C47-A90B-DB87EBD8479D}"/>
                    </a:ext>
                  </a:extLst>
                </p14:cNvPr>
                <p14:cNvContentPartPr/>
                <p14:nvPr/>
              </p14:nvContentPartPr>
              <p14:xfrm>
                <a:off x="6633864" y="2376129"/>
                <a:ext cx="77400" cy="226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7E24433-C2D7-4C47-A90B-DB87EBD8479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24864" y="2367489"/>
                  <a:ext cx="95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3250929-951E-4603-B95D-2AE18C7209FF}"/>
                    </a:ext>
                  </a:extLst>
                </p14:cNvPr>
                <p14:cNvContentPartPr/>
                <p14:nvPr/>
              </p14:nvContentPartPr>
              <p14:xfrm>
                <a:off x="6664104" y="2241489"/>
                <a:ext cx="293040" cy="177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3250929-951E-4603-B95D-2AE18C7209F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55464" y="2232849"/>
                  <a:ext cx="310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7E4ADF2-516A-4D8D-B226-11D50553C7C1}"/>
                    </a:ext>
                  </a:extLst>
                </p14:cNvPr>
                <p14:cNvContentPartPr/>
                <p14:nvPr/>
              </p14:nvContentPartPr>
              <p14:xfrm>
                <a:off x="7067664" y="2247249"/>
                <a:ext cx="228960" cy="387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7E4ADF2-516A-4D8D-B226-11D50553C7C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58664" y="2238249"/>
                  <a:ext cx="24660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591B3E8-0C9D-4EBB-8F6F-2DEBBAA90AA5}"/>
              </a:ext>
            </a:extLst>
          </p:cNvPr>
          <p:cNvGrpSpPr/>
          <p:nvPr/>
        </p:nvGrpSpPr>
        <p:grpSpPr>
          <a:xfrm>
            <a:off x="7389144" y="2181729"/>
            <a:ext cx="3129120" cy="383040"/>
            <a:chOff x="7389144" y="2181729"/>
            <a:chExt cx="312912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8B09758-172A-4191-9742-45B893EEF86D}"/>
                    </a:ext>
                  </a:extLst>
                </p14:cNvPr>
                <p14:cNvContentPartPr/>
                <p14:nvPr/>
              </p14:nvContentPartPr>
              <p14:xfrm>
                <a:off x="7389144" y="2361729"/>
                <a:ext cx="123840" cy="191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8B09758-172A-4191-9742-45B893EEF86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80144" y="2353089"/>
                  <a:ext cx="141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8E66EE7-C29B-4591-892F-895CA4E42190}"/>
                    </a:ext>
                  </a:extLst>
                </p14:cNvPr>
                <p14:cNvContentPartPr/>
                <p14:nvPr/>
              </p14:nvContentPartPr>
              <p14:xfrm>
                <a:off x="7545744" y="2324289"/>
                <a:ext cx="118440" cy="235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8E66EE7-C29B-4591-892F-895CA4E421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37104" y="2315649"/>
                  <a:ext cx="136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D0CEAD-141C-40D8-9D8C-7C31091B0EC2}"/>
                    </a:ext>
                  </a:extLst>
                </p14:cNvPr>
                <p14:cNvContentPartPr/>
                <p14:nvPr/>
              </p14:nvContentPartPr>
              <p14:xfrm>
                <a:off x="7680024" y="2395569"/>
                <a:ext cx="172080" cy="169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D0CEAD-141C-40D8-9D8C-7C31091B0EC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71384" y="2386929"/>
                  <a:ext cx="189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8EBD12-B742-469E-BED0-278EEFBE8AF6}"/>
                    </a:ext>
                  </a:extLst>
                </p14:cNvPr>
                <p14:cNvContentPartPr/>
                <p14:nvPr/>
              </p14:nvContentPartPr>
              <p14:xfrm>
                <a:off x="7905744" y="2486289"/>
                <a:ext cx="42480" cy="73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8EBD12-B742-469E-BED0-278EEFBE8AF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97104" y="2477649"/>
                  <a:ext cx="60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B34F66-CAB2-47A4-BC94-1F0F3B54EAAE}"/>
                    </a:ext>
                  </a:extLst>
                </p14:cNvPr>
                <p14:cNvContentPartPr/>
                <p14:nvPr/>
              </p14:nvContentPartPr>
              <p14:xfrm>
                <a:off x="8018784" y="2312769"/>
                <a:ext cx="214920" cy="223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B34F66-CAB2-47A4-BC94-1F0F3B54EA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09784" y="2303769"/>
                  <a:ext cx="232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C9CD003-DCB6-4C50-834A-96D2B339BD61}"/>
                    </a:ext>
                  </a:extLst>
                </p14:cNvPr>
                <p14:cNvContentPartPr/>
                <p14:nvPr/>
              </p14:nvContentPartPr>
              <p14:xfrm>
                <a:off x="8375904" y="2343009"/>
                <a:ext cx="205560" cy="177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C9CD003-DCB6-4C50-834A-96D2B339BD6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66904" y="2334009"/>
                  <a:ext cx="223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EA273B7-7A6F-4082-8E09-812F7D8D6C1C}"/>
                    </a:ext>
                  </a:extLst>
                </p14:cNvPr>
                <p14:cNvContentPartPr/>
                <p14:nvPr/>
              </p14:nvContentPartPr>
              <p14:xfrm>
                <a:off x="8661384" y="2368929"/>
                <a:ext cx="213840" cy="179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EA273B7-7A6F-4082-8E09-812F7D8D6C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52384" y="2359929"/>
                  <a:ext cx="231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ADD966A-C6D9-42B5-A3B5-F3F505EFF4E9}"/>
                    </a:ext>
                  </a:extLst>
                </p14:cNvPr>
                <p14:cNvContentPartPr/>
                <p14:nvPr/>
              </p14:nvContentPartPr>
              <p14:xfrm>
                <a:off x="8663544" y="2357769"/>
                <a:ext cx="184320" cy="155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ADD966A-C6D9-42B5-A3B5-F3F505EFF4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54544" y="2349129"/>
                  <a:ext cx="201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707966E-07D6-4311-A81B-E95FEF445756}"/>
                    </a:ext>
                  </a:extLst>
                </p14:cNvPr>
                <p14:cNvContentPartPr/>
                <p14:nvPr/>
              </p14:nvContentPartPr>
              <p14:xfrm>
                <a:off x="9022464" y="2305209"/>
                <a:ext cx="211320" cy="128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707966E-07D6-4311-A81B-E95FEF4457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13464" y="2296569"/>
                  <a:ext cx="228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9027D5-025D-495C-BD00-9DA83C02A824}"/>
                    </a:ext>
                  </a:extLst>
                </p14:cNvPr>
                <p14:cNvContentPartPr/>
                <p14:nvPr/>
              </p14:nvContentPartPr>
              <p14:xfrm>
                <a:off x="9028584" y="2505369"/>
                <a:ext cx="180720" cy="18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9027D5-025D-495C-BD00-9DA83C02A82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19584" y="2496729"/>
                  <a:ext cx="198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84D1254-FF41-4F80-BF85-E7FA24A597A2}"/>
                    </a:ext>
                  </a:extLst>
                </p14:cNvPr>
                <p14:cNvContentPartPr/>
                <p14:nvPr/>
              </p14:nvContentPartPr>
              <p14:xfrm>
                <a:off x="9401544" y="2315649"/>
                <a:ext cx="110520" cy="180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84D1254-FF41-4F80-BF85-E7FA24A597A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92904" y="2307009"/>
                  <a:ext cx="128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AB68776-C5DA-4B8F-9F2B-0B17C86AF1D3}"/>
                    </a:ext>
                  </a:extLst>
                </p14:cNvPr>
                <p14:cNvContentPartPr/>
                <p14:nvPr/>
              </p14:nvContentPartPr>
              <p14:xfrm>
                <a:off x="9521784" y="2306649"/>
                <a:ext cx="208440" cy="189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AB68776-C5DA-4B8F-9F2B-0B17C86AF1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12784" y="2297649"/>
                  <a:ext cx="226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4764434-D7C8-441D-BFF9-52B6A72BA82E}"/>
                    </a:ext>
                  </a:extLst>
                </p14:cNvPr>
                <p14:cNvContentPartPr/>
                <p14:nvPr/>
              </p14:nvContentPartPr>
              <p14:xfrm>
                <a:off x="9717264" y="2356329"/>
                <a:ext cx="158760" cy="144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4764434-D7C8-441D-BFF9-52B6A72BA8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08264" y="2347329"/>
                  <a:ext cx="176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BF9FD4E-0A7A-4CCC-87B3-EBEDCF143F92}"/>
                    </a:ext>
                  </a:extLst>
                </p14:cNvPr>
                <p14:cNvContentPartPr/>
                <p14:nvPr/>
              </p14:nvContentPartPr>
              <p14:xfrm>
                <a:off x="9966744" y="2449569"/>
                <a:ext cx="11160" cy="54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BF9FD4E-0A7A-4CCC-87B3-EBEDCF143F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58104" y="2440569"/>
                  <a:ext cx="28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435C09C-FE69-4768-80F5-985B8715DA01}"/>
                    </a:ext>
                  </a:extLst>
                </p14:cNvPr>
                <p14:cNvContentPartPr/>
                <p14:nvPr/>
              </p14:nvContentPartPr>
              <p14:xfrm>
                <a:off x="10045224" y="2267769"/>
                <a:ext cx="219240" cy="200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435C09C-FE69-4768-80F5-985B8715DA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36224" y="2259129"/>
                  <a:ext cx="236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CF2D3A9-ED5D-449A-9E27-211F286D4510}"/>
                    </a:ext>
                  </a:extLst>
                </p14:cNvPr>
                <p14:cNvContentPartPr/>
                <p14:nvPr/>
              </p14:nvContentPartPr>
              <p14:xfrm>
                <a:off x="10306224" y="2181729"/>
                <a:ext cx="212040" cy="353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CF2D3A9-ED5D-449A-9E27-211F286D451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97584" y="2173089"/>
                  <a:ext cx="22968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A8BBF08-A77C-4723-9793-033E6B53B8E7}"/>
              </a:ext>
            </a:extLst>
          </p:cNvPr>
          <p:cNvGrpSpPr/>
          <p:nvPr/>
        </p:nvGrpSpPr>
        <p:grpSpPr>
          <a:xfrm>
            <a:off x="1731384" y="3130689"/>
            <a:ext cx="1379160" cy="454680"/>
            <a:chOff x="1731384" y="3130689"/>
            <a:chExt cx="13791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43E7819-264E-4F44-9630-C1FC4283CB1E}"/>
                    </a:ext>
                  </a:extLst>
                </p14:cNvPr>
                <p14:cNvContentPartPr/>
                <p14:nvPr/>
              </p14:nvContentPartPr>
              <p14:xfrm>
                <a:off x="1731384" y="3294489"/>
                <a:ext cx="124200" cy="290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43E7819-264E-4F44-9630-C1FC4283CB1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22384" y="3285489"/>
                  <a:ext cx="1418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16F3D0D-037E-439A-9F9A-DB4F2F901E87}"/>
                    </a:ext>
                  </a:extLst>
                </p14:cNvPr>
                <p14:cNvContentPartPr/>
                <p14:nvPr/>
              </p14:nvContentPartPr>
              <p14:xfrm>
                <a:off x="1830024" y="3130689"/>
                <a:ext cx="273960" cy="239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16F3D0D-037E-439A-9F9A-DB4F2F901E8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21024" y="3121689"/>
                  <a:ext cx="291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281F40-D20A-4B50-9D70-F83B0AF91B4D}"/>
                    </a:ext>
                  </a:extLst>
                </p14:cNvPr>
                <p14:cNvContentPartPr/>
                <p14:nvPr/>
              </p14:nvContentPartPr>
              <p14:xfrm>
                <a:off x="2197224" y="3159489"/>
                <a:ext cx="178920" cy="343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281F40-D20A-4B50-9D70-F83B0AF91B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88224" y="3150489"/>
                  <a:ext cx="196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77C6A3B-E31B-4EAA-8138-DDC48370CF6A}"/>
                    </a:ext>
                  </a:extLst>
                </p14:cNvPr>
                <p14:cNvContentPartPr/>
                <p14:nvPr/>
              </p14:nvContentPartPr>
              <p14:xfrm>
                <a:off x="2562264" y="3184329"/>
                <a:ext cx="202680" cy="257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77C6A3B-E31B-4EAA-8138-DDC48370CF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53624" y="3175329"/>
                  <a:ext cx="220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90D54E0-36A5-41C9-957E-C18761FCAD76}"/>
                    </a:ext>
                  </a:extLst>
                </p14:cNvPr>
                <p14:cNvContentPartPr/>
                <p14:nvPr/>
              </p14:nvContentPartPr>
              <p14:xfrm>
                <a:off x="2548584" y="3169209"/>
                <a:ext cx="202680" cy="246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90D54E0-36A5-41C9-957E-C18761FCAD7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39944" y="3160209"/>
                  <a:ext cx="220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69F58DA-C83E-406E-908D-5E065DB37A7B}"/>
                    </a:ext>
                  </a:extLst>
                </p14:cNvPr>
                <p14:cNvContentPartPr/>
                <p14:nvPr/>
              </p14:nvContentPartPr>
              <p14:xfrm>
                <a:off x="2848464" y="3238689"/>
                <a:ext cx="262080" cy="164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69F58DA-C83E-406E-908D-5E065DB37A7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39464" y="3229689"/>
                  <a:ext cx="27972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9AF8AA8-5874-42F1-9A80-BAD60B6FF007}"/>
              </a:ext>
            </a:extLst>
          </p:cNvPr>
          <p:cNvGrpSpPr/>
          <p:nvPr/>
        </p:nvGrpSpPr>
        <p:grpSpPr>
          <a:xfrm>
            <a:off x="3326544" y="3014049"/>
            <a:ext cx="850680" cy="433440"/>
            <a:chOff x="3326544" y="3014049"/>
            <a:chExt cx="85068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7175DF-926B-4A0D-827A-227AA028E8F1}"/>
                    </a:ext>
                  </a:extLst>
                </p14:cNvPr>
                <p14:cNvContentPartPr/>
                <p14:nvPr/>
              </p14:nvContentPartPr>
              <p14:xfrm>
                <a:off x="3326544" y="3161649"/>
                <a:ext cx="81000" cy="246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7175DF-926B-4A0D-827A-227AA028E8F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17544" y="3153009"/>
                  <a:ext cx="98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B111F23-69B1-459A-873A-0EA21A723B7F}"/>
                    </a:ext>
                  </a:extLst>
                </p14:cNvPr>
                <p14:cNvContentPartPr/>
                <p14:nvPr/>
              </p14:nvContentPartPr>
              <p14:xfrm>
                <a:off x="3504384" y="3160929"/>
                <a:ext cx="203040" cy="213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B111F23-69B1-459A-873A-0EA21A723B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95744" y="3151929"/>
                  <a:ext cx="220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02187F9-0EE3-4497-BC72-BE210B1B9503}"/>
                    </a:ext>
                  </a:extLst>
                </p14:cNvPr>
                <p14:cNvContentPartPr/>
                <p14:nvPr/>
              </p14:nvContentPartPr>
              <p14:xfrm>
                <a:off x="3766824" y="3191529"/>
                <a:ext cx="186120" cy="172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02187F9-0EE3-4497-BC72-BE210B1B95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57824" y="3182889"/>
                  <a:ext cx="203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E83A000-9E17-4CD2-AD1E-4946A0CD4A05}"/>
                    </a:ext>
                  </a:extLst>
                </p14:cNvPr>
                <p14:cNvContentPartPr/>
                <p14:nvPr/>
              </p14:nvContentPartPr>
              <p14:xfrm>
                <a:off x="3952584" y="3014049"/>
                <a:ext cx="224640" cy="433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E83A000-9E17-4CD2-AD1E-4946A0CD4A0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43944" y="3005049"/>
                  <a:ext cx="24228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3BBAB9F-468D-43BE-A2D4-51D3600E40BB}"/>
              </a:ext>
            </a:extLst>
          </p:cNvPr>
          <p:cNvGrpSpPr/>
          <p:nvPr/>
        </p:nvGrpSpPr>
        <p:grpSpPr>
          <a:xfrm>
            <a:off x="6666264" y="2958609"/>
            <a:ext cx="337680" cy="362880"/>
            <a:chOff x="6666264" y="2958609"/>
            <a:chExt cx="33768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CACA66-3E0A-45CD-B50E-1211ED7CBEF3}"/>
                    </a:ext>
                  </a:extLst>
                </p14:cNvPr>
                <p14:cNvContentPartPr/>
                <p14:nvPr/>
              </p14:nvContentPartPr>
              <p14:xfrm>
                <a:off x="6666264" y="3088929"/>
                <a:ext cx="88200" cy="232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CACA66-3E0A-45CD-B50E-1211ED7CBEF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57264" y="3080289"/>
                  <a:ext cx="105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2898F4C-43F6-46F5-AEDB-E0CA47372A21}"/>
                    </a:ext>
                  </a:extLst>
                </p14:cNvPr>
                <p14:cNvContentPartPr/>
                <p14:nvPr/>
              </p14:nvContentPartPr>
              <p14:xfrm>
                <a:off x="6692544" y="2958609"/>
                <a:ext cx="311400" cy="196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2898F4C-43F6-46F5-AEDB-E0CA47372A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83904" y="2949609"/>
                  <a:ext cx="32904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05284A5-F1C7-4FB9-8AA4-83AEFF11955E}"/>
                  </a:ext>
                </a:extLst>
              </p14:cNvPr>
              <p14:cNvContentPartPr/>
              <p14:nvPr/>
            </p14:nvContentPartPr>
            <p14:xfrm>
              <a:off x="7225704" y="2920809"/>
              <a:ext cx="187560" cy="3895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05284A5-F1C7-4FB9-8AA4-83AEFF11955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217064" y="2911809"/>
                <a:ext cx="205200" cy="40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B8A9678-F439-4830-906F-AD9F3EB4EDBA}"/>
              </a:ext>
            </a:extLst>
          </p:cNvPr>
          <p:cNvGrpSpPr/>
          <p:nvPr/>
        </p:nvGrpSpPr>
        <p:grpSpPr>
          <a:xfrm>
            <a:off x="7503264" y="2804889"/>
            <a:ext cx="2047320" cy="507240"/>
            <a:chOff x="7503264" y="2804889"/>
            <a:chExt cx="204732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EC8A8BD-8F54-474D-9716-2397AC62521D}"/>
                    </a:ext>
                  </a:extLst>
                </p14:cNvPr>
                <p14:cNvContentPartPr/>
                <p14:nvPr/>
              </p14:nvContentPartPr>
              <p14:xfrm>
                <a:off x="7535304" y="3033129"/>
                <a:ext cx="218160" cy="268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EC8A8BD-8F54-474D-9716-2397AC62521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26304" y="3024129"/>
                  <a:ext cx="2358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D607F0E-6603-4B08-A8E7-ED445AA2786F}"/>
                    </a:ext>
                  </a:extLst>
                </p14:cNvPr>
                <p14:cNvContentPartPr/>
                <p14:nvPr/>
              </p14:nvContentPartPr>
              <p14:xfrm>
                <a:off x="7503264" y="3029169"/>
                <a:ext cx="242640" cy="239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D607F0E-6603-4B08-A8E7-ED445AA278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94264" y="3020169"/>
                  <a:ext cx="260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D9C6900-5C55-4127-A3E7-C4CF9AABE5F5}"/>
                    </a:ext>
                  </a:extLst>
                </p14:cNvPr>
                <p14:cNvContentPartPr/>
                <p14:nvPr/>
              </p14:nvContentPartPr>
              <p14:xfrm>
                <a:off x="7840224" y="3046089"/>
                <a:ext cx="267840" cy="191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D9C6900-5C55-4127-A3E7-C4CF9AABE5F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831584" y="3037449"/>
                  <a:ext cx="285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4A28B03-C1F5-461E-A93C-3D6783507E25}"/>
                    </a:ext>
                  </a:extLst>
                </p14:cNvPr>
                <p14:cNvContentPartPr/>
                <p14:nvPr/>
              </p14:nvContentPartPr>
              <p14:xfrm>
                <a:off x="8286984" y="3046809"/>
                <a:ext cx="72360" cy="169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4A28B03-C1F5-461E-A93C-3D6783507E2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77984" y="3038169"/>
                  <a:ext cx="90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938D812-6908-41A2-8A31-6D1D89EF1815}"/>
                    </a:ext>
                  </a:extLst>
                </p14:cNvPr>
                <p14:cNvContentPartPr/>
                <p14:nvPr/>
              </p14:nvContentPartPr>
              <p14:xfrm>
                <a:off x="8424864" y="3014409"/>
                <a:ext cx="169920" cy="207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938D812-6908-41A2-8A31-6D1D89EF18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15864" y="3005409"/>
                  <a:ext cx="187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5568C8-A8A6-4132-8F48-0D5D7B657B93}"/>
                    </a:ext>
                  </a:extLst>
                </p14:cNvPr>
                <p14:cNvContentPartPr/>
                <p14:nvPr/>
              </p14:nvContentPartPr>
              <p14:xfrm>
                <a:off x="8667864" y="3046449"/>
                <a:ext cx="145800" cy="167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5568C8-A8A6-4132-8F48-0D5D7B657B9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59224" y="3037449"/>
                  <a:ext cx="163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90B083-8DA5-44C8-8507-3F5B18CF6C71}"/>
                    </a:ext>
                  </a:extLst>
                </p14:cNvPr>
                <p14:cNvContentPartPr/>
                <p14:nvPr/>
              </p14:nvContentPartPr>
              <p14:xfrm>
                <a:off x="8908704" y="3149049"/>
                <a:ext cx="21600" cy="61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90B083-8DA5-44C8-8507-3F5B18CF6C7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99704" y="3140049"/>
                  <a:ext cx="39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8FF9773-4F31-42B9-B9CF-3A75E38F2033}"/>
                    </a:ext>
                  </a:extLst>
                </p14:cNvPr>
                <p14:cNvContentPartPr/>
                <p14:nvPr/>
              </p14:nvContentPartPr>
              <p14:xfrm>
                <a:off x="9046584" y="2907489"/>
                <a:ext cx="253800" cy="270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8FF9773-4F31-42B9-B9CF-3A75E38F20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37584" y="2898489"/>
                  <a:ext cx="271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0056F32-B85C-4D10-9256-106FD0F23E38}"/>
                    </a:ext>
                  </a:extLst>
                </p14:cNvPr>
                <p14:cNvContentPartPr/>
                <p14:nvPr/>
              </p14:nvContentPartPr>
              <p14:xfrm>
                <a:off x="9360864" y="2804889"/>
                <a:ext cx="189720" cy="507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0056F32-B85C-4D10-9256-106FD0F23E3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51864" y="2795889"/>
                  <a:ext cx="207360" cy="52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2C460E0-709C-46FD-9334-F1950DAABED8}"/>
              </a:ext>
            </a:extLst>
          </p:cNvPr>
          <p:cNvGrpSpPr/>
          <p:nvPr/>
        </p:nvGrpSpPr>
        <p:grpSpPr>
          <a:xfrm>
            <a:off x="1738944" y="3672489"/>
            <a:ext cx="2240640" cy="530640"/>
            <a:chOff x="1738944" y="3672489"/>
            <a:chExt cx="224064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19CBCDD-47EB-43EB-BD0E-21A193B1C096}"/>
                    </a:ext>
                  </a:extLst>
                </p14:cNvPr>
                <p14:cNvContentPartPr/>
                <p14:nvPr/>
              </p14:nvContentPartPr>
              <p14:xfrm>
                <a:off x="1738944" y="3917289"/>
                <a:ext cx="103320" cy="285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19CBCDD-47EB-43EB-BD0E-21A193B1C09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29944" y="3908289"/>
                  <a:ext cx="120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08AD0A6-3A8C-4305-9294-807C7D1690DE}"/>
                    </a:ext>
                  </a:extLst>
                </p14:cNvPr>
                <p14:cNvContentPartPr/>
                <p14:nvPr/>
              </p14:nvContentPartPr>
              <p14:xfrm>
                <a:off x="1818864" y="3770049"/>
                <a:ext cx="253440" cy="248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08AD0A6-3A8C-4305-9294-807C7D1690D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10224" y="3761409"/>
                  <a:ext cx="271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A7F023E-5EB3-4B77-BC7E-4EE767E51665}"/>
                    </a:ext>
                  </a:extLst>
                </p14:cNvPr>
                <p14:cNvContentPartPr/>
                <p14:nvPr/>
              </p14:nvContentPartPr>
              <p14:xfrm>
                <a:off x="2160504" y="3823689"/>
                <a:ext cx="126360" cy="274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A7F023E-5EB3-4B77-BC7E-4EE767E5166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51864" y="3815049"/>
                  <a:ext cx="144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843E72F-3F66-4AA6-8711-6CD56BF9A295}"/>
                    </a:ext>
                  </a:extLst>
                </p14:cNvPr>
                <p14:cNvContentPartPr/>
                <p14:nvPr/>
              </p14:nvContentPartPr>
              <p14:xfrm>
                <a:off x="2491704" y="3852489"/>
                <a:ext cx="198000" cy="259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843E72F-3F66-4AA6-8711-6CD56BF9A2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82704" y="3843849"/>
                  <a:ext cx="215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9191888-FF40-4869-BEAC-5482207CC02A}"/>
                    </a:ext>
                  </a:extLst>
                </p14:cNvPr>
                <p14:cNvContentPartPr/>
                <p14:nvPr/>
              </p14:nvContentPartPr>
              <p14:xfrm>
                <a:off x="2445264" y="3837729"/>
                <a:ext cx="223560" cy="239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9191888-FF40-4869-BEAC-5482207CC02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36264" y="3828729"/>
                  <a:ext cx="241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F0EE8A5-FF37-45E6-97F1-C7DF50A72F62}"/>
                    </a:ext>
                  </a:extLst>
                </p14:cNvPr>
                <p14:cNvContentPartPr/>
                <p14:nvPr/>
              </p14:nvContentPartPr>
              <p14:xfrm>
                <a:off x="2779704" y="3859329"/>
                <a:ext cx="213120" cy="157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F0EE8A5-FF37-45E6-97F1-C7DF50A72F6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70704" y="3850689"/>
                  <a:ext cx="230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670498A-2A56-4CE6-A377-1406AC549AE9}"/>
                    </a:ext>
                  </a:extLst>
                </p14:cNvPr>
                <p14:cNvContentPartPr/>
                <p14:nvPr/>
              </p14:nvContentPartPr>
              <p14:xfrm>
                <a:off x="2846664" y="4012689"/>
                <a:ext cx="239040" cy="79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670498A-2A56-4CE6-A377-1406AC549AE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37664" y="4004049"/>
                  <a:ext cx="256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C0CBAA4-AA81-4353-844C-71132D649A8D}"/>
                    </a:ext>
                  </a:extLst>
                </p14:cNvPr>
                <p14:cNvContentPartPr/>
                <p14:nvPr/>
              </p14:nvContentPartPr>
              <p14:xfrm>
                <a:off x="3249864" y="3862209"/>
                <a:ext cx="78120" cy="152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C0CBAA4-AA81-4353-844C-71132D649A8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41224" y="3853569"/>
                  <a:ext cx="95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0B59F27-36FA-4A1C-B3E9-C4E6460E70CE}"/>
                    </a:ext>
                  </a:extLst>
                </p14:cNvPr>
                <p14:cNvContentPartPr/>
                <p14:nvPr/>
              </p14:nvContentPartPr>
              <p14:xfrm>
                <a:off x="3375144" y="3789489"/>
                <a:ext cx="213120" cy="205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0B59F27-36FA-4A1C-B3E9-C4E6460E70C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66144" y="3780849"/>
                  <a:ext cx="230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0040C6E-C69C-4E5B-9478-FA79E9153E29}"/>
                    </a:ext>
                  </a:extLst>
                </p14:cNvPr>
                <p14:cNvContentPartPr/>
                <p14:nvPr/>
              </p14:nvContentPartPr>
              <p14:xfrm>
                <a:off x="3629304" y="3804969"/>
                <a:ext cx="124200" cy="186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0040C6E-C69C-4E5B-9478-FA79E9153E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20664" y="3795969"/>
                  <a:ext cx="141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321C2A2-FB1D-4550-9FE3-B2954E38F817}"/>
                    </a:ext>
                  </a:extLst>
                </p14:cNvPr>
                <p14:cNvContentPartPr/>
                <p14:nvPr/>
              </p14:nvContentPartPr>
              <p14:xfrm>
                <a:off x="3835944" y="3672489"/>
                <a:ext cx="143640" cy="440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321C2A2-FB1D-4550-9FE3-B2954E38F81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27304" y="3663849"/>
                  <a:ext cx="16128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60D3E41-9F07-4C06-AA35-5FF59F74DC53}"/>
              </a:ext>
            </a:extLst>
          </p:cNvPr>
          <p:cNvGrpSpPr/>
          <p:nvPr/>
        </p:nvGrpSpPr>
        <p:grpSpPr>
          <a:xfrm>
            <a:off x="6697224" y="3546849"/>
            <a:ext cx="335160" cy="379080"/>
            <a:chOff x="6697224" y="3546849"/>
            <a:chExt cx="33516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ECB57B8-8143-434E-8CF7-0FB9507AD536}"/>
                    </a:ext>
                  </a:extLst>
                </p14:cNvPr>
                <p14:cNvContentPartPr/>
                <p14:nvPr/>
              </p14:nvContentPartPr>
              <p14:xfrm>
                <a:off x="6697224" y="3659889"/>
                <a:ext cx="127800" cy="2660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ECB57B8-8143-434E-8CF7-0FB9507AD53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88224" y="3651249"/>
                  <a:ext cx="145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8A030A5-E976-4A18-88A5-7499D6DCC62C}"/>
                    </a:ext>
                  </a:extLst>
                </p14:cNvPr>
                <p14:cNvContentPartPr/>
                <p14:nvPr/>
              </p14:nvContentPartPr>
              <p14:xfrm>
                <a:off x="6789384" y="3546849"/>
                <a:ext cx="243000" cy="187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8A030A5-E976-4A18-88A5-7499D6DCC62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80384" y="3538209"/>
                  <a:ext cx="26064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79730CD-AB54-444A-A3F6-E31DCD36AD49}"/>
                  </a:ext>
                </a:extLst>
              </p14:cNvPr>
              <p14:cNvContentPartPr/>
              <p14:nvPr/>
            </p14:nvContentPartPr>
            <p14:xfrm>
              <a:off x="7301664" y="3561969"/>
              <a:ext cx="151200" cy="3225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79730CD-AB54-444A-A3F6-E31DCD36AD4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293024" y="3552969"/>
                <a:ext cx="168840" cy="34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7AE48CA-AF07-47F8-BBE9-4AEB45AAC136}"/>
              </a:ext>
            </a:extLst>
          </p:cNvPr>
          <p:cNvGrpSpPr/>
          <p:nvPr/>
        </p:nvGrpSpPr>
        <p:grpSpPr>
          <a:xfrm>
            <a:off x="7543584" y="3444969"/>
            <a:ext cx="2079360" cy="565560"/>
            <a:chOff x="7543584" y="3444969"/>
            <a:chExt cx="2079360" cy="56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D2E4B42-CFAC-4F41-B30D-44EF0D902BA5}"/>
                    </a:ext>
                  </a:extLst>
                </p14:cNvPr>
                <p14:cNvContentPartPr/>
                <p14:nvPr/>
              </p14:nvContentPartPr>
              <p14:xfrm>
                <a:off x="7575984" y="3604089"/>
                <a:ext cx="208080" cy="255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D2E4B42-CFAC-4F41-B30D-44EF0D902B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66984" y="3595089"/>
                  <a:ext cx="225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7A1863-4470-4CDC-81F2-545BBB49590C}"/>
                    </a:ext>
                  </a:extLst>
                </p14:cNvPr>
                <p14:cNvContentPartPr/>
                <p14:nvPr/>
              </p14:nvContentPartPr>
              <p14:xfrm>
                <a:off x="7543584" y="3584289"/>
                <a:ext cx="227520" cy="232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7A1863-4470-4CDC-81F2-545BBB49590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34584" y="3575649"/>
                  <a:ext cx="245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70AD9D7-A735-4565-B033-A28910DBE5EF}"/>
                    </a:ext>
                  </a:extLst>
                </p14:cNvPr>
                <p14:cNvContentPartPr/>
                <p14:nvPr/>
              </p14:nvContentPartPr>
              <p14:xfrm>
                <a:off x="7844544" y="3617409"/>
                <a:ext cx="222480" cy="154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70AD9D7-A735-4565-B033-A28910DBE5E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35904" y="3608409"/>
                  <a:ext cx="240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A39F651-433B-4131-B1C8-1378CCF9416E}"/>
                    </a:ext>
                  </a:extLst>
                </p14:cNvPr>
                <p14:cNvContentPartPr/>
                <p14:nvPr/>
              </p14:nvContentPartPr>
              <p14:xfrm>
                <a:off x="7977384" y="3784809"/>
                <a:ext cx="151560" cy="117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A39F651-433B-4131-B1C8-1378CCF941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68384" y="3776169"/>
                  <a:ext cx="169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8252D28-535C-48AC-A12D-C6C0BAC9C937}"/>
                    </a:ext>
                  </a:extLst>
                </p14:cNvPr>
                <p14:cNvContentPartPr/>
                <p14:nvPr/>
              </p14:nvContentPartPr>
              <p14:xfrm>
                <a:off x="8393544" y="3626409"/>
                <a:ext cx="77760" cy="195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8252D28-535C-48AC-A12D-C6C0BAC9C93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84544" y="3617769"/>
                  <a:ext cx="95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F068074-8534-4F90-8BF6-4F7F85C121AF}"/>
                    </a:ext>
                  </a:extLst>
                </p14:cNvPr>
                <p14:cNvContentPartPr/>
                <p14:nvPr/>
              </p14:nvContentPartPr>
              <p14:xfrm>
                <a:off x="8563104" y="3586809"/>
                <a:ext cx="83880" cy="250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F068074-8534-4F90-8BF6-4F7F85C121A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54464" y="3577809"/>
                  <a:ext cx="101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9C672C9-2CBA-42B2-B835-71D2DD892DB3}"/>
                    </a:ext>
                  </a:extLst>
                </p14:cNvPr>
                <p14:cNvContentPartPr/>
                <p14:nvPr/>
              </p14:nvContentPartPr>
              <p14:xfrm>
                <a:off x="8784144" y="3555489"/>
                <a:ext cx="149400" cy="245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9C672C9-2CBA-42B2-B835-71D2DD892DB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75504" y="3546489"/>
                  <a:ext cx="167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590A086-B75B-4CCA-A1B4-C6ECEDEDFC14}"/>
                    </a:ext>
                  </a:extLst>
                </p14:cNvPr>
                <p14:cNvContentPartPr/>
                <p14:nvPr/>
              </p14:nvContentPartPr>
              <p14:xfrm>
                <a:off x="8978544" y="3749889"/>
                <a:ext cx="9720" cy="52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590A086-B75B-4CCA-A1B4-C6ECEDEDFC1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969544" y="3741249"/>
                  <a:ext cx="27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2079A3E-F63D-40D9-9A11-6539E7C852E8}"/>
                    </a:ext>
                  </a:extLst>
                </p14:cNvPr>
                <p14:cNvContentPartPr/>
                <p14:nvPr/>
              </p14:nvContentPartPr>
              <p14:xfrm>
                <a:off x="9150264" y="3527409"/>
                <a:ext cx="231120" cy="227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2079A3E-F63D-40D9-9A11-6539E7C852E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41264" y="3518409"/>
                  <a:ext cx="248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8A3E68B-6DCC-40CC-9E6F-C5671D83D875}"/>
                    </a:ext>
                  </a:extLst>
                </p14:cNvPr>
                <p14:cNvContentPartPr/>
                <p14:nvPr/>
              </p14:nvContentPartPr>
              <p14:xfrm>
                <a:off x="9450144" y="3444969"/>
                <a:ext cx="172800" cy="436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8A3E68B-6DCC-40CC-9E6F-C5671D83D87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441144" y="3435969"/>
                  <a:ext cx="1904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3E2C5A3-8C44-42BB-A75E-4E5B6B22E650}"/>
                    </a:ext>
                  </a:extLst>
                </p14:cNvPr>
                <p14:cNvContentPartPr/>
                <p14:nvPr/>
              </p14:nvContentPartPr>
              <p14:xfrm>
                <a:off x="8312904" y="3941049"/>
                <a:ext cx="844560" cy="69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3E2C5A3-8C44-42BB-A75E-4E5B6B22E65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03904" y="3932049"/>
                  <a:ext cx="862200" cy="87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806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BD2C9E68-638C-4886-9B0C-61CE6DD30F73}"/>
              </a:ext>
            </a:extLst>
          </p:cNvPr>
          <p:cNvGrpSpPr/>
          <p:nvPr/>
        </p:nvGrpSpPr>
        <p:grpSpPr>
          <a:xfrm>
            <a:off x="9182967" y="231742"/>
            <a:ext cx="1773360" cy="455040"/>
            <a:chOff x="9182967" y="231742"/>
            <a:chExt cx="177336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D066F9-36BF-4927-A42A-2F3CB53829D9}"/>
                    </a:ext>
                  </a:extLst>
                </p14:cNvPr>
                <p14:cNvContentPartPr/>
                <p14:nvPr/>
              </p14:nvContentPartPr>
              <p14:xfrm>
                <a:off x="9182967" y="304102"/>
                <a:ext cx="217440" cy="201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D066F9-36BF-4927-A42A-2F3CB53829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73967" y="295462"/>
                  <a:ext cx="235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F5C5A6-073C-4CA1-B186-31991193A06F}"/>
                    </a:ext>
                  </a:extLst>
                </p14:cNvPr>
                <p14:cNvContentPartPr/>
                <p14:nvPr/>
              </p14:nvContentPartPr>
              <p14:xfrm>
                <a:off x="9513087" y="296542"/>
                <a:ext cx="165600" cy="200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F5C5A6-073C-4CA1-B186-31991193A0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04087" y="287542"/>
                  <a:ext cx="183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636D39-CF28-40EF-9830-ABC3ABE67125}"/>
                    </a:ext>
                  </a:extLst>
                </p14:cNvPr>
                <p14:cNvContentPartPr/>
                <p14:nvPr/>
              </p14:nvContentPartPr>
              <p14:xfrm>
                <a:off x="9678327" y="303022"/>
                <a:ext cx="182880" cy="193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8636D39-CF28-40EF-9830-ABC3ABE671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69327" y="294382"/>
                  <a:ext cx="200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3FC740F-1003-4285-A81D-8A768AB41A3C}"/>
                    </a:ext>
                  </a:extLst>
                </p14:cNvPr>
                <p14:cNvContentPartPr/>
                <p14:nvPr/>
              </p14:nvContentPartPr>
              <p14:xfrm>
                <a:off x="9896847" y="320662"/>
                <a:ext cx="190440" cy="194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3FC740F-1003-4285-A81D-8A768AB41A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88207" y="311662"/>
                  <a:ext cx="208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32F2BC-AB66-450D-AA8B-FA8D0146D84F}"/>
                    </a:ext>
                  </a:extLst>
                </p14:cNvPr>
                <p14:cNvContentPartPr/>
                <p14:nvPr/>
              </p14:nvContentPartPr>
              <p14:xfrm>
                <a:off x="10138767" y="311662"/>
                <a:ext cx="210960" cy="198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32F2BC-AB66-450D-AA8B-FA8D0146D8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29767" y="302662"/>
                  <a:ext cx="228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9EAB99-8266-4B45-A51B-0186910A60AD}"/>
                    </a:ext>
                  </a:extLst>
                </p14:cNvPr>
                <p14:cNvContentPartPr/>
                <p14:nvPr/>
              </p14:nvContentPartPr>
              <p14:xfrm>
                <a:off x="10306887" y="355582"/>
                <a:ext cx="144360" cy="13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9EAB99-8266-4B45-A51B-0186910A60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97887" y="346942"/>
                  <a:ext cx="162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5559A8-0283-49C1-8E35-F6FEDDF56F68}"/>
                    </a:ext>
                  </a:extLst>
                </p14:cNvPr>
                <p14:cNvContentPartPr/>
                <p14:nvPr/>
              </p14:nvContentPartPr>
              <p14:xfrm>
                <a:off x="10549527" y="345502"/>
                <a:ext cx="101520" cy="146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5559A8-0283-49C1-8E35-F6FEDDF56F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40527" y="336502"/>
                  <a:ext cx="119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9E3BED-6A94-4767-88DE-60391053CD47}"/>
                    </a:ext>
                  </a:extLst>
                </p14:cNvPr>
                <p14:cNvContentPartPr/>
                <p14:nvPr/>
              </p14:nvContentPartPr>
              <p14:xfrm>
                <a:off x="10756167" y="294742"/>
                <a:ext cx="66600" cy="149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9E3BED-6A94-4767-88DE-60391053CD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47527" y="285742"/>
                  <a:ext cx="84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950BF78-DF5A-4E7F-8454-D8D9ABCC258D}"/>
                    </a:ext>
                  </a:extLst>
                </p14:cNvPr>
                <p14:cNvContentPartPr/>
                <p14:nvPr/>
              </p14:nvContentPartPr>
              <p14:xfrm>
                <a:off x="10675167" y="231742"/>
                <a:ext cx="281160" cy="455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950BF78-DF5A-4E7F-8454-D8D9ABCC25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66167" y="222742"/>
                  <a:ext cx="29880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F6F914-9103-42E4-9E82-E017488CC375}"/>
              </a:ext>
            </a:extLst>
          </p:cNvPr>
          <p:cNvGrpSpPr/>
          <p:nvPr/>
        </p:nvGrpSpPr>
        <p:grpSpPr>
          <a:xfrm>
            <a:off x="553407" y="171622"/>
            <a:ext cx="3521880" cy="1249200"/>
            <a:chOff x="553407" y="171622"/>
            <a:chExt cx="3521880" cy="12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B1E9B43-82E5-4AE7-8A63-3BD443F76F43}"/>
                    </a:ext>
                  </a:extLst>
                </p14:cNvPr>
                <p14:cNvContentPartPr/>
                <p14:nvPr/>
              </p14:nvContentPartPr>
              <p14:xfrm>
                <a:off x="672207" y="464302"/>
                <a:ext cx="117000" cy="203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B1E9B43-82E5-4AE7-8A63-3BD443F76F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3567" y="455662"/>
                  <a:ext cx="134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9DF3B9-22E0-4BF6-9F15-3F17D4240A00}"/>
                    </a:ext>
                  </a:extLst>
                </p14:cNvPr>
                <p14:cNvContentPartPr/>
                <p14:nvPr/>
              </p14:nvContentPartPr>
              <p14:xfrm>
                <a:off x="553407" y="367102"/>
                <a:ext cx="509040" cy="89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9DF3B9-22E0-4BF6-9F15-3F17D4240A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4767" y="358102"/>
                  <a:ext cx="526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35993D4-4EFC-4ACC-A1B7-07076320CDFD}"/>
                    </a:ext>
                  </a:extLst>
                </p14:cNvPr>
                <p14:cNvContentPartPr/>
                <p14:nvPr/>
              </p14:nvContentPartPr>
              <p14:xfrm>
                <a:off x="986487" y="248662"/>
                <a:ext cx="229320" cy="429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35993D4-4EFC-4ACC-A1B7-07076320CD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7487" y="239662"/>
                  <a:ext cx="246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3C5F36-7420-4B24-98A5-48D0455CDBB7}"/>
                    </a:ext>
                  </a:extLst>
                </p14:cNvPr>
                <p14:cNvContentPartPr/>
                <p14:nvPr/>
              </p14:nvContentPartPr>
              <p14:xfrm>
                <a:off x="1288167" y="469342"/>
                <a:ext cx="160920" cy="192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3C5F36-7420-4B24-98A5-48D0455CDB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79167" y="460702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DC3EE0-8D24-4890-A413-5FD80115E74F}"/>
                    </a:ext>
                  </a:extLst>
                </p14:cNvPr>
                <p14:cNvContentPartPr/>
                <p14:nvPr/>
              </p14:nvContentPartPr>
              <p14:xfrm>
                <a:off x="1912767" y="448822"/>
                <a:ext cx="179280" cy="198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DC3EE0-8D24-4890-A413-5FD80115E7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03767" y="439822"/>
                  <a:ext cx="196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5186F0-5409-48D4-BBB3-991F71A13680}"/>
                    </a:ext>
                  </a:extLst>
                </p14:cNvPr>
                <p14:cNvContentPartPr/>
                <p14:nvPr/>
              </p14:nvContentPartPr>
              <p14:xfrm>
                <a:off x="2115087" y="497422"/>
                <a:ext cx="169560" cy="129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5186F0-5409-48D4-BBB3-991F71A136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06447" y="488422"/>
                  <a:ext cx="187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1FC51C-6003-491C-B2AF-67929D55AC4C}"/>
                    </a:ext>
                  </a:extLst>
                </p14:cNvPr>
                <p14:cNvContentPartPr/>
                <p14:nvPr/>
              </p14:nvContentPartPr>
              <p14:xfrm>
                <a:off x="2342247" y="494542"/>
                <a:ext cx="178920" cy="143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1FC51C-6003-491C-B2AF-67929D55AC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33247" y="485542"/>
                  <a:ext cx="196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775E00-C03B-4BFC-9774-7E4E57676985}"/>
                    </a:ext>
                  </a:extLst>
                </p14:cNvPr>
                <p14:cNvContentPartPr/>
                <p14:nvPr/>
              </p14:nvContentPartPr>
              <p14:xfrm>
                <a:off x="2709807" y="171622"/>
                <a:ext cx="216720" cy="46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775E00-C03B-4BFC-9774-7E4E576769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00807" y="162622"/>
                  <a:ext cx="2343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4736F8-85F9-4714-A10E-B9D25179527F}"/>
                    </a:ext>
                  </a:extLst>
                </p14:cNvPr>
                <p14:cNvContentPartPr/>
                <p14:nvPr/>
              </p14:nvContentPartPr>
              <p14:xfrm>
                <a:off x="2612247" y="446302"/>
                <a:ext cx="272880" cy="55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4736F8-85F9-4714-A10E-B9D25179527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03607" y="437662"/>
                  <a:ext cx="290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B411B1-34C4-42C0-B533-C6E3ADD3FCED}"/>
                    </a:ext>
                  </a:extLst>
                </p14:cNvPr>
                <p14:cNvContentPartPr/>
                <p14:nvPr/>
              </p14:nvContentPartPr>
              <p14:xfrm>
                <a:off x="2891967" y="489142"/>
                <a:ext cx="36000" cy="97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B411B1-34C4-42C0-B533-C6E3ADD3FC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82967" y="480142"/>
                  <a:ext cx="53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1B9C0C-FFEB-4705-BCDD-FBECA52D07D2}"/>
                    </a:ext>
                  </a:extLst>
                </p14:cNvPr>
                <p14:cNvContentPartPr/>
                <p14:nvPr/>
              </p14:nvContentPartPr>
              <p14:xfrm>
                <a:off x="2990607" y="463222"/>
                <a:ext cx="159480" cy="122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1B9C0C-FFEB-4705-BCDD-FBECA52D07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81607" y="454582"/>
                  <a:ext cx="177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3E0756-31C4-4304-96ED-C1249AF2ACF5}"/>
                    </a:ext>
                  </a:extLst>
                </p14:cNvPr>
                <p14:cNvContentPartPr/>
                <p14:nvPr/>
              </p14:nvContentPartPr>
              <p14:xfrm>
                <a:off x="3225327" y="439822"/>
                <a:ext cx="240840" cy="19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3E0756-31C4-4304-96ED-C1249AF2AC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16327" y="431182"/>
                  <a:ext cx="258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5BEBF3-16CA-4517-8A97-F9B8E22983C2}"/>
                    </a:ext>
                  </a:extLst>
                </p14:cNvPr>
                <p14:cNvContentPartPr/>
                <p14:nvPr/>
              </p14:nvContentPartPr>
              <p14:xfrm>
                <a:off x="3586047" y="190702"/>
                <a:ext cx="272520" cy="441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5BEBF3-16CA-4517-8A97-F9B8E22983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77047" y="182062"/>
                  <a:ext cx="2901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CE4C41-1F39-4723-8CF5-925C76B3AFED}"/>
                    </a:ext>
                  </a:extLst>
                </p14:cNvPr>
                <p14:cNvContentPartPr/>
                <p14:nvPr/>
              </p14:nvContentPartPr>
              <p14:xfrm>
                <a:off x="3612327" y="449902"/>
                <a:ext cx="329760" cy="154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CE4C41-1F39-4723-8CF5-925C76B3AF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03687" y="441262"/>
                  <a:ext cx="34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DBB1E5-1065-4B32-BA11-A2C0F47E76E8}"/>
                    </a:ext>
                  </a:extLst>
                </p14:cNvPr>
                <p14:cNvContentPartPr/>
                <p14:nvPr/>
              </p14:nvContentPartPr>
              <p14:xfrm>
                <a:off x="3836967" y="429382"/>
                <a:ext cx="183240" cy="436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DBB1E5-1065-4B32-BA11-A2C0F47E76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7967" y="420742"/>
                  <a:ext cx="2008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BE77BF-187C-45BE-9575-D696469755EA}"/>
                    </a:ext>
                  </a:extLst>
                </p14:cNvPr>
                <p14:cNvContentPartPr/>
                <p14:nvPr/>
              </p14:nvContentPartPr>
              <p14:xfrm>
                <a:off x="724047" y="1057942"/>
                <a:ext cx="108360" cy="190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BE77BF-187C-45BE-9575-D696469755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5407" y="1049302"/>
                  <a:ext cx="126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71271A-34DE-4E1C-9CE6-B6255E84FD68}"/>
                    </a:ext>
                  </a:extLst>
                </p14:cNvPr>
                <p14:cNvContentPartPr/>
                <p14:nvPr/>
              </p14:nvContentPartPr>
              <p14:xfrm>
                <a:off x="863007" y="930142"/>
                <a:ext cx="24120" cy="45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71271A-34DE-4E1C-9CE6-B6255E84FD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4367" y="921502"/>
                  <a:ext cx="41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FBE5077-3FB6-445D-8ACA-88DA9C656883}"/>
                    </a:ext>
                  </a:extLst>
                </p14:cNvPr>
                <p14:cNvContentPartPr/>
                <p14:nvPr/>
              </p14:nvContentPartPr>
              <p14:xfrm>
                <a:off x="904407" y="1051102"/>
                <a:ext cx="273600" cy="174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FBE5077-3FB6-445D-8ACA-88DA9C6568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5767" y="1042102"/>
                  <a:ext cx="291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52E7BD-D76C-4B6A-BE10-07D109CC5241}"/>
                    </a:ext>
                  </a:extLst>
                </p14:cNvPr>
                <p14:cNvContentPartPr/>
                <p14:nvPr/>
              </p14:nvContentPartPr>
              <p14:xfrm>
                <a:off x="1585527" y="961822"/>
                <a:ext cx="361800" cy="208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52E7BD-D76C-4B6A-BE10-07D109CC52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6887" y="952822"/>
                  <a:ext cx="379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A96E99-1646-4DE6-A28E-395CB5B44469}"/>
                    </a:ext>
                  </a:extLst>
                </p14:cNvPr>
                <p14:cNvContentPartPr/>
                <p14:nvPr/>
              </p14:nvContentPartPr>
              <p14:xfrm>
                <a:off x="2055687" y="965422"/>
                <a:ext cx="182880" cy="17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A96E99-1646-4DE6-A28E-395CB5B444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46687" y="956422"/>
                  <a:ext cx="200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A5BA857-F9E8-43D3-8388-02A1090CEE6D}"/>
                    </a:ext>
                  </a:extLst>
                </p14:cNvPr>
                <p14:cNvContentPartPr/>
                <p14:nvPr/>
              </p14:nvContentPartPr>
              <p14:xfrm>
                <a:off x="2285727" y="995662"/>
                <a:ext cx="150480" cy="147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A5BA857-F9E8-43D3-8388-02A1090CEE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76727" y="986662"/>
                  <a:ext cx="168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4D2FD8-0455-4BBF-9F63-03E624B31BBD}"/>
                    </a:ext>
                  </a:extLst>
                </p14:cNvPr>
                <p14:cNvContentPartPr/>
                <p14:nvPr/>
              </p14:nvContentPartPr>
              <p14:xfrm>
                <a:off x="2548527" y="1002502"/>
                <a:ext cx="93240" cy="113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4D2FD8-0455-4BBF-9F63-03E624B31B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39887" y="993862"/>
                  <a:ext cx="110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9856918-8638-494A-89D1-692CAB26E0DB}"/>
                    </a:ext>
                  </a:extLst>
                </p14:cNvPr>
                <p14:cNvContentPartPr/>
                <p14:nvPr/>
              </p14:nvContentPartPr>
              <p14:xfrm>
                <a:off x="2557527" y="938422"/>
                <a:ext cx="182880" cy="482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9856918-8638-494A-89D1-692CAB26E0D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48527" y="929422"/>
                  <a:ext cx="200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03F096-7934-4D55-B428-63282E4B2BDF}"/>
                    </a:ext>
                  </a:extLst>
                </p14:cNvPr>
                <p14:cNvContentPartPr/>
                <p14:nvPr/>
              </p14:nvContentPartPr>
              <p14:xfrm>
                <a:off x="2899527" y="1141462"/>
                <a:ext cx="149400" cy="229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03F096-7934-4D55-B428-63282E4B2BD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90527" y="1132822"/>
                  <a:ext cx="167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B673D1-DD37-41C3-AED8-3E600491031D}"/>
                    </a:ext>
                  </a:extLst>
                </p14:cNvPr>
                <p14:cNvContentPartPr/>
                <p14:nvPr/>
              </p14:nvContentPartPr>
              <p14:xfrm>
                <a:off x="3273567" y="696862"/>
                <a:ext cx="207720" cy="461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B673D1-DD37-41C3-AED8-3E60049103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64927" y="687862"/>
                  <a:ext cx="2253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8C8D183-6B61-494C-924B-F1D575CCB76D}"/>
                    </a:ext>
                  </a:extLst>
                </p14:cNvPr>
                <p14:cNvContentPartPr/>
                <p14:nvPr/>
              </p14:nvContentPartPr>
              <p14:xfrm>
                <a:off x="3556887" y="939142"/>
                <a:ext cx="165600" cy="189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8C8D183-6B61-494C-924B-F1D575CCB7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47887" y="930142"/>
                  <a:ext cx="183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497B1B8-5607-4A19-9AE2-3ABA53FFE4E9}"/>
                    </a:ext>
                  </a:extLst>
                </p14:cNvPr>
                <p14:cNvContentPartPr/>
                <p14:nvPr/>
              </p14:nvContentPartPr>
              <p14:xfrm>
                <a:off x="3827967" y="708382"/>
                <a:ext cx="159840" cy="451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497B1B8-5607-4A19-9AE2-3ABA53FFE4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18967" y="699742"/>
                  <a:ext cx="177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AFE804-2292-4F87-85B4-C39EB9000415}"/>
                    </a:ext>
                  </a:extLst>
                </p14:cNvPr>
                <p14:cNvContentPartPr/>
                <p14:nvPr/>
              </p14:nvContentPartPr>
              <p14:xfrm>
                <a:off x="3757407" y="933022"/>
                <a:ext cx="317880" cy="18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AFE804-2292-4F87-85B4-C39EB90004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48767" y="924382"/>
                  <a:ext cx="3355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DB2AE4F-1178-4B85-919C-7B27584598A3}"/>
              </a:ext>
            </a:extLst>
          </p:cNvPr>
          <p:cNvGrpSpPr/>
          <p:nvPr/>
        </p:nvGrpSpPr>
        <p:grpSpPr>
          <a:xfrm>
            <a:off x="4288767" y="144622"/>
            <a:ext cx="4605840" cy="1152000"/>
            <a:chOff x="4288767" y="144622"/>
            <a:chExt cx="4605840" cy="11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8C34BA7-6920-49D5-9885-D43A97CDE70C}"/>
                    </a:ext>
                  </a:extLst>
                </p14:cNvPr>
                <p14:cNvContentPartPr/>
                <p14:nvPr/>
              </p14:nvContentPartPr>
              <p14:xfrm>
                <a:off x="4364727" y="360622"/>
                <a:ext cx="218160" cy="211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8C34BA7-6920-49D5-9885-D43A97CDE7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56087" y="351622"/>
                  <a:ext cx="235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DC2786-FC52-4FE5-AFF7-F11187425613}"/>
                    </a:ext>
                  </a:extLst>
                </p14:cNvPr>
                <p14:cNvContentPartPr/>
                <p14:nvPr/>
              </p14:nvContentPartPr>
              <p14:xfrm>
                <a:off x="4606647" y="386182"/>
                <a:ext cx="173880" cy="160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DC2786-FC52-4FE5-AFF7-F111874256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97647" y="377542"/>
                  <a:ext cx="191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FD43B9-56C7-47B2-8EBD-760097F0A1D5}"/>
                    </a:ext>
                  </a:extLst>
                </p14:cNvPr>
                <p14:cNvContentPartPr/>
                <p14:nvPr/>
              </p14:nvContentPartPr>
              <p14:xfrm>
                <a:off x="4846407" y="354502"/>
                <a:ext cx="216360" cy="218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FD43B9-56C7-47B2-8EBD-760097F0A1D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37767" y="345502"/>
                  <a:ext cx="234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572F6B-D442-4A0A-8A3A-C37C94331F02}"/>
                    </a:ext>
                  </a:extLst>
                </p14:cNvPr>
                <p14:cNvContentPartPr/>
                <p14:nvPr/>
              </p14:nvContentPartPr>
              <p14:xfrm>
                <a:off x="5054127" y="379342"/>
                <a:ext cx="182880" cy="170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572F6B-D442-4A0A-8A3A-C37C94331F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45127" y="370702"/>
                  <a:ext cx="200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37D506-EC7C-4576-AF1E-9C109BF5F3DB}"/>
                    </a:ext>
                  </a:extLst>
                </p14:cNvPr>
                <p14:cNvContentPartPr/>
                <p14:nvPr/>
              </p14:nvContentPartPr>
              <p14:xfrm>
                <a:off x="5263287" y="402742"/>
                <a:ext cx="173880" cy="143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37D506-EC7C-4576-AF1E-9C109BF5F3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54647" y="393742"/>
                  <a:ext cx="191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2A35AA-984C-43C4-B8E7-99BC6C5C7A50}"/>
                    </a:ext>
                  </a:extLst>
                </p14:cNvPr>
                <p14:cNvContentPartPr/>
                <p14:nvPr/>
              </p14:nvContentPartPr>
              <p14:xfrm>
                <a:off x="5516367" y="386182"/>
                <a:ext cx="247320" cy="179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2A35AA-984C-43C4-B8E7-99BC6C5C7A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07727" y="377542"/>
                  <a:ext cx="264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0998AB-7ADD-4457-957D-F69EE9ED8230}"/>
                    </a:ext>
                  </a:extLst>
                </p14:cNvPr>
                <p14:cNvContentPartPr/>
                <p14:nvPr/>
              </p14:nvContentPartPr>
              <p14:xfrm>
                <a:off x="5732727" y="144622"/>
                <a:ext cx="347760" cy="456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0998AB-7ADD-4457-957D-F69EE9ED823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23727" y="135982"/>
                  <a:ext cx="3654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BCD889-0234-4DBA-BE79-8DE91E239DE1}"/>
                    </a:ext>
                  </a:extLst>
                </p14:cNvPr>
                <p14:cNvContentPartPr/>
                <p14:nvPr/>
              </p14:nvContentPartPr>
              <p14:xfrm>
                <a:off x="6025767" y="317422"/>
                <a:ext cx="161280" cy="245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BCD889-0234-4DBA-BE79-8DE91E239DE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17127" y="308422"/>
                  <a:ext cx="178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619D70-2BE6-4E0E-A873-B30309113C06}"/>
                    </a:ext>
                  </a:extLst>
                </p14:cNvPr>
                <p14:cNvContentPartPr/>
                <p14:nvPr/>
              </p14:nvContentPartPr>
              <p14:xfrm>
                <a:off x="6204327" y="422182"/>
                <a:ext cx="94680" cy="121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619D70-2BE6-4E0E-A873-B30309113C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5327" y="413182"/>
                  <a:ext cx="112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81AA51-477E-4BB0-85CF-2C00FE37F822}"/>
                    </a:ext>
                  </a:extLst>
                </p14:cNvPr>
                <p14:cNvContentPartPr/>
                <p14:nvPr/>
              </p14:nvContentPartPr>
              <p14:xfrm>
                <a:off x="6351927" y="391582"/>
                <a:ext cx="325440" cy="168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81AA51-477E-4BB0-85CF-2C00FE37F8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42927" y="382942"/>
                  <a:ext cx="343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105166E-DE4D-4C52-AACD-8C22F21F7342}"/>
                    </a:ext>
                  </a:extLst>
                </p14:cNvPr>
                <p14:cNvContentPartPr/>
                <p14:nvPr/>
              </p14:nvContentPartPr>
              <p14:xfrm>
                <a:off x="7036647" y="409582"/>
                <a:ext cx="70920" cy="106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105166E-DE4D-4C52-AACD-8C22F21F73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27647" y="400942"/>
                  <a:ext cx="88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2C0CB56-8015-4D25-A85A-EEE38109ECBD}"/>
                    </a:ext>
                  </a:extLst>
                </p14:cNvPr>
                <p14:cNvContentPartPr/>
                <p14:nvPr/>
              </p14:nvContentPartPr>
              <p14:xfrm>
                <a:off x="7135287" y="261262"/>
                <a:ext cx="31320" cy="24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2C0CB56-8015-4D25-A85A-EEE38109EC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26287" y="252622"/>
                  <a:ext cx="48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5D66AE-F7C6-4B15-8CAE-8FA1DEF81C67}"/>
                    </a:ext>
                  </a:extLst>
                </p14:cNvPr>
                <p14:cNvContentPartPr/>
                <p14:nvPr/>
              </p14:nvContentPartPr>
              <p14:xfrm>
                <a:off x="7197567" y="383662"/>
                <a:ext cx="312480" cy="113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5D66AE-F7C6-4B15-8CAE-8FA1DEF81C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88567" y="375022"/>
                  <a:ext cx="330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FBA3E57-6B9D-40D9-A573-089067E280BB}"/>
                    </a:ext>
                  </a:extLst>
                </p14:cNvPr>
                <p14:cNvContentPartPr/>
                <p14:nvPr/>
              </p14:nvContentPartPr>
              <p14:xfrm>
                <a:off x="7505007" y="399862"/>
                <a:ext cx="162720" cy="321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FBA3E57-6B9D-40D9-A573-089067E280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96367" y="390862"/>
                  <a:ext cx="180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801AAF-FE05-4844-8D5F-42633AD80C01}"/>
                    </a:ext>
                  </a:extLst>
                </p14:cNvPr>
                <p14:cNvContentPartPr/>
                <p14:nvPr/>
              </p14:nvContentPartPr>
              <p14:xfrm>
                <a:off x="7621287" y="300862"/>
                <a:ext cx="202320" cy="194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801AAF-FE05-4844-8D5F-42633AD80C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12647" y="291862"/>
                  <a:ext cx="219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CBC86D-6EFA-47CF-81B7-881012ABC675}"/>
                    </a:ext>
                  </a:extLst>
                </p14:cNvPr>
                <p14:cNvContentPartPr/>
                <p14:nvPr/>
              </p14:nvContentPartPr>
              <p14:xfrm>
                <a:off x="7893087" y="339022"/>
                <a:ext cx="135360" cy="182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CBC86D-6EFA-47CF-81B7-881012ABC67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84447" y="330022"/>
                  <a:ext cx="153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2B6B29-D0C2-4034-8239-B1BFCCD983DF}"/>
                    </a:ext>
                  </a:extLst>
                </p14:cNvPr>
                <p14:cNvContentPartPr/>
                <p14:nvPr/>
              </p14:nvContentPartPr>
              <p14:xfrm>
                <a:off x="8047887" y="373942"/>
                <a:ext cx="163800" cy="157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2B6B29-D0C2-4034-8239-B1BFCCD983D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38887" y="365302"/>
                  <a:ext cx="181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462473-1B0E-44CF-8A5D-E0736B39CF05}"/>
                    </a:ext>
                  </a:extLst>
                </p14:cNvPr>
                <p14:cNvContentPartPr/>
                <p14:nvPr/>
              </p14:nvContentPartPr>
              <p14:xfrm>
                <a:off x="8268927" y="342262"/>
                <a:ext cx="256320" cy="177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462473-1B0E-44CF-8A5D-E0736B39CF0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60287" y="333262"/>
                  <a:ext cx="273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600FD5-B2DB-4A21-984B-A4F8D9EFA41F}"/>
                    </a:ext>
                  </a:extLst>
                </p14:cNvPr>
                <p14:cNvContentPartPr/>
                <p14:nvPr/>
              </p14:nvContentPartPr>
              <p14:xfrm>
                <a:off x="8537847" y="332182"/>
                <a:ext cx="165240" cy="168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600FD5-B2DB-4A21-984B-A4F8D9EFA4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28847" y="323182"/>
                  <a:ext cx="182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818347-AEBD-4B7C-84ED-70BF599CCA91}"/>
                    </a:ext>
                  </a:extLst>
                </p14:cNvPr>
                <p14:cNvContentPartPr/>
                <p14:nvPr/>
              </p14:nvContentPartPr>
              <p14:xfrm>
                <a:off x="8748447" y="298702"/>
                <a:ext cx="146160" cy="235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818347-AEBD-4B7C-84ED-70BF599CCA9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39447" y="289702"/>
                  <a:ext cx="16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48A00A-E6AD-417D-A3DD-DB1C30A0E525}"/>
                    </a:ext>
                  </a:extLst>
                </p14:cNvPr>
                <p14:cNvContentPartPr/>
                <p14:nvPr/>
              </p14:nvContentPartPr>
              <p14:xfrm>
                <a:off x="4288767" y="943462"/>
                <a:ext cx="227160" cy="160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48A00A-E6AD-417D-A3DD-DB1C30A0E5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79767" y="934462"/>
                  <a:ext cx="244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918DA9C-795F-4D4F-8BB1-BDC8D73D0EF4}"/>
                    </a:ext>
                  </a:extLst>
                </p14:cNvPr>
                <p14:cNvContentPartPr/>
                <p14:nvPr/>
              </p14:nvContentPartPr>
              <p14:xfrm>
                <a:off x="4573887" y="956062"/>
                <a:ext cx="102600" cy="138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918DA9C-795F-4D4F-8BB1-BDC8D73D0E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65247" y="947062"/>
                  <a:ext cx="120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E9632D-FC6D-4764-B3FF-77B0319D1A64}"/>
                    </a:ext>
                  </a:extLst>
                </p14:cNvPr>
                <p14:cNvContentPartPr/>
                <p14:nvPr/>
              </p14:nvContentPartPr>
              <p14:xfrm>
                <a:off x="4818687" y="727462"/>
                <a:ext cx="174600" cy="370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E9632D-FC6D-4764-B3FF-77B0319D1A6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10047" y="718822"/>
                  <a:ext cx="192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FAE9711-1DCD-42FB-8995-76C4DFAF8B5A}"/>
                    </a:ext>
                  </a:extLst>
                </p14:cNvPr>
                <p14:cNvContentPartPr/>
                <p14:nvPr/>
              </p14:nvContentPartPr>
              <p14:xfrm>
                <a:off x="4732287" y="895222"/>
                <a:ext cx="306720" cy="61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FAE9711-1DCD-42FB-8995-76C4DFAF8B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3287" y="886222"/>
                  <a:ext cx="324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42D2FD9-75D9-4746-B4E2-7DF357F2DC5E}"/>
                    </a:ext>
                  </a:extLst>
                </p14:cNvPr>
                <p14:cNvContentPartPr/>
                <p14:nvPr/>
              </p14:nvContentPartPr>
              <p14:xfrm>
                <a:off x="5260767" y="899902"/>
                <a:ext cx="160920" cy="167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42D2FD9-75D9-4746-B4E2-7DF357F2DC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52127" y="891262"/>
                  <a:ext cx="178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3394C6-AB8C-42C3-8BDF-BF0301FE14A8}"/>
                    </a:ext>
                  </a:extLst>
                </p14:cNvPr>
                <p14:cNvContentPartPr/>
                <p14:nvPr/>
              </p14:nvContentPartPr>
              <p14:xfrm>
                <a:off x="5547687" y="770662"/>
                <a:ext cx="114120" cy="277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3394C6-AB8C-42C3-8BDF-BF0301FE14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39047" y="762022"/>
                  <a:ext cx="131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AA3F203-0866-406C-A651-5F3C21169299}"/>
                    </a:ext>
                  </a:extLst>
                </p14:cNvPr>
                <p14:cNvContentPartPr/>
                <p14:nvPr/>
              </p14:nvContentPartPr>
              <p14:xfrm>
                <a:off x="5705007" y="715942"/>
                <a:ext cx="136440" cy="328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AA3F203-0866-406C-A651-5F3C211692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96007" y="707302"/>
                  <a:ext cx="1540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EF5EFF-2A3E-4F62-A8C0-92CCA6DADB76}"/>
                    </a:ext>
                  </a:extLst>
                </p14:cNvPr>
                <p14:cNvContentPartPr/>
                <p14:nvPr/>
              </p14:nvContentPartPr>
              <p14:xfrm>
                <a:off x="5783847" y="1012942"/>
                <a:ext cx="137160" cy="283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EF5EFF-2A3E-4F62-A8C0-92CCA6DADB7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75207" y="1004302"/>
                  <a:ext cx="154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968F4CB-761F-45D3-AE2D-ABD4564680EC}"/>
                    </a:ext>
                  </a:extLst>
                </p14:cNvPr>
                <p14:cNvContentPartPr/>
                <p14:nvPr/>
              </p14:nvContentPartPr>
              <p14:xfrm>
                <a:off x="6104247" y="855982"/>
                <a:ext cx="234000" cy="182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968F4CB-761F-45D3-AE2D-ABD4564680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95607" y="847342"/>
                  <a:ext cx="251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04ADAF6-FEAD-40C7-B206-4C5C2E9F6A29}"/>
                    </a:ext>
                  </a:extLst>
                </p14:cNvPr>
                <p14:cNvContentPartPr/>
                <p14:nvPr/>
              </p14:nvContentPartPr>
              <p14:xfrm>
                <a:off x="6404487" y="943462"/>
                <a:ext cx="45000" cy="96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04ADAF6-FEAD-40C7-B206-4C5C2E9F6A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95487" y="934462"/>
                  <a:ext cx="62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583B2A3-F71A-4E29-99BD-19E014139F40}"/>
                    </a:ext>
                  </a:extLst>
                </p14:cNvPr>
                <p14:cNvContentPartPr/>
                <p14:nvPr/>
              </p14:nvContentPartPr>
              <p14:xfrm>
                <a:off x="6610407" y="643222"/>
                <a:ext cx="255960" cy="429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583B2A3-F71A-4E29-99BD-19E014139F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01767" y="634582"/>
                  <a:ext cx="2736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A1A3605-968C-408A-8DFA-FE040E2A2588}"/>
                    </a:ext>
                  </a:extLst>
                </p14:cNvPr>
                <p14:cNvContentPartPr/>
                <p14:nvPr/>
              </p14:nvContentPartPr>
              <p14:xfrm>
                <a:off x="6492687" y="858142"/>
                <a:ext cx="304560" cy="51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A1A3605-968C-408A-8DFA-FE040E2A25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83687" y="849502"/>
                  <a:ext cx="322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D402A8-3DC6-44C1-A5CF-D373264AF7C4}"/>
                    </a:ext>
                  </a:extLst>
                </p14:cNvPr>
                <p14:cNvContentPartPr/>
                <p14:nvPr/>
              </p14:nvContentPartPr>
              <p14:xfrm>
                <a:off x="6777807" y="904582"/>
                <a:ext cx="194040" cy="164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D402A8-3DC6-44C1-A5CF-D373264AF7C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69167" y="895582"/>
                  <a:ext cx="211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D56659-1FAD-4491-A5A0-E406E1443CB6}"/>
                    </a:ext>
                  </a:extLst>
                </p14:cNvPr>
                <p14:cNvContentPartPr/>
                <p14:nvPr/>
              </p14:nvContentPartPr>
              <p14:xfrm>
                <a:off x="7020087" y="939142"/>
                <a:ext cx="152640" cy="121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D56659-1FAD-4491-A5A0-E406E1443C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11087" y="930142"/>
                  <a:ext cx="170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9A1E37-9D9C-4EEE-BA25-8F42CF51DEEE}"/>
                    </a:ext>
                  </a:extLst>
                </p14:cNvPr>
                <p14:cNvContentPartPr/>
                <p14:nvPr/>
              </p14:nvContentPartPr>
              <p14:xfrm>
                <a:off x="7349487" y="718462"/>
                <a:ext cx="204480" cy="390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9A1E37-9D9C-4EEE-BA25-8F42CF51DEE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40487" y="709462"/>
                  <a:ext cx="2221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EABCC1C-FF15-4AEC-B8EE-E1DBCE929962}"/>
                    </a:ext>
                  </a:extLst>
                </p14:cNvPr>
                <p14:cNvContentPartPr/>
                <p14:nvPr/>
              </p14:nvContentPartPr>
              <p14:xfrm>
                <a:off x="7236807" y="835822"/>
                <a:ext cx="481320" cy="235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EABCC1C-FF15-4AEC-B8EE-E1DBCE9299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27807" y="826822"/>
                  <a:ext cx="498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AA457B1-4A2F-4F44-BB85-A3B4CB5B538A}"/>
                    </a:ext>
                  </a:extLst>
                </p14:cNvPr>
                <p14:cNvContentPartPr/>
                <p14:nvPr/>
              </p14:nvContentPartPr>
              <p14:xfrm>
                <a:off x="7752687" y="946702"/>
                <a:ext cx="129600" cy="120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AA457B1-4A2F-4F44-BB85-A3B4CB5B53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44047" y="937702"/>
                  <a:ext cx="147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D1584A3-C092-4EDC-BCF4-07A2A75E52B9}"/>
                    </a:ext>
                  </a:extLst>
                </p14:cNvPr>
                <p14:cNvContentPartPr/>
                <p14:nvPr/>
              </p14:nvContentPartPr>
              <p14:xfrm>
                <a:off x="7944567" y="929422"/>
                <a:ext cx="205560" cy="122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D1584A3-C092-4EDC-BCF4-07A2A75E52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35927" y="920782"/>
                  <a:ext cx="223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2BB2ACE-964C-45EE-BD66-668DC1E124AC}"/>
                    </a:ext>
                  </a:extLst>
                </p14:cNvPr>
                <p14:cNvContentPartPr/>
                <p14:nvPr/>
              </p14:nvContentPartPr>
              <p14:xfrm>
                <a:off x="8244807" y="845542"/>
                <a:ext cx="205920" cy="216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2BB2ACE-964C-45EE-BD66-668DC1E124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36167" y="836542"/>
                  <a:ext cx="223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8DB7D9-4C99-43A5-B2AA-60CA6F17498D}"/>
                    </a:ext>
                  </a:extLst>
                </p14:cNvPr>
                <p14:cNvContentPartPr/>
                <p14:nvPr/>
              </p14:nvContentPartPr>
              <p14:xfrm>
                <a:off x="8565927" y="1049302"/>
                <a:ext cx="12600" cy="30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8DB7D9-4C99-43A5-B2AA-60CA6F1749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56927" y="1040302"/>
                  <a:ext cx="30240" cy="4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107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8A99580-47E0-4C2B-ADB3-D1D5215C3B75}"/>
              </a:ext>
            </a:extLst>
          </p:cNvPr>
          <p:cNvGrpSpPr/>
          <p:nvPr/>
        </p:nvGrpSpPr>
        <p:grpSpPr>
          <a:xfrm>
            <a:off x="473847" y="72262"/>
            <a:ext cx="10855080" cy="6661800"/>
            <a:chOff x="473847" y="72262"/>
            <a:chExt cx="10855080" cy="66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078A86-B7C2-4CFD-B5D8-71694782F9EF}"/>
                    </a:ext>
                  </a:extLst>
                </p14:cNvPr>
                <p14:cNvContentPartPr/>
                <p14:nvPr/>
              </p14:nvContentPartPr>
              <p14:xfrm>
                <a:off x="6960687" y="72262"/>
                <a:ext cx="194760" cy="446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078A86-B7C2-4CFD-B5D8-71694782F9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51687" y="63262"/>
                  <a:ext cx="2124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0311F1-8D4B-45E8-866A-7774DA69B88F}"/>
                    </a:ext>
                  </a:extLst>
                </p14:cNvPr>
                <p14:cNvContentPartPr/>
                <p14:nvPr/>
              </p14:nvContentPartPr>
              <p14:xfrm>
                <a:off x="6816327" y="310222"/>
                <a:ext cx="400680" cy="92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0311F1-8D4B-45E8-866A-7774DA69B8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07687" y="301582"/>
                  <a:ext cx="418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8F55DD0-5673-4995-85E2-0DEA6F4B8657}"/>
                    </a:ext>
                  </a:extLst>
                </p14:cNvPr>
                <p14:cNvContentPartPr/>
                <p14:nvPr/>
              </p14:nvContentPartPr>
              <p14:xfrm>
                <a:off x="7128087" y="367102"/>
                <a:ext cx="156240" cy="124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8F55DD0-5673-4995-85E2-0DEA6F4B86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9447" y="358102"/>
                  <a:ext cx="173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C55CA87-0CEE-4257-84F1-EE4D6E1D27C9}"/>
                    </a:ext>
                  </a:extLst>
                </p14:cNvPr>
                <p14:cNvContentPartPr/>
                <p14:nvPr/>
              </p14:nvContentPartPr>
              <p14:xfrm>
                <a:off x="7671327" y="92782"/>
                <a:ext cx="264240" cy="468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C55CA87-0CEE-4257-84F1-EE4D6E1D27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62327" y="83782"/>
                  <a:ext cx="2818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E53B00-DB0E-4360-BA7C-B3312771F6F0}"/>
                    </a:ext>
                  </a:extLst>
                </p14:cNvPr>
                <p14:cNvContentPartPr/>
                <p14:nvPr/>
              </p14:nvContentPartPr>
              <p14:xfrm>
                <a:off x="7591047" y="297622"/>
                <a:ext cx="379080" cy="73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E53B00-DB0E-4360-BA7C-B3312771F6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82047" y="288622"/>
                  <a:ext cx="396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264449-4DB6-4429-88B5-99AA45461473}"/>
                    </a:ext>
                  </a:extLst>
                </p14:cNvPr>
                <p14:cNvContentPartPr/>
                <p14:nvPr/>
              </p14:nvContentPartPr>
              <p14:xfrm>
                <a:off x="7929807" y="101782"/>
                <a:ext cx="271080" cy="42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264449-4DB6-4429-88B5-99AA454614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20807" y="93142"/>
                  <a:ext cx="2887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31447DE-7FAD-42F0-ABF8-8A4BC2EF3E51}"/>
                    </a:ext>
                  </a:extLst>
                </p14:cNvPr>
                <p14:cNvContentPartPr/>
                <p14:nvPr/>
              </p14:nvContentPartPr>
              <p14:xfrm>
                <a:off x="8230407" y="343702"/>
                <a:ext cx="139320" cy="142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31447DE-7FAD-42F0-ABF8-8A4BC2EF3E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21767" y="335062"/>
                  <a:ext cx="156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2EEA7D-8C09-43AE-BD6E-DA170BEFC81E}"/>
                    </a:ext>
                  </a:extLst>
                </p14:cNvPr>
                <p14:cNvContentPartPr/>
                <p14:nvPr/>
              </p14:nvContentPartPr>
              <p14:xfrm>
                <a:off x="8750247" y="255142"/>
                <a:ext cx="161280" cy="270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2EEA7D-8C09-43AE-BD6E-DA170BEFC8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41607" y="246502"/>
                  <a:ext cx="178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C67751-4E75-4126-B4B9-B800E5CCDCBE}"/>
                    </a:ext>
                  </a:extLst>
                </p14:cNvPr>
                <p14:cNvContentPartPr/>
                <p14:nvPr/>
              </p14:nvContentPartPr>
              <p14:xfrm>
                <a:off x="8839887" y="123022"/>
                <a:ext cx="319680" cy="267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C67751-4E75-4126-B4B9-B800E5CCDC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31247" y="114382"/>
                  <a:ext cx="337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8877601-A464-497B-B795-7E0F4EC3392F}"/>
                    </a:ext>
                  </a:extLst>
                </p14:cNvPr>
                <p14:cNvContentPartPr/>
                <p14:nvPr/>
              </p14:nvContentPartPr>
              <p14:xfrm>
                <a:off x="8968047" y="370702"/>
                <a:ext cx="173160" cy="129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8877601-A464-497B-B795-7E0F4EC339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59047" y="362062"/>
                  <a:ext cx="190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E611C7-015C-4C08-99A2-05ED71A44982}"/>
                    </a:ext>
                  </a:extLst>
                </p14:cNvPr>
                <p14:cNvContentPartPr/>
                <p14:nvPr/>
              </p14:nvContentPartPr>
              <p14:xfrm>
                <a:off x="9189807" y="407782"/>
                <a:ext cx="110880" cy="123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E611C7-015C-4C08-99A2-05ED71A449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81167" y="399142"/>
                  <a:ext cx="128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F6923CE-D70D-484D-B00B-BA400A8ED0FF}"/>
                    </a:ext>
                  </a:extLst>
                </p14:cNvPr>
                <p14:cNvContentPartPr/>
                <p14:nvPr/>
              </p14:nvContentPartPr>
              <p14:xfrm>
                <a:off x="9332007" y="239302"/>
                <a:ext cx="33120" cy="57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F6923CE-D70D-484D-B00B-BA400A8ED0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23367" y="230302"/>
                  <a:ext cx="50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AE581A-E3A2-4715-88D5-A5092B917286}"/>
                    </a:ext>
                  </a:extLst>
                </p14:cNvPr>
                <p14:cNvContentPartPr/>
                <p14:nvPr/>
              </p14:nvContentPartPr>
              <p14:xfrm>
                <a:off x="9325167" y="293302"/>
                <a:ext cx="168480" cy="178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AE581A-E3A2-4715-88D5-A5092B9172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16167" y="284662"/>
                  <a:ext cx="186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897E91-3695-4180-90FB-D7CFE3BECF5D}"/>
                    </a:ext>
                  </a:extLst>
                </p14:cNvPr>
                <p14:cNvContentPartPr/>
                <p14:nvPr/>
              </p14:nvContentPartPr>
              <p14:xfrm>
                <a:off x="9535047" y="277102"/>
                <a:ext cx="176040" cy="194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897E91-3695-4180-90FB-D7CFE3BECF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26407" y="268462"/>
                  <a:ext cx="193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02C79A-3019-4680-9753-6738E25D64A6}"/>
                    </a:ext>
                  </a:extLst>
                </p14:cNvPr>
                <p14:cNvContentPartPr/>
                <p14:nvPr/>
              </p14:nvContentPartPr>
              <p14:xfrm>
                <a:off x="9735927" y="332542"/>
                <a:ext cx="122400" cy="155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02C79A-3019-4680-9753-6738E25D64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26927" y="323902"/>
                  <a:ext cx="140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EBCA87-42C6-4DF8-B8FB-83DCC13EAB26}"/>
                    </a:ext>
                  </a:extLst>
                </p14:cNvPr>
                <p14:cNvContentPartPr/>
                <p14:nvPr/>
              </p14:nvContentPartPr>
              <p14:xfrm>
                <a:off x="9898287" y="325702"/>
                <a:ext cx="459720" cy="20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EBCA87-42C6-4DF8-B8FB-83DCC13EAB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89287" y="316702"/>
                  <a:ext cx="477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60408A-28BC-4155-8396-4A17DA730BE7}"/>
                    </a:ext>
                  </a:extLst>
                </p14:cNvPr>
                <p14:cNvContentPartPr/>
                <p14:nvPr/>
              </p14:nvContentPartPr>
              <p14:xfrm>
                <a:off x="569607" y="382222"/>
                <a:ext cx="123480" cy="224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60408A-28BC-4155-8396-4A17DA730B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0607" y="373222"/>
                  <a:ext cx="141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B70014D-72F7-47DB-BAF7-012B84ADD011}"/>
                    </a:ext>
                  </a:extLst>
                </p14:cNvPr>
                <p14:cNvContentPartPr/>
                <p14:nvPr/>
              </p14:nvContentPartPr>
              <p14:xfrm>
                <a:off x="478527" y="311662"/>
                <a:ext cx="519840" cy="71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B70014D-72F7-47DB-BAF7-012B84ADD01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9527" y="302662"/>
                  <a:ext cx="537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3CDFF5-1AE9-4679-8E32-835CE59D0FC8}"/>
                    </a:ext>
                  </a:extLst>
                </p14:cNvPr>
                <p14:cNvContentPartPr/>
                <p14:nvPr/>
              </p14:nvContentPartPr>
              <p14:xfrm>
                <a:off x="928527" y="196462"/>
                <a:ext cx="278280" cy="379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3CDFF5-1AE9-4679-8E32-835CE59D0F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9527" y="187822"/>
                  <a:ext cx="2959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33DD1B-186E-4984-83FA-6EBB7456D0CF}"/>
                    </a:ext>
                  </a:extLst>
                </p14:cNvPr>
                <p14:cNvContentPartPr/>
                <p14:nvPr/>
              </p14:nvContentPartPr>
              <p14:xfrm>
                <a:off x="1160727" y="393742"/>
                <a:ext cx="204120" cy="198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33DD1B-186E-4984-83FA-6EBB7456D0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2087" y="385102"/>
                  <a:ext cx="221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0EC449-3C2A-4920-ADE3-68D380545B64}"/>
                    </a:ext>
                  </a:extLst>
                </p14:cNvPr>
                <p14:cNvContentPartPr/>
                <p14:nvPr/>
              </p14:nvContentPartPr>
              <p14:xfrm>
                <a:off x="1719447" y="224182"/>
                <a:ext cx="575640" cy="375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0EC449-3C2A-4920-ADE3-68D380545B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10807" y="215182"/>
                  <a:ext cx="5932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AAE184-3A56-4D90-A811-7DD90A3DE0EF}"/>
                    </a:ext>
                  </a:extLst>
                </p14:cNvPr>
                <p14:cNvContentPartPr/>
                <p14:nvPr/>
              </p14:nvContentPartPr>
              <p14:xfrm>
                <a:off x="2144247" y="444862"/>
                <a:ext cx="158040" cy="148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AAE184-3A56-4D90-A811-7DD90A3DE0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35607" y="435862"/>
                  <a:ext cx="175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54419C5-E023-4D78-9CF0-77AE49F63A7B}"/>
                    </a:ext>
                  </a:extLst>
                </p14:cNvPr>
                <p14:cNvContentPartPr/>
                <p14:nvPr/>
              </p14:nvContentPartPr>
              <p14:xfrm>
                <a:off x="2354127" y="407782"/>
                <a:ext cx="177840" cy="200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54419C5-E023-4D78-9CF0-77AE49F63A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45487" y="399142"/>
                  <a:ext cx="195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A79CED0-F7C4-4590-973E-9422331D700B}"/>
                    </a:ext>
                  </a:extLst>
                </p14:cNvPr>
                <p14:cNvContentPartPr/>
                <p14:nvPr/>
              </p14:nvContentPartPr>
              <p14:xfrm>
                <a:off x="2542407" y="420022"/>
                <a:ext cx="313200" cy="13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A79CED0-F7C4-4590-973E-9422331D70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33407" y="411022"/>
                  <a:ext cx="330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CF7A26-DF50-41B8-9DDF-A72FA3A92A57}"/>
                    </a:ext>
                  </a:extLst>
                </p14:cNvPr>
                <p14:cNvContentPartPr/>
                <p14:nvPr/>
              </p14:nvContentPartPr>
              <p14:xfrm>
                <a:off x="2890887" y="443782"/>
                <a:ext cx="149040" cy="123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CF7A26-DF50-41B8-9DDF-A72FA3A92A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81887" y="435142"/>
                  <a:ext cx="166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EBDE9A-39D9-452A-9DD5-1D84BBD8C92B}"/>
                    </a:ext>
                  </a:extLst>
                </p14:cNvPr>
                <p14:cNvContentPartPr/>
                <p14:nvPr/>
              </p14:nvContentPartPr>
              <p14:xfrm>
                <a:off x="3150447" y="237862"/>
                <a:ext cx="159120" cy="358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EBDE9A-39D9-452A-9DD5-1D84BBD8C9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41807" y="229222"/>
                  <a:ext cx="176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4F55CF-6BD5-46E7-997E-87127006D87F}"/>
                    </a:ext>
                  </a:extLst>
                </p14:cNvPr>
                <p14:cNvContentPartPr/>
                <p14:nvPr/>
              </p14:nvContentPartPr>
              <p14:xfrm>
                <a:off x="3529887" y="372142"/>
                <a:ext cx="177480" cy="164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4F55CF-6BD5-46E7-997E-87127006D8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0887" y="363142"/>
                  <a:ext cx="195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A128DA-E035-47F9-9168-AE25793E9194}"/>
                    </a:ext>
                  </a:extLst>
                </p14:cNvPr>
                <p14:cNvContentPartPr/>
                <p14:nvPr/>
              </p14:nvContentPartPr>
              <p14:xfrm>
                <a:off x="3669567" y="449182"/>
                <a:ext cx="196560" cy="351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A128DA-E035-47F9-9168-AE25793E91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60927" y="440542"/>
                  <a:ext cx="214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BC71BE-12BC-4891-9827-274D43E586A0}"/>
                    </a:ext>
                  </a:extLst>
                </p14:cNvPr>
                <p14:cNvContentPartPr/>
                <p14:nvPr/>
              </p14:nvContentPartPr>
              <p14:xfrm>
                <a:off x="3842007" y="313102"/>
                <a:ext cx="209160" cy="196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BC71BE-12BC-4891-9827-274D43E586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33007" y="304462"/>
                  <a:ext cx="226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91F227-2994-4572-A970-1A27FAF919CA}"/>
                    </a:ext>
                  </a:extLst>
                </p14:cNvPr>
                <p14:cNvContentPartPr/>
                <p14:nvPr/>
              </p14:nvContentPartPr>
              <p14:xfrm>
                <a:off x="3935607" y="404902"/>
                <a:ext cx="291600" cy="392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91F227-2994-4572-A970-1A27FAF919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26607" y="396262"/>
                  <a:ext cx="3092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F76CBB-9B0F-4C0D-849F-ABE39A59BC25}"/>
                    </a:ext>
                  </a:extLst>
                </p14:cNvPr>
                <p14:cNvContentPartPr/>
                <p14:nvPr/>
              </p14:nvContentPartPr>
              <p14:xfrm>
                <a:off x="4084287" y="313822"/>
                <a:ext cx="485280" cy="21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F76CBB-9B0F-4C0D-849F-ABE39A59BC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75647" y="305182"/>
                  <a:ext cx="502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61D9F2-6744-4AAA-AE5C-D7529DCD3D02}"/>
                    </a:ext>
                  </a:extLst>
                </p14:cNvPr>
                <p14:cNvContentPartPr/>
                <p14:nvPr/>
              </p14:nvContentPartPr>
              <p14:xfrm>
                <a:off x="4539687" y="382222"/>
                <a:ext cx="107640" cy="149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61D9F2-6744-4AAA-AE5C-D7529DCD3D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31047" y="373222"/>
                  <a:ext cx="125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DECA47-EE38-492B-9AD8-528508064530}"/>
                    </a:ext>
                  </a:extLst>
                </p14:cNvPr>
                <p14:cNvContentPartPr/>
                <p14:nvPr/>
              </p14:nvContentPartPr>
              <p14:xfrm>
                <a:off x="4711047" y="383302"/>
                <a:ext cx="207000" cy="145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DECA47-EE38-492B-9AD8-5285080645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02407" y="374662"/>
                  <a:ext cx="224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34BB3F-3856-48E5-987D-479E833B7022}"/>
                    </a:ext>
                  </a:extLst>
                </p14:cNvPr>
                <p14:cNvContentPartPr/>
                <p14:nvPr/>
              </p14:nvContentPartPr>
              <p14:xfrm>
                <a:off x="4741287" y="357022"/>
                <a:ext cx="282960" cy="202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34BB3F-3856-48E5-987D-479E833B70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32647" y="348382"/>
                  <a:ext cx="300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1A3369-EA3F-4735-A372-9CFD8053C9C8}"/>
                    </a:ext>
                  </a:extLst>
                </p14:cNvPr>
                <p14:cNvContentPartPr/>
                <p14:nvPr/>
              </p14:nvContentPartPr>
              <p14:xfrm>
                <a:off x="5163927" y="245782"/>
                <a:ext cx="34200" cy="27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1A3369-EA3F-4735-A372-9CFD8053C9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55287" y="236782"/>
                  <a:ext cx="51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4FBE89-F2B7-40E2-AA5A-3CDA072C6474}"/>
                    </a:ext>
                  </a:extLst>
                </p14:cNvPr>
                <p14:cNvContentPartPr/>
                <p14:nvPr/>
              </p14:nvContentPartPr>
              <p14:xfrm>
                <a:off x="5114607" y="366742"/>
                <a:ext cx="294480" cy="159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4FBE89-F2B7-40E2-AA5A-3CDA072C64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05607" y="357742"/>
                  <a:ext cx="312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E4A997-F04B-481F-9EB9-9647C9E9AAED}"/>
                    </a:ext>
                  </a:extLst>
                </p14:cNvPr>
                <p14:cNvContentPartPr/>
                <p14:nvPr/>
              </p14:nvContentPartPr>
              <p14:xfrm>
                <a:off x="5449407" y="404542"/>
                <a:ext cx="166680" cy="131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E4A997-F04B-481F-9EB9-9647C9E9AA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40767" y="395542"/>
                  <a:ext cx="184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CEA6A2-F79D-49E3-BA39-1F30BAC27FD2}"/>
                    </a:ext>
                  </a:extLst>
                </p14:cNvPr>
                <p14:cNvContentPartPr/>
                <p14:nvPr/>
              </p14:nvContentPartPr>
              <p14:xfrm>
                <a:off x="5759007" y="85942"/>
                <a:ext cx="267480" cy="438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CEA6A2-F79D-49E3-BA39-1F30BAC27F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50367" y="77302"/>
                  <a:ext cx="2851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4BE8D9-A925-4895-97A4-0E27EE182E66}"/>
                    </a:ext>
                  </a:extLst>
                </p14:cNvPr>
                <p14:cNvContentPartPr/>
                <p14:nvPr/>
              </p14:nvContentPartPr>
              <p14:xfrm>
                <a:off x="5681247" y="307702"/>
                <a:ext cx="328320" cy="54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4BE8D9-A925-4895-97A4-0E27EE182E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72247" y="299062"/>
                  <a:ext cx="345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FA7089-C457-4187-96B5-3992293B913F}"/>
                    </a:ext>
                  </a:extLst>
                </p14:cNvPr>
                <p14:cNvContentPartPr/>
                <p14:nvPr/>
              </p14:nvContentPartPr>
              <p14:xfrm>
                <a:off x="5972487" y="228142"/>
                <a:ext cx="157320" cy="281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FA7089-C457-4187-96B5-3992293B913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63847" y="219142"/>
                  <a:ext cx="174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4593FF0-CC16-4B06-8A1A-DA8C37BDC7CD}"/>
                    </a:ext>
                  </a:extLst>
                </p14:cNvPr>
                <p14:cNvContentPartPr/>
                <p14:nvPr/>
              </p14:nvContentPartPr>
              <p14:xfrm>
                <a:off x="6094527" y="364582"/>
                <a:ext cx="143280" cy="117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4593FF0-CC16-4B06-8A1A-DA8C37BDC7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85527" y="355942"/>
                  <a:ext cx="160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E6C300-40EA-4718-81C4-166D1DE229B5}"/>
                    </a:ext>
                  </a:extLst>
                </p14:cNvPr>
                <p14:cNvContentPartPr/>
                <p14:nvPr/>
              </p14:nvContentPartPr>
              <p14:xfrm>
                <a:off x="6295407" y="351982"/>
                <a:ext cx="288720" cy="169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E6C300-40EA-4718-81C4-166D1DE229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86407" y="342982"/>
                  <a:ext cx="306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83A23C-C780-486D-8808-A6A7EBACDB1C}"/>
                    </a:ext>
                  </a:extLst>
                </p14:cNvPr>
                <p14:cNvContentPartPr/>
                <p14:nvPr/>
              </p14:nvContentPartPr>
              <p14:xfrm>
                <a:off x="473847" y="1082422"/>
                <a:ext cx="144000" cy="266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83A23C-C780-486D-8808-A6A7EBACDB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4847" y="1073782"/>
                  <a:ext cx="161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7AB390-018B-4714-978B-0BF815A31FF6}"/>
                    </a:ext>
                  </a:extLst>
                </p14:cNvPr>
                <p14:cNvContentPartPr/>
                <p14:nvPr/>
              </p14:nvContentPartPr>
              <p14:xfrm>
                <a:off x="505167" y="936622"/>
                <a:ext cx="383400" cy="407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7AB390-018B-4714-978B-0BF815A31F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6527" y="927982"/>
                  <a:ext cx="4010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0F5D1D-1CA4-4C00-9025-503FC4ED6BF2}"/>
                    </a:ext>
                  </a:extLst>
                </p14:cNvPr>
                <p14:cNvContentPartPr/>
                <p14:nvPr/>
              </p14:nvContentPartPr>
              <p14:xfrm>
                <a:off x="778767" y="1144702"/>
                <a:ext cx="210960" cy="169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0F5D1D-1CA4-4C00-9025-503FC4ED6B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9767" y="1136062"/>
                  <a:ext cx="228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E2095D-BEEF-465C-93D8-1CF0AFC8D3E8}"/>
                    </a:ext>
                  </a:extLst>
                </p14:cNvPr>
                <p14:cNvContentPartPr/>
                <p14:nvPr/>
              </p14:nvContentPartPr>
              <p14:xfrm>
                <a:off x="1045167" y="1101862"/>
                <a:ext cx="187920" cy="177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E2095D-BEEF-465C-93D8-1CF0AFC8D3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6167" y="1092862"/>
                  <a:ext cx="205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92009F-B8D1-4548-85AC-A3CED0B6FFC4}"/>
                    </a:ext>
                  </a:extLst>
                </p14:cNvPr>
                <p14:cNvContentPartPr/>
                <p14:nvPr/>
              </p14:nvContentPartPr>
              <p14:xfrm>
                <a:off x="1195287" y="1130662"/>
                <a:ext cx="195840" cy="131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92009F-B8D1-4548-85AC-A3CED0B6FF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86647" y="1122022"/>
                  <a:ext cx="213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64EEEC-F56D-4AA6-BC08-46E5C7892AB9}"/>
                    </a:ext>
                  </a:extLst>
                </p14:cNvPr>
                <p14:cNvContentPartPr/>
                <p14:nvPr/>
              </p14:nvContentPartPr>
              <p14:xfrm>
                <a:off x="1454487" y="1026622"/>
                <a:ext cx="108000" cy="243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64EEEC-F56D-4AA6-BC08-46E5C7892A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45487" y="1017982"/>
                  <a:ext cx="125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678C2A-5847-4D2A-AD60-8DCA90D6F87C}"/>
                    </a:ext>
                  </a:extLst>
                </p14:cNvPr>
                <p14:cNvContentPartPr/>
                <p14:nvPr/>
              </p14:nvContentPartPr>
              <p14:xfrm>
                <a:off x="1631247" y="986302"/>
                <a:ext cx="85320" cy="285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678C2A-5847-4D2A-AD60-8DCA90D6F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22247" y="977302"/>
                  <a:ext cx="102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9EFE344-1C26-4FAC-A16B-C4493753789E}"/>
                    </a:ext>
                  </a:extLst>
                </p14:cNvPr>
                <p14:cNvContentPartPr/>
                <p14:nvPr/>
              </p14:nvContentPartPr>
              <p14:xfrm>
                <a:off x="2178087" y="952822"/>
                <a:ext cx="184680" cy="362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9EFE344-1C26-4FAC-A16B-C449375378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69087" y="943822"/>
                  <a:ext cx="2023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65AC8DF-0901-45F9-9E7D-571E2025E9C4}"/>
                    </a:ext>
                  </a:extLst>
                </p14:cNvPr>
                <p14:cNvContentPartPr/>
                <p14:nvPr/>
              </p14:nvContentPartPr>
              <p14:xfrm>
                <a:off x="2091327" y="1111582"/>
                <a:ext cx="369000" cy="94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65AC8DF-0901-45F9-9E7D-571E2025E9C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82327" y="1102942"/>
                  <a:ext cx="386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32D5112-FEF3-46BB-ABD2-44F6F79B745B}"/>
                    </a:ext>
                  </a:extLst>
                </p14:cNvPr>
                <p14:cNvContentPartPr/>
                <p14:nvPr/>
              </p14:nvContentPartPr>
              <p14:xfrm>
                <a:off x="2449167" y="909622"/>
                <a:ext cx="247680" cy="370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32D5112-FEF3-46BB-ABD2-44F6F79B74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40167" y="900982"/>
                  <a:ext cx="265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687AF3-1B46-4F28-8AE3-490D3FA6D0F2}"/>
                    </a:ext>
                  </a:extLst>
                </p14:cNvPr>
                <p14:cNvContentPartPr/>
                <p14:nvPr/>
              </p14:nvContentPartPr>
              <p14:xfrm>
                <a:off x="2712327" y="1162342"/>
                <a:ext cx="140760" cy="116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687AF3-1B46-4F28-8AE3-490D3FA6D0F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03327" y="1153342"/>
                  <a:ext cx="158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E63F81-D932-4168-9829-99B4FFEF7D32}"/>
                    </a:ext>
                  </a:extLst>
                </p14:cNvPr>
                <p14:cNvContentPartPr/>
                <p14:nvPr/>
              </p14:nvContentPartPr>
              <p14:xfrm>
                <a:off x="2964687" y="923302"/>
                <a:ext cx="219960" cy="426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E63F81-D932-4168-9829-99B4FFEF7D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55687" y="914302"/>
                  <a:ext cx="237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97A66F-105F-4212-8DFE-8EF57AFB9AB6}"/>
                    </a:ext>
                  </a:extLst>
                </p14:cNvPr>
                <p14:cNvContentPartPr/>
                <p14:nvPr/>
              </p14:nvContentPartPr>
              <p14:xfrm>
                <a:off x="2892327" y="1097902"/>
                <a:ext cx="341280" cy="7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97A66F-105F-4212-8DFE-8EF57AFB9A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3687" y="1088902"/>
                  <a:ext cx="358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F7A8A0-6A94-4392-9373-BF1A5EC2AABF}"/>
                    </a:ext>
                  </a:extLst>
                </p14:cNvPr>
                <p14:cNvContentPartPr/>
                <p14:nvPr/>
              </p14:nvContentPartPr>
              <p14:xfrm>
                <a:off x="3385527" y="1012582"/>
                <a:ext cx="153360" cy="267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F7A8A0-6A94-4392-9373-BF1A5EC2AAB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76887" y="1003582"/>
                  <a:ext cx="171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836AA14-00BA-440C-A571-BC718172BF11}"/>
                    </a:ext>
                  </a:extLst>
                </p14:cNvPr>
                <p14:cNvContentPartPr/>
                <p14:nvPr/>
              </p14:nvContentPartPr>
              <p14:xfrm>
                <a:off x="3606207" y="764542"/>
                <a:ext cx="316440" cy="541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836AA14-00BA-440C-A571-BC718172BF1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7567" y="755542"/>
                  <a:ext cx="3340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6B4634-ECFE-4BF3-922E-70B4F563DF83}"/>
                    </a:ext>
                  </a:extLst>
                </p14:cNvPr>
                <p14:cNvContentPartPr/>
                <p14:nvPr/>
              </p14:nvContentPartPr>
              <p14:xfrm>
                <a:off x="3609807" y="1086742"/>
                <a:ext cx="198360" cy="36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6B4634-ECFE-4BF3-922E-70B4F563DF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00807" y="1077742"/>
                  <a:ext cx="216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AFA33-A760-4925-BAD8-8D3EB7BC0EC7}"/>
                    </a:ext>
                  </a:extLst>
                </p14:cNvPr>
                <p14:cNvContentPartPr/>
                <p14:nvPr/>
              </p14:nvContentPartPr>
              <p14:xfrm>
                <a:off x="4214247" y="929062"/>
                <a:ext cx="178920" cy="372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AFA33-A760-4925-BAD8-8D3EB7BC0E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05247" y="920062"/>
                  <a:ext cx="1965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9325E0-3998-4550-88E0-46BA8D1B4ECC}"/>
                    </a:ext>
                  </a:extLst>
                </p14:cNvPr>
                <p14:cNvContentPartPr/>
                <p14:nvPr/>
              </p14:nvContentPartPr>
              <p14:xfrm>
                <a:off x="4103007" y="951742"/>
                <a:ext cx="286560" cy="308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9325E0-3998-4550-88E0-46BA8D1B4E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94007" y="942742"/>
                  <a:ext cx="304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72C1118-770B-4B5A-8936-03DE80889529}"/>
                    </a:ext>
                  </a:extLst>
                </p14:cNvPr>
                <p14:cNvContentPartPr/>
                <p14:nvPr/>
              </p14:nvContentPartPr>
              <p14:xfrm>
                <a:off x="4523127" y="1044622"/>
                <a:ext cx="307440" cy="110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72C1118-770B-4B5A-8936-03DE8088952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14487" y="1035982"/>
                  <a:ext cx="325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EF424D8-8705-492F-9766-9955EB669E5B}"/>
                    </a:ext>
                  </a:extLst>
                </p14:cNvPr>
                <p14:cNvContentPartPr/>
                <p14:nvPr/>
              </p14:nvContentPartPr>
              <p14:xfrm>
                <a:off x="5005887" y="1031302"/>
                <a:ext cx="110160" cy="261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EF424D8-8705-492F-9766-9955EB669E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97247" y="1022302"/>
                  <a:ext cx="127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92E535-D27F-408D-B446-4F6DD71DFCD7}"/>
                    </a:ext>
                  </a:extLst>
                </p14:cNvPr>
                <p14:cNvContentPartPr/>
                <p14:nvPr/>
              </p14:nvContentPartPr>
              <p14:xfrm>
                <a:off x="5080047" y="875422"/>
                <a:ext cx="319320" cy="28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92E535-D27F-408D-B446-4F6DD71DFC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71407" y="866782"/>
                  <a:ext cx="336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C5956D3-99CD-45D8-B869-6315E8124705}"/>
                    </a:ext>
                  </a:extLst>
                </p14:cNvPr>
                <p14:cNvContentPartPr/>
                <p14:nvPr/>
              </p14:nvContentPartPr>
              <p14:xfrm>
                <a:off x="5274087" y="1104382"/>
                <a:ext cx="134640" cy="145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C5956D3-99CD-45D8-B869-6315E81247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65447" y="1095742"/>
                  <a:ext cx="15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6A38828-6FD8-444E-88BC-AD1CAC1D1385}"/>
                    </a:ext>
                  </a:extLst>
                </p14:cNvPr>
                <p14:cNvContentPartPr/>
                <p14:nvPr/>
              </p14:nvContentPartPr>
              <p14:xfrm>
                <a:off x="5487567" y="1108342"/>
                <a:ext cx="36000" cy="122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6A38828-6FD8-444E-88BC-AD1CAC1D138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78567" y="1099342"/>
                  <a:ext cx="53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A071445-C2E7-439B-9AFB-665B2FEC25B0}"/>
                    </a:ext>
                  </a:extLst>
                </p14:cNvPr>
                <p14:cNvContentPartPr/>
                <p14:nvPr/>
              </p14:nvContentPartPr>
              <p14:xfrm>
                <a:off x="5574327" y="997462"/>
                <a:ext cx="10800" cy="42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A071445-C2E7-439B-9AFB-665B2FEC25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65687" y="988462"/>
                  <a:ext cx="28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E03C7F1-C2ED-4B97-AFE8-F90A57667960}"/>
                    </a:ext>
                  </a:extLst>
                </p14:cNvPr>
                <p14:cNvContentPartPr/>
                <p14:nvPr/>
              </p14:nvContentPartPr>
              <p14:xfrm>
                <a:off x="5609967" y="1042822"/>
                <a:ext cx="126000" cy="187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E03C7F1-C2ED-4B97-AFE8-F90A576679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01327" y="1034182"/>
                  <a:ext cx="143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3B44DD3-4637-441A-B556-AD487F6FA057}"/>
                    </a:ext>
                  </a:extLst>
                </p14:cNvPr>
                <p14:cNvContentPartPr/>
                <p14:nvPr/>
              </p14:nvContentPartPr>
              <p14:xfrm>
                <a:off x="5775207" y="1009702"/>
                <a:ext cx="155160" cy="221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3B44DD3-4637-441A-B556-AD487F6FA05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66207" y="1000702"/>
                  <a:ext cx="172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AAA8A5-F537-49F2-AD29-E9E8299AE153}"/>
                    </a:ext>
                  </a:extLst>
                </p14:cNvPr>
                <p14:cNvContentPartPr/>
                <p14:nvPr/>
              </p14:nvContentPartPr>
              <p14:xfrm>
                <a:off x="5995887" y="1077382"/>
                <a:ext cx="102960" cy="125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AAA8A5-F537-49F2-AD29-E9E8299AE1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86887" y="1068382"/>
                  <a:ext cx="120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DDE2BF-5928-4EB5-AD43-7ED56DFB2294}"/>
                    </a:ext>
                  </a:extLst>
                </p14:cNvPr>
                <p14:cNvContentPartPr/>
                <p14:nvPr/>
              </p14:nvContentPartPr>
              <p14:xfrm>
                <a:off x="6206127" y="1053262"/>
                <a:ext cx="219600" cy="203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DDE2BF-5928-4EB5-AD43-7ED56DFB229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97127" y="1044622"/>
                  <a:ext cx="237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63E223A-9C36-426A-BE29-2FDE01BFC3C1}"/>
                    </a:ext>
                  </a:extLst>
                </p14:cNvPr>
                <p14:cNvContentPartPr/>
                <p14:nvPr/>
              </p14:nvContentPartPr>
              <p14:xfrm>
                <a:off x="6625887" y="933742"/>
                <a:ext cx="170640" cy="297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63E223A-9C36-426A-BE29-2FDE01BFC3C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16887" y="924742"/>
                  <a:ext cx="188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E4E960B-8E51-4D2A-A995-7F5B0DECFDBC}"/>
                    </a:ext>
                  </a:extLst>
                </p14:cNvPr>
                <p14:cNvContentPartPr/>
                <p14:nvPr/>
              </p14:nvContentPartPr>
              <p14:xfrm>
                <a:off x="6993447" y="877222"/>
                <a:ext cx="180720" cy="289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E4E960B-8E51-4D2A-A995-7F5B0DECFD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84447" y="868582"/>
                  <a:ext cx="198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852C8C8-2F96-40EE-9A25-D4CAE8B107A8}"/>
                    </a:ext>
                  </a:extLst>
                </p14:cNvPr>
                <p14:cNvContentPartPr/>
                <p14:nvPr/>
              </p14:nvContentPartPr>
              <p14:xfrm>
                <a:off x="6886887" y="1041742"/>
                <a:ext cx="185400" cy="170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852C8C8-2F96-40EE-9A25-D4CAE8B107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8247" y="1032742"/>
                  <a:ext cx="203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679B734-C9F6-43ED-908D-985FBBE94D0D}"/>
                    </a:ext>
                  </a:extLst>
                </p14:cNvPr>
                <p14:cNvContentPartPr/>
                <p14:nvPr/>
              </p14:nvContentPartPr>
              <p14:xfrm>
                <a:off x="7269927" y="899902"/>
                <a:ext cx="177480" cy="338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679B734-C9F6-43ED-908D-985FBBE94D0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60927" y="890902"/>
                  <a:ext cx="1951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6FC56DD-F96C-4964-9E11-1DA8B638EE3E}"/>
                    </a:ext>
                  </a:extLst>
                </p14:cNvPr>
                <p14:cNvContentPartPr/>
                <p14:nvPr/>
              </p14:nvContentPartPr>
              <p14:xfrm>
                <a:off x="7576287" y="1197982"/>
                <a:ext cx="101880" cy="163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6FC56DD-F96C-4964-9E11-1DA8B638EE3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67287" y="1189342"/>
                  <a:ext cx="119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9F5AC7-E225-409C-A3D1-2BC63804135B}"/>
                    </a:ext>
                  </a:extLst>
                </p14:cNvPr>
                <p14:cNvContentPartPr/>
                <p14:nvPr/>
              </p14:nvContentPartPr>
              <p14:xfrm>
                <a:off x="7896687" y="898102"/>
                <a:ext cx="196920" cy="342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9F5AC7-E225-409C-A3D1-2BC6380413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88047" y="889462"/>
                  <a:ext cx="2145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323EFFE-A00A-4F1D-BE38-B1C34456588A}"/>
                    </a:ext>
                  </a:extLst>
                </p14:cNvPr>
                <p14:cNvContentPartPr/>
                <p14:nvPr/>
              </p14:nvContentPartPr>
              <p14:xfrm>
                <a:off x="7786527" y="992782"/>
                <a:ext cx="414000" cy="108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323EFFE-A00A-4F1D-BE38-B1C34456588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77527" y="983782"/>
                  <a:ext cx="431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F3991B2-8A15-47E0-B999-0FE1632B4DC7}"/>
                    </a:ext>
                  </a:extLst>
                </p14:cNvPr>
                <p14:cNvContentPartPr/>
                <p14:nvPr/>
              </p14:nvContentPartPr>
              <p14:xfrm>
                <a:off x="8122767" y="822862"/>
                <a:ext cx="249120" cy="387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F3991B2-8A15-47E0-B999-0FE1632B4D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13767" y="813862"/>
                  <a:ext cx="2667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F7E6763-F52B-4F7E-BF56-723E9D79FA15}"/>
                    </a:ext>
                  </a:extLst>
                </p14:cNvPr>
                <p14:cNvContentPartPr/>
                <p14:nvPr/>
              </p14:nvContentPartPr>
              <p14:xfrm>
                <a:off x="8414007" y="1051102"/>
                <a:ext cx="130320" cy="110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F7E6763-F52B-4F7E-BF56-723E9D79FA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05367" y="1042462"/>
                  <a:ext cx="147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C37AE6D-434E-4145-AA61-4D323C1F447A}"/>
                    </a:ext>
                  </a:extLst>
                </p14:cNvPr>
                <p14:cNvContentPartPr/>
                <p14:nvPr/>
              </p14:nvContentPartPr>
              <p14:xfrm>
                <a:off x="8540727" y="1070182"/>
                <a:ext cx="238320" cy="115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C37AE6D-434E-4145-AA61-4D323C1F44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31727" y="1061542"/>
                  <a:ext cx="255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ADD15B-C998-4915-B40E-C7EBC7830034}"/>
                    </a:ext>
                  </a:extLst>
                </p14:cNvPr>
                <p14:cNvContentPartPr/>
                <p14:nvPr/>
              </p14:nvContentPartPr>
              <p14:xfrm>
                <a:off x="9112767" y="910342"/>
                <a:ext cx="307800" cy="29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ADD15B-C998-4915-B40E-C7EBC783003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03767" y="901702"/>
                  <a:ext cx="32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A425CC4-AAEB-43C0-9456-4D426CFAF4AF}"/>
                    </a:ext>
                  </a:extLst>
                </p14:cNvPr>
                <p14:cNvContentPartPr/>
                <p14:nvPr/>
              </p14:nvContentPartPr>
              <p14:xfrm>
                <a:off x="9113847" y="867142"/>
                <a:ext cx="257760" cy="287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A425CC4-AAEB-43C0-9456-4D426CFAF4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05207" y="858142"/>
                  <a:ext cx="275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6673FC2-1A92-420F-BF10-90033622BB7D}"/>
                    </a:ext>
                  </a:extLst>
                </p14:cNvPr>
                <p14:cNvContentPartPr/>
                <p14:nvPr/>
              </p14:nvContentPartPr>
              <p14:xfrm>
                <a:off x="513807" y="1735102"/>
                <a:ext cx="74160" cy="172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6673FC2-1A92-420F-BF10-90033622BB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5167" y="1726102"/>
                  <a:ext cx="91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2531DDD-B564-4A48-8C78-87DA2A8427AD}"/>
                    </a:ext>
                  </a:extLst>
                </p14:cNvPr>
                <p14:cNvContentPartPr/>
                <p14:nvPr/>
              </p14:nvContentPartPr>
              <p14:xfrm>
                <a:off x="654567" y="1624222"/>
                <a:ext cx="27360" cy="41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2531DDD-B564-4A48-8C78-87DA2A8427A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5927" y="1615222"/>
                  <a:ext cx="45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EFC5EFD-7388-42F4-8393-00F741605C27}"/>
                    </a:ext>
                  </a:extLst>
                </p14:cNvPr>
                <p14:cNvContentPartPr/>
                <p14:nvPr/>
              </p14:nvContentPartPr>
              <p14:xfrm>
                <a:off x="705327" y="1679302"/>
                <a:ext cx="180360" cy="214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EFC5EFD-7388-42F4-8393-00F741605C2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6687" y="1670302"/>
                  <a:ext cx="198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DBFCE4-3417-4594-9694-D76F7CEA2968}"/>
                    </a:ext>
                  </a:extLst>
                </p14:cNvPr>
                <p14:cNvContentPartPr/>
                <p14:nvPr/>
              </p14:nvContentPartPr>
              <p14:xfrm>
                <a:off x="1361247" y="1696222"/>
                <a:ext cx="163800" cy="173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DBFCE4-3417-4594-9694-D76F7CEA296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2607" y="1687582"/>
                  <a:ext cx="181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E46B751-ED5B-40F6-8A69-A2AD3217FA96}"/>
                    </a:ext>
                  </a:extLst>
                </p14:cNvPr>
                <p14:cNvContentPartPr/>
                <p14:nvPr/>
              </p14:nvContentPartPr>
              <p14:xfrm>
                <a:off x="1525047" y="1784062"/>
                <a:ext cx="135360" cy="305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E46B751-ED5B-40F6-8A69-A2AD3217FA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16047" y="1775422"/>
                  <a:ext cx="153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84B6483-E3A4-49B2-AC58-03AE688B6AD5}"/>
                    </a:ext>
                  </a:extLst>
                </p14:cNvPr>
                <p14:cNvContentPartPr/>
                <p14:nvPr/>
              </p14:nvContentPartPr>
              <p14:xfrm>
                <a:off x="1612887" y="1680742"/>
                <a:ext cx="197640" cy="163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84B6483-E3A4-49B2-AC58-03AE688B6AD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03887" y="1672102"/>
                  <a:ext cx="215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CF37DF7-3286-42DD-9EAD-4D83B98A3506}"/>
                    </a:ext>
                  </a:extLst>
                </p14:cNvPr>
                <p14:cNvContentPartPr/>
                <p14:nvPr/>
              </p14:nvContentPartPr>
              <p14:xfrm>
                <a:off x="1701807" y="1665622"/>
                <a:ext cx="387000" cy="463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CF37DF7-3286-42DD-9EAD-4D83B98A350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93167" y="1656982"/>
                  <a:ext cx="4046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6EFAB5-DB9A-484C-B4D8-D332F2F21441}"/>
                    </a:ext>
                  </a:extLst>
                </p14:cNvPr>
                <p14:cNvContentPartPr/>
                <p14:nvPr/>
              </p14:nvContentPartPr>
              <p14:xfrm>
                <a:off x="2126607" y="1634662"/>
                <a:ext cx="191880" cy="223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6EFAB5-DB9A-484C-B4D8-D332F2F2144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17607" y="1625662"/>
                  <a:ext cx="209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74F27E2-C1D9-42E8-87AA-FD0799635636}"/>
                    </a:ext>
                  </a:extLst>
                </p14:cNvPr>
                <p14:cNvContentPartPr/>
                <p14:nvPr/>
              </p14:nvContentPartPr>
              <p14:xfrm>
                <a:off x="2356287" y="1690822"/>
                <a:ext cx="144000" cy="173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74F27E2-C1D9-42E8-87AA-FD07996356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47287" y="1681822"/>
                  <a:ext cx="161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365417-7742-4E77-B272-36B4F9A40D41}"/>
                    </a:ext>
                  </a:extLst>
                </p14:cNvPr>
                <p14:cNvContentPartPr/>
                <p14:nvPr/>
              </p14:nvContentPartPr>
              <p14:xfrm>
                <a:off x="2571567" y="1660222"/>
                <a:ext cx="144720" cy="186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365417-7742-4E77-B272-36B4F9A40D4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62927" y="1651582"/>
                  <a:ext cx="162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3B7F388-3520-464B-85B3-EDEA210DC873}"/>
                    </a:ext>
                  </a:extLst>
                </p14:cNvPr>
                <p14:cNvContentPartPr/>
                <p14:nvPr/>
              </p14:nvContentPartPr>
              <p14:xfrm>
                <a:off x="2506767" y="1616662"/>
                <a:ext cx="204840" cy="253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3B7F388-3520-464B-85B3-EDEA210DC8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97767" y="1608022"/>
                  <a:ext cx="222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852FC47-2984-4AEA-A1AD-A2360FC003B4}"/>
                    </a:ext>
                  </a:extLst>
                </p14:cNvPr>
                <p14:cNvContentPartPr/>
                <p14:nvPr/>
              </p14:nvContentPartPr>
              <p14:xfrm>
                <a:off x="2796207" y="1552942"/>
                <a:ext cx="137520" cy="294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852FC47-2984-4AEA-A1AD-A2360FC003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87207" y="1544302"/>
                  <a:ext cx="155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68C9B2D-244B-4EE3-8530-726908001912}"/>
                    </a:ext>
                  </a:extLst>
                </p14:cNvPr>
                <p14:cNvContentPartPr/>
                <p14:nvPr/>
              </p14:nvContentPartPr>
              <p14:xfrm>
                <a:off x="2931207" y="1705942"/>
                <a:ext cx="334080" cy="131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68C9B2D-244B-4EE3-8530-7269080019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22207" y="1696942"/>
                  <a:ext cx="351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BD1508-2797-4CFA-83FF-33A2283271D6}"/>
                    </a:ext>
                  </a:extLst>
                </p14:cNvPr>
                <p14:cNvContentPartPr/>
                <p14:nvPr/>
              </p14:nvContentPartPr>
              <p14:xfrm>
                <a:off x="3329367" y="1687222"/>
                <a:ext cx="123840" cy="125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BD1508-2797-4CFA-83FF-33A2283271D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20727" y="1678582"/>
                  <a:ext cx="14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2F263C0-27DB-4F0A-90DE-BA2493985FF7}"/>
                    </a:ext>
                  </a:extLst>
                </p14:cNvPr>
                <p14:cNvContentPartPr/>
                <p14:nvPr/>
              </p14:nvContentPartPr>
              <p14:xfrm>
                <a:off x="3572727" y="1426222"/>
                <a:ext cx="184320" cy="416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2F263C0-27DB-4F0A-90DE-BA2493985FF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64087" y="1417582"/>
                  <a:ext cx="2019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C0695AC-9A42-4534-987E-C57D878FAB00}"/>
                    </a:ext>
                  </a:extLst>
                </p14:cNvPr>
                <p14:cNvContentPartPr/>
                <p14:nvPr/>
              </p14:nvContentPartPr>
              <p14:xfrm>
                <a:off x="3497847" y="1622422"/>
                <a:ext cx="292320" cy="42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C0695AC-9A42-4534-987E-C57D878FAB0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88847" y="1613422"/>
                  <a:ext cx="309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3307637-2BBE-420F-AE2C-BD7BC4ABBE1E}"/>
                    </a:ext>
                  </a:extLst>
                </p14:cNvPr>
                <p14:cNvContentPartPr/>
                <p14:nvPr/>
              </p14:nvContentPartPr>
              <p14:xfrm>
                <a:off x="3707727" y="1669942"/>
                <a:ext cx="169920" cy="158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3307637-2BBE-420F-AE2C-BD7BC4ABBE1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98727" y="1661302"/>
                  <a:ext cx="187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EFBACD1-7D6E-4D53-911C-5B1C394CF8A4}"/>
                    </a:ext>
                  </a:extLst>
                </p14:cNvPr>
                <p14:cNvContentPartPr/>
                <p14:nvPr/>
              </p14:nvContentPartPr>
              <p14:xfrm>
                <a:off x="3972327" y="1453942"/>
                <a:ext cx="203400" cy="384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EFBACD1-7D6E-4D53-911C-5B1C394CF8A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63687" y="1444942"/>
                  <a:ext cx="2210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D963B0F-E8E6-4AD3-B68B-6ACEBEBDA2CC}"/>
                    </a:ext>
                  </a:extLst>
                </p14:cNvPr>
                <p14:cNvContentPartPr/>
                <p14:nvPr/>
              </p14:nvContentPartPr>
              <p14:xfrm>
                <a:off x="4102287" y="1648702"/>
                <a:ext cx="162720" cy="451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D963B0F-E8E6-4AD3-B68B-6ACEBEBDA2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93287" y="1640062"/>
                  <a:ext cx="1803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2E63B5-7241-415C-B26D-31772A44E525}"/>
                    </a:ext>
                  </a:extLst>
                </p14:cNvPr>
                <p14:cNvContentPartPr/>
                <p14:nvPr/>
              </p14:nvContentPartPr>
              <p14:xfrm>
                <a:off x="4561287" y="1430542"/>
                <a:ext cx="236160" cy="378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2E63B5-7241-415C-B26D-31772A44E52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52647" y="1421902"/>
                  <a:ext cx="2538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C1ED2E2-30DC-480C-8A43-16482D3CDF7F}"/>
                    </a:ext>
                  </a:extLst>
                </p14:cNvPr>
                <p14:cNvContentPartPr/>
                <p14:nvPr/>
              </p14:nvContentPartPr>
              <p14:xfrm>
                <a:off x="4883127" y="1655542"/>
                <a:ext cx="120240" cy="158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C1ED2E2-30DC-480C-8A43-16482D3CDF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74127" y="1646902"/>
                  <a:ext cx="137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CA297EA-18D8-4C84-8DFD-649AD2F58713}"/>
                    </a:ext>
                  </a:extLst>
                </p14:cNvPr>
                <p14:cNvContentPartPr/>
                <p14:nvPr/>
              </p14:nvContentPartPr>
              <p14:xfrm>
                <a:off x="5071407" y="1624222"/>
                <a:ext cx="167040" cy="133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CA297EA-18D8-4C84-8DFD-649AD2F587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62407" y="1615582"/>
                  <a:ext cx="184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D47C89E-FB2B-4EFE-BADF-41654D898EDE}"/>
                    </a:ext>
                  </a:extLst>
                </p14:cNvPr>
                <p14:cNvContentPartPr/>
                <p14:nvPr/>
              </p14:nvContentPartPr>
              <p14:xfrm>
                <a:off x="5347887" y="1626382"/>
                <a:ext cx="85680" cy="146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D47C89E-FB2B-4EFE-BADF-41654D898E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39247" y="1617742"/>
                  <a:ext cx="103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E79827-0686-49A8-8E7F-5587F562A3F0}"/>
                    </a:ext>
                  </a:extLst>
                </p14:cNvPr>
                <p14:cNvContentPartPr/>
                <p14:nvPr/>
              </p14:nvContentPartPr>
              <p14:xfrm>
                <a:off x="5504847" y="1631062"/>
                <a:ext cx="301680" cy="131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E79827-0686-49A8-8E7F-5587F562A3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96207" y="1622062"/>
                  <a:ext cx="319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BDB7BA0-D863-462C-A2B8-486AB0C590CA}"/>
                    </a:ext>
                  </a:extLst>
                </p14:cNvPr>
                <p14:cNvContentPartPr/>
                <p14:nvPr/>
              </p14:nvContentPartPr>
              <p14:xfrm>
                <a:off x="5909847" y="1506862"/>
                <a:ext cx="107640" cy="258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BDB7BA0-D863-462C-A2B8-486AB0C590C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01207" y="1498222"/>
                  <a:ext cx="125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6E19975-275A-4DF4-A8EA-826649942E2A}"/>
                    </a:ext>
                  </a:extLst>
                </p14:cNvPr>
                <p14:cNvContentPartPr/>
                <p14:nvPr/>
              </p14:nvContentPartPr>
              <p14:xfrm>
                <a:off x="6036927" y="1643662"/>
                <a:ext cx="119520" cy="118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6E19975-275A-4DF4-A8EA-826649942E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27927" y="1634662"/>
                  <a:ext cx="137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3B03BA8-3384-42CC-B9CB-79C4D8D86D09}"/>
                    </a:ext>
                  </a:extLst>
                </p14:cNvPr>
                <p14:cNvContentPartPr/>
                <p14:nvPr/>
              </p14:nvContentPartPr>
              <p14:xfrm>
                <a:off x="6371007" y="1471222"/>
                <a:ext cx="124200" cy="329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3B03BA8-3384-42CC-B9CB-79C4D8D86D0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62367" y="1462582"/>
                  <a:ext cx="1418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688D3C2-5617-452A-8910-D1BB300A123F}"/>
                    </a:ext>
                  </a:extLst>
                </p14:cNvPr>
                <p14:cNvContentPartPr/>
                <p14:nvPr/>
              </p14:nvContentPartPr>
              <p14:xfrm>
                <a:off x="6742887" y="1577062"/>
                <a:ext cx="267840" cy="185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688D3C2-5617-452A-8910-D1BB300A123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33887" y="1568062"/>
                  <a:ext cx="285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35BA9AE-5EED-43EA-9239-8725ABAE3377}"/>
                    </a:ext>
                  </a:extLst>
                </p14:cNvPr>
                <p14:cNvContentPartPr/>
                <p14:nvPr/>
              </p14:nvContentPartPr>
              <p14:xfrm>
                <a:off x="7076967" y="1400302"/>
                <a:ext cx="145440" cy="359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35BA9AE-5EED-43EA-9239-8725ABAE337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67967" y="1391662"/>
                  <a:ext cx="1630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F1D150A-2CC9-4631-A39A-B2FF8547D08F}"/>
                    </a:ext>
                  </a:extLst>
                </p14:cNvPr>
                <p14:cNvContentPartPr/>
                <p14:nvPr/>
              </p14:nvContentPartPr>
              <p14:xfrm>
                <a:off x="7286487" y="1605142"/>
                <a:ext cx="137160" cy="126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F1D150A-2CC9-4631-A39A-B2FF8547D0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77847" y="1596142"/>
                  <a:ext cx="154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720A09C-9DEA-4271-B73E-0EA333ED827E}"/>
                    </a:ext>
                  </a:extLst>
                </p14:cNvPr>
                <p14:cNvContentPartPr/>
                <p14:nvPr/>
              </p14:nvContentPartPr>
              <p14:xfrm>
                <a:off x="7473687" y="1629982"/>
                <a:ext cx="168480" cy="130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720A09C-9DEA-4271-B73E-0EA333ED827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64687" y="1620982"/>
                  <a:ext cx="186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33ED02-2787-4F92-93EF-AF344D6407F0}"/>
                    </a:ext>
                  </a:extLst>
                </p14:cNvPr>
                <p14:cNvContentPartPr/>
                <p14:nvPr/>
              </p14:nvContentPartPr>
              <p14:xfrm>
                <a:off x="7987407" y="1521262"/>
                <a:ext cx="237240" cy="210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33ED02-2787-4F92-93EF-AF344D6407F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78407" y="1512622"/>
                  <a:ext cx="254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EA498C-723E-414C-B8B8-99EF93C8D025}"/>
                    </a:ext>
                  </a:extLst>
                </p14:cNvPr>
                <p14:cNvContentPartPr/>
                <p14:nvPr/>
              </p14:nvContentPartPr>
              <p14:xfrm>
                <a:off x="8495007" y="1584622"/>
                <a:ext cx="77400" cy="131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EA498C-723E-414C-B8B8-99EF93C8D02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86367" y="1575622"/>
                  <a:ext cx="95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AB6F7D3-1D51-44B9-AA90-9BD4C499F73A}"/>
                    </a:ext>
                  </a:extLst>
                </p14:cNvPr>
                <p14:cNvContentPartPr/>
                <p14:nvPr/>
              </p14:nvContentPartPr>
              <p14:xfrm>
                <a:off x="8629287" y="1474822"/>
                <a:ext cx="3240" cy="36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AB6F7D3-1D51-44B9-AA90-9BD4C499F73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20647" y="1465822"/>
                  <a:ext cx="20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419CAE7-2066-46B1-B222-3CC8F45E53C0}"/>
                    </a:ext>
                  </a:extLst>
                </p14:cNvPr>
                <p14:cNvContentPartPr/>
                <p14:nvPr/>
              </p14:nvContentPartPr>
              <p14:xfrm>
                <a:off x="8673207" y="1470142"/>
                <a:ext cx="177480" cy="237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419CAE7-2066-46B1-B222-3CC8F45E53C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64567" y="1461142"/>
                  <a:ext cx="195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558419-ADC9-4AB5-8E20-65BF58226EE9}"/>
                    </a:ext>
                  </a:extLst>
                </p14:cNvPr>
                <p14:cNvContentPartPr/>
                <p14:nvPr/>
              </p14:nvContentPartPr>
              <p14:xfrm>
                <a:off x="583287" y="2137942"/>
                <a:ext cx="142920" cy="364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558419-ADC9-4AB5-8E20-65BF58226EE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4647" y="2128942"/>
                  <a:ext cx="1605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469280E-1E53-409D-9EE0-5745ADE2ADC9}"/>
                    </a:ext>
                  </a:extLst>
                </p14:cNvPr>
                <p14:cNvContentPartPr/>
                <p14:nvPr/>
              </p14:nvContentPartPr>
              <p14:xfrm>
                <a:off x="776247" y="2291662"/>
                <a:ext cx="178200" cy="164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469280E-1E53-409D-9EE0-5745ADE2ADC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7607" y="2283022"/>
                  <a:ext cx="195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261763D-05A7-4BE6-A667-2590648576B3}"/>
                    </a:ext>
                  </a:extLst>
                </p14:cNvPr>
                <p14:cNvContentPartPr/>
                <p14:nvPr/>
              </p14:nvContentPartPr>
              <p14:xfrm>
                <a:off x="982527" y="2285542"/>
                <a:ext cx="129600" cy="178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261763D-05A7-4BE6-A667-2590648576B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3527" y="2276542"/>
                  <a:ext cx="147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7AFD7B9-A5A1-4B0F-955A-D832D9FC8835}"/>
                    </a:ext>
                  </a:extLst>
                </p14:cNvPr>
                <p14:cNvContentPartPr/>
                <p14:nvPr/>
              </p14:nvContentPartPr>
              <p14:xfrm>
                <a:off x="1199967" y="2298502"/>
                <a:ext cx="157680" cy="336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7AFD7B9-A5A1-4B0F-955A-D832D9FC883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90967" y="2289502"/>
                  <a:ext cx="1753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4985514-0F09-485B-BE7A-794C93DB2697}"/>
                    </a:ext>
                  </a:extLst>
                </p14:cNvPr>
                <p14:cNvContentPartPr/>
                <p14:nvPr/>
              </p14:nvContentPartPr>
              <p14:xfrm>
                <a:off x="1470687" y="2276542"/>
                <a:ext cx="132120" cy="171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4985514-0F09-485B-BE7A-794C93DB269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62047" y="2267902"/>
                  <a:ext cx="14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E82E43-A402-49B0-B31B-157798E50385}"/>
                    </a:ext>
                  </a:extLst>
                </p14:cNvPr>
                <p14:cNvContentPartPr/>
                <p14:nvPr/>
              </p14:nvContentPartPr>
              <p14:xfrm>
                <a:off x="2106807" y="2306062"/>
                <a:ext cx="136080" cy="128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E82E43-A402-49B0-B31B-157798E5038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98167" y="2297422"/>
                  <a:ext cx="153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74CF295-D850-414D-B667-1470DF122D77}"/>
                    </a:ext>
                  </a:extLst>
                </p14:cNvPr>
                <p14:cNvContentPartPr/>
                <p14:nvPr/>
              </p14:nvContentPartPr>
              <p14:xfrm>
                <a:off x="2310567" y="2310022"/>
                <a:ext cx="145080" cy="107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74CF295-D850-414D-B667-1470DF122D7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01927" y="2301382"/>
                  <a:ext cx="162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9E3DCD5-EA3B-408F-A130-B65DB1CCDD64}"/>
                    </a:ext>
                  </a:extLst>
                </p14:cNvPr>
                <p14:cNvContentPartPr/>
                <p14:nvPr/>
              </p14:nvContentPartPr>
              <p14:xfrm>
                <a:off x="2547087" y="2288782"/>
                <a:ext cx="149040" cy="121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9E3DCD5-EA3B-408F-A130-B65DB1CCDD6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38447" y="2280142"/>
                  <a:ext cx="16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17CD61-AC8E-4032-8173-76556A69A84D}"/>
                    </a:ext>
                  </a:extLst>
                </p14:cNvPr>
                <p14:cNvContentPartPr/>
                <p14:nvPr/>
              </p14:nvContentPartPr>
              <p14:xfrm>
                <a:off x="2673087" y="2088262"/>
                <a:ext cx="165600" cy="306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17CD61-AC8E-4032-8173-76556A69A84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64087" y="2079262"/>
                  <a:ext cx="183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4BD84C9-B0EC-4BC2-8183-6BDFD27EDA9E}"/>
                    </a:ext>
                  </a:extLst>
                </p14:cNvPr>
                <p14:cNvContentPartPr/>
                <p14:nvPr/>
              </p14:nvContentPartPr>
              <p14:xfrm>
                <a:off x="3022647" y="2351422"/>
                <a:ext cx="145800" cy="297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4BD84C9-B0EC-4BC2-8183-6BDFD27EDA9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14007" y="2342422"/>
                  <a:ext cx="163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0073ADB-1291-463B-A8B8-48C2A45373FC}"/>
                    </a:ext>
                  </a:extLst>
                </p14:cNvPr>
                <p14:cNvContentPartPr/>
                <p14:nvPr/>
              </p14:nvContentPartPr>
              <p14:xfrm>
                <a:off x="3165567" y="2160982"/>
                <a:ext cx="248760" cy="227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0073ADB-1291-463B-A8B8-48C2A45373F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56927" y="2151982"/>
                  <a:ext cx="2664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A5ED25F-6B4B-405D-9CF9-C5BF25CD1E3B}"/>
                    </a:ext>
                  </a:extLst>
                </p14:cNvPr>
                <p14:cNvContentPartPr/>
                <p14:nvPr/>
              </p14:nvContentPartPr>
              <p14:xfrm>
                <a:off x="3719967" y="2251702"/>
                <a:ext cx="83160" cy="145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A5ED25F-6B4B-405D-9CF9-C5BF25CD1E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11327" y="2242702"/>
                  <a:ext cx="100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9D9CD15-2191-41FF-A00E-2B8D842C1D85}"/>
                    </a:ext>
                  </a:extLst>
                </p14:cNvPr>
                <p14:cNvContentPartPr/>
                <p14:nvPr/>
              </p14:nvContentPartPr>
              <p14:xfrm>
                <a:off x="3892407" y="2164582"/>
                <a:ext cx="165600" cy="208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9D9CD15-2191-41FF-A00E-2B8D842C1D8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83407" y="2155582"/>
                  <a:ext cx="183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E98340F-F5D6-4744-8440-9DEF095CFAB1}"/>
                    </a:ext>
                  </a:extLst>
                </p14:cNvPr>
                <p14:cNvContentPartPr/>
                <p14:nvPr/>
              </p14:nvContentPartPr>
              <p14:xfrm>
                <a:off x="4384167" y="2139382"/>
                <a:ext cx="312480" cy="233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E98340F-F5D6-4744-8440-9DEF095CFAB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75527" y="2130742"/>
                  <a:ext cx="330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A382AD-CEC8-4EFF-8A6C-B0E90FD76E14}"/>
                    </a:ext>
                  </a:extLst>
                </p14:cNvPr>
                <p14:cNvContentPartPr/>
                <p14:nvPr/>
              </p14:nvContentPartPr>
              <p14:xfrm>
                <a:off x="4775847" y="2206342"/>
                <a:ext cx="277920" cy="134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A382AD-CEC8-4EFF-8A6C-B0E90FD76E1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67207" y="2197702"/>
                  <a:ext cx="295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06B761F-B693-498C-9C80-4133FFD0B400}"/>
                    </a:ext>
                  </a:extLst>
                </p14:cNvPr>
                <p14:cNvContentPartPr/>
                <p14:nvPr/>
              </p14:nvContentPartPr>
              <p14:xfrm>
                <a:off x="5106327" y="2224342"/>
                <a:ext cx="135720" cy="121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06B761F-B693-498C-9C80-4133FFD0B4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97327" y="2215702"/>
                  <a:ext cx="153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201E2C-B5F1-4176-AFF3-4E8B0AA472B7}"/>
                    </a:ext>
                  </a:extLst>
                </p14:cNvPr>
                <p14:cNvContentPartPr/>
                <p14:nvPr/>
              </p14:nvContentPartPr>
              <p14:xfrm>
                <a:off x="5349687" y="2094742"/>
                <a:ext cx="131040" cy="283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201E2C-B5F1-4176-AFF3-4E8B0AA472B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41047" y="2085742"/>
                  <a:ext cx="1486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0C1D5F-01B6-4018-8AE9-AD2CF471C6C1}"/>
                    </a:ext>
                  </a:extLst>
                </p14:cNvPr>
                <p14:cNvContentPartPr/>
                <p14:nvPr/>
              </p14:nvContentPartPr>
              <p14:xfrm>
                <a:off x="5535087" y="2032102"/>
                <a:ext cx="145800" cy="336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0C1D5F-01B6-4018-8AE9-AD2CF471C6C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26447" y="2023462"/>
                  <a:ext cx="1634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7F55928-C465-4245-AE0B-E333383E50B7}"/>
                    </a:ext>
                  </a:extLst>
                </p14:cNvPr>
                <p14:cNvContentPartPr/>
                <p14:nvPr/>
              </p14:nvContentPartPr>
              <p14:xfrm>
                <a:off x="5998047" y="2154862"/>
                <a:ext cx="177480" cy="178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7F55928-C465-4245-AE0B-E333383E50B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89407" y="2145862"/>
                  <a:ext cx="195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267DF29-92D8-4302-B3BA-0B39E7B4F7C6}"/>
                    </a:ext>
                  </a:extLst>
                </p14:cNvPr>
                <p14:cNvContentPartPr/>
                <p14:nvPr/>
              </p14:nvContentPartPr>
              <p14:xfrm>
                <a:off x="6213327" y="2189782"/>
                <a:ext cx="185760" cy="123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267DF29-92D8-4302-B3BA-0B39E7B4F7C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04327" y="2181142"/>
                  <a:ext cx="203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E6341D1-693C-49B0-9BFC-A8272487147E}"/>
                    </a:ext>
                  </a:extLst>
                </p14:cNvPr>
                <p14:cNvContentPartPr/>
                <p14:nvPr/>
              </p14:nvContentPartPr>
              <p14:xfrm>
                <a:off x="6492687" y="2152702"/>
                <a:ext cx="228600" cy="163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E6341D1-693C-49B0-9BFC-A8272487147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84047" y="2143702"/>
                  <a:ext cx="246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FEEF884-DCE9-43AC-BDC4-708EFD0FE72F}"/>
                    </a:ext>
                  </a:extLst>
                </p14:cNvPr>
                <p14:cNvContentPartPr/>
                <p14:nvPr/>
              </p14:nvContentPartPr>
              <p14:xfrm>
                <a:off x="6675927" y="1965862"/>
                <a:ext cx="210960" cy="330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FEEF884-DCE9-43AC-BDC4-708EFD0FE72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66927" y="1956862"/>
                  <a:ext cx="2286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C17B82F-487D-422F-9217-3622637788A9}"/>
                    </a:ext>
                  </a:extLst>
                </p14:cNvPr>
                <p14:cNvContentPartPr/>
                <p14:nvPr/>
              </p14:nvContentPartPr>
              <p14:xfrm>
                <a:off x="7196487" y="1980982"/>
                <a:ext cx="201600" cy="351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C17B82F-487D-422F-9217-3622637788A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87487" y="1971982"/>
                  <a:ext cx="219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AAB4A6-9E5A-43F1-A235-35B0065FA605}"/>
                    </a:ext>
                  </a:extLst>
                </p14:cNvPr>
                <p14:cNvContentPartPr/>
                <p14:nvPr/>
              </p14:nvContentPartPr>
              <p14:xfrm>
                <a:off x="7050327" y="2127862"/>
                <a:ext cx="229320" cy="196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AAB4A6-9E5A-43F1-A235-35B0065FA60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41327" y="2118862"/>
                  <a:ext cx="246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867918-7BE2-4600-A263-3594ACC9FF2F}"/>
                    </a:ext>
                  </a:extLst>
                </p14:cNvPr>
                <p14:cNvContentPartPr/>
                <p14:nvPr/>
              </p14:nvContentPartPr>
              <p14:xfrm>
                <a:off x="7528767" y="2147302"/>
                <a:ext cx="156960" cy="19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867918-7BE2-4600-A263-3594ACC9FF2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19767" y="2138302"/>
                  <a:ext cx="174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03E58FD-79B4-4D60-A6CC-5F133A7D5D4B}"/>
                    </a:ext>
                  </a:extLst>
                </p14:cNvPr>
                <p14:cNvContentPartPr/>
                <p14:nvPr/>
              </p14:nvContentPartPr>
              <p14:xfrm>
                <a:off x="7527327" y="2232982"/>
                <a:ext cx="167760" cy="25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03E58FD-79B4-4D60-A6CC-5F133A7D5D4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18327" y="2223982"/>
                  <a:ext cx="185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65EFD00-F83B-460B-953E-42F8E22B187D}"/>
                    </a:ext>
                  </a:extLst>
                </p14:cNvPr>
                <p14:cNvContentPartPr/>
                <p14:nvPr/>
              </p14:nvContentPartPr>
              <p14:xfrm>
                <a:off x="7841967" y="2109862"/>
                <a:ext cx="244440" cy="188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65EFD00-F83B-460B-953E-42F8E22B187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32967" y="2101222"/>
                  <a:ext cx="262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8F933B5-A62A-4233-A857-92FEEE2B7E6B}"/>
                    </a:ext>
                  </a:extLst>
                </p14:cNvPr>
                <p14:cNvContentPartPr/>
                <p14:nvPr/>
              </p14:nvContentPartPr>
              <p14:xfrm>
                <a:off x="8135367" y="2169262"/>
                <a:ext cx="127440" cy="275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8F933B5-A62A-4233-A857-92FEEE2B7E6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26727" y="2160622"/>
                  <a:ext cx="145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78A584-83FA-44F1-AB93-E5F6058BA513}"/>
                    </a:ext>
                  </a:extLst>
                </p14:cNvPr>
                <p14:cNvContentPartPr/>
                <p14:nvPr/>
              </p14:nvContentPartPr>
              <p14:xfrm>
                <a:off x="8216007" y="2053342"/>
                <a:ext cx="319320" cy="197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78A584-83FA-44F1-AB93-E5F6058BA51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07367" y="2044702"/>
                  <a:ext cx="336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10ECCF8-67FB-4B99-8C15-D8A94B90F59E}"/>
                    </a:ext>
                  </a:extLst>
                </p14:cNvPr>
                <p14:cNvContentPartPr/>
                <p14:nvPr/>
              </p14:nvContentPartPr>
              <p14:xfrm>
                <a:off x="8596167" y="2239462"/>
                <a:ext cx="19440" cy="63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10ECCF8-67FB-4B99-8C15-D8A94B90F59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87167" y="2230462"/>
                  <a:ext cx="37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F8EC0D8-3D4B-471B-8742-43E2825F24CE}"/>
                    </a:ext>
                  </a:extLst>
                </p14:cNvPr>
                <p14:cNvContentPartPr/>
                <p14:nvPr/>
              </p14:nvContentPartPr>
              <p14:xfrm>
                <a:off x="8825847" y="2015182"/>
                <a:ext cx="328680" cy="323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F8EC0D8-3D4B-471B-8742-43E2825F24C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16847" y="2006542"/>
                  <a:ext cx="3463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1ADAB57-1AFB-4A05-9CD2-4325CCC2E795}"/>
                    </a:ext>
                  </a:extLst>
                </p14:cNvPr>
                <p14:cNvContentPartPr/>
                <p14:nvPr/>
              </p14:nvContentPartPr>
              <p14:xfrm>
                <a:off x="8888487" y="2164582"/>
                <a:ext cx="198360" cy="65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1ADAB57-1AFB-4A05-9CD2-4325CCC2E79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79487" y="2155942"/>
                  <a:ext cx="216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DA3E2C3-88F8-40CF-B10D-72AFA3CE3B5D}"/>
                    </a:ext>
                  </a:extLst>
                </p14:cNvPr>
                <p14:cNvContentPartPr/>
                <p14:nvPr/>
              </p14:nvContentPartPr>
              <p14:xfrm>
                <a:off x="9211767" y="1928422"/>
                <a:ext cx="234360" cy="372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DA3E2C3-88F8-40CF-B10D-72AFA3CE3B5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03127" y="1919422"/>
                  <a:ext cx="2520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677ADD-5A9E-43DE-B317-8752CAC94647}"/>
                    </a:ext>
                  </a:extLst>
                </p14:cNvPr>
                <p14:cNvContentPartPr/>
                <p14:nvPr/>
              </p14:nvContentPartPr>
              <p14:xfrm>
                <a:off x="9344247" y="2097622"/>
                <a:ext cx="151560" cy="193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677ADD-5A9E-43DE-B317-8752CAC9464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35607" y="2088622"/>
                  <a:ext cx="169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FB5AFD-A17A-4F9C-A6A6-C422274DD9DB}"/>
                    </a:ext>
                  </a:extLst>
                </p14:cNvPr>
                <p14:cNvContentPartPr/>
                <p14:nvPr/>
              </p14:nvContentPartPr>
              <p14:xfrm>
                <a:off x="9526767" y="2127502"/>
                <a:ext cx="173520" cy="162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FB5AFD-A17A-4F9C-A6A6-C422274DD9D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17767" y="2118502"/>
                  <a:ext cx="191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C6F383-0522-45FF-B6AF-62E07D071D04}"/>
                    </a:ext>
                  </a:extLst>
                </p14:cNvPr>
                <p14:cNvContentPartPr/>
                <p14:nvPr/>
              </p14:nvContentPartPr>
              <p14:xfrm>
                <a:off x="9719727" y="2301382"/>
                <a:ext cx="119880" cy="158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C6F383-0522-45FF-B6AF-62E07D071D0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10727" y="2292382"/>
                  <a:ext cx="137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6B5324C-D848-4539-BF43-EBD324E54575}"/>
                    </a:ext>
                  </a:extLst>
                </p14:cNvPr>
                <p14:cNvContentPartPr/>
                <p14:nvPr/>
              </p14:nvContentPartPr>
              <p14:xfrm>
                <a:off x="10028967" y="2135782"/>
                <a:ext cx="183600" cy="188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6B5324C-D848-4539-BF43-EBD324E5457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20327" y="2127142"/>
                  <a:ext cx="201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474E9A5-0E36-4DBD-AC8E-36832ACDAA4F}"/>
                    </a:ext>
                  </a:extLst>
                </p14:cNvPr>
                <p14:cNvContentPartPr/>
                <p14:nvPr/>
              </p14:nvContentPartPr>
              <p14:xfrm>
                <a:off x="10208247" y="2175382"/>
                <a:ext cx="168840" cy="135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474E9A5-0E36-4DBD-AC8E-36832ACDAA4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99247" y="2166382"/>
                  <a:ext cx="186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7FE53B6-E607-4C4D-80D5-20EC0665A807}"/>
                    </a:ext>
                  </a:extLst>
                </p14:cNvPr>
                <p14:cNvContentPartPr/>
                <p14:nvPr/>
              </p14:nvContentPartPr>
              <p14:xfrm>
                <a:off x="10463127" y="2168182"/>
                <a:ext cx="166320" cy="14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7FE53B6-E607-4C4D-80D5-20EC0665A80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54127" y="2159542"/>
                  <a:ext cx="183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3A473D4-7325-4E63-9680-9654FF4D5E71}"/>
                    </a:ext>
                  </a:extLst>
                </p14:cNvPr>
                <p14:cNvContentPartPr/>
                <p14:nvPr/>
              </p14:nvContentPartPr>
              <p14:xfrm>
                <a:off x="10630887" y="2220382"/>
                <a:ext cx="185400" cy="104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3A473D4-7325-4E63-9680-9654FF4D5E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621887" y="2211382"/>
                  <a:ext cx="203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23B9E64-C13E-4BA2-8681-6096FF76F1C6}"/>
                    </a:ext>
                  </a:extLst>
                </p14:cNvPr>
                <p14:cNvContentPartPr/>
                <p14:nvPr/>
              </p14:nvContentPartPr>
              <p14:xfrm>
                <a:off x="10946247" y="2074942"/>
                <a:ext cx="169920" cy="260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23B9E64-C13E-4BA2-8681-6096FF76F1C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937247" y="2065942"/>
                  <a:ext cx="187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FD55B21-80C9-423E-A56A-DE2C18573A40}"/>
                    </a:ext>
                  </a:extLst>
                </p14:cNvPr>
                <p14:cNvContentPartPr/>
                <p14:nvPr/>
              </p14:nvContentPartPr>
              <p14:xfrm>
                <a:off x="11085207" y="2039302"/>
                <a:ext cx="223200" cy="311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FD55B21-80C9-423E-A56A-DE2C18573A4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076567" y="2030662"/>
                  <a:ext cx="240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E37C690-751A-460B-A608-420A6396FC4A}"/>
                    </a:ext>
                  </a:extLst>
                </p14:cNvPr>
                <p14:cNvContentPartPr/>
                <p14:nvPr/>
              </p14:nvContentPartPr>
              <p14:xfrm>
                <a:off x="671487" y="2708542"/>
                <a:ext cx="123120" cy="330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E37C690-751A-460B-A608-420A6396FC4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2847" y="2699902"/>
                  <a:ext cx="140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4C587F2-7417-4B78-9EB9-126B0E36BF79}"/>
                    </a:ext>
                  </a:extLst>
                </p14:cNvPr>
                <p14:cNvContentPartPr/>
                <p14:nvPr/>
              </p14:nvContentPartPr>
              <p14:xfrm>
                <a:off x="644487" y="2842102"/>
                <a:ext cx="270000" cy="62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4C587F2-7417-4B78-9EB9-126B0E36BF7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5487" y="2833462"/>
                  <a:ext cx="28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DAF93B9-2A91-485A-91F5-61AA5FF71B2A}"/>
                    </a:ext>
                  </a:extLst>
                </p14:cNvPr>
                <p14:cNvContentPartPr/>
                <p14:nvPr/>
              </p14:nvContentPartPr>
              <p14:xfrm>
                <a:off x="978567" y="2601982"/>
                <a:ext cx="180720" cy="405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DAF93B9-2A91-485A-91F5-61AA5FF71B2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69927" y="2592982"/>
                  <a:ext cx="1983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FE2B20C-C134-4F5B-AC9D-45C4313C33D0}"/>
                    </a:ext>
                  </a:extLst>
                </p14:cNvPr>
                <p14:cNvContentPartPr/>
                <p14:nvPr/>
              </p14:nvContentPartPr>
              <p14:xfrm>
                <a:off x="1269087" y="2819782"/>
                <a:ext cx="119160" cy="131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FE2B20C-C134-4F5B-AC9D-45C4313C33D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60087" y="2810782"/>
                  <a:ext cx="136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21C092F-8D7A-41E3-A3BB-52B91DABF6FC}"/>
                    </a:ext>
                  </a:extLst>
                </p14:cNvPr>
                <p14:cNvContentPartPr/>
                <p14:nvPr/>
              </p14:nvContentPartPr>
              <p14:xfrm>
                <a:off x="1595607" y="2544022"/>
                <a:ext cx="156240" cy="450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21C092F-8D7A-41E3-A3BB-52B91DABF6F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86607" y="2535382"/>
                  <a:ext cx="1738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FD470FE-5363-4530-B7F1-96EB53FA479C}"/>
                    </a:ext>
                  </a:extLst>
                </p14:cNvPr>
                <p14:cNvContentPartPr/>
                <p14:nvPr/>
              </p14:nvContentPartPr>
              <p14:xfrm>
                <a:off x="1553127" y="2789182"/>
                <a:ext cx="218160" cy="42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FD470FE-5363-4530-B7F1-96EB53FA479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44127" y="2780182"/>
                  <a:ext cx="235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6FE32C-E23E-4C80-AE88-104D0EDF9486}"/>
                    </a:ext>
                  </a:extLst>
                </p14:cNvPr>
                <p14:cNvContentPartPr/>
                <p14:nvPr/>
              </p14:nvContentPartPr>
              <p14:xfrm>
                <a:off x="2091687" y="2712862"/>
                <a:ext cx="420840" cy="271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6FE32C-E23E-4C80-AE88-104D0EDF948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83047" y="2703862"/>
                  <a:ext cx="438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1626E4D-D2E5-42DD-AC9C-7F81597BCCFB}"/>
                    </a:ext>
                  </a:extLst>
                </p14:cNvPr>
                <p14:cNvContentPartPr/>
                <p14:nvPr/>
              </p14:nvContentPartPr>
              <p14:xfrm>
                <a:off x="2533407" y="2879542"/>
                <a:ext cx="185760" cy="189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1626E4D-D2E5-42DD-AC9C-7F81597BCCF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24407" y="2870902"/>
                  <a:ext cx="203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E59D5F1-F9C4-454E-9959-D550415050B3}"/>
                    </a:ext>
                  </a:extLst>
                </p14:cNvPr>
                <p14:cNvContentPartPr/>
                <p14:nvPr/>
              </p14:nvContentPartPr>
              <p14:xfrm>
                <a:off x="2551047" y="2907622"/>
                <a:ext cx="165600" cy="1720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E59D5F1-F9C4-454E-9959-D550415050B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42047" y="2898982"/>
                  <a:ext cx="183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E06A661-25E7-463A-80B9-2185C5562419}"/>
                    </a:ext>
                  </a:extLst>
                </p14:cNvPr>
                <p14:cNvContentPartPr/>
                <p14:nvPr/>
              </p14:nvContentPartPr>
              <p14:xfrm>
                <a:off x="2974767" y="2780542"/>
                <a:ext cx="149040" cy="24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E06A661-25E7-463A-80B9-2185C556241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66127" y="2771542"/>
                  <a:ext cx="166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6B9617A-6B4C-4E66-B782-AA86CC199D2D}"/>
                    </a:ext>
                  </a:extLst>
                </p14:cNvPr>
                <p14:cNvContentPartPr/>
                <p14:nvPr/>
              </p14:nvContentPartPr>
              <p14:xfrm>
                <a:off x="2975847" y="2856142"/>
                <a:ext cx="170280" cy="18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6B9617A-6B4C-4E66-B782-AA86CC199D2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67207" y="2847502"/>
                  <a:ext cx="187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146413D-37DD-470E-B515-5790375E13B6}"/>
                    </a:ext>
                  </a:extLst>
                </p14:cNvPr>
                <p14:cNvContentPartPr/>
                <p14:nvPr/>
              </p14:nvContentPartPr>
              <p14:xfrm>
                <a:off x="3424047" y="2650222"/>
                <a:ext cx="489960" cy="281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146413D-37DD-470E-B515-5790375E13B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15407" y="2641582"/>
                  <a:ext cx="5076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88B1EAC-F0A6-46C6-A01F-927F4178C979}"/>
                    </a:ext>
                  </a:extLst>
                </p14:cNvPr>
                <p14:cNvContentPartPr/>
                <p14:nvPr/>
              </p14:nvContentPartPr>
              <p14:xfrm>
                <a:off x="4011927" y="2531422"/>
                <a:ext cx="117720" cy="164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88B1EAC-F0A6-46C6-A01F-927F4178C97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03287" y="2522422"/>
                  <a:ext cx="13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F29984C-9753-44EF-90AD-63DCDD331D12}"/>
                    </a:ext>
                  </a:extLst>
                </p14:cNvPr>
                <p14:cNvContentPartPr/>
                <p14:nvPr/>
              </p14:nvContentPartPr>
              <p14:xfrm>
                <a:off x="3775407" y="2892502"/>
                <a:ext cx="185400" cy="199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F29984C-9753-44EF-90AD-63DCDD331D1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66767" y="2883502"/>
                  <a:ext cx="203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5939B8-4986-4DD4-BB8F-7193200CA1D5}"/>
                    </a:ext>
                  </a:extLst>
                </p14:cNvPr>
                <p14:cNvContentPartPr/>
                <p14:nvPr/>
              </p14:nvContentPartPr>
              <p14:xfrm>
                <a:off x="3786207" y="2903662"/>
                <a:ext cx="136800" cy="176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5939B8-4986-4DD4-BB8F-7193200CA1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77207" y="2894662"/>
                  <a:ext cx="154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EBAC12B-906E-4346-8EBC-D9F8D6736A7F}"/>
                    </a:ext>
                  </a:extLst>
                </p14:cNvPr>
                <p14:cNvContentPartPr/>
                <p14:nvPr/>
              </p14:nvContentPartPr>
              <p14:xfrm>
                <a:off x="4268607" y="2763622"/>
                <a:ext cx="135720" cy="24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EBAC12B-906E-4346-8EBC-D9F8D6736A7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59967" y="2754622"/>
                  <a:ext cx="153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67778D3-6354-472D-ADFA-1501085C62DB}"/>
                    </a:ext>
                  </a:extLst>
                </p14:cNvPr>
                <p14:cNvContentPartPr/>
                <p14:nvPr/>
              </p14:nvContentPartPr>
              <p14:xfrm>
                <a:off x="4250247" y="2854702"/>
                <a:ext cx="153720" cy="34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67778D3-6354-472D-ADFA-1501085C62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41247" y="2845702"/>
                  <a:ext cx="171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1A0C17E-8D2E-48AB-8235-EED4EB25D411}"/>
                    </a:ext>
                  </a:extLst>
                </p14:cNvPr>
                <p14:cNvContentPartPr/>
                <p14:nvPr/>
              </p14:nvContentPartPr>
              <p14:xfrm>
                <a:off x="4776567" y="2607022"/>
                <a:ext cx="242640" cy="329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1A0C17E-8D2E-48AB-8235-EED4EB25D41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67567" y="2598382"/>
                  <a:ext cx="260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DFC2200-A9D7-496C-9290-15E5026DF037}"/>
                    </a:ext>
                  </a:extLst>
                </p14:cNvPr>
                <p14:cNvContentPartPr/>
                <p14:nvPr/>
              </p14:nvContentPartPr>
              <p14:xfrm>
                <a:off x="4691607" y="2770462"/>
                <a:ext cx="235080" cy="166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DFC2200-A9D7-496C-9290-15E5026DF03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82967" y="2761462"/>
                  <a:ext cx="252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B3B35B3-17C6-4238-A374-F00ACD47943D}"/>
                    </a:ext>
                  </a:extLst>
                </p14:cNvPr>
                <p14:cNvContentPartPr/>
                <p14:nvPr/>
              </p14:nvContentPartPr>
              <p14:xfrm>
                <a:off x="5184447" y="2893222"/>
                <a:ext cx="38160" cy="39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B3B35B3-17C6-4238-A374-F00ACD47943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75807" y="2884222"/>
                  <a:ext cx="55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3D4C599-8659-4B82-8A97-7DE917E55EE1}"/>
                    </a:ext>
                  </a:extLst>
                </p14:cNvPr>
                <p14:cNvContentPartPr/>
                <p14:nvPr/>
              </p14:nvContentPartPr>
              <p14:xfrm>
                <a:off x="701367" y="3334222"/>
                <a:ext cx="302400" cy="371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3D4C599-8659-4B82-8A97-7DE917E55E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2727" y="3325222"/>
                  <a:ext cx="3200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FBDC2EB-2DC2-41D4-9468-F2DBE939822D}"/>
                    </a:ext>
                  </a:extLst>
                </p14:cNvPr>
                <p14:cNvContentPartPr/>
                <p14:nvPr/>
              </p14:nvContentPartPr>
              <p14:xfrm>
                <a:off x="1034727" y="3526822"/>
                <a:ext cx="161640" cy="136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FBDC2EB-2DC2-41D4-9468-F2DBE939822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26087" y="3517822"/>
                  <a:ext cx="179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22F85E0-71DC-4766-B75D-1E855F612896}"/>
                    </a:ext>
                  </a:extLst>
                </p14:cNvPr>
                <p14:cNvContentPartPr/>
                <p14:nvPr/>
              </p14:nvContentPartPr>
              <p14:xfrm>
                <a:off x="1343967" y="3667582"/>
                <a:ext cx="127440" cy="139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22F85E0-71DC-4766-B75D-1E855F61289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335327" y="3658582"/>
                  <a:ext cx="14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62BE9D3-C0FD-4A07-B697-F2973BBAFB43}"/>
                    </a:ext>
                  </a:extLst>
                </p14:cNvPr>
                <p14:cNvContentPartPr/>
                <p14:nvPr/>
              </p14:nvContentPartPr>
              <p14:xfrm>
                <a:off x="1670127" y="3539782"/>
                <a:ext cx="63360" cy="113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62BE9D3-C0FD-4A07-B697-F2973BBAFB4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661487" y="3530782"/>
                  <a:ext cx="81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313BC21-7C7E-40E3-8007-3E4E71A19C18}"/>
                    </a:ext>
                  </a:extLst>
                </p14:cNvPr>
                <p14:cNvContentPartPr/>
                <p14:nvPr/>
              </p14:nvContentPartPr>
              <p14:xfrm>
                <a:off x="2019327" y="3146662"/>
                <a:ext cx="205200" cy="510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313BC21-7C7E-40E3-8007-3E4E71A19C1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10327" y="3138022"/>
                  <a:ext cx="2228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8A64CC1-3389-4CF0-BF84-F9E03C6509DA}"/>
                    </a:ext>
                  </a:extLst>
                </p14:cNvPr>
                <p14:cNvContentPartPr/>
                <p14:nvPr/>
              </p14:nvContentPartPr>
              <p14:xfrm>
                <a:off x="1975407" y="3473182"/>
                <a:ext cx="206640" cy="54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8A64CC1-3389-4CF0-BF84-F9E03C6509D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966407" y="3464542"/>
                  <a:ext cx="224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CB158ED-057A-4E6B-8E73-F01D594E01AC}"/>
                    </a:ext>
                  </a:extLst>
                </p14:cNvPr>
                <p14:cNvContentPartPr/>
                <p14:nvPr/>
              </p14:nvContentPartPr>
              <p14:xfrm>
                <a:off x="2648967" y="3202102"/>
                <a:ext cx="240840" cy="336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CB158ED-057A-4E6B-8E73-F01D594E01A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40327" y="3193102"/>
                  <a:ext cx="2584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55A8F01-1FC6-4951-8483-624B0D5E11E4}"/>
                    </a:ext>
                  </a:extLst>
                </p14:cNvPr>
                <p14:cNvContentPartPr/>
                <p14:nvPr/>
              </p14:nvContentPartPr>
              <p14:xfrm>
                <a:off x="2535927" y="3361942"/>
                <a:ext cx="230760" cy="190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55A8F01-1FC6-4951-8483-624B0D5E11E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526927" y="3353302"/>
                  <a:ext cx="248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A45C735-631F-4B70-B02A-1605B43F6194}"/>
                    </a:ext>
                  </a:extLst>
                </p14:cNvPr>
                <p14:cNvContentPartPr/>
                <p14:nvPr/>
              </p14:nvContentPartPr>
              <p14:xfrm>
                <a:off x="3023727" y="3346822"/>
                <a:ext cx="133560" cy="29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A45C735-631F-4B70-B02A-1605B43F619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015087" y="3338182"/>
                  <a:ext cx="151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C8B48A-7D69-4080-8633-E0E90648B4AC}"/>
                    </a:ext>
                  </a:extLst>
                </p14:cNvPr>
                <p14:cNvContentPartPr/>
                <p14:nvPr/>
              </p14:nvContentPartPr>
              <p14:xfrm>
                <a:off x="3035967" y="3425302"/>
                <a:ext cx="132480" cy="34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C8B48A-7D69-4080-8633-E0E90648B4A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26967" y="3416662"/>
                  <a:ext cx="150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5F377AB-CD05-4873-8A21-9E58EA1FA93F}"/>
                    </a:ext>
                  </a:extLst>
                </p14:cNvPr>
                <p14:cNvContentPartPr/>
                <p14:nvPr/>
              </p14:nvContentPartPr>
              <p14:xfrm>
                <a:off x="3386247" y="3334942"/>
                <a:ext cx="193320" cy="190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5F377AB-CD05-4873-8A21-9E58EA1FA93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77607" y="3325942"/>
                  <a:ext cx="210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974F71B-7E77-4D6D-A158-FC294A885F80}"/>
                    </a:ext>
                  </a:extLst>
                </p14:cNvPr>
                <p14:cNvContentPartPr/>
                <p14:nvPr/>
              </p14:nvContentPartPr>
              <p14:xfrm>
                <a:off x="3636807" y="3403342"/>
                <a:ext cx="116640" cy="297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974F71B-7E77-4D6D-A158-FC294A885F8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28167" y="3394342"/>
                  <a:ext cx="134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E0F69BF-3F8B-4629-876A-675720F9FF1E}"/>
                    </a:ext>
                  </a:extLst>
                </p14:cNvPr>
                <p14:cNvContentPartPr/>
                <p14:nvPr/>
              </p14:nvContentPartPr>
              <p14:xfrm>
                <a:off x="3692607" y="3285622"/>
                <a:ext cx="189360" cy="204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E0F69BF-3F8B-4629-876A-675720F9FF1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83967" y="3276982"/>
                  <a:ext cx="207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8E441D5-019D-416A-9914-4698936FC7FA}"/>
                    </a:ext>
                  </a:extLst>
                </p14:cNvPr>
                <p14:cNvContentPartPr/>
                <p14:nvPr/>
              </p14:nvContentPartPr>
              <p14:xfrm>
                <a:off x="4059087" y="3288142"/>
                <a:ext cx="227520" cy="181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8E441D5-019D-416A-9914-4698936FC7F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050447" y="3279502"/>
                  <a:ext cx="245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73878FF-1DF7-4713-ACFE-9A3E03CEBA62}"/>
                    </a:ext>
                  </a:extLst>
                </p14:cNvPr>
                <p14:cNvContentPartPr/>
                <p14:nvPr/>
              </p14:nvContentPartPr>
              <p14:xfrm>
                <a:off x="4410447" y="3298222"/>
                <a:ext cx="96840" cy="162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73878FF-1DF7-4713-ACFE-9A3E03CEBA6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01807" y="3289222"/>
                  <a:ext cx="114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6659A06-BFB2-42F5-93F8-198D1EFC67BE}"/>
                    </a:ext>
                  </a:extLst>
                </p14:cNvPr>
                <p14:cNvContentPartPr/>
                <p14:nvPr/>
              </p14:nvContentPartPr>
              <p14:xfrm>
                <a:off x="4547607" y="3296422"/>
                <a:ext cx="198360" cy="169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6659A06-BFB2-42F5-93F8-198D1EFC67B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538967" y="3287422"/>
                  <a:ext cx="216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41961B2-04B4-4985-BB0C-32B41CDFFE13}"/>
                    </a:ext>
                  </a:extLst>
                </p14:cNvPr>
                <p14:cNvContentPartPr/>
                <p14:nvPr/>
              </p14:nvContentPartPr>
              <p14:xfrm>
                <a:off x="4937847" y="3477862"/>
                <a:ext cx="91080" cy="165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41961B2-04B4-4985-BB0C-32B41CDFFE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928847" y="3469222"/>
                  <a:ext cx="108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7F0B420-0624-49C2-9E4A-87625636DA01}"/>
                    </a:ext>
                  </a:extLst>
                </p14:cNvPr>
                <p14:cNvContentPartPr/>
                <p14:nvPr/>
              </p14:nvContentPartPr>
              <p14:xfrm>
                <a:off x="5322327" y="3117862"/>
                <a:ext cx="187560" cy="390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7F0B420-0624-49C2-9E4A-87625636DA0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13327" y="3108862"/>
                  <a:ext cx="205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E33F81D-E30D-4A36-B613-6E3ED6688644}"/>
                    </a:ext>
                  </a:extLst>
                </p14:cNvPr>
                <p14:cNvContentPartPr/>
                <p14:nvPr/>
              </p14:nvContentPartPr>
              <p14:xfrm>
                <a:off x="5271567" y="3272302"/>
                <a:ext cx="357480" cy="71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E33F81D-E30D-4A36-B613-6E3ED668864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62567" y="3263662"/>
                  <a:ext cx="375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367188C-7641-4728-8183-E6276006E4AF}"/>
                    </a:ext>
                  </a:extLst>
                </p14:cNvPr>
                <p14:cNvContentPartPr/>
                <p14:nvPr/>
              </p14:nvContentPartPr>
              <p14:xfrm>
                <a:off x="5640927" y="3064222"/>
                <a:ext cx="193320" cy="365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367188C-7641-4728-8183-E6276006E4A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32287" y="3055222"/>
                  <a:ext cx="210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44FB24-8904-4F88-9D36-E75D0D14F97F}"/>
                    </a:ext>
                  </a:extLst>
                </p14:cNvPr>
                <p14:cNvContentPartPr/>
                <p14:nvPr/>
              </p14:nvContentPartPr>
              <p14:xfrm>
                <a:off x="5894367" y="3301102"/>
                <a:ext cx="147240" cy="130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44FB24-8904-4F88-9D36-E75D0D14F97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85367" y="3292102"/>
                  <a:ext cx="164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9C3CF28-900C-4AF3-9AF0-8D42568CB868}"/>
                    </a:ext>
                  </a:extLst>
                </p14:cNvPr>
                <p14:cNvContentPartPr/>
                <p14:nvPr/>
              </p14:nvContentPartPr>
              <p14:xfrm>
                <a:off x="6081567" y="3311182"/>
                <a:ext cx="196920" cy="1681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9C3CF28-900C-4AF3-9AF0-8D42568CB86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72927" y="3302182"/>
                  <a:ext cx="214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EC8B0F6-C3E0-4848-A985-4CDF9BDC8CD8}"/>
                    </a:ext>
                  </a:extLst>
                </p14:cNvPr>
                <p14:cNvContentPartPr/>
                <p14:nvPr/>
              </p14:nvContentPartPr>
              <p14:xfrm>
                <a:off x="6624807" y="3138742"/>
                <a:ext cx="251640" cy="323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EC8B0F6-C3E0-4848-A985-4CDF9BDC8CD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615807" y="3129742"/>
                  <a:ext cx="269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D3E8968-D9B1-4DF1-9057-8F6524A66AFA}"/>
                    </a:ext>
                  </a:extLst>
                </p14:cNvPr>
                <p14:cNvContentPartPr/>
                <p14:nvPr/>
              </p14:nvContentPartPr>
              <p14:xfrm>
                <a:off x="6601047" y="3134782"/>
                <a:ext cx="280800" cy="297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D3E8968-D9B1-4DF1-9057-8F6524A66AF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92407" y="3125782"/>
                  <a:ext cx="298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5B3647D-7F3A-4CE3-A904-C0C277CD77FF}"/>
                    </a:ext>
                  </a:extLst>
                </p14:cNvPr>
                <p14:cNvContentPartPr/>
                <p14:nvPr/>
              </p14:nvContentPartPr>
              <p14:xfrm>
                <a:off x="7228527" y="3296422"/>
                <a:ext cx="32040" cy="91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5B3647D-7F3A-4CE3-A904-C0C277CD77F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219527" y="3287422"/>
                  <a:ext cx="49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84EF45A-F3E3-4936-B843-04CA938D6A9B}"/>
                    </a:ext>
                  </a:extLst>
                </p14:cNvPr>
                <p14:cNvContentPartPr/>
                <p14:nvPr/>
              </p14:nvContentPartPr>
              <p14:xfrm>
                <a:off x="7313127" y="3167542"/>
                <a:ext cx="360" cy="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84EF45A-F3E3-4936-B843-04CA938D6A9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304487" y="31585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DE6A183-8FDD-4482-892F-25F44094C4A4}"/>
                    </a:ext>
                  </a:extLst>
                </p14:cNvPr>
                <p14:cNvContentPartPr/>
                <p14:nvPr/>
              </p14:nvContentPartPr>
              <p14:xfrm>
                <a:off x="7400607" y="3206782"/>
                <a:ext cx="162000" cy="1839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DE6A183-8FDD-4482-892F-25F44094C4A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91967" y="3197782"/>
                  <a:ext cx="179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49CC309-8904-458A-B827-010AE2D4162C}"/>
                    </a:ext>
                  </a:extLst>
                </p14:cNvPr>
                <p14:cNvContentPartPr/>
                <p14:nvPr/>
              </p14:nvContentPartPr>
              <p14:xfrm>
                <a:off x="7843047" y="3230902"/>
                <a:ext cx="156600" cy="134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49CC309-8904-458A-B827-010AE2D4162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34407" y="3222262"/>
                  <a:ext cx="174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AFBE658-E98B-4045-8E58-B07E2A755B32}"/>
                    </a:ext>
                  </a:extLst>
                </p14:cNvPr>
                <p14:cNvContentPartPr/>
                <p14:nvPr/>
              </p14:nvContentPartPr>
              <p14:xfrm>
                <a:off x="7984887" y="3300382"/>
                <a:ext cx="157680" cy="300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AFBE658-E98B-4045-8E58-B07E2A755B3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976247" y="3291742"/>
                  <a:ext cx="1753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B90E4A9-ECDE-43D2-9A5D-92AA066E3C56}"/>
                    </a:ext>
                  </a:extLst>
                </p14:cNvPr>
                <p14:cNvContentPartPr/>
                <p14:nvPr/>
              </p14:nvContentPartPr>
              <p14:xfrm>
                <a:off x="8104047" y="3207862"/>
                <a:ext cx="165960" cy="156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B90E4A9-ECDE-43D2-9A5D-92AA066E3C5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95047" y="3198862"/>
                  <a:ext cx="183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9D58AA2-7CEC-43C9-B493-73A922171A7A}"/>
                    </a:ext>
                  </a:extLst>
                </p14:cNvPr>
                <p14:cNvContentPartPr/>
                <p14:nvPr/>
              </p14:nvContentPartPr>
              <p14:xfrm>
                <a:off x="8220687" y="3276982"/>
                <a:ext cx="166680" cy="3067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9D58AA2-7CEC-43C9-B493-73A922171A7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12047" y="3268342"/>
                  <a:ext cx="1843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9D8218E-DD7D-4FFC-8E7A-5BA73CA7AFD8}"/>
                    </a:ext>
                  </a:extLst>
                </p14:cNvPr>
                <p14:cNvContentPartPr/>
                <p14:nvPr/>
              </p14:nvContentPartPr>
              <p14:xfrm>
                <a:off x="8302047" y="3184462"/>
                <a:ext cx="233640" cy="163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9D8218E-DD7D-4FFC-8E7A-5BA73CA7AFD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93047" y="3175462"/>
                  <a:ext cx="251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28DEAB2-D67A-4144-A480-AE847AB4E4D0}"/>
                    </a:ext>
                  </a:extLst>
                </p14:cNvPr>
                <p14:cNvContentPartPr/>
                <p14:nvPr/>
              </p14:nvContentPartPr>
              <p14:xfrm>
                <a:off x="8584647" y="3157462"/>
                <a:ext cx="326160" cy="202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28DEAB2-D67A-4144-A480-AE847AB4E4D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75647" y="3148462"/>
                  <a:ext cx="343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DF4B669-3979-487B-97BD-306F4830F8F6}"/>
                    </a:ext>
                  </a:extLst>
                </p14:cNvPr>
                <p14:cNvContentPartPr/>
                <p14:nvPr/>
              </p14:nvContentPartPr>
              <p14:xfrm>
                <a:off x="8968407" y="3185902"/>
                <a:ext cx="196560" cy="198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DF4B669-3979-487B-97BD-306F4830F8F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959767" y="3177262"/>
                  <a:ext cx="214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EA5563F-FD08-4BE0-901A-496ECC602FB8}"/>
                    </a:ext>
                  </a:extLst>
                </p14:cNvPr>
                <p14:cNvContentPartPr/>
                <p14:nvPr/>
              </p14:nvContentPartPr>
              <p14:xfrm>
                <a:off x="8975247" y="3149182"/>
                <a:ext cx="205920" cy="244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EA5563F-FD08-4BE0-901A-496ECC602FB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966607" y="3140542"/>
                  <a:ext cx="223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58581F0-D975-45BC-9E6F-0B1EC89960A5}"/>
                    </a:ext>
                  </a:extLst>
                </p14:cNvPr>
                <p14:cNvContentPartPr/>
                <p14:nvPr/>
              </p14:nvContentPartPr>
              <p14:xfrm>
                <a:off x="9214287" y="3116422"/>
                <a:ext cx="141120" cy="243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58581F0-D975-45BC-9E6F-0B1EC89960A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05287" y="3107782"/>
                  <a:ext cx="158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92C4E4C-5163-4F47-BF44-69D8BD8E7857}"/>
                    </a:ext>
                  </a:extLst>
                </p14:cNvPr>
                <p14:cNvContentPartPr/>
                <p14:nvPr/>
              </p14:nvContentPartPr>
              <p14:xfrm>
                <a:off x="9320127" y="3203542"/>
                <a:ext cx="271440" cy="151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92C4E4C-5163-4F47-BF44-69D8BD8E785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311127" y="3194902"/>
                  <a:ext cx="289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6C91853-4ECF-4981-9A1D-E6053852D423}"/>
                    </a:ext>
                  </a:extLst>
                </p14:cNvPr>
                <p14:cNvContentPartPr/>
                <p14:nvPr/>
              </p14:nvContentPartPr>
              <p14:xfrm>
                <a:off x="9660687" y="3237742"/>
                <a:ext cx="138600" cy="108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6C91853-4ECF-4981-9A1D-E6053852D42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652047" y="3228742"/>
                  <a:ext cx="156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23DC94E-94A4-41F4-8E3D-3EA152279673}"/>
                    </a:ext>
                  </a:extLst>
                </p14:cNvPr>
                <p14:cNvContentPartPr/>
                <p14:nvPr/>
              </p14:nvContentPartPr>
              <p14:xfrm>
                <a:off x="9912687" y="2949742"/>
                <a:ext cx="248760" cy="433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23DC94E-94A4-41F4-8E3D-3EA15227967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903687" y="2940742"/>
                  <a:ext cx="2664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AE1E9CA-CBBB-48CF-967F-93011A258566}"/>
                    </a:ext>
                  </a:extLst>
                </p14:cNvPr>
                <p14:cNvContentPartPr/>
                <p14:nvPr/>
              </p14:nvContentPartPr>
              <p14:xfrm>
                <a:off x="9849327" y="3180862"/>
                <a:ext cx="273960" cy="20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AE1E9CA-CBBB-48CF-967F-93011A25856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840327" y="3172222"/>
                  <a:ext cx="291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7A32678-3446-437E-B747-6BA1BBC4EE56}"/>
                    </a:ext>
                  </a:extLst>
                </p14:cNvPr>
                <p14:cNvContentPartPr/>
                <p14:nvPr/>
              </p14:nvContentPartPr>
              <p14:xfrm>
                <a:off x="10076127" y="3269062"/>
                <a:ext cx="111240" cy="102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7A32678-3446-437E-B747-6BA1BBC4EE5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067487" y="3260062"/>
                  <a:ext cx="128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4E88FB8-8CC8-4453-AFA7-6336B3A5C3D8}"/>
                    </a:ext>
                  </a:extLst>
                </p14:cNvPr>
                <p14:cNvContentPartPr/>
                <p14:nvPr/>
              </p14:nvContentPartPr>
              <p14:xfrm>
                <a:off x="10334247" y="2999422"/>
                <a:ext cx="236880" cy="3664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4E88FB8-8CC8-4453-AFA7-6336B3A5C3D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325247" y="2990782"/>
                  <a:ext cx="2545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5090EEB-9B8C-443E-8725-23F4E038EC0D}"/>
                    </a:ext>
                  </a:extLst>
                </p14:cNvPr>
                <p14:cNvContentPartPr/>
                <p14:nvPr/>
              </p14:nvContentPartPr>
              <p14:xfrm>
                <a:off x="10432167" y="3179062"/>
                <a:ext cx="304920" cy="444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5090EEB-9B8C-443E-8725-23F4E038EC0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423527" y="3170062"/>
                  <a:ext cx="322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F717CF9-239D-4756-AFB7-F036A7582B19}"/>
                    </a:ext>
                  </a:extLst>
                </p14:cNvPr>
                <p14:cNvContentPartPr/>
                <p14:nvPr/>
              </p14:nvContentPartPr>
              <p14:xfrm>
                <a:off x="748887" y="3870622"/>
                <a:ext cx="237600" cy="4312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F717CF9-239D-4756-AFB7-F036A7582B1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39887" y="3861982"/>
                  <a:ext cx="2552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F604323-F0AD-42DD-92B8-D79664816E29}"/>
                    </a:ext>
                  </a:extLst>
                </p14:cNvPr>
                <p14:cNvContentPartPr/>
                <p14:nvPr/>
              </p14:nvContentPartPr>
              <p14:xfrm>
                <a:off x="1091247" y="4118662"/>
                <a:ext cx="53640" cy="1490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F604323-F0AD-42DD-92B8-D79664816E2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82607" y="4110022"/>
                  <a:ext cx="71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18EE7BD-4BF2-441C-9821-64F2F8EA1E0E}"/>
                    </a:ext>
                  </a:extLst>
                </p14:cNvPr>
                <p14:cNvContentPartPr/>
                <p14:nvPr/>
              </p14:nvContentPartPr>
              <p14:xfrm>
                <a:off x="1234887" y="4076902"/>
                <a:ext cx="169920" cy="164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18EE7BD-4BF2-441C-9821-64F2F8EA1E0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225887" y="4067902"/>
                  <a:ext cx="187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3B88615-2F33-463A-B1E2-17C34342BDB3}"/>
                    </a:ext>
                  </a:extLst>
                </p14:cNvPr>
                <p14:cNvContentPartPr/>
                <p14:nvPr/>
              </p14:nvContentPartPr>
              <p14:xfrm>
                <a:off x="1481127" y="4079422"/>
                <a:ext cx="150480" cy="187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3B88615-2F33-463A-B1E2-17C34342BDB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472487" y="4070422"/>
                  <a:ext cx="168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3E2D921-A189-4C62-8E1B-2C96EF27E6B1}"/>
                    </a:ext>
                  </a:extLst>
                </p14:cNvPr>
                <p14:cNvContentPartPr/>
                <p14:nvPr/>
              </p14:nvContentPartPr>
              <p14:xfrm>
                <a:off x="1696407" y="4068982"/>
                <a:ext cx="257040" cy="1724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3E2D921-A189-4C62-8E1B-2C96EF27E6B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687767" y="4060342"/>
                  <a:ext cx="274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948CCE1-9645-4540-BDC8-626E046709D1}"/>
                    </a:ext>
                  </a:extLst>
                </p14:cNvPr>
                <p14:cNvContentPartPr/>
                <p14:nvPr/>
              </p14:nvContentPartPr>
              <p14:xfrm>
                <a:off x="2032287" y="4048102"/>
                <a:ext cx="42840" cy="1713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948CCE1-9645-4540-BDC8-626E046709D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023287" y="4039102"/>
                  <a:ext cx="60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0FD3D76-5DCF-47C0-BE45-39B610C1A0FF}"/>
                    </a:ext>
                  </a:extLst>
                </p14:cNvPr>
                <p14:cNvContentPartPr/>
                <p14:nvPr/>
              </p14:nvContentPartPr>
              <p14:xfrm>
                <a:off x="2105727" y="3930742"/>
                <a:ext cx="16200" cy="53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0FD3D76-5DCF-47C0-BE45-39B610C1A0F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096727" y="3922102"/>
                  <a:ext cx="33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9C48B6B-D046-478A-A077-387929CADAC5}"/>
                    </a:ext>
                  </a:extLst>
                </p14:cNvPr>
                <p14:cNvContentPartPr/>
                <p14:nvPr/>
              </p14:nvContentPartPr>
              <p14:xfrm>
                <a:off x="2138127" y="4057462"/>
                <a:ext cx="128160" cy="156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9C48B6B-D046-478A-A077-387929CADAC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129127" y="4048462"/>
                  <a:ext cx="145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BE290EA-9789-44D3-BB91-75936219D35F}"/>
                    </a:ext>
                  </a:extLst>
                </p14:cNvPr>
                <p14:cNvContentPartPr/>
                <p14:nvPr/>
              </p14:nvContentPartPr>
              <p14:xfrm>
                <a:off x="2451327" y="3822382"/>
                <a:ext cx="89280" cy="399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BE290EA-9789-44D3-BB91-75936219D35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42687" y="3813382"/>
                  <a:ext cx="106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88BB30F-B5A9-470C-ADE8-81BF51FB5090}"/>
                    </a:ext>
                  </a:extLst>
                </p14:cNvPr>
                <p14:cNvContentPartPr/>
                <p14:nvPr/>
              </p14:nvContentPartPr>
              <p14:xfrm>
                <a:off x="2905287" y="3955222"/>
                <a:ext cx="280080" cy="186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88BB30F-B5A9-470C-ADE8-81BF51FB50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896647" y="3946222"/>
                  <a:ext cx="297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9AB8109-3FF6-4F56-8A2F-F0BFBA1EFF0F}"/>
                    </a:ext>
                  </a:extLst>
                </p14:cNvPr>
                <p14:cNvContentPartPr/>
                <p14:nvPr/>
              </p14:nvContentPartPr>
              <p14:xfrm>
                <a:off x="3256647" y="3998422"/>
                <a:ext cx="48240" cy="1069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9AB8109-3FF6-4F56-8A2F-F0BFBA1EFF0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47647" y="3989782"/>
                  <a:ext cx="65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65E8788-CE69-46F8-A5BC-56570287CF3A}"/>
                    </a:ext>
                  </a:extLst>
                </p14:cNvPr>
                <p14:cNvContentPartPr/>
                <p14:nvPr/>
              </p14:nvContentPartPr>
              <p14:xfrm>
                <a:off x="3527007" y="3774862"/>
                <a:ext cx="109800" cy="352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65E8788-CE69-46F8-A5BC-56570287CF3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518007" y="3766222"/>
                  <a:ext cx="1274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49B8DA1-BED6-4A85-A33F-6CEC219FEC18}"/>
                    </a:ext>
                  </a:extLst>
                </p14:cNvPr>
                <p14:cNvContentPartPr/>
                <p14:nvPr/>
              </p14:nvContentPartPr>
              <p14:xfrm>
                <a:off x="3416127" y="3934342"/>
                <a:ext cx="304560" cy="49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49B8DA1-BED6-4A85-A33F-6CEC219FEC1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407127" y="3925342"/>
                  <a:ext cx="322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2BCE7C6-D8DF-41E0-85B2-75ADE2F10A76}"/>
                    </a:ext>
                  </a:extLst>
                </p14:cNvPr>
                <p14:cNvContentPartPr/>
                <p14:nvPr/>
              </p14:nvContentPartPr>
              <p14:xfrm>
                <a:off x="3772887" y="3693142"/>
                <a:ext cx="211680" cy="394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2BCE7C6-D8DF-41E0-85B2-75ADE2F10A7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763887" y="3684502"/>
                  <a:ext cx="2293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769F0EE-96D3-4179-A28B-FF5B0C7F9771}"/>
                    </a:ext>
                  </a:extLst>
                </p14:cNvPr>
                <p14:cNvContentPartPr/>
                <p14:nvPr/>
              </p14:nvContentPartPr>
              <p14:xfrm>
                <a:off x="4357527" y="3885022"/>
                <a:ext cx="204120" cy="193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769F0EE-96D3-4179-A28B-FF5B0C7F977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348887" y="3876382"/>
                  <a:ext cx="221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C1738BD-1C41-4CD3-8963-B86D32A8092F}"/>
                    </a:ext>
                  </a:extLst>
                </p14:cNvPr>
                <p14:cNvContentPartPr/>
                <p14:nvPr/>
              </p14:nvContentPartPr>
              <p14:xfrm>
                <a:off x="4598367" y="3976822"/>
                <a:ext cx="109080" cy="2804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C1738BD-1C41-4CD3-8963-B86D32A8092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589367" y="3968182"/>
                  <a:ext cx="126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9CA6F48-A868-4343-9255-D6363D9134BE}"/>
                    </a:ext>
                  </a:extLst>
                </p14:cNvPr>
                <p14:cNvContentPartPr/>
                <p14:nvPr/>
              </p14:nvContentPartPr>
              <p14:xfrm>
                <a:off x="4659207" y="3855862"/>
                <a:ext cx="281880" cy="1764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9CA6F48-A868-4343-9255-D6363D9134B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650567" y="3846862"/>
                  <a:ext cx="299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23AED9C-BF75-4244-A048-81D33D7BAD52}"/>
                    </a:ext>
                  </a:extLst>
                </p14:cNvPr>
                <p14:cNvContentPartPr/>
                <p14:nvPr/>
              </p14:nvContentPartPr>
              <p14:xfrm>
                <a:off x="5073927" y="3854422"/>
                <a:ext cx="279000" cy="223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23AED9C-BF75-4244-A048-81D33D7BAD5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064927" y="3845422"/>
                  <a:ext cx="2966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5552E6D-580D-4430-9309-DC70C754B1B4}"/>
                    </a:ext>
                  </a:extLst>
                </p14:cNvPr>
                <p14:cNvContentPartPr/>
                <p14:nvPr/>
              </p14:nvContentPartPr>
              <p14:xfrm>
                <a:off x="5512407" y="3860902"/>
                <a:ext cx="84600" cy="207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5552E6D-580D-4430-9309-DC70C754B1B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503767" y="3852262"/>
                  <a:ext cx="102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EF32082-C11E-451F-B62C-799ED06B8E6E}"/>
                    </a:ext>
                  </a:extLst>
                </p14:cNvPr>
                <p14:cNvContentPartPr/>
                <p14:nvPr/>
              </p14:nvContentPartPr>
              <p14:xfrm>
                <a:off x="5660007" y="3879982"/>
                <a:ext cx="209880" cy="201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EF32082-C11E-451F-B62C-799ED06B8E6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651367" y="3871342"/>
                  <a:ext cx="227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050FF51-4038-468A-9FDE-10D55C9C48E3}"/>
                    </a:ext>
                  </a:extLst>
                </p14:cNvPr>
                <p14:cNvContentPartPr/>
                <p14:nvPr/>
              </p14:nvContentPartPr>
              <p14:xfrm>
                <a:off x="5994807" y="4033342"/>
                <a:ext cx="16200" cy="28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050FF51-4038-468A-9FDE-10D55C9C48E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985807" y="4024342"/>
                  <a:ext cx="33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374C867-AD4A-44C3-BBBB-FF1ED8DF45B6}"/>
                    </a:ext>
                  </a:extLst>
                </p14:cNvPr>
                <p14:cNvContentPartPr/>
                <p14:nvPr/>
              </p14:nvContentPartPr>
              <p14:xfrm>
                <a:off x="6456327" y="3897982"/>
                <a:ext cx="52560" cy="131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374C867-AD4A-44C3-BBBB-FF1ED8DF45B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447687" y="3889342"/>
                  <a:ext cx="70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3599C27-5B31-4E52-8070-7560E4F4C1D1}"/>
                    </a:ext>
                  </a:extLst>
                </p14:cNvPr>
                <p14:cNvContentPartPr/>
                <p14:nvPr/>
              </p14:nvContentPartPr>
              <p14:xfrm>
                <a:off x="6286407" y="4016422"/>
                <a:ext cx="324360" cy="30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3599C27-5B31-4E52-8070-7560E4F4C1D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277767" y="4007782"/>
                  <a:ext cx="342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F2E4115-B7B2-462B-BA21-8A14AFB9669A}"/>
                    </a:ext>
                  </a:extLst>
                </p14:cNvPr>
                <p14:cNvContentPartPr/>
                <p14:nvPr/>
              </p14:nvContentPartPr>
              <p14:xfrm>
                <a:off x="6247167" y="3823462"/>
                <a:ext cx="585360" cy="820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F2E4115-B7B2-462B-BA21-8A14AFB9669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238167" y="3814462"/>
                  <a:ext cx="603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3C7E972-93F9-484C-BE03-ADF3331CCFDE}"/>
                    </a:ext>
                  </a:extLst>
                </p14:cNvPr>
                <p14:cNvContentPartPr/>
                <p14:nvPr/>
              </p14:nvContentPartPr>
              <p14:xfrm>
                <a:off x="6905607" y="3689542"/>
                <a:ext cx="163800" cy="369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3C7E972-93F9-484C-BE03-ADF3331CCFD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896967" y="3680902"/>
                  <a:ext cx="1814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F9A5E6B-128D-42B8-84EE-849C60D170FB}"/>
                    </a:ext>
                  </a:extLst>
                </p14:cNvPr>
                <p14:cNvContentPartPr/>
                <p14:nvPr/>
              </p14:nvContentPartPr>
              <p14:xfrm>
                <a:off x="6737487" y="3860182"/>
                <a:ext cx="410760" cy="774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F9A5E6B-128D-42B8-84EE-849C60D170F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728847" y="3851182"/>
                  <a:ext cx="428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A52DAF2-DA5B-4236-9146-9D5E1A711D97}"/>
                    </a:ext>
                  </a:extLst>
                </p14:cNvPr>
                <p14:cNvContentPartPr/>
                <p14:nvPr/>
              </p14:nvContentPartPr>
              <p14:xfrm>
                <a:off x="7414287" y="3694222"/>
                <a:ext cx="184320" cy="3430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A52DAF2-DA5B-4236-9146-9D5E1A711D9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405287" y="3685582"/>
                  <a:ext cx="201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84AAC3B-56CF-4B91-83C3-AC302647E566}"/>
                    </a:ext>
                  </a:extLst>
                </p14:cNvPr>
                <p14:cNvContentPartPr/>
                <p14:nvPr/>
              </p14:nvContentPartPr>
              <p14:xfrm>
                <a:off x="7293327" y="3819142"/>
                <a:ext cx="405360" cy="856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84AAC3B-56CF-4B91-83C3-AC302647E56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284687" y="3810502"/>
                  <a:ext cx="42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554BA3D-7682-452A-AACC-ADBB9BD599AA}"/>
                    </a:ext>
                  </a:extLst>
                </p14:cNvPr>
                <p14:cNvContentPartPr/>
                <p14:nvPr/>
              </p14:nvContentPartPr>
              <p14:xfrm>
                <a:off x="7664487" y="3610342"/>
                <a:ext cx="206280" cy="371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554BA3D-7682-452A-AACC-ADBB9BD599A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655847" y="3601342"/>
                  <a:ext cx="2239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84BA98B-A6D8-4FCD-86FF-FDE05EBC95B3}"/>
                    </a:ext>
                  </a:extLst>
                </p14:cNvPr>
                <p14:cNvContentPartPr/>
                <p14:nvPr/>
              </p14:nvContentPartPr>
              <p14:xfrm>
                <a:off x="7890927" y="3843622"/>
                <a:ext cx="171360" cy="147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84BA98B-A6D8-4FCD-86FF-FDE05EBC95B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882287" y="3834982"/>
                  <a:ext cx="189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5A311A3-BA1B-4878-BBD2-9CB99170E901}"/>
                    </a:ext>
                  </a:extLst>
                </p14:cNvPr>
                <p14:cNvContentPartPr/>
                <p14:nvPr/>
              </p14:nvContentPartPr>
              <p14:xfrm>
                <a:off x="8084607" y="3900502"/>
                <a:ext cx="146880" cy="100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5A311A3-BA1B-4878-BBD2-9CB99170E90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075967" y="3891502"/>
                  <a:ext cx="164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7BEF13A-8054-4A49-BA20-8F2EB070AB5C}"/>
                    </a:ext>
                  </a:extLst>
                </p14:cNvPr>
                <p14:cNvContentPartPr/>
                <p14:nvPr/>
              </p14:nvContentPartPr>
              <p14:xfrm>
                <a:off x="8543967" y="3473542"/>
                <a:ext cx="335880" cy="5648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7BEF13A-8054-4A49-BA20-8F2EB070AB5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534967" y="3464902"/>
                  <a:ext cx="35352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45B7E65-8A16-4E48-B8BB-CB3383586EA7}"/>
                    </a:ext>
                  </a:extLst>
                </p14:cNvPr>
                <p14:cNvContentPartPr/>
                <p14:nvPr/>
              </p14:nvContentPartPr>
              <p14:xfrm>
                <a:off x="8512647" y="3831382"/>
                <a:ext cx="267120" cy="80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45B7E65-8A16-4E48-B8BB-CB3383586EA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503647" y="3822382"/>
                  <a:ext cx="284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15C5F74-3A40-4E68-B2B8-F93AA2AB0B16}"/>
                    </a:ext>
                  </a:extLst>
                </p14:cNvPr>
                <p14:cNvContentPartPr/>
                <p14:nvPr/>
              </p14:nvContentPartPr>
              <p14:xfrm>
                <a:off x="8774727" y="3867022"/>
                <a:ext cx="94680" cy="1501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15C5F74-3A40-4E68-B2B8-F93AA2AB0B1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765727" y="3858382"/>
                  <a:ext cx="112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82D295B-85BE-4AB2-B7BB-1E56C431F996}"/>
                    </a:ext>
                  </a:extLst>
                </p14:cNvPr>
                <p14:cNvContentPartPr/>
                <p14:nvPr/>
              </p14:nvContentPartPr>
              <p14:xfrm>
                <a:off x="8975607" y="3678742"/>
                <a:ext cx="138960" cy="3355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82D295B-85BE-4AB2-B7BB-1E56C431F99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966967" y="3670102"/>
                  <a:ext cx="1566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A88F4A6-8423-4B84-9B0B-EC40A813BE97}"/>
                    </a:ext>
                  </a:extLst>
                </p14:cNvPr>
                <p14:cNvContentPartPr/>
                <p14:nvPr/>
              </p14:nvContentPartPr>
              <p14:xfrm>
                <a:off x="9092607" y="3622222"/>
                <a:ext cx="178200" cy="4046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A88F4A6-8423-4B84-9B0B-EC40A813BE9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083967" y="3613582"/>
                  <a:ext cx="1958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2D16B98-D7F5-46C3-BC78-34FA5B3183E0}"/>
                    </a:ext>
                  </a:extLst>
                </p14:cNvPr>
                <p14:cNvContentPartPr/>
                <p14:nvPr/>
              </p14:nvContentPartPr>
              <p14:xfrm>
                <a:off x="9211767" y="3846142"/>
                <a:ext cx="120600" cy="1638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2D16B98-D7F5-46C3-BC78-34FA5B3183E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202767" y="3837502"/>
                  <a:ext cx="138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8D77DDE-43F3-4D99-863C-240B1438C88E}"/>
                    </a:ext>
                  </a:extLst>
                </p14:cNvPr>
                <p14:cNvContentPartPr/>
                <p14:nvPr/>
              </p14:nvContentPartPr>
              <p14:xfrm>
                <a:off x="9387087" y="3841102"/>
                <a:ext cx="317880" cy="157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8D77DDE-43F3-4D99-863C-240B1438C88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78447" y="3832102"/>
                  <a:ext cx="335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4C7EC28-CA39-4ED1-840A-E35B954AD55C}"/>
                    </a:ext>
                  </a:extLst>
                </p14:cNvPr>
                <p14:cNvContentPartPr/>
                <p14:nvPr/>
              </p14:nvContentPartPr>
              <p14:xfrm>
                <a:off x="9748527" y="3783142"/>
                <a:ext cx="174600" cy="2311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4C7EC28-CA39-4ED1-840A-E35B954AD55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739527" y="3774142"/>
                  <a:ext cx="192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17DB2B6-3BC8-47AD-A339-9799FFED0550}"/>
                    </a:ext>
                  </a:extLst>
                </p14:cNvPr>
                <p14:cNvContentPartPr/>
                <p14:nvPr/>
              </p14:nvContentPartPr>
              <p14:xfrm>
                <a:off x="728367" y="4505662"/>
                <a:ext cx="201600" cy="4298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17DB2B6-3BC8-47AD-A339-9799FFED055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19367" y="4497022"/>
                  <a:ext cx="2192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9EC8AC5-67D9-4FA2-BEA2-8837BEA798DB}"/>
                    </a:ext>
                  </a:extLst>
                </p14:cNvPr>
                <p14:cNvContentPartPr/>
                <p14:nvPr/>
              </p14:nvContentPartPr>
              <p14:xfrm>
                <a:off x="658167" y="4637062"/>
                <a:ext cx="438120" cy="1216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9EC8AC5-67D9-4FA2-BEA2-8837BEA798D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49527" y="4628062"/>
                  <a:ext cx="455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D4A833A-0F60-4C68-9E2C-CE59BE1BBA37}"/>
                    </a:ext>
                  </a:extLst>
                </p14:cNvPr>
                <p14:cNvContentPartPr/>
                <p14:nvPr/>
              </p14:nvContentPartPr>
              <p14:xfrm>
                <a:off x="1022847" y="4441582"/>
                <a:ext cx="216000" cy="457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D4A833A-0F60-4C68-9E2C-CE59BE1BBA3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14207" y="4432582"/>
                  <a:ext cx="2336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E679C9B-F6A4-40EF-A101-65B39BFAAE0E}"/>
                    </a:ext>
                  </a:extLst>
                </p14:cNvPr>
                <p14:cNvContentPartPr/>
                <p14:nvPr/>
              </p14:nvContentPartPr>
              <p14:xfrm>
                <a:off x="1267647" y="4737142"/>
                <a:ext cx="129240" cy="1548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E679C9B-F6A4-40EF-A101-65B39BFAAE0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258647" y="4728142"/>
                  <a:ext cx="146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8363208-C8BE-433F-B00F-54F7648D4A3E}"/>
                    </a:ext>
                  </a:extLst>
                </p14:cNvPr>
                <p14:cNvContentPartPr/>
                <p14:nvPr/>
              </p14:nvContentPartPr>
              <p14:xfrm>
                <a:off x="1533687" y="4490182"/>
                <a:ext cx="167760" cy="4500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8363208-C8BE-433F-B00F-54F7648D4A3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525047" y="4481542"/>
                  <a:ext cx="1854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4489B2C-1997-4C3A-8A07-2B34D524B838}"/>
                    </a:ext>
                  </a:extLst>
                </p14:cNvPr>
                <p14:cNvContentPartPr/>
                <p14:nvPr/>
              </p14:nvContentPartPr>
              <p14:xfrm>
                <a:off x="1513167" y="4674862"/>
                <a:ext cx="250200" cy="417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4489B2C-1997-4C3A-8A07-2B34D524B83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504527" y="4665862"/>
                  <a:ext cx="267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DB6CCA4-867E-40A3-824D-F56AC7F0E95B}"/>
                    </a:ext>
                  </a:extLst>
                </p14:cNvPr>
                <p14:cNvContentPartPr/>
                <p14:nvPr/>
              </p14:nvContentPartPr>
              <p14:xfrm>
                <a:off x="2116167" y="4542382"/>
                <a:ext cx="217440" cy="3153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DB6CCA4-867E-40A3-824D-F56AC7F0E95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107527" y="4533742"/>
                  <a:ext cx="235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90963D1-F364-499D-9093-5984773E6ECD}"/>
                    </a:ext>
                  </a:extLst>
                </p14:cNvPr>
                <p14:cNvContentPartPr/>
                <p14:nvPr/>
              </p14:nvContentPartPr>
              <p14:xfrm>
                <a:off x="2053887" y="4452022"/>
                <a:ext cx="311040" cy="371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90963D1-F364-499D-9093-5984773E6EC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045247" y="4443022"/>
                  <a:ext cx="3286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8D4EF3B-AB86-4605-B904-ED43A813E38C}"/>
                    </a:ext>
                  </a:extLst>
                </p14:cNvPr>
                <p14:cNvContentPartPr/>
                <p14:nvPr/>
              </p14:nvContentPartPr>
              <p14:xfrm>
                <a:off x="2718447" y="4654342"/>
                <a:ext cx="61560" cy="160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8D4EF3B-AB86-4605-B904-ED43A813E38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709807" y="4645702"/>
                  <a:ext cx="79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04AE0D8-3A54-4D07-BAEA-ACC04DBB8CCC}"/>
                    </a:ext>
                  </a:extLst>
                </p14:cNvPr>
                <p14:cNvContentPartPr/>
                <p14:nvPr/>
              </p14:nvContentPartPr>
              <p14:xfrm>
                <a:off x="2807727" y="4556422"/>
                <a:ext cx="16200" cy="52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04AE0D8-3A54-4D07-BAEA-ACC04DBB8CC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799087" y="4547782"/>
                  <a:ext cx="33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59CDA73-3947-4CD6-89EF-CC47218DDD45}"/>
                    </a:ext>
                  </a:extLst>
                </p14:cNvPr>
                <p14:cNvContentPartPr/>
                <p14:nvPr/>
              </p14:nvContentPartPr>
              <p14:xfrm>
                <a:off x="2886207" y="4560382"/>
                <a:ext cx="184680" cy="2386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59CDA73-3947-4CD6-89EF-CC47218DDD4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77207" y="4551742"/>
                  <a:ext cx="202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A5A80FE-F46F-4EA2-90DB-4F09D6150D3C}"/>
                    </a:ext>
                  </a:extLst>
                </p14:cNvPr>
                <p14:cNvContentPartPr/>
                <p14:nvPr/>
              </p14:nvContentPartPr>
              <p14:xfrm>
                <a:off x="3524127" y="4688542"/>
                <a:ext cx="360" cy="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A5A80FE-F46F-4EA2-90DB-4F09D6150D3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515127" y="46795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EB4A4C8-293D-48B1-99F1-08F10DD3A4DC}"/>
                    </a:ext>
                  </a:extLst>
                </p14:cNvPr>
                <p14:cNvContentPartPr/>
                <p14:nvPr/>
              </p14:nvContentPartPr>
              <p14:xfrm>
                <a:off x="3431967" y="4604662"/>
                <a:ext cx="160920" cy="203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EB4A4C8-293D-48B1-99F1-08F10DD3A4D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422967" y="4596022"/>
                  <a:ext cx="178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B3FFB69-4018-423D-B5D6-1B648ABE6A89}"/>
                    </a:ext>
                  </a:extLst>
                </p14:cNvPr>
                <p14:cNvContentPartPr/>
                <p14:nvPr/>
              </p14:nvContentPartPr>
              <p14:xfrm>
                <a:off x="3687567" y="4357342"/>
                <a:ext cx="229320" cy="4042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B3FFB69-4018-423D-B5D6-1B648ABE6A8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678567" y="4348702"/>
                  <a:ext cx="2469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D2150A7-D922-4348-9869-B4BE480982AA}"/>
                    </a:ext>
                  </a:extLst>
                </p14:cNvPr>
                <p14:cNvContentPartPr/>
                <p14:nvPr/>
              </p14:nvContentPartPr>
              <p14:xfrm>
                <a:off x="3766767" y="4507462"/>
                <a:ext cx="198000" cy="2674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D2150A7-D922-4348-9869-B4BE480982AA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758127" y="4498462"/>
                  <a:ext cx="215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97DF743-EB7F-4FF7-B51C-834CF15F1D17}"/>
                    </a:ext>
                  </a:extLst>
                </p14:cNvPr>
                <p14:cNvContentPartPr/>
                <p14:nvPr/>
              </p14:nvContentPartPr>
              <p14:xfrm>
                <a:off x="4017327" y="4563982"/>
                <a:ext cx="115560" cy="1803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97DF743-EB7F-4FF7-B51C-834CF15F1D1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008327" y="4555342"/>
                  <a:ext cx="133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A8615EA-CE5D-483F-943C-4445480DEC08}"/>
                    </a:ext>
                  </a:extLst>
                </p14:cNvPr>
                <p14:cNvContentPartPr/>
                <p14:nvPr/>
              </p14:nvContentPartPr>
              <p14:xfrm>
                <a:off x="4531047" y="4535542"/>
                <a:ext cx="149040" cy="1782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A8615EA-CE5D-483F-943C-4445480DEC0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522407" y="4526542"/>
                  <a:ext cx="166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6EDCCBB-0545-4AB6-B5C8-5E34DAAD0F00}"/>
                    </a:ext>
                  </a:extLst>
                </p14:cNvPr>
                <p14:cNvContentPartPr/>
                <p14:nvPr/>
              </p14:nvContentPartPr>
              <p14:xfrm>
                <a:off x="4644087" y="4595662"/>
                <a:ext cx="207720" cy="3736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6EDCCBB-0545-4AB6-B5C8-5E34DAAD0F00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635087" y="4587022"/>
                  <a:ext cx="225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F0C55DA-6A26-42EC-954D-E0BC3790B461}"/>
                    </a:ext>
                  </a:extLst>
                </p14:cNvPr>
                <p14:cNvContentPartPr/>
                <p14:nvPr/>
              </p14:nvContentPartPr>
              <p14:xfrm>
                <a:off x="4814367" y="4497382"/>
                <a:ext cx="164520" cy="202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F0C55DA-6A26-42EC-954D-E0BC3790B46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805727" y="4488382"/>
                  <a:ext cx="182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291B330-DC5F-4FBE-B1BB-1E8C58FECDBB}"/>
                    </a:ext>
                  </a:extLst>
                </p14:cNvPr>
                <p14:cNvContentPartPr/>
                <p14:nvPr/>
              </p14:nvContentPartPr>
              <p14:xfrm>
                <a:off x="4905447" y="4460302"/>
                <a:ext cx="338400" cy="4550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291B330-DC5F-4FBE-B1BB-1E8C58FECDB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896807" y="4451302"/>
                  <a:ext cx="3560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05D6285-A4B2-4C2E-BE76-C3700D021351}"/>
                    </a:ext>
                  </a:extLst>
                </p14:cNvPr>
                <p14:cNvContentPartPr/>
                <p14:nvPr/>
              </p14:nvContentPartPr>
              <p14:xfrm>
                <a:off x="5242767" y="4455622"/>
                <a:ext cx="244800" cy="2138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05D6285-A4B2-4C2E-BE76-C3700D021351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234127" y="4446622"/>
                  <a:ext cx="262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020DA50-DA16-433A-9939-B41D7D0B8250}"/>
                    </a:ext>
                  </a:extLst>
                </p14:cNvPr>
                <p14:cNvContentPartPr/>
                <p14:nvPr/>
              </p14:nvContentPartPr>
              <p14:xfrm>
                <a:off x="5485767" y="4498102"/>
                <a:ext cx="90360" cy="1602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020DA50-DA16-433A-9939-B41D7D0B8250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477127" y="4489102"/>
                  <a:ext cx="108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20381C1-7B7D-46D7-A373-6DA08C3F229D}"/>
                    </a:ext>
                  </a:extLst>
                </p14:cNvPr>
                <p14:cNvContentPartPr/>
                <p14:nvPr/>
              </p14:nvContentPartPr>
              <p14:xfrm>
                <a:off x="5644527" y="4490542"/>
                <a:ext cx="209160" cy="1519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20381C1-7B7D-46D7-A373-6DA08C3F229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635527" y="4481542"/>
                  <a:ext cx="226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90A9876-87C7-44FB-AE5F-45A28DAA5FC6}"/>
                    </a:ext>
                  </a:extLst>
                </p14:cNvPr>
                <p14:cNvContentPartPr/>
                <p14:nvPr/>
              </p14:nvContentPartPr>
              <p14:xfrm>
                <a:off x="5611047" y="4440142"/>
                <a:ext cx="208800" cy="2019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90A9876-87C7-44FB-AE5F-45A28DAA5FC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602407" y="4431502"/>
                  <a:ext cx="226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019EF48-6382-4C15-A536-69B357490D13}"/>
                    </a:ext>
                  </a:extLst>
                </p14:cNvPr>
                <p14:cNvContentPartPr/>
                <p14:nvPr/>
              </p14:nvContentPartPr>
              <p14:xfrm>
                <a:off x="5856567" y="4413502"/>
                <a:ext cx="125280" cy="2548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019EF48-6382-4C15-A536-69B357490D13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847567" y="4404502"/>
                  <a:ext cx="142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6BBA33E-F89D-4991-9B1A-09D1F7BC7618}"/>
                    </a:ext>
                  </a:extLst>
                </p14:cNvPr>
                <p14:cNvContentPartPr/>
                <p14:nvPr/>
              </p14:nvContentPartPr>
              <p14:xfrm>
                <a:off x="5988327" y="4477942"/>
                <a:ext cx="312480" cy="1864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6BBA33E-F89D-4991-9B1A-09D1F7BC761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979687" y="4468942"/>
                  <a:ext cx="330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B845C30-0B59-4FEC-A705-7EA5A3F50259}"/>
                    </a:ext>
                  </a:extLst>
                </p14:cNvPr>
                <p14:cNvContentPartPr/>
                <p14:nvPr/>
              </p14:nvContentPartPr>
              <p14:xfrm>
                <a:off x="6396567" y="4505662"/>
                <a:ext cx="125280" cy="1443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B845C30-0B59-4FEC-A705-7EA5A3F5025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387927" y="4497022"/>
                  <a:ext cx="142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A14B337-24D8-4428-9531-DD13FB06B566}"/>
                    </a:ext>
                  </a:extLst>
                </p14:cNvPr>
                <p14:cNvContentPartPr/>
                <p14:nvPr/>
              </p14:nvContentPartPr>
              <p14:xfrm>
                <a:off x="6675927" y="4264102"/>
                <a:ext cx="188640" cy="4082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A14B337-24D8-4428-9531-DD13FB06B56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667287" y="4255102"/>
                  <a:ext cx="2062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B67F179-55E5-4031-80BE-BC2064B2B6A0}"/>
                    </a:ext>
                  </a:extLst>
                </p14:cNvPr>
                <p14:cNvContentPartPr/>
                <p14:nvPr/>
              </p14:nvContentPartPr>
              <p14:xfrm>
                <a:off x="6617607" y="4444462"/>
                <a:ext cx="312840" cy="561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B67F179-55E5-4031-80BE-BC2064B2B6A0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608967" y="4435462"/>
                  <a:ext cx="330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87D60C5-8F64-4A56-B3D0-B094E0FF43C2}"/>
                    </a:ext>
                  </a:extLst>
                </p14:cNvPr>
                <p14:cNvContentPartPr/>
                <p14:nvPr/>
              </p14:nvContentPartPr>
              <p14:xfrm>
                <a:off x="6845487" y="4526182"/>
                <a:ext cx="108000" cy="1206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87D60C5-8F64-4A56-B3D0-B094E0FF43C2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836487" y="4517182"/>
                  <a:ext cx="125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82CE26D-E404-4A7C-AC23-80FD10E6F5A8}"/>
                    </a:ext>
                  </a:extLst>
                </p14:cNvPr>
                <p14:cNvContentPartPr/>
                <p14:nvPr/>
              </p14:nvContentPartPr>
              <p14:xfrm>
                <a:off x="7110807" y="4230622"/>
                <a:ext cx="241920" cy="3913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82CE26D-E404-4A7C-AC23-80FD10E6F5A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101807" y="4221622"/>
                  <a:ext cx="2595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C8958CA-9BD2-4582-A671-93194DFDB579}"/>
                    </a:ext>
                  </a:extLst>
                </p14:cNvPr>
                <p14:cNvContentPartPr/>
                <p14:nvPr/>
              </p14:nvContentPartPr>
              <p14:xfrm>
                <a:off x="7238607" y="4468942"/>
                <a:ext cx="227160" cy="4172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C8958CA-9BD2-4582-A671-93194DFDB57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229607" y="4459942"/>
                  <a:ext cx="2448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51884E9-F798-40C0-BDD8-55C9B185C7F3}"/>
                    </a:ext>
                  </a:extLst>
                </p14:cNvPr>
                <p14:cNvContentPartPr/>
                <p14:nvPr/>
              </p14:nvContentPartPr>
              <p14:xfrm>
                <a:off x="10235967" y="3738862"/>
                <a:ext cx="159120" cy="2624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51884E9-F798-40C0-BDD8-55C9B185C7F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226967" y="3729862"/>
                  <a:ext cx="176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7B3652B-34F7-4631-9C1A-9ED752BA50E0}"/>
                    </a:ext>
                  </a:extLst>
                </p14:cNvPr>
                <p14:cNvContentPartPr/>
                <p14:nvPr/>
              </p14:nvContentPartPr>
              <p14:xfrm>
                <a:off x="10434687" y="3773062"/>
                <a:ext cx="223920" cy="2077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7B3652B-34F7-4631-9C1A-9ED752BA50E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425687" y="3764422"/>
                  <a:ext cx="241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91B5112-9A8F-48AA-A62C-50A16595520D}"/>
                    </a:ext>
                  </a:extLst>
                </p14:cNvPr>
                <p14:cNvContentPartPr/>
                <p14:nvPr/>
              </p14:nvContentPartPr>
              <p14:xfrm>
                <a:off x="10712967" y="3801142"/>
                <a:ext cx="135360" cy="1728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91B5112-9A8F-48AA-A62C-50A16595520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704327" y="3792142"/>
                  <a:ext cx="153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2406DF1-C1D6-4E1D-A34F-6AF010925783}"/>
                    </a:ext>
                  </a:extLst>
                </p14:cNvPr>
                <p14:cNvContentPartPr/>
                <p14:nvPr/>
              </p14:nvContentPartPr>
              <p14:xfrm>
                <a:off x="11005287" y="3877822"/>
                <a:ext cx="57600" cy="1292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2406DF1-C1D6-4E1D-A34F-6AF010925783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996647" y="3868822"/>
                  <a:ext cx="75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3FBB701-A377-499B-810A-33633C111064}"/>
                    </a:ext>
                  </a:extLst>
                </p14:cNvPr>
                <p14:cNvContentPartPr/>
                <p14:nvPr/>
              </p14:nvContentPartPr>
              <p14:xfrm>
                <a:off x="10879287" y="3798262"/>
                <a:ext cx="303840" cy="475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3FBB701-A377-499B-810A-33633C11106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870647" y="3789622"/>
                  <a:ext cx="321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AB00EE6-CC47-42C3-A7C4-7D5415051B72}"/>
                    </a:ext>
                  </a:extLst>
                </p14:cNvPr>
                <p14:cNvContentPartPr/>
                <p14:nvPr/>
              </p14:nvContentPartPr>
              <p14:xfrm>
                <a:off x="11123367" y="3623662"/>
                <a:ext cx="205560" cy="4309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AB00EE6-CC47-42C3-A7C4-7D5415051B72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1114367" y="3615022"/>
                  <a:ext cx="223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D7A8A10-AD3B-4B50-BC46-E3658F98A1CF}"/>
                    </a:ext>
                  </a:extLst>
                </p14:cNvPr>
                <p14:cNvContentPartPr/>
                <p14:nvPr/>
              </p14:nvContentPartPr>
              <p14:xfrm>
                <a:off x="738447" y="5247982"/>
                <a:ext cx="266040" cy="1774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D7A8A10-AD3B-4B50-BC46-E3658F98A1C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29447" y="5239342"/>
                  <a:ext cx="283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55A73D2-9FFA-4E54-9058-EE05ACD4F665}"/>
                    </a:ext>
                  </a:extLst>
                </p14:cNvPr>
                <p14:cNvContentPartPr/>
                <p14:nvPr/>
              </p14:nvContentPartPr>
              <p14:xfrm>
                <a:off x="1081887" y="5263102"/>
                <a:ext cx="65880" cy="1598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55A73D2-9FFA-4E54-9058-EE05ACD4F66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73247" y="5254462"/>
                  <a:ext cx="83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F926D39-97D3-41ED-AC84-63F5A5F031B5}"/>
                    </a:ext>
                  </a:extLst>
                </p14:cNvPr>
                <p14:cNvContentPartPr/>
                <p14:nvPr/>
              </p14:nvContentPartPr>
              <p14:xfrm>
                <a:off x="1293927" y="5051422"/>
                <a:ext cx="183600" cy="3949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F926D39-97D3-41ED-AC84-63F5A5F031B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284927" y="5042782"/>
                  <a:ext cx="2012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5E82720-0FEF-46A2-B2AD-D9AE85032D77}"/>
                    </a:ext>
                  </a:extLst>
                </p14:cNvPr>
                <p14:cNvContentPartPr/>
                <p14:nvPr/>
              </p14:nvContentPartPr>
              <p14:xfrm>
                <a:off x="1237767" y="5200102"/>
                <a:ext cx="327240" cy="622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5E82720-0FEF-46A2-B2AD-D9AE85032D7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229127" y="5191462"/>
                  <a:ext cx="344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4C2EE41-CCB4-4077-89E7-26D459DCF9F0}"/>
                    </a:ext>
                  </a:extLst>
                </p14:cNvPr>
                <p14:cNvContentPartPr/>
                <p14:nvPr/>
              </p14:nvContentPartPr>
              <p14:xfrm>
                <a:off x="1584447" y="4980862"/>
                <a:ext cx="171360" cy="4154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4C2EE41-CCB4-4077-89E7-26D459DCF9F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575807" y="4971862"/>
                  <a:ext cx="1890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6D091B6-046A-4BCB-B98E-54B77EB6B3EA}"/>
                    </a:ext>
                  </a:extLst>
                </p14:cNvPr>
                <p14:cNvContentPartPr/>
                <p14:nvPr/>
              </p14:nvContentPartPr>
              <p14:xfrm>
                <a:off x="2184207" y="5200822"/>
                <a:ext cx="315720" cy="1364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6D091B6-046A-4BCB-B98E-54B77EB6B3EA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175567" y="5191822"/>
                  <a:ext cx="333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0AB5CA0-7CED-4DF8-923E-2999286CF77A}"/>
                    </a:ext>
                  </a:extLst>
                </p14:cNvPr>
                <p14:cNvContentPartPr/>
                <p14:nvPr/>
              </p14:nvContentPartPr>
              <p14:xfrm>
                <a:off x="2583087" y="5153662"/>
                <a:ext cx="193680" cy="1724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0AB5CA0-7CED-4DF8-923E-2999286CF77A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574087" y="5145022"/>
                  <a:ext cx="211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FACC9FC-A9A9-4F92-A377-2F919F2AB3C3}"/>
                    </a:ext>
                  </a:extLst>
                </p14:cNvPr>
                <p14:cNvContentPartPr/>
                <p14:nvPr/>
              </p14:nvContentPartPr>
              <p14:xfrm>
                <a:off x="2792607" y="5158702"/>
                <a:ext cx="138960" cy="1310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FACC9FC-A9A9-4F92-A377-2F919F2AB3C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783967" y="5149702"/>
                  <a:ext cx="156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C5E5AFB-4E06-4B6D-962E-E817B497651C}"/>
                    </a:ext>
                  </a:extLst>
                </p14:cNvPr>
                <p14:cNvContentPartPr/>
                <p14:nvPr/>
              </p14:nvContentPartPr>
              <p14:xfrm>
                <a:off x="2935167" y="5151502"/>
                <a:ext cx="186840" cy="1641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C5E5AFB-4E06-4B6D-962E-E817B497651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926527" y="5142502"/>
                  <a:ext cx="204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F90EA64-26D4-4955-8497-67739C318FEB}"/>
                    </a:ext>
                  </a:extLst>
                </p14:cNvPr>
                <p14:cNvContentPartPr/>
                <p14:nvPr/>
              </p14:nvContentPartPr>
              <p14:xfrm>
                <a:off x="3418287" y="5099302"/>
                <a:ext cx="166680" cy="2109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F90EA64-26D4-4955-8497-67739C318FEB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409287" y="5090662"/>
                  <a:ext cx="184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E73C19F-2156-4AE6-957B-F81E3BDFF3FA}"/>
                    </a:ext>
                  </a:extLst>
                </p14:cNvPr>
                <p14:cNvContentPartPr/>
                <p14:nvPr/>
              </p14:nvContentPartPr>
              <p14:xfrm>
                <a:off x="3656247" y="5134222"/>
                <a:ext cx="147600" cy="1278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E73C19F-2156-4AE6-957B-F81E3BDFF3FA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647607" y="5125222"/>
                  <a:ext cx="165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CABACE6-8DD4-4AA9-BA07-2D96E8F2C2BC}"/>
                    </a:ext>
                  </a:extLst>
                </p14:cNvPr>
                <p14:cNvContentPartPr/>
                <p14:nvPr/>
              </p14:nvContentPartPr>
              <p14:xfrm>
                <a:off x="3871167" y="5108302"/>
                <a:ext cx="171360" cy="1936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CABACE6-8DD4-4AA9-BA07-2D96E8F2C2B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862527" y="5099302"/>
                  <a:ext cx="189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A675E4A-7C90-4B55-8C1D-D0D24FE63DF7}"/>
                    </a:ext>
                  </a:extLst>
                </p14:cNvPr>
                <p14:cNvContentPartPr/>
                <p14:nvPr/>
              </p14:nvContentPartPr>
              <p14:xfrm>
                <a:off x="3995007" y="4850542"/>
                <a:ext cx="226440" cy="3826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A675E4A-7C90-4B55-8C1D-D0D24FE63DF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986007" y="4841542"/>
                  <a:ext cx="2440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CB2F45F-F06B-4BB3-969F-FF9B84255B03}"/>
                    </a:ext>
                  </a:extLst>
                </p14:cNvPr>
                <p14:cNvContentPartPr/>
                <p14:nvPr/>
              </p14:nvContentPartPr>
              <p14:xfrm>
                <a:off x="4402527" y="5050702"/>
                <a:ext cx="232200" cy="2235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CB2F45F-F06B-4BB3-969F-FF9B84255B0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393527" y="5042062"/>
                  <a:ext cx="249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A109E1A-10BD-4B14-9502-76D03D00FF93}"/>
                    </a:ext>
                  </a:extLst>
                </p14:cNvPr>
                <p14:cNvContentPartPr/>
                <p14:nvPr/>
              </p14:nvContentPartPr>
              <p14:xfrm>
                <a:off x="4591887" y="5086342"/>
                <a:ext cx="181800" cy="1746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A109E1A-10BD-4B14-9502-76D03D00FF9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583247" y="5077342"/>
                  <a:ext cx="199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F0C623C-B846-4F0D-9B21-D33591851920}"/>
                    </a:ext>
                  </a:extLst>
                </p14:cNvPr>
                <p14:cNvContentPartPr/>
                <p14:nvPr/>
              </p14:nvContentPartPr>
              <p14:xfrm>
                <a:off x="4870887" y="5055022"/>
                <a:ext cx="177840" cy="2091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F0C623C-B846-4F0D-9B21-D33591851920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862247" y="5046022"/>
                  <a:ext cx="195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52D0D36-4E62-413D-B06A-8F2A92B2B970}"/>
                    </a:ext>
                  </a:extLst>
                </p14:cNvPr>
                <p14:cNvContentPartPr/>
                <p14:nvPr/>
              </p14:nvContentPartPr>
              <p14:xfrm>
                <a:off x="5072127" y="4966822"/>
                <a:ext cx="159480" cy="2869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52D0D36-4E62-413D-B06A-8F2A92B2B970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063127" y="4957822"/>
                  <a:ext cx="177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2B491A1-3D42-4EF8-BE6E-7D210722B3D0}"/>
                    </a:ext>
                  </a:extLst>
                </p14:cNvPr>
                <p14:cNvContentPartPr/>
                <p14:nvPr/>
              </p14:nvContentPartPr>
              <p14:xfrm>
                <a:off x="5194527" y="5075902"/>
                <a:ext cx="148320" cy="1494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2B491A1-3D42-4EF8-BE6E-7D210722B3D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185527" y="5066902"/>
                  <a:ext cx="165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C12815D-CB41-4851-8EDF-C5FDECD2AFAA}"/>
                    </a:ext>
                  </a:extLst>
                </p14:cNvPr>
                <p14:cNvContentPartPr/>
                <p14:nvPr/>
              </p14:nvContentPartPr>
              <p14:xfrm>
                <a:off x="5370207" y="5075182"/>
                <a:ext cx="190080" cy="1645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C12815D-CB41-4851-8EDF-C5FDECD2AFA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361207" y="5066542"/>
                  <a:ext cx="207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A3B461B-DE44-4FAF-BC76-874C3A997626}"/>
                    </a:ext>
                  </a:extLst>
                </p14:cNvPr>
                <p14:cNvContentPartPr/>
                <p14:nvPr/>
              </p14:nvContentPartPr>
              <p14:xfrm>
                <a:off x="5606727" y="5047462"/>
                <a:ext cx="124200" cy="1785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A3B461B-DE44-4FAF-BC76-874C3A997626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598087" y="5038462"/>
                  <a:ext cx="141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CA18DB5-830B-4E2E-8EE2-1EFB5B801EC7}"/>
                    </a:ext>
                  </a:extLst>
                </p14:cNvPr>
                <p14:cNvContentPartPr/>
                <p14:nvPr/>
              </p14:nvContentPartPr>
              <p14:xfrm>
                <a:off x="5793567" y="5025862"/>
                <a:ext cx="194040" cy="1699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CA18DB5-830B-4E2E-8EE2-1EFB5B801EC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784927" y="5016862"/>
                  <a:ext cx="211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DE5DBB4-F1E4-4399-B45A-D70EFA46F5B4}"/>
                    </a:ext>
                  </a:extLst>
                </p14:cNvPr>
                <p14:cNvContentPartPr/>
                <p14:nvPr/>
              </p14:nvContentPartPr>
              <p14:xfrm>
                <a:off x="6337167" y="4778902"/>
                <a:ext cx="275760" cy="4190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DE5DBB4-F1E4-4399-B45A-D70EFA46F5B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328527" y="4769902"/>
                  <a:ext cx="2934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15C3F85-D842-4E2E-B201-4C84C580DACA}"/>
                    </a:ext>
                  </a:extLst>
                </p14:cNvPr>
                <p14:cNvContentPartPr/>
                <p14:nvPr/>
              </p14:nvContentPartPr>
              <p14:xfrm>
                <a:off x="6693567" y="4985542"/>
                <a:ext cx="136080" cy="203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15C3F85-D842-4E2E-B201-4C84C580DAC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684567" y="4976542"/>
                  <a:ext cx="153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6138D3D-6F12-4A15-9D08-F29C415A4524}"/>
                    </a:ext>
                  </a:extLst>
                </p14:cNvPr>
                <p14:cNvContentPartPr/>
                <p14:nvPr/>
              </p14:nvContentPartPr>
              <p14:xfrm>
                <a:off x="6981207" y="4794022"/>
                <a:ext cx="153000" cy="3880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6138D3D-6F12-4A15-9D08-F29C415A4524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972207" y="4785022"/>
                  <a:ext cx="1706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12DFB56-764E-4CD0-B66A-BE3E41D3D9DD}"/>
                    </a:ext>
                  </a:extLst>
                </p14:cNvPr>
                <p14:cNvContentPartPr/>
                <p14:nvPr/>
              </p14:nvContentPartPr>
              <p14:xfrm>
                <a:off x="6869967" y="4945222"/>
                <a:ext cx="348480" cy="900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12DFB56-764E-4CD0-B66A-BE3E41D3D9DD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860967" y="4936222"/>
                  <a:ext cx="366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161992F-219A-456D-86F6-52E72792D830}"/>
                    </a:ext>
                  </a:extLst>
                </p14:cNvPr>
                <p14:cNvContentPartPr/>
                <p14:nvPr/>
              </p14:nvContentPartPr>
              <p14:xfrm>
                <a:off x="7227807" y="4742542"/>
                <a:ext cx="354600" cy="4510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161992F-219A-456D-86F6-52E72792D83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219167" y="4733902"/>
                  <a:ext cx="3722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DFA35CE-2303-4F45-A582-C96EE3E7BE1A}"/>
                    </a:ext>
                  </a:extLst>
                </p14:cNvPr>
                <p14:cNvContentPartPr/>
                <p14:nvPr/>
              </p14:nvContentPartPr>
              <p14:xfrm>
                <a:off x="7722087" y="4447342"/>
                <a:ext cx="234720" cy="1591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DFA35CE-2303-4F45-A582-C96EE3E7BE1A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713087" y="4438702"/>
                  <a:ext cx="252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1A5A675-15AF-48FA-858C-96B116299500}"/>
                    </a:ext>
                  </a:extLst>
                </p14:cNvPr>
                <p14:cNvContentPartPr/>
                <p14:nvPr/>
              </p14:nvContentPartPr>
              <p14:xfrm>
                <a:off x="8009367" y="4446982"/>
                <a:ext cx="120600" cy="152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1A5A675-15AF-48FA-858C-96B116299500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000367" y="4437982"/>
                  <a:ext cx="138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4A93542-11ED-4C57-B79B-D9F9798D639C}"/>
                    </a:ext>
                  </a:extLst>
                </p14:cNvPr>
                <p14:cNvContentPartPr/>
                <p14:nvPr/>
              </p14:nvContentPartPr>
              <p14:xfrm>
                <a:off x="8225727" y="4435822"/>
                <a:ext cx="136080" cy="1533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4A93542-11ED-4C57-B79B-D9F9798D639C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217087" y="4427182"/>
                  <a:ext cx="153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3942043-B66B-4379-8FD2-CBF7409DDEB4}"/>
                    </a:ext>
                  </a:extLst>
                </p14:cNvPr>
                <p14:cNvContentPartPr/>
                <p14:nvPr/>
              </p14:nvContentPartPr>
              <p14:xfrm>
                <a:off x="8430567" y="4430782"/>
                <a:ext cx="299160" cy="1551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3942043-B66B-4379-8FD2-CBF7409DDEB4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421567" y="4421782"/>
                  <a:ext cx="316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7935D97-E959-49A0-800E-834C48BF49E3}"/>
                    </a:ext>
                  </a:extLst>
                </p14:cNvPr>
                <p14:cNvContentPartPr/>
                <p14:nvPr/>
              </p14:nvContentPartPr>
              <p14:xfrm>
                <a:off x="8819367" y="4440862"/>
                <a:ext cx="157320" cy="1155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7935D97-E959-49A0-800E-834C48BF49E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810367" y="4431862"/>
                  <a:ext cx="174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39E18F9-4DAB-4B0B-8413-4BB78C1FDC83}"/>
                    </a:ext>
                  </a:extLst>
                </p14:cNvPr>
                <p14:cNvContentPartPr/>
                <p14:nvPr/>
              </p14:nvContentPartPr>
              <p14:xfrm>
                <a:off x="9139407" y="4222342"/>
                <a:ext cx="131760" cy="3726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39E18F9-4DAB-4B0B-8413-4BB78C1FDC8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130767" y="4213342"/>
                  <a:ext cx="1494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10F44CB-C9A1-45B4-894F-920A0C0DC2B7}"/>
                    </a:ext>
                  </a:extLst>
                </p14:cNvPr>
                <p14:cNvContentPartPr/>
                <p14:nvPr/>
              </p14:nvContentPartPr>
              <p14:xfrm>
                <a:off x="9316167" y="4558222"/>
                <a:ext cx="15480" cy="522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10F44CB-C9A1-45B4-894F-920A0C0DC2B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307527" y="4549222"/>
                  <a:ext cx="33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5536921-87A4-447C-96B8-67B698951F70}"/>
                    </a:ext>
                  </a:extLst>
                </p14:cNvPr>
                <p14:cNvContentPartPr/>
                <p14:nvPr/>
              </p14:nvContentPartPr>
              <p14:xfrm>
                <a:off x="7786167" y="4981942"/>
                <a:ext cx="255600" cy="1749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5536921-87A4-447C-96B8-67B698951F70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7777167" y="4973302"/>
                  <a:ext cx="273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80A5CD1-76C3-458B-B3C8-C6D60349E9E3}"/>
                    </a:ext>
                  </a:extLst>
                </p14:cNvPr>
                <p14:cNvContentPartPr/>
                <p14:nvPr/>
              </p14:nvContentPartPr>
              <p14:xfrm>
                <a:off x="7950327" y="4982302"/>
                <a:ext cx="302040" cy="4262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80A5CD1-76C3-458B-B3C8-C6D60349E9E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41327" y="4973302"/>
                  <a:ext cx="319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71908AA-CB7F-4F93-9988-E3C4958692FB}"/>
                    </a:ext>
                  </a:extLst>
                </p14:cNvPr>
                <p14:cNvContentPartPr/>
                <p14:nvPr/>
              </p14:nvContentPartPr>
              <p14:xfrm>
                <a:off x="8328327" y="4973662"/>
                <a:ext cx="175320" cy="1785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71908AA-CB7F-4F93-9988-E3C4958692FB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319687" y="4965022"/>
                  <a:ext cx="192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003152F-5DAA-4915-8FB5-9481CDC4DFF1}"/>
                    </a:ext>
                  </a:extLst>
                </p14:cNvPr>
                <p14:cNvContentPartPr/>
                <p14:nvPr/>
              </p14:nvContentPartPr>
              <p14:xfrm>
                <a:off x="8538567" y="4982302"/>
                <a:ext cx="168480" cy="1396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003152F-5DAA-4915-8FB5-9481CDC4DFF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29567" y="4973302"/>
                  <a:ext cx="186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61D27F6-1442-46F7-9421-976573EE2CD1}"/>
                    </a:ext>
                  </a:extLst>
                </p14:cNvPr>
                <p14:cNvContentPartPr/>
                <p14:nvPr/>
              </p14:nvContentPartPr>
              <p14:xfrm>
                <a:off x="8846367" y="4792942"/>
                <a:ext cx="180000" cy="3333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61D27F6-1442-46F7-9421-976573EE2CD1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837727" y="4783942"/>
                  <a:ext cx="197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BE97F5C-18E6-44EE-B08D-DF7F2884BFAC}"/>
                    </a:ext>
                  </a:extLst>
                </p14:cNvPr>
                <p14:cNvContentPartPr/>
                <p14:nvPr/>
              </p14:nvContentPartPr>
              <p14:xfrm>
                <a:off x="9347847" y="4693582"/>
                <a:ext cx="242640" cy="4845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BE97F5C-18E6-44EE-B08D-DF7F2884BFAC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338847" y="4684942"/>
                  <a:ext cx="2602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E78D850-D202-4B14-85DB-4821D687543B}"/>
                    </a:ext>
                  </a:extLst>
                </p14:cNvPr>
                <p14:cNvContentPartPr/>
                <p14:nvPr/>
              </p14:nvContentPartPr>
              <p14:xfrm>
                <a:off x="9288807" y="4930462"/>
                <a:ext cx="281880" cy="370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E78D850-D202-4B14-85DB-4821D687543B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279807" y="4921822"/>
                  <a:ext cx="299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B81B02F-D616-444E-851D-7C2E40B10DF7}"/>
                    </a:ext>
                  </a:extLst>
                </p14:cNvPr>
                <p14:cNvContentPartPr/>
                <p14:nvPr/>
              </p14:nvContentPartPr>
              <p14:xfrm>
                <a:off x="9538647" y="4975102"/>
                <a:ext cx="110880" cy="1429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B81B02F-D616-444E-851D-7C2E40B10DF7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529647" y="4966102"/>
                  <a:ext cx="128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604AF22-6255-4732-9379-EF0AFD1ED040}"/>
                    </a:ext>
                  </a:extLst>
                </p14:cNvPr>
                <p14:cNvContentPartPr/>
                <p14:nvPr/>
              </p14:nvContentPartPr>
              <p14:xfrm>
                <a:off x="10069287" y="4800862"/>
                <a:ext cx="241560" cy="3574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604AF22-6255-4732-9379-EF0AFD1ED04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0060287" y="4791862"/>
                  <a:ext cx="2592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981DA61-B34E-4BB7-8966-12E2BC892D00}"/>
                    </a:ext>
                  </a:extLst>
                </p14:cNvPr>
                <p14:cNvContentPartPr/>
                <p14:nvPr/>
              </p14:nvContentPartPr>
              <p14:xfrm>
                <a:off x="9958047" y="4971502"/>
                <a:ext cx="236880" cy="1846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981DA61-B34E-4BB7-8966-12E2BC892D00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949047" y="4962502"/>
                  <a:ext cx="254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3D737CA-C70B-405E-9152-271B922B1B49}"/>
                    </a:ext>
                  </a:extLst>
                </p14:cNvPr>
                <p14:cNvContentPartPr/>
                <p14:nvPr/>
              </p14:nvContentPartPr>
              <p14:xfrm>
                <a:off x="10432887" y="5122342"/>
                <a:ext cx="48960" cy="208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3D737CA-C70B-405E-9152-271B922B1B49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0423887" y="5113702"/>
                  <a:ext cx="66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E68D23B-6052-4FD0-8DEE-D315AE3CAAA8}"/>
                    </a:ext>
                  </a:extLst>
                </p14:cNvPr>
                <p14:cNvContentPartPr/>
                <p14:nvPr/>
              </p14:nvContentPartPr>
              <p14:xfrm>
                <a:off x="845727" y="5765662"/>
                <a:ext cx="28800" cy="226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E68D23B-6052-4FD0-8DEE-D315AE3CAAA8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836727" y="5757022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BAE9DE4-3895-4DA8-81AC-4C2D304CE084}"/>
                    </a:ext>
                  </a:extLst>
                </p14:cNvPr>
                <p14:cNvContentPartPr/>
                <p14:nvPr/>
              </p14:nvContentPartPr>
              <p14:xfrm>
                <a:off x="658167" y="5965462"/>
                <a:ext cx="53640" cy="288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BAE9DE4-3895-4DA8-81AC-4C2D304CE084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49527" y="5956462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7D8D275-C47A-49FC-AC88-14072279CAD0}"/>
                    </a:ext>
                  </a:extLst>
                </p14:cNvPr>
                <p14:cNvContentPartPr/>
                <p14:nvPr/>
              </p14:nvContentPartPr>
              <p14:xfrm>
                <a:off x="1020687" y="5961142"/>
                <a:ext cx="45360" cy="162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7D8D275-C47A-49FC-AC88-14072279CAD0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11687" y="5952502"/>
                  <a:ext cx="63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6F3DF29-26A0-4C3A-B310-3A700614F754}"/>
                    </a:ext>
                  </a:extLst>
                </p14:cNvPr>
                <p14:cNvContentPartPr/>
                <p14:nvPr/>
              </p14:nvContentPartPr>
              <p14:xfrm>
                <a:off x="1570047" y="5616982"/>
                <a:ext cx="417960" cy="3610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6F3DF29-26A0-4C3A-B310-3A700614F754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561047" y="5607982"/>
                  <a:ext cx="4356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5EF9BC7-A0EE-4B7E-833F-6016885DEBFA}"/>
                    </a:ext>
                  </a:extLst>
                </p14:cNvPr>
                <p14:cNvContentPartPr/>
                <p14:nvPr/>
              </p14:nvContentPartPr>
              <p14:xfrm>
                <a:off x="1925727" y="5788342"/>
                <a:ext cx="181440" cy="1702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5EF9BC7-A0EE-4B7E-833F-6016885DEBFA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916727" y="5779342"/>
                  <a:ext cx="199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147DCCC-007D-4FB9-9D6B-32ECE7510C18}"/>
                    </a:ext>
                  </a:extLst>
                </p14:cNvPr>
                <p14:cNvContentPartPr/>
                <p14:nvPr/>
              </p14:nvContentPartPr>
              <p14:xfrm>
                <a:off x="2495247" y="5733262"/>
                <a:ext cx="265680" cy="2145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147DCCC-007D-4FB9-9D6B-32ECE7510C18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2486247" y="5724622"/>
                  <a:ext cx="283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666D08-0886-4B46-BDE2-D6FC3B9B9E43}"/>
                    </a:ext>
                  </a:extLst>
                </p14:cNvPr>
                <p14:cNvContentPartPr/>
                <p14:nvPr/>
              </p14:nvContentPartPr>
              <p14:xfrm>
                <a:off x="2714847" y="5757382"/>
                <a:ext cx="234000" cy="1584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666D08-0886-4B46-BDE2-D6FC3B9B9E43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705847" y="5748382"/>
                  <a:ext cx="251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9AF7ECD-6A26-4CD8-A7F9-1020280E67AA}"/>
                    </a:ext>
                  </a:extLst>
                </p14:cNvPr>
                <p14:cNvContentPartPr/>
                <p14:nvPr/>
              </p14:nvContentPartPr>
              <p14:xfrm>
                <a:off x="2940207" y="5790502"/>
                <a:ext cx="192960" cy="1472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9AF7ECD-6A26-4CD8-A7F9-1020280E67A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931207" y="5781502"/>
                  <a:ext cx="210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AA3F7E7-2DAA-49D7-9911-F49A6E879AAC}"/>
                    </a:ext>
                  </a:extLst>
                </p14:cNvPr>
                <p14:cNvContentPartPr/>
                <p14:nvPr/>
              </p14:nvContentPartPr>
              <p14:xfrm>
                <a:off x="3466527" y="5745862"/>
                <a:ext cx="201600" cy="1954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AA3F7E7-2DAA-49D7-9911-F49A6E879AAC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3457887" y="5736862"/>
                  <a:ext cx="219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515F6A5-4094-4C4E-90BD-8C9BE51C2831}"/>
                    </a:ext>
                  </a:extLst>
                </p14:cNvPr>
                <p14:cNvContentPartPr/>
                <p14:nvPr/>
              </p14:nvContentPartPr>
              <p14:xfrm>
                <a:off x="3756687" y="5688622"/>
                <a:ext cx="164520" cy="2437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515F6A5-4094-4C4E-90BD-8C9BE51C283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3747687" y="5679982"/>
                  <a:ext cx="182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A40A4A7-26E8-4E02-8530-6B77656624DA}"/>
                    </a:ext>
                  </a:extLst>
                </p14:cNvPr>
                <p14:cNvContentPartPr/>
                <p14:nvPr/>
              </p14:nvContentPartPr>
              <p14:xfrm>
                <a:off x="3975207" y="5723182"/>
                <a:ext cx="185400" cy="1908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A40A4A7-26E8-4E02-8530-6B77656624DA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3966207" y="5714182"/>
                  <a:ext cx="203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5E7CE9D-B21A-407A-A50C-3D8244FDFE3E}"/>
                    </a:ext>
                  </a:extLst>
                </p14:cNvPr>
                <p14:cNvContentPartPr/>
                <p14:nvPr/>
              </p14:nvContentPartPr>
              <p14:xfrm>
                <a:off x="4554807" y="5498542"/>
                <a:ext cx="193320" cy="4107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5E7CE9D-B21A-407A-A50C-3D8244FDFE3E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4545807" y="5489542"/>
                  <a:ext cx="2109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D1203B43-3C98-4FA1-8D08-8A548E726169}"/>
                    </a:ext>
                  </a:extLst>
                </p14:cNvPr>
                <p14:cNvContentPartPr/>
                <p14:nvPr/>
              </p14:nvContentPartPr>
              <p14:xfrm>
                <a:off x="4472367" y="5654422"/>
                <a:ext cx="347760" cy="1144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D1203B43-3C98-4FA1-8D08-8A548E726169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4463727" y="5645422"/>
                  <a:ext cx="365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1656B26-8F3A-4B40-88E1-D580469BDC18}"/>
                    </a:ext>
                  </a:extLst>
                </p14:cNvPr>
                <p14:cNvContentPartPr/>
                <p14:nvPr/>
              </p14:nvContentPartPr>
              <p14:xfrm>
                <a:off x="4821567" y="5476222"/>
                <a:ext cx="181440" cy="3992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1656B26-8F3A-4B40-88E1-D580469BDC18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4812567" y="5467222"/>
                  <a:ext cx="1990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2DC95BC-3768-4FAA-9CB5-8FC102CC0C6C}"/>
                    </a:ext>
                  </a:extLst>
                </p14:cNvPr>
                <p14:cNvContentPartPr/>
                <p14:nvPr/>
              </p14:nvContentPartPr>
              <p14:xfrm>
                <a:off x="5084367" y="5710222"/>
                <a:ext cx="140040" cy="1447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2DC95BC-3768-4FAA-9CB5-8FC102CC0C6C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075727" y="5701582"/>
                  <a:ext cx="157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7B7B90F-5724-4CED-92E4-9A67A2189C9C}"/>
                    </a:ext>
                  </a:extLst>
                </p14:cNvPr>
                <p14:cNvContentPartPr/>
                <p14:nvPr/>
              </p14:nvContentPartPr>
              <p14:xfrm>
                <a:off x="5531127" y="5501422"/>
                <a:ext cx="446400" cy="3855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7B7B90F-5724-4CED-92E4-9A67A2189C9C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5522487" y="5492422"/>
                  <a:ext cx="4640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B0C490B3-7BBB-44F7-BCA7-75E707EB5E22}"/>
                    </a:ext>
                  </a:extLst>
                </p14:cNvPr>
                <p14:cNvContentPartPr/>
                <p14:nvPr/>
              </p14:nvContentPartPr>
              <p14:xfrm>
                <a:off x="5906247" y="5704102"/>
                <a:ext cx="122400" cy="1558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B0C490B3-7BBB-44F7-BCA7-75E707EB5E2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5897247" y="5695102"/>
                  <a:ext cx="140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4C004D2-780D-4E84-ADDF-7F1F1661F8AD}"/>
                    </a:ext>
                  </a:extLst>
                </p14:cNvPr>
                <p14:cNvContentPartPr/>
                <p14:nvPr/>
              </p14:nvContentPartPr>
              <p14:xfrm>
                <a:off x="6119367" y="5677822"/>
                <a:ext cx="191520" cy="1850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4C004D2-780D-4E84-ADDF-7F1F1661F8AD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110367" y="5669182"/>
                  <a:ext cx="209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625905E-BE16-484D-9848-2E2B177A0B4B}"/>
                    </a:ext>
                  </a:extLst>
                </p14:cNvPr>
                <p14:cNvContentPartPr/>
                <p14:nvPr/>
              </p14:nvContentPartPr>
              <p14:xfrm>
                <a:off x="6409167" y="5689342"/>
                <a:ext cx="271800" cy="1317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625905E-BE16-484D-9848-2E2B177A0B4B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400167" y="5680702"/>
                  <a:ext cx="289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D95BA45-7899-42F2-B030-AE0833D0EC2A}"/>
                    </a:ext>
                  </a:extLst>
                </p14:cNvPr>
                <p14:cNvContentPartPr/>
                <p14:nvPr/>
              </p14:nvContentPartPr>
              <p14:xfrm>
                <a:off x="6755487" y="5727502"/>
                <a:ext cx="115920" cy="1252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D95BA45-7899-42F2-B030-AE0833D0EC2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6746847" y="5718862"/>
                  <a:ext cx="133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A3DAE5B-C615-4D37-A075-06EB2F16F25A}"/>
                    </a:ext>
                  </a:extLst>
                </p14:cNvPr>
                <p14:cNvContentPartPr/>
                <p14:nvPr/>
              </p14:nvContentPartPr>
              <p14:xfrm>
                <a:off x="7014687" y="5526982"/>
                <a:ext cx="136080" cy="3290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A3DAE5B-C615-4D37-A075-06EB2F16F25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005687" y="5517982"/>
                  <a:ext cx="1537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B383A8B-A7D3-4D22-82D4-6E1D17D644FD}"/>
                    </a:ext>
                  </a:extLst>
                </p14:cNvPr>
                <p14:cNvContentPartPr/>
                <p14:nvPr/>
              </p14:nvContentPartPr>
              <p14:xfrm>
                <a:off x="7369647" y="5708062"/>
                <a:ext cx="244800" cy="1627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B383A8B-A7D3-4D22-82D4-6E1D17D644FD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360647" y="5699062"/>
                  <a:ext cx="262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3A274A2-4395-4767-88F0-97850003098C}"/>
                    </a:ext>
                  </a:extLst>
                </p14:cNvPr>
                <p14:cNvContentPartPr/>
                <p14:nvPr/>
              </p14:nvContentPartPr>
              <p14:xfrm>
                <a:off x="7516167" y="5482702"/>
                <a:ext cx="195480" cy="3801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3A274A2-4395-4767-88F0-97850003098C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507527" y="5474062"/>
                  <a:ext cx="213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F523A71-60C0-4127-9DD5-D435E114A06A}"/>
                    </a:ext>
                  </a:extLst>
                </p14:cNvPr>
                <p14:cNvContentPartPr/>
                <p14:nvPr/>
              </p14:nvContentPartPr>
              <p14:xfrm>
                <a:off x="7707687" y="5706262"/>
                <a:ext cx="61560" cy="12564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F523A71-60C0-4127-9DD5-D435E114A06A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699047" y="5697262"/>
                  <a:ext cx="79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068F3E9-1B11-47D5-8371-7165C4DD011D}"/>
                    </a:ext>
                  </a:extLst>
                </p14:cNvPr>
                <p14:cNvContentPartPr/>
                <p14:nvPr/>
              </p14:nvContentPartPr>
              <p14:xfrm>
                <a:off x="7764207" y="5668462"/>
                <a:ext cx="194400" cy="2116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068F3E9-1B11-47D5-8371-7165C4DD011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755567" y="5659462"/>
                  <a:ext cx="212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3E1DBD9-90E1-4E27-B08A-B251CD080B26}"/>
                    </a:ext>
                  </a:extLst>
                </p14:cNvPr>
                <p14:cNvContentPartPr/>
                <p14:nvPr/>
              </p14:nvContentPartPr>
              <p14:xfrm>
                <a:off x="8177127" y="5449942"/>
                <a:ext cx="205200" cy="4694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3E1DBD9-90E1-4E27-B08A-B251CD080B26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168127" y="5441302"/>
                  <a:ext cx="222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3E2884D-400A-4D04-81B8-08825CA2E170}"/>
                    </a:ext>
                  </a:extLst>
                </p14:cNvPr>
                <p14:cNvContentPartPr/>
                <p14:nvPr/>
              </p14:nvContentPartPr>
              <p14:xfrm>
                <a:off x="8045007" y="5695822"/>
                <a:ext cx="372600" cy="316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3E2884D-400A-4D04-81B8-08825CA2E170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036367" y="5686822"/>
                  <a:ext cx="390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DC146F3-7796-4AA7-8CB7-B322F637998A}"/>
                    </a:ext>
                  </a:extLst>
                </p14:cNvPr>
                <p14:cNvContentPartPr/>
                <p14:nvPr/>
              </p14:nvContentPartPr>
              <p14:xfrm>
                <a:off x="8410047" y="5714182"/>
                <a:ext cx="235800" cy="1897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DC146F3-7796-4AA7-8CB7-B322F637998A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401407" y="5705182"/>
                  <a:ext cx="253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4B588A2-F2E1-4BCA-BA04-187FA7CE24F1}"/>
                    </a:ext>
                  </a:extLst>
                </p14:cNvPr>
                <p14:cNvContentPartPr/>
                <p14:nvPr/>
              </p14:nvContentPartPr>
              <p14:xfrm>
                <a:off x="8797407" y="5465062"/>
                <a:ext cx="186840" cy="4410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4B588A2-F2E1-4BCA-BA04-187FA7CE24F1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8788767" y="5456422"/>
                  <a:ext cx="2044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302E42C-9C8A-48BE-BF1D-C73BF8C813F6}"/>
                    </a:ext>
                  </a:extLst>
                </p14:cNvPr>
                <p14:cNvContentPartPr/>
                <p14:nvPr/>
              </p14:nvContentPartPr>
              <p14:xfrm>
                <a:off x="8795247" y="5728582"/>
                <a:ext cx="202320" cy="1958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302E42C-9C8A-48BE-BF1D-C73BF8C813F6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8786607" y="5719582"/>
                  <a:ext cx="219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CDFF37FA-D678-490A-89C9-23CE99993D31}"/>
                    </a:ext>
                  </a:extLst>
                </p14:cNvPr>
                <p14:cNvContentPartPr/>
                <p14:nvPr/>
              </p14:nvContentPartPr>
              <p14:xfrm>
                <a:off x="9050487" y="5735422"/>
                <a:ext cx="202680" cy="1692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CDFF37FA-D678-490A-89C9-23CE99993D31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041487" y="5726782"/>
                  <a:ext cx="220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2FB193CE-030D-4AFD-8DD3-F12B7D19CC81}"/>
                    </a:ext>
                  </a:extLst>
                </p14:cNvPr>
                <p14:cNvContentPartPr/>
                <p14:nvPr/>
              </p14:nvContentPartPr>
              <p14:xfrm>
                <a:off x="9363687" y="5421862"/>
                <a:ext cx="293400" cy="4816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2FB193CE-030D-4AFD-8DD3-F12B7D19CC81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354687" y="5413222"/>
                  <a:ext cx="3110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DF2AF28-1DC8-45E6-96AE-09583C231A45}"/>
                    </a:ext>
                  </a:extLst>
                </p14:cNvPr>
                <p14:cNvContentPartPr/>
                <p14:nvPr/>
              </p14:nvContentPartPr>
              <p14:xfrm>
                <a:off x="9305367" y="5677822"/>
                <a:ext cx="337680" cy="1998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DF2AF28-1DC8-45E6-96AE-09583C231A4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9296367" y="5668822"/>
                  <a:ext cx="355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E073167-BA6E-4C09-BC68-7F117C72B635}"/>
                    </a:ext>
                  </a:extLst>
                </p14:cNvPr>
                <p14:cNvContentPartPr/>
                <p14:nvPr/>
              </p14:nvContentPartPr>
              <p14:xfrm>
                <a:off x="9727647" y="5626702"/>
                <a:ext cx="9720" cy="504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E073167-BA6E-4C09-BC68-7F117C72B635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9719007" y="5618062"/>
                  <a:ext cx="27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EB5A1D1-4E82-4591-A15E-BE49E8453BB1}"/>
                    </a:ext>
                  </a:extLst>
                </p14:cNvPr>
                <p14:cNvContentPartPr/>
                <p14:nvPr/>
              </p14:nvContentPartPr>
              <p14:xfrm>
                <a:off x="9751407" y="5726062"/>
                <a:ext cx="120600" cy="1328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EB5A1D1-4E82-4591-A15E-BE49E8453BB1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9742767" y="5717422"/>
                  <a:ext cx="138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55DF3EC-827E-4145-B724-EE52B0295F73}"/>
                    </a:ext>
                  </a:extLst>
                </p14:cNvPr>
                <p14:cNvContentPartPr/>
                <p14:nvPr/>
              </p14:nvContentPartPr>
              <p14:xfrm>
                <a:off x="9949047" y="5731462"/>
                <a:ext cx="356400" cy="28800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55DF3EC-827E-4145-B724-EE52B0295F73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9940047" y="5722822"/>
                  <a:ext cx="374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C4916B9-19A0-4111-9ACC-25D7D2950FCA}"/>
                    </a:ext>
                  </a:extLst>
                </p14:cNvPr>
                <p14:cNvContentPartPr/>
                <p14:nvPr/>
              </p14:nvContentPartPr>
              <p14:xfrm>
                <a:off x="1510287" y="6007942"/>
                <a:ext cx="245520" cy="5349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C4916B9-19A0-4111-9ACC-25D7D2950FCA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501647" y="5999302"/>
                  <a:ext cx="2631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04C052A-D904-4961-BF39-E07E412A68E6}"/>
                    </a:ext>
                  </a:extLst>
                </p14:cNvPr>
                <p14:cNvContentPartPr/>
                <p14:nvPr/>
              </p14:nvContentPartPr>
              <p14:xfrm>
                <a:off x="1410567" y="6264982"/>
                <a:ext cx="425160" cy="871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04C052A-D904-4961-BF39-E07E412A68E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401567" y="6255982"/>
                  <a:ext cx="442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85CFE80E-00D5-49D8-8B36-206183D5780D}"/>
                    </a:ext>
                  </a:extLst>
                </p14:cNvPr>
                <p14:cNvContentPartPr/>
                <p14:nvPr/>
              </p14:nvContentPartPr>
              <p14:xfrm>
                <a:off x="1720887" y="6323662"/>
                <a:ext cx="181080" cy="1706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85CFE80E-00D5-49D8-8B36-206183D5780D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712247" y="6315022"/>
                  <a:ext cx="198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993A49C-657E-4C57-9202-FA643452A87B}"/>
                    </a:ext>
                  </a:extLst>
                </p14:cNvPr>
                <p14:cNvContentPartPr/>
                <p14:nvPr/>
              </p14:nvContentPartPr>
              <p14:xfrm>
                <a:off x="2306607" y="6277582"/>
                <a:ext cx="164880" cy="20016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993A49C-657E-4C57-9202-FA643452A87B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2297967" y="6268582"/>
                  <a:ext cx="182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F519B54A-6593-4FB6-A5CE-734380AC4E15}"/>
                    </a:ext>
                  </a:extLst>
                </p14:cNvPr>
                <p14:cNvContentPartPr/>
                <p14:nvPr/>
              </p14:nvContentPartPr>
              <p14:xfrm>
                <a:off x="2473287" y="6347062"/>
                <a:ext cx="159840" cy="3787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F519B54A-6593-4FB6-A5CE-734380AC4E15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2464647" y="6338422"/>
                  <a:ext cx="1774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0EBDBF9-5C90-4824-A76B-C827A79DD716}"/>
                    </a:ext>
                  </a:extLst>
                </p14:cNvPr>
                <p14:cNvContentPartPr/>
                <p14:nvPr/>
              </p14:nvContentPartPr>
              <p14:xfrm>
                <a:off x="2583807" y="6286582"/>
                <a:ext cx="188280" cy="2156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0EBDBF9-5C90-4824-A76B-C827A79DD716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2574807" y="6277582"/>
                  <a:ext cx="205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CFD870B-6994-4A10-9E8F-FD579084E79A}"/>
                    </a:ext>
                  </a:extLst>
                </p14:cNvPr>
                <p14:cNvContentPartPr/>
                <p14:nvPr/>
              </p14:nvContentPartPr>
              <p14:xfrm>
                <a:off x="2676687" y="6281902"/>
                <a:ext cx="364320" cy="45216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CFD870B-6994-4A10-9E8F-FD579084E79A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2668047" y="6272902"/>
                  <a:ext cx="3819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2018DB1-2E59-48BC-87EB-E919C48A9A68}"/>
                    </a:ext>
                  </a:extLst>
                </p14:cNvPr>
                <p14:cNvContentPartPr/>
                <p14:nvPr/>
              </p14:nvContentPartPr>
              <p14:xfrm>
                <a:off x="3140367" y="6252742"/>
                <a:ext cx="222120" cy="2318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2018DB1-2E59-48BC-87EB-E919C48A9A68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3131727" y="6243742"/>
                  <a:ext cx="239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776E0C3-CE93-449B-A4C6-21BD5FEEAE3C}"/>
                    </a:ext>
                  </a:extLst>
                </p14:cNvPr>
                <p14:cNvContentPartPr/>
                <p14:nvPr/>
              </p14:nvContentPartPr>
              <p14:xfrm>
                <a:off x="3363927" y="6309982"/>
                <a:ext cx="109080" cy="15732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776E0C3-CE93-449B-A4C6-21BD5FEEAE3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3355287" y="6300982"/>
                  <a:ext cx="126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AADC6BA8-B351-4C67-A745-5EE8DE76BF28}"/>
                    </a:ext>
                  </a:extLst>
                </p14:cNvPr>
                <p14:cNvContentPartPr/>
                <p14:nvPr/>
              </p14:nvContentPartPr>
              <p14:xfrm>
                <a:off x="3560847" y="6309262"/>
                <a:ext cx="225000" cy="2282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AADC6BA8-B351-4C67-A745-5EE8DE76BF28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3551847" y="6300262"/>
                  <a:ext cx="242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37CA43BD-8488-4294-B11E-ECDA42EBF3B8}"/>
                    </a:ext>
                  </a:extLst>
                </p14:cNvPr>
                <p14:cNvContentPartPr/>
                <p14:nvPr/>
              </p14:nvContentPartPr>
              <p14:xfrm>
                <a:off x="3550407" y="6268222"/>
                <a:ext cx="184680" cy="2372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37CA43BD-8488-4294-B11E-ECDA42EBF3B8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3541407" y="6259582"/>
                  <a:ext cx="202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EE032A3E-79E1-430C-93C5-45F06DA6E775}"/>
                    </a:ext>
                  </a:extLst>
                </p14:cNvPr>
                <p14:cNvContentPartPr/>
                <p14:nvPr/>
              </p14:nvContentPartPr>
              <p14:xfrm>
                <a:off x="3836967" y="6183262"/>
                <a:ext cx="132120" cy="2937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EE032A3E-79E1-430C-93C5-45F06DA6E775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3827967" y="6174262"/>
                  <a:ext cx="149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6024F8B9-BBEA-46BF-A51F-3EE3FE278E26}"/>
                    </a:ext>
                  </a:extLst>
                </p14:cNvPr>
                <p14:cNvContentPartPr/>
                <p14:nvPr/>
              </p14:nvContentPartPr>
              <p14:xfrm>
                <a:off x="3986367" y="6340222"/>
                <a:ext cx="311760" cy="14652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6024F8B9-BBEA-46BF-A51F-3EE3FE278E2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3977367" y="6331582"/>
                  <a:ext cx="329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4EF5E73-D9EF-4C94-9C6D-DAC47282105D}"/>
                    </a:ext>
                  </a:extLst>
                </p14:cNvPr>
                <p14:cNvContentPartPr/>
                <p14:nvPr/>
              </p14:nvContentPartPr>
              <p14:xfrm>
                <a:off x="4385607" y="6361462"/>
                <a:ext cx="168480" cy="1209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4EF5E73-D9EF-4C94-9C6D-DAC47282105D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4376967" y="6352822"/>
                  <a:ext cx="18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BD5D2D7-7EE9-4888-ADB6-0CDEC13C113D}"/>
                    </a:ext>
                  </a:extLst>
                </p14:cNvPr>
                <p14:cNvContentPartPr/>
                <p14:nvPr/>
              </p14:nvContentPartPr>
              <p14:xfrm>
                <a:off x="4708887" y="6081022"/>
                <a:ext cx="188280" cy="43524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BD5D2D7-7EE9-4888-ADB6-0CDEC13C113D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4699887" y="6072022"/>
                  <a:ext cx="2059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165E4A58-8262-48EB-819F-3EE993A326AC}"/>
                    </a:ext>
                  </a:extLst>
                </p14:cNvPr>
                <p14:cNvContentPartPr/>
                <p14:nvPr/>
              </p14:nvContentPartPr>
              <p14:xfrm>
                <a:off x="4634007" y="6280102"/>
                <a:ext cx="335520" cy="3852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165E4A58-8262-48EB-819F-3EE993A326AC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4625367" y="6271102"/>
                  <a:ext cx="353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CD3630B-FCB3-4F8E-B046-8787BDD5E9D1}"/>
                    </a:ext>
                  </a:extLst>
                </p14:cNvPr>
                <p14:cNvContentPartPr/>
                <p14:nvPr/>
              </p14:nvContentPartPr>
              <p14:xfrm>
                <a:off x="4888167" y="6298822"/>
                <a:ext cx="218520" cy="22356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CD3630B-FCB3-4F8E-B046-8787BDD5E9D1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4879167" y="6289822"/>
                  <a:ext cx="2361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E3B0E5FE-6666-470D-992D-B3FB60DFCC63}"/>
              </a:ext>
            </a:extLst>
          </p:cNvPr>
          <p:cNvGrpSpPr/>
          <p:nvPr/>
        </p:nvGrpSpPr>
        <p:grpSpPr>
          <a:xfrm>
            <a:off x="5476767" y="6019102"/>
            <a:ext cx="756000" cy="508320"/>
            <a:chOff x="5476767" y="6019102"/>
            <a:chExt cx="75600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46708C9-FA0A-4DA1-B515-269AC0BC441D}"/>
                    </a:ext>
                  </a:extLst>
                </p14:cNvPr>
                <p14:cNvContentPartPr/>
                <p14:nvPr/>
              </p14:nvContentPartPr>
              <p14:xfrm>
                <a:off x="5520687" y="6110902"/>
                <a:ext cx="212760" cy="41652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46708C9-FA0A-4DA1-B515-269AC0BC441D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512047" y="6101902"/>
                  <a:ext cx="2304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14322BDF-797B-40D1-A8AE-E83BE8C4A3D6}"/>
                    </a:ext>
                  </a:extLst>
                </p14:cNvPr>
                <p14:cNvContentPartPr/>
                <p14:nvPr/>
              </p14:nvContentPartPr>
              <p14:xfrm>
                <a:off x="5476767" y="6275422"/>
                <a:ext cx="301680" cy="5220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14322BDF-797B-40D1-A8AE-E83BE8C4A3D6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68127" y="6266422"/>
                  <a:ext cx="319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86760E6-4D8B-4BE5-8A59-7B55A778160A}"/>
                    </a:ext>
                  </a:extLst>
                </p14:cNvPr>
                <p14:cNvContentPartPr/>
                <p14:nvPr/>
              </p14:nvContentPartPr>
              <p14:xfrm>
                <a:off x="5772327" y="6019102"/>
                <a:ext cx="242640" cy="44496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86760E6-4D8B-4BE5-8A59-7B55A778160A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763327" y="6010102"/>
                  <a:ext cx="2602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35561875-B037-4637-9AAA-6C5EC7AAFAB1}"/>
                    </a:ext>
                  </a:extLst>
                </p14:cNvPr>
                <p14:cNvContentPartPr/>
                <p14:nvPr/>
              </p14:nvContentPartPr>
              <p14:xfrm>
                <a:off x="6062487" y="6280102"/>
                <a:ext cx="170280" cy="16380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35561875-B037-4637-9AAA-6C5EC7AAFAB1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053487" y="6271462"/>
                  <a:ext cx="1879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AFA56A61-13A9-4754-96C6-ED34925E09F7}"/>
              </a:ext>
            </a:extLst>
          </p:cNvPr>
          <p:cNvGrpSpPr/>
          <p:nvPr/>
        </p:nvGrpSpPr>
        <p:grpSpPr>
          <a:xfrm>
            <a:off x="6614007" y="6032782"/>
            <a:ext cx="1749960" cy="483480"/>
            <a:chOff x="6614007" y="6032782"/>
            <a:chExt cx="1749960" cy="4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AD5E3CE8-A71C-4E92-B1D9-F379C9AB3EBB}"/>
                    </a:ext>
                  </a:extLst>
                </p14:cNvPr>
                <p14:cNvContentPartPr/>
                <p14:nvPr/>
              </p14:nvContentPartPr>
              <p14:xfrm>
                <a:off x="6614007" y="6216382"/>
                <a:ext cx="177120" cy="29700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AD5E3CE8-A71C-4E92-B1D9-F379C9AB3EBB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605007" y="6207382"/>
                  <a:ext cx="194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B9C0393-A7C3-4DD4-839A-C7E0575588A8}"/>
                    </a:ext>
                  </a:extLst>
                </p14:cNvPr>
                <p14:cNvContentPartPr/>
                <p14:nvPr/>
              </p14:nvContentPartPr>
              <p14:xfrm>
                <a:off x="6736767" y="6032782"/>
                <a:ext cx="343800" cy="27756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B9C0393-A7C3-4DD4-839A-C7E0575588A8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727767" y="6023782"/>
                  <a:ext cx="361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98F7AF4-F2FE-4DBF-97BC-0B8E7DAD2F3B}"/>
                    </a:ext>
                  </a:extLst>
                </p14:cNvPr>
                <p14:cNvContentPartPr/>
                <p14:nvPr/>
              </p14:nvContentPartPr>
              <p14:xfrm>
                <a:off x="6918567" y="6304942"/>
                <a:ext cx="132840" cy="14976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F98F7AF4-F2FE-4DBF-97BC-0B8E7DAD2F3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909927" y="6296302"/>
                  <a:ext cx="150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DDB0B60-726E-4969-BFA0-B8A16500441E}"/>
                    </a:ext>
                  </a:extLst>
                </p14:cNvPr>
                <p14:cNvContentPartPr/>
                <p14:nvPr/>
              </p14:nvContentPartPr>
              <p14:xfrm>
                <a:off x="7174167" y="6332662"/>
                <a:ext cx="32040" cy="12060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DDB0B60-726E-4969-BFA0-B8A16500441E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7165527" y="6323662"/>
                  <a:ext cx="49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C2C567B-0B20-4C02-B7D3-695DCF6D0CC1}"/>
                    </a:ext>
                  </a:extLst>
                </p14:cNvPr>
                <p14:cNvContentPartPr/>
                <p14:nvPr/>
              </p14:nvContentPartPr>
              <p14:xfrm>
                <a:off x="7295127" y="6178942"/>
                <a:ext cx="4320" cy="349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C2C567B-0B20-4C02-B7D3-695DCF6D0CC1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7286127" y="6170302"/>
                  <a:ext cx="21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F6AD6750-17A1-4AC1-90D1-928E2EEFBD9B}"/>
                    </a:ext>
                  </a:extLst>
                </p14:cNvPr>
                <p14:cNvContentPartPr/>
                <p14:nvPr/>
              </p14:nvContentPartPr>
              <p14:xfrm>
                <a:off x="7310247" y="6255622"/>
                <a:ext cx="149760" cy="2005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F6AD6750-17A1-4AC1-90D1-928E2EEFBD9B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7301247" y="6246622"/>
                  <a:ext cx="167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C6E9853-2A2D-406C-8A4F-7EC73F6A93DD}"/>
                    </a:ext>
                  </a:extLst>
                </p14:cNvPr>
                <p14:cNvContentPartPr/>
                <p14:nvPr/>
              </p14:nvContentPartPr>
              <p14:xfrm>
                <a:off x="7496007" y="6241942"/>
                <a:ext cx="173520" cy="2109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C6E9853-2A2D-406C-8A4F-7EC73F6A93DD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7487007" y="6233302"/>
                  <a:ext cx="191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26E8C55F-47AE-4095-A4A4-226A990F66B2}"/>
                    </a:ext>
                  </a:extLst>
                </p14:cNvPr>
                <p14:cNvContentPartPr/>
                <p14:nvPr/>
              </p14:nvContentPartPr>
              <p14:xfrm>
                <a:off x="7697247" y="6335542"/>
                <a:ext cx="140400" cy="12996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26E8C55F-47AE-4095-A4A4-226A990F66B2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7688247" y="6326542"/>
                  <a:ext cx="158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2CAAA55-759C-44DA-9B6B-A2BAE94B5595}"/>
                    </a:ext>
                  </a:extLst>
                </p14:cNvPr>
                <p14:cNvContentPartPr/>
                <p14:nvPr/>
              </p14:nvContentPartPr>
              <p14:xfrm>
                <a:off x="7933767" y="6289462"/>
                <a:ext cx="255240" cy="20160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2CAAA55-759C-44DA-9B6B-A2BAE94B5595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7924767" y="6280462"/>
                  <a:ext cx="272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981D066-9D04-46CB-9558-33EAB41EC031}"/>
                    </a:ext>
                  </a:extLst>
                </p14:cNvPr>
                <p14:cNvContentPartPr/>
                <p14:nvPr/>
              </p14:nvContentPartPr>
              <p14:xfrm>
                <a:off x="8347407" y="6487102"/>
                <a:ext cx="16560" cy="2916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981D066-9D04-46CB-9558-33EAB41EC031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8338767" y="6478102"/>
                  <a:ext cx="342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1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BEE2DE8F-D19A-4D99-9425-4610C9B3DFC3}"/>
                  </a:ext>
                </a:extLst>
              </p14:cNvPr>
              <p14:cNvContentPartPr/>
              <p14:nvPr/>
            </p14:nvContentPartPr>
            <p14:xfrm>
              <a:off x="10284984" y="544809"/>
              <a:ext cx="2160" cy="1440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BEE2DE8F-D19A-4D99-9425-4610C9B3DFC3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10276344" y="535809"/>
                <a:ext cx="198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3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049ED527-0A51-47A2-82C8-848D79FBEC5C}"/>
                  </a:ext>
                </a:extLst>
              </p14:cNvPr>
              <p14:cNvContentPartPr/>
              <p14:nvPr/>
            </p14:nvContentPartPr>
            <p14:xfrm>
              <a:off x="6939864" y="2465769"/>
              <a:ext cx="1320120" cy="14616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049ED527-0A51-47A2-82C8-848D79FBEC5C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6930864" y="2456769"/>
                <a:ext cx="1337760" cy="1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661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00171CB-0FF4-44D6-9C89-75B9781E2D80}"/>
                  </a:ext>
                </a:extLst>
              </p14:cNvPr>
              <p14:cNvContentPartPr/>
              <p14:nvPr/>
            </p14:nvContentPartPr>
            <p14:xfrm>
              <a:off x="4825527" y="2668222"/>
              <a:ext cx="25920" cy="198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00171CB-0FF4-44D6-9C89-75B9781E2D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6887" y="2659582"/>
                <a:ext cx="435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C2E0C01-6C5C-4037-96C8-B79A3B9DD5A2}"/>
                  </a:ext>
                </a:extLst>
              </p14:cNvPr>
              <p14:cNvContentPartPr/>
              <p14:nvPr/>
            </p14:nvContentPartPr>
            <p14:xfrm>
              <a:off x="3846687" y="2715022"/>
              <a:ext cx="1440" cy="381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C2E0C01-6C5C-4037-96C8-B79A3B9DD5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8047" y="2706382"/>
                <a:ext cx="190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54D52857-05C8-4B39-988A-86AE9E98A9EF}"/>
                  </a:ext>
                </a:extLst>
              </p14:cNvPr>
              <p14:cNvContentPartPr/>
              <p14:nvPr/>
            </p14:nvContentPartPr>
            <p14:xfrm>
              <a:off x="6621927" y="2607742"/>
              <a:ext cx="20880" cy="288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54D52857-05C8-4B39-988A-86AE9E98A9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3287" y="2598742"/>
                <a:ext cx="385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8858779-D072-4060-AF34-3BD989656DBD}"/>
              </a:ext>
            </a:extLst>
          </p:cNvPr>
          <p:cNvGrpSpPr/>
          <p:nvPr/>
        </p:nvGrpSpPr>
        <p:grpSpPr>
          <a:xfrm>
            <a:off x="602007" y="89542"/>
            <a:ext cx="10472040" cy="3568680"/>
            <a:chOff x="602007" y="89542"/>
            <a:chExt cx="10472040" cy="356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F554B8-9A3A-444B-8B91-D187F94A5A13}"/>
                    </a:ext>
                  </a:extLst>
                </p14:cNvPr>
                <p14:cNvContentPartPr/>
                <p14:nvPr/>
              </p14:nvContentPartPr>
              <p14:xfrm>
                <a:off x="2783247" y="362422"/>
                <a:ext cx="78120" cy="173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F554B8-9A3A-444B-8B91-D187F94A5A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74607" y="353422"/>
                  <a:ext cx="95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AFD27A-4792-47EF-8DB6-43F1A41ADFFD}"/>
                    </a:ext>
                  </a:extLst>
                </p14:cNvPr>
                <p14:cNvContentPartPr/>
                <p14:nvPr/>
              </p14:nvContentPartPr>
              <p14:xfrm>
                <a:off x="2603607" y="556822"/>
                <a:ext cx="361800" cy="66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AFD27A-4792-47EF-8DB6-43F1A41ADF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4967" y="547822"/>
                  <a:ext cx="379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76AA88-7DF4-4A17-8452-2E54632E19BD}"/>
                    </a:ext>
                  </a:extLst>
                </p14:cNvPr>
                <p14:cNvContentPartPr/>
                <p14:nvPr/>
              </p14:nvContentPartPr>
              <p14:xfrm>
                <a:off x="2593527" y="316342"/>
                <a:ext cx="421200" cy="94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76AA88-7DF4-4A17-8452-2E54632E19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4887" y="307342"/>
                  <a:ext cx="43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9BAB9F-CEBE-4C2A-B045-37E10F285557}"/>
                    </a:ext>
                  </a:extLst>
                </p14:cNvPr>
                <p14:cNvContentPartPr/>
                <p14:nvPr/>
              </p14:nvContentPartPr>
              <p14:xfrm>
                <a:off x="3108327" y="89542"/>
                <a:ext cx="307800" cy="566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9BAB9F-CEBE-4C2A-B045-37E10F2855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9687" y="80902"/>
                  <a:ext cx="32544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B7F9EB-4A9B-4A92-B9A0-EED5D7782EA9}"/>
                    </a:ext>
                  </a:extLst>
                </p14:cNvPr>
                <p14:cNvContentPartPr/>
                <p14:nvPr/>
              </p14:nvContentPartPr>
              <p14:xfrm>
                <a:off x="3101847" y="452782"/>
                <a:ext cx="235440" cy="37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B7F9EB-4A9B-4A92-B9A0-EED5D7782E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93207" y="444142"/>
                  <a:ext cx="253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74BAF9-5D5D-489B-AB92-CEB3D45EA3C3}"/>
                    </a:ext>
                  </a:extLst>
                </p14:cNvPr>
                <p14:cNvContentPartPr/>
                <p14:nvPr/>
              </p14:nvContentPartPr>
              <p14:xfrm>
                <a:off x="3818607" y="301582"/>
                <a:ext cx="245160" cy="321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74BAF9-5D5D-489B-AB92-CEB3D45EA3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09967" y="292942"/>
                  <a:ext cx="262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F0514A-BFC2-48AF-8109-815DDB80466B}"/>
                    </a:ext>
                  </a:extLst>
                </p14:cNvPr>
                <p14:cNvContentPartPr/>
                <p14:nvPr/>
              </p14:nvContentPartPr>
              <p14:xfrm>
                <a:off x="3794487" y="295822"/>
                <a:ext cx="253440" cy="29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F0514A-BFC2-48AF-8109-815DDB8046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85847" y="286822"/>
                  <a:ext cx="271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DB9A9A-A321-4FC9-8521-93A706BEAB48}"/>
                    </a:ext>
                  </a:extLst>
                </p14:cNvPr>
                <p14:cNvContentPartPr/>
                <p14:nvPr/>
              </p14:nvContentPartPr>
              <p14:xfrm>
                <a:off x="4126767" y="378982"/>
                <a:ext cx="338400" cy="134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DB9A9A-A321-4FC9-8521-93A706BEAB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18127" y="369982"/>
                  <a:ext cx="356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E3D927-0EC5-4966-8AE9-118A04986139}"/>
                    </a:ext>
                  </a:extLst>
                </p14:cNvPr>
                <p14:cNvContentPartPr/>
                <p14:nvPr/>
              </p14:nvContentPartPr>
              <p14:xfrm>
                <a:off x="4749567" y="325702"/>
                <a:ext cx="119880" cy="244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E3D927-0EC5-4966-8AE9-118A049861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0927" y="316702"/>
                  <a:ext cx="137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B3E806-C9A2-43A4-8F55-BF8FE38B1AC1}"/>
                    </a:ext>
                  </a:extLst>
                </p14:cNvPr>
                <p14:cNvContentPartPr/>
                <p14:nvPr/>
              </p14:nvContentPartPr>
              <p14:xfrm>
                <a:off x="4814007" y="118702"/>
                <a:ext cx="281880" cy="282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B3E806-C9A2-43A4-8F55-BF8FE38B1A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05007" y="109702"/>
                  <a:ext cx="299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5B7495-BB2E-4C56-A443-3FA9DA90F623}"/>
                    </a:ext>
                  </a:extLst>
                </p14:cNvPr>
                <p14:cNvContentPartPr/>
                <p14:nvPr/>
              </p14:nvContentPartPr>
              <p14:xfrm>
                <a:off x="5012727" y="396622"/>
                <a:ext cx="103680" cy="13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5B7495-BB2E-4C56-A443-3FA9DA90F6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04087" y="387622"/>
                  <a:ext cx="121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702824-B2B8-428D-9C85-C4CACF8778DE}"/>
                    </a:ext>
                  </a:extLst>
                </p14:cNvPr>
                <p14:cNvContentPartPr/>
                <p14:nvPr/>
              </p14:nvContentPartPr>
              <p14:xfrm>
                <a:off x="5212527" y="384382"/>
                <a:ext cx="101880" cy="152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702824-B2B8-428D-9C85-C4CACF8778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03887" y="375742"/>
                  <a:ext cx="119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5E488C-6CD6-4A4B-B29F-1F7C74CE3E13}"/>
                    </a:ext>
                  </a:extLst>
                </p14:cNvPr>
                <p14:cNvContentPartPr/>
                <p14:nvPr/>
              </p14:nvContentPartPr>
              <p14:xfrm>
                <a:off x="5329887" y="260902"/>
                <a:ext cx="6840" cy="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5E488C-6CD6-4A4B-B29F-1F7C74CE3E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0887" y="251902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A84E9C-21EE-4AF0-BCE3-6F6B81E2AC2C}"/>
                    </a:ext>
                  </a:extLst>
                </p14:cNvPr>
                <p14:cNvContentPartPr/>
                <p14:nvPr/>
              </p14:nvContentPartPr>
              <p14:xfrm>
                <a:off x="5302887" y="299782"/>
                <a:ext cx="190440" cy="23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A84E9C-21EE-4AF0-BCE3-6F6B81E2AC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94247" y="291142"/>
                  <a:ext cx="208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FA41B0-94CA-4E87-9639-DD9B0FBE434D}"/>
                    </a:ext>
                  </a:extLst>
                </p14:cNvPr>
                <p14:cNvContentPartPr/>
                <p14:nvPr/>
              </p14:nvContentPartPr>
              <p14:xfrm>
                <a:off x="5519967" y="279262"/>
                <a:ext cx="210960" cy="244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FA41B0-94CA-4E87-9639-DD9B0FBE43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1327" y="270622"/>
                  <a:ext cx="228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9D3D17-93EC-45C8-98D7-A2900171B853}"/>
                    </a:ext>
                  </a:extLst>
                </p14:cNvPr>
                <p14:cNvContentPartPr/>
                <p14:nvPr/>
              </p14:nvContentPartPr>
              <p14:xfrm>
                <a:off x="5742807" y="364942"/>
                <a:ext cx="141840" cy="160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9D3D17-93EC-45C8-98D7-A2900171B8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34167" y="356302"/>
                  <a:ext cx="159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797063-7EDB-43FE-85DA-626C64B32F97}"/>
                    </a:ext>
                  </a:extLst>
                </p14:cNvPr>
                <p14:cNvContentPartPr/>
                <p14:nvPr/>
              </p14:nvContentPartPr>
              <p14:xfrm>
                <a:off x="5976447" y="341182"/>
                <a:ext cx="216720" cy="187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797063-7EDB-43FE-85DA-626C64B32F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67807" y="332182"/>
                  <a:ext cx="234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45E673-E4B8-471C-A185-FCCC31A81B61}"/>
                    </a:ext>
                  </a:extLst>
                </p14:cNvPr>
                <p14:cNvContentPartPr/>
                <p14:nvPr/>
              </p14:nvContentPartPr>
              <p14:xfrm>
                <a:off x="6391167" y="237862"/>
                <a:ext cx="183600" cy="310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45E673-E4B8-471C-A185-FCCC31A81B6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82167" y="229222"/>
                  <a:ext cx="201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556352-739E-4720-9535-7B02426ADFFE}"/>
                    </a:ext>
                  </a:extLst>
                </p14:cNvPr>
                <p14:cNvContentPartPr/>
                <p14:nvPr/>
              </p14:nvContentPartPr>
              <p14:xfrm>
                <a:off x="6681687" y="209422"/>
                <a:ext cx="256320" cy="304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556352-739E-4720-9535-7B02426ADF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72687" y="200422"/>
                  <a:ext cx="273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520D5D-9B98-42A4-BF2B-97255D76921E}"/>
                    </a:ext>
                  </a:extLst>
                </p14:cNvPr>
                <p14:cNvContentPartPr/>
                <p14:nvPr/>
              </p14:nvContentPartPr>
              <p14:xfrm>
                <a:off x="6580167" y="359542"/>
                <a:ext cx="242280" cy="153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520D5D-9B98-42A4-BF2B-97255D7692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71167" y="350542"/>
                  <a:ext cx="259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B3A02F-DE6F-46D9-B88A-009E1157B42E}"/>
                    </a:ext>
                  </a:extLst>
                </p14:cNvPr>
                <p14:cNvContentPartPr/>
                <p14:nvPr/>
              </p14:nvContentPartPr>
              <p14:xfrm>
                <a:off x="6926847" y="180982"/>
                <a:ext cx="280080" cy="401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B3A02F-DE6F-46D9-B88A-009E1157B4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17847" y="171982"/>
                  <a:ext cx="2977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B2703B-DC65-4EE6-886E-68EAB425FD62}"/>
                    </a:ext>
                  </a:extLst>
                </p14:cNvPr>
                <p14:cNvContentPartPr/>
                <p14:nvPr/>
              </p14:nvContentPartPr>
              <p14:xfrm>
                <a:off x="7398447" y="517582"/>
                <a:ext cx="78480" cy="192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B2703B-DC65-4EE6-886E-68EAB425FD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89447" y="508942"/>
                  <a:ext cx="96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3598367-37D6-4B9E-B0A2-14E21ABF515D}"/>
                    </a:ext>
                  </a:extLst>
                </p14:cNvPr>
                <p14:cNvContentPartPr/>
                <p14:nvPr/>
              </p14:nvContentPartPr>
              <p14:xfrm>
                <a:off x="7641807" y="342262"/>
                <a:ext cx="315360" cy="187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3598367-37D6-4B9E-B0A2-14E21ABF51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32807" y="333622"/>
                  <a:ext cx="33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B48D7E-9342-4C34-A15B-EF1A4C64180F}"/>
                    </a:ext>
                  </a:extLst>
                </p14:cNvPr>
                <p14:cNvContentPartPr/>
                <p14:nvPr/>
              </p14:nvContentPartPr>
              <p14:xfrm>
                <a:off x="8027007" y="138142"/>
                <a:ext cx="190800" cy="349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B48D7E-9342-4C34-A15B-EF1A4C6418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18007" y="129502"/>
                  <a:ext cx="208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8321731-F118-4410-8209-BAFCDFA982FB}"/>
                    </a:ext>
                  </a:extLst>
                </p14:cNvPr>
                <p14:cNvContentPartPr/>
                <p14:nvPr/>
              </p14:nvContentPartPr>
              <p14:xfrm>
                <a:off x="8245527" y="336862"/>
                <a:ext cx="152640" cy="134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8321731-F118-4410-8209-BAFCDFA982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36887" y="327862"/>
                  <a:ext cx="170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92E955-7365-4529-9DCE-09A0D59803F6}"/>
                    </a:ext>
                  </a:extLst>
                </p14:cNvPr>
                <p14:cNvContentPartPr/>
                <p14:nvPr/>
              </p14:nvContentPartPr>
              <p14:xfrm>
                <a:off x="8433447" y="335062"/>
                <a:ext cx="162360" cy="146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92E955-7365-4529-9DCE-09A0D59803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24447" y="326062"/>
                  <a:ext cx="18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60C296-117F-4028-8822-369E6D4E75EB}"/>
                    </a:ext>
                  </a:extLst>
                </p14:cNvPr>
                <p14:cNvContentPartPr/>
                <p14:nvPr/>
              </p14:nvContentPartPr>
              <p14:xfrm>
                <a:off x="8612367" y="325342"/>
                <a:ext cx="197280" cy="167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60C296-117F-4028-8822-369E6D4E75E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03367" y="316342"/>
                  <a:ext cx="214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EAEF6A-C88A-45CE-8CE1-63AC7F298675}"/>
                    </a:ext>
                  </a:extLst>
                </p14:cNvPr>
                <p14:cNvContentPartPr/>
                <p14:nvPr/>
              </p14:nvContentPartPr>
              <p14:xfrm>
                <a:off x="9218967" y="197902"/>
                <a:ext cx="177480" cy="311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EAEF6A-C88A-45CE-8CE1-63AC7F2986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10327" y="189262"/>
                  <a:ext cx="195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B5E412-35EB-485D-BF26-1BADDE474A7A}"/>
                    </a:ext>
                  </a:extLst>
                </p14:cNvPr>
                <p14:cNvContentPartPr/>
                <p14:nvPr/>
              </p14:nvContentPartPr>
              <p14:xfrm>
                <a:off x="9130047" y="360982"/>
                <a:ext cx="212400" cy="141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B5E412-35EB-485D-BF26-1BADDE474A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21407" y="352342"/>
                  <a:ext cx="230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6E5C288-3417-491D-839C-ACFE1C5F07ED}"/>
                    </a:ext>
                  </a:extLst>
                </p14:cNvPr>
                <p14:cNvContentPartPr/>
                <p14:nvPr/>
              </p14:nvContentPartPr>
              <p14:xfrm>
                <a:off x="9548727" y="294742"/>
                <a:ext cx="164160" cy="17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6E5C288-3417-491D-839C-ACFE1C5F07E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39727" y="285742"/>
                  <a:ext cx="181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26CD93C-C75F-4A89-812F-ADEC75FCBD25}"/>
                    </a:ext>
                  </a:extLst>
                </p14:cNvPr>
                <p14:cNvContentPartPr/>
                <p14:nvPr/>
              </p14:nvContentPartPr>
              <p14:xfrm>
                <a:off x="9842127" y="320302"/>
                <a:ext cx="114840" cy="173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26CD93C-C75F-4A89-812F-ADEC75FCBD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33487" y="311662"/>
                  <a:ext cx="132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34DCB87-DC22-4D75-BCEE-6C4DBE916495}"/>
                    </a:ext>
                  </a:extLst>
                </p14:cNvPr>
                <p14:cNvContentPartPr/>
                <p14:nvPr/>
              </p14:nvContentPartPr>
              <p14:xfrm>
                <a:off x="9963807" y="302302"/>
                <a:ext cx="241200" cy="193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34DCB87-DC22-4D75-BCEE-6C4DBE9164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54807" y="293302"/>
                  <a:ext cx="258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19B48F-29D5-467F-9D67-69CA5124EEEB}"/>
                    </a:ext>
                  </a:extLst>
                </p14:cNvPr>
                <p14:cNvContentPartPr/>
                <p14:nvPr/>
              </p14:nvContentPartPr>
              <p14:xfrm>
                <a:off x="10180167" y="496702"/>
                <a:ext cx="178560" cy="213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19B48F-29D5-467F-9D67-69CA5124EE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71167" y="487702"/>
                  <a:ext cx="196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0EDEE6-81CE-4B27-ABCF-C7B2355E2E19}"/>
                    </a:ext>
                  </a:extLst>
                </p14:cNvPr>
                <p14:cNvContentPartPr/>
                <p14:nvPr/>
              </p14:nvContentPartPr>
              <p14:xfrm>
                <a:off x="696327" y="403102"/>
                <a:ext cx="82440" cy="234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0EDEE6-81CE-4B27-ABCF-C7B2355E2E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7327" y="394102"/>
                  <a:ext cx="100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213540-D76D-4A9B-8D16-14B46B743EC7}"/>
                    </a:ext>
                  </a:extLst>
                </p14:cNvPr>
                <p14:cNvContentPartPr/>
                <p14:nvPr/>
              </p14:nvContentPartPr>
              <p14:xfrm>
                <a:off x="695967" y="186022"/>
                <a:ext cx="394560" cy="487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213540-D76D-4A9B-8D16-14B46B743E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6967" y="177382"/>
                  <a:ext cx="4122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09D783-1070-45C2-8FD9-0EBD786E8631}"/>
                    </a:ext>
                  </a:extLst>
                </p14:cNvPr>
                <p14:cNvContentPartPr/>
                <p14:nvPr/>
              </p14:nvContentPartPr>
              <p14:xfrm>
                <a:off x="996567" y="441622"/>
                <a:ext cx="162360" cy="190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09D783-1070-45C2-8FD9-0EBD786E86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7567" y="432982"/>
                  <a:ext cx="180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23266C-959D-49CA-882D-9597907C1389}"/>
                    </a:ext>
                  </a:extLst>
                </p14:cNvPr>
                <p14:cNvContentPartPr/>
                <p14:nvPr/>
              </p14:nvContentPartPr>
              <p14:xfrm>
                <a:off x="1175847" y="368902"/>
                <a:ext cx="187560" cy="239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23266C-959D-49CA-882D-9597907C13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7207" y="360262"/>
                  <a:ext cx="205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7D537C-5B2A-4A27-9B12-D3642368181A}"/>
                    </a:ext>
                  </a:extLst>
                </p14:cNvPr>
                <p14:cNvContentPartPr/>
                <p14:nvPr/>
              </p14:nvContentPartPr>
              <p14:xfrm>
                <a:off x="1410927" y="435862"/>
                <a:ext cx="129960" cy="141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7D537C-5B2A-4A27-9B12-D364236818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02287" y="427222"/>
                  <a:ext cx="147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4F0813-6933-4D19-A504-FDE161A8CA0E}"/>
                    </a:ext>
                  </a:extLst>
                </p14:cNvPr>
                <p14:cNvContentPartPr/>
                <p14:nvPr/>
              </p14:nvContentPartPr>
              <p14:xfrm>
                <a:off x="1630527" y="213022"/>
                <a:ext cx="138600" cy="374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4F0813-6933-4D19-A504-FDE161A8CA0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21887" y="204022"/>
                  <a:ext cx="1562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C7AB90-78AC-409F-91C7-AF37F8484EFE}"/>
                    </a:ext>
                  </a:extLst>
                </p14:cNvPr>
                <p14:cNvContentPartPr/>
                <p14:nvPr/>
              </p14:nvContentPartPr>
              <p14:xfrm>
                <a:off x="1830327" y="143542"/>
                <a:ext cx="157320" cy="503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C7AB90-78AC-409F-91C7-AF37F8484E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21687" y="134542"/>
                  <a:ext cx="1749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7E6C91-E680-441C-A6EB-7A2CEAAC71AB}"/>
                    </a:ext>
                  </a:extLst>
                </p14:cNvPr>
                <p14:cNvContentPartPr/>
                <p14:nvPr/>
              </p14:nvContentPartPr>
              <p14:xfrm>
                <a:off x="1751487" y="425782"/>
                <a:ext cx="236880" cy="46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7E6C91-E680-441C-A6EB-7A2CEAAC71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42487" y="416782"/>
                  <a:ext cx="254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F1A084-2CDF-4061-9FEF-DCA6B01CADA9}"/>
                    </a:ext>
                  </a:extLst>
                </p14:cNvPr>
                <p14:cNvContentPartPr/>
                <p14:nvPr/>
              </p14:nvContentPartPr>
              <p14:xfrm>
                <a:off x="2177367" y="369982"/>
                <a:ext cx="84240" cy="238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F1A084-2CDF-4061-9FEF-DCA6B01CAD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68727" y="360982"/>
                  <a:ext cx="101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83E807-002E-4288-B715-9C04C68E39CA}"/>
                    </a:ext>
                  </a:extLst>
                </p14:cNvPr>
                <p14:cNvContentPartPr/>
                <p14:nvPr/>
              </p14:nvContentPartPr>
              <p14:xfrm>
                <a:off x="687327" y="827542"/>
                <a:ext cx="239040" cy="449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83E807-002E-4288-B715-9C04C68E39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8687" y="818542"/>
                  <a:ext cx="2566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6B5AF58-8298-474E-AACF-EA65AB087934}"/>
                    </a:ext>
                  </a:extLst>
                </p14:cNvPr>
                <p14:cNvContentPartPr/>
                <p14:nvPr/>
              </p14:nvContentPartPr>
              <p14:xfrm>
                <a:off x="635847" y="1032382"/>
                <a:ext cx="347040" cy="57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6B5AF58-8298-474E-AACF-EA65AB0879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7207" y="1023382"/>
                  <a:ext cx="364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0CA1B27-2BAF-4C8D-8B10-075D4E135426}"/>
                    </a:ext>
                  </a:extLst>
                </p14:cNvPr>
                <p14:cNvContentPartPr/>
                <p14:nvPr/>
              </p14:nvContentPartPr>
              <p14:xfrm>
                <a:off x="997647" y="726382"/>
                <a:ext cx="250560" cy="501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0CA1B27-2BAF-4C8D-8B10-075D4E13542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8647" y="717742"/>
                  <a:ext cx="2682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3A532FB-5506-4EE3-BE9D-8496AA99BF9E}"/>
                    </a:ext>
                  </a:extLst>
                </p14:cNvPr>
                <p14:cNvContentPartPr/>
                <p14:nvPr/>
              </p14:nvContentPartPr>
              <p14:xfrm>
                <a:off x="1295727" y="1024822"/>
                <a:ext cx="140400" cy="146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3A532FB-5506-4EE3-BE9D-8496AA99BF9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6727" y="1016182"/>
                  <a:ext cx="158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F5B58A-DD53-4FCC-AA70-9338FDF92C14}"/>
                    </a:ext>
                  </a:extLst>
                </p14:cNvPr>
                <p14:cNvContentPartPr/>
                <p14:nvPr/>
              </p14:nvContentPartPr>
              <p14:xfrm>
                <a:off x="1437567" y="1041742"/>
                <a:ext cx="235800" cy="177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F5B58A-DD53-4FCC-AA70-9338FDF92C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28567" y="1033102"/>
                  <a:ext cx="253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C4F0D3-74EC-492F-AFF3-BADFDC1B5637}"/>
                    </a:ext>
                  </a:extLst>
                </p14:cNvPr>
                <p14:cNvContentPartPr/>
                <p14:nvPr/>
              </p14:nvContentPartPr>
              <p14:xfrm>
                <a:off x="2330367" y="926542"/>
                <a:ext cx="232200" cy="324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C4F0D3-74EC-492F-AFF3-BADFDC1B56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21367" y="917902"/>
                  <a:ext cx="24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05DCD9-67C4-4F0D-BA44-627686A6E845}"/>
                    </a:ext>
                  </a:extLst>
                </p14:cNvPr>
                <p14:cNvContentPartPr/>
                <p14:nvPr/>
              </p14:nvContentPartPr>
              <p14:xfrm>
                <a:off x="2285367" y="887662"/>
                <a:ext cx="284040" cy="301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05DCD9-67C4-4F0D-BA44-627686A6E84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76727" y="878662"/>
                  <a:ext cx="3016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86B7CC-9574-4798-AD11-386C6949577A}"/>
                    </a:ext>
                  </a:extLst>
                </p14:cNvPr>
                <p14:cNvContentPartPr/>
                <p14:nvPr/>
              </p14:nvContentPartPr>
              <p14:xfrm>
                <a:off x="2707287" y="967582"/>
                <a:ext cx="342720" cy="164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86B7CC-9574-4798-AD11-386C6949577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98287" y="958582"/>
                  <a:ext cx="360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C493A26-3C3D-4D76-A38B-565B8BDCF977}"/>
                    </a:ext>
                  </a:extLst>
                </p14:cNvPr>
                <p14:cNvContentPartPr/>
                <p14:nvPr/>
              </p14:nvContentPartPr>
              <p14:xfrm>
                <a:off x="3195447" y="857422"/>
                <a:ext cx="428760" cy="338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C493A26-3C3D-4D76-A38B-565B8BDCF9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86447" y="848422"/>
                  <a:ext cx="446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9F5817-5691-443F-9DCF-041ADF4AC5B4}"/>
                    </a:ext>
                  </a:extLst>
                </p14:cNvPr>
                <p14:cNvContentPartPr/>
                <p14:nvPr/>
              </p14:nvContentPartPr>
              <p14:xfrm>
                <a:off x="3685407" y="817462"/>
                <a:ext cx="180720" cy="398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9F5817-5691-443F-9DCF-041ADF4AC5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76407" y="808462"/>
                  <a:ext cx="1983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EB95FC-3FEC-431A-9BFD-5487A88370D3}"/>
                    </a:ext>
                  </a:extLst>
                </p14:cNvPr>
                <p14:cNvContentPartPr/>
                <p14:nvPr/>
              </p14:nvContentPartPr>
              <p14:xfrm>
                <a:off x="4004367" y="870382"/>
                <a:ext cx="270000" cy="292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EB95FC-3FEC-431A-9BFD-5487A88370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95367" y="861382"/>
                  <a:ext cx="287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696166-009D-4C90-9880-E74632CD013A}"/>
                    </a:ext>
                  </a:extLst>
                </p14:cNvPr>
                <p14:cNvContentPartPr/>
                <p14:nvPr/>
              </p14:nvContentPartPr>
              <p14:xfrm>
                <a:off x="3934887" y="1016902"/>
                <a:ext cx="196920" cy="190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696166-009D-4C90-9880-E74632CD013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26247" y="1008262"/>
                  <a:ext cx="214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35EB288-2928-4C3E-B9B8-4591D85F986E}"/>
                    </a:ext>
                  </a:extLst>
                </p14:cNvPr>
                <p14:cNvContentPartPr/>
                <p14:nvPr/>
              </p14:nvContentPartPr>
              <p14:xfrm>
                <a:off x="4346367" y="1163782"/>
                <a:ext cx="111600" cy="160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35EB288-2928-4C3E-B9B8-4591D85F98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7727" y="1154782"/>
                  <a:ext cx="129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E2D3AF0-98C6-4ECB-888B-B7B14CC1CE0D}"/>
                    </a:ext>
                  </a:extLst>
                </p14:cNvPr>
                <p14:cNvContentPartPr/>
                <p14:nvPr/>
              </p14:nvContentPartPr>
              <p14:xfrm>
                <a:off x="4689807" y="868942"/>
                <a:ext cx="188640" cy="327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E2D3AF0-98C6-4ECB-888B-B7B14CC1CE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80807" y="859942"/>
                  <a:ext cx="206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90001EF-29A6-4799-B922-F00D5C592BF1}"/>
                    </a:ext>
                  </a:extLst>
                </p14:cNvPr>
                <p14:cNvContentPartPr/>
                <p14:nvPr/>
              </p14:nvContentPartPr>
              <p14:xfrm>
                <a:off x="4610967" y="1050382"/>
                <a:ext cx="170640" cy="159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90001EF-29A6-4799-B922-F00D5C592BF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02327" y="1041742"/>
                  <a:ext cx="188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239E5D-08D4-494A-B24E-DB8C2D23EF95}"/>
                    </a:ext>
                  </a:extLst>
                </p14:cNvPr>
                <p14:cNvContentPartPr/>
                <p14:nvPr/>
              </p14:nvContentPartPr>
              <p14:xfrm>
                <a:off x="4991847" y="804862"/>
                <a:ext cx="256320" cy="401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239E5D-08D4-494A-B24E-DB8C2D23EF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83207" y="795862"/>
                  <a:ext cx="2739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E03CC3-0FDA-4450-9C21-EC52E638EAA4}"/>
                    </a:ext>
                  </a:extLst>
                </p14:cNvPr>
                <p14:cNvContentPartPr/>
                <p14:nvPr/>
              </p14:nvContentPartPr>
              <p14:xfrm>
                <a:off x="4495407" y="1435942"/>
                <a:ext cx="200880" cy="397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E03CC3-0FDA-4450-9C21-EC52E638EA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86407" y="1426942"/>
                  <a:ext cx="218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17EF63A-686E-4F36-9CBE-B83EB3203BE2}"/>
                    </a:ext>
                  </a:extLst>
                </p14:cNvPr>
                <p14:cNvContentPartPr/>
                <p14:nvPr/>
              </p14:nvContentPartPr>
              <p14:xfrm>
                <a:off x="4419447" y="1624222"/>
                <a:ext cx="326520" cy="43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17EF63A-686E-4F36-9CBE-B83EB3203BE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10447" y="1615222"/>
                  <a:ext cx="34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4A2CD5A-A4AD-4985-8AC5-9F827616C540}"/>
                    </a:ext>
                  </a:extLst>
                </p14:cNvPr>
                <p14:cNvContentPartPr/>
                <p14:nvPr/>
              </p14:nvContentPartPr>
              <p14:xfrm>
                <a:off x="4756047" y="1408942"/>
                <a:ext cx="187560" cy="358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4A2CD5A-A4AD-4985-8AC5-9F827616C5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47407" y="1399942"/>
                  <a:ext cx="205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8EDD71E-7E93-4532-8455-1EEAABBC295F}"/>
                    </a:ext>
                  </a:extLst>
                </p14:cNvPr>
                <p14:cNvContentPartPr/>
                <p14:nvPr/>
              </p14:nvContentPartPr>
              <p14:xfrm>
                <a:off x="4992567" y="1628182"/>
                <a:ext cx="163800" cy="182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8EDD71E-7E93-4532-8455-1EEAABBC29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83927" y="1619542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8538AE1-B170-447B-86D1-397B6E965FAB}"/>
                    </a:ext>
                  </a:extLst>
                </p14:cNvPr>
                <p14:cNvContentPartPr/>
                <p14:nvPr/>
              </p14:nvContentPartPr>
              <p14:xfrm>
                <a:off x="5647047" y="979102"/>
                <a:ext cx="219600" cy="194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8538AE1-B170-447B-86D1-397B6E965FA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38407" y="970462"/>
                  <a:ext cx="237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E8B7B09-A9E7-44C6-83CA-7A07DC80323E}"/>
                    </a:ext>
                  </a:extLst>
                </p14:cNvPr>
                <p14:cNvContentPartPr/>
                <p14:nvPr/>
              </p14:nvContentPartPr>
              <p14:xfrm>
                <a:off x="5841087" y="1064422"/>
                <a:ext cx="202320" cy="351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E8B7B09-A9E7-44C6-83CA-7A07DC8032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32447" y="1055782"/>
                  <a:ext cx="2199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9ADF8E-EA99-4C34-B1E3-469F6AAB223D}"/>
                    </a:ext>
                  </a:extLst>
                </p14:cNvPr>
                <p14:cNvContentPartPr/>
                <p14:nvPr/>
              </p14:nvContentPartPr>
              <p14:xfrm>
                <a:off x="6006327" y="942022"/>
                <a:ext cx="263160" cy="231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9ADF8E-EA99-4C34-B1E3-469F6AAB22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97687" y="933022"/>
                  <a:ext cx="280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3B505A-50E3-4928-A6B1-89ACBD141368}"/>
                    </a:ext>
                  </a:extLst>
                </p14:cNvPr>
                <p14:cNvContentPartPr/>
                <p14:nvPr/>
              </p14:nvContentPartPr>
              <p14:xfrm>
                <a:off x="6161127" y="945622"/>
                <a:ext cx="401040" cy="460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03B505A-50E3-4928-A6B1-89ACBD1413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52127" y="936622"/>
                  <a:ext cx="4186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A0EBC9-AFE7-4A13-9106-8B0BB22B9619}"/>
                    </a:ext>
                  </a:extLst>
                </p14:cNvPr>
                <p14:cNvContentPartPr/>
                <p14:nvPr/>
              </p14:nvContentPartPr>
              <p14:xfrm>
                <a:off x="6557487" y="930502"/>
                <a:ext cx="246600" cy="226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A0EBC9-AFE7-4A13-9106-8B0BB22B96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48847" y="921502"/>
                  <a:ext cx="264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37337EE-2C04-48A0-92AC-BD26F6F71DB9}"/>
                    </a:ext>
                  </a:extLst>
                </p14:cNvPr>
                <p14:cNvContentPartPr/>
                <p14:nvPr/>
              </p14:nvContentPartPr>
              <p14:xfrm>
                <a:off x="6781407" y="1000702"/>
                <a:ext cx="113400" cy="153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37337EE-2C04-48A0-92AC-BD26F6F71D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72767" y="992062"/>
                  <a:ext cx="131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CCA7C7-FBFA-415A-9EEF-1BDAC67EA661}"/>
                    </a:ext>
                  </a:extLst>
                </p14:cNvPr>
                <p14:cNvContentPartPr/>
                <p14:nvPr/>
              </p14:nvContentPartPr>
              <p14:xfrm>
                <a:off x="6994527" y="974422"/>
                <a:ext cx="244800" cy="159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CCA7C7-FBFA-415A-9EEF-1BDAC67EA6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85527" y="965782"/>
                  <a:ext cx="262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934DD9-3125-4D32-A254-3124C8AA08FF}"/>
                    </a:ext>
                  </a:extLst>
                </p14:cNvPr>
                <p14:cNvContentPartPr/>
                <p14:nvPr/>
              </p14:nvContentPartPr>
              <p14:xfrm>
                <a:off x="7002087" y="972262"/>
                <a:ext cx="182880" cy="192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934DD9-3125-4D32-A254-3124C8AA08F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93087" y="963262"/>
                  <a:ext cx="200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FE16CB3-5100-4E66-A9F4-C7FDD5F88C33}"/>
                    </a:ext>
                  </a:extLst>
                </p14:cNvPr>
                <p14:cNvContentPartPr/>
                <p14:nvPr/>
              </p14:nvContentPartPr>
              <p14:xfrm>
                <a:off x="7425807" y="1166662"/>
                <a:ext cx="17280" cy="19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FE16CB3-5100-4E66-A9F4-C7FDD5F88C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16807" y="1157662"/>
                  <a:ext cx="34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8DA791-C3CB-4AE1-99E7-0389D92136A8}"/>
                    </a:ext>
                  </a:extLst>
                </p14:cNvPr>
                <p14:cNvContentPartPr/>
                <p14:nvPr/>
              </p14:nvContentPartPr>
              <p14:xfrm>
                <a:off x="5593047" y="1606222"/>
                <a:ext cx="232560" cy="177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8DA791-C3CB-4AE1-99E7-0389D92136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84407" y="1597222"/>
                  <a:ext cx="250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CED6CEF-AD80-443A-8504-7FA0150499A2}"/>
                    </a:ext>
                  </a:extLst>
                </p14:cNvPr>
                <p14:cNvContentPartPr/>
                <p14:nvPr/>
              </p14:nvContentPartPr>
              <p14:xfrm>
                <a:off x="5833527" y="1637902"/>
                <a:ext cx="112320" cy="123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CED6CEF-AD80-443A-8504-7FA0150499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24887" y="1629262"/>
                  <a:ext cx="129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D6822D0-1ABA-473B-A5BA-02459E17C888}"/>
                    </a:ext>
                  </a:extLst>
                </p14:cNvPr>
                <p14:cNvContentPartPr/>
                <p14:nvPr/>
              </p14:nvContentPartPr>
              <p14:xfrm>
                <a:off x="6049527" y="1634302"/>
                <a:ext cx="175680" cy="137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D6822D0-1ABA-473B-A5BA-02459E17C8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40887" y="1625662"/>
                  <a:ext cx="193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4D70F3-A22D-4A03-9181-993812E90E5B}"/>
                    </a:ext>
                  </a:extLst>
                </p14:cNvPr>
                <p14:cNvContentPartPr/>
                <p14:nvPr/>
              </p14:nvContentPartPr>
              <p14:xfrm>
                <a:off x="6386127" y="1374382"/>
                <a:ext cx="182160" cy="428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4D70F3-A22D-4A03-9181-993812E90E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77487" y="1365742"/>
                  <a:ext cx="1998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5B0ABD6-3E3F-440C-9DE2-DF9ABA480753}"/>
                    </a:ext>
                  </a:extLst>
                </p14:cNvPr>
                <p14:cNvContentPartPr/>
                <p14:nvPr/>
              </p14:nvContentPartPr>
              <p14:xfrm>
                <a:off x="6294687" y="1601902"/>
                <a:ext cx="275760" cy="138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5B0ABD6-3E3F-440C-9DE2-DF9ABA48075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85687" y="1593262"/>
                  <a:ext cx="293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5570D7-9541-40C6-BCAE-9A69528EEB14}"/>
                    </a:ext>
                  </a:extLst>
                </p14:cNvPr>
                <p14:cNvContentPartPr/>
                <p14:nvPr/>
              </p14:nvContentPartPr>
              <p14:xfrm>
                <a:off x="6680607" y="1618462"/>
                <a:ext cx="116640" cy="131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5570D7-9541-40C6-BCAE-9A69528EEB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71607" y="1609462"/>
                  <a:ext cx="134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46A46C0-FF2C-4032-A021-70DE49F750D0}"/>
                    </a:ext>
                  </a:extLst>
                </p14:cNvPr>
                <p14:cNvContentPartPr/>
                <p14:nvPr/>
              </p14:nvContentPartPr>
              <p14:xfrm>
                <a:off x="6908847" y="1584982"/>
                <a:ext cx="140400" cy="169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46A46C0-FF2C-4032-A021-70DE49F750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99847" y="1576342"/>
                  <a:ext cx="158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471BD91-8449-4A08-B1E8-DFC502DE95F8}"/>
                    </a:ext>
                  </a:extLst>
                </p14:cNvPr>
                <p14:cNvContentPartPr/>
                <p14:nvPr/>
              </p14:nvContentPartPr>
              <p14:xfrm>
                <a:off x="7130967" y="1639342"/>
                <a:ext cx="52560" cy="109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471BD91-8449-4A08-B1E8-DFC502DE95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21967" y="1630702"/>
                  <a:ext cx="70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403B2D0-783F-432B-88FA-CFE8E3292311}"/>
                    </a:ext>
                  </a:extLst>
                </p14:cNvPr>
                <p14:cNvContentPartPr/>
                <p14:nvPr/>
              </p14:nvContentPartPr>
              <p14:xfrm>
                <a:off x="7295127" y="1343062"/>
                <a:ext cx="216000" cy="441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403B2D0-783F-432B-88FA-CFE8E32923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86127" y="1334062"/>
                  <a:ext cx="2336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B1EA362-8401-4C22-A449-AAD74A09C34E}"/>
                    </a:ext>
                  </a:extLst>
                </p14:cNvPr>
                <p14:cNvContentPartPr/>
                <p14:nvPr/>
              </p14:nvContentPartPr>
              <p14:xfrm>
                <a:off x="7491327" y="1677862"/>
                <a:ext cx="85680" cy="63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B1EA362-8401-4C22-A449-AAD74A09C3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82327" y="1669222"/>
                  <a:ext cx="103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2D208C-6E1E-4B87-872D-6DA27616381D}"/>
                    </a:ext>
                  </a:extLst>
                </p14:cNvPr>
                <p14:cNvContentPartPr/>
                <p14:nvPr/>
              </p14:nvContentPartPr>
              <p14:xfrm>
                <a:off x="7488087" y="1576702"/>
                <a:ext cx="203760" cy="450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2D208C-6E1E-4B87-872D-6DA2761638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79447" y="1568062"/>
                  <a:ext cx="2214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3F389DB-1D2F-4AB9-A7C3-1D780B9863F0}"/>
                    </a:ext>
                  </a:extLst>
                </p14:cNvPr>
                <p14:cNvContentPartPr/>
                <p14:nvPr/>
              </p14:nvContentPartPr>
              <p14:xfrm>
                <a:off x="7953207" y="1538902"/>
                <a:ext cx="188280" cy="194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3F389DB-1D2F-4AB9-A7C3-1D780B9863F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44207" y="1530262"/>
                  <a:ext cx="205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89DF55-F67F-4027-83F7-25B9CEAAEB83}"/>
                    </a:ext>
                  </a:extLst>
                </p14:cNvPr>
                <p14:cNvContentPartPr/>
                <p14:nvPr/>
              </p14:nvContentPartPr>
              <p14:xfrm>
                <a:off x="8183607" y="1582102"/>
                <a:ext cx="119880" cy="149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89DF55-F67F-4027-83F7-25B9CEAAEB8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74607" y="1573102"/>
                  <a:ext cx="137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0C3AE2F-A858-49BD-9CA2-F29DD0F6AE68}"/>
                    </a:ext>
                  </a:extLst>
                </p14:cNvPr>
                <p14:cNvContentPartPr/>
                <p14:nvPr/>
              </p14:nvContentPartPr>
              <p14:xfrm>
                <a:off x="8402487" y="1525942"/>
                <a:ext cx="209160" cy="212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0C3AE2F-A858-49BD-9CA2-F29DD0F6AE6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93487" y="1516942"/>
                  <a:ext cx="226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078F484-4313-4FF3-8BBD-6984BF209EAA}"/>
                    </a:ext>
                  </a:extLst>
                </p14:cNvPr>
                <p14:cNvContentPartPr/>
                <p14:nvPr/>
              </p14:nvContentPartPr>
              <p14:xfrm>
                <a:off x="8591127" y="1555462"/>
                <a:ext cx="158760" cy="158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078F484-4313-4FF3-8BBD-6984BF209E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82127" y="1546462"/>
                  <a:ext cx="176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3667CD9-7536-4647-B768-DDF7FCC0F368}"/>
                    </a:ext>
                  </a:extLst>
                </p14:cNvPr>
                <p14:cNvContentPartPr/>
                <p14:nvPr/>
              </p14:nvContentPartPr>
              <p14:xfrm>
                <a:off x="8792367" y="1599022"/>
                <a:ext cx="140760" cy="137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3667CD9-7536-4647-B768-DDF7FCC0F36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83727" y="1590382"/>
                  <a:ext cx="158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7660643-0110-4EF5-8D37-A9D1BDC3BCD1}"/>
                    </a:ext>
                  </a:extLst>
                </p14:cNvPr>
                <p14:cNvContentPartPr/>
                <p14:nvPr/>
              </p14:nvContentPartPr>
              <p14:xfrm>
                <a:off x="8986047" y="1310302"/>
                <a:ext cx="525960" cy="467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7660643-0110-4EF5-8D37-A9D1BDC3BCD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77407" y="1301302"/>
                  <a:ext cx="5436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D49475-32FB-4C26-86B7-02753BAE9AAD}"/>
                    </a:ext>
                  </a:extLst>
                </p14:cNvPr>
                <p14:cNvContentPartPr/>
                <p14:nvPr/>
              </p14:nvContentPartPr>
              <p14:xfrm>
                <a:off x="9168567" y="1552942"/>
                <a:ext cx="281160" cy="212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D49475-32FB-4C26-86B7-02753BAE9A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59927" y="1543942"/>
                  <a:ext cx="298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62E1138-D9F2-4570-81DE-758F3773FD2D}"/>
                    </a:ext>
                  </a:extLst>
                </p14:cNvPr>
                <p14:cNvContentPartPr/>
                <p14:nvPr/>
              </p14:nvContentPartPr>
              <p14:xfrm>
                <a:off x="9585447" y="1515502"/>
                <a:ext cx="7920" cy="28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62E1138-D9F2-4570-81DE-758F3773FD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76447" y="1506862"/>
                  <a:ext cx="2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1E3A8C4-DB41-4F51-96B9-95165EEEEA12}"/>
                    </a:ext>
                  </a:extLst>
                </p14:cNvPr>
                <p14:cNvContentPartPr/>
                <p14:nvPr/>
              </p14:nvContentPartPr>
              <p14:xfrm>
                <a:off x="9575367" y="1597222"/>
                <a:ext cx="67680" cy="130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1E3A8C4-DB41-4F51-96B9-95165EEEEA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66727" y="1588582"/>
                  <a:ext cx="85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31C0A07-021D-4D9D-A95B-39B687E3592F}"/>
                    </a:ext>
                  </a:extLst>
                </p14:cNvPr>
                <p14:cNvContentPartPr/>
                <p14:nvPr/>
              </p14:nvContentPartPr>
              <p14:xfrm>
                <a:off x="9702807" y="1589662"/>
                <a:ext cx="298440" cy="176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31C0A07-021D-4D9D-A95B-39B687E359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94167" y="1581022"/>
                  <a:ext cx="316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37EB2E0-8E66-49B9-A45B-F426606031BB}"/>
                    </a:ext>
                  </a:extLst>
                </p14:cNvPr>
                <p14:cNvContentPartPr/>
                <p14:nvPr/>
              </p14:nvContentPartPr>
              <p14:xfrm>
                <a:off x="602007" y="1539982"/>
                <a:ext cx="235080" cy="330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37EB2E0-8E66-49B9-A45B-F426606031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3367" y="1531342"/>
                  <a:ext cx="252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D128AB1-39C9-4AB7-89D0-C57B3DA95443}"/>
                    </a:ext>
                  </a:extLst>
                </p14:cNvPr>
                <p14:cNvContentPartPr/>
                <p14:nvPr/>
              </p14:nvContentPartPr>
              <p14:xfrm>
                <a:off x="963447" y="1529902"/>
                <a:ext cx="366840" cy="259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D128AB1-39C9-4AB7-89D0-C57B3DA954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4807" y="1521262"/>
                  <a:ext cx="384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13A8FC6-8E0B-48BD-A18F-1038D31138F5}"/>
                    </a:ext>
                  </a:extLst>
                </p14:cNvPr>
                <p14:cNvContentPartPr/>
                <p14:nvPr/>
              </p14:nvContentPartPr>
              <p14:xfrm>
                <a:off x="1302207" y="1606582"/>
                <a:ext cx="142560" cy="156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13A8FC6-8E0B-48BD-A18F-1038D31138F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93207" y="1597942"/>
                  <a:ext cx="160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30B2CE1-AD73-450B-94C6-A4E96C92909B}"/>
                    </a:ext>
                  </a:extLst>
                </p14:cNvPr>
                <p14:cNvContentPartPr/>
                <p14:nvPr/>
              </p14:nvContentPartPr>
              <p14:xfrm>
                <a:off x="1729887" y="1783702"/>
                <a:ext cx="5040" cy="5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30B2CE1-AD73-450B-94C6-A4E96C9290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20887" y="1774702"/>
                  <a:ext cx="22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791F60-D977-42A7-9F31-D00F8EDF8069}"/>
                    </a:ext>
                  </a:extLst>
                </p14:cNvPr>
                <p14:cNvContentPartPr/>
                <p14:nvPr/>
              </p14:nvContentPartPr>
              <p14:xfrm>
                <a:off x="1763727" y="1621342"/>
                <a:ext cx="305640" cy="154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791F60-D977-42A7-9F31-D00F8EDF80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54727" y="1612702"/>
                  <a:ext cx="323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9200F8-1DA7-49B7-80B3-4FBA765D3E3B}"/>
                    </a:ext>
                  </a:extLst>
                </p14:cNvPr>
                <p14:cNvContentPartPr/>
                <p14:nvPr/>
              </p14:nvContentPartPr>
              <p14:xfrm>
                <a:off x="2107887" y="1656982"/>
                <a:ext cx="30960" cy="105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9200F8-1DA7-49B7-80B3-4FBA765D3E3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99247" y="1647982"/>
                  <a:ext cx="48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616AE8E-C0DB-4B34-8D54-56732229608A}"/>
                    </a:ext>
                  </a:extLst>
                </p14:cNvPr>
                <p14:cNvContentPartPr/>
                <p14:nvPr/>
              </p14:nvContentPartPr>
              <p14:xfrm>
                <a:off x="2252967" y="1577062"/>
                <a:ext cx="69480" cy="194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616AE8E-C0DB-4B34-8D54-56732229608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44327" y="1568062"/>
                  <a:ext cx="87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06CADD3-2826-4590-9A23-960E09EA4F9B}"/>
                    </a:ext>
                  </a:extLst>
                </p14:cNvPr>
                <p14:cNvContentPartPr/>
                <p14:nvPr/>
              </p14:nvContentPartPr>
              <p14:xfrm>
                <a:off x="2389047" y="1500022"/>
                <a:ext cx="77040" cy="270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06CADD3-2826-4590-9A23-960E09EA4F9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80047" y="1491022"/>
                  <a:ext cx="94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03FBA4B-DF64-415D-8761-4A91248D8114}"/>
                    </a:ext>
                  </a:extLst>
                </p14:cNvPr>
                <p14:cNvContentPartPr/>
                <p14:nvPr/>
              </p14:nvContentPartPr>
              <p14:xfrm>
                <a:off x="2690007" y="1622782"/>
                <a:ext cx="183600" cy="171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03FBA4B-DF64-415D-8761-4A91248D811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81007" y="1614142"/>
                  <a:ext cx="201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33643D-5DDC-4690-A37E-E66DF4F1FEA7}"/>
                    </a:ext>
                  </a:extLst>
                </p14:cNvPr>
                <p14:cNvContentPartPr/>
                <p14:nvPr/>
              </p14:nvContentPartPr>
              <p14:xfrm>
                <a:off x="2931927" y="1633582"/>
                <a:ext cx="88920" cy="155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33643D-5DDC-4690-A37E-E66DF4F1FEA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22927" y="1624582"/>
                  <a:ext cx="106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EB10154-474A-4E25-B8AB-7EB11C6ECD88}"/>
                    </a:ext>
                  </a:extLst>
                </p14:cNvPr>
                <p14:cNvContentPartPr/>
                <p14:nvPr/>
              </p14:nvContentPartPr>
              <p14:xfrm>
                <a:off x="3155847" y="1385902"/>
                <a:ext cx="189360" cy="416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EB10154-474A-4E25-B8AB-7EB11C6ECD8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46847" y="1376902"/>
                  <a:ext cx="2070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0D42636-44F6-475B-B922-BCB29F48B692}"/>
                    </a:ext>
                  </a:extLst>
                </p14:cNvPr>
                <p14:cNvContentPartPr/>
                <p14:nvPr/>
              </p14:nvContentPartPr>
              <p14:xfrm>
                <a:off x="3069447" y="1544662"/>
                <a:ext cx="263880" cy="82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0D42636-44F6-475B-B922-BCB29F48B69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60807" y="1536022"/>
                  <a:ext cx="281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68FDB6-80CB-4C10-B815-9F66FEC9DF91}"/>
                    </a:ext>
                  </a:extLst>
                </p14:cNvPr>
                <p14:cNvContentPartPr/>
                <p14:nvPr/>
              </p14:nvContentPartPr>
              <p14:xfrm>
                <a:off x="3514047" y="1628182"/>
                <a:ext cx="129600" cy="181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68FDB6-80CB-4C10-B815-9F66FEC9DF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05047" y="1619542"/>
                  <a:ext cx="147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1435CC-8C55-47A3-8BEF-0C77340F8288}"/>
                    </a:ext>
                  </a:extLst>
                </p14:cNvPr>
                <p14:cNvContentPartPr/>
                <p14:nvPr/>
              </p14:nvContentPartPr>
              <p14:xfrm>
                <a:off x="3712047" y="1609102"/>
                <a:ext cx="154440" cy="186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1435CC-8C55-47A3-8BEF-0C77340F82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03047" y="1600102"/>
                  <a:ext cx="172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7E51ED9-CB96-4E19-A17C-F93C16214541}"/>
                    </a:ext>
                  </a:extLst>
                </p14:cNvPr>
                <p14:cNvContentPartPr/>
                <p14:nvPr/>
              </p14:nvContentPartPr>
              <p14:xfrm>
                <a:off x="3941727" y="1613782"/>
                <a:ext cx="147240" cy="179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7E51ED9-CB96-4E19-A17C-F93C162145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32727" y="1604782"/>
                  <a:ext cx="164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C8442FE-5C9F-43D9-B313-E56A666FB99A}"/>
                    </a:ext>
                  </a:extLst>
                </p14:cNvPr>
                <p14:cNvContentPartPr/>
                <p14:nvPr/>
              </p14:nvContentPartPr>
              <p14:xfrm>
                <a:off x="874887" y="1907542"/>
                <a:ext cx="259560" cy="623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C8442FE-5C9F-43D9-B313-E56A666FB9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5887" y="1898542"/>
                  <a:ext cx="27720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B2A5E75-25C2-465C-A174-6C0CE947D772}"/>
                    </a:ext>
                  </a:extLst>
                </p14:cNvPr>
                <p14:cNvContentPartPr/>
                <p14:nvPr/>
              </p14:nvContentPartPr>
              <p14:xfrm>
                <a:off x="812607" y="2304982"/>
                <a:ext cx="226440" cy="15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B2A5E75-25C2-465C-A174-6C0CE947D7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3607" y="2295982"/>
                  <a:ext cx="244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3A0E8FD-7A99-405D-AE01-124C3B441E71}"/>
                    </a:ext>
                  </a:extLst>
                </p14:cNvPr>
                <p14:cNvContentPartPr/>
                <p14:nvPr/>
              </p14:nvContentPartPr>
              <p14:xfrm>
                <a:off x="1054527" y="2326942"/>
                <a:ext cx="124560" cy="140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3A0E8FD-7A99-405D-AE01-124C3B441E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5887" y="2317942"/>
                  <a:ext cx="142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2FF761C-171D-43ED-AB43-20556AC634CC}"/>
                    </a:ext>
                  </a:extLst>
                </p14:cNvPr>
                <p14:cNvContentPartPr/>
                <p14:nvPr/>
              </p14:nvContentPartPr>
              <p14:xfrm>
                <a:off x="1308687" y="2267902"/>
                <a:ext cx="208440" cy="201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2FF761C-171D-43ED-AB43-20556AC634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00047" y="2259262"/>
                  <a:ext cx="226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34D2584-E815-4A8D-9589-6587E15B56B1}"/>
                    </a:ext>
                  </a:extLst>
                </p14:cNvPr>
                <p14:cNvContentPartPr/>
                <p14:nvPr/>
              </p14:nvContentPartPr>
              <p14:xfrm>
                <a:off x="1962807" y="2033902"/>
                <a:ext cx="221400" cy="475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34D2584-E815-4A8D-9589-6587E15B56B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53807" y="2025262"/>
                  <a:ext cx="2390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620E589-0126-4C6A-9D30-13F1E0C23FCE}"/>
                    </a:ext>
                  </a:extLst>
                </p14:cNvPr>
                <p14:cNvContentPartPr/>
                <p14:nvPr/>
              </p14:nvContentPartPr>
              <p14:xfrm>
                <a:off x="1923567" y="2276902"/>
                <a:ext cx="263160" cy="16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620E589-0126-4C6A-9D30-13F1E0C23FC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14927" y="2268262"/>
                  <a:ext cx="280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C30BCC8-5445-4EFB-90FF-A0B8EEFA9BD9}"/>
                    </a:ext>
                  </a:extLst>
                </p14:cNvPr>
                <p14:cNvContentPartPr/>
                <p14:nvPr/>
              </p14:nvContentPartPr>
              <p14:xfrm>
                <a:off x="2258367" y="2016262"/>
                <a:ext cx="186840" cy="448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C30BCC8-5445-4EFB-90FF-A0B8EEFA9BD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49367" y="2007622"/>
                  <a:ext cx="2044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8ABA78D-842C-4E5A-ABB4-4445C8747A12}"/>
                    </a:ext>
                  </a:extLst>
                </p14:cNvPr>
                <p14:cNvContentPartPr/>
                <p14:nvPr/>
              </p14:nvContentPartPr>
              <p14:xfrm>
                <a:off x="2495247" y="2284462"/>
                <a:ext cx="136440" cy="205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8ABA78D-842C-4E5A-ABB4-4445C8747A1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86247" y="2275462"/>
                  <a:ext cx="154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91D7038-0CFF-4377-8F03-7B9C476C4B43}"/>
                    </a:ext>
                  </a:extLst>
                </p14:cNvPr>
                <p14:cNvContentPartPr/>
                <p14:nvPr/>
              </p14:nvContentPartPr>
              <p14:xfrm>
                <a:off x="8238327" y="1896382"/>
                <a:ext cx="189720" cy="371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91D7038-0CFF-4377-8F03-7B9C476C4B4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29327" y="1887382"/>
                  <a:ext cx="207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759DD3-4C32-4A0F-AFBD-16EB7E2A8557}"/>
                    </a:ext>
                  </a:extLst>
                </p14:cNvPr>
                <p14:cNvContentPartPr/>
                <p14:nvPr/>
              </p14:nvContentPartPr>
              <p14:xfrm>
                <a:off x="8126367" y="2085742"/>
                <a:ext cx="281520" cy="37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759DD3-4C32-4A0F-AFBD-16EB7E2A855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17367" y="2077102"/>
                  <a:ext cx="299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FD1BD3C-B695-4DF3-A48B-302F6E2F0DE1}"/>
                    </a:ext>
                  </a:extLst>
                </p14:cNvPr>
                <p14:cNvContentPartPr/>
                <p14:nvPr/>
              </p14:nvContentPartPr>
              <p14:xfrm>
                <a:off x="8380887" y="2131462"/>
                <a:ext cx="88200" cy="124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FD1BD3C-B695-4DF3-A48B-302F6E2F0DE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71887" y="2122462"/>
                  <a:ext cx="105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4EF83D6-7CEA-4676-8F91-3E955F0148C6}"/>
                    </a:ext>
                  </a:extLst>
                </p14:cNvPr>
                <p14:cNvContentPartPr/>
                <p14:nvPr/>
              </p14:nvContentPartPr>
              <p14:xfrm>
                <a:off x="8954367" y="1909342"/>
                <a:ext cx="173520" cy="381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4EF83D6-7CEA-4676-8F91-3E955F0148C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45727" y="1900342"/>
                  <a:ext cx="191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54FC560-A90F-4B1E-8A8E-249386C18E88}"/>
                    </a:ext>
                  </a:extLst>
                </p14:cNvPr>
                <p14:cNvContentPartPr/>
                <p14:nvPr/>
              </p14:nvContentPartPr>
              <p14:xfrm>
                <a:off x="8872647" y="2046142"/>
                <a:ext cx="309600" cy="60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54FC560-A90F-4B1E-8A8E-249386C18E8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64007" y="2037502"/>
                  <a:ext cx="327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9EC10C2-5292-402A-A196-17C32D53A7A7}"/>
                    </a:ext>
                  </a:extLst>
                </p14:cNvPr>
                <p14:cNvContentPartPr/>
                <p14:nvPr/>
              </p14:nvContentPartPr>
              <p14:xfrm>
                <a:off x="9191247" y="1902142"/>
                <a:ext cx="157320" cy="351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9EC10C2-5292-402A-A196-17C32D53A7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182607" y="1893142"/>
                  <a:ext cx="1749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30AF382-B0D8-48AF-942A-A99FE8B696D3}"/>
                    </a:ext>
                  </a:extLst>
                </p14:cNvPr>
                <p14:cNvContentPartPr/>
                <p14:nvPr/>
              </p14:nvContentPartPr>
              <p14:xfrm>
                <a:off x="9482847" y="2099422"/>
                <a:ext cx="178200" cy="186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30AF382-B0D8-48AF-942A-A99FE8B696D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74207" y="2090782"/>
                  <a:ext cx="195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6698CCA-3C7E-4A97-89EE-3B24D89640A7}"/>
                    </a:ext>
                  </a:extLst>
                </p14:cNvPr>
                <p14:cNvContentPartPr/>
                <p14:nvPr/>
              </p14:nvContentPartPr>
              <p14:xfrm>
                <a:off x="891087" y="2871982"/>
                <a:ext cx="85680" cy="238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6698CCA-3C7E-4A97-89EE-3B24D89640A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2447" y="2863342"/>
                  <a:ext cx="103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834D360-F611-4630-AB33-364F5740768F}"/>
                    </a:ext>
                  </a:extLst>
                </p14:cNvPr>
                <p14:cNvContentPartPr/>
                <p14:nvPr/>
              </p14:nvContentPartPr>
              <p14:xfrm>
                <a:off x="952647" y="2602342"/>
                <a:ext cx="288000" cy="306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834D360-F611-4630-AB33-364F5740768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4007" y="2593342"/>
                  <a:ext cx="305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6B2F80B-1A97-4EC1-BF1A-B17C61B97B07}"/>
                    </a:ext>
                  </a:extLst>
                </p14:cNvPr>
                <p14:cNvContentPartPr/>
                <p14:nvPr/>
              </p14:nvContentPartPr>
              <p14:xfrm>
                <a:off x="1199247" y="2922022"/>
                <a:ext cx="104400" cy="148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6B2F80B-1A97-4EC1-BF1A-B17C61B97B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90247" y="2913382"/>
                  <a:ext cx="122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38B3B58-617B-49D5-B572-857077027468}"/>
                    </a:ext>
                  </a:extLst>
                </p14:cNvPr>
                <p14:cNvContentPartPr/>
                <p14:nvPr/>
              </p14:nvContentPartPr>
              <p14:xfrm>
                <a:off x="1413447" y="2817622"/>
                <a:ext cx="95400" cy="246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38B3B58-617B-49D5-B572-85707702746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04807" y="2808982"/>
                  <a:ext cx="113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7576EFB-E210-4657-B8F9-AECCA3CA9DE2}"/>
                    </a:ext>
                  </a:extLst>
                </p14:cNvPr>
                <p14:cNvContentPartPr/>
                <p14:nvPr/>
              </p14:nvContentPartPr>
              <p14:xfrm>
                <a:off x="1601007" y="2841742"/>
                <a:ext cx="95040" cy="205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7576EFB-E210-4657-B8F9-AECCA3CA9DE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92007" y="2832742"/>
                  <a:ext cx="112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620F621-3E55-4137-8A15-F7ADE7A8E7AA}"/>
                    </a:ext>
                  </a:extLst>
                </p14:cNvPr>
                <p14:cNvContentPartPr/>
                <p14:nvPr/>
              </p14:nvContentPartPr>
              <p14:xfrm>
                <a:off x="1761927" y="2819062"/>
                <a:ext cx="137160" cy="254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620F621-3E55-4137-8A15-F7ADE7A8E7A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52927" y="2810062"/>
                  <a:ext cx="154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540249-DF8B-4E9B-9B7A-FAB9949BC061}"/>
                    </a:ext>
                  </a:extLst>
                </p14:cNvPr>
                <p14:cNvContentPartPr/>
                <p14:nvPr/>
              </p14:nvContentPartPr>
              <p14:xfrm>
                <a:off x="1988367" y="2896822"/>
                <a:ext cx="122760" cy="149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540249-DF8B-4E9B-9B7A-FAB9949BC0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79727" y="2887822"/>
                  <a:ext cx="140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651AE01-5A9A-4501-A4A7-46C44D05255E}"/>
                    </a:ext>
                  </a:extLst>
                </p14:cNvPr>
                <p14:cNvContentPartPr/>
                <p14:nvPr/>
              </p14:nvContentPartPr>
              <p14:xfrm>
                <a:off x="2209047" y="2879182"/>
                <a:ext cx="162720" cy="1760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651AE01-5A9A-4501-A4A7-46C44D05255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00047" y="2870182"/>
                  <a:ext cx="180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E4286CF-1C6D-4310-95F7-92DE48940EAF}"/>
                    </a:ext>
                  </a:extLst>
                </p14:cNvPr>
                <p14:cNvContentPartPr/>
                <p14:nvPr/>
              </p14:nvContentPartPr>
              <p14:xfrm>
                <a:off x="2984487" y="2092222"/>
                <a:ext cx="412200" cy="338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E4286CF-1C6D-4310-95F7-92DE48940EA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75487" y="2083582"/>
                  <a:ext cx="429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15E30B4-5026-46AE-ACEC-424194BB88C0}"/>
                    </a:ext>
                  </a:extLst>
                </p14:cNvPr>
                <p14:cNvContentPartPr/>
                <p14:nvPr/>
              </p14:nvContentPartPr>
              <p14:xfrm>
                <a:off x="3378327" y="2262862"/>
                <a:ext cx="97560" cy="125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15E30B4-5026-46AE-ACEC-424194BB88C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69687" y="2253862"/>
                  <a:ext cx="115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4A4D5E7-FE3C-4474-B3B0-EDBAD2624A11}"/>
                    </a:ext>
                  </a:extLst>
                </p14:cNvPr>
                <p14:cNvContentPartPr/>
                <p14:nvPr/>
              </p14:nvContentPartPr>
              <p14:xfrm>
                <a:off x="3574167" y="2191582"/>
                <a:ext cx="167760" cy="189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4A4D5E7-FE3C-4474-B3B0-EDBAD2624A1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65167" y="2182582"/>
                  <a:ext cx="185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66C040E-9F5F-4247-B800-D31FF5620550}"/>
                    </a:ext>
                  </a:extLst>
                </p14:cNvPr>
                <p14:cNvContentPartPr/>
                <p14:nvPr/>
              </p14:nvContentPartPr>
              <p14:xfrm>
                <a:off x="3768567" y="2223262"/>
                <a:ext cx="287640" cy="137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66C040E-9F5F-4247-B800-D31FF562055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59927" y="2214262"/>
                  <a:ext cx="305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88AE98-E42D-4A38-86D0-C3B6BFBEC8CA}"/>
                    </a:ext>
                  </a:extLst>
                </p14:cNvPr>
                <p14:cNvContentPartPr/>
                <p14:nvPr/>
              </p14:nvContentPartPr>
              <p14:xfrm>
                <a:off x="4134327" y="2236942"/>
                <a:ext cx="104760" cy="110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88AE98-E42D-4A38-86D0-C3B6BFBEC8C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25687" y="2227942"/>
                  <a:ext cx="122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195B295-3D31-4577-9051-A27093E23766}"/>
                    </a:ext>
                  </a:extLst>
                </p14:cNvPr>
                <p14:cNvContentPartPr/>
                <p14:nvPr/>
              </p14:nvContentPartPr>
              <p14:xfrm>
                <a:off x="4427367" y="2065942"/>
                <a:ext cx="135360" cy="345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195B295-3D31-4577-9051-A27093E2376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18727" y="2057302"/>
                  <a:ext cx="1530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8E05BD-3EDA-4771-A0DD-3DAD1E6AB63F}"/>
                    </a:ext>
                  </a:extLst>
                </p14:cNvPr>
                <p14:cNvContentPartPr/>
                <p14:nvPr/>
              </p14:nvContentPartPr>
              <p14:xfrm>
                <a:off x="4791327" y="2164942"/>
                <a:ext cx="168840" cy="165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8E05BD-3EDA-4771-A0DD-3DAD1E6AB63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82687" y="2156302"/>
                  <a:ext cx="186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A4AF303-C348-435A-B2C7-B3D729ACAF23}"/>
                    </a:ext>
                  </a:extLst>
                </p14:cNvPr>
                <p14:cNvContentPartPr/>
                <p14:nvPr/>
              </p14:nvContentPartPr>
              <p14:xfrm>
                <a:off x="4870887" y="2235862"/>
                <a:ext cx="203760" cy="381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A4AF303-C348-435A-B2C7-B3D729ACAF2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62247" y="2226862"/>
                  <a:ext cx="2214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13C8A12-85F7-4DA9-B15F-5EB4D3806EB3}"/>
                    </a:ext>
                  </a:extLst>
                </p14:cNvPr>
                <p14:cNvContentPartPr/>
                <p14:nvPr/>
              </p14:nvContentPartPr>
              <p14:xfrm>
                <a:off x="5013447" y="2162782"/>
                <a:ext cx="191880" cy="146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13C8A12-85F7-4DA9-B15F-5EB4D3806EB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04807" y="2154142"/>
                  <a:ext cx="209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81C47A-2EE2-488C-AE05-E8839E546346}"/>
                    </a:ext>
                  </a:extLst>
                </p14:cNvPr>
                <p14:cNvContentPartPr/>
                <p14:nvPr/>
              </p14:nvContentPartPr>
              <p14:xfrm>
                <a:off x="5117487" y="2222542"/>
                <a:ext cx="191160" cy="346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81C47A-2EE2-488C-AE05-E8839E54634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08487" y="2213542"/>
                  <a:ext cx="208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E2E8A4-754F-4D69-8A23-079451B4F86D}"/>
                    </a:ext>
                  </a:extLst>
                </p14:cNvPr>
                <p14:cNvContentPartPr/>
                <p14:nvPr/>
              </p14:nvContentPartPr>
              <p14:xfrm>
                <a:off x="5324847" y="2092582"/>
                <a:ext cx="155520" cy="226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E2E8A4-754F-4D69-8A23-079451B4F86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15847" y="2083942"/>
                  <a:ext cx="173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614F001-6358-4909-B612-5C022F5576FD}"/>
                    </a:ext>
                  </a:extLst>
                </p14:cNvPr>
                <p14:cNvContentPartPr/>
                <p14:nvPr/>
              </p14:nvContentPartPr>
              <p14:xfrm>
                <a:off x="5542287" y="2126782"/>
                <a:ext cx="190080" cy="198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614F001-6358-4909-B612-5C022F5576F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33287" y="2117782"/>
                  <a:ext cx="207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26890C-336E-4870-A3AE-CBCC06486B0B}"/>
                    </a:ext>
                  </a:extLst>
                </p14:cNvPr>
                <p14:cNvContentPartPr/>
                <p14:nvPr/>
              </p14:nvContentPartPr>
              <p14:xfrm>
                <a:off x="5685567" y="2165302"/>
                <a:ext cx="223200" cy="155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26890C-336E-4870-A3AE-CBCC06486B0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76927" y="2156662"/>
                  <a:ext cx="240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36859E0-CB7D-4811-8EFE-7A15B7B67F23}"/>
                    </a:ext>
                  </a:extLst>
                </p14:cNvPr>
                <p14:cNvContentPartPr/>
                <p14:nvPr/>
              </p14:nvContentPartPr>
              <p14:xfrm>
                <a:off x="5992647" y="2174662"/>
                <a:ext cx="204840" cy="173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36859E0-CB7D-4811-8EFE-7A15B7B67F2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84007" y="2165662"/>
                  <a:ext cx="222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2707632-A529-4CAC-9CFF-42223138B7A5}"/>
                    </a:ext>
                  </a:extLst>
                </p14:cNvPr>
                <p14:cNvContentPartPr/>
                <p14:nvPr/>
              </p14:nvContentPartPr>
              <p14:xfrm>
                <a:off x="5968887" y="2140462"/>
                <a:ext cx="205920" cy="185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2707632-A529-4CAC-9CFF-42223138B7A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60247" y="2131462"/>
                  <a:ext cx="223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6129AA7-6594-49E8-AFCD-13ADAC0F720A}"/>
                    </a:ext>
                  </a:extLst>
                </p14:cNvPr>
                <p14:cNvContentPartPr/>
                <p14:nvPr/>
              </p14:nvContentPartPr>
              <p14:xfrm>
                <a:off x="6275247" y="2202022"/>
                <a:ext cx="49320" cy="124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6129AA7-6594-49E8-AFCD-13ADAC0F720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66607" y="2193022"/>
                  <a:ext cx="66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C63D29D-91D5-4F31-B1B6-8F36867C9673}"/>
                    </a:ext>
                  </a:extLst>
                </p14:cNvPr>
                <p14:cNvContentPartPr/>
                <p14:nvPr/>
              </p14:nvContentPartPr>
              <p14:xfrm>
                <a:off x="6366327" y="2108062"/>
                <a:ext cx="3240" cy="24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C63D29D-91D5-4F31-B1B6-8F36867C967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57687" y="2099062"/>
                  <a:ext cx="20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AEFA1A4-35F7-448B-BB37-B6AECF938F10}"/>
                    </a:ext>
                  </a:extLst>
                </p14:cNvPr>
                <p14:cNvContentPartPr/>
                <p14:nvPr/>
              </p14:nvContentPartPr>
              <p14:xfrm>
                <a:off x="6401607" y="2163502"/>
                <a:ext cx="300240" cy="143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AEFA1A4-35F7-448B-BB37-B6AECF938F1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92967" y="2154862"/>
                  <a:ext cx="317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A90ECC5-EC95-48FA-A233-A0553A21FFC5}"/>
                    </a:ext>
                  </a:extLst>
                </p14:cNvPr>
                <p14:cNvContentPartPr/>
                <p14:nvPr/>
              </p14:nvContentPartPr>
              <p14:xfrm>
                <a:off x="6766287" y="2150542"/>
                <a:ext cx="139320" cy="141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A90ECC5-EC95-48FA-A233-A0553A21FF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57287" y="2141902"/>
                  <a:ext cx="156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25391EB-BF88-4296-AFAC-244AE13AA1C5}"/>
                    </a:ext>
                  </a:extLst>
                </p14:cNvPr>
                <p14:cNvContentPartPr/>
                <p14:nvPr/>
              </p14:nvContentPartPr>
              <p14:xfrm>
                <a:off x="7052847" y="1955782"/>
                <a:ext cx="162360" cy="368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25391EB-BF88-4296-AFAC-244AE13AA1C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43847" y="1947142"/>
                  <a:ext cx="1800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ADBAE98-6434-43C0-B993-A605A31B33CD}"/>
                    </a:ext>
                  </a:extLst>
                </p14:cNvPr>
                <p14:cNvContentPartPr/>
                <p14:nvPr/>
              </p14:nvContentPartPr>
              <p14:xfrm>
                <a:off x="6978687" y="2103022"/>
                <a:ext cx="261000" cy="210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ADBAE98-6434-43C0-B993-A605A31B33C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70047" y="2094022"/>
                  <a:ext cx="278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43BB9E1-9BDA-4226-82E2-E4B9D0F25D28}"/>
                    </a:ext>
                  </a:extLst>
                </p14:cNvPr>
                <p14:cNvContentPartPr/>
                <p14:nvPr/>
              </p14:nvContentPartPr>
              <p14:xfrm>
                <a:off x="7328967" y="2076022"/>
                <a:ext cx="3240" cy="18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43BB9E1-9BDA-4226-82E2-E4B9D0F25D2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19967" y="2067022"/>
                  <a:ext cx="20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2D8C891-FE34-4DEC-85AC-F06216D59A4F}"/>
                    </a:ext>
                  </a:extLst>
                </p14:cNvPr>
                <p14:cNvContentPartPr/>
                <p14:nvPr/>
              </p14:nvContentPartPr>
              <p14:xfrm>
                <a:off x="7388727" y="2126062"/>
                <a:ext cx="80640" cy="135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2D8C891-FE34-4DEC-85AC-F06216D59A4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79727" y="2117422"/>
                  <a:ext cx="98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4FFEE59-8B65-4490-86E2-52C3A49622AF}"/>
                    </a:ext>
                  </a:extLst>
                </p14:cNvPr>
                <p14:cNvContentPartPr/>
                <p14:nvPr/>
              </p14:nvContentPartPr>
              <p14:xfrm>
                <a:off x="7547847" y="2158102"/>
                <a:ext cx="202320" cy="110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4FFEE59-8B65-4490-86E2-52C3A49622A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38847" y="2149102"/>
                  <a:ext cx="219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8AC31EE-CE9E-455E-9346-CEE333DF362D}"/>
                    </a:ext>
                  </a:extLst>
                </p14:cNvPr>
                <p14:cNvContentPartPr/>
                <p14:nvPr/>
              </p14:nvContentPartPr>
              <p14:xfrm>
                <a:off x="2810607" y="2571382"/>
                <a:ext cx="216000" cy="399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8AC31EE-CE9E-455E-9346-CEE333DF362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801607" y="2562742"/>
                  <a:ext cx="2336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92D1785-C214-45F3-906D-DF2BBF84B239}"/>
                    </a:ext>
                  </a:extLst>
                </p14:cNvPr>
                <p14:cNvContentPartPr/>
                <p14:nvPr/>
              </p14:nvContentPartPr>
              <p14:xfrm>
                <a:off x="3047847" y="2758582"/>
                <a:ext cx="193320" cy="1576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92D1785-C214-45F3-906D-DF2BBF84B23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39207" y="2749942"/>
                  <a:ext cx="210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DCC9BBE-A9CC-4B3C-8EE7-96BE7D0FEC34}"/>
                    </a:ext>
                  </a:extLst>
                </p14:cNvPr>
                <p14:cNvContentPartPr/>
                <p14:nvPr/>
              </p14:nvContentPartPr>
              <p14:xfrm>
                <a:off x="3265647" y="2750662"/>
                <a:ext cx="141480" cy="182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DCC9BBE-A9CC-4B3C-8EE7-96BE7D0FEC3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56647" y="2742022"/>
                  <a:ext cx="159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82323C0-22DE-4AC0-AEBE-EDD7C43259DE}"/>
                    </a:ext>
                  </a:extLst>
                </p14:cNvPr>
                <p14:cNvContentPartPr/>
                <p14:nvPr/>
              </p14:nvContentPartPr>
              <p14:xfrm>
                <a:off x="3465807" y="2762902"/>
                <a:ext cx="181440" cy="134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82323C0-22DE-4AC0-AEBE-EDD7C43259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57167" y="2753902"/>
                  <a:ext cx="199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373381B-3ADC-4842-930C-275048F8E332}"/>
                    </a:ext>
                  </a:extLst>
                </p14:cNvPr>
                <p14:cNvContentPartPr/>
                <p14:nvPr/>
              </p14:nvContentPartPr>
              <p14:xfrm>
                <a:off x="3725367" y="2764702"/>
                <a:ext cx="145080" cy="99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373381B-3ADC-4842-930C-275048F8E33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716727" y="2755702"/>
                  <a:ext cx="162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D52E8C9-5153-4CDC-9196-A689FFCD9A83}"/>
                    </a:ext>
                  </a:extLst>
                </p14:cNvPr>
                <p14:cNvContentPartPr/>
                <p14:nvPr/>
              </p14:nvContentPartPr>
              <p14:xfrm>
                <a:off x="3954327" y="2708182"/>
                <a:ext cx="112320" cy="1551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D52E8C9-5153-4CDC-9196-A689FFCD9A8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45327" y="2699182"/>
                  <a:ext cx="129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34BA47F-D01B-4B24-AAC3-BB29760DADAF}"/>
                    </a:ext>
                  </a:extLst>
                </p14:cNvPr>
                <p14:cNvContentPartPr/>
                <p14:nvPr/>
              </p14:nvContentPartPr>
              <p14:xfrm>
                <a:off x="4125687" y="2704582"/>
                <a:ext cx="147960" cy="163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34BA47F-D01B-4B24-AAC3-BB29760DADA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17047" y="2695942"/>
                  <a:ext cx="165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5C3E0BF-FF2C-42F4-BDB4-FBFF2BDE1B47}"/>
                    </a:ext>
                  </a:extLst>
                </p14:cNvPr>
                <p14:cNvContentPartPr/>
                <p14:nvPr/>
              </p14:nvContentPartPr>
              <p14:xfrm>
                <a:off x="4614927" y="2650222"/>
                <a:ext cx="227520" cy="2073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5C3E0BF-FF2C-42F4-BDB4-FBFF2BDE1B4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05927" y="2641582"/>
                  <a:ext cx="245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86F2E91-C206-458B-B145-100239AC78D5}"/>
                    </a:ext>
                  </a:extLst>
                </p14:cNvPr>
                <p14:cNvContentPartPr/>
                <p14:nvPr/>
              </p14:nvContentPartPr>
              <p14:xfrm>
                <a:off x="4909047" y="2711062"/>
                <a:ext cx="128160" cy="141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86F2E91-C206-458B-B145-100239AC78D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900407" y="2702062"/>
                  <a:ext cx="145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EDFD129-2B91-40C5-A798-F0FEBCA94F66}"/>
                    </a:ext>
                  </a:extLst>
                </p14:cNvPr>
                <p14:cNvContentPartPr/>
                <p14:nvPr/>
              </p14:nvContentPartPr>
              <p14:xfrm>
                <a:off x="5121807" y="2716102"/>
                <a:ext cx="296280" cy="109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EDFD129-2B91-40C5-A798-F0FEBCA94F6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13167" y="2707102"/>
                  <a:ext cx="313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057E7D5-3380-417F-AD9D-3758C05C76F0}"/>
                    </a:ext>
                  </a:extLst>
                </p14:cNvPr>
                <p14:cNvContentPartPr/>
                <p14:nvPr/>
              </p14:nvContentPartPr>
              <p14:xfrm>
                <a:off x="5486487" y="2664622"/>
                <a:ext cx="175320" cy="150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057E7D5-3380-417F-AD9D-3758C05C76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477487" y="2655622"/>
                  <a:ext cx="192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7103D82-CACD-4A46-981C-414BD0235390}"/>
                    </a:ext>
                  </a:extLst>
                </p14:cNvPr>
                <p14:cNvContentPartPr/>
                <p14:nvPr/>
              </p14:nvContentPartPr>
              <p14:xfrm>
                <a:off x="5793927" y="2428462"/>
                <a:ext cx="204840" cy="4410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7103D82-CACD-4A46-981C-414BD023539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84927" y="2419822"/>
                  <a:ext cx="2224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DFBDDC8-6FF3-4C6D-8859-37AF4870D59A}"/>
                    </a:ext>
                  </a:extLst>
                </p14:cNvPr>
                <p14:cNvContentPartPr/>
                <p14:nvPr/>
              </p14:nvContentPartPr>
              <p14:xfrm>
                <a:off x="5702127" y="2631142"/>
                <a:ext cx="358560" cy="178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DFBDDC8-6FF3-4C6D-8859-37AF4870D59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93487" y="2622502"/>
                  <a:ext cx="37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E8A7E87-9F93-45FF-B484-2575BF4674D3}"/>
                    </a:ext>
                  </a:extLst>
                </p14:cNvPr>
                <p14:cNvContentPartPr/>
                <p14:nvPr/>
              </p14:nvContentPartPr>
              <p14:xfrm>
                <a:off x="6131967" y="2699542"/>
                <a:ext cx="260640" cy="1227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E8A7E87-9F93-45FF-B484-2575BF4674D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22967" y="2690542"/>
                  <a:ext cx="278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DC8FDEF-32C0-41A4-8A47-2B77BB40E9FD}"/>
                    </a:ext>
                  </a:extLst>
                </p14:cNvPr>
                <p14:cNvContentPartPr/>
                <p14:nvPr/>
              </p14:nvContentPartPr>
              <p14:xfrm>
                <a:off x="6493047" y="2675422"/>
                <a:ext cx="135360" cy="1274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DC8FDEF-32C0-41A4-8A47-2B77BB40E9F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84407" y="2666422"/>
                  <a:ext cx="153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02531B9-08AE-49F9-971F-942A84F6F313}"/>
                    </a:ext>
                  </a:extLst>
                </p14:cNvPr>
                <p14:cNvContentPartPr/>
                <p14:nvPr/>
              </p14:nvContentPartPr>
              <p14:xfrm>
                <a:off x="6630927" y="2634382"/>
                <a:ext cx="142200" cy="203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02531B9-08AE-49F9-971F-942A84F6F31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21927" y="2625742"/>
                  <a:ext cx="159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9B8A3DF-EF9C-4219-8FBE-8F7EE4DE963F}"/>
                    </a:ext>
                  </a:extLst>
                </p14:cNvPr>
                <p14:cNvContentPartPr/>
                <p14:nvPr/>
              </p14:nvContentPartPr>
              <p14:xfrm>
                <a:off x="7079847" y="2725462"/>
                <a:ext cx="65160" cy="96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9B8A3DF-EF9C-4219-8FBE-8F7EE4DE963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70847" y="2716822"/>
                  <a:ext cx="82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8379865-4E96-4BC8-9426-39E78363E358}"/>
                    </a:ext>
                  </a:extLst>
                </p14:cNvPr>
                <p14:cNvContentPartPr/>
                <p14:nvPr/>
              </p14:nvContentPartPr>
              <p14:xfrm>
                <a:off x="7156167" y="2589022"/>
                <a:ext cx="10800" cy="255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8379865-4E96-4BC8-9426-39E78363E35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47167" y="2580022"/>
                  <a:ext cx="28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9575A56-C0F5-4013-8F3D-F5D65847FF25}"/>
                    </a:ext>
                  </a:extLst>
                </p14:cNvPr>
                <p14:cNvContentPartPr/>
                <p14:nvPr/>
              </p14:nvContentPartPr>
              <p14:xfrm>
                <a:off x="7219527" y="2446102"/>
                <a:ext cx="399600" cy="410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9575A56-C0F5-4013-8F3D-F5D65847FF2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10887" y="2437102"/>
                  <a:ext cx="4172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8EF894C-A25C-4DB9-BC45-AD4F24D0DC2B}"/>
                    </a:ext>
                  </a:extLst>
                </p14:cNvPr>
                <p14:cNvContentPartPr/>
                <p14:nvPr/>
              </p14:nvContentPartPr>
              <p14:xfrm>
                <a:off x="7781127" y="2648062"/>
                <a:ext cx="330840" cy="1594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8EF894C-A25C-4DB9-BC45-AD4F24D0DC2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772127" y="2639422"/>
                  <a:ext cx="348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4C6E3B0-E0F7-4158-AB4C-B59F23B74E58}"/>
                    </a:ext>
                  </a:extLst>
                </p14:cNvPr>
                <p14:cNvContentPartPr/>
                <p14:nvPr/>
              </p14:nvContentPartPr>
              <p14:xfrm>
                <a:off x="8190087" y="2653822"/>
                <a:ext cx="171000" cy="135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4C6E3B0-E0F7-4158-AB4C-B59F23B74E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81087" y="2645182"/>
                  <a:ext cx="188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D6812F9-13E9-4026-B19A-84AE75CF07CE}"/>
                    </a:ext>
                  </a:extLst>
                </p14:cNvPr>
                <p14:cNvContentPartPr/>
                <p14:nvPr/>
              </p14:nvContentPartPr>
              <p14:xfrm>
                <a:off x="8477007" y="2465902"/>
                <a:ext cx="194760" cy="320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D6812F9-13E9-4026-B19A-84AE75CF07C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468007" y="2456902"/>
                  <a:ext cx="2124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DBC9FC3-53D2-4885-B3B7-A841A4B9DBCA}"/>
                    </a:ext>
                  </a:extLst>
                </p14:cNvPr>
                <p14:cNvContentPartPr/>
                <p14:nvPr/>
              </p14:nvContentPartPr>
              <p14:xfrm>
                <a:off x="8443887" y="2584342"/>
                <a:ext cx="360360" cy="213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DBC9FC3-53D2-4885-B3B7-A841A4B9DBC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434887" y="2575342"/>
                  <a:ext cx="378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202F35D-746C-4A89-BB0E-4A08DA50D345}"/>
                    </a:ext>
                  </a:extLst>
                </p14:cNvPr>
                <p14:cNvContentPartPr/>
                <p14:nvPr/>
              </p14:nvContentPartPr>
              <p14:xfrm>
                <a:off x="8788407" y="2639062"/>
                <a:ext cx="133200" cy="1321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202F35D-746C-4A89-BB0E-4A08DA50D34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79407" y="2630062"/>
                  <a:ext cx="150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500F0FE-2883-4DBE-B5FC-F5176B536280}"/>
                    </a:ext>
                  </a:extLst>
                </p14:cNvPr>
                <p14:cNvContentPartPr/>
                <p14:nvPr/>
              </p14:nvContentPartPr>
              <p14:xfrm>
                <a:off x="8936367" y="2595862"/>
                <a:ext cx="185040" cy="215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500F0FE-2883-4DBE-B5FC-F5176B53628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27367" y="2586862"/>
                  <a:ext cx="202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AC4AF3E-05D4-40E4-B2BC-A1AF43ADAC85}"/>
                    </a:ext>
                  </a:extLst>
                </p14:cNvPr>
                <p14:cNvContentPartPr/>
                <p14:nvPr/>
              </p14:nvContentPartPr>
              <p14:xfrm>
                <a:off x="9433887" y="2615662"/>
                <a:ext cx="171720" cy="1735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AC4AF3E-05D4-40E4-B2BC-A1AF43ADAC8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425247" y="2606662"/>
                  <a:ext cx="189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BFD072C-C43E-47B7-A8D9-1324CD7BBAF2}"/>
                    </a:ext>
                  </a:extLst>
                </p14:cNvPr>
                <p14:cNvContentPartPr/>
                <p14:nvPr/>
              </p14:nvContentPartPr>
              <p14:xfrm>
                <a:off x="9720087" y="2599102"/>
                <a:ext cx="151560" cy="191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BFD072C-C43E-47B7-A8D9-1324CD7BBAF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711447" y="2590102"/>
                  <a:ext cx="16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D7F6E15-8C7E-4C8C-811E-3D0D0404FDA8}"/>
                    </a:ext>
                  </a:extLst>
                </p14:cNvPr>
                <p14:cNvContentPartPr/>
                <p14:nvPr/>
              </p14:nvContentPartPr>
              <p14:xfrm>
                <a:off x="9875967" y="2610622"/>
                <a:ext cx="141480" cy="1918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D7F6E15-8C7E-4C8C-811E-3D0D0404FDA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67327" y="2601622"/>
                  <a:ext cx="159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8E79243-3A23-4B8D-BBD7-1B93DEAA5AAA}"/>
                    </a:ext>
                  </a:extLst>
                </p14:cNvPr>
                <p14:cNvContentPartPr/>
                <p14:nvPr/>
              </p14:nvContentPartPr>
              <p14:xfrm>
                <a:off x="10097007" y="2635102"/>
                <a:ext cx="132840" cy="1584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8E79243-3A23-4B8D-BBD7-1B93DEAA5AA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088367" y="2626102"/>
                  <a:ext cx="150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97B2045-4B4F-420C-B961-0C2F660780E2}"/>
                    </a:ext>
                  </a:extLst>
                </p14:cNvPr>
                <p14:cNvContentPartPr/>
                <p14:nvPr/>
              </p14:nvContentPartPr>
              <p14:xfrm>
                <a:off x="10286367" y="2601262"/>
                <a:ext cx="202320" cy="1976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97B2045-4B4F-420C-B961-0C2F660780E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277367" y="2592262"/>
                  <a:ext cx="219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38EF6F3-4431-4DEA-A62E-AE6D72FC5131}"/>
                    </a:ext>
                  </a:extLst>
                </p14:cNvPr>
                <p14:cNvContentPartPr/>
                <p14:nvPr/>
              </p14:nvContentPartPr>
              <p14:xfrm>
                <a:off x="10453767" y="2636182"/>
                <a:ext cx="153360" cy="131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38EF6F3-4431-4DEA-A62E-AE6D72FC513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444767" y="2627182"/>
                  <a:ext cx="171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78CD028-A059-4182-A23B-10B627263990}"/>
                    </a:ext>
                  </a:extLst>
                </p14:cNvPr>
                <p14:cNvContentPartPr/>
                <p14:nvPr/>
              </p14:nvContentPartPr>
              <p14:xfrm>
                <a:off x="10704327" y="2601982"/>
                <a:ext cx="102240" cy="1800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78CD028-A059-4182-A23B-10B62726399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695687" y="2592982"/>
                  <a:ext cx="119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8EFE2B8-B3B8-4A30-9254-2331DCF58F9B}"/>
                    </a:ext>
                  </a:extLst>
                </p14:cNvPr>
                <p14:cNvContentPartPr/>
                <p14:nvPr/>
              </p14:nvContentPartPr>
              <p14:xfrm>
                <a:off x="10872447" y="2562382"/>
                <a:ext cx="201600" cy="510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8EFE2B8-B3B8-4A30-9254-2331DCF58F9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863447" y="2553382"/>
                  <a:ext cx="2192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D5034EA-151E-4E26-A9A7-E72B861FBFE5}"/>
                    </a:ext>
                  </a:extLst>
                </p14:cNvPr>
                <p14:cNvContentPartPr/>
                <p14:nvPr/>
              </p14:nvContentPartPr>
              <p14:xfrm>
                <a:off x="947607" y="3261502"/>
                <a:ext cx="226440" cy="388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D5034EA-151E-4E26-A9A7-E72B861FBFE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8967" y="3252862"/>
                  <a:ext cx="2440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346853D-A723-444E-9693-3B2E7DCA715F}"/>
                    </a:ext>
                  </a:extLst>
                </p14:cNvPr>
                <p14:cNvContentPartPr/>
                <p14:nvPr/>
              </p14:nvContentPartPr>
              <p14:xfrm>
                <a:off x="1223007" y="3445822"/>
                <a:ext cx="164520" cy="1969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346853D-A723-444E-9693-3B2E7DCA715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14367" y="3436822"/>
                  <a:ext cx="182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110D7BC-19AB-432B-AAA7-EC1951236781}"/>
                    </a:ext>
                  </a:extLst>
                </p14:cNvPr>
                <p14:cNvContentPartPr/>
                <p14:nvPr/>
              </p14:nvContentPartPr>
              <p14:xfrm>
                <a:off x="1556727" y="3256822"/>
                <a:ext cx="138960" cy="3542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110D7BC-19AB-432B-AAA7-EC195123678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548087" y="3247822"/>
                  <a:ext cx="156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A220ACB-0BBB-4AE1-ABFC-4C7A12EE6139}"/>
                    </a:ext>
                  </a:extLst>
                </p14:cNvPr>
                <p14:cNvContentPartPr/>
                <p14:nvPr/>
              </p14:nvContentPartPr>
              <p14:xfrm>
                <a:off x="1680207" y="3192382"/>
                <a:ext cx="183960" cy="465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A220ACB-0BBB-4AE1-ABFC-4C7A12EE613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671567" y="3183742"/>
                  <a:ext cx="201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201B80E-4B5B-45E2-BD35-EA76876D6D21}"/>
                    </a:ext>
                  </a:extLst>
                </p14:cNvPr>
                <p14:cNvContentPartPr/>
                <p14:nvPr/>
              </p14:nvContentPartPr>
              <p14:xfrm>
                <a:off x="1449087" y="3362662"/>
                <a:ext cx="534960" cy="2228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201B80E-4B5B-45E2-BD35-EA76876D6D2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440087" y="3353662"/>
                  <a:ext cx="552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1A4E90D-9691-47B1-B24A-14C4C7589C4D}"/>
                    </a:ext>
                  </a:extLst>
                </p14:cNvPr>
                <p14:cNvContentPartPr/>
                <p14:nvPr/>
              </p14:nvContentPartPr>
              <p14:xfrm>
                <a:off x="2078007" y="3372742"/>
                <a:ext cx="165240" cy="226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1A4E90D-9691-47B1-B24A-14C4C7589C4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69367" y="3364102"/>
                  <a:ext cx="1828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C1F766C8-70E7-4DFF-9253-7039F94D6DFC}"/>
              </a:ext>
            </a:extLst>
          </p:cNvPr>
          <p:cNvGrpSpPr/>
          <p:nvPr/>
        </p:nvGrpSpPr>
        <p:grpSpPr>
          <a:xfrm>
            <a:off x="2619087" y="3130462"/>
            <a:ext cx="794880" cy="434520"/>
            <a:chOff x="2619087" y="3130462"/>
            <a:chExt cx="79488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A8127E1-E99F-4AE7-BD48-7D8D0C30C585}"/>
                    </a:ext>
                  </a:extLst>
                </p14:cNvPr>
                <p14:cNvContentPartPr/>
                <p14:nvPr/>
              </p14:nvContentPartPr>
              <p14:xfrm>
                <a:off x="2619087" y="3415942"/>
                <a:ext cx="208440" cy="149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A8127E1-E99F-4AE7-BD48-7D8D0C30C58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10087" y="3406942"/>
                  <a:ext cx="226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18F4C48-4E65-451C-9CAC-EA839A4DDBAA}"/>
                    </a:ext>
                  </a:extLst>
                </p14:cNvPr>
                <p14:cNvContentPartPr/>
                <p14:nvPr/>
              </p14:nvContentPartPr>
              <p14:xfrm>
                <a:off x="2871447" y="3397942"/>
                <a:ext cx="190080" cy="1375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18F4C48-4E65-451C-9CAC-EA839A4DDBA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62807" y="3389302"/>
                  <a:ext cx="207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B504DF2-5BC7-454E-9CBE-EA3F50C4315E}"/>
                    </a:ext>
                  </a:extLst>
                </p14:cNvPr>
                <p14:cNvContentPartPr/>
                <p14:nvPr/>
              </p14:nvContentPartPr>
              <p14:xfrm>
                <a:off x="3114807" y="3347542"/>
                <a:ext cx="178560" cy="180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B504DF2-5BC7-454E-9CBE-EA3F50C4315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106167" y="3338542"/>
                  <a:ext cx="196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4C95219-5C00-4A32-ADC9-681CA83A63BC}"/>
                    </a:ext>
                  </a:extLst>
                </p14:cNvPr>
                <p14:cNvContentPartPr/>
                <p14:nvPr/>
              </p14:nvContentPartPr>
              <p14:xfrm>
                <a:off x="3262047" y="3130462"/>
                <a:ext cx="151920" cy="3938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4C95219-5C00-4A32-ADC9-681CA83A63B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253047" y="3121462"/>
                  <a:ext cx="16956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A8CD3DF7-AB10-4FC7-96B6-94C5F6E8C38B}"/>
              </a:ext>
            </a:extLst>
          </p:cNvPr>
          <p:cNvGrpSpPr/>
          <p:nvPr/>
        </p:nvGrpSpPr>
        <p:grpSpPr>
          <a:xfrm>
            <a:off x="3658047" y="3027502"/>
            <a:ext cx="2386080" cy="498240"/>
            <a:chOff x="3658047" y="3027502"/>
            <a:chExt cx="23860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8A3E6C0-C606-48CA-8A7F-252E2C653685}"/>
                    </a:ext>
                  </a:extLst>
                </p14:cNvPr>
                <p14:cNvContentPartPr/>
                <p14:nvPr/>
              </p14:nvContentPartPr>
              <p14:xfrm>
                <a:off x="3658047" y="3253222"/>
                <a:ext cx="310680" cy="2725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8A3E6C0-C606-48CA-8A7F-252E2C65368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49047" y="3244222"/>
                  <a:ext cx="328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1D8AEF1-B157-4232-A9A4-1EC5AFC446B1}"/>
                    </a:ext>
                  </a:extLst>
                </p14:cNvPr>
                <p14:cNvContentPartPr/>
                <p14:nvPr/>
              </p14:nvContentPartPr>
              <p14:xfrm>
                <a:off x="3966567" y="3337822"/>
                <a:ext cx="151920" cy="1501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1D8AEF1-B157-4232-A9A4-1EC5AFC446B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57567" y="3328822"/>
                  <a:ext cx="169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ECA9F9A-3D27-43A2-88F3-8A923A141C01}"/>
                    </a:ext>
                  </a:extLst>
                </p14:cNvPr>
                <p14:cNvContentPartPr/>
                <p14:nvPr/>
              </p14:nvContentPartPr>
              <p14:xfrm>
                <a:off x="4201287" y="3343222"/>
                <a:ext cx="290160" cy="135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ECA9F9A-3D27-43A2-88F3-8A923A141C0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92647" y="3334582"/>
                  <a:ext cx="307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1C11A29-008F-405D-A037-D8EC89CDEBD8}"/>
                    </a:ext>
                  </a:extLst>
                </p14:cNvPr>
                <p14:cNvContentPartPr/>
                <p14:nvPr/>
              </p14:nvContentPartPr>
              <p14:xfrm>
                <a:off x="4585407" y="3323782"/>
                <a:ext cx="161280" cy="1598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1C11A29-008F-405D-A037-D8EC89CDEBD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76767" y="3315142"/>
                  <a:ext cx="178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CE4AC2B-956E-473D-8849-F60A5FF13F13}"/>
                    </a:ext>
                  </a:extLst>
                </p14:cNvPr>
                <p14:cNvContentPartPr/>
                <p14:nvPr/>
              </p14:nvContentPartPr>
              <p14:xfrm>
                <a:off x="4919487" y="3027502"/>
                <a:ext cx="219960" cy="4809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CE4AC2B-956E-473D-8849-F60A5FF13F1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10487" y="3018862"/>
                  <a:ext cx="2376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5FD9436-0DC0-46DA-8281-05334F981780}"/>
                    </a:ext>
                  </a:extLst>
                </p14:cNvPr>
                <p14:cNvContentPartPr/>
                <p14:nvPr/>
              </p14:nvContentPartPr>
              <p14:xfrm>
                <a:off x="4855047" y="3264382"/>
                <a:ext cx="327600" cy="540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5FD9436-0DC0-46DA-8281-05334F98178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846047" y="3255742"/>
                  <a:ext cx="345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979D2AF-BABA-4DCF-B987-9D0BB8BE05A0}"/>
                    </a:ext>
                  </a:extLst>
                </p14:cNvPr>
                <p14:cNvContentPartPr/>
                <p14:nvPr/>
              </p14:nvContentPartPr>
              <p14:xfrm>
                <a:off x="5122527" y="3212182"/>
                <a:ext cx="198360" cy="2570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979D2AF-BABA-4DCF-B987-9D0BB8BE05A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13887" y="3203542"/>
                  <a:ext cx="216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C2F6C96-752C-43BE-B5FB-563E050DE9B0}"/>
                    </a:ext>
                  </a:extLst>
                </p14:cNvPr>
                <p14:cNvContentPartPr/>
                <p14:nvPr/>
              </p14:nvContentPartPr>
              <p14:xfrm>
                <a:off x="5288487" y="3315502"/>
                <a:ext cx="290520" cy="1195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C2F6C96-752C-43BE-B5FB-563E050DE9B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79487" y="3306862"/>
                  <a:ext cx="308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25D7057-1991-4BE0-880D-BAF272B23848}"/>
                    </a:ext>
                  </a:extLst>
                </p14:cNvPr>
                <p14:cNvContentPartPr/>
                <p14:nvPr/>
              </p14:nvContentPartPr>
              <p14:xfrm>
                <a:off x="5690967" y="3268702"/>
                <a:ext cx="146520" cy="1958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25D7057-1991-4BE0-880D-BAF272B2384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681967" y="3260062"/>
                  <a:ext cx="16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9A0EE84-3319-40B1-B999-7FDF90EE9C5E}"/>
                    </a:ext>
                  </a:extLst>
                </p14:cNvPr>
                <p14:cNvContentPartPr/>
                <p14:nvPr/>
              </p14:nvContentPartPr>
              <p14:xfrm>
                <a:off x="5847567" y="3230542"/>
                <a:ext cx="196560" cy="2304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9A0EE84-3319-40B1-B999-7FDF90EE9C5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838927" y="3221902"/>
                  <a:ext cx="2142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B103EC4-0245-42EA-BD4F-16F138C97760}"/>
              </a:ext>
            </a:extLst>
          </p:cNvPr>
          <p:cNvGrpSpPr/>
          <p:nvPr/>
        </p:nvGrpSpPr>
        <p:grpSpPr>
          <a:xfrm>
            <a:off x="6328527" y="2997982"/>
            <a:ext cx="2070720" cy="477360"/>
            <a:chOff x="6328527" y="2997982"/>
            <a:chExt cx="207072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B20BF17-C61A-4DCD-8775-68C563DB4D9C}"/>
                    </a:ext>
                  </a:extLst>
                </p14:cNvPr>
                <p14:cNvContentPartPr/>
                <p14:nvPr/>
              </p14:nvContentPartPr>
              <p14:xfrm>
                <a:off x="6328527" y="3318022"/>
                <a:ext cx="36000" cy="118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B20BF17-C61A-4DCD-8775-68C563DB4D9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319527" y="3309022"/>
                  <a:ext cx="53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BC3DAA3-B797-4A4E-82F5-53ACCFCA46D5}"/>
                    </a:ext>
                  </a:extLst>
                </p14:cNvPr>
                <p14:cNvContentPartPr/>
                <p14:nvPr/>
              </p14:nvContentPartPr>
              <p14:xfrm>
                <a:off x="6430047" y="3177262"/>
                <a:ext cx="34200" cy="35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BC3DAA3-B797-4A4E-82F5-53ACCFCA46D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21407" y="3168622"/>
                  <a:ext cx="51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57D0D57-CDAD-4794-B5E8-2735B8C4F7FE}"/>
                    </a:ext>
                  </a:extLst>
                </p14:cNvPr>
                <p14:cNvContentPartPr/>
                <p14:nvPr/>
              </p14:nvContentPartPr>
              <p14:xfrm>
                <a:off x="6499527" y="2997982"/>
                <a:ext cx="349920" cy="477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57D0D57-CDAD-4794-B5E8-2735B8C4F7F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490527" y="2989342"/>
                  <a:ext cx="3675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B8A9505-5586-4BDB-994B-F8C21C251209}"/>
                    </a:ext>
                  </a:extLst>
                </p14:cNvPr>
                <p14:cNvContentPartPr/>
                <p14:nvPr/>
              </p14:nvContentPartPr>
              <p14:xfrm>
                <a:off x="7009287" y="3224062"/>
                <a:ext cx="340920" cy="1789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B8A9505-5586-4BDB-994B-F8C21C25120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00287" y="3215062"/>
                  <a:ext cx="358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89EDE77-6AB9-435A-82FB-FBF6ABD74C40}"/>
                    </a:ext>
                  </a:extLst>
                </p14:cNvPr>
                <p14:cNvContentPartPr/>
                <p14:nvPr/>
              </p14:nvContentPartPr>
              <p14:xfrm>
                <a:off x="7416447" y="3251062"/>
                <a:ext cx="150120" cy="1249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89EDE77-6AB9-435A-82FB-FBF6ABD74C4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07807" y="3242062"/>
                  <a:ext cx="167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7982EFD-1CB8-4236-91A0-AE05685EBB95}"/>
                    </a:ext>
                  </a:extLst>
                </p14:cNvPr>
                <p14:cNvContentPartPr/>
                <p14:nvPr/>
              </p14:nvContentPartPr>
              <p14:xfrm>
                <a:off x="7655847" y="3028942"/>
                <a:ext cx="160920" cy="3394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7982EFD-1CB8-4236-91A0-AE05685EBB9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46847" y="3020302"/>
                  <a:ext cx="1785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39D38B5-BEDE-42D2-A2A3-B48A2B9802AE}"/>
                    </a:ext>
                  </a:extLst>
                </p14:cNvPr>
                <p14:cNvContentPartPr/>
                <p14:nvPr/>
              </p14:nvContentPartPr>
              <p14:xfrm>
                <a:off x="7642887" y="3109222"/>
                <a:ext cx="304200" cy="255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39D38B5-BEDE-42D2-A2A3-B48A2B9802A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634247" y="3100222"/>
                  <a:ext cx="321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C6FF032-4125-42C4-86A5-CC8B9FAC8739}"/>
                    </a:ext>
                  </a:extLst>
                </p14:cNvPr>
                <p14:cNvContentPartPr/>
                <p14:nvPr/>
              </p14:nvContentPartPr>
              <p14:xfrm>
                <a:off x="7969407" y="3180502"/>
                <a:ext cx="181440" cy="1684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C6FF032-4125-42C4-86A5-CC8B9FAC873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960767" y="3171862"/>
                  <a:ext cx="199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56A7827-DEDA-494D-97A3-DFA55BBC396E}"/>
                    </a:ext>
                  </a:extLst>
                </p14:cNvPr>
                <p14:cNvContentPartPr/>
                <p14:nvPr/>
              </p14:nvContentPartPr>
              <p14:xfrm>
                <a:off x="8167767" y="3127582"/>
                <a:ext cx="231480" cy="2660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56A7827-DEDA-494D-97A3-DFA55BBC396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58767" y="3118942"/>
                  <a:ext cx="24912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C40BF47-647C-4AE0-983F-02CA903F454C}"/>
              </a:ext>
            </a:extLst>
          </p:cNvPr>
          <p:cNvGrpSpPr/>
          <p:nvPr/>
        </p:nvGrpSpPr>
        <p:grpSpPr>
          <a:xfrm>
            <a:off x="8618487" y="3127222"/>
            <a:ext cx="1841040" cy="460800"/>
            <a:chOff x="8618487" y="3127222"/>
            <a:chExt cx="184104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E603955-E4C8-4ADD-B478-E05234B3F1A0}"/>
                    </a:ext>
                  </a:extLst>
                </p14:cNvPr>
                <p14:cNvContentPartPr/>
                <p14:nvPr/>
              </p14:nvContentPartPr>
              <p14:xfrm>
                <a:off x="8618487" y="3149542"/>
                <a:ext cx="195840" cy="1969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E603955-E4C8-4ADD-B478-E05234B3F1A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09847" y="3140542"/>
                  <a:ext cx="213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D53DB11-664B-47FF-B1D7-47853D71AFA9}"/>
                    </a:ext>
                  </a:extLst>
                </p14:cNvPr>
                <p14:cNvContentPartPr/>
                <p14:nvPr/>
              </p14:nvContentPartPr>
              <p14:xfrm>
                <a:off x="8905767" y="3127222"/>
                <a:ext cx="183240" cy="1836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D53DB11-664B-47FF-B1D7-47853D71AFA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896767" y="3118222"/>
                  <a:ext cx="200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D266A37-6B61-4664-BB60-EB99999FC59F}"/>
                    </a:ext>
                  </a:extLst>
                </p14:cNvPr>
                <p14:cNvContentPartPr/>
                <p14:nvPr/>
              </p14:nvContentPartPr>
              <p14:xfrm>
                <a:off x="9069567" y="3134782"/>
                <a:ext cx="147960" cy="223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D266A37-6B61-4664-BB60-EB99999FC59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0567" y="3125782"/>
                  <a:ext cx="165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222109B-8643-426C-AD63-5570CE72158E}"/>
                    </a:ext>
                  </a:extLst>
                </p14:cNvPr>
                <p14:cNvContentPartPr/>
                <p14:nvPr/>
              </p14:nvContentPartPr>
              <p14:xfrm>
                <a:off x="9309327" y="3180142"/>
                <a:ext cx="171720" cy="1771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222109B-8643-426C-AD63-5570CE72158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00687" y="3171502"/>
                  <a:ext cx="189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70A7BD9-98AD-48A9-A130-D6316C7D6C70}"/>
                    </a:ext>
                  </a:extLst>
                </p14:cNvPr>
                <p14:cNvContentPartPr/>
                <p14:nvPr/>
              </p14:nvContentPartPr>
              <p14:xfrm>
                <a:off x="9545127" y="3170422"/>
                <a:ext cx="187560" cy="1706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70A7BD9-98AD-48A9-A130-D6316C7D6C7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536127" y="3161782"/>
                  <a:ext cx="205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BDFC67A-08D7-446A-A8B9-94F34EF52666}"/>
                    </a:ext>
                  </a:extLst>
                </p14:cNvPr>
                <p14:cNvContentPartPr/>
                <p14:nvPr/>
              </p14:nvContentPartPr>
              <p14:xfrm>
                <a:off x="9807207" y="3215782"/>
                <a:ext cx="132840" cy="1180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BDFC67A-08D7-446A-A8B9-94F34EF5266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798207" y="3207142"/>
                  <a:ext cx="150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590FB5C-9F45-4CF7-A1FF-BC53B10C68AF}"/>
                    </a:ext>
                  </a:extLst>
                </p14:cNvPr>
                <p14:cNvContentPartPr/>
                <p14:nvPr/>
              </p14:nvContentPartPr>
              <p14:xfrm>
                <a:off x="10054527" y="3189502"/>
                <a:ext cx="101160" cy="1695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590FB5C-9F45-4CF7-A1FF-BC53B10C68A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45887" y="3180862"/>
                  <a:ext cx="118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D6E1D3F-286D-4FAC-AED7-8C58D5C73C20}"/>
                    </a:ext>
                  </a:extLst>
                </p14:cNvPr>
                <p14:cNvContentPartPr/>
                <p14:nvPr/>
              </p14:nvContentPartPr>
              <p14:xfrm>
                <a:off x="10235607" y="3206422"/>
                <a:ext cx="96840" cy="1148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D6E1D3F-286D-4FAC-AED7-8C58D5C73C2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226607" y="3197782"/>
                  <a:ext cx="114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01C773F-55FC-4C84-A989-B93941E5806F}"/>
                    </a:ext>
                  </a:extLst>
                </p14:cNvPr>
                <p14:cNvContentPartPr/>
                <p14:nvPr/>
              </p14:nvContentPartPr>
              <p14:xfrm>
                <a:off x="10210047" y="3128302"/>
                <a:ext cx="249480" cy="4597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01C773F-55FC-4C84-A989-B93941E5806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201047" y="3119302"/>
                  <a:ext cx="26712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76114F3-05D5-4042-A04E-E55F7F7733F6}"/>
              </a:ext>
            </a:extLst>
          </p:cNvPr>
          <p:cNvGrpSpPr/>
          <p:nvPr/>
        </p:nvGrpSpPr>
        <p:grpSpPr>
          <a:xfrm>
            <a:off x="994407" y="3957022"/>
            <a:ext cx="1440720" cy="282240"/>
            <a:chOff x="994407" y="3957022"/>
            <a:chExt cx="144072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EBB8E86-4B68-4B76-82DC-BA57A6E79CA6}"/>
                    </a:ext>
                  </a:extLst>
                </p14:cNvPr>
                <p14:cNvContentPartPr/>
                <p14:nvPr/>
              </p14:nvContentPartPr>
              <p14:xfrm>
                <a:off x="994407" y="4025422"/>
                <a:ext cx="318600" cy="2138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EBB8E86-4B68-4B76-82DC-BA57A6E79CA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85767" y="4016782"/>
                  <a:ext cx="336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E4E90CE-D8B0-4465-9EAC-99506605F683}"/>
                    </a:ext>
                  </a:extLst>
                </p14:cNvPr>
                <p14:cNvContentPartPr/>
                <p14:nvPr/>
              </p14:nvContentPartPr>
              <p14:xfrm>
                <a:off x="1366287" y="4039822"/>
                <a:ext cx="146520" cy="165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E4E90CE-D8B0-4465-9EAC-99506605F68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357287" y="4031182"/>
                  <a:ext cx="16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26B25DA-10BF-41D5-A2D1-5BE1A97922D8}"/>
                    </a:ext>
                  </a:extLst>
                </p14:cNvPr>
                <p14:cNvContentPartPr/>
                <p14:nvPr/>
              </p14:nvContentPartPr>
              <p14:xfrm>
                <a:off x="1627287" y="3989062"/>
                <a:ext cx="138960" cy="2066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26B25DA-10BF-41D5-A2D1-5BE1A97922D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618647" y="3980422"/>
                  <a:ext cx="156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2FC4881-0F49-4175-9309-76D70A47217B}"/>
                    </a:ext>
                  </a:extLst>
                </p14:cNvPr>
                <p14:cNvContentPartPr/>
                <p14:nvPr/>
              </p14:nvContentPartPr>
              <p14:xfrm>
                <a:off x="1872087" y="3958462"/>
                <a:ext cx="112320" cy="2314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2FC4881-0F49-4175-9309-76D70A47217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863447" y="3949462"/>
                  <a:ext cx="129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0970404-D37B-4E9E-A838-40884A4FC31F}"/>
                    </a:ext>
                  </a:extLst>
                </p14:cNvPr>
                <p14:cNvContentPartPr/>
                <p14:nvPr/>
              </p14:nvContentPartPr>
              <p14:xfrm>
                <a:off x="2073687" y="3957022"/>
                <a:ext cx="222120" cy="2534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0970404-D37B-4E9E-A838-40884A4FC31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64687" y="3948382"/>
                  <a:ext cx="239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E539CC2-E62D-44A1-8924-A588059F9875}"/>
                    </a:ext>
                  </a:extLst>
                </p14:cNvPr>
                <p14:cNvContentPartPr/>
                <p14:nvPr/>
              </p14:nvContentPartPr>
              <p14:xfrm>
                <a:off x="2434767" y="4206862"/>
                <a:ext cx="360" cy="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E539CC2-E62D-44A1-8924-A588059F987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426127" y="41978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91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D62B22-04F6-43C2-81E4-A1DAA7BCBA6B}"/>
              </a:ext>
            </a:extLst>
          </p:cNvPr>
          <p:cNvGrpSpPr/>
          <p:nvPr/>
        </p:nvGrpSpPr>
        <p:grpSpPr>
          <a:xfrm>
            <a:off x="298754" y="332224"/>
            <a:ext cx="1044360" cy="314640"/>
            <a:chOff x="298754" y="332224"/>
            <a:chExt cx="104436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59D7C2B-5567-428E-8772-A4AD841F8480}"/>
                    </a:ext>
                  </a:extLst>
                </p14:cNvPr>
                <p14:cNvContentPartPr/>
                <p14:nvPr/>
              </p14:nvContentPartPr>
              <p14:xfrm>
                <a:off x="532034" y="396304"/>
                <a:ext cx="112680" cy="182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59D7C2B-5567-428E-8772-A4AD841F84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034" y="387664"/>
                  <a:ext cx="130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AF2771B-18FB-48D9-B728-D1A51BC2792A}"/>
                    </a:ext>
                  </a:extLst>
                </p14:cNvPr>
                <p14:cNvContentPartPr/>
                <p14:nvPr/>
              </p14:nvContentPartPr>
              <p14:xfrm>
                <a:off x="298754" y="575224"/>
                <a:ext cx="497880" cy="6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AF2771B-18FB-48D9-B728-D1A51BC279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754" y="566224"/>
                  <a:ext cx="515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FFD38C-3955-4BE3-9E75-F1C1E56F658D}"/>
                    </a:ext>
                  </a:extLst>
                </p14:cNvPr>
                <p14:cNvContentPartPr/>
                <p14:nvPr/>
              </p14:nvContentPartPr>
              <p14:xfrm>
                <a:off x="403874" y="332224"/>
                <a:ext cx="604080" cy="66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FFD38C-3955-4BE3-9E75-F1C1E56F65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874" y="323224"/>
                  <a:ext cx="621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204BBF-F727-4F8C-A49B-35285C742059}"/>
                    </a:ext>
                  </a:extLst>
                </p14:cNvPr>
                <p14:cNvContentPartPr/>
                <p14:nvPr/>
              </p14:nvContentPartPr>
              <p14:xfrm>
                <a:off x="996794" y="471904"/>
                <a:ext cx="346320" cy="174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204BBF-F727-4F8C-A49B-35285C7420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8154" y="462904"/>
                  <a:ext cx="36396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BA33C9-C11B-4605-AE21-CF66DABFA991}"/>
              </a:ext>
            </a:extLst>
          </p:cNvPr>
          <p:cNvGrpSpPr/>
          <p:nvPr/>
        </p:nvGrpSpPr>
        <p:grpSpPr>
          <a:xfrm>
            <a:off x="1799954" y="224224"/>
            <a:ext cx="1355040" cy="410040"/>
            <a:chOff x="1799954" y="224224"/>
            <a:chExt cx="135504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44D272-84DC-4CCC-B039-1FD806CA4CDF}"/>
                    </a:ext>
                  </a:extLst>
                </p14:cNvPr>
                <p14:cNvContentPartPr/>
                <p14:nvPr/>
              </p14:nvContentPartPr>
              <p14:xfrm>
                <a:off x="1799954" y="453904"/>
                <a:ext cx="217080" cy="158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44D272-84DC-4CCC-B039-1FD806CA4C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0954" y="444904"/>
                  <a:ext cx="23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5845C7-CD04-48A8-A21D-7401018054B0}"/>
                    </a:ext>
                  </a:extLst>
                </p14:cNvPr>
                <p14:cNvContentPartPr/>
                <p14:nvPr/>
              </p14:nvContentPartPr>
              <p14:xfrm>
                <a:off x="2131514" y="224224"/>
                <a:ext cx="309960" cy="410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5845C7-CD04-48A8-A21D-7401018054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2874" y="215224"/>
                  <a:ext cx="3276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B5173E-8E6B-493B-A658-9BB796A9790E}"/>
                    </a:ext>
                  </a:extLst>
                </p14:cNvPr>
                <p14:cNvContentPartPr/>
                <p14:nvPr/>
              </p14:nvContentPartPr>
              <p14:xfrm>
                <a:off x="2337434" y="432304"/>
                <a:ext cx="220320" cy="156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B5173E-8E6B-493B-A658-9BB796A979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8794" y="423664"/>
                  <a:ext cx="237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25AC1E-0BD5-402C-8AA1-3731BC0E0E75}"/>
                    </a:ext>
                  </a:extLst>
                </p14:cNvPr>
                <p14:cNvContentPartPr/>
                <p14:nvPr/>
              </p14:nvContentPartPr>
              <p14:xfrm>
                <a:off x="2764754" y="392344"/>
                <a:ext cx="126000" cy="201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25AC1E-0BD5-402C-8AA1-3731BC0E0E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6114" y="383704"/>
                  <a:ext cx="143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7D074B-04D8-45F4-A35D-4505F32FC6E9}"/>
                    </a:ext>
                  </a:extLst>
                </p14:cNvPr>
                <p14:cNvContentPartPr/>
                <p14:nvPr/>
              </p14:nvContentPartPr>
              <p14:xfrm>
                <a:off x="2983274" y="379744"/>
                <a:ext cx="171720" cy="231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7D074B-04D8-45F4-A35D-4505F32FC6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4274" y="371104"/>
                  <a:ext cx="1893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2A370D-90B4-4471-BD14-CFEB7B943777}"/>
              </a:ext>
            </a:extLst>
          </p:cNvPr>
          <p:cNvGrpSpPr/>
          <p:nvPr/>
        </p:nvGrpSpPr>
        <p:grpSpPr>
          <a:xfrm>
            <a:off x="3600674" y="282184"/>
            <a:ext cx="2370240" cy="338760"/>
            <a:chOff x="3600674" y="282184"/>
            <a:chExt cx="237024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189137-5398-4B81-8A3B-D12210AFACAE}"/>
                    </a:ext>
                  </a:extLst>
                </p14:cNvPr>
                <p14:cNvContentPartPr/>
                <p14:nvPr/>
              </p14:nvContentPartPr>
              <p14:xfrm>
                <a:off x="3600674" y="376144"/>
                <a:ext cx="330480" cy="184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189137-5398-4B81-8A3B-D12210AFAC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91674" y="367144"/>
                  <a:ext cx="348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CEB59B-7920-4FA6-AE5C-D650C7AE01AB}"/>
                    </a:ext>
                  </a:extLst>
                </p14:cNvPr>
                <p14:cNvContentPartPr/>
                <p14:nvPr/>
              </p14:nvContentPartPr>
              <p14:xfrm>
                <a:off x="3962834" y="384424"/>
                <a:ext cx="273240" cy="200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CEB59B-7920-4FA6-AE5C-D650C7AE01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53834" y="375424"/>
                  <a:ext cx="290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6F16CB-2789-4E72-9683-68FAD8C1587B}"/>
                    </a:ext>
                  </a:extLst>
                </p14:cNvPr>
                <p14:cNvContentPartPr/>
                <p14:nvPr/>
              </p14:nvContentPartPr>
              <p14:xfrm>
                <a:off x="4000274" y="379744"/>
                <a:ext cx="185040" cy="156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6F16CB-2789-4E72-9683-68FAD8C158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1274" y="371104"/>
                  <a:ext cx="202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C818BC-1A26-4EC5-B8CB-CE7FA1ED560B}"/>
                    </a:ext>
                  </a:extLst>
                </p14:cNvPr>
                <p14:cNvContentPartPr/>
                <p14:nvPr/>
              </p14:nvContentPartPr>
              <p14:xfrm>
                <a:off x="4244714" y="390184"/>
                <a:ext cx="235440" cy="21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C818BC-1A26-4EC5-B8CB-CE7FA1ED56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35714" y="381544"/>
                  <a:ext cx="253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AFB0DB-39C9-48CF-83ED-139052F8A6FB}"/>
                    </a:ext>
                  </a:extLst>
                </p14:cNvPr>
                <p14:cNvContentPartPr/>
                <p14:nvPr/>
              </p14:nvContentPartPr>
              <p14:xfrm>
                <a:off x="4610474" y="358144"/>
                <a:ext cx="270360" cy="262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AFB0DB-39C9-48CF-83ED-139052F8A6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1834" y="349144"/>
                  <a:ext cx="288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BA90F6-5334-4C5F-9D42-C6CC51CD079D}"/>
                    </a:ext>
                  </a:extLst>
                </p14:cNvPr>
                <p14:cNvContentPartPr/>
                <p14:nvPr/>
              </p14:nvContentPartPr>
              <p14:xfrm>
                <a:off x="4879394" y="372904"/>
                <a:ext cx="183240" cy="174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BA90F6-5334-4C5F-9D42-C6CC51CD07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70754" y="363904"/>
                  <a:ext cx="200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8A1B4D-E5D0-4603-A227-B0875D7082FE}"/>
                    </a:ext>
                  </a:extLst>
                </p14:cNvPr>
                <p14:cNvContentPartPr/>
                <p14:nvPr/>
              </p14:nvContentPartPr>
              <p14:xfrm>
                <a:off x="5151554" y="282184"/>
                <a:ext cx="228960" cy="261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8A1B4D-E5D0-4603-A227-B0875D7082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2554" y="273544"/>
                  <a:ext cx="246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CADB9B-3AF3-4952-9A45-F54C6BBF8A5A}"/>
                    </a:ext>
                  </a:extLst>
                </p14:cNvPr>
                <p14:cNvContentPartPr/>
                <p14:nvPr/>
              </p14:nvContentPartPr>
              <p14:xfrm>
                <a:off x="5350274" y="319624"/>
                <a:ext cx="241560" cy="244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CADB9B-3AF3-4952-9A45-F54C6BBF8A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41634" y="310984"/>
                  <a:ext cx="259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2E3388-C583-4A6C-B415-AEE8E3F07100}"/>
                    </a:ext>
                  </a:extLst>
                </p14:cNvPr>
                <p14:cNvContentPartPr/>
                <p14:nvPr/>
              </p14:nvContentPartPr>
              <p14:xfrm>
                <a:off x="5749874" y="330064"/>
                <a:ext cx="221040" cy="259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2E3388-C583-4A6C-B415-AEE8E3F071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40874" y="321424"/>
                  <a:ext cx="2386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AE9770-5332-4DF7-B2EB-6AFC1A776582}"/>
              </a:ext>
            </a:extLst>
          </p:cNvPr>
          <p:cNvGrpSpPr/>
          <p:nvPr/>
        </p:nvGrpSpPr>
        <p:grpSpPr>
          <a:xfrm>
            <a:off x="6342434" y="41344"/>
            <a:ext cx="1320840" cy="627120"/>
            <a:chOff x="6342434" y="41344"/>
            <a:chExt cx="1320840" cy="62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1EACCB-80AD-46D0-BA7D-F0C3E05C07FA}"/>
                    </a:ext>
                  </a:extLst>
                </p14:cNvPr>
                <p14:cNvContentPartPr/>
                <p14:nvPr/>
              </p14:nvContentPartPr>
              <p14:xfrm>
                <a:off x="6401114" y="41344"/>
                <a:ext cx="437400" cy="627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1EACCB-80AD-46D0-BA7D-F0C3E05C07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92114" y="32344"/>
                  <a:ext cx="45504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6CAE87-AE14-4C25-AA4E-03A66507FE3A}"/>
                    </a:ext>
                  </a:extLst>
                </p14:cNvPr>
                <p14:cNvContentPartPr/>
                <p14:nvPr/>
              </p14:nvContentPartPr>
              <p14:xfrm>
                <a:off x="6342434" y="435544"/>
                <a:ext cx="356400" cy="11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6CAE87-AE14-4C25-AA4E-03A66507FE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33794" y="426544"/>
                  <a:ext cx="374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9AB64C-5F26-4AEF-9171-FBF143BFE34F}"/>
                    </a:ext>
                  </a:extLst>
                </p14:cNvPr>
                <p14:cNvContentPartPr/>
                <p14:nvPr/>
              </p14:nvContentPartPr>
              <p14:xfrm>
                <a:off x="6781274" y="436624"/>
                <a:ext cx="186480" cy="130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9AB64C-5F26-4AEF-9171-FBF143BFE3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72634" y="427984"/>
                  <a:ext cx="204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5BD9E3-7290-40A0-A5CA-4685E7B44E0B}"/>
                    </a:ext>
                  </a:extLst>
                </p14:cNvPr>
                <p14:cNvContentPartPr/>
                <p14:nvPr/>
              </p14:nvContentPartPr>
              <p14:xfrm>
                <a:off x="7027514" y="435544"/>
                <a:ext cx="135720" cy="150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5BD9E3-7290-40A0-A5CA-4685E7B44E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18874" y="426544"/>
                  <a:ext cx="153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BC7294-D412-4B11-9BA4-E105CF66E765}"/>
                    </a:ext>
                  </a:extLst>
                </p14:cNvPr>
                <p14:cNvContentPartPr/>
                <p14:nvPr/>
              </p14:nvContentPartPr>
              <p14:xfrm>
                <a:off x="7269794" y="465784"/>
                <a:ext cx="393480" cy="125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BC7294-D412-4B11-9BA4-E105CF66E7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61154" y="457144"/>
                  <a:ext cx="41112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40F091-9E39-4282-A00D-45D44E9391E9}"/>
              </a:ext>
            </a:extLst>
          </p:cNvPr>
          <p:cNvGrpSpPr/>
          <p:nvPr/>
        </p:nvGrpSpPr>
        <p:grpSpPr>
          <a:xfrm>
            <a:off x="8121194" y="178144"/>
            <a:ext cx="2238480" cy="526680"/>
            <a:chOff x="8121194" y="178144"/>
            <a:chExt cx="223848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8320F9-2DE0-4AC8-B2F5-76D9DF1ACC0B}"/>
                    </a:ext>
                  </a:extLst>
                </p14:cNvPr>
                <p14:cNvContentPartPr/>
                <p14:nvPr/>
              </p14:nvContentPartPr>
              <p14:xfrm>
                <a:off x="8121194" y="331864"/>
                <a:ext cx="183240" cy="123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8320F9-2DE0-4AC8-B2F5-76D9DF1ACC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12554" y="323224"/>
                  <a:ext cx="200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F40770-7899-4D20-BAC3-615FF59B7837}"/>
                    </a:ext>
                  </a:extLst>
                </p14:cNvPr>
                <p14:cNvContentPartPr/>
                <p14:nvPr/>
              </p14:nvContentPartPr>
              <p14:xfrm>
                <a:off x="8224514" y="273904"/>
                <a:ext cx="204480" cy="309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F40770-7899-4D20-BAC3-615FF59B78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15874" y="264904"/>
                  <a:ext cx="222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566A5B-AB32-42A6-843D-FB3BC7D493C9}"/>
                    </a:ext>
                  </a:extLst>
                </p14:cNvPr>
                <p14:cNvContentPartPr/>
                <p14:nvPr/>
              </p14:nvContentPartPr>
              <p14:xfrm>
                <a:off x="8362394" y="178864"/>
                <a:ext cx="302040" cy="525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566A5B-AB32-42A6-843D-FB3BC7D493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53394" y="169864"/>
                  <a:ext cx="3196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6D6B3E0-EADE-49A8-83EB-DA369190B313}"/>
                    </a:ext>
                  </a:extLst>
                </p14:cNvPr>
                <p14:cNvContentPartPr/>
                <p14:nvPr/>
              </p14:nvContentPartPr>
              <p14:xfrm>
                <a:off x="8686394" y="328264"/>
                <a:ext cx="267120" cy="228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6D6B3E0-EADE-49A8-83EB-DA369190B3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77754" y="319264"/>
                  <a:ext cx="284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17999F-8DA5-4F1B-946A-86E4CB6BC37F}"/>
                    </a:ext>
                  </a:extLst>
                </p14:cNvPr>
                <p14:cNvContentPartPr/>
                <p14:nvPr/>
              </p14:nvContentPartPr>
              <p14:xfrm>
                <a:off x="8907074" y="178144"/>
                <a:ext cx="377280" cy="492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17999F-8DA5-4F1B-946A-86E4CB6BC3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98434" y="169504"/>
                  <a:ext cx="3949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5D00FBD-3D74-4229-8C54-42F00659F0E1}"/>
                    </a:ext>
                  </a:extLst>
                </p14:cNvPr>
                <p14:cNvContentPartPr/>
                <p14:nvPr/>
              </p14:nvContentPartPr>
              <p14:xfrm>
                <a:off x="9174914" y="329344"/>
                <a:ext cx="238320" cy="219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5D00FBD-3D74-4229-8C54-42F00659F0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65914" y="320704"/>
                  <a:ext cx="255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231D97-DA75-45B3-8FDE-0C0E43056D87}"/>
                    </a:ext>
                  </a:extLst>
                </p14:cNvPr>
                <p14:cNvContentPartPr/>
                <p14:nvPr/>
              </p14:nvContentPartPr>
              <p14:xfrm>
                <a:off x="9476594" y="376144"/>
                <a:ext cx="158760" cy="171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231D97-DA75-45B3-8FDE-0C0E43056D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67594" y="367144"/>
                  <a:ext cx="176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2770CF-45C1-44EC-A3F7-0D7A283E6149}"/>
                    </a:ext>
                  </a:extLst>
                </p14:cNvPr>
                <p14:cNvContentPartPr/>
                <p14:nvPr/>
              </p14:nvContentPartPr>
              <p14:xfrm>
                <a:off x="9825794" y="316384"/>
                <a:ext cx="182520" cy="162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2770CF-45C1-44EC-A3F7-0D7A283E61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16794" y="307744"/>
                  <a:ext cx="200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715331-99DD-4CA9-8C7E-8FC96D29ED30}"/>
                    </a:ext>
                  </a:extLst>
                </p14:cNvPr>
                <p14:cNvContentPartPr/>
                <p14:nvPr/>
              </p14:nvContentPartPr>
              <p14:xfrm>
                <a:off x="10262114" y="279664"/>
                <a:ext cx="97560" cy="211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715331-99DD-4CA9-8C7E-8FC96D29ED3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53114" y="271024"/>
                  <a:ext cx="11520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A09C35-E8D0-4363-A533-8F6516D1A0AE}"/>
              </a:ext>
            </a:extLst>
          </p:cNvPr>
          <p:cNvGrpSpPr/>
          <p:nvPr/>
        </p:nvGrpSpPr>
        <p:grpSpPr>
          <a:xfrm>
            <a:off x="458594" y="1063024"/>
            <a:ext cx="1006200" cy="558720"/>
            <a:chOff x="458594" y="1063024"/>
            <a:chExt cx="1006200" cy="5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81113D0-E56B-48AE-98D6-F57F776BFC08}"/>
                    </a:ext>
                  </a:extLst>
                </p14:cNvPr>
                <p14:cNvContentPartPr/>
                <p14:nvPr/>
              </p14:nvContentPartPr>
              <p14:xfrm>
                <a:off x="458594" y="1159864"/>
                <a:ext cx="216360" cy="402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81113D0-E56B-48AE-98D6-F57F776BFC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9594" y="1151224"/>
                  <a:ext cx="234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33FBB1-EFE3-4F16-B6D6-9B4FE066D376}"/>
                    </a:ext>
                  </a:extLst>
                </p14:cNvPr>
                <p14:cNvContentPartPr/>
                <p14:nvPr/>
              </p14:nvContentPartPr>
              <p14:xfrm>
                <a:off x="777194" y="1370824"/>
                <a:ext cx="203760" cy="193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33FBB1-EFE3-4F16-B6D6-9B4FE066D3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8194" y="1362184"/>
                  <a:ext cx="221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0239DC7-DAFF-4DA2-8DB6-9BF72A00C1B7}"/>
                    </a:ext>
                  </a:extLst>
                </p14:cNvPr>
                <p14:cNvContentPartPr/>
                <p14:nvPr/>
              </p14:nvContentPartPr>
              <p14:xfrm>
                <a:off x="953954" y="1114144"/>
                <a:ext cx="220320" cy="397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239DC7-DAFF-4DA2-8DB6-9BF72A00C1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4954" y="1105144"/>
                  <a:ext cx="2379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22E576-5C78-49D0-A6CD-23D7225E4059}"/>
                    </a:ext>
                  </a:extLst>
                </p14:cNvPr>
                <p14:cNvContentPartPr/>
                <p14:nvPr/>
              </p14:nvContentPartPr>
              <p14:xfrm>
                <a:off x="1209194" y="1063024"/>
                <a:ext cx="255600" cy="558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22E576-5C78-49D0-A6CD-23D7225E40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00554" y="1054024"/>
                  <a:ext cx="273240" cy="57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B8FCF-D79D-4E25-B431-3110D5863BD2}"/>
              </a:ext>
            </a:extLst>
          </p:cNvPr>
          <p:cNvGrpSpPr/>
          <p:nvPr/>
        </p:nvGrpSpPr>
        <p:grpSpPr>
          <a:xfrm>
            <a:off x="2272634" y="1174264"/>
            <a:ext cx="847800" cy="427680"/>
            <a:chOff x="2272634" y="1174264"/>
            <a:chExt cx="84780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4D5C26D-3834-4720-925A-9E4D1AE94FF5}"/>
                    </a:ext>
                  </a:extLst>
                </p14:cNvPr>
                <p14:cNvContentPartPr/>
                <p14:nvPr/>
              </p14:nvContentPartPr>
              <p14:xfrm>
                <a:off x="2336354" y="1214224"/>
                <a:ext cx="246600" cy="387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4D5C26D-3834-4720-925A-9E4D1AE94F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27714" y="1205584"/>
                  <a:ext cx="2642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D175D3-4DFB-40F1-936E-31D03CD21757}"/>
                    </a:ext>
                  </a:extLst>
                </p14:cNvPr>
                <p14:cNvContentPartPr/>
                <p14:nvPr/>
              </p14:nvContentPartPr>
              <p14:xfrm>
                <a:off x="2272634" y="1174264"/>
                <a:ext cx="314640" cy="343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D175D3-4DFB-40F1-936E-31D03CD217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63634" y="1165264"/>
                  <a:ext cx="3322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FF911A-AE37-4BFE-8710-69541271A769}"/>
                    </a:ext>
                  </a:extLst>
                </p14:cNvPr>
                <p14:cNvContentPartPr/>
                <p14:nvPr/>
              </p14:nvContentPartPr>
              <p14:xfrm>
                <a:off x="2675114" y="1302784"/>
                <a:ext cx="445320" cy="151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FF911A-AE37-4BFE-8710-69541271A7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66114" y="1294144"/>
                  <a:ext cx="4629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CECA13B-2636-40FB-B4F9-8E220A2D1872}"/>
              </a:ext>
            </a:extLst>
          </p:cNvPr>
          <p:cNvGrpSpPr/>
          <p:nvPr/>
        </p:nvGrpSpPr>
        <p:grpSpPr>
          <a:xfrm>
            <a:off x="3414914" y="1107664"/>
            <a:ext cx="2300760" cy="667440"/>
            <a:chOff x="3414914" y="1107664"/>
            <a:chExt cx="2300760" cy="66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C864A9-8989-4C05-8B82-37CA20B63557}"/>
                    </a:ext>
                  </a:extLst>
                </p14:cNvPr>
                <p14:cNvContentPartPr/>
                <p14:nvPr/>
              </p14:nvContentPartPr>
              <p14:xfrm>
                <a:off x="3414914" y="1200184"/>
                <a:ext cx="287640" cy="354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C864A9-8989-4C05-8B82-37CA20B635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05914" y="1191184"/>
                  <a:ext cx="3052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63C2E14-B4C8-4E75-BDAA-1564F0E7773F}"/>
                    </a:ext>
                  </a:extLst>
                </p14:cNvPr>
                <p14:cNvContentPartPr/>
                <p14:nvPr/>
              </p14:nvContentPartPr>
              <p14:xfrm>
                <a:off x="3795074" y="1201984"/>
                <a:ext cx="239040" cy="485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3C2E14-B4C8-4E75-BDAA-1564F0E7773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86074" y="1192984"/>
                  <a:ext cx="2566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4E4A7D-E322-46D3-A1D0-1F1B3EA21F8F}"/>
                    </a:ext>
                  </a:extLst>
                </p14:cNvPr>
                <p14:cNvContentPartPr/>
                <p14:nvPr/>
              </p14:nvContentPartPr>
              <p14:xfrm>
                <a:off x="4008554" y="1318984"/>
                <a:ext cx="240840" cy="249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4E4A7D-E322-46D3-A1D0-1F1B3EA21F8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99914" y="1309984"/>
                  <a:ext cx="258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FEC5C9-6188-42BC-A58E-1559E44E6053}"/>
                    </a:ext>
                  </a:extLst>
                </p14:cNvPr>
                <p14:cNvContentPartPr/>
                <p14:nvPr/>
              </p14:nvContentPartPr>
              <p14:xfrm>
                <a:off x="4290434" y="1376224"/>
                <a:ext cx="174960" cy="16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FEC5C9-6188-42BC-A58E-1559E44E60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81434" y="1367224"/>
                  <a:ext cx="192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2F4CD2-D4D9-4DC3-B45B-0FD08EA104D9}"/>
                    </a:ext>
                  </a:extLst>
                </p14:cNvPr>
                <p14:cNvContentPartPr/>
                <p14:nvPr/>
              </p14:nvContentPartPr>
              <p14:xfrm>
                <a:off x="4521194" y="1558024"/>
                <a:ext cx="101880" cy="217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2F4CD2-D4D9-4DC3-B45B-0FD08EA104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12554" y="1549024"/>
                  <a:ext cx="119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FC3B54-76CC-4484-8D31-46390A2AC7D5}"/>
                    </a:ext>
                  </a:extLst>
                </p14:cNvPr>
                <p14:cNvContentPartPr/>
                <p14:nvPr/>
              </p14:nvContentPartPr>
              <p14:xfrm>
                <a:off x="4774994" y="1241584"/>
                <a:ext cx="309960" cy="286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FC3B54-76CC-4484-8D31-46390A2AC7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66354" y="1232584"/>
                  <a:ext cx="327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03A7E3-ABA1-469B-BF77-6BD556E52E4A}"/>
                    </a:ext>
                  </a:extLst>
                </p14:cNvPr>
                <p14:cNvContentPartPr/>
                <p14:nvPr/>
              </p14:nvContentPartPr>
              <p14:xfrm>
                <a:off x="5107274" y="1338424"/>
                <a:ext cx="199080" cy="153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03A7E3-ABA1-469B-BF77-6BD556E52E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98274" y="1329424"/>
                  <a:ext cx="216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2C9FA6A-3CFA-4741-815F-DDB382E7FA39}"/>
                    </a:ext>
                  </a:extLst>
                </p14:cNvPr>
                <p14:cNvContentPartPr/>
                <p14:nvPr/>
              </p14:nvContentPartPr>
              <p14:xfrm>
                <a:off x="5376914" y="1107664"/>
                <a:ext cx="338760" cy="511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2C9FA6A-3CFA-4741-815F-DDB382E7FA3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67914" y="1099024"/>
                  <a:ext cx="35640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120D52-824A-41DC-A010-7B2CC25649B1}"/>
              </a:ext>
            </a:extLst>
          </p:cNvPr>
          <p:cNvGrpSpPr/>
          <p:nvPr/>
        </p:nvGrpSpPr>
        <p:grpSpPr>
          <a:xfrm>
            <a:off x="1475594" y="2080384"/>
            <a:ext cx="1423080" cy="447480"/>
            <a:chOff x="1475594" y="2080384"/>
            <a:chExt cx="142308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1614C2E-6801-4944-8431-010BEFF28DA2}"/>
                    </a:ext>
                  </a:extLst>
                </p14:cNvPr>
                <p14:cNvContentPartPr/>
                <p14:nvPr/>
              </p14:nvContentPartPr>
              <p14:xfrm>
                <a:off x="1475594" y="2249584"/>
                <a:ext cx="121320" cy="278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1614C2E-6801-4944-8431-010BEFF28D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66594" y="2240944"/>
                  <a:ext cx="138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D4F704-65D0-4167-9DB2-7E65529DC543}"/>
                    </a:ext>
                  </a:extLst>
                </p14:cNvPr>
                <p14:cNvContentPartPr/>
                <p14:nvPr/>
              </p14:nvContentPartPr>
              <p14:xfrm>
                <a:off x="1574954" y="2080384"/>
                <a:ext cx="311040" cy="229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D4F704-65D0-4167-9DB2-7E65529DC54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65954" y="2071744"/>
                  <a:ext cx="328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53F4AF-DEDB-4734-85DF-481B6EFE01C5}"/>
                    </a:ext>
                  </a:extLst>
                </p14:cNvPr>
                <p14:cNvContentPartPr/>
                <p14:nvPr/>
              </p14:nvContentPartPr>
              <p14:xfrm>
                <a:off x="1946834" y="2087944"/>
                <a:ext cx="176760" cy="365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53F4AF-DEDB-4734-85DF-481B6EFE01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37834" y="2079304"/>
                  <a:ext cx="194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4CE1A9-1E23-488B-806E-387CB5A37CC0}"/>
                    </a:ext>
                  </a:extLst>
                </p14:cNvPr>
                <p14:cNvContentPartPr/>
                <p14:nvPr/>
              </p14:nvContentPartPr>
              <p14:xfrm>
                <a:off x="2193794" y="2166424"/>
                <a:ext cx="275400" cy="314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4CE1A9-1E23-488B-806E-387CB5A37C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85154" y="2157424"/>
                  <a:ext cx="293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BF4E13-2D95-43CE-9EC2-7AEAB20162F6}"/>
                    </a:ext>
                  </a:extLst>
                </p14:cNvPr>
                <p14:cNvContentPartPr/>
                <p14:nvPr/>
              </p14:nvContentPartPr>
              <p14:xfrm>
                <a:off x="2215754" y="2159224"/>
                <a:ext cx="267840" cy="267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BF4E13-2D95-43CE-9EC2-7AEAB2016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06754" y="2150224"/>
                  <a:ext cx="2854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1CD98D1-74FB-497B-B9D9-BC63A560B807}"/>
                    </a:ext>
                  </a:extLst>
                </p14:cNvPr>
                <p14:cNvContentPartPr/>
                <p14:nvPr/>
              </p14:nvContentPartPr>
              <p14:xfrm>
                <a:off x="2590514" y="2265064"/>
                <a:ext cx="308160" cy="218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1CD98D1-74FB-497B-B9D9-BC63A560B8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81874" y="2256424"/>
                  <a:ext cx="3258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9BE63B1-87DB-4F0C-9351-A809F126329D}"/>
              </a:ext>
            </a:extLst>
          </p:cNvPr>
          <p:cNvGrpSpPr/>
          <p:nvPr/>
        </p:nvGrpSpPr>
        <p:grpSpPr>
          <a:xfrm>
            <a:off x="3046274" y="2006584"/>
            <a:ext cx="1260720" cy="515880"/>
            <a:chOff x="3046274" y="2006584"/>
            <a:chExt cx="12607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1FBE7D7-D460-453C-9303-693DC2786BA0}"/>
                    </a:ext>
                  </a:extLst>
                </p14:cNvPr>
                <p14:cNvContentPartPr/>
                <p14:nvPr/>
              </p14:nvContentPartPr>
              <p14:xfrm>
                <a:off x="3046274" y="2154184"/>
                <a:ext cx="128880" cy="125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1FBE7D7-D460-453C-9303-693DC2786B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37274" y="2145184"/>
                  <a:ext cx="146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A5DCB7-914D-4404-9E10-149774BDE576}"/>
                    </a:ext>
                  </a:extLst>
                </p14:cNvPr>
                <p14:cNvContentPartPr/>
                <p14:nvPr/>
              </p14:nvContentPartPr>
              <p14:xfrm>
                <a:off x="3103154" y="2089744"/>
                <a:ext cx="159840" cy="344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A5DCB7-914D-4404-9E10-149774BDE5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94154" y="2080744"/>
                  <a:ext cx="1774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197C3F-E42E-486A-9EF5-7F3AD6AAF472}"/>
                    </a:ext>
                  </a:extLst>
                </p14:cNvPr>
                <p14:cNvContentPartPr/>
                <p14:nvPr/>
              </p14:nvContentPartPr>
              <p14:xfrm>
                <a:off x="3260114" y="2148064"/>
                <a:ext cx="339480" cy="266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197C3F-E42E-486A-9EF5-7F3AD6AAF4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51474" y="2139424"/>
                  <a:ext cx="357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86DEE07-B043-4184-B214-0F246A8CF904}"/>
                    </a:ext>
                  </a:extLst>
                </p14:cNvPr>
                <p14:cNvContentPartPr/>
                <p14:nvPr/>
              </p14:nvContentPartPr>
              <p14:xfrm>
                <a:off x="3554594" y="2006584"/>
                <a:ext cx="269280" cy="515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86DEE07-B043-4184-B214-0F246A8CF9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45954" y="1997944"/>
                  <a:ext cx="2869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BF0531-A686-47DF-888D-8CDD4CD1BF89}"/>
                    </a:ext>
                  </a:extLst>
                </p14:cNvPr>
                <p14:cNvContentPartPr/>
                <p14:nvPr/>
              </p14:nvContentPartPr>
              <p14:xfrm>
                <a:off x="4086674" y="2173264"/>
                <a:ext cx="220320" cy="37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BF0531-A686-47DF-888D-8CDD4CD1BF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78034" y="2164264"/>
                  <a:ext cx="237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0A6788-4043-4B03-BE49-7DEF24A0A2DB}"/>
                    </a:ext>
                  </a:extLst>
                </p14:cNvPr>
                <p14:cNvContentPartPr/>
                <p14:nvPr/>
              </p14:nvContentPartPr>
              <p14:xfrm>
                <a:off x="4077674" y="2318704"/>
                <a:ext cx="193680" cy="19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0A6788-4043-4B03-BE49-7DEF24A0A2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69034" y="2310064"/>
                  <a:ext cx="2113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D596AFA-3EAF-4ACB-98D6-00EDDFBB415C}"/>
                  </a:ext>
                </a:extLst>
              </p14:cNvPr>
              <p14:cNvContentPartPr/>
              <p14:nvPr/>
            </p14:nvContentPartPr>
            <p14:xfrm>
              <a:off x="4700834" y="2043664"/>
              <a:ext cx="319320" cy="2858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D596AFA-3EAF-4ACB-98D6-00EDDFBB415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91834" y="2034664"/>
                <a:ext cx="336960" cy="3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E84606F4-02BF-443D-8319-991A2EDDE48B}"/>
              </a:ext>
            </a:extLst>
          </p:cNvPr>
          <p:cNvGrpSpPr/>
          <p:nvPr/>
        </p:nvGrpSpPr>
        <p:grpSpPr>
          <a:xfrm>
            <a:off x="5239394" y="1964104"/>
            <a:ext cx="824400" cy="435600"/>
            <a:chOff x="5239394" y="1964104"/>
            <a:chExt cx="82440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9AFAC95-AD6E-46CE-8693-C34018B0310F}"/>
                    </a:ext>
                  </a:extLst>
                </p14:cNvPr>
                <p14:cNvContentPartPr/>
                <p14:nvPr/>
              </p14:nvContentPartPr>
              <p14:xfrm>
                <a:off x="5239394" y="2177944"/>
                <a:ext cx="32040" cy="33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9AFAC95-AD6E-46CE-8693-C34018B031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30394" y="2168944"/>
                  <a:ext cx="49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8D9B245-EBF6-4D06-9995-A459F74B7011}"/>
                    </a:ext>
                  </a:extLst>
                </p14:cNvPr>
                <p14:cNvContentPartPr/>
                <p14:nvPr/>
              </p14:nvContentPartPr>
              <p14:xfrm>
                <a:off x="5640074" y="1964104"/>
                <a:ext cx="157320" cy="295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8D9B245-EBF6-4D06-9995-A459F74B70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31074" y="1955104"/>
                  <a:ext cx="174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C051272-AD74-45D2-93AF-DABA695DF588}"/>
                    </a:ext>
                  </a:extLst>
                </p14:cNvPr>
                <p14:cNvContentPartPr/>
                <p14:nvPr/>
              </p14:nvContentPartPr>
              <p14:xfrm>
                <a:off x="5300594" y="2355784"/>
                <a:ext cx="763200" cy="43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C051272-AD74-45D2-93AF-DABA695DF5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91954" y="2346784"/>
                  <a:ext cx="7808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4C1ECEB-D67B-462F-B6E0-0472EDAF3208}"/>
              </a:ext>
            </a:extLst>
          </p:cNvPr>
          <p:cNvGrpSpPr/>
          <p:nvPr/>
        </p:nvGrpSpPr>
        <p:grpSpPr>
          <a:xfrm>
            <a:off x="5126354" y="2524264"/>
            <a:ext cx="1220040" cy="250920"/>
            <a:chOff x="5126354" y="2524264"/>
            <a:chExt cx="122004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17CB09-A369-491C-841D-6A0DF027D170}"/>
                    </a:ext>
                  </a:extLst>
                </p14:cNvPr>
                <p14:cNvContentPartPr/>
                <p14:nvPr/>
              </p14:nvContentPartPr>
              <p14:xfrm>
                <a:off x="5126354" y="2524264"/>
                <a:ext cx="356400" cy="250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17CB09-A369-491C-841D-6A0DF027D1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17354" y="2515624"/>
                  <a:ext cx="374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A2DDCBF-238A-4AC3-8EEF-9668C8471274}"/>
                    </a:ext>
                  </a:extLst>
                </p14:cNvPr>
                <p14:cNvContentPartPr/>
                <p14:nvPr/>
              </p14:nvContentPartPr>
              <p14:xfrm>
                <a:off x="5421914" y="2622544"/>
                <a:ext cx="141840" cy="128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A2DDCBF-238A-4AC3-8EEF-9668C84712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13274" y="2613544"/>
                  <a:ext cx="159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A869AF6-048C-46A7-AEE7-F51ABF63133A}"/>
                    </a:ext>
                  </a:extLst>
                </p14:cNvPr>
                <p14:cNvContentPartPr/>
                <p14:nvPr/>
              </p14:nvContentPartPr>
              <p14:xfrm>
                <a:off x="5747354" y="2618584"/>
                <a:ext cx="117360" cy="39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A869AF6-048C-46A7-AEE7-F51ABF6313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38714" y="2609944"/>
                  <a:ext cx="135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D7618AF-5538-44C3-849A-1B9C56CE8D37}"/>
                    </a:ext>
                  </a:extLst>
                </p14:cNvPr>
                <p14:cNvContentPartPr/>
                <p14:nvPr/>
              </p14:nvContentPartPr>
              <p14:xfrm>
                <a:off x="5904314" y="2527864"/>
                <a:ext cx="185400" cy="203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7618AF-5538-44C3-849A-1B9C56CE8D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95674" y="2518864"/>
                  <a:ext cx="203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80D1B8C-A729-4F4B-9306-E9305FCCEE27}"/>
                    </a:ext>
                  </a:extLst>
                </p14:cNvPr>
                <p14:cNvContentPartPr/>
                <p14:nvPr/>
              </p14:nvContentPartPr>
              <p14:xfrm>
                <a:off x="6157394" y="2588344"/>
                <a:ext cx="189000" cy="171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80D1B8C-A729-4F4B-9306-E9305FCCEE2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48394" y="2579704"/>
                  <a:ext cx="2066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7585A74-4D55-4BD5-B1BD-6C9DFF3A93F8}"/>
              </a:ext>
            </a:extLst>
          </p:cNvPr>
          <p:cNvGrpSpPr/>
          <p:nvPr/>
        </p:nvGrpSpPr>
        <p:grpSpPr>
          <a:xfrm>
            <a:off x="6679754" y="1874824"/>
            <a:ext cx="946800" cy="643320"/>
            <a:chOff x="6679754" y="1874824"/>
            <a:chExt cx="946800" cy="64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324D2F5-2F8A-4371-949F-07182BF73640}"/>
                    </a:ext>
                  </a:extLst>
                </p14:cNvPr>
                <p14:cNvContentPartPr/>
                <p14:nvPr/>
              </p14:nvContentPartPr>
              <p14:xfrm>
                <a:off x="6705674" y="2128264"/>
                <a:ext cx="147240" cy="22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324D2F5-2F8A-4371-949F-07182BF736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97034" y="2119264"/>
                  <a:ext cx="164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B353D3-C47D-4465-AE08-CDBC41CF42F7}"/>
                    </a:ext>
                  </a:extLst>
                </p14:cNvPr>
                <p14:cNvContentPartPr/>
                <p14:nvPr/>
              </p14:nvContentPartPr>
              <p14:xfrm>
                <a:off x="6679754" y="2235184"/>
                <a:ext cx="202680" cy="24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B353D3-C47D-4465-AE08-CDBC41CF42F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71114" y="2226184"/>
                  <a:ext cx="220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4989F11-B3C6-4F0C-9003-F0B00D4F332F}"/>
                    </a:ext>
                  </a:extLst>
                </p14:cNvPr>
                <p14:cNvContentPartPr/>
                <p14:nvPr/>
              </p14:nvContentPartPr>
              <p14:xfrm>
                <a:off x="7251794" y="1874824"/>
                <a:ext cx="360360" cy="262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4989F11-B3C6-4F0C-9003-F0B00D4F332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43154" y="1865824"/>
                  <a:ext cx="378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2236FD-8250-4F39-B88A-784067FF7AA1}"/>
                    </a:ext>
                  </a:extLst>
                </p14:cNvPr>
                <p14:cNvContentPartPr/>
                <p14:nvPr/>
              </p14:nvContentPartPr>
              <p14:xfrm>
                <a:off x="7138034" y="2179384"/>
                <a:ext cx="469080" cy="39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2236FD-8250-4F39-B88A-784067FF7A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29394" y="2170384"/>
                  <a:ext cx="486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63AF60-E5AD-4ADA-B8B3-2B40B216979E}"/>
                    </a:ext>
                  </a:extLst>
                </p14:cNvPr>
                <p14:cNvContentPartPr/>
                <p14:nvPr/>
              </p14:nvContentPartPr>
              <p14:xfrm>
                <a:off x="7071434" y="2307904"/>
                <a:ext cx="295200" cy="210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63AF60-E5AD-4ADA-B8B3-2B40B216979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62794" y="2298904"/>
                  <a:ext cx="312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0DC14F4-77AA-4BCF-9CE1-F5F4DFE0B424}"/>
                    </a:ext>
                  </a:extLst>
                </p14:cNvPr>
                <p14:cNvContentPartPr/>
                <p14:nvPr/>
              </p14:nvContentPartPr>
              <p14:xfrm>
                <a:off x="7451234" y="2342104"/>
                <a:ext cx="175320" cy="162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0DC14F4-77AA-4BCF-9CE1-F5F4DFE0B4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42594" y="2333464"/>
                  <a:ext cx="1929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B90A548-41B0-41C2-B489-89705A06177E}"/>
              </a:ext>
            </a:extLst>
          </p:cNvPr>
          <p:cNvGrpSpPr/>
          <p:nvPr/>
        </p:nvGrpSpPr>
        <p:grpSpPr>
          <a:xfrm>
            <a:off x="7988714" y="1964824"/>
            <a:ext cx="1418400" cy="326520"/>
            <a:chOff x="7988714" y="1964824"/>
            <a:chExt cx="141840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CC9540A-3A65-443D-AF5C-0A0F843C2E5E}"/>
                    </a:ext>
                  </a:extLst>
                </p14:cNvPr>
                <p14:cNvContentPartPr/>
                <p14:nvPr/>
              </p14:nvContentPartPr>
              <p14:xfrm>
                <a:off x="7988714" y="2020984"/>
                <a:ext cx="163440" cy="22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CC9540A-3A65-443D-AF5C-0A0F843C2E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79714" y="2011984"/>
                  <a:ext cx="181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050FB88-05EA-4A7E-99E2-AFCEEF550D9C}"/>
                    </a:ext>
                  </a:extLst>
                </p14:cNvPr>
                <p14:cNvContentPartPr/>
                <p14:nvPr/>
              </p14:nvContentPartPr>
              <p14:xfrm>
                <a:off x="7991234" y="2130064"/>
                <a:ext cx="191520" cy="5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050FB88-05EA-4A7E-99E2-AFCEEF550D9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82594" y="2121424"/>
                  <a:ext cx="209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6923583-3B72-400E-BB17-8ED131AC03C9}"/>
                    </a:ext>
                  </a:extLst>
                </p14:cNvPr>
                <p14:cNvContentPartPr/>
                <p14:nvPr/>
              </p14:nvContentPartPr>
              <p14:xfrm>
                <a:off x="8410274" y="2213584"/>
                <a:ext cx="35280" cy="37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6923583-3B72-400E-BB17-8ED131AC03C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01274" y="2204584"/>
                  <a:ext cx="52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92DF432-A533-4833-A3E6-D4F10DAA3379}"/>
                    </a:ext>
                  </a:extLst>
                </p14:cNvPr>
                <p14:cNvContentPartPr/>
                <p14:nvPr/>
              </p14:nvContentPartPr>
              <p14:xfrm>
                <a:off x="8635994" y="1992544"/>
                <a:ext cx="307080" cy="244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92DF432-A533-4833-A3E6-D4F10DAA337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26994" y="1983544"/>
                  <a:ext cx="324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A32F917-2936-4324-B216-A49B26558BBE}"/>
                    </a:ext>
                  </a:extLst>
                </p14:cNvPr>
                <p14:cNvContentPartPr/>
                <p14:nvPr/>
              </p14:nvContentPartPr>
              <p14:xfrm>
                <a:off x="9046754" y="1964824"/>
                <a:ext cx="360360" cy="326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A32F917-2936-4324-B216-A49B26558B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38114" y="1956184"/>
                  <a:ext cx="37800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E47C9C3-9EE7-4492-994F-D2963CC5CDCC}"/>
              </a:ext>
            </a:extLst>
          </p:cNvPr>
          <p:cNvGrpSpPr/>
          <p:nvPr/>
        </p:nvGrpSpPr>
        <p:grpSpPr>
          <a:xfrm>
            <a:off x="1601954" y="2966344"/>
            <a:ext cx="7149240" cy="1578600"/>
            <a:chOff x="1601954" y="2966344"/>
            <a:chExt cx="7149240" cy="157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B215BB-BFB9-4D2D-A7AC-A9442D95FCEE}"/>
                    </a:ext>
                  </a:extLst>
                </p14:cNvPr>
                <p14:cNvContentPartPr/>
                <p14:nvPr/>
              </p14:nvContentPartPr>
              <p14:xfrm>
                <a:off x="1601954" y="3080464"/>
                <a:ext cx="137520" cy="177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B215BB-BFB9-4D2D-A7AC-A9442D95FC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93314" y="3071824"/>
                  <a:ext cx="155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85E7C4B-5F96-4ABE-BD95-67BFB6935783}"/>
                    </a:ext>
                  </a:extLst>
                </p14:cNvPr>
                <p14:cNvContentPartPr/>
                <p14:nvPr/>
              </p14:nvContentPartPr>
              <p14:xfrm>
                <a:off x="1632554" y="3045184"/>
                <a:ext cx="399960" cy="443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85E7C4B-5F96-4ABE-BD95-67BFB69357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23914" y="3036544"/>
                  <a:ext cx="4176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EDF9A60-EA42-4826-BD29-94079BE1C518}"/>
                    </a:ext>
                  </a:extLst>
                </p14:cNvPr>
                <p14:cNvContentPartPr/>
                <p14:nvPr/>
              </p14:nvContentPartPr>
              <p14:xfrm>
                <a:off x="1997234" y="3227344"/>
                <a:ext cx="378000" cy="180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EDF9A60-EA42-4826-BD29-94079BE1C5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88234" y="3218704"/>
                  <a:ext cx="395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23DB52-024C-4A57-AD1F-A39314705A16}"/>
                    </a:ext>
                  </a:extLst>
                </p14:cNvPr>
                <p14:cNvContentPartPr/>
                <p14:nvPr/>
              </p14:nvContentPartPr>
              <p14:xfrm>
                <a:off x="2658554" y="3197104"/>
                <a:ext cx="163800" cy="225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23DB52-024C-4A57-AD1F-A39314705A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49554" y="3188464"/>
                  <a:ext cx="181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6630989-EDC3-4C6D-8E24-62D2216A6520}"/>
                    </a:ext>
                  </a:extLst>
                </p14:cNvPr>
                <p14:cNvContentPartPr/>
                <p14:nvPr/>
              </p14:nvContentPartPr>
              <p14:xfrm>
                <a:off x="2712914" y="3119344"/>
                <a:ext cx="368640" cy="350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6630989-EDC3-4C6D-8E24-62D2216A652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03914" y="3110344"/>
                  <a:ext cx="386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576AA7D-B482-4E93-8684-2A8FC3409D6C}"/>
                    </a:ext>
                  </a:extLst>
                </p14:cNvPr>
                <p14:cNvContentPartPr/>
                <p14:nvPr/>
              </p14:nvContentPartPr>
              <p14:xfrm>
                <a:off x="3086954" y="3314824"/>
                <a:ext cx="47160" cy="87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576AA7D-B482-4E93-8684-2A8FC3409D6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77954" y="3305824"/>
                  <a:ext cx="64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E7860F5-930C-43BF-BA30-EB5DA5CC54E4}"/>
                    </a:ext>
                  </a:extLst>
                </p14:cNvPr>
                <p14:cNvContentPartPr/>
                <p14:nvPr/>
              </p14:nvContentPartPr>
              <p14:xfrm>
                <a:off x="3204674" y="3278824"/>
                <a:ext cx="186480" cy="135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E7860F5-930C-43BF-BA30-EB5DA5CC54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95674" y="3269824"/>
                  <a:ext cx="204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70C69E3-81DB-4959-931B-0DD0AD472520}"/>
                    </a:ext>
                  </a:extLst>
                </p14:cNvPr>
                <p14:cNvContentPartPr/>
                <p14:nvPr/>
              </p14:nvContentPartPr>
              <p14:xfrm>
                <a:off x="3449834" y="3272704"/>
                <a:ext cx="96840" cy="150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70C69E3-81DB-4959-931B-0DD0AD47252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40834" y="3264064"/>
                  <a:ext cx="11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1EC3E2D-2E2A-4420-A20F-6064CB632F4F}"/>
                    </a:ext>
                  </a:extLst>
                </p14:cNvPr>
                <p14:cNvContentPartPr/>
                <p14:nvPr/>
              </p14:nvContentPartPr>
              <p14:xfrm>
                <a:off x="3615434" y="3312664"/>
                <a:ext cx="301680" cy="115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1EC3E2D-2E2A-4420-A20F-6064CB632F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06434" y="3303664"/>
                  <a:ext cx="319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C81EA64-CE6D-43DC-9914-4803BC9A3210}"/>
                    </a:ext>
                  </a:extLst>
                </p14:cNvPr>
                <p14:cNvContentPartPr/>
                <p14:nvPr/>
              </p14:nvContentPartPr>
              <p14:xfrm>
                <a:off x="4017194" y="3298624"/>
                <a:ext cx="58680" cy="126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C81EA64-CE6D-43DC-9914-4803BC9A321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08554" y="3289984"/>
                  <a:ext cx="76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76D3846-6325-4F86-822B-10BE77E72C1F}"/>
                    </a:ext>
                  </a:extLst>
                </p14:cNvPr>
                <p14:cNvContentPartPr/>
                <p14:nvPr/>
              </p14:nvContentPartPr>
              <p14:xfrm>
                <a:off x="4172714" y="3158584"/>
                <a:ext cx="4320" cy="8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76D3846-6325-4F86-822B-10BE77E72C1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64074" y="3149584"/>
                  <a:ext cx="2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62A1C14-4A35-4D89-B98C-F25036E7312B}"/>
                    </a:ext>
                  </a:extLst>
                </p14:cNvPr>
                <p14:cNvContentPartPr/>
                <p14:nvPr/>
              </p14:nvContentPartPr>
              <p14:xfrm>
                <a:off x="4153274" y="3305824"/>
                <a:ext cx="119160" cy="117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62A1C14-4A35-4D89-B98C-F25036E731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44634" y="3297184"/>
                  <a:ext cx="136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C76EF8-AC66-47E3-B7AF-19ABCBA11499}"/>
                    </a:ext>
                  </a:extLst>
                </p14:cNvPr>
                <p14:cNvContentPartPr/>
                <p14:nvPr/>
              </p14:nvContentPartPr>
              <p14:xfrm>
                <a:off x="4441634" y="3079384"/>
                <a:ext cx="140040" cy="365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C76EF8-AC66-47E3-B7AF-19ABCBA1149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32994" y="3070744"/>
                  <a:ext cx="157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A4A146-7476-47E2-86BC-EF64B28215E6}"/>
                    </a:ext>
                  </a:extLst>
                </p14:cNvPr>
                <p14:cNvContentPartPr/>
                <p14:nvPr/>
              </p14:nvContentPartPr>
              <p14:xfrm>
                <a:off x="4790114" y="3104944"/>
                <a:ext cx="259920" cy="369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A4A146-7476-47E2-86BC-EF64B28215E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81474" y="3095944"/>
                  <a:ext cx="277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00226F4-171B-4356-9C8C-40E0BAB8BE1B}"/>
                    </a:ext>
                  </a:extLst>
                </p14:cNvPr>
                <p14:cNvContentPartPr/>
                <p14:nvPr/>
              </p14:nvContentPartPr>
              <p14:xfrm>
                <a:off x="5085674" y="3198544"/>
                <a:ext cx="79200" cy="160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00226F4-171B-4356-9C8C-40E0BAB8BE1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7034" y="3189544"/>
                  <a:ext cx="96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BACD350-E268-4FA4-BF95-45B239FC8640}"/>
                    </a:ext>
                  </a:extLst>
                </p14:cNvPr>
                <p14:cNvContentPartPr/>
                <p14:nvPr/>
              </p14:nvContentPartPr>
              <p14:xfrm>
                <a:off x="5241554" y="3214744"/>
                <a:ext cx="187560" cy="163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BACD350-E268-4FA4-BF95-45B239FC86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32554" y="3206104"/>
                  <a:ext cx="205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DC1D2E4-0A30-43D7-AC55-633DEFB7E192}"/>
                    </a:ext>
                  </a:extLst>
                </p14:cNvPr>
                <p14:cNvContentPartPr/>
                <p14:nvPr/>
              </p14:nvContentPartPr>
              <p14:xfrm>
                <a:off x="5496434" y="3373504"/>
                <a:ext cx="144360" cy="2271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DC1D2E4-0A30-43D7-AC55-633DEFB7E19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87434" y="3364864"/>
                  <a:ext cx="162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0C02C05-33E6-43D0-9FF9-C9A3387CFB8C}"/>
                    </a:ext>
                  </a:extLst>
                </p14:cNvPr>
                <p14:cNvContentPartPr/>
                <p14:nvPr/>
              </p14:nvContentPartPr>
              <p14:xfrm>
                <a:off x="5769314" y="3328504"/>
                <a:ext cx="21600" cy="30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0C02C05-33E6-43D0-9FF9-C9A3387CFB8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60674" y="3319504"/>
                  <a:ext cx="39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7B8E456-BB67-4072-8C0E-B4A2C7280C35}"/>
                    </a:ext>
                  </a:extLst>
                </p14:cNvPr>
                <p14:cNvContentPartPr/>
                <p14:nvPr/>
              </p14:nvContentPartPr>
              <p14:xfrm>
                <a:off x="5908274" y="3172624"/>
                <a:ext cx="242280" cy="219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7B8E456-BB67-4072-8C0E-B4A2C7280C3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99274" y="3163984"/>
                  <a:ext cx="259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30D8404-A0B9-4B65-86B0-9F95868D65F5}"/>
                    </a:ext>
                  </a:extLst>
                </p14:cNvPr>
                <p14:cNvContentPartPr/>
                <p14:nvPr/>
              </p14:nvContentPartPr>
              <p14:xfrm>
                <a:off x="6274034" y="3126904"/>
                <a:ext cx="304920" cy="229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30D8404-A0B9-4B65-86B0-9F95868D65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65034" y="3117904"/>
                  <a:ext cx="322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CE1E15-03A3-45F9-BAA1-8743D65834FC}"/>
                    </a:ext>
                  </a:extLst>
                </p14:cNvPr>
                <p14:cNvContentPartPr/>
                <p14:nvPr/>
              </p14:nvContentPartPr>
              <p14:xfrm>
                <a:off x="6597674" y="2966344"/>
                <a:ext cx="217440" cy="483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CE1E15-03A3-45F9-BAA1-8743D65834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89034" y="2957704"/>
                  <a:ext cx="2350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D0CC575-F3B8-41C0-B759-F0E6CB513AA5}"/>
                    </a:ext>
                  </a:extLst>
                </p14:cNvPr>
                <p14:cNvContentPartPr/>
                <p14:nvPr/>
              </p14:nvContentPartPr>
              <p14:xfrm>
                <a:off x="1696274" y="3941224"/>
                <a:ext cx="153360" cy="301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D0CC575-F3B8-41C0-B759-F0E6CB513AA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87634" y="3932224"/>
                  <a:ext cx="171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EA5C22-0C72-41FF-9D9A-73369B77F0B4}"/>
                    </a:ext>
                  </a:extLst>
                </p14:cNvPr>
                <p14:cNvContentPartPr/>
                <p14:nvPr/>
              </p14:nvContentPartPr>
              <p14:xfrm>
                <a:off x="1790234" y="3780664"/>
                <a:ext cx="236520" cy="241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EA5C22-0C72-41FF-9D9A-73369B77F0B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81594" y="3772024"/>
                  <a:ext cx="254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BC6DC4-FCB1-4639-81E2-2180DFE9DBA8}"/>
                    </a:ext>
                  </a:extLst>
                </p14:cNvPr>
                <p14:cNvContentPartPr/>
                <p14:nvPr/>
              </p14:nvContentPartPr>
              <p14:xfrm>
                <a:off x="2152754" y="3913864"/>
                <a:ext cx="192960" cy="324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BC6DC4-FCB1-4639-81E2-2180DFE9DB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44114" y="3905224"/>
                  <a:ext cx="210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C01A1DB-CADD-4B29-BEEE-03E793FA3F7A}"/>
                    </a:ext>
                  </a:extLst>
                </p14:cNvPr>
                <p14:cNvContentPartPr/>
                <p14:nvPr/>
              </p14:nvContentPartPr>
              <p14:xfrm>
                <a:off x="2566754" y="3882904"/>
                <a:ext cx="84960" cy="130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C01A1DB-CADD-4B29-BEEE-03E793FA3F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58114" y="3874264"/>
                  <a:ext cx="102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B7AB50-8276-4E57-844A-76DB612BD93D}"/>
                    </a:ext>
                  </a:extLst>
                </p14:cNvPr>
                <p14:cNvContentPartPr/>
                <p14:nvPr/>
              </p14:nvContentPartPr>
              <p14:xfrm>
                <a:off x="2544434" y="3833224"/>
                <a:ext cx="355320" cy="419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B7AB50-8276-4E57-844A-76DB612BD93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35794" y="3824224"/>
                  <a:ext cx="3729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693A98B-737A-4EC9-B1D7-83417247C699}"/>
                    </a:ext>
                  </a:extLst>
                </p14:cNvPr>
                <p14:cNvContentPartPr/>
                <p14:nvPr/>
              </p14:nvContentPartPr>
              <p14:xfrm>
                <a:off x="2899034" y="4008904"/>
                <a:ext cx="130680" cy="13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693A98B-737A-4EC9-B1D7-83417247C69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90394" y="4000264"/>
                  <a:ext cx="148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E813315-B387-4CBD-97C7-11531567BC41}"/>
                    </a:ext>
                  </a:extLst>
                </p14:cNvPr>
                <p14:cNvContentPartPr/>
                <p14:nvPr/>
              </p14:nvContentPartPr>
              <p14:xfrm>
                <a:off x="2841434" y="4084504"/>
                <a:ext cx="209160" cy="17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E813315-B387-4CBD-97C7-11531567BC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32434" y="4075864"/>
                  <a:ext cx="226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49DFFA3-5A1B-4290-955D-29EF87ADC7B2}"/>
                    </a:ext>
                  </a:extLst>
                </p14:cNvPr>
                <p14:cNvContentPartPr/>
                <p14:nvPr/>
              </p14:nvContentPartPr>
              <p14:xfrm>
                <a:off x="3229874" y="3921064"/>
                <a:ext cx="136800" cy="133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49DFFA3-5A1B-4290-955D-29EF87ADC7B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20874" y="3912424"/>
                  <a:ext cx="154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7F3477-9A8F-41E9-BAA7-1DBEE1C2C05F}"/>
                    </a:ext>
                  </a:extLst>
                </p14:cNvPr>
                <p14:cNvContentPartPr/>
                <p14:nvPr/>
              </p14:nvContentPartPr>
              <p14:xfrm>
                <a:off x="3292154" y="3862384"/>
                <a:ext cx="190800" cy="362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7F3477-9A8F-41E9-BAA7-1DBEE1C2C0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83154" y="3853384"/>
                  <a:ext cx="2084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E6BD3F1-3D00-49D0-ADD3-CEDB1EBD1E44}"/>
                    </a:ext>
                  </a:extLst>
                </p14:cNvPr>
                <p14:cNvContentPartPr/>
                <p14:nvPr/>
              </p14:nvContentPartPr>
              <p14:xfrm>
                <a:off x="3552434" y="3724504"/>
                <a:ext cx="155160" cy="559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E6BD3F1-3D00-49D0-ADD3-CEDB1EBD1E4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43434" y="3715504"/>
                  <a:ext cx="17280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31F7D6C-1494-4623-957A-9B3FB8F0C7F2}"/>
                    </a:ext>
                  </a:extLst>
                </p14:cNvPr>
                <p14:cNvContentPartPr/>
                <p14:nvPr/>
              </p14:nvContentPartPr>
              <p14:xfrm>
                <a:off x="3923954" y="3960664"/>
                <a:ext cx="226440" cy="147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31F7D6C-1494-4623-957A-9B3FB8F0C7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14954" y="3951664"/>
                  <a:ext cx="244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C2D49A-3059-474E-A922-D09654A092B8}"/>
                    </a:ext>
                  </a:extLst>
                </p14:cNvPr>
                <p14:cNvContentPartPr/>
                <p14:nvPr/>
              </p14:nvContentPartPr>
              <p14:xfrm>
                <a:off x="4598234" y="3831784"/>
                <a:ext cx="96120" cy="175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C2D49A-3059-474E-A922-D09654A092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89234" y="3823144"/>
                  <a:ext cx="113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BCB57F8-99D1-4F84-A7EF-1F235B031FCD}"/>
                    </a:ext>
                  </a:extLst>
                </p14:cNvPr>
                <p14:cNvContentPartPr/>
                <p14:nvPr/>
              </p14:nvContentPartPr>
              <p14:xfrm>
                <a:off x="4778594" y="3828544"/>
                <a:ext cx="199080" cy="159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BCB57F8-99D1-4F84-A7EF-1F235B031FC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69594" y="3819904"/>
                  <a:ext cx="216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987EBD7-244A-466C-ABDE-F7DBE16214E0}"/>
                    </a:ext>
                  </a:extLst>
                </p14:cNvPr>
                <p14:cNvContentPartPr/>
                <p14:nvPr/>
              </p14:nvContentPartPr>
              <p14:xfrm>
                <a:off x="4773914" y="4228864"/>
                <a:ext cx="11520" cy="35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987EBD7-244A-466C-ABDE-F7DBE16214E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64914" y="4219864"/>
                  <a:ext cx="29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2AAD339-1C7C-4B59-8421-D7E0D1B1493F}"/>
                    </a:ext>
                  </a:extLst>
                </p14:cNvPr>
                <p14:cNvContentPartPr/>
                <p14:nvPr/>
              </p14:nvContentPartPr>
              <p14:xfrm>
                <a:off x="4696874" y="4202944"/>
                <a:ext cx="150840" cy="137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2AAD339-1C7C-4B59-8421-D7E0D1B1493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88234" y="4193944"/>
                  <a:ext cx="168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2F3E8B-1297-41C1-BD0E-F2AFA6D6DC96}"/>
                    </a:ext>
                  </a:extLst>
                </p14:cNvPr>
                <p14:cNvContentPartPr/>
                <p14:nvPr/>
              </p14:nvContentPartPr>
              <p14:xfrm>
                <a:off x="4802354" y="4175584"/>
                <a:ext cx="153720" cy="300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2F3E8B-1297-41C1-BD0E-F2AFA6D6DC9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93354" y="4166584"/>
                  <a:ext cx="1713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F9472B1-4375-4D01-8051-8F7319A99AB6}"/>
                    </a:ext>
                  </a:extLst>
                </p14:cNvPr>
                <p14:cNvContentPartPr/>
                <p14:nvPr/>
              </p14:nvContentPartPr>
              <p14:xfrm>
                <a:off x="4266314" y="3695344"/>
                <a:ext cx="312840" cy="849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F9472B1-4375-4D01-8051-8F7319A99AB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57674" y="3686704"/>
                  <a:ext cx="33048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C9533CB-7BCC-4C00-B01B-EABB784D25FA}"/>
                    </a:ext>
                  </a:extLst>
                </p14:cNvPr>
                <p14:cNvContentPartPr/>
                <p14:nvPr/>
              </p14:nvContentPartPr>
              <p14:xfrm>
                <a:off x="4983794" y="3700744"/>
                <a:ext cx="354240" cy="809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C9533CB-7BCC-4C00-B01B-EABB784D25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74794" y="3691744"/>
                  <a:ext cx="37188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E969B6-E214-4587-ACAC-2C5D9A1DBBE1}"/>
                    </a:ext>
                  </a:extLst>
                </p14:cNvPr>
                <p14:cNvContentPartPr/>
                <p14:nvPr/>
              </p14:nvContentPartPr>
              <p14:xfrm>
                <a:off x="5497874" y="3880384"/>
                <a:ext cx="137160" cy="270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E969B6-E214-4587-ACAC-2C5D9A1DBBE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89234" y="3871384"/>
                  <a:ext cx="154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C35EF3B-D968-476D-8FDE-077D7F40D031}"/>
                    </a:ext>
                  </a:extLst>
                </p14:cNvPr>
                <p14:cNvContentPartPr/>
                <p14:nvPr/>
              </p14:nvContentPartPr>
              <p14:xfrm>
                <a:off x="5713154" y="4051024"/>
                <a:ext cx="39600" cy="39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C35EF3B-D968-476D-8FDE-077D7F40D03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04154" y="4042024"/>
                  <a:ext cx="57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417ADBC-13EB-46C5-98F7-7E58ED17270E}"/>
                    </a:ext>
                  </a:extLst>
                </p14:cNvPr>
                <p14:cNvContentPartPr/>
                <p14:nvPr/>
              </p14:nvContentPartPr>
              <p14:xfrm>
                <a:off x="5855714" y="3877504"/>
                <a:ext cx="218520" cy="191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417ADBC-13EB-46C5-98F7-7E58ED17270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47074" y="3868504"/>
                  <a:ext cx="236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668A1E5-00CE-4542-B2AC-CBB3216C4755}"/>
                    </a:ext>
                  </a:extLst>
                </p14:cNvPr>
                <p14:cNvContentPartPr/>
                <p14:nvPr/>
              </p14:nvContentPartPr>
              <p14:xfrm>
                <a:off x="6158474" y="3842224"/>
                <a:ext cx="208800" cy="207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668A1E5-00CE-4542-B2AC-CBB3216C47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9474" y="3833224"/>
                  <a:ext cx="226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7E6B0EB-8E75-431C-ABF0-A39183A7A13D}"/>
                    </a:ext>
                  </a:extLst>
                </p14:cNvPr>
                <p14:cNvContentPartPr/>
                <p14:nvPr/>
              </p14:nvContentPartPr>
              <p14:xfrm>
                <a:off x="6376994" y="3718744"/>
                <a:ext cx="195120" cy="384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7E6B0EB-8E75-431C-ABF0-A39183A7A1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67994" y="3710104"/>
                  <a:ext cx="2127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70550F3-2ECC-4D8A-825C-418ECA2C26C1}"/>
                    </a:ext>
                  </a:extLst>
                </p14:cNvPr>
                <p14:cNvContentPartPr/>
                <p14:nvPr/>
              </p14:nvContentPartPr>
              <p14:xfrm>
                <a:off x="6621794" y="3594544"/>
                <a:ext cx="94320" cy="91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70550F3-2ECC-4D8A-825C-418ECA2C26C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12794" y="3585904"/>
                  <a:ext cx="111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F793DF0-8B96-44CF-8FF6-B5CBC3BBA7EF}"/>
                    </a:ext>
                  </a:extLst>
                </p14:cNvPr>
                <p14:cNvContentPartPr/>
                <p14:nvPr/>
              </p14:nvContentPartPr>
              <p14:xfrm>
                <a:off x="6652034" y="3559624"/>
                <a:ext cx="134280" cy="231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F793DF0-8B96-44CF-8FF6-B5CBC3BBA7E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43394" y="3550984"/>
                  <a:ext cx="151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AAA3D6F-DE89-490A-8225-591F54D61AF2}"/>
                    </a:ext>
                  </a:extLst>
                </p14:cNvPr>
                <p14:cNvContentPartPr/>
                <p14:nvPr/>
              </p14:nvContentPartPr>
              <p14:xfrm>
                <a:off x="6769394" y="3679144"/>
                <a:ext cx="241200" cy="371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AAA3D6F-DE89-490A-8225-591F54D61AF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60754" y="3670504"/>
                  <a:ext cx="2588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E06DA20-94DB-4EB5-BA0C-51352F1553B5}"/>
                    </a:ext>
                  </a:extLst>
                </p14:cNvPr>
                <p14:cNvContentPartPr/>
                <p14:nvPr/>
              </p14:nvContentPartPr>
              <p14:xfrm>
                <a:off x="7028594" y="3764824"/>
                <a:ext cx="140760" cy="243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E06DA20-94DB-4EB5-BA0C-51352F1553B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19954" y="3755824"/>
                  <a:ext cx="158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DD0DC7C-EE8C-4E57-B63B-CD73745971B5}"/>
                    </a:ext>
                  </a:extLst>
                </p14:cNvPr>
                <p14:cNvContentPartPr/>
                <p14:nvPr/>
              </p14:nvContentPartPr>
              <p14:xfrm>
                <a:off x="7237754" y="3882904"/>
                <a:ext cx="155520" cy="35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DD0DC7C-EE8C-4E57-B63B-CD73745971B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28754" y="3874264"/>
                  <a:ext cx="173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E732477-8B57-416C-9F20-CF65E685831C}"/>
                    </a:ext>
                  </a:extLst>
                </p14:cNvPr>
                <p14:cNvContentPartPr/>
                <p14:nvPr/>
              </p14:nvContentPartPr>
              <p14:xfrm>
                <a:off x="7492274" y="3922864"/>
                <a:ext cx="35640" cy="65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E732477-8B57-416C-9F20-CF65E685831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83274" y="3914224"/>
                  <a:ext cx="53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BD24CA-E185-4FA9-8FCF-91C2B1486A39}"/>
                    </a:ext>
                  </a:extLst>
                </p14:cNvPr>
                <p14:cNvContentPartPr/>
                <p14:nvPr/>
              </p14:nvContentPartPr>
              <p14:xfrm>
                <a:off x="7675154" y="3764824"/>
                <a:ext cx="235800" cy="211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BD24CA-E185-4FA9-8FCF-91C2B1486A3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66514" y="3755824"/>
                  <a:ext cx="253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586BD57-51C5-41B7-83E3-33DD2D17E826}"/>
                    </a:ext>
                  </a:extLst>
                </p14:cNvPr>
                <p14:cNvContentPartPr/>
                <p14:nvPr/>
              </p14:nvContentPartPr>
              <p14:xfrm>
                <a:off x="7978994" y="3745024"/>
                <a:ext cx="243360" cy="239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586BD57-51C5-41B7-83E3-33DD2D17E82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70354" y="3736024"/>
                  <a:ext cx="261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3B5B215-36D9-4890-8D87-0F973881E9A2}"/>
                    </a:ext>
                  </a:extLst>
                </p14:cNvPr>
                <p14:cNvContentPartPr/>
                <p14:nvPr/>
              </p14:nvContentPartPr>
              <p14:xfrm>
                <a:off x="8129834" y="3611464"/>
                <a:ext cx="290880" cy="532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3B5B215-36D9-4890-8D87-0F973881E9A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20834" y="3602824"/>
                  <a:ext cx="3085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B65072C-562C-474C-BF64-86AA77018A70}"/>
                    </a:ext>
                  </a:extLst>
                </p14:cNvPr>
                <p14:cNvContentPartPr/>
                <p14:nvPr/>
              </p14:nvContentPartPr>
              <p14:xfrm>
                <a:off x="8329994" y="3397624"/>
                <a:ext cx="336600" cy="185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B65072C-562C-474C-BF64-86AA77018A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21354" y="3388624"/>
                  <a:ext cx="354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4803885-9A5D-4AE8-943B-4CEAF6163B78}"/>
                    </a:ext>
                  </a:extLst>
                </p14:cNvPr>
                <p14:cNvContentPartPr/>
                <p14:nvPr/>
              </p14:nvContentPartPr>
              <p14:xfrm>
                <a:off x="8585954" y="3838624"/>
                <a:ext cx="165240" cy="1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4803885-9A5D-4AE8-943B-4CEAF6163B7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77314" y="3829624"/>
                  <a:ext cx="182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D99C363-3F5C-4823-A73D-8444749B6130}"/>
                    </a:ext>
                  </a:extLst>
                </p14:cNvPr>
                <p14:cNvContentPartPr/>
                <p14:nvPr/>
              </p14:nvContentPartPr>
              <p14:xfrm>
                <a:off x="8622674" y="3917824"/>
                <a:ext cx="113400" cy="15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D99C363-3F5C-4823-A73D-8444749B613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14034" y="3908824"/>
                  <a:ext cx="1310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39A8782-1009-4341-B745-292FBBAC63F3}"/>
                  </a:ext>
                </a:extLst>
              </p14:cNvPr>
              <p14:cNvContentPartPr/>
              <p14:nvPr/>
            </p14:nvContentPartPr>
            <p14:xfrm>
              <a:off x="9046034" y="3581584"/>
              <a:ext cx="135720" cy="2235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39A8782-1009-4341-B745-292FBBAC63F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037034" y="3572944"/>
                <a:ext cx="1533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9FF012E-FCCB-4F35-9E0D-C3E279878EDD}"/>
                  </a:ext>
                </a:extLst>
              </p14:cNvPr>
              <p14:cNvContentPartPr/>
              <p14:nvPr/>
            </p14:nvContentPartPr>
            <p14:xfrm>
              <a:off x="9205514" y="3599224"/>
              <a:ext cx="166680" cy="218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9FF012E-FCCB-4F35-9E0D-C3E279878ED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196514" y="3590224"/>
                <a:ext cx="1843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15A121D-DC1A-4F7D-B542-D7B6F5F7F652}"/>
                  </a:ext>
                </a:extLst>
              </p14:cNvPr>
              <p14:cNvContentPartPr/>
              <p14:nvPr/>
            </p14:nvContentPartPr>
            <p14:xfrm>
              <a:off x="9463634" y="3517864"/>
              <a:ext cx="114840" cy="2386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15A121D-DC1A-4F7D-B542-D7B6F5F7F65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454994" y="3508864"/>
                <a:ext cx="1324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1BA0EFA-269D-4F17-941C-D92FDD9B2E52}"/>
                  </a:ext>
                </a:extLst>
              </p14:cNvPr>
              <p14:cNvContentPartPr/>
              <p14:nvPr/>
            </p14:nvContentPartPr>
            <p14:xfrm>
              <a:off x="9395954" y="3926824"/>
              <a:ext cx="39240" cy="237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1BA0EFA-269D-4F17-941C-D92FDD9B2E5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386954" y="3918184"/>
                <a:ext cx="5688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BAD63EF-F3B1-4082-B5DA-EAF7CE07DF73}"/>
              </a:ext>
            </a:extLst>
          </p:cNvPr>
          <p:cNvGrpSpPr/>
          <p:nvPr/>
        </p:nvGrpSpPr>
        <p:grpSpPr>
          <a:xfrm>
            <a:off x="8804114" y="4061824"/>
            <a:ext cx="967320" cy="494280"/>
            <a:chOff x="8804114" y="4061824"/>
            <a:chExt cx="967320" cy="4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07DB127-88F8-4B0E-94A3-00AEB0C9FB4F}"/>
                    </a:ext>
                  </a:extLst>
                </p14:cNvPr>
                <p14:cNvContentPartPr/>
                <p14:nvPr/>
              </p14:nvContentPartPr>
              <p14:xfrm>
                <a:off x="9015794" y="4061824"/>
                <a:ext cx="621000" cy="78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07DB127-88F8-4B0E-94A3-00AEB0C9FB4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07154" y="4053184"/>
                  <a:ext cx="638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3C4C02-B0C2-4869-B148-F1C89F982700}"/>
                    </a:ext>
                  </a:extLst>
                </p14:cNvPr>
                <p14:cNvContentPartPr/>
                <p14:nvPr/>
              </p14:nvContentPartPr>
              <p14:xfrm>
                <a:off x="8804114" y="4251904"/>
                <a:ext cx="304560" cy="185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3C4C02-B0C2-4869-B148-F1C89F98270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95114" y="4243264"/>
                  <a:ext cx="32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7171CD-C06B-4E41-B946-22BB119AF0CF}"/>
                    </a:ext>
                  </a:extLst>
                </p14:cNvPr>
                <p14:cNvContentPartPr/>
                <p14:nvPr/>
              </p14:nvContentPartPr>
              <p14:xfrm>
                <a:off x="9215594" y="4195744"/>
                <a:ext cx="63000" cy="191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7171CD-C06B-4E41-B946-22BB119AF0C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06594" y="4187104"/>
                  <a:ext cx="80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35C8AF8-3CCC-4703-9F7A-89DF8BBF9770}"/>
                    </a:ext>
                  </a:extLst>
                </p14:cNvPr>
                <p14:cNvContentPartPr/>
                <p14:nvPr/>
              </p14:nvContentPartPr>
              <p14:xfrm>
                <a:off x="9156554" y="4527304"/>
                <a:ext cx="22680" cy="13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35C8AF8-3CCC-4703-9F7A-89DF8BBF977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147914" y="4518304"/>
                  <a:ext cx="40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8F9A7D8-4F77-4A2D-9380-E08CB60E81A2}"/>
                    </a:ext>
                  </a:extLst>
                </p14:cNvPr>
                <p14:cNvContentPartPr/>
                <p14:nvPr/>
              </p14:nvContentPartPr>
              <p14:xfrm>
                <a:off x="9370754" y="4198984"/>
                <a:ext cx="119160" cy="100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8F9A7D8-4F77-4A2D-9380-E08CB60E81A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61754" y="4190344"/>
                  <a:ext cx="13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021E229-C1EE-458D-AB6A-EA40E4BA6E06}"/>
                    </a:ext>
                  </a:extLst>
                </p14:cNvPr>
                <p14:cNvContentPartPr/>
                <p14:nvPr/>
              </p14:nvContentPartPr>
              <p14:xfrm>
                <a:off x="9448154" y="4134544"/>
                <a:ext cx="106920" cy="277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021E229-C1EE-458D-AB6A-EA40E4BA6E0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39154" y="4125544"/>
                  <a:ext cx="124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F98DE70-369A-4ED5-8EB0-C5293440562D}"/>
                    </a:ext>
                  </a:extLst>
                </p14:cNvPr>
                <p14:cNvContentPartPr/>
                <p14:nvPr/>
              </p14:nvContentPartPr>
              <p14:xfrm>
                <a:off x="9661994" y="4134904"/>
                <a:ext cx="109440" cy="259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F98DE70-369A-4ED5-8EB0-C5293440562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53354" y="4126264"/>
                  <a:ext cx="127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5B1B750-DDB4-48FF-8F3E-FD77B6FD551C}"/>
                    </a:ext>
                  </a:extLst>
                </p14:cNvPr>
                <p14:cNvContentPartPr/>
                <p14:nvPr/>
              </p14:nvContentPartPr>
              <p14:xfrm>
                <a:off x="9611954" y="4508584"/>
                <a:ext cx="18360" cy="47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5B1B750-DDB4-48FF-8F3E-FD77B6FD551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602954" y="4499944"/>
                  <a:ext cx="36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A37CC1E-BB54-4969-AB77-CCB8D61D0593}"/>
              </a:ext>
            </a:extLst>
          </p:cNvPr>
          <p:cNvGrpSpPr/>
          <p:nvPr/>
        </p:nvGrpSpPr>
        <p:grpSpPr>
          <a:xfrm>
            <a:off x="9863594" y="3310144"/>
            <a:ext cx="2084040" cy="631800"/>
            <a:chOff x="9863594" y="3310144"/>
            <a:chExt cx="208404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D53E0D6-63BC-4BEC-A3A1-D619FD7FF45E}"/>
                    </a:ext>
                  </a:extLst>
                </p14:cNvPr>
                <p14:cNvContentPartPr/>
                <p14:nvPr/>
              </p14:nvContentPartPr>
              <p14:xfrm>
                <a:off x="9863594" y="3571504"/>
                <a:ext cx="313920" cy="370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D53E0D6-63BC-4BEC-A3A1-D619FD7FF45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54954" y="3562864"/>
                  <a:ext cx="3315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AD6F2A3-D743-4543-8E40-DAEED733881F}"/>
                    </a:ext>
                  </a:extLst>
                </p14:cNvPr>
                <p14:cNvContentPartPr/>
                <p14:nvPr/>
              </p14:nvContentPartPr>
              <p14:xfrm>
                <a:off x="10038194" y="3850144"/>
                <a:ext cx="16560" cy="37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AD6F2A3-D743-4543-8E40-DAEED733881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29554" y="3841144"/>
                  <a:ext cx="34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5E66D59-E8EA-4167-8C07-CF6FA7E7FF61}"/>
                    </a:ext>
                  </a:extLst>
                </p14:cNvPr>
                <p14:cNvContentPartPr/>
                <p14:nvPr/>
              </p14:nvContentPartPr>
              <p14:xfrm>
                <a:off x="10134314" y="3689944"/>
                <a:ext cx="190440" cy="186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5E66D59-E8EA-4167-8C07-CF6FA7E7FF6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125314" y="3680944"/>
                  <a:ext cx="208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FBC466C-3EF7-4BFA-81F1-C7AD58A9A71D}"/>
                    </a:ext>
                  </a:extLst>
                </p14:cNvPr>
                <p14:cNvContentPartPr/>
                <p14:nvPr/>
              </p14:nvContentPartPr>
              <p14:xfrm>
                <a:off x="10385234" y="3666544"/>
                <a:ext cx="232920" cy="208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FBC466C-3EF7-4BFA-81F1-C7AD58A9A7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376594" y="3657544"/>
                  <a:ext cx="250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13650D-7163-4FA5-ACCF-62A28FE47489}"/>
                    </a:ext>
                  </a:extLst>
                </p14:cNvPr>
                <p14:cNvContentPartPr/>
                <p14:nvPr/>
              </p14:nvContentPartPr>
              <p14:xfrm>
                <a:off x="10596914" y="3548824"/>
                <a:ext cx="181800" cy="389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13650D-7163-4FA5-ACCF-62A28FE4748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87914" y="3539824"/>
                  <a:ext cx="199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1CCB592-05B7-466E-B793-DAE1657A61F0}"/>
                    </a:ext>
                  </a:extLst>
                </p14:cNvPr>
                <p14:cNvContentPartPr/>
                <p14:nvPr/>
              </p14:nvContentPartPr>
              <p14:xfrm>
                <a:off x="10749194" y="3359104"/>
                <a:ext cx="78480" cy="69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1CCB592-05B7-466E-B793-DAE1657A61F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40554" y="3350104"/>
                  <a:ext cx="96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D59806D-0FE9-4679-95C7-477E9C9B8398}"/>
                    </a:ext>
                  </a:extLst>
                </p14:cNvPr>
                <p14:cNvContentPartPr/>
                <p14:nvPr/>
              </p14:nvContentPartPr>
              <p14:xfrm>
                <a:off x="10802834" y="3310144"/>
                <a:ext cx="129960" cy="208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D59806D-0FE9-4679-95C7-477E9C9B839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94194" y="3301504"/>
                  <a:ext cx="147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AB58023-8F91-423B-997F-66B6FBC4D014}"/>
                    </a:ext>
                  </a:extLst>
                </p14:cNvPr>
                <p14:cNvContentPartPr/>
                <p14:nvPr/>
              </p14:nvContentPartPr>
              <p14:xfrm>
                <a:off x="10832714" y="3596704"/>
                <a:ext cx="207720" cy="296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AB58023-8F91-423B-997F-66B6FBC4D01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24074" y="3587704"/>
                  <a:ext cx="225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B41D145-AF3E-4D85-8232-F13F407C07AF}"/>
                    </a:ext>
                  </a:extLst>
                </p14:cNvPr>
                <p14:cNvContentPartPr/>
                <p14:nvPr/>
              </p14:nvContentPartPr>
              <p14:xfrm>
                <a:off x="10988954" y="3831064"/>
                <a:ext cx="15120" cy="46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B41D145-AF3E-4D85-8232-F13F407C07A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980314" y="3822424"/>
                  <a:ext cx="32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DDAA8B7-C2C6-4077-A3B4-928AA7F7616B}"/>
                    </a:ext>
                  </a:extLst>
                </p14:cNvPr>
                <p14:cNvContentPartPr/>
                <p14:nvPr/>
              </p14:nvContentPartPr>
              <p14:xfrm>
                <a:off x="11073554" y="3661864"/>
                <a:ext cx="136440" cy="178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DDAA8B7-C2C6-4077-A3B4-928AA7F7616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64554" y="3653224"/>
                  <a:ext cx="154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48828C5-F625-4907-884A-70A13BDDAEF1}"/>
                    </a:ext>
                  </a:extLst>
                </p14:cNvPr>
                <p14:cNvContentPartPr/>
                <p14:nvPr/>
              </p14:nvContentPartPr>
              <p14:xfrm>
                <a:off x="11266154" y="3671944"/>
                <a:ext cx="202320" cy="202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48828C5-F625-4907-884A-70A13BDDAEF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257154" y="3662944"/>
                  <a:ext cx="219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10CE201-CEC1-4676-AFD0-31D8683565A7}"/>
                    </a:ext>
                  </a:extLst>
                </p14:cNvPr>
                <p14:cNvContentPartPr/>
                <p14:nvPr/>
              </p14:nvContentPartPr>
              <p14:xfrm>
                <a:off x="11445074" y="3494464"/>
                <a:ext cx="197640" cy="434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10CE201-CEC1-4676-AFD0-31D8683565A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36074" y="3485464"/>
                  <a:ext cx="2152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66F68FA-7BBC-43B7-B119-B79965B3CF55}"/>
                    </a:ext>
                  </a:extLst>
                </p14:cNvPr>
                <p14:cNvContentPartPr/>
                <p14:nvPr/>
              </p14:nvContentPartPr>
              <p14:xfrm>
                <a:off x="11688794" y="3351184"/>
                <a:ext cx="258840" cy="198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66F68FA-7BBC-43B7-B119-B79965B3CF5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680154" y="3342184"/>
                  <a:ext cx="2764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A851048-F602-4E88-A5B8-B43ECF62CA04}"/>
              </a:ext>
            </a:extLst>
          </p:cNvPr>
          <p:cNvGrpSpPr/>
          <p:nvPr/>
        </p:nvGrpSpPr>
        <p:grpSpPr>
          <a:xfrm>
            <a:off x="8458514" y="5005744"/>
            <a:ext cx="204840" cy="124920"/>
            <a:chOff x="8458514" y="5005744"/>
            <a:chExt cx="20484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0BF3654-34F4-4829-9CE6-537483798A7F}"/>
                    </a:ext>
                  </a:extLst>
                </p14:cNvPr>
                <p14:cNvContentPartPr/>
                <p14:nvPr/>
              </p14:nvContentPartPr>
              <p14:xfrm>
                <a:off x="8458514" y="5005744"/>
                <a:ext cx="192960" cy="24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0BF3654-34F4-4829-9CE6-537483798A7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49874" y="4996744"/>
                  <a:ext cx="210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23738ED-30A0-43F9-83BA-E0E09698F714}"/>
                    </a:ext>
                  </a:extLst>
                </p14:cNvPr>
                <p14:cNvContentPartPr/>
                <p14:nvPr/>
              </p14:nvContentPartPr>
              <p14:xfrm>
                <a:off x="8467154" y="5118784"/>
                <a:ext cx="196200" cy="11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23738ED-30A0-43F9-83BA-E0E09698F71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58154" y="5109784"/>
                  <a:ext cx="2138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6E56FAD-3487-4F9D-8B99-061D5246802E}"/>
              </a:ext>
            </a:extLst>
          </p:cNvPr>
          <p:cNvGrpSpPr/>
          <p:nvPr/>
        </p:nvGrpSpPr>
        <p:grpSpPr>
          <a:xfrm>
            <a:off x="8879714" y="4868584"/>
            <a:ext cx="1455480" cy="396360"/>
            <a:chOff x="8879714" y="4868584"/>
            <a:chExt cx="145548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69011A-0D57-4C5F-8E3C-0CE2344E4F5E}"/>
                    </a:ext>
                  </a:extLst>
                </p14:cNvPr>
                <p14:cNvContentPartPr/>
                <p14:nvPr/>
              </p14:nvContentPartPr>
              <p14:xfrm>
                <a:off x="8879714" y="5219584"/>
                <a:ext cx="60840" cy="45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69011A-0D57-4C5F-8E3C-0CE2344E4F5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71074" y="5210584"/>
                  <a:ext cx="78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95C1059-D06B-4B7D-9E37-B89C0C8B532F}"/>
                    </a:ext>
                  </a:extLst>
                </p14:cNvPr>
                <p14:cNvContentPartPr/>
                <p14:nvPr/>
              </p14:nvContentPartPr>
              <p14:xfrm>
                <a:off x="9124874" y="4970464"/>
                <a:ext cx="130680" cy="227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95C1059-D06B-4B7D-9E37-B89C0C8B532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16234" y="4961464"/>
                  <a:ext cx="148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10C626B-B716-491E-BAD6-F805421EBD96}"/>
                    </a:ext>
                  </a:extLst>
                </p14:cNvPr>
                <p14:cNvContentPartPr/>
                <p14:nvPr/>
              </p14:nvContentPartPr>
              <p14:xfrm>
                <a:off x="9323954" y="4908184"/>
                <a:ext cx="148680" cy="151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10C626B-B716-491E-BAD6-F805421EBD9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15314" y="4899184"/>
                  <a:ext cx="166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62B41A8-9BCC-41BD-BCA8-59DDC844612F}"/>
                    </a:ext>
                  </a:extLst>
                </p14:cNvPr>
                <p14:cNvContentPartPr/>
                <p14:nvPr/>
              </p14:nvContentPartPr>
              <p14:xfrm>
                <a:off x="9420794" y="4868584"/>
                <a:ext cx="216360" cy="335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62B41A8-9BCC-41BD-BCA8-59DDC844612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11794" y="4859944"/>
                  <a:ext cx="2340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CC3E03C-BC99-4933-B1C2-9EA58FA86353}"/>
                    </a:ext>
                  </a:extLst>
                </p14:cNvPr>
                <p14:cNvContentPartPr/>
                <p14:nvPr/>
              </p14:nvContentPartPr>
              <p14:xfrm>
                <a:off x="9608354" y="4920784"/>
                <a:ext cx="382320" cy="292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CC3E03C-BC99-4933-B1C2-9EA58FA8635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99714" y="4912144"/>
                  <a:ext cx="3999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0D3964C-A5AD-42EA-A540-2CE6944F877F}"/>
                    </a:ext>
                  </a:extLst>
                </p14:cNvPr>
                <p14:cNvContentPartPr/>
                <p14:nvPr/>
              </p14:nvContentPartPr>
              <p14:xfrm>
                <a:off x="10063034" y="5014384"/>
                <a:ext cx="272160" cy="232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0D3964C-A5AD-42EA-A540-2CE6944F877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054394" y="5005384"/>
                  <a:ext cx="289800" cy="24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469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F258D7-5C58-4363-9B33-222756BE80B0}"/>
              </a:ext>
            </a:extLst>
          </p:cNvPr>
          <p:cNvGrpSpPr/>
          <p:nvPr/>
        </p:nvGrpSpPr>
        <p:grpSpPr>
          <a:xfrm>
            <a:off x="428127" y="207622"/>
            <a:ext cx="779760" cy="373320"/>
            <a:chOff x="428127" y="207622"/>
            <a:chExt cx="77976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1DB9753-2073-4131-ABEA-5D3D814477C4}"/>
                    </a:ext>
                  </a:extLst>
                </p14:cNvPr>
                <p14:cNvContentPartPr/>
                <p14:nvPr/>
              </p14:nvContentPartPr>
              <p14:xfrm>
                <a:off x="428127" y="207622"/>
                <a:ext cx="447840" cy="373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1DB9753-2073-4131-ABEA-5D3D814477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9487" y="198982"/>
                  <a:ext cx="4654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302DD7-2E96-4975-A6A5-2C3253BC4E1C}"/>
                    </a:ext>
                  </a:extLst>
                </p14:cNvPr>
                <p14:cNvContentPartPr/>
                <p14:nvPr/>
              </p14:nvContentPartPr>
              <p14:xfrm>
                <a:off x="486087" y="458182"/>
                <a:ext cx="188280" cy="25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302DD7-2E96-4975-A6A5-2C3253BC4E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087" y="449182"/>
                  <a:ext cx="205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437133-9926-42B8-9493-6559A289F740}"/>
                    </a:ext>
                  </a:extLst>
                </p14:cNvPr>
                <p14:cNvContentPartPr/>
                <p14:nvPr/>
              </p14:nvContentPartPr>
              <p14:xfrm>
                <a:off x="811527" y="395182"/>
                <a:ext cx="195120" cy="155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437133-9926-42B8-9493-6559A289F7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2527" y="386182"/>
                  <a:ext cx="212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4E8549-8864-4721-AF4F-68B8B567EDCA}"/>
                    </a:ext>
                  </a:extLst>
                </p14:cNvPr>
                <p14:cNvContentPartPr/>
                <p14:nvPr/>
              </p14:nvContentPartPr>
              <p14:xfrm>
                <a:off x="802887" y="359902"/>
                <a:ext cx="405000" cy="171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4E8549-8864-4721-AF4F-68B8B567ED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247" y="351262"/>
                  <a:ext cx="422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CCEA86-0418-44A1-AED2-DD0CAB386CD8}"/>
                    </a:ext>
                  </a:extLst>
                </p14:cNvPr>
                <p14:cNvContentPartPr/>
                <p14:nvPr/>
              </p14:nvContentPartPr>
              <p14:xfrm>
                <a:off x="1184127" y="542782"/>
                <a:ext cx="12600" cy="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CCEA86-0418-44A1-AED2-DD0CAB386C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5127" y="533782"/>
                  <a:ext cx="3024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DE972E-7D63-4A67-9740-6E541824ED1B}"/>
              </a:ext>
            </a:extLst>
          </p:cNvPr>
          <p:cNvGrpSpPr/>
          <p:nvPr/>
        </p:nvGrpSpPr>
        <p:grpSpPr>
          <a:xfrm>
            <a:off x="1758327" y="164782"/>
            <a:ext cx="873720" cy="400320"/>
            <a:chOff x="1758327" y="164782"/>
            <a:chExt cx="87372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D90C56-6217-41F7-B28D-35BE9901D66D}"/>
                    </a:ext>
                  </a:extLst>
                </p14:cNvPr>
                <p14:cNvContentPartPr/>
                <p14:nvPr/>
              </p14:nvContentPartPr>
              <p14:xfrm>
                <a:off x="1758327" y="197182"/>
                <a:ext cx="233280" cy="367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D90C56-6217-41F7-B28D-35BE9901D6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9327" y="188182"/>
                  <a:ext cx="2509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2B5633-950D-4355-8C86-11AD1B630F1A}"/>
                    </a:ext>
                  </a:extLst>
                </p14:cNvPr>
                <p14:cNvContentPartPr/>
                <p14:nvPr/>
              </p14:nvContentPartPr>
              <p14:xfrm>
                <a:off x="2071167" y="344062"/>
                <a:ext cx="173880" cy="182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E2B5633-950D-4355-8C86-11AD1B630F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2167" y="335422"/>
                  <a:ext cx="191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47A83B-142A-43DC-819B-2511D3D07CD3}"/>
                    </a:ext>
                  </a:extLst>
                </p14:cNvPr>
                <p14:cNvContentPartPr/>
                <p14:nvPr/>
              </p14:nvContentPartPr>
              <p14:xfrm>
                <a:off x="2434407" y="164782"/>
                <a:ext cx="197640" cy="388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47A83B-142A-43DC-819B-2511D3D07C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5407" y="156142"/>
                  <a:ext cx="2152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599908-4BEF-49F1-8DEE-3B943FCF6F9D}"/>
                    </a:ext>
                  </a:extLst>
                </p14:cNvPr>
                <p14:cNvContentPartPr/>
                <p14:nvPr/>
              </p14:nvContentPartPr>
              <p14:xfrm>
                <a:off x="2381127" y="338302"/>
                <a:ext cx="240120" cy="48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599908-4BEF-49F1-8DEE-3B943FCF6F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72487" y="329662"/>
                  <a:ext cx="2577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3A83F0-5A1D-4640-AEFD-C5708F015FC4}"/>
              </a:ext>
            </a:extLst>
          </p:cNvPr>
          <p:cNvGrpSpPr/>
          <p:nvPr/>
        </p:nvGrpSpPr>
        <p:grpSpPr>
          <a:xfrm>
            <a:off x="2927967" y="278182"/>
            <a:ext cx="684720" cy="291600"/>
            <a:chOff x="2927967" y="278182"/>
            <a:chExt cx="68472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8708B7-0813-4CBA-A418-8E997199A8FF}"/>
                    </a:ext>
                  </a:extLst>
                </p14:cNvPr>
                <p14:cNvContentPartPr/>
                <p14:nvPr/>
              </p14:nvContentPartPr>
              <p14:xfrm>
                <a:off x="2940927" y="302662"/>
                <a:ext cx="231480" cy="267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8708B7-0813-4CBA-A418-8E997199A8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1927" y="293662"/>
                  <a:ext cx="249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2D2C4C5-8644-4126-98F7-0518B8F20689}"/>
                    </a:ext>
                  </a:extLst>
                </p14:cNvPr>
                <p14:cNvContentPartPr/>
                <p14:nvPr/>
              </p14:nvContentPartPr>
              <p14:xfrm>
                <a:off x="2927967" y="278182"/>
                <a:ext cx="257040" cy="254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2D2C4C5-8644-4126-98F7-0518B8F206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9327" y="269542"/>
                  <a:ext cx="274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990189-5E82-407E-9E93-8181B6C34B5E}"/>
                    </a:ext>
                  </a:extLst>
                </p14:cNvPr>
                <p14:cNvContentPartPr/>
                <p14:nvPr/>
              </p14:nvContentPartPr>
              <p14:xfrm>
                <a:off x="3325047" y="332182"/>
                <a:ext cx="287640" cy="139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990189-5E82-407E-9E93-8181B6C34B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6047" y="323542"/>
                  <a:ext cx="3052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7EE997-8AFD-468B-80A0-BC4871F53540}"/>
              </a:ext>
            </a:extLst>
          </p:cNvPr>
          <p:cNvGrpSpPr/>
          <p:nvPr/>
        </p:nvGrpSpPr>
        <p:grpSpPr>
          <a:xfrm>
            <a:off x="3778647" y="131302"/>
            <a:ext cx="1377720" cy="425880"/>
            <a:chOff x="3778647" y="131302"/>
            <a:chExt cx="137772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69AB30-EE7B-4E99-82B8-66FC90DAC1C4}"/>
                    </a:ext>
                  </a:extLst>
                </p14:cNvPr>
                <p14:cNvContentPartPr/>
                <p14:nvPr/>
              </p14:nvContentPartPr>
              <p14:xfrm>
                <a:off x="3778647" y="282502"/>
                <a:ext cx="122400" cy="274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69AB30-EE7B-4E99-82B8-66FC90DAC1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69647" y="273502"/>
                  <a:ext cx="140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7137636-1974-4EC4-9CF8-1F959B52899B}"/>
                    </a:ext>
                  </a:extLst>
                </p14:cNvPr>
                <p14:cNvContentPartPr/>
                <p14:nvPr/>
              </p14:nvContentPartPr>
              <p14:xfrm>
                <a:off x="3849567" y="131302"/>
                <a:ext cx="446760" cy="385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7137636-1974-4EC4-9CF8-1F959B5289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0927" y="122662"/>
                  <a:ext cx="4644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06432F-B5A4-4421-9D87-B995BBB2A622}"/>
                    </a:ext>
                  </a:extLst>
                </p14:cNvPr>
                <p14:cNvContentPartPr/>
                <p14:nvPr/>
              </p14:nvContentPartPr>
              <p14:xfrm>
                <a:off x="4334127" y="297622"/>
                <a:ext cx="124920" cy="197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06432F-B5A4-4421-9D87-B995BBB2A6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25127" y="288622"/>
                  <a:ext cx="142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7A72B1-0655-4E02-89A1-9CB61BD61A49}"/>
                    </a:ext>
                  </a:extLst>
                </p14:cNvPr>
                <p14:cNvContentPartPr/>
                <p14:nvPr/>
              </p14:nvContentPartPr>
              <p14:xfrm>
                <a:off x="4512687" y="287182"/>
                <a:ext cx="132840" cy="208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7A72B1-0655-4E02-89A1-9CB61BD61A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03687" y="278542"/>
                  <a:ext cx="150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F24C95-3F95-4778-B52F-8006867B628F}"/>
                    </a:ext>
                  </a:extLst>
                </p14:cNvPr>
                <p14:cNvContentPartPr/>
                <p14:nvPr/>
              </p14:nvContentPartPr>
              <p14:xfrm>
                <a:off x="4729047" y="364582"/>
                <a:ext cx="93240" cy="114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F24C95-3F95-4778-B52F-8006867B62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0407" y="355582"/>
                  <a:ext cx="110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4F9639-4D4D-4F80-9795-07E5DF163BF8}"/>
                    </a:ext>
                  </a:extLst>
                </p14:cNvPr>
                <p14:cNvContentPartPr/>
                <p14:nvPr/>
              </p14:nvContentPartPr>
              <p14:xfrm>
                <a:off x="4930287" y="331462"/>
                <a:ext cx="226080" cy="175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4F9639-4D4D-4F80-9795-07E5DF163B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21287" y="322822"/>
                  <a:ext cx="24372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5A7B84-A907-45BB-8658-BF81E4E36F7A}"/>
                  </a:ext>
                </a:extLst>
              </p14:cNvPr>
              <p14:cNvContentPartPr/>
              <p14:nvPr/>
            </p14:nvContentPartPr>
            <p14:xfrm>
              <a:off x="5356527" y="226342"/>
              <a:ext cx="168120" cy="352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5A7B84-A907-45BB-8658-BF81E4E36F7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47887" y="217702"/>
                <a:ext cx="18576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7976B82-4DAF-46A6-9F94-EE4CBDAC794F}"/>
              </a:ext>
            </a:extLst>
          </p:cNvPr>
          <p:cNvGrpSpPr/>
          <p:nvPr/>
        </p:nvGrpSpPr>
        <p:grpSpPr>
          <a:xfrm>
            <a:off x="5647407" y="195742"/>
            <a:ext cx="729000" cy="345240"/>
            <a:chOff x="5647407" y="195742"/>
            <a:chExt cx="72900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9F33FC-0A3F-46F2-BF0F-1482FDC5643A}"/>
                    </a:ext>
                  </a:extLst>
                </p14:cNvPr>
                <p14:cNvContentPartPr/>
                <p14:nvPr/>
              </p14:nvContentPartPr>
              <p14:xfrm>
                <a:off x="5647407" y="350542"/>
                <a:ext cx="46080" cy="133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9F33FC-0A3F-46F2-BF0F-1482FDC564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38407" y="341902"/>
                  <a:ext cx="63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83C892-B3E6-4A8A-9961-EB5C805D2AF3}"/>
                    </a:ext>
                  </a:extLst>
                </p14:cNvPr>
                <p14:cNvContentPartPr/>
                <p14:nvPr/>
              </p14:nvContentPartPr>
              <p14:xfrm>
                <a:off x="5753607" y="339742"/>
                <a:ext cx="134280" cy="163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83C892-B3E6-4A8A-9961-EB5C805D2A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44967" y="331102"/>
                  <a:ext cx="151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F9F159-1B02-49E2-9C06-8867DF872F1C}"/>
                    </a:ext>
                  </a:extLst>
                </p14:cNvPr>
                <p14:cNvContentPartPr/>
                <p14:nvPr/>
              </p14:nvContentPartPr>
              <p14:xfrm>
                <a:off x="5976447" y="357742"/>
                <a:ext cx="123120" cy="131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F9F159-1B02-49E2-9C06-8867DF872F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67807" y="348742"/>
                  <a:ext cx="140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4D2AC4-5C18-408C-847E-33EADE55839C}"/>
                    </a:ext>
                  </a:extLst>
                </p14:cNvPr>
                <p14:cNvContentPartPr/>
                <p14:nvPr/>
              </p14:nvContentPartPr>
              <p14:xfrm>
                <a:off x="6163287" y="195742"/>
                <a:ext cx="213120" cy="345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4D2AC4-5C18-408C-847E-33EADE5583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54287" y="186742"/>
                  <a:ext cx="23076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BBC4EB-814C-49FA-BF31-D14D44085B4B}"/>
              </a:ext>
            </a:extLst>
          </p:cNvPr>
          <p:cNvGrpSpPr/>
          <p:nvPr/>
        </p:nvGrpSpPr>
        <p:grpSpPr>
          <a:xfrm>
            <a:off x="1833207" y="736462"/>
            <a:ext cx="1838880" cy="414720"/>
            <a:chOff x="1833207" y="736462"/>
            <a:chExt cx="183888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B60227-5D07-40DC-835D-2B6B02F9B129}"/>
                    </a:ext>
                  </a:extLst>
                </p14:cNvPr>
                <p14:cNvContentPartPr/>
                <p14:nvPr/>
              </p14:nvContentPartPr>
              <p14:xfrm>
                <a:off x="1833207" y="759142"/>
                <a:ext cx="448200" cy="378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B60227-5D07-40DC-835D-2B6B02F9B1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24567" y="750502"/>
                  <a:ext cx="4658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F07E8A-9AE8-4DE3-952D-73D026FBA524}"/>
                    </a:ext>
                  </a:extLst>
                </p14:cNvPr>
                <p14:cNvContentPartPr/>
                <p14:nvPr/>
              </p14:nvContentPartPr>
              <p14:xfrm>
                <a:off x="1911687" y="963982"/>
                <a:ext cx="256680" cy="83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F07E8A-9AE8-4DE3-952D-73D026FBA5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03047" y="955342"/>
                  <a:ext cx="274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71F0C8-9E4D-4B66-AE97-0D8D1371DE4B}"/>
                    </a:ext>
                  </a:extLst>
                </p14:cNvPr>
                <p14:cNvContentPartPr/>
                <p14:nvPr/>
              </p14:nvContentPartPr>
              <p14:xfrm>
                <a:off x="2226327" y="884782"/>
                <a:ext cx="213480" cy="255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71F0C8-9E4D-4B66-AE97-0D8D1371DE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17687" y="875782"/>
                  <a:ext cx="231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C8CE49-7EFC-4DB3-B83F-6E7DDC68DC85}"/>
                    </a:ext>
                  </a:extLst>
                </p14:cNvPr>
                <p14:cNvContentPartPr/>
                <p14:nvPr/>
              </p14:nvContentPartPr>
              <p14:xfrm>
                <a:off x="2567247" y="736462"/>
                <a:ext cx="145440" cy="414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C8CE49-7EFC-4DB3-B83F-6E7DDC68DC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58607" y="727822"/>
                  <a:ext cx="163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36DC7F-2577-43BE-B4F9-F548EADD4378}"/>
                    </a:ext>
                  </a:extLst>
                </p14:cNvPr>
                <p14:cNvContentPartPr/>
                <p14:nvPr/>
              </p14:nvContentPartPr>
              <p14:xfrm>
                <a:off x="2438007" y="940222"/>
                <a:ext cx="271440" cy="37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36DC7F-2577-43BE-B4F9-F548EADD43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29367" y="931222"/>
                  <a:ext cx="289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BBEEE7-DB03-40D2-AA38-F177D6876057}"/>
                    </a:ext>
                  </a:extLst>
                </p14:cNvPr>
                <p14:cNvContentPartPr/>
                <p14:nvPr/>
              </p14:nvContentPartPr>
              <p14:xfrm>
                <a:off x="2701527" y="972982"/>
                <a:ext cx="51840" cy="139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BBEEE7-DB03-40D2-AA38-F177D68760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92527" y="963982"/>
                  <a:ext cx="69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DB4B23-19C1-4551-A1F0-0C74834EB414}"/>
                    </a:ext>
                  </a:extLst>
                </p14:cNvPr>
                <p14:cNvContentPartPr/>
                <p14:nvPr/>
              </p14:nvContentPartPr>
              <p14:xfrm>
                <a:off x="2845167" y="982702"/>
                <a:ext cx="201240" cy="97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DB4B23-19C1-4551-A1F0-0C74834EB4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36527" y="974062"/>
                  <a:ext cx="218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6F8A33B-F64D-4872-904E-5077B97D37B6}"/>
                    </a:ext>
                  </a:extLst>
                </p14:cNvPr>
                <p14:cNvContentPartPr/>
                <p14:nvPr/>
              </p14:nvContentPartPr>
              <p14:xfrm>
                <a:off x="3105807" y="976942"/>
                <a:ext cx="114120" cy="97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6F8A33B-F64D-4872-904E-5077B97D37B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96807" y="968302"/>
                  <a:ext cx="131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4F01CC-0C41-4EE3-82D2-B8C7D89E828D}"/>
                    </a:ext>
                  </a:extLst>
                </p14:cNvPr>
                <p14:cNvContentPartPr/>
                <p14:nvPr/>
              </p14:nvContentPartPr>
              <p14:xfrm>
                <a:off x="3341247" y="760942"/>
                <a:ext cx="128880" cy="369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4F01CC-0C41-4EE3-82D2-B8C7D89E82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32607" y="752302"/>
                  <a:ext cx="1465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5BB5D6-FA36-4276-8A56-D80838547453}"/>
                    </a:ext>
                  </a:extLst>
                </p14:cNvPr>
                <p14:cNvContentPartPr/>
                <p14:nvPr/>
              </p14:nvContentPartPr>
              <p14:xfrm>
                <a:off x="3287607" y="929782"/>
                <a:ext cx="384480" cy="177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5BB5D6-FA36-4276-8A56-D808385474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78607" y="920782"/>
                  <a:ext cx="4021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40663D-6C98-4313-92E6-537546DD0000}"/>
              </a:ext>
            </a:extLst>
          </p:cNvPr>
          <p:cNvGrpSpPr/>
          <p:nvPr/>
        </p:nvGrpSpPr>
        <p:grpSpPr>
          <a:xfrm>
            <a:off x="4005807" y="760222"/>
            <a:ext cx="1412280" cy="372240"/>
            <a:chOff x="4005807" y="760222"/>
            <a:chExt cx="141228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07C36B-FAB2-4A0E-8BBA-9511EAA63DB3}"/>
                    </a:ext>
                  </a:extLst>
                </p14:cNvPr>
                <p14:cNvContentPartPr/>
                <p14:nvPr/>
              </p14:nvContentPartPr>
              <p14:xfrm>
                <a:off x="4041807" y="962182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07C36B-FAB2-4A0E-8BBA-9511EAA63D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32807" y="9535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14877C-87DD-48DC-A8CB-2E2114FDE162}"/>
                    </a:ext>
                  </a:extLst>
                </p14:cNvPr>
                <p14:cNvContentPartPr/>
                <p14:nvPr/>
              </p14:nvContentPartPr>
              <p14:xfrm>
                <a:off x="4005807" y="905302"/>
                <a:ext cx="90720" cy="227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14877C-87DD-48DC-A8CB-2E2114FDE1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96807" y="896302"/>
                  <a:ext cx="108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4821E4D-8276-41BB-9004-B87CE8954634}"/>
                    </a:ext>
                  </a:extLst>
                </p14:cNvPr>
                <p14:cNvContentPartPr/>
                <p14:nvPr/>
              </p14:nvContentPartPr>
              <p14:xfrm>
                <a:off x="4045767" y="760222"/>
                <a:ext cx="251640" cy="199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4821E4D-8276-41BB-9004-B87CE89546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37127" y="751222"/>
                  <a:ext cx="269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DA152A-E217-45BC-80B3-967785FCA016}"/>
                    </a:ext>
                  </a:extLst>
                </p14:cNvPr>
                <p14:cNvContentPartPr/>
                <p14:nvPr/>
              </p14:nvContentPartPr>
              <p14:xfrm>
                <a:off x="4396047" y="785062"/>
                <a:ext cx="180000" cy="330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DA152A-E217-45BC-80B3-967785FCA0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87407" y="776062"/>
                  <a:ext cx="197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2CC168-3443-45D8-8605-2BDE6636C4D6}"/>
                    </a:ext>
                  </a:extLst>
                </p14:cNvPr>
                <p14:cNvContentPartPr/>
                <p14:nvPr/>
              </p14:nvContentPartPr>
              <p14:xfrm>
                <a:off x="4709607" y="868222"/>
                <a:ext cx="289800" cy="229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2CC168-3443-45D8-8605-2BDE6636C4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00607" y="859222"/>
                  <a:ext cx="307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CFEDAC1-D347-406D-A94C-7BAF588D107B}"/>
                    </a:ext>
                  </a:extLst>
                </p14:cNvPr>
                <p14:cNvContentPartPr/>
                <p14:nvPr/>
              </p14:nvContentPartPr>
              <p14:xfrm>
                <a:off x="4711407" y="818182"/>
                <a:ext cx="219600" cy="249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CFEDAC1-D347-406D-A94C-7BAF588D107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02767" y="809182"/>
                  <a:ext cx="237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E8AFA53-78AC-4613-9EBF-AC29533ACD6C}"/>
                    </a:ext>
                  </a:extLst>
                </p14:cNvPr>
                <p14:cNvContentPartPr/>
                <p14:nvPr/>
              </p14:nvContentPartPr>
              <p14:xfrm>
                <a:off x="5125047" y="883702"/>
                <a:ext cx="293040" cy="161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E8AFA53-78AC-4613-9EBF-AC29533ACD6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16407" y="875062"/>
                  <a:ext cx="3106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F3EAFA-71F2-4F31-85B5-ECB1F6192214}"/>
              </a:ext>
            </a:extLst>
          </p:cNvPr>
          <p:cNvGrpSpPr/>
          <p:nvPr/>
        </p:nvGrpSpPr>
        <p:grpSpPr>
          <a:xfrm>
            <a:off x="5626527" y="753742"/>
            <a:ext cx="796320" cy="344880"/>
            <a:chOff x="5626527" y="753742"/>
            <a:chExt cx="79632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EB4710-1F27-4F1E-BB2B-6EB74B2C179B}"/>
                    </a:ext>
                  </a:extLst>
                </p14:cNvPr>
                <p14:cNvContentPartPr/>
                <p14:nvPr/>
              </p14:nvContentPartPr>
              <p14:xfrm>
                <a:off x="5626527" y="823942"/>
                <a:ext cx="282240" cy="259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EB4710-1F27-4F1E-BB2B-6EB74B2C17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17527" y="815302"/>
                  <a:ext cx="299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54731E-0B48-448B-A892-FF85F5AAC6D4}"/>
                    </a:ext>
                  </a:extLst>
                </p14:cNvPr>
                <p14:cNvContentPartPr/>
                <p14:nvPr/>
              </p14:nvContentPartPr>
              <p14:xfrm>
                <a:off x="5929287" y="917902"/>
                <a:ext cx="186840" cy="128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54731E-0B48-448B-A892-FF85F5AAC6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87" y="909262"/>
                  <a:ext cx="204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BDB064-FA37-43E9-A64B-37EDDBE81192}"/>
                    </a:ext>
                  </a:extLst>
                </p14:cNvPr>
                <p14:cNvContentPartPr/>
                <p14:nvPr/>
              </p14:nvContentPartPr>
              <p14:xfrm>
                <a:off x="6233847" y="753742"/>
                <a:ext cx="189000" cy="344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BDB064-FA37-43E9-A64B-37EDDBE8119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25207" y="744742"/>
                  <a:ext cx="20664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B7DEDCB-2148-4D1C-8EC7-220C729B0D33}"/>
              </a:ext>
            </a:extLst>
          </p:cNvPr>
          <p:cNvGrpSpPr/>
          <p:nvPr/>
        </p:nvGrpSpPr>
        <p:grpSpPr>
          <a:xfrm>
            <a:off x="6696087" y="868222"/>
            <a:ext cx="983880" cy="540000"/>
            <a:chOff x="6696087" y="868222"/>
            <a:chExt cx="98388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D9E218E-63A4-4A44-813F-FD77E085BD6C}"/>
                    </a:ext>
                  </a:extLst>
                </p14:cNvPr>
                <p14:cNvContentPartPr/>
                <p14:nvPr/>
              </p14:nvContentPartPr>
              <p14:xfrm>
                <a:off x="6696087" y="894862"/>
                <a:ext cx="132120" cy="158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D9E218E-63A4-4A44-813F-FD77E085BD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87447" y="886222"/>
                  <a:ext cx="149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5BBE51-10D4-4FC4-AF74-EBF1990B3B82}"/>
                    </a:ext>
                  </a:extLst>
                </p14:cNvPr>
                <p14:cNvContentPartPr/>
                <p14:nvPr/>
              </p14:nvContentPartPr>
              <p14:xfrm>
                <a:off x="6848007" y="868222"/>
                <a:ext cx="199440" cy="205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5BBE51-10D4-4FC4-AF74-EBF1990B3B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39007" y="859582"/>
                  <a:ext cx="217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E6748B-D43A-4A87-BE01-D02BD726F9C7}"/>
                    </a:ext>
                  </a:extLst>
                </p14:cNvPr>
                <p14:cNvContentPartPr/>
                <p14:nvPr/>
              </p14:nvContentPartPr>
              <p14:xfrm>
                <a:off x="7138167" y="935902"/>
                <a:ext cx="64800" cy="113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E6748B-D43A-4A87-BE01-D02BD726F9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29527" y="927262"/>
                  <a:ext cx="82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30E6A78-EDC0-4DF3-A840-1ABD80659AE6}"/>
                    </a:ext>
                  </a:extLst>
                </p14:cNvPr>
                <p14:cNvContentPartPr/>
                <p14:nvPr/>
              </p14:nvContentPartPr>
              <p14:xfrm>
                <a:off x="7258407" y="892702"/>
                <a:ext cx="154800" cy="149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30E6A78-EDC0-4DF3-A840-1ABD80659A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49767" y="883702"/>
                  <a:ext cx="172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E6B41B9-8AD5-4EB1-AE2F-A850A05C4D09}"/>
                    </a:ext>
                  </a:extLst>
                </p14:cNvPr>
                <p14:cNvContentPartPr/>
                <p14:nvPr/>
              </p14:nvContentPartPr>
              <p14:xfrm>
                <a:off x="7405287" y="895942"/>
                <a:ext cx="274680" cy="512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E6B41B9-8AD5-4EB1-AE2F-A850A05C4D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96647" y="886942"/>
                  <a:ext cx="29232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670C5E-4DDC-4FB1-9140-766E6848871D}"/>
              </a:ext>
            </a:extLst>
          </p:cNvPr>
          <p:cNvGrpSpPr/>
          <p:nvPr/>
        </p:nvGrpSpPr>
        <p:grpSpPr>
          <a:xfrm>
            <a:off x="7974447" y="698662"/>
            <a:ext cx="723960" cy="407160"/>
            <a:chOff x="7974447" y="698662"/>
            <a:chExt cx="72396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C3EA642-472A-4297-8031-3D75EC969008}"/>
                    </a:ext>
                  </a:extLst>
                </p14:cNvPr>
                <p14:cNvContentPartPr/>
                <p14:nvPr/>
              </p14:nvContentPartPr>
              <p14:xfrm>
                <a:off x="8056167" y="706222"/>
                <a:ext cx="244080" cy="399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C3EA642-472A-4297-8031-3D75EC9690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47527" y="697222"/>
                  <a:ext cx="261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8C0567-369D-4804-8498-34ED1FF036DB}"/>
                    </a:ext>
                  </a:extLst>
                </p14:cNvPr>
                <p14:cNvContentPartPr/>
                <p14:nvPr/>
              </p14:nvContentPartPr>
              <p14:xfrm>
                <a:off x="7974447" y="891622"/>
                <a:ext cx="285120" cy="49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8C0567-369D-4804-8498-34ED1FF036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65447" y="882982"/>
                  <a:ext cx="302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7CEA5E-9573-40DD-98CE-8C7D2461CF69}"/>
                    </a:ext>
                  </a:extLst>
                </p14:cNvPr>
                <p14:cNvContentPartPr/>
                <p14:nvPr/>
              </p14:nvContentPartPr>
              <p14:xfrm>
                <a:off x="8329767" y="698662"/>
                <a:ext cx="177120" cy="363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7CEA5E-9573-40DD-98CE-8C7D2461CF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21127" y="690022"/>
                  <a:ext cx="1947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808F478-17C9-4FB6-A3DB-0C3C5192CD12}"/>
                    </a:ext>
                  </a:extLst>
                </p14:cNvPr>
                <p14:cNvContentPartPr/>
                <p14:nvPr/>
              </p14:nvContentPartPr>
              <p14:xfrm>
                <a:off x="8515167" y="935182"/>
                <a:ext cx="183240" cy="144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808F478-17C9-4FB6-A3DB-0C3C5192CD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06527" y="926542"/>
                  <a:ext cx="2008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D9C6566-2A4F-4865-9703-7AF2D394CBD3}"/>
              </a:ext>
            </a:extLst>
          </p:cNvPr>
          <p:cNvGrpSpPr/>
          <p:nvPr/>
        </p:nvGrpSpPr>
        <p:grpSpPr>
          <a:xfrm>
            <a:off x="8946087" y="776062"/>
            <a:ext cx="1481040" cy="357120"/>
            <a:chOff x="8946087" y="776062"/>
            <a:chExt cx="148104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8E3F7FE-7774-4FF3-B2B2-6CF0C4074D00}"/>
                    </a:ext>
                  </a:extLst>
                </p14:cNvPr>
                <p14:cNvContentPartPr/>
                <p14:nvPr/>
              </p14:nvContentPartPr>
              <p14:xfrm>
                <a:off x="8946087" y="776062"/>
                <a:ext cx="406080" cy="326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E3F7FE-7774-4FF3-B2B2-6CF0C4074D0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37447" y="767062"/>
                  <a:ext cx="423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D9E8D5-268D-4AC9-9236-2B05AF070A59}"/>
                    </a:ext>
                  </a:extLst>
                </p14:cNvPr>
                <p14:cNvContentPartPr/>
                <p14:nvPr/>
              </p14:nvContentPartPr>
              <p14:xfrm>
                <a:off x="9330567" y="976942"/>
                <a:ext cx="69120" cy="123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D9E8D5-268D-4AC9-9236-2B05AF070A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21567" y="967942"/>
                  <a:ext cx="86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16BA173-0E9A-45AF-B5BD-BBE1053ED775}"/>
                    </a:ext>
                  </a:extLst>
                </p14:cNvPr>
                <p14:cNvContentPartPr/>
                <p14:nvPr/>
              </p14:nvContentPartPr>
              <p14:xfrm>
                <a:off x="9513087" y="945262"/>
                <a:ext cx="162720" cy="153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16BA173-0E9A-45AF-B5BD-BBE1053ED7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04087" y="936622"/>
                  <a:ext cx="180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0D337F-4BE8-4FFE-91F4-DCDE162D8F0F}"/>
                    </a:ext>
                  </a:extLst>
                </p14:cNvPr>
                <p14:cNvContentPartPr/>
                <p14:nvPr/>
              </p14:nvContentPartPr>
              <p14:xfrm>
                <a:off x="9703527" y="981982"/>
                <a:ext cx="246960" cy="108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0D337F-4BE8-4FFE-91F4-DCDE162D8F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94527" y="973342"/>
                  <a:ext cx="264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8917D8-1CAA-47F0-B785-751B6E8A161E}"/>
                    </a:ext>
                  </a:extLst>
                </p14:cNvPr>
                <p14:cNvContentPartPr/>
                <p14:nvPr/>
              </p14:nvContentPartPr>
              <p14:xfrm>
                <a:off x="10037967" y="999622"/>
                <a:ext cx="112680" cy="109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8917D8-1CAA-47F0-B785-751B6E8A16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29327" y="990982"/>
                  <a:ext cx="130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6E74AD-7D99-4983-8E56-AD015BDF8686}"/>
                    </a:ext>
                  </a:extLst>
                </p14:cNvPr>
                <p14:cNvContentPartPr/>
                <p14:nvPr/>
              </p14:nvContentPartPr>
              <p14:xfrm>
                <a:off x="10290327" y="791902"/>
                <a:ext cx="136800" cy="341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6E74AD-7D99-4983-8E56-AD015BDF86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81687" y="783262"/>
                  <a:ext cx="15444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867A503-4685-4105-BD54-B20A01E5C299}"/>
              </a:ext>
            </a:extLst>
          </p:cNvPr>
          <p:cNvGrpSpPr/>
          <p:nvPr/>
        </p:nvGrpSpPr>
        <p:grpSpPr>
          <a:xfrm>
            <a:off x="1914927" y="1272142"/>
            <a:ext cx="3575160" cy="1116000"/>
            <a:chOff x="1914927" y="1272142"/>
            <a:chExt cx="3575160" cy="11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199484-FD64-4C37-8D7A-8C5BF741915A}"/>
                    </a:ext>
                  </a:extLst>
                </p14:cNvPr>
                <p14:cNvContentPartPr/>
                <p14:nvPr/>
              </p14:nvContentPartPr>
              <p14:xfrm>
                <a:off x="1914927" y="1500022"/>
                <a:ext cx="176040" cy="191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199484-FD64-4C37-8D7A-8C5BF74191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05927" y="1491022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76209A9-D495-4D40-ABCA-A5C2165322C3}"/>
                    </a:ext>
                  </a:extLst>
                </p14:cNvPr>
                <p14:cNvContentPartPr/>
                <p14:nvPr/>
              </p14:nvContentPartPr>
              <p14:xfrm>
                <a:off x="2099967" y="1547182"/>
                <a:ext cx="111960" cy="359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76209A9-D495-4D40-ABCA-A5C2165322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90967" y="1538182"/>
                  <a:ext cx="1296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DC47262-C857-46D3-B89E-A586D1DF16BA}"/>
                    </a:ext>
                  </a:extLst>
                </p14:cNvPr>
                <p14:cNvContentPartPr/>
                <p14:nvPr/>
              </p14:nvContentPartPr>
              <p14:xfrm>
                <a:off x="2160087" y="1485622"/>
                <a:ext cx="244440" cy="173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DC47262-C857-46D3-B89E-A586D1DF16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51087" y="1476622"/>
                  <a:ext cx="262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9F72FB-88F4-494C-8559-E418A28CAD7B}"/>
                    </a:ext>
                  </a:extLst>
                </p14:cNvPr>
                <p14:cNvContentPartPr/>
                <p14:nvPr/>
              </p14:nvContentPartPr>
              <p14:xfrm>
                <a:off x="2349087" y="1420102"/>
                <a:ext cx="375840" cy="483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D9F72FB-88F4-494C-8559-E418A28CAD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40447" y="1411102"/>
                  <a:ext cx="3934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2C55C98-65F0-439C-9EF1-AE0FCB540038}"/>
                    </a:ext>
                  </a:extLst>
                </p14:cNvPr>
                <p14:cNvContentPartPr/>
                <p14:nvPr/>
              </p14:nvContentPartPr>
              <p14:xfrm>
                <a:off x="2721687" y="1478782"/>
                <a:ext cx="181800" cy="182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2C55C98-65F0-439C-9EF1-AE0FCB5400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12687" y="1470142"/>
                  <a:ext cx="199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98464D-19FA-4969-A586-5AB477A76836}"/>
                    </a:ext>
                  </a:extLst>
                </p14:cNvPr>
                <p14:cNvContentPartPr/>
                <p14:nvPr/>
              </p14:nvContentPartPr>
              <p14:xfrm>
                <a:off x="2898447" y="1511542"/>
                <a:ext cx="104760" cy="156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98464D-19FA-4969-A586-5AB477A768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89447" y="1502902"/>
                  <a:ext cx="122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C8994E-6559-4C50-B737-5436206540FB}"/>
                    </a:ext>
                  </a:extLst>
                </p14:cNvPr>
                <p14:cNvContentPartPr/>
                <p14:nvPr/>
              </p14:nvContentPartPr>
              <p14:xfrm>
                <a:off x="3110127" y="1506502"/>
                <a:ext cx="185400" cy="157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C8994E-6559-4C50-B737-5436206540F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01487" y="1497862"/>
                  <a:ext cx="203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932DC1D-D667-499E-8E2B-2A9F3AD32656}"/>
                    </a:ext>
                  </a:extLst>
                </p14:cNvPr>
                <p14:cNvContentPartPr/>
                <p14:nvPr/>
              </p14:nvContentPartPr>
              <p14:xfrm>
                <a:off x="3143967" y="1471222"/>
                <a:ext cx="259560" cy="191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932DC1D-D667-499E-8E2B-2A9F3AD326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35327" y="1462582"/>
                  <a:ext cx="277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385E53-68EC-45A2-9627-D89F564056BF}"/>
                    </a:ext>
                  </a:extLst>
                </p14:cNvPr>
                <p14:cNvContentPartPr/>
                <p14:nvPr/>
              </p14:nvContentPartPr>
              <p14:xfrm>
                <a:off x="3444567" y="1387342"/>
                <a:ext cx="7200" cy="13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385E53-68EC-45A2-9627-D89F564056B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35927" y="1378342"/>
                  <a:ext cx="2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276AF7-47C2-40DD-B6DA-5EE21DC618D4}"/>
                    </a:ext>
                  </a:extLst>
                </p14:cNvPr>
                <p14:cNvContentPartPr/>
                <p14:nvPr/>
              </p14:nvContentPartPr>
              <p14:xfrm>
                <a:off x="3520527" y="1479142"/>
                <a:ext cx="301320" cy="142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276AF7-47C2-40DD-B6DA-5EE21DC618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11887" y="1470142"/>
                  <a:ext cx="318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BBD1852-E028-4A00-9FF2-E5284B5A7857}"/>
                    </a:ext>
                  </a:extLst>
                </p14:cNvPr>
                <p14:cNvContentPartPr/>
                <p14:nvPr/>
              </p14:nvContentPartPr>
              <p14:xfrm>
                <a:off x="3887727" y="1491382"/>
                <a:ext cx="125280" cy="136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BBD1852-E028-4A00-9FF2-E5284B5A785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78727" y="1482382"/>
                  <a:ext cx="142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C675BA8-E8A1-41A3-B7A5-6C03BB9437AA}"/>
                    </a:ext>
                  </a:extLst>
                </p14:cNvPr>
                <p14:cNvContentPartPr/>
                <p14:nvPr/>
              </p14:nvContentPartPr>
              <p14:xfrm>
                <a:off x="4182927" y="1272142"/>
                <a:ext cx="138600" cy="340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C675BA8-E8A1-41A3-B7A5-6C03BB9437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74287" y="1263502"/>
                  <a:ext cx="156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08B9096-38D9-4AC7-AA73-80CDE2CAD50F}"/>
                    </a:ext>
                  </a:extLst>
                </p14:cNvPr>
                <p14:cNvContentPartPr/>
                <p14:nvPr/>
              </p14:nvContentPartPr>
              <p14:xfrm>
                <a:off x="4118847" y="1458982"/>
                <a:ext cx="258480" cy="169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08B9096-38D9-4AC7-AA73-80CDE2CAD5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09847" y="1450342"/>
                  <a:ext cx="276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13E09B-2B21-49AC-B7A2-5315BDD74667}"/>
                    </a:ext>
                  </a:extLst>
                </p14:cNvPr>
                <p14:cNvContentPartPr/>
                <p14:nvPr/>
              </p14:nvContentPartPr>
              <p14:xfrm>
                <a:off x="4443927" y="1372222"/>
                <a:ext cx="21240" cy="20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13E09B-2B21-49AC-B7A2-5315BDD7466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34927" y="1363222"/>
                  <a:ext cx="38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6E87C8F-B627-4A16-9014-B9EAA42BC78C}"/>
                    </a:ext>
                  </a:extLst>
                </p14:cNvPr>
                <p14:cNvContentPartPr/>
                <p14:nvPr/>
              </p14:nvContentPartPr>
              <p14:xfrm>
                <a:off x="4481727" y="1479142"/>
                <a:ext cx="136800" cy="146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6E87C8F-B627-4A16-9014-B9EAA42BC78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73087" y="1470142"/>
                  <a:ext cx="154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8F801F7-8F53-4555-B416-32A93231A4FC}"/>
                    </a:ext>
                  </a:extLst>
                </p14:cNvPr>
                <p14:cNvContentPartPr/>
                <p14:nvPr/>
              </p14:nvContentPartPr>
              <p14:xfrm>
                <a:off x="4724367" y="1440622"/>
                <a:ext cx="368280" cy="218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8F801F7-8F53-4555-B416-32A93231A4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15727" y="1431982"/>
                  <a:ext cx="385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6444A1-B7C7-4FC2-9330-8A9AC0F2E6AF}"/>
                    </a:ext>
                  </a:extLst>
                </p14:cNvPr>
                <p14:cNvContentPartPr/>
                <p14:nvPr/>
              </p14:nvContentPartPr>
              <p14:xfrm>
                <a:off x="2095287" y="2209582"/>
                <a:ext cx="19080" cy="16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6444A1-B7C7-4FC2-9330-8A9AC0F2E6A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86287" y="2200942"/>
                  <a:ext cx="36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91CDF50-1767-421A-8FBE-83314DC984FA}"/>
                    </a:ext>
                  </a:extLst>
                </p14:cNvPr>
                <p14:cNvContentPartPr/>
                <p14:nvPr/>
              </p14:nvContentPartPr>
              <p14:xfrm>
                <a:off x="2117967" y="2190502"/>
                <a:ext cx="6120" cy="23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91CDF50-1767-421A-8FBE-83314DC984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08967" y="2181502"/>
                  <a:ext cx="23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3B1D2D-29A3-444D-AB41-BB2435F756BF}"/>
                    </a:ext>
                  </a:extLst>
                </p14:cNvPr>
                <p14:cNvContentPartPr/>
                <p14:nvPr/>
              </p14:nvContentPartPr>
              <p14:xfrm>
                <a:off x="2053887" y="1986742"/>
                <a:ext cx="518040" cy="388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3B1D2D-29A3-444D-AB41-BB2435F756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44887" y="1977742"/>
                  <a:ext cx="5356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E7346B-A09F-4B73-88B0-06E440AEE838}"/>
                    </a:ext>
                  </a:extLst>
                </p14:cNvPr>
                <p14:cNvContentPartPr/>
                <p14:nvPr/>
              </p14:nvContentPartPr>
              <p14:xfrm>
                <a:off x="2088087" y="2224342"/>
                <a:ext cx="146880" cy="28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E7346B-A09F-4B73-88B0-06E440AEE8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79447" y="2215342"/>
                  <a:ext cx="164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283716-4BCD-41BD-81E1-CDC87C3F8A8F}"/>
                    </a:ext>
                  </a:extLst>
                </p14:cNvPr>
                <p14:cNvContentPartPr/>
                <p14:nvPr/>
              </p14:nvContentPartPr>
              <p14:xfrm>
                <a:off x="2335767" y="2240542"/>
                <a:ext cx="66960" cy="129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283716-4BCD-41BD-81E1-CDC87C3F8A8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26767" y="2231542"/>
                  <a:ext cx="84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919967F-F354-43C0-A7E5-224C4296A283}"/>
                    </a:ext>
                  </a:extLst>
                </p14:cNvPr>
                <p14:cNvContentPartPr/>
                <p14:nvPr/>
              </p14:nvContentPartPr>
              <p14:xfrm>
                <a:off x="2502807" y="2187262"/>
                <a:ext cx="162360" cy="185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919967F-F354-43C0-A7E5-224C4296A28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94167" y="2178262"/>
                  <a:ext cx="180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64071FF-50F3-4515-BC5D-EBB2AA74752A}"/>
                    </a:ext>
                  </a:extLst>
                </p14:cNvPr>
                <p14:cNvContentPartPr/>
                <p14:nvPr/>
              </p14:nvContentPartPr>
              <p14:xfrm>
                <a:off x="2667327" y="2193022"/>
                <a:ext cx="150480" cy="195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64071FF-50F3-4515-BC5D-EBB2AA7475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58327" y="2184382"/>
                  <a:ext cx="168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4DD877F-D4C7-418E-93B5-97386AD71D2D}"/>
                    </a:ext>
                  </a:extLst>
                </p14:cNvPr>
                <p14:cNvContentPartPr/>
                <p14:nvPr/>
              </p14:nvContentPartPr>
              <p14:xfrm>
                <a:off x="3017967" y="1973782"/>
                <a:ext cx="140400" cy="408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4DD877F-D4C7-418E-93B5-97386AD71D2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09327" y="1965142"/>
                  <a:ext cx="1580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FF50F4D-2E39-472F-9F3F-F6461C9D77E3}"/>
                    </a:ext>
                  </a:extLst>
                </p14:cNvPr>
                <p14:cNvContentPartPr/>
                <p14:nvPr/>
              </p14:nvContentPartPr>
              <p14:xfrm>
                <a:off x="2951367" y="2157742"/>
                <a:ext cx="255960" cy="56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FF50F4D-2E39-472F-9F3F-F6461C9D77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42727" y="2148742"/>
                  <a:ext cx="273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6A6EE95-BDB9-44F0-B985-FBD419B80578}"/>
                    </a:ext>
                  </a:extLst>
                </p14:cNvPr>
                <p14:cNvContentPartPr/>
                <p14:nvPr/>
              </p14:nvContentPartPr>
              <p14:xfrm>
                <a:off x="3579927" y="2055502"/>
                <a:ext cx="265320" cy="314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6A6EE95-BDB9-44F0-B985-FBD419B805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71287" y="2046502"/>
                  <a:ext cx="2829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D4B616-5B76-4454-A1C5-E0E526885D47}"/>
                    </a:ext>
                  </a:extLst>
                </p14:cNvPr>
                <p14:cNvContentPartPr/>
                <p14:nvPr/>
              </p14:nvContentPartPr>
              <p14:xfrm>
                <a:off x="3658407" y="2258182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D4B616-5B76-4454-A1C5-E0E526885D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49407" y="22491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FA59C05-7C75-4687-B9BC-7FEE3ABDE2DC}"/>
                    </a:ext>
                  </a:extLst>
                </p14:cNvPr>
                <p14:cNvContentPartPr/>
                <p14:nvPr/>
              </p14:nvContentPartPr>
              <p14:xfrm>
                <a:off x="3524487" y="2219662"/>
                <a:ext cx="180720" cy="160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A59C05-7C75-4687-B9BC-7FEE3ABDE2D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515487" y="2211022"/>
                  <a:ext cx="198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8AC3FFB-E1A7-4263-9127-28A5CDBDAD41}"/>
                    </a:ext>
                  </a:extLst>
                </p14:cNvPr>
                <p14:cNvContentPartPr/>
                <p14:nvPr/>
              </p14:nvContentPartPr>
              <p14:xfrm>
                <a:off x="3957567" y="2141182"/>
                <a:ext cx="264600" cy="207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8AC3FFB-E1A7-4263-9127-28A5CDBDAD4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48927" y="2132542"/>
                  <a:ext cx="282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459427-6183-4294-845A-096CCA612AC3}"/>
                    </a:ext>
                  </a:extLst>
                </p14:cNvPr>
                <p14:cNvContentPartPr/>
                <p14:nvPr/>
              </p14:nvContentPartPr>
              <p14:xfrm>
                <a:off x="4384887" y="2140822"/>
                <a:ext cx="86400" cy="196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459427-6183-4294-845A-096CCA612AC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376247" y="2131822"/>
                  <a:ext cx="104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FBBB64B-04C0-4636-907A-EEE8918212D9}"/>
                    </a:ext>
                  </a:extLst>
                </p14:cNvPr>
                <p14:cNvContentPartPr/>
                <p14:nvPr/>
              </p14:nvContentPartPr>
              <p14:xfrm>
                <a:off x="4523127" y="2145862"/>
                <a:ext cx="212760" cy="198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FBBB64B-04C0-4636-907A-EEE8918212D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514487" y="2137222"/>
                  <a:ext cx="230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989571-48B1-4A71-A420-704D1E5FDA64}"/>
                    </a:ext>
                  </a:extLst>
                </p14:cNvPr>
                <p14:cNvContentPartPr/>
                <p14:nvPr/>
              </p14:nvContentPartPr>
              <p14:xfrm>
                <a:off x="5049807" y="2005462"/>
                <a:ext cx="440280" cy="354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989571-48B1-4A71-A420-704D1E5FDA6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041167" y="1996462"/>
                  <a:ext cx="45792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51A8513-1B89-4440-9CBE-87B984E7D0A2}"/>
              </a:ext>
            </a:extLst>
          </p:cNvPr>
          <p:cNvGrpSpPr/>
          <p:nvPr/>
        </p:nvGrpSpPr>
        <p:grpSpPr>
          <a:xfrm>
            <a:off x="2215887" y="2635102"/>
            <a:ext cx="6775560" cy="1152000"/>
            <a:chOff x="2215887" y="2635102"/>
            <a:chExt cx="6775560" cy="11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280D2EE-145A-470A-B0B3-6B1ED998D197}"/>
                    </a:ext>
                  </a:extLst>
                </p14:cNvPr>
                <p14:cNvContentPartPr/>
                <p14:nvPr/>
              </p14:nvContentPartPr>
              <p14:xfrm>
                <a:off x="2222367" y="2761822"/>
                <a:ext cx="202320" cy="326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280D2EE-145A-470A-B0B3-6B1ED998D19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13727" y="2752822"/>
                  <a:ext cx="2199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73D93CA-85A4-4751-9271-60B4E33ACD0E}"/>
                    </a:ext>
                  </a:extLst>
                </p14:cNvPr>
                <p14:cNvContentPartPr/>
                <p14:nvPr/>
              </p14:nvContentPartPr>
              <p14:xfrm>
                <a:off x="2220207" y="2773702"/>
                <a:ext cx="223200" cy="237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73D93CA-85A4-4751-9271-60B4E33ACD0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11207" y="2764702"/>
                  <a:ext cx="2408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CD40494-55C7-46ED-93E1-16551272973C}"/>
                    </a:ext>
                  </a:extLst>
                </p14:cNvPr>
                <p14:cNvContentPartPr/>
                <p14:nvPr/>
              </p14:nvContentPartPr>
              <p14:xfrm>
                <a:off x="2673447" y="2813662"/>
                <a:ext cx="322560" cy="136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CD40494-55C7-46ED-93E1-16551272973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64807" y="2805022"/>
                  <a:ext cx="340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1B98043-DBA1-4E0F-9B50-D3CA00E87660}"/>
                    </a:ext>
                  </a:extLst>
                </p14:cNvPr>
                <p14:cNvContentPartPr/>
                <p14:nvPr/>
              </p14:nvContentPartPr>
              <p14:xfrm>
                <a:off x="3165927" y="2675422"/>
                <a:ext cx="425880" cy="340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1B98043-DBA1-4E0F-9B50-D3CA00E8766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57287" y="2666422"/>
                  <a:ext cx="4435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6A69874-C1B8-49BE-A841-BA3E5C2384E1}"/>
                    </a:ext>
                  </a:extLst>
                </p14:cNvPr>
                <p14:cNvContentPartPr/>
                <p14:nvPr/>
              </p14:nvContentPartPr>
              <p14:xfrm>
                <a:off x="3669567" y="2698102"/>
                <a:ext cx="138240" cy="333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6A69874-C1B8-49BE-A841-BA3E5C2384E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660927" y="2689102"/>
                  <a:ext cx="155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503CF4C-716A-43FD-A4EA-FC3EC05E7B76}"/>
                    </a:ext>
                  </a:extLst>
                </p14:cNvPr>
                <p14:cNvContentPartPr/>
                <p14:nvPr/>
              </p14:nvContentPartPr>
              <p14:xfrm>
                <a:off x="3995367" y="2803582"/>
                <a:ext cx="63360" cy="200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503CF4C-716A-43FD-A4EA-FC3EC05E7B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86367" y="2794942"/>
                  <a:ext cx="81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81B4ABE-1846-415A-8F54-EF03E67D8129}"/>
                    </a:ext>
                  </a:extLst>
                </p14:cNvPr>
                <p14:cNvContentPartPr/>
                <p14:nvPr/>
              </p14:nvContentPartPr>
              <p14:xfrm>
                <a:off x="4157727" y="2797102"/>
                <a:ext cx="110160" cy="138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81B4ABE-1846-415A-8F54-EF03E67D812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49087" y="2788102"/>
                  <a:ext cx="127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A2DDFE5-4905-4B07-B982-57FE91D540E1}"/>
                    </a:ext>
                  </a:extLst>
                </p14:cNvPr>
                <p14:cNvContentPartPr/>
                <p14:nvPr/>
              </p14:nvContentPartPr>
              <p14:xfrm>
                <a:off x="4400727" y="2797462"/>
                <a:ext cx="136440" cy="149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A2DDFE5-4905-4B07-B982-57FE91D540E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91727" y="2788822"/>
                  <a:ext cx="154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21D5AC1-91A6-4418-868E-EB0C7FD5CA37}"/>
                    </a:ext>
                  </a:extLst>
                </p14:cNvPr>
                <p14:cNvContentPartPr/>
                <p14:nvPr/>
              </p14:nvContentPartPr>
              <p14:xfrm>
                <a:off x="4609167" y="2946142"/>
                <a:ext cx="99720" cy="200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21D5AC1-91A6-4418-868E-EB0C7FD5CA3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600167" y="2937502"/>
                  <a:ext cx="117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6191DE-5A6D-4BB0-878B-6DA6AE050E7E}"/>
                    </a:ext>
                  </a:extLst>
                </p14:cNvPr>
                <p14:cNvContentPartPr/>
                <p14:nvPr/>
              </p14:nvContentPartPr>
              <p14:xfrm>
                <a:off x="4882047" y="2802142"/>
                <a:ext cx="75240" cy="192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6191DE-5A6D-4BB0-878B-6DA6AE050E7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73407" y="2793142"/>
                  <a:ext cx="92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32E70FA-A027-45A1-9B5B-77CC52235977}"/>
                    </a:ext>
                  </a:extLst>
                </p14:cNvPr>
                <p14:cNvContentPartPr/>
                <p14:nvPr/>
              </p14:nvContentPartPr>
              <p14:xfrm>
                <a:off x="5009127" y="2846782"/>
                <a:ext cx="96480" cy="142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32E70FA-A027-45A1-9B5B-77CC5223597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00487" y="2838142"/>
                  <a:ext cx="114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D139F8B-82B3-45F8-A552-140200F0B26E}"/>
                    </a:ext>
                  </a:extLst>
                </p14:cNvPr>
                <p14:cNvContentPartPr/>
                <p14:nvPr/>
              </p14:nvContentPartPr>
              <p14:xfrm>
                <a:off x="5190567" y="2840662"/>
                <a:ext cx="159480" cy="162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D139F8B-82B3-45F8-A552-140200F0B26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181567" y="2832022"/>
                  <a:ext cx="177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04B43D8-7857-486C-9902-9AEFAA15680F}"/>
                    </a:ext>
                  </a:extLst>
                </p14:cNvPr>
                <p14:cNvContentPartPr/>
                <p14:nvPr/>
              </p14:nvContentPartPr>
              <p14:xfrm>
                <a:off x="5384607" y="2639062"/>
                <a:ext cx="224280" cy="392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04B43D8-7857-486C-9902-9AEFAA15680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75967" y="2630422"/>
                  <a:ext cx="2419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C0C1E90-1233-4B91-8CCB-2308BF59BE68}"/>
                    </a:ext>
                  </a:extLst>
                </p14:cNvPr>
                <p14:cNvContentPartPr/>
                <p14:nvPr/>
              </p14:nvContentPartPr>
              <p14:xfrm>
                <a:off x="5973207" y="2821942"/>
                <a:ext cx="180000" cy="177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C0C1E90-1233-4B91-8CCB-2308BF59BE6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64207" y="2813302"/>
                  <a:ext cx="197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67CB4AC-83AA-490A-85FC-D0AFFD5AD82E}"/>
                    </a:ext>
                  </a:extLst>
                </p14:cNvPr>
                <p14:cNvContentPartPr/>
                <p14:nvPr/>
              </p14:nvContentPartPr>
              <p14:xfrm>
                <a:off x="6141327" y="2897542"/>
                <a:ext cx="154800" cy="309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67CB4AC-83AA-490A-85FC-D0AFFD5AD82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132327" y="2888902"/>
                  <a:ext cx="172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8F74A9E-58C4-4FF6-837F-A121948F727D}"/>
                    </a:ext>
                  </a:extLst>
                </p14:cNvPr>
                <p14:cNvContentPartPr/>
                <p14:nvPr/>
              </p14:nvContentPartPr>
              <p14:xfrm>
                <a:off x="6239247" y="2821942"/>
                <a:ext cx="234720" cy="157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8F74A9E-58C4-4FF6-837F-A121948F727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230247" y="2812942"/>
                  <a:ext cx="252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C38E3DE-EA5E-47AC-9399-448716CEDA37}"/>
                    </a:ext>
                  </a:extLst>
                </p14:cNvPr>
                <p14:cNvContentPartPr/>
                <p14:nvPr/>
              </p14:nvContentPartPr>
              <p14:xfrm>
                <a:off x="6431847" y="2889982"/>
                <a:ext cx="158400" cy="295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C38E3DE-EA5E-47AC-9399-448716CEDA3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22847" y="2881342"/>
                  <a:ext cx="176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692D16D-ADB5-4B53-AB47-F8D08E7F7C6B}"/>
                    </a:ext>
                  </a:extLst>
                </p14:cNvPr>
                <p14:cNvContentPartPr/>
                <p14:nvPr/>
              </p14:nvContentPartPr>
              <p14:xfrm>
                <a:off x="6540207" y="2807542"/>
                <a:ext cx="477360" cy="199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692D16D-ADB5-4B53-AB47-F8D08E7F7C6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31567" y="2798902"/>
                  <a:ext cx="495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F2E9180-8A18-4334-8B06-ABEEB24FCEC6}"/>
                    </a:ext>
                  </a:extLst>
                </p14:cNvPr>
                <p14:cNvContentPartPr/>
                <p14:nvPr/>
              </p14:nvContentPartPr>
              <p14:xfrm>
                <a:off x="7016847" y="2856862"/>
                <a:ext cx="131400" cy="151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F2E9180-8A18-4334-8B06-ABEEB24FCEC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07847" y="2847862"/>
                  <a:ext cx="149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9F9BCC8-DE76-42A3-B8B6-AEF615E17C8A}"/>
                    </a:ext>
                  </a:extLst>
                </p14:cNvPr>
                <p14:cNvContentPartPr/>
                <p14:nvPr/>
              </p14:nvContentPartPr>
              <p14:xfrm>
                <a:off x="7179567" y="2825902"/>
                <a:ext cx="224640" cy="212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9F9BCC8-DE76-42A3-B8B6-AEF615E17C8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70567" y="2817262"/>
                  <a:ext cx="242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37DB0C3-4FF1-4310-B201-7BE05D6422BF}"/>
                    </a:ext>
                  </a:extLst>
                </p14:cNvPr>
                <p14:cNvContentPartPr/>
                <p14:nvPr/>
              </p14:nvContentPartPr>
              <p14:xfrm>
                <a:off x="7173807" y="2839942"/>
                <a:ext cx="191880" cy="174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37DB0C3-4FF1-4310-B201-7BE05D6422B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64807" y="2830942"/>
                  <a:ext cx="209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CE9770F-7C0F-4528-884A-9C7D32D24FC3}"/>
                    </a:ext>
                  </a:extLst>
                </p14:cNvPr>
                <p14:cNvContentPartPr/>
                <p14:nvPr/>
              </p14:nvContentPartPr>
              <p14:xfrm>
                <a:off x="7436967" y="2766862"/>
                <a:ext cx="167400" cy="258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CE9770F-7C0F-4528-884A-9C7D32D24FC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27967" y="2758222"/>
                  <a:ext cx="185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BEF8CBC-CB0A-4329-AAC0-59A89BBB3E88}"/>
                    </a:ext>
                  </a:extLst>
                </p14:cNvPr>
                <p14:cNvContentPartPr/>
                <p14:nvPr/>
              </p14:nvContentPartPr>
              <p14:xfrm>
                <a:off x="7537767" y="2888542"/>
                <a:ext cx="287640" cy="137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BEF8CBC-CB0A-4329-AAC0-59A89BBB3E8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529127" y="2879902"/>
                  <a:ext cx="305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3EA6CA5-33F0-4536-BC4E-A29ABC09A3F2}"/>
                    </a:ext>
                  </a:extLst>
                </p14:cNvPr>
                <p14:cNvContentPartPr/>
                <p14:nvPr/>
              </p14:nvContentPartPr>
              <p14:xfrm>
                <a:off x="7855287" y="2900062"/>
                <a:ext cx="138600" cy="120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3EA6CA5-33F0-4536-BC4E-A29ABC09A3F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46647" y="2891062"/>
                  <a:ext cx="156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C40484-8DB3-4207-91A5-4CE97BA4D2D4}"/>
                    </a:ext>
                  </a:extLst>
                </p14:cNvPr>
                <p14:cNvContentPartPr/>
                <p14:nvPr/>
              </p14:nvContentPartPr>
              <p14:xfrm>
                <a:off x="8125647" y="2636902"/>
                <a:ext cx="195120" cy="390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C40484-8DB3-4207-91A5-4CE97BA4D2D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116647" y="2627902"/>
                  <a:ext cx="2127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27492BF-68FF-492A-8B36-16D969201156}"/>
                    </a:ext>
                  </a:extLst>
                </p14:cNvPr>
                <p14:cNvContentPartPr/>
                <p14:nvPr/>
              </p14:nvContentPartPr>
              <p14:xfrm>
                <a:off x="8084247" y="2838142"/>
                <a:ext cx="288000" cy="18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27492BF-68FF-492A-8B36-16D969201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075247" y="2829502"/>
                  <a:ext cx="305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C8F5EE8-73C8-4F0F-9FF5-524CDA49FAB8}"/>
                    </a:ext>
                  </a:extLst>
                </p14:cNvPr>
                <p14:cNvContentPartPr/>
                <p14:nvPr/>
              </p14:nvContentPartPr>
              <p14:xfrm>
                <a:off x="8314287" y="2882782"/>
                <a:ext cx="135720" cy="130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C8F5EE8-73C8-4F0F-9FF5-524CDA49FAB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305287" y="2873782"/>
                  <a:ext cx="153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25FF99-0FB7-4D3B-8C24-BBB5B7131997}"/>
                    </a:ext>
                  </a:extLst>
                </p14:cNvPr>
                <p14:cNvContentPartPr/>
                <p14:nvPr/>
              </p14:nvContentPartPr>
              <p14:xfrm>
                <a:off x="8582127" y="2635102"/>
                <a:ext cx="273600" cy="396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25FF99-0FB7-4D3B-8C24-BBB5B713199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573127" y="2626102"/>
                  <a:ext cx="2912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CFA354D-C01E-4171-BB19-628F72EFA897}"/>
                    </a:ext>
                  </a:extLst>
                </p14:cNvPr>
                <p14:cNvContentPartPr/>
                <p14:nvPr/>
              </p14:nvContentPartPr>
              <p14:xfrm>
                <a:off x="8766447" y="2838502"/>
                <a:ext cx="225000" cy="409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CFA354D-C01E-4171-BB19-628F72EFA89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757447" y="2829502"/>
                  <a:ext cx="2426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963C7C6-0517-4071-945A-BDDAA658DDC8}"/>
                    </a:ext>
                  </a:extLst>
                </p14:cNvPr>
                <p14:cNvContentPartPr/>
                <p14:nvPr/>
              </p14:nvContentPartPr>
              <p14:xfrm>
                <a:off x="2215887" y="3473902"/>
                <a:ext cx="165960" cy="313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963C7C6-0517-4071-945A-BDDAA658DDC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207247" y="3464902"/>
                  <a:ext cx="183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3A7CBE-76CD-4209-B2DD-1AB7B8494C92}"/>
                    </a:ext>
                  </a:extLst>
                </p14:cNvPr>
                <p14:cNvContentPartPr/>
                <p14:nvPr/>
              </p14:nvContentPartPr>
              <p14:xfrm>
                <a:off x="2336487" y="3348262"/>
                <a:ext cx="250200" cy="220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3A7CBE-76CD-4209-B2DD-1AB7B8494C9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327847" y="3339262"/>
                  <a:ext cx="267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7E5BE06-0E28-4C06-AD8F-FC9F7E25D851}"/>
                    </a:ext>
                  </a:extLst>
                </p14:cNvPr>
                <p14:cNvContentPartPr/>
                <p14:nvPr/>
              </p14:nvContentPartPr>
              <p14:xfrm>
                <a:off x="2724927" y="3413062"/>
                <a:ext cx="163800" cy="315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7E5BE06-0E28-4C06-AD8F-FC9F7E25D85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716287" y="3404422"/>
                  <a:ext cx="181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A4528A8-C07A-48ED-AF83-CA9FA1FDF7E0}"/>
                    </a:ext>
                  </a:extLst>
                </p14:cNvPr>
                <p14:cNvContentPartPr/>
                <p14:nvPr/>
              </p14:nvContentPartPr>
              <p14:xfrm>
                <a:off x="3074127" y="3403342"/>
                <a:ext cx="294480" cy="304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A4528A8-C07A-48ED-AF83-CA9FA1FDF7E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065127" y="3394342"/>
                  <a:ext cx="3121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A9D12E7-5812-45C5-8549-D77FD82247AF}"/>
                    </a:ext>
                  </a:extLst>
                </p14:cNvPr>
                <p14:cNvContentPartPr/>
                <p14:nvPr/>
              </p14:nvContentPartPr>
              <p14:xfrm>
                <a:off x="3074487" y="3367702"/>
                <a:ext cx="231120" cy="267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A9D12E7-5812-45C5-8549-D77FD82247A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065847" y="3359062"/>
                  <a:ext cx="248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A41658-77B1-4D24-A9AA-68EF1EFA66C5}"/>
                    </a:ext>
                  </a:extLst>
                </p14:cNvPr>
                <p14:cNvContentPartPr/>
                <p14:nvPr/>
              </p14:nvContentPartPr>
              <p14:xfrm>
                <a:off x="3428007" y="3467062"/>
                <a:ext cx="223560" cy="180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A41658-77B1-4D24-A9AA-68EF1EFA66C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19007" y="3458062"/>
                  <a:ext cx="241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17322C-EF9B-40F9-8474-DB536AE7434B}"/>
                    </a:ext>
                  </a:extLst>
                </p14:cNvPr>
                <p14:cNvContentPartPr/>
                <p14:nvPr/>
              </p14:nvContentPartPr>
              <p14:xfrm>
                <a:off x="3790167" y="3369862"/>
                <a:ext cx="287280" cy="302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17322C-EF9B-40F9-8474-DB536AE7434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781167" y="3360862"/>
                  <a:ext cx="304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8CD173-DC8A-4D87-91F0-910581E09280}"/>
                    </a:ext>
                  </a:extLst>
                </p14:cNvPr>
                <p14:cNvContentPartPr/>
                <p14:nvPr/>
              </p14:nvContentPartPr>
              <p14:xfrm>
                <a:off x="4082127" y="3494062"/>
                <a:ext cx="197280" cy="187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8CD173-DC8A-4D87-91F0-910581E0928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073487" y="3485422"/>
                  <a:ext cx="214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1CEB29-8604-4127-B628-4E86192EC27A}"/>
                    </a:ext>
                  </a:extLst>
                </p14:cNvPr>
                <p14:cNvContentPartPr/>
                <p14:nvPr/>
              </p14:nvContentPartPr>
              <p14:xfrm>
                <a:off x="4391367" y="3325582"/>
                <a:ext cx="262800" cy="396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1CEB29-8604-4127-B628-4E86192EC27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382727" y="3316582"/>
                  <a:ext cx="2804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65802DD-66A9-4FDC-A164-2BE12A313D3D}"/>
                    </a:ext>
                  </a:extLst>
                </p14:cNvPr>
                <p14:cNvContentPartPr/>
                <p14:nvPr/>
              </p14:nvContentPartPr>
              <p14:xfrm>
                <a:off x="4801047" y="3482902"/>
                <a:ext cx="255960" cy="57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65802DD-66A9-4FDC-A164-2BE12A313D3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92407" y="3473902"/>
                  <a:ext cx="27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5BB248A-012D-4914-B32D-491A3BBD2089}"/>
                    </a:ext>
                  </a:extLst>
                </p14:cNvPr>
                <p14:cNvContentPartPr/>
                <p14:nvPr/>
              </p14:nvContentPartPr>
              <p14:xfrm>
                <a:off x="4848207" y="3576502"/>
                <a:ext cx="199440" cy="26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5BB248A-012D-4914-B32D-491A3BBD208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839567" y="3567862"/>
                  <a:ext cx="21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98A2FA3-BEF3-40D7-B583-5BB651C28491}"/>
                    </a:ext>
                  </a:extLst>
                </p14:cNvPr>
                <p14:cNvContentPartPr/>
                <p14:nvPr/>
              </p14:nvContentPartPr>
              <p14:xfrm>
                <a:off x="5357247" y="3404422"/>
                <a:ext cx="102600" cy="236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98A2FA3-BEF3-40D7-B583-5BB651C2849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348607" y="3395422"/>
                  <a:ext cx="120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669CA07-D8A4-4C37-91D6-32ED8900EB72}"/>
                    </a:ext>
                  </a:extLst>
                </p14:cNvPr>
                <p14:cNvContentPartPr/>
                <p14:nvPr/>
              </p14:nvContentPartPr>
              <p14:xfrm>
                <a:off x="5325207" y="3270142"/>
                <a:ext cx="247680" cy="222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669CA07-D8A4-4C37-91D6-32ED8900EB7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316567" y="3261502"/>
                  <a:ext cx="265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F7BD9B0-9271-4895-A7D6-FEE92AE7B564}"/>
                    </a:ext>
                  </a:extLst>
                </p14:cNvPr>
                <p14:cNvContentPartPr/>
                <p14:nvPr/>
              </p14:nvContentPartPr>
              <p14:xfrm>
                <a:off x="5660727" y="3310462"/>
                <a:ext cx="244440" cy="344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F7BD9B0-9271-4895-A7D6-FEE92AE7B56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652087" y="3301462"/>
                  <a:ext cx="262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11B5F8D-F4D1-478F-86B1-031C8C264D3B}"/>
                    </a:ext>
                  </a:extLst>
                </p14:cNvPr>
                <p14:cNvContentPartPr/>
                <p14:nvPr/>
              </p14:nvContentPartPr>
              <p14:xfrm>
                <a:off x="5955567" y="3378142"/>
                <a:ext cx="290880" cy="275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11B5F8D-F4D1-478F-86B1-031C8C264D3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46567" y="3369142"/>
                  <a:ext cx="308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5A24EDF-658D-4A97-9B89-BE4882334DB7}"/>
                    </a:ext>
                  </a:extLst>
                </p14:cNvPr>
                <p14:cNvContentPartPr/>
                <p14:nvPr/>
              </p14:nvContentPartPr>
              <p14:xfrm>
                <a:off x="5964207" y="3364102"/>
                <a:ext cx="245520" cy="229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5A24EDF-658D-4A97-9B89-BE4882334DB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55567" y="3355102"/>
                  <a:ext cx="263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4E38DB-B4F4-4806-B7B9-014003A8347E}"/>
                    </a:ext>
                  </a:extLst>
                </p14:cNvPr>
                <p14:cNvContentPartPr/>
                <p14:nvPr/>
              </p14:nvContentPartPr>
              <p14:xfrm>
                <a:off x="6389367" y="3498742"/>
                <a:ext cx="175320" cy="33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4E38DB-B4F4-4806-B7B9-014003A8347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80367" y="3489742"/>
                  <a:ext cx="192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D4802E8-88F3-4FD5-8E80-05B9BB3C7B7D}"/>
                    </a:ext>
                  </a:extLst>
                </p14:cNvPr>
                <p14:cNvContentPartPr/>
                <p14:nvPr/>
              </p14:nvContentPartPr>
              <p14:xfrm>
                <a:off x="6703647" y="3385702"/>
                <a:ext cx="77400" cy="191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D4802E8-88F3-4FD5-8E80-05B9BB3C7B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695007" y="3376702"/>
                  <a:ext cx="95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872BA0C-E89D-444D-B956-C9CA388E93C8}"/>
                    </a:ext>
                  </a:extLst>
                </p14:cNvPr>
                <p14:cNvContentPartPr/>
                <p14:nvPr/>
              </p14:nvContentPartPr>
              <p14:xfrm>
                <a:off x="6822807" y="3412342"/>
                <a:ext cx="158760" cy="153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872BA0C-E89D-444D-B956-C9CA388E93C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813807" y="3403702"/>
                  <a:ext cx="176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93D7FCD-1D8C-438C-8C21-9F48D0E6A836}"/>
                    </a:ext>
                  </a:extLst>
                </p14:cNvPr>
                <p14:cNvContentPartPr/>
                <p14:nvPr/>
              </p14:nvContentPartPr>
              <p14:xfrm>
                <a:off x="7065807" y="3413782"/>
                <a:ext cx="178560" cy="158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93D7FCD-1D8C-438C-8C21-9F48D0E6A83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56807" y="3404782"/>
                  <a:ext cx="19620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8D2DAEE-3745-4F43-B86D-6D826A6F77CD}"/>
                  </a:ext>
                </a:extLst>
              </p14:cNvPr>
              <p14:cNvContentPartPr/>
              <p14:nvPr/>
            </p14:nvContentPartPr>
            <p14:xfrm>
              <a:off x="6110727" y="3726262"/>
              <a:ext cx="801000" cy="655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8D2DAEE-3745-4F43-B86D-6D826A6F77CD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102087" y="3717262"/>
                <a:ext cx="8186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9AB1C78-7C14-4B40-9BE1-003484BDD0C0}"/>
                  </a:ext>
                </a:extLst>
              </p14:cNvPr>
              <p14:cNvContentPartPr/>
              <p14:nvPr/>
            </p14:nvContentPartPr>
            <p14:xfrm>
              <a:off x="7352367" y="3501622"/>
              <a:ext cx="243720" cy="1789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9AB1C78-7C14-4B40-9BE1-003484BDD0C0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343367" y="3492982"/>
                <a:ext cx="26136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A3813D2-9B4D-4F30-91A8-4FC3D8882DE0}"/>
              </a:ext>
            </a:extLst>
          </p:cNvPr>
          <p:cNvGrpSpPr/>
          <p:nvPr/>
        </p:nvGrpSpPr>
        <p:grpSpPr>
          <a:xfrm>
            <a:off x="7909647" y="3258982"/>
            <a:ext cx="1587960" cy="718920"/>
            <a:chOff x="7909647" y="3258982"/>
            <a:chExt cx="1587960" cy="71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64C961D-7E1C-45B6-9259-E86FEDCEA16C}"/>
                    </a:ext>
                  </a:extLst>
                </p14:cNvPr>
                <p14:cNvContentPartPr/>
                <p14:nvPr/>
              </p14:nvContentPartPr>
              <p14:xfrm>
                <a:off x="7909647" y="3368062"/>
                <a:ext cx="213120" cy="216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64C961D-7E1C-45B6-9259-E86FEDCEA16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900647" y="3359422"/>
                  <a:ext cx="230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F8E1574-E3BC-4581-AF82-58A9115F8B22}"/>
                    </a:ext>
                  </a:extLst>
                </p14:cNvPr>
                <p14:cNvContentPartPr/>
                <p14:nvPr/>
              </p14:nvContentPartPr>
              <p14:xfrm>
                <a:off x="8149047" y="3407302"/>
                <a:ext cx="150480" cy="165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F8E1574-E3BC-4581-AF82-58A9115F8B2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140047" y="3398662"/>
                  <a:ext cx="168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4DFDCEE-BEA2-412D-B295-762AF7763253}"/>
                    </a:ext>
                  </a:extLst>
                </p14:cNvPr>
                <p14:cNvContentPartPr/>
                <p14:nvPr/>
              </p14:nvContentPartPr>
              <p14:xfrm>
                <a:off x="8472327" y="3451582"/>
                <a:ext cx="146880" cy="27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4DFDCEE-BEA2-412D-B295-762AF776325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63327" y="3442942"/>
                  <a:ext cx="164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031CB6-9BB7-45C9-AD8D-8AE1B37BA31F}"/>
                    </a:ext>
                  </a:extLst>
                </p14:cNvPr>
                <p14:cNvContentPartPr/>
                <p14:nvPr/>
              </p14:nvContentPartPr>
              <p14:xfrm>
                <a:off x="8754927" y="3418822"/>
                <a:ext cx="54000" cy="138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031CB6-9BB7-45C9-AD8D-8AE1B37BA31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745927" y="3410182"/>
                  <a:ext cx="71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F746307-D0EC-421B-ACAD-F56E882B794C}"/>
                    </a:ext>
                  </a:extLst>
                </p14:cNvPr>
                <p14:cNvContentPartPr/>
                <p14:nvPr/>
              </p14:nvContentPartPr>
              <p14:xfrm>
                <a:off x="8882007" y="3423502"/>
                <a:ext cx="93240" cy="118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F746307-D0EC-421B-ACAD-F56E882B794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873007" y="3414862"/>
                  <a:ext cx="110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1CD9515-AEEA-4801-88AA-B22A0CDF3AAE}"/>
                    </a:ext>
                  </a:extLst>
                </p14:cNvPr>
                <p14:cNvContentPartPr/>
                <p14:nvPr/>
              </p14:nvContentPartPr>
              <p14:xfrm>
                <a:off x="9074247" y="3407662"/>
                <a:ext cx="157680" cy="141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1CD9515-AEEA-4801-88AA-B22A0CDF3AA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065247" y="3398662"/>
                  <a:ext cx="175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508162C-896E-4643-83D5-26AEDB35577A}"/>
                    </a:ext>
                  </a:extLst>
                </p14:cNvPr>
                <p14:cNvContentPartPr/>
                <p14:nvPr/>
              </p14:nvContentPartPr>
              <p14:xfrm>
                <a:off x="8149407" y="3700702"/>
                <a:ext cx="465840" cy="74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508162C-896E-4643-83D5-26AEDB35577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140767" y="3691702"/>
                  <a:ext cx="483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87AB739-0A2F-4121-B22F-395B2537F798}"/>
                    </a:ext>
                  </a:extLst>
                </p14:cNvPr>
                <p14:cNvContentPartPr/>
                <p14:nvPr/>
              </p14:nvContentPartPr>
              <p14:xfrm>
                <a:off x="8356047" y="3834622"/>
                <a:ext cx="63360" cy="143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87AB739-0A2F-4121-B22F-395B2537F79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47407" y="3825622"/>
                  <a:ext cx="81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45BE30D-BCB0-4AED-A548-4C14AED6B55D}"/>
                    </a:ext>
                  </a:extLst>
                </p14:cNvPr>
                <p14:cNvContentPartPr/>
                <p14:nvPr/>
              </p14:nvContentPartPr>
              <p14:xfrm>
                <a:off x="8479887" y="3791782"/>
                <a:ext cx="160200" cy="182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45BE30D-BCB0-4AED-A548-4C14AED6B55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470887" y="3783142"/>
                  <a:ext cx="177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E33A369-CB32-450F-8CD8-A577B3B05E5D}"/>
                    </a:ext>
                  </a:extLst>
                </p14:cNvPr>
                <p14:cNvContentPartPr/>
                <p14:nvPr/>
              </p14:nvContentPartPr>
              <p14:xfrm>
                <a:off x="9258927" y="3258982"/>
                <a:ext cx="238680" cy="534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E33A369-CB32-450F-8CD8-A577B3B05E5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250287" y="3250342"/>
                  <a:ext cx="256320" cy="55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409D71E-C796-47B4-9696-8E32D91738E1}"/>
              </a:ext>
            </a:extLst>
          </p:cNvPr>
          <p:cNvGrpSpPr/>
          <p:nvPr/>
        </p:nvGrpSpPr>
        <p:grpSpPr>
          <a:xfrm>
            <a:off x="2123367" y="4166902"/>
            <a:ext cx="1018800" cy="428760"/>
            <a:chOff x="2123367" y="4166902"/>
            <a:chExt cx="101880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F14AC0C-F166-44BD-B6D4-A6677EF7755B}"/>
                    </a:ext>
                  </a:extLst>
                </p14:cNvPr>
                <p14:cNvContentPartPr/>
                <p14:nvPr/>
              </p14:nvContentPartPr>
              <p14:xfrm>
                <a:off x="2139567" y="4311262"/>
                <a:ext cx="159840" cy="21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F14AC0C-F166-44BD-B6D4-A6677EF7755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130567" y="4302262"/>
                  <a:ext cx="177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73C5E46-7B6F-4BB8-9972-B57B38FC653C}"/>
                    </a:ext>
                  </a:extLst>
                </p14:cNvPr>
                <p14:cNvContentPartPr/>
                <p14:nvPr/>
              </p14:nvContentPartPr>
              <p14:xfrm>
                <a:off x="2123367" y="4377142"/>
                <a:ext cx="208080" cy="45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73C5E46-7B6F-4BB8-9972-B57B38FC653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14367" y="4368142"/>
                  <a:ext cx="225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6EDDD6-D187-4B89-BEB5-FCBE42109C19}"/>
                    </a:ext>
                  </a:extLst>
                </p14:cNvPr>
                <p14:cNvContentPartPr/>
                <p14:nvPr/>
              </p14:nvContentPartPr>
              <p14:xfrm>
                <a:off x="2537007" y="4280302"/>
                <a:ext cx="121320" cy="315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6EDDD6-D187-4B89-BEB5-FCBE42109C1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528367" y="4271662"/>
                  <a:ext cx="138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DF1681-A00D-461F-AFEA-D3EA7355FF99}"/>
                    </a:ext>
                  </a:extLst>
                </p14:cNvPr>
                <p14:cNvContentPartPr/>
                <p14:nvPr/>
              </p14:nvContentPartPr>
              <p14:xfrm>
                <a:off x="2628087" y="4166902"/>
                <a:ext cx="228960" cy="226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DF1681-A00D-461F-AFEA-D3EA7355FF9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619087" y="4157902"/>
                  <a:ext cx="246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81267C2-6998-425C-9C87-A40020AEDE15}"/>
                    </a:ext>
                  </a:extLst>
                </p14:cNvPr>
                <p14:cNvContentPartPr/>
                <p14:nvPr/>
              </p14:nvContentPartPr>
              <p14:xfrm>
                <a:off x="2950287" y="4203262"/>
                <a:ext cx="191880" cy="367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81267C2-6998-425C-9C87-A40020AEDE1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41287" y="4194622"/>
                  <a:ext cx="20952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DBBD407-CCBE-4210-BE5B-ECF3E5715710}"/>
              </a:ext>
            </a:extLst>
          </p:cNvPr>
          <p:cNvGrpSpPr/>
          <p:nvPr/>
        </p:nvGrpSpPr>
        <p:grpSpPr>
          <a:xfrm>
            <a:off x="3250167" y="4259062"/>
            <a:ext cx="713520" cy="251640"/>
            <a:chOff x="3250167" y="4259062"/>
            <a:chExt cx="71352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F6FA670-49A1-4377-BD82-F6C73305D25A}"/>
                    </a:ext>
                  </a:extLst>
                </p14:cNvPr>
                <p14:cNvContentPartPr/>
                <p14:nvPr/>
              </p14:nvContentPartPr>
              <p14:xfrm>
                <a:off x="3250167" y="4259062"/>
                <a:ext cx="282960" cy="251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F6FA670-49A1-4377-BD82-F6C73305D25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241527" y="4250062"/>
                  <a:ext cx="300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2B7499E-16F1-48F2-AF7C-6CE7E7BDDFF3}"/>
                    </a:ext>
                  </a:extLst>
                </p14:cNvPr>
                <p14:cNvContentPartPr/>
                <p14:nvPr/>
              </p14:nvContentPartPr>
              <p14:xfrm>
                <a:off x="3287607" y="4376782"/>
                <a:ext cx="216720" cy="51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2B7499E-16F1-48F2-AF7C-6CE7E7BDDFF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278967" y="4367782"/>
                  <a:ext cx="234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AAD1214-DE65-4B1C-8CBD-D59B00A93E1C}"/>
                    </a:ext>
                  </a:extLst>
                </p14:cNvPr>
                <p14:cNvContentPartPr/>
                <p14:nvPr/>
              </p14:nvContentPartPr>
              <p14:xfrm>
                <a:off x="3719967" y="4294342"/>
                <a:ext cx="243720" cy="189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AAD1214-DE65-4B1C-8CBD-D59B00A93E1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711327" y="4285702"/>
                  <a:ext cx="2613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3B7E85B-04A6-47E6-8087-5343CD71EA36}"/>
              </a:ext>
            </a:extLst>
          </p:cNvPr>
          <p:cNvGrpSpPr/>
          <p:nvPr/>
        </p:nvGrpSpPr>
        <p:grpSpPr>
          <a:xfrm>
            <a:off x="4135767" y="4095262"/>
            <a:ext cx="905760" cy="478080"/>
            <a:chOff x="4135767" y="4095262"/>
            <a:chExt cx="90576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B1394E9-666B-492F-96EE-ED18BB7A8C64}"/>
                    </a:ext>
                  </a:extLst>
                </p14:cNvPr>
                <p14:cNvContentPartPr/>
                <p14:nvPr/>
              </p14:nvContentPartPr>
              <p14:xfrm>
                <a:off x="4135767" y="4365622"/>
                <a:ext cx="174960" cy="39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B1394E9-666B-492F-96EE-ED18BB7A8C6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26767" y="4356622"/>
                  <a:ext cx="192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D817664-B228-430B-81AF-54077E2E0AA4}"/>
                    </a:ext>
                  </a:extLst>
                </p14:cNvPr>
                <p14:cNvContentPartPr/>
                <p14:nvPr/>
              </p14:nvContentPartPr>
              <p14:xfrm>
                <a:off x="4514847" y="4224862"/>
                <a:ext cx="269640" cy="276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D817664-B228-430B-81AF-54077E2E0AA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505847" y="4215862"/>
                  <a:ext cx="2872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39C5B03-4DA7-4C4B-93B0-56A7C684D1DD}"/>
                    </a:ext>
                  </a:extLst>
                </p14:cNvPr>
                <p14:cNvContentPartPr/>
                <p14:nvPr/>
              </p14:nvContentPartPr>
              <p14:xfrm>
                <a:off x="4830207" y="4095262"/>
                <a:ext cx="211320" cy="478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39C5B03-4DA7-4C4B-93B0-56A7C684D1D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821567" y="4086622"/>
                  <a:ext cx="228960" cy="49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3A111C9-D534-4997-8B1F-FBFF392D5703}"/>
              </a:ext>
            </a:extLst>
          </p:cNvPr>
          <p:cNvGrpSpPr/>
          <p:nvPr/>
        </p:nvGrpSpPr>
        <p:grpSpPr>
          <a:xfrm>
            <a:off x="5311167" y="4284982"/>
            <a:ext cx="244800" cy="244080"/>
            <a:chOff x="5311167" y="4284982"/>
            <a:chExt cx="24480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A088978-E43E-4818-B41F-3CF5187B9EA2}"/>
                    </a:ext>
                  </a:extLst>
                </p14:cNvPr>
                <p14:cNvContentPartPr/>
                <p14:nvPr/>
              </p14:nvContentPartPr>
              <p14:xfrm>
                <a:off x="5311167" y="4284982"/>
                <a:ext cx="244800" cy="142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A088978-E43E-4818-B41F-3CF5187B9EA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302527" y="4276342"/>
                  <a:ext cx="262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E671313-90F8-4233-AC02-A61542C29807}"/>
                    </a:ext>
                  </a:extLst>
                </p14:cNvPr>
                <p14:cNvContentPartPr/>
                <p14:nvPr/>
              </p14:nvContentPartPr>
              <p14:xfrm>
                <a:off x="5333487" y="4439782"/>
                <a:ext cx="212400" cy="89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E671313-90F8-4233-AC02-A61542C2980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24487" y="4431142"/>
                  <a:ext cx="23004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6EE01B1-158B-41A1-A9AD-C0B17E530E1A}"/>
                  </a:ext>
                </a:extLst>
              </p14:cNvPr>
              <p14:cNvContentPartPr/>
              <p14:nvPr/>
            </p14:nvContentPartPr>
            <p14:xfrm>
              <a:off x="5876007" y="4243222"/>
              <a:ext cx="47160" cy="2772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6EE01B1-158B-41A1-A9AD-C0B17E530E1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5867367" y="4234582"/>
                <a:ext cx="64800" cy="29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36E37A5-DC0F-459A-B84D-8AB928BF7C20}"/>
              </a:ext>
            </a:extLst>
          </p:cNvPr>
          <p:cNvGrpSpPr/>
          <p:nvPr/>
        </p:nvGrpSpPr>
        <p:grpSpPr>
          <a:xfrm>
            <a:off x="6326007" y="3883942"/>
            <a:ext cx="328320" cy="173520"/>
            <a:chOff x="6326007" y="3883942"/>
            <a:chExt cx="32832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A595B3C-943B-463C-8665-D89F23C57E5A}"/>
                    </a:ext>
                  </a:extLst>
                </p14:cNvPr>
                <p14:cNvContentPartPr/>
                <p14:nvPr/>
              </p14:nvContentPartPr>
              <p14:xfrm>
                <a:off x="6326007" y="3883942"/>
                <a:ext cx="97920" cy="172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A595B3C-943B-463C-8665-D89F23C57E5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317367" y="3875302"/>
                  <a:ext cx="115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2196101-BB17-420A-A8DE-877C71B6C20B}"/>
                    </a:ext>
                  </a:extLst>
                </p14:cNvPr>
                <p14:cNvContentPartPr/>
                <p14:nvPr/>
              </p14:nvContentPartPr>
              <p14:xfrm>
                <a:off x="6485847" y="3891502"/>
                <a:ext cx="168480" cy="165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2196101-BB17-420A-A8DE-877C71B6C20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476847" y="3882862"/>
                  <a:ext cx="186120" cy="18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415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26D0E82-6D83-4892-97A4-E337FD16FCBE}"/>
              </a:ext>
            </a:extLst>
          </p:cNvPr>
          <p:cNvGrpSpPr/>
          <p:nvPr/>
        </p:nvGrpSpPr>
        <p:grpSpPr>
          <a:xfrm>
            <a:off x="681434" y="304144"/>
            <a:ext cx="1006920" cy="551520"/>
            <a:chOff x="681434" y="304144"/>
            <a:chExt cx="100692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13FA459-1074-4807-8DFE-5F92E5C8059D}"/>
                    </a:ext>
                  </a:extLst>
                </p14:cNvPr>
                <p14:cNvContentPartPr/>
                <p14:nvPr/>
              </p14:nvContentPartPr>
              <p14:xfrm>
                <a:off x="681434" y="370744"/>
                <a:ext cx="281520" cy="321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13FA459-1074-4807-8DFE-5F92E5C805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2434" y="361744"/>
                  <a:ext cx="299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C95E557-D992-42C5-9ECF-D018EB5CA435}"/>
                    </a:ext>
                  </a:extLst>
                </p14:cNvPr>
                <p14:cNvContentPartPr/>
                <p14:nvPr/>
              </p14:nvContentPartPr>
              <p14:xfrm>
                <a:off x="1071314" y="522664"/>
                <a:ext cx="215640" cy="169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C95E557-D992-42C5-9ECF-D018EB5CA4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2314" y="514024"/>
                  <a:ext cx="233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CECEED-92DB-46B3-833F-BE6020BBFBC8}"/>
                    </a:ext>
                  </a:extLst>
                </p14:cNvPr>
                <p14:cNvContentPartPr/>
                <p14:nvPr/>
              </p14:nvContentPartPr>
              <p14:xfrm>
                <a:off x="1214594" y="344824"/>
                <a:ext cx="186120" cy="365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CECEED-92DB-46B3-833F-BE6020BBFB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5594" y="335824"/>
                  <a:ext cx="2037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C34475-4EEB-4B7A-8E4D-D3CA4C0FF00D}"/>
                    </a:ext>
                  </a:extLst>
                </p14:cNvPr>
                <p14:cNvContentPartPr/>
                <p14:nvPr/>
              </p14:nvContentPartPr>
              <p14:xfrm>
                <a:off x="1468394" y="304144"/>
                <a:ext cx="219960" cy="551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C34475-4EEB-4B7A-8E4D-D3CA4C0FF0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9754" y="295144"/>
                  <a:ext cx="237600" cy="56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65ACA2-5B84-41A4-B6DB-433F523B5DC7}"/>
              </a:ext>
            </a:extLst>
          </p:cNvPr>
          <p:cNvGrpSpPr/>
          <p:nvPr/>
        </p:nvGrpSpPr>
        <p:grpSpPr>
          <a:xfrm>
            <a:off x="2170754" y="438784"/>
            <a:ext cx="1018800" cy="323280"/>
            <a:chOff x="2170754" y="438784"/>
            <a:chExt cx="101880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9215C3-D0E0-4B4E-8CB3-E83A5C0E575E}"/>
                    </a:ext>
                  </a:extLst>
                </p14:cNvPr>
                <p14:cNvContentPartPr/>
                <p14:nvPr/>
              </p14:nvContentPartPr>
              <p14:xfrm>
                <a:off x="2415914" y="540664"/>
                <a:ext cx="9360" cy="11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9215C3-D0E0-4B4E-8CB3-E83A5C0E57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7274" y="532024"/>
                  <a:ext cx="27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5E15EC-63BC-4014-835A-A1D2B7268B4A}"/>
                    </a:ext>
                  </a:extLst>
                </p14:cNvPr>
                <p14:cNvContentPartPr/>
                <p14:nvPr/>
              </p14:nvContentPartPr>
              <p14:xfrm>
                <a:off x="2320514" y="512224"/>
                <a:ext cx="122400" cy="249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5E15EC-63BC-4014-835A-A1D2B7268B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1874" y="503584"/>
                  <a:ext cx="140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8A2FBB-A3A4-4D56-A86F-9F00E730DA49}"/>
                    </a:ext>
                  </a:extLst>
                </p14:cNvPr>
                <p14:cNvContentPartPr/>
                <p14:nvPr/>
              </p14:nvContentPartPr>
              <p14:xfrm>
                <a:off x="2170754" y="438784"/>
                <a:ext cx="620640" cy="8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8A2FBB-A3A4-4D56-A86F-9F00E730DA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1754" y="429784"/>
                  <a:ext cx="638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5F5B550-221A-4D1D-BE76-E007CA45DABD}"/>
                    </a:ext>
                  </a:extLst>
                </p14:cNvPr>
                <p14:cNvContentPartPr/>
                <p14:nvPr/>
              </p14:nvContentPartPr>
              <p14:xfrm>
                <a:off x="2812994" y="560824"/>
                <a:ext cx="376560" cy="163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5F5B550-221A-4D1D-BE76-E007CA45DA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03994" y="552184"/>
                  <a:ext cx="3942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A2E1AD-46CA-4DDA-BAA0-F093D0155C0C}"/>
              </a:ext>
            </a:extLst>
          </p:cNvPr>
          <p:cNvGrpSpPr/>
          <p:nvPr/>
        </p:nvGrpSpPr>
        <p:grpSpPr>
          <a:xfrm>
            <a:off x="3503474" y="367504"/>
            <a:ext cx="519120" cy="461520"/>
            <a:chOff x="3503474" y="367504"/>
            <a:chExt cx="51912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D6895D-5F42-4D30-9BC4-4B566FCC0F31}"/>
                    </a:ext>
                  </a:extLst>
                </p14:cNvPr>
                <p14:cNvContentPartPr/>
                <p14:nvPr/>
              </p14:nvContentPartPr>
              <p14:xfrm>
                <a:off x="3503474" y="367504"/>
                <a:ext cx="323280" cy="331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D6895D-5F42-4D30-9BC4-4B566FCC0F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94474" y="358504"/>
                  <a:ext cx="3409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411C54-6B10-483E-B411-A16094002A8D}"/>
                    </a:ext>
                  </a:extLst>
                </p14:cNvPr>
                <p14:cNvContentPartPr/>
                <p14:nvPr/>
              </p14:nvContentPartPr>
              <p14:xfrm>
                <a:off x="3916034" y="429424"/>
                <a:ext cx="106560" cy="399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411C54-6B10-483E-B411-A16094002A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07034" y="420424"/>
                  <a:ext cx="12420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6AAAFD-63A1-48B7-856F-BF59712381E4}"/>
              </a:ext>
            </a:extLst>
          </p:cNvPr>
          <p:cNvGrpSpPr/>
          <p:nvPr/>
        </p:nvGrpSpPr>
        <p:grpSpPr>
          <a:xfrm>
            <a:off x="4167674" y="290464"/>
            <a:ext cx="1479240" cy="620280"/>
            <a:chOff x="4167674" y="290464"/>
            <a:chExt cx="1479240" cy="62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999263-867C-46D8-A4BF-BAB6B8D26F8F}"/>
                    </a:ext>
                  </a:extLst>
                </p14:cNvPr>
                <p14:cNvContentPartPr/>
                <p14:nvPr/>
              </p14:nvContentPartPr>
              <p14:xfrm>
                <a:off x="4167674" y="452104"/>
                <a:ext cx="118080" cy="133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999263-867C-46D8-A4BF-BAB6B8D26F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59034" y="443104"/>
                  <a:ext cx="135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984419-4E19-49D4-9BDF-B959843CCB4C}"/>
                    </a:ext>
                  </a:extLst>
                </p14:cNvPr>
                <p14:cNvContentPartPr/>
                <p14:nvPr/>
              </p14:nvContentPartPr>
              <p14:xfrm>
                <a:off x="4243994" y="403864"/>
                <a:ext cx="138960" cy="335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984419-4E19-49D4-9BDF-B959843CCB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34994" y="394864"/>
                  <a:ext cx="156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89E7C9-04DC-471D-891C-C35C6F19ECA3}"/>
                    </a:ext>
                  </a:extLst>
                </p14:cNvPr>
                <p14:cNvContentPartPr/>
                <p14:nvPr/>
              </p14:nvContentPartPr>
              <p14:xfrm>
                <a:off x="4412114" y="720304"/>
                <a:ext cx="51120" cy="190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89E7C9-04DC-471D-891C-C35C6F19EC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3474" y="711664"/>
                  <a:ext cx="68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4F8E7F-7F0A-43D1-BE17-C0C4E7DA67E2}"/>
                    </a:ext>
                  </a:extLst>
                </p14:cNvPr>
                <p14:cNvContentPartPr/>
                <p14:nvPr/>
              </p14:nvContentPartPr>
              <p14:xfrm>
                <a:off x="4585274" y="543904"/>
                <a:ext cx="210240" cy="172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4F8E7F-7F0A-43D1-BE17-C0C4E7DA67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76274" y="535264"/>
                  <a:ext cx="227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47CC8C-8E97-4FB5-AB54-88F6A9AD1B8B}"/>
                    </a:ext>
                  </a:extLst>
                </p14:cNvPr>
                <p14:cNvContentPartPr/>
                <p14:nvPr/>
              </p14:nvContentPartPr>
              <p14:xfrm>
                <a:off x="4911434" y="675304"/>
                <a:ext cx="9720" cy="49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47CC8C-8E97-4FB5-AB54-88F6A9AD1B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2794" y="666304"/>
                  <a:ext cx="27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805FED-AB07-45F5-9CC9-49A0BF8E11DE}"/>
                    </a:ext>
                  </a:extLst>
                </p14:cNvPr>
                <p14:cNvContentPartPr/>
                <p14:nvPr/>
              </p14:nvContentPartPr>
              <p14:xfrm>
                <a:off x="5061554" y="432664"/>
                <a:ext cx="243000" cy="272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805FED-AB07-45F5-9CC9-49A0BF8E11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52554" y="423664"/>
                  <a:ext cx="260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451713-6F00-4373-94E4-D8B81C134FB8}"/>
                    </a:ext>
                  </a:extLst>
                </p14:cNvPr>
                <p14:cNvContentPartPr/>
                <p14:nvPr/>
              </p14:nvContentPartPr>
              <p14:xfrm>
                <a:off x="5433794" y="290464"/>
                <a:ext cx="213120" cy="497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451713-6F00-4373-94E4-D8B81C134F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4794" y="281824"/>
                  <a:ext cx="23076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121C45-C6AB-4905-B729-C410658EF3CE}"/>
              </a:ext>
            </a:extLst>
          </p:cNvPr>
          <p:cNvGrpSpPr/>
          <p:nvPr/>
        </p:nvGrpSpPr>
        <p:grpSpPr>
          <a:xfrm>
            <a:off x="2142314" y="1214224"/>
            <a:ext cx="1226160" cy="532800"/>
            <a:chOff x="2142314" y="1214224"/>
            <a:chExt cx="122616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CCA3F8D-69D1-4641-907E-95494A7A9DA9}"/>
                    </a:ext>
                  </a:extLst>
                </p14:cNvPr>
                <p14:cNvContentPartPr/>
                <p14:nvPr/>
              </p14:nvContentPartPr>
              <p14:xfrm>
                <a:off x="2142314" y="1388464"/>
                <a:ext cx="174240" cy="358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CCA3F8D-69D1-4641-907E-95494A7A9D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33674" y="1379464"/>
                  <a:ext cx="1918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F97BB01-8052-4ABD-9ED5-08A00E1904D1}"/>
                    </a:ext>
                  </a:extLst>
                </p14:cNvPr>
                <p14:cNvContentPartPr/>
                <p14:nvPr/>
              </p14:nvContentPartPr>
              <p14:xfrm>
                <a:off x="2285594" y="1214224"/>
                <a:ext cx="281520" cy="262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97BB01-8052-4ABD-9ED5-08A00E1904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76594" y="1205224"/>
                  <a:ext cx="299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F9CC51-E9E4-43B5-A047-B91A94554CE9}"/>
                    </a:ext>
                  </a:extLst>
                </p14:cNvPr>
                <p14:cNvContentPartPr/>
                <p14:nvPr/>
              </p14:nvContentPartPr>
              <p14:xfrm>
                <a:off x="2564234" y="1364344"/>
                <a:ext cx="204840" cy="341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F9CC51-E9E4-43B5-A047-B91A94554C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55594" y="1355344"/>
                  <a:ext cx="2224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0985B0-8885-48B5-AA52-ADDB50E2F144}"/>
                    </a:ext>
                  </a:extLst>
                </p14:cNvPr>
                <p14:cNvContentPartPr/>
                <p14:nvPr/>
              </p14:nvContentPartPr>
              <p14:xfrm>
                <a:off x="3066074" y="1505824"/>
                <a:ext cx="52560" cy="180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0985B0-8885-48B5-AA52-ADDB50E2F1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57434" y="1496824"/>
                  <a:ext cx="70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2BBFAE-EC2B-41C7-B8DD-F87CF32A6792}"/>
                    </a:ext>
                  </a:extLst>
                </p14:cNvPr>
                <p14:cNvContentPartPr/>
                <p14:nvPr/>
              </p14:nvContentPartPr>
              <p14:xfrm>
                <a:off x="2869514" y="1374064"/>
                <a:ext cx="498960" cy="101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2BBFAE-EC2B-41C7-B8DD-F87CF32A67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0874" y="1365064"/>
                  <a:ext cx="51660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06C78F-1371-4ABB-BAF2-CC41CF7C3FFA}"/>
              </a:ext>
            </a:extLst>
          </p:cNvPr>
          <p:cNvGrpSpPr/>
          <p:nvPr/>
        </p:nvGrpSpPr>
        <p:grpSpPr>
          <a:xfrm>
            <a:off x="4587074" y="1461544"/>
            <a:ext cx="216720" cy="168480"/>
            <a:chOff x="4587074" y="1461544"/>
            <a:chExt cx="21672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D00C12-64F9-48AF-B87F-FE9AFC01F1B7}"/>
                    </a:ext>
                  </a:extLst>
                </p14:cNvPr>
                <p14:cNvContentPartPr/>
                <p14:nvPr/>
              </p14:nvContentPartPr>
              <p14:xfrm>
                <a:off x="4587074" y="1461544"/>
                <a:ext cx="199800" cy="5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D00C12-64F9-48AF-B87F-FE9AFC01F1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78434" y="1452544"/>
                  <a:ext cx="217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AE2E87-D28A-4BED-8132-BC02D9936493}"/>
                    </a:ext>
                  </a:extLst>
                </p14:cNvPr>
                <p14:cNvContentPartPr/>
                <p14:nvPr/>
              </p14:nvContentPartPr>
              <p14:xfrm>
                <a:off x="4612274" y="1592224"/>
                <a:ext cx="191520" cy="37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AE2E87-D28A-4BED-8132-BC02D99364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03634" y="1583584"/>
                  <a:ext cx="2091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4D8C93-116F-4BF4-AE55-98E40D842CF9}"/>
              </a:ext>
            </a:extLst>
          </p:cNvPr>
          <p:cNvGrpSpPr/>
          <p:nvPr/>
        </p:nvGrpSpPr>
        <p:grpSpPr>
          <a:xfrm>
            <a:off x="5074874" y="1183984"/>
            <a:ext cx="2557080" cy="516600"/>
            <a:chOff x="5074874" y="1183984"/>
            <a:chExt cx="255708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A4EB26-36C1-403D-80B3-0C5640000640}"/>
                    </a:ext>
                  </a:extLst>
                </p14:cNvPr>
                <p14:cNvContentPartPr/>
                <p14:nvPr/>
              </p14:nvContentPartPr>
              <p14:xfrm>
                <a:off x="5074874" y="1376944"/>
                <a:ext cx="152280" cy="323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A4EB26-36C1-403D-80B3-0C564000064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66234" y="1367944"/>
                  <a:ext cx="169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08797C2-2DBA-4958-9C2A-AA7C22E70697}"/>
                    </a:ext>
                  </a:extLst>
                </p14:cNvPr>
                <p14:cNvContentPartPr/>
                <p14:nvPr/>
              </p14:nvContentPartPr>
              <p14:xfrm>
                <a:off x="5362514" y="1530304"/>
                <a:ext cx="154080" cy="36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08797C2-2DBA-4958-9C2A-AA7C22E706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53514" y="1521664"/>
                  <a:ext cx="171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4121C3-F7FE-4114-AD46-5D415268C5EE}"/>
                    </a:ext>
                  </a:extLst>
                </p14:cNvPr>
                <p14:cNvContentPartPr/>
                <p14:nvPr/>
              </p14:nvContentPartPr>
              <p14:xfrm>
                <a:off x="5704514" y="1419784"/>
                <a:ext cx="144000" cy="266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4121C3-F7FE-4114-AD46-5D415268C5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95874" y="1411144"/>
                  <a:ext cx="161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A1F5D3B-ECE3-4599-8D21-073923508E59}"/>
                    </a:ext>
                  </a:extLst>
                </p14:cNvPr>
                <p14:cNvContentPartPr/>
                <p14:nvPr/>
              </p14:nvContentPartPr>
              <p14:xfrm>
                <a:off x="5794514" y="1266064"/>
                <a:ext cx="318960" cy="220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A1F5D3B-ECE3-4599-8D21-073923508E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85874" y="1257064"/>
                  <a:ext cx="336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FD32A1-4222-4788-92BD-EA57A96FEDCE}"/>
                    </a:ext>
                  </a:extLst>
                </p14:cNvPr>
                <p14:cNvContentPartPr/>
                <p14:nvPr/>
              </p14:nvContentPartPr>
              <p14:xfrm>
                <a:off x="6181874" y="1330144"/>
                <a:ext cx="187560" cy="349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FD32A1-4222-4788-92BD-EA57A96FEDC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72874" y="1321144"/>
                  <a:ext cx="2052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20C220E-D6C6-4B7B-902B-8A4ED2976624}"/>
                    </a:ext>
                  </a:extLst>
                </p14:cNvPr>
                <p14:cNvContentPartPr/>
                <p14:nvPr/>
              </p14:nvContentPartPr>
              <p14:xfrm>
                <a:off x="6597674" y="1425904"/>
                <a:ext cx="97920" cy="212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20C220E-D6C6-4B7B-902B-8A4ED29766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89034" y="1416904"/>
                  <a:ext cx="115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B3AEE0-D955-4FD1-AACF-725950431E11}"/>
                    </a:ext>
                  </a:extLst>
                </p14:cNvPr>
                <p14:cNvContentPartPr/>
                <p14:nvPr/>
              </p14:nvContentPartPr>
              <p14:xfrm>
                <a:off x="6464834" y="1354984"/>
                <a:ext cx="488520" cy="51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B3AEE0-D955-4FD1-AACF-725950431E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55834" y="1346344"/>
                  <a:ext cx="506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494662-49A7-496C-A271-C65B4DF14694}"/>
                    </a:ext>
                  </a:extLst>
                </p14:cNvPr>
                <p14:cNvContentPartPr/>
                <p14:nvPr/>
              </p14:nvContentPartPr>
              <p14:xfrm>
                <a:off x="6860114" y="1393144"/>
                <a:ext cx="286200" cy="193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494662-49A7-496C-A271-C65B4DF146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51474" y="1384504"/>
                  <a:ext cx="303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026FB6-1E7D-49AC-8436-A77C8B833B59}"/>
                    </a:ext>
                  </a:extLst>
                </p14:cNvPr>
                <p14:cNvContentPartPr/>
                <p14:nvPr/>
              </p14:nvContentPartPr>
              <p14:xfrm>
                <a:off x="7194914" y="1374424"/>
                <a:ext cx="142920" cy="163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026FB6-1E7D-49AC-8436-A77C8B833B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86274" y="1365784"/>
                  <a:ext cx="160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B953751-6704-4CDD-9A2D-CECB3AC0A3E4}"/>
                    </a:ext>
                  </a:extLst>
                </p14:cNvPr>
                <p14:cNvContentPartPr/>
                <p14:nvPr/>
              </p14:nvContentPartPr>
              <p14:xfrm>
                <a:off x="7267274" y="1361104"/>
                <a:ext cx="159840" cy="302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B953751-6704-4CDD-9A2D-CECB3AC0A3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58634" y="1352104"/>
                  <a:ext cx="177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FFFCDF-CCD1-44A3-A9D9-05737E5E766B}"/>
                    </a:ext>
                  </a:extLst>
                </p14:cNvPr>
                <p14:cNvContentPartPr/>
                <p14:nvPr/>
              </p14:nvContentPartPr>
              <p14:xfrm>
                <a:off x="7415594" y="1183984"/>
                <a:ext cx="216360" cy="511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FFFCDF-CCD1-44A3-A9D9-05737E5E76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6954" y="1175344"/>
                  <a:ext cx="23400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9308BA-1640-4D32-BADC-A95D30351B9C}"/>
              </a:ext>
            </a:extLst>
          </p:cNvPr>
          <p:cNvGrpSpPr/>
          <p:nvPr/>
        </p:nvGrpSpPr>
        <p:grpSpPr>
          <a:xfrm>
            <a:off x="7846514" y="1452184"/>
            <a:ext cx="166320" cy="157320"/>
            <a:chOff x="7846514" y="1452184"/>
            <a:chExt cx="16632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8F80E5-9C69-4006-9833-BF9529D7E93E}"/>
                    </a:ext>
                  </a:extLst>
                </p14:cNvPr>
                <p14:cNvContentPartPr/>
                <p14:nvPr/>
              </p14:nvContentPartPr>
              <p14:xfrm>
                <a:off x="7846514" y="1452184"/>
                <a:ext cx="166320" cy="41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8F80E5-9C69-4006-9833-BF9529D7E93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37874" y="1443544"/>
                  <a:ext cx="183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6FCA0DE-1E9F-4731-B836-578C0100DABC}"/>
                    </a:ext>
                  </a:extLst>
                </p14:cNvPr>
                <p14:cNvContentPartPr/>
                <p14:nvPr/>
              </p14:nvContentPartPr>
              <p14:xfrm>
                <a:off x="7867754" y="1591864"/>
                <a:ext cx="88920" cy="17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6FCA0DE-1E9F-4731-B836-578C0100DA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59114" y="1582864"/>
                  <a:ext cx="1065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F5F59D7-6598-4471-BE15-2A902F4B8E52}"/>
              </a:ext>
            </a:extLst>
          </p:cNvPr>
          <p:cNvGrpSpPr/>
          <p:nvPr/>
        </p:nvGrpSpPr>
        <p:grpSpPr>
          <a:xfrm>
            <a:off x="8245034" y="1294144"/>
            <a:ext cx="2881800" cy="522360"/>
            <a:chOff x="8245034" y="1294144"/>
            <a:chExt cx="288180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1CB6BF-ACC2-4B4D-A502-06D79E87E09E}"/>
                    </a:ext>
                  </a:extLst>
                </p14:cNvPr>
                <p14:cNvContentPartPr/>
                <p14:nvPr/>
              </p14:nvContentPartPr>
              <p14:xfrm>
                <a:off x="8245034" y="1317544"/>
                <a:ext cx="203760" cy="369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1CB6BF-ACC2-4B4D-A502-06D79E87E0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36394" y="1308904"/>
                  <a:ext cx="2214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FD2E8B-EC6B-4D3F-9251-5B761DAB568F}"/>
                    </a:ext>
                  </a:extLst>
                </p14:cNvPr>
                <p14:cNvContentPartPr/>
                <p14:nvPr/>
              </p14:nvContentPartPr>
              <p14:xfrm>
                <a:off x="8515754" y="1501144"/>
                <a:ext cx="176040" cy="48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FD2E8B-EC6B-4D3F-9251-5B761DAB56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06754" y="1492504"/>
                  <a:ext cx="193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EDEBBB6-26DC-42EE-844A-FE9053742901}"/>
                    </a:ext>
                  </a:extLst>
                </p14:cNvPr>
                <p14:cNvContentPartPr/>
                <p14:nvPr/>
              </p14:nvContentPartPr>
              <p14:xfrm>
                <a:off x="8863874" y="1422304"/>
                <a:ext cx="153720" cy="268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EDEBBB6-26DC-42EE-844A-FE90537429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5234" y="1413664"/>
                  <a:ext cx="1713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A6AB38-9BC3-4DA8-B877-7E432C689EFA}"/>
                    </a:ext>
                  </a:extLst>
                </p14:cNvPr>
                <p14:cNvContentPartPr/>
                <p14:nvPr/>
              </p14:nvContentPartPr>
              <p14:xfrm>
                <a:off x="8990594" y="1319704"/>
                <a:ext cx="271080" cy="179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A6AB38-9BC3-4DA8-B877-7E432C689E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81954" y="1310704"/>
                  <a:ext cx="288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F6CF95-EE11-47A9-903D-C4277C80BD51}"/>
                    </a:ext>
                  </a:extLst>
                </p14:cNvPr>
                <p14:cNvContentPartPr/>
                <p14:nvPr/>
              </p14:nvContentPartPr>
              <p14:xfrm>
                <a:off x="9427274" y="1446424"/>
                <a:ext cx="164160" cy="264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F6CF95-EE11-47A9-903D-C4277C80BD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18274" y="1437424"/>
                  <a:ext cx="1818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A83AC3-4F6D-41A8-B64B-7EA3AE87C272}"/>
                    </a:ext>
                  </a:extLst>
                </p14:cNvPr>
                <p14:cNvContentPartPr/>
                <p14:nvPr/>
              </p14:nvContentPartPr>
              <p14:xfrm>
                <a:off x="9802394" y="1507624"/>
                <a:ext cx="64080" cy="178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A83AC3-4F6D-41A8-B64B-7EA3AE87C27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93394" y="1498984"/>
                  <a:ext cx="81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DB9D5D1-8120-4CF5-8CFD-84ED7F6160DD}"/>
                    </a:ext>
                  </a:extLst>
                </p14:cNvPr>
                <p14:cNvContentPartPr/>
                <p14:nvPr/>
              </p14:nvContentPartPr>
              <p14:xfrm>
                <a:off x="9730034" y="1439224"/>
                <a:ext cx="403200" cy="49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DB9D5D1-8120-4CF5-8CFD-84ED7F6160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21034" y="1430224"/>
                  <a:ext cx="420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ACA38C9-DFA3-45CE-B09E-F4B3D041C4A8}"/>
                    </a:ext>
                  </a:extLst>
                </p14:cNvPr>
                <p14:cNvContentPartPr/>
                <p14:nvPr/>
              </p14:nvContentPartPr>
              <p14:xfrm>
                <a:off x="10154474" y="1437784"/>
                <a:ext cx="233280" cy="173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ACA38C9-DFA3-45CE-B09E-F4B3D041C4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45474" y="1428784"/>
                  <a:ext cx="250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74872C7-9BBD-4516-AAD7-84E36BC8A7E0}"/>
                    </a:ext>
                  </a:extLst>
                </p14:cNvPr>
                <p14:cNvContentPartPr/>
                <p14:nvPr/>
              </p14:nvContentPartPr>
              <p14:xfrm>
                <a:off x="10180394" y="1703104"/>
                <a:ext cx="231120" cy="14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74872C7-9BBD-4516-AAD7-84E36BC8A7E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71754" y="1694104"/>
                  <a:ext cx="248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033CF68-070E-4D48-BABC-CC2AF0CBE980}"/>
                    </a:ext>
                  </a:extLst>
                </p14:cNvPr>
                <p14:cNvContentPartPr/>
                <p14:nvPr/>
              </p14:nvContentPartPr>
              <p14:xfrm>
                <a:off x="10609514" y="1481344"/>
                <a:ext cx="249480" cy="130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033CF68-070E-4D48-BABC-CC2AF0CBE98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00514" y="1472344"/>
                  <a:ext cx="267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759F43-7AE0-4DB1-8936-03EAB607B841}"/>
                    </a:ext>
                  </a:extLst>
                </p14:cNvPr>
                <p14:cNvContentPartPr/>
                <p14:nvPr/>
              </p14:nvContentPartPr>
              <p14:xfrm>
                <a:off x="10811474" y="1448944"/>
                <a:ext cx="117360" cy="278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759F43-7AE0-4DB1-8936-03EAB607B8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02474" y="1439944"/>
                  <a:ext cx="135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A9AB6E2-8F69-494D-8ABF-703AEB594A37}"/>
                    </a:ext>
                  </a:extLst>
                </p14:cNvPr>
                <p14:cNvContentPartPr/>
                <p14:nvPr/>
              </p14:nvContentPartPr>
              <p14:xfrm>
                <a:off x="10988954" y="1294144"/>
                <a:ext cx="137880" cy="522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A9AB6E2-8F69-494D-8ABF-703AEB594A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80314" y="1285144"/>
                  <a:ext cx="15552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EB2486E-0432-415F-A2EE-094D9F787B52}"/>
              </a:ext>
            </a:extLst>
          </p:cNvPr>
          <p:cNvGrpSpPr/>
          <p:nvPr/>
        </p:nvGrpSpPr>
        <p:grpSpPr>
          <a:xfrm>
            <a:off x="2074274" y="2346784"/>
            <a:ext cx="187200" cy="139680"/>
            <a:chOff x="2074274" y="2346784"/>
            <a:chExt cx="187200" cy="1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B0A0649-E3B9-40D6-B3F0-9A0D403BE290}"/>
                    </a:ext>
                  </a:extLst>
                </p14:cNvPr>
                <p14:cNvContentPartPr/>
                <p14:nvPr/>
              </p14:nvContentPartPr>
              <p14:xfrm>
                <a:off x="2080754" y="2346784"/>
                <a:ext cx="164520" cy="27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B0A0649-E3B9-40D6-B3F0-9A0D403BE2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71754" y="2337784"/>
                  <a:ext cx="182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53A0730-5AAF-44E4-90C4-9CE3CCF2C11F}"/>
                    </a:ext>
                  </a:extLst>
                </p14:cNvPr>
                <p14:cNvContentPartPr/>
                <p14:nvPr/>
              </p14:nvContentPartPr>
              <p14:xfrm>
                <a:off x="2074274" y="2446504"/>
                <a:ext cx="187200" cy="39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53A0730-5AAF-44E4-90C4-9CE3CCF2C1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65274" y="2437864"/>
                  <a:ext cx="20484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F52C2D3-947B-4795-BABC-B3C56FFB8DBE}"/>
                  </a:ext>
                </a:extLst>
              </p14:cNvPr>
              <p14:cNvContentPartPr/>
              <p14:nvPr/>
            </p14:nvContentPartPr>
            <p14:xfrm>
              <a:off x="2732714" y="2206024"/>
              <a:ext cx="181800" cy="3978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F52C2D3-947B-4795-BABC-B3C56FFB8DB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24074" y="2197024"/>
                <a:ext cx="19944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3A815B1-5ED0-4812-8D2B-F85F68AEE720}"/>
                  </a:ext>
                </a:extLst>
              </p14:cNvPr>
              <p14:cNvContentPartPr/>
              <p14:nvPr/>
            </p14:nvContentPartPr>
            <p14:xfrm>
              <a:off x="3165434" y="2395024"/>
              <a:ext cx="200160" cy="41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3A815B1-5ED0-4812-8D2B-F85F68AEE72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56434" y="2386384"/>
                <a:ext cx="2178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B058CD-284E-4FEA-9266-6AC55BCDEFA8}"/>
                  </a:ext>
                </a:extLst>
              </p14:cNvPr>
              <p14:cNvContentPartPr/>
              <p14:nvPr/>
            </p14:nvContentPartPr>
            <p14:xfrm>
              <a:off x="4841594" y="1917664"/>
              <a:ext cx="266040" cy="2152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B058CD-284E-4FEA-9266-6AC55BCDEFA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32954" y="1908664"/>
                <a:ext cx="283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5D9CF81-E916-4092-98FA-210D9AA47551}"/>
                  </a:ext>
                </a:extLst>
              </p14:cNvPr>
              <p14:cNvContentPartPr/>
              <p14:nvPr/>
            </p14:nvContentPartPr>
            <p14:xfrm>
              <a:off x="5469434" y="2090824"/>
              <a:ext cx="194760" cy="3636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5D9CF81-E916-4092-98FA-210D9AA4755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60794" y="2081824"/>
                <a:ext cx="212400" cy="38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A499A0F-34BA-4277-B613-FA258EEFF831}"/>
              </a:ext>
            </a:extLst>
          </p:cNvPr>
          <p:cNvGrpSpPr/>
          <p:nvPr/>
        </p:nvGrpSpPr>
        <p:grpSpPr>
          <a:xfrm>
            <a:off x="2085794" y="3654304"/>
            <a:ext cx="291600" cy="119880"/>
            <a:chOff x="2085794" y="3654304"/>
            <a:chExt cx="29160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88D3503-AF94-46FD-BBC9-7CDD60041440}"/>
                    </a:ext>
                  </a:extLst>
                </p14:cNvPr>
                <p14:cNvContentPartPr/>
                <p14:nvPr/>
              </p14:nvContentPartPr>
              <p14:xfrm>
                <a:off x="2097314" y="3654304"/>
                <a:ext cx="85680" cy="28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88D3503-AF94-46FD-BBC9-7CDD600414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88674" y="3645664"/>
                  <a:ext cx="103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C0836FB-446E-4BFB-9E91-EA5EAFC6C50B}"/>
                    </a:ext>
                  </a:extLst>
                </p14:cNvPr>
                <p14:cNvContentPartPr/>
                <p14:nvPr/>
              </p14:nvContentPartPr>
              <p14:xfrm>
                <a:off x="2085794" y="3660064"/>
                <a:ext cx="233640" cy="38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C0836FB-446E-4BFB-9E91-EA5EAFC6C5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6794" y="3651064"/>
                  <a:ext cx="251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1D0B5DA-8506-45CD-BB14-DFA932B5944C}"/>
                    </a:ext>
                  </a:extLst>
                </p14:cNvPr>
                <p14:cNvContentPartPr/>
                <p14:nvPr/>
              </p14:nvContentPartPr>
              <p14:xfrm>
                <a:off x="2128994" y="3749704"/>
                <a:ext cx="248400" cy="24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1D0B5DA-8506-45CD-BB14-DFA932B594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20354" y="3741064"/>
                  <a:ext cx="26604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38B0790-A3D8-4F34-B18D-C9BD53761180}"/>
                  </a:ext>
                </a:extLst>
              </p14:cNvPr>
              <p14:cNvContentPartPr/>
              <p14:nvPr/>
            </p14:nvContentPartPr>
            <p14:xfrm>
              <a:off x="2702834" y="3486904"/>
              <a:ext cx="452880" cy="5054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38B0790-A3D8-4F34-B18D-C9BD5376118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94194" y="3477904"/>
                <a:ext cx="470520" cy="52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533A6CE-E18E-4740-BA16-205E7AE5FE16}"/>
              </a:ext>
            </a:extLst>
          </p:cNvPr>
          <p:cNvGrpSpPr/>
          <p:nvPr/>
        </p:nvGrpSpPr>
        <p:grpSpPr>
          <a:xfrm>
            <a:off x="2618954" y="4104664"/>
            <a:ext cx="633600" cy="455040"/>
            <a:chOff x="2618954" y="4104664"/>
            <a:chExt cx="63360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0F5FEE-54C6-45D6-8025-CFAC6C171AA6}"/>
                    </a:ext>
                  </a:extLst>
                </p14:cNvPr>
                <p14:cNvContentPartPr/>
                <p14:nvPr/>
              </p14:nvContentPartPr>
              <p14:xfrm>
                <a:off x="2750354" y="4301584"/>
                <a:ext cx="3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0F5FEE-54C6-45D6-8025-CFAC6C171A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41354" y="42929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D464F28-0EE1-42BF-BE17-8A70A2784E11}"/>
                    </a:ext>
                  </a:extLst>
                </p14:cNvPr>
                <p14:cNvContentPartPr/>
                <p14:nvPr/>
              </p14:nvContentPartPr>
              <p14:xfrm>
                <a:off x="2618954" y="4272424"/>
                <a:ext cx="160200" cy="287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D464F28-0EE1-42BF-BE17-8A70A2784E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09954" y="4263784"/>
                  <a:ext cx="177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067B8B5-9FF4-43EF-8271-0635AB9360D2}"/>
                    </a:ext>
                  </a:extLst>
                </p14:cNvPr>
                <p14:cNvContentPartPr/>
                <p14:nvPr/>
              </p14:nvContentPartPr>
              <p14:xfrm>
                <a:off x="2811554" y="4104664"/>
                <a:ext cx="10800" cy="20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067B8B5-9FF4-43EF-8271-0635AB9360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02914" y="4095664"/>
                  <a:ext cx="28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8157391-C1A5-47FF-934B-32B8C6CF0793}"/>
                    </a:ext>
                  </a:extLst>
                </p14:cNvPr>
                <p14:cNvContentPartPr/>
                <p14:nvPr/>
              </p14:nvContentPartPr>
              <p14:xfrm>
                <a:off x="2916314" y="4202224"/>
                <a:ext cx="103680" cy="19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8157391-C1A5-47FF-934B-32B8C6CF07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07314" y="4193224"/>
                  <a:ext cx="121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E0AF5F-314F-40B8-8101-BF48F9F95A5C}"/>
                    </a:ext>
                  </a:extLst>
                </p14:cNvPr>
                <p14:cNvContentPartPr/>
                <p14:nvPr/>
              </p14:nvContentPartPr>
              <p14:xfrm>
                <a:off x="2927114" y="4298704"/>
                <a:ext cx="96120" cy="8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E0AF5F-314F-40B8-8101-BF48F9F95A5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18474" y="4289704"/>
                  <a:ext cx="113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B8023E-B603-46D2-8BF8-E0F0FB7A7F27}"/>
                    </a:ext>
                  </a:extLst>
                </p14:cNvPr>
                <p14:cNvContentPartPr/>
                <p14:nvPr/>
              </p14:nvContentPartPr>
              <p14:xfrm>
                <a:off x="3121514" y="4193944"/>
                <a:ext cx="131040" cy="157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B8023E-B603-46D2-8BF8-E0F0FB7A7F2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12874" y="4184944"/>
                  <a:ext cx="14868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8D34A57-8EFD-4A44-8A48-FEF0C7F232A4}"/>
                  </a:ext>
                </a:extLst>
              </p14:cNvPr>
              <p14:cNvContentPartPr/>
              <p14:nvPr/>
            </p14:nvContentPartPr>
            <p14:xfrm>
              <a:off x="2926034" y="3190984"/>
              <a:ext cx="173880" cy="1969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8D34A57-8EFD-4A44-8A48-FEF0C7F232A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17034" y="3182344"/>
                <a:ext cx="1915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28D87F3-8A27-4953-A33B-427B62428097}"/>
                  </a:ext>
                </a:extLst>
              </p14:cNvPr>
              <p14:cNvContentPartPr/>
              <p14:nvPr/>
            </p14:nvContentPartPr>
            <p14:xfrm>
              <a:off x="9840554" y="3247504"/>
              <a:ext cx="15840" cy="223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28D87F3-8A27-4953-A33B-427B6242809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831554" y="3238864"/>
                <a:ext cx="3348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DFA3649-7B6D-4D91-8E80-3DB8B3915DFA}"/>
              </a:ext>
            </a:extLst>
          </p:cNvPr>
          <p:cNvGrpSpPr/>
          <p:nvPr/>
        </p:nvGrpSpPr>
        <p:grpSpPr>
          <a:xfrm>
            <a:off x="8512514" y="3383944"/>
            <a:ext cx="1302480" cy="1301760"/>
            <a:chOff x="8512514" y="3383944"/>
            <a:chExt cx="1302480" cy="13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442DE55-F1D6-4F07-9243-9D80486B0596}"/>
                    </a:ext>
                  </a:extLst>
                </p14:cNvPr>
                <p14:cNvContentPartPr/>
                <p14:nvPr/>
              </p14:nvContentPartPr>
              <p14:xfrm>
                <a:off x="8512514" y="3575824"/>
                <a:ext cx="285120" cy="285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442DE55-F1D6-4F07-9243-9D80486B05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03514" y="3566824"/>
                  <a:ext cx="3027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120826-D165-4065-98C6-3F3634382EC3}"/>
                    </a:ext>
                  </a:extLst>
                </p14:cNvPr>
                <p14:cNvContentPartPr/>
                <p14:nvPr/>
              </p14:nvContentPartPr>
              <p14:xfrm>
                <a:off x="8816714" y="3460984"/>
                <a:ext cx="92880" cy="15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120826-D165-4065-98C6-3F3634382E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07714" y="3451984"/>
                  <a:ext cx="110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F714986-DB2D-475E-8B52-A34D3B8BF088}"/>
                    </a:ext>
                  </a:extLst>
                </p14:cNvPr>
                <p14:cNvContentPartPr/>
                <p14:nvPr/>
              </p14:nvContentPartPr>
              <p14:xfrm>
                <a:off x="8996354" y="3383944"/>
                <a:ext cx="179280" cy="176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F714986-DB2D-475E-8B52-A34D3B8BF08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87714" y="3375304"/>
                  <a:ext cx="196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3F0242D-7736-4F1E-B158-0C565FC82614}"/>
                    </a:ext>
                  </a:extLst>
                </p14:cNvPr>
                <p14:cNvContentPartPr/>
                <p14:nvPr/>
              </p14:nvContentPartPr>
              <p14:xfrm>
                <a:off x="9228554" y="3584464"/>
                <a:ext cx="290520" cy="254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3F0242D-7736-4F1E-B158-0C565FC826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19554" y="3575464"/>
                  <a:ext cx="308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4821973-B111-4619-AB27-BCD00B944B2E}"/>
                    </a:ext>
                  </a:extLst>
                </p14:cNvPr>
                <p14:cNvContentPartPr/>
                <p14:nvPr/>
              </p14:nvContentPartPr>
              <p14:xfrm>
                <a:off x="9631034" y="3454504"/>
                <a:ext cx="183960" cy="261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4821973-B111-4619-AB27-BCD00B944B2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22034" y="3445504"/>
                  <a:ext cx="201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5C1A184-5903-4E63-B96C-ED63F296E4C1}"/>
                    </a:ext>
                  </a:extLst>
                </p14:cNvPr>
                <p14:cNvContentPartPr/>
                <p14:nvPr/>
              </p14:nvContentPartPr>
              <p14:xfrm>
                <a:off x="9191114" y="3961744"/>
                <a:ext cx="425160" cy="37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5C1A184-5903-4E63-B96C-ED63F296E4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82114" y="3953104"/>
                  <a:ext cx="442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F13BFB-208A-46E6-9CC4-31D500AF9BFD}"/>
                    </a:ext>
                  </a:extLst>
                </p14:cNvPr>
                <p14:cNvContentPartPr/>
                <p14:nvPr/>
              </p14:nvContentPartPr>
              <p14:xfrm>
                <a:off x="9109394" y="4258024"/>
                <a:ext cx="188280" cy="427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F13BFB-208A-46E6-9CC4-31D500AF9B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00754" y="4249384"/>
                  <a:ext cx="205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2487A46-F322-4B20-9C71-3C72A5485B5D}"/>
                    </a:ext>
                  </a:extLst>
                </p14:cNvPr>
                <p14:cNvContentPartPr/>
                <p14:nvPr/>
              </p14:nvContentPartPr>
              <p14:xfrm>
                <a:off x="9274634" y="4112584"/>
                <a:ext cx="25920" cy="388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2487A46-F322-4B20-9C71-3C72A5485B5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65634" y="4103944"/>
                  <a:ext cx="43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70E0F20-A0AC-44EA-8431-4D0B8BE045C3}"/>
                    </a:ext>
                  </a:extLst>
                </p14:cNvPr>
                <p14:cNvContentPartPr/>
                <p14:nvPr/>
              </p14:nvContentPartPr>
              <p14:xfrm>
                <a:off x="9540674" y="4047784"/>
                <a:ext cx="101880" cy="309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70E0F20-A0AC-44EA-8431-4D0B8BE045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32034" y="4038784"/>
                  <a:ext cx="119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BEF0481-159D-4B68-9066-64584518BDD7}"/>
                    </a:ext>
                  </a:extLst>
                </p14:cNvPr>
                <p14:cNvContentPartPr/>
                <p14:nvPr/>
              </p14:nvContentPartPr>
              <p14:xfrm>
                <a:off x="9525554" y="4579504"/>
                <a:ext cx="3240" cy="3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BEF0481-159D-4B68-9066-64584518BD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16554" y="4570864"/>
                  <a:ext cx="2088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7489D60-37F0-4CD3-AEAC-880A0391B51C}"/>
                  </a:ext>
                </a:extLst>
              </p14:cNvPr>
              <p14:cNvContentPartPr/>
              <p14:nvPr/>
            </p14:nvContentPartPr>
            <p14:xfrm>
              <a:off x="2112074" y="5242984"/>
              <a:ext cx="187920" cy="18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7489D60-37F0-4CD3-AEAC-880A0391B51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103434" y="5233984"/>
                <a:ext cx="205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C1A1D2F-A7CA-4EA8-B653-3E78E1A9406E}"/>
                  </a:ext>
                </a:extLst>
              </p14:cNvPr>
              <p14:cNvContentPartPr/>
              <p14:nvPr/>
            </p14:nvContentPartPr>
            <p14:xfrm>
              <a:off x="2100554" y="5370784"/>
              <a:ext cx="154800" cy="201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C1A1D2F-A7CA-4EA8-B653-3E78E1A9406E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091914" y="5362144"/>
                <a:ext cx="17244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8C38D2E-A5C1-4B5A-8F69-EB8D7C86D549}"/>
              </a:ext>
            </a:extLst>
          </p:cNvPr>
          <p:cNvGrpSpPr/>
          <p:nvPr/>
        </p:nvGrpSpPr>
        <p:grpSpPr>
          <a:xfrm>
            <a:off x="2731274" y="5001784"/>
            <a:ext cx="1891800" cy="1008720"/>
            <a:chOff x="2731274" y="5001784"/>
            <a:chExt cx="1891800" cy="10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B5EA87B-6229-4BA1-8361-9E96242B8E91}"/>
                    </a:ext>
                  </a:extLst>
                </p14:cNvPr>
                <p14:cNvContentPartPr/>
                <p14:nvPr/>
              </p14:nvContentPartPr>
              <p14:xfrm>
                <a:off x="2731274" y="5240104"/>
                <a:ext cx="293040" cy="308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B5EA87B-6229-4BA1-8361-9E96242B8E9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22634" y="5231464"/>
                  <a:ext cx="3106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2AF15E-3DD4-46F8-BE79-A0CF9B9B1CE2}"/>
                    </a:ext>
                  </a:extLst>
                </p14:cNvPr>
                <p14:cNvContentPartPr/>
                <p14:nvPr/>
              </p14:nvContentPartPr>
              <p14:xfrm>
                <a:off x="3099914" y="5054704"/>
                <a:ext cx="181080" cy="72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2AF15E-3DD4-46F8-BE79-A0CF9B9B1CE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090914" y="5046064"/>
                  <a:ext cx="198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E8D1E5F-0F6F-481D-A495-2CDC31A4DB61}"/>
                    </a:ext>
                  </a:extLst>
                </p14:cNvPr>
                <p14:cNvContentPartPr/>
                <p14:nvPr/>
              </p14:nvContentPartPr>
              <p14:xfrm>
                <a:off x="3298274" y="5001784"/>
                <a:ext cx="236520" cy="215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E8D1E5F-0F6F-481D-A495-2CDC31A4DB6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289634" y="4992784"/>
                  <a:ext cx="254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1CE4B41-D962-42F3-887A-F7A73D152A3A}"/>
                    </a:ext>
                  </a:extLst>
                </p14:cNvPr>
                <p14:cNvContentPartPr/>
                <p14:nvPr/>
              </p14:nvContentPartPr>
              <p14:xfrm>
                <a:off x="3732794" y="5103304"/>
                <a:ext cx="249120" cy="533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1CE4B41-D962-42F3-887A-F7A73D152A3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23794" y="5094304"/>
                  <a:ext cx="2667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0F9B265-211C-4131-BAAF-7ED18DD9B776}"/>
                    </a:ext>
                  </a:extLst>
                </p14:cNvPr>
                <p14:cNvContentPartPr/>
                <p14:nvPr/>
              </p14:nvContentPartPr>
              <p14:xfrm>
                <a:off x="4152554" y="5238664"/>
                <a:ext cx="262080" cy="267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0F9B265-211C-4131-BAAF-7ED18DD9B77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143914" y="5229664"/>
                  <a:ext cx="279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3F9F95-1751-4B68-B36C-CD0C0D627DE8}"/>
                    </a:ext>
                  </a:extLst>
                </p14:cNvPr>
                <p14:cNvContentPartPr/>
                <p14:nvPr/>
              </p14:nvContentPartPr>
              <p14:xfrm>
                <a:off x="4455314" y="5026264"/>
                <a:ext cx="114480" cy="114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3F9F95-1751-4B68-B36C-CD0C0D627DE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46314" y="5017624"/>
                  <a:ext cx="132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1D3CFAC-36F9-4FA7-A906-7C68B3C11A46}"/>
                    </a:ext>
                  </a:extLst>
                </p14:cNvPr>
                <p14:cNvContentPartPr/>
                <p14:nvPr/>
              </p14:nvContentPartPr>
              <p14:xfrm>
                <a:off x="4078394" y="5609824"/>
                <a:ext cx="544680" cy="51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1D3CFAC-36F9-4FA7-A906-7C68B3C11A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69754" y="5601184"/>
                  <a:ext cx="562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13143C8-5691-4D47-97DF-A1B329EC0616}"/>
                    </a:ext>
                  </a:extLst>
                </p14:cNvPr>
                <p14:cNvContentPartPr/>
                <p14:nvPr/>
              </p14:nvContentPartPr>
              <p14:xfrm>
                <a:off x="4177034" y="5800624"/>
                <a:ext cx="233280" cy="176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13143C8-5691-4D47-97DF-A1B329EC061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68394" y="5791624"/>
                  <a:ext cx="250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A9138F8-DAEB-4A78-94B8-875402D248A1}"/>
                    </a:ext>
                  </a:extLst>
                </p14:cNvPr>
                <p14:cNvContentPartPr/>
                <p14:nvPr/>
              </p14:nvContentPartPr>
              <p14:xfrm>
                <a:off x="4449914" y="5740864"/>
                <a:ext cx="77040" cy="269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A9138F8-DAEB-4A78-94B8-875402D248A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41274" y="5731864"/>
                  <a:ext cx="9468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E0941EB-249B-4543-A378-1C3843FE6601}"/>
                  </a:ext>
                </a:extLst>
              </p14:cNvPr>
              <p14:cNvContentPartPr/>
              <p14:nvPr/>
            </p14:nvContentPartPr>
            <p14:xfrm>
              <a:off x="4408514" y="6155944"/>
              <a:ext cx="19080" cy="180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E0941EB-249B-4543-A378-1C3843FE660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399874" y="6147304"/>
                <a:ext cx="3672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BC86329-C08C-4D71-92F1-9617A87AA02C}"/>
              </a:ext>
            </a:extLst>
          </p:cNvPr>
          <p:cNvGrpSpPr/>
          <p:nvPr/>
        </p:nvGrpSpPr>
        <p:grpSpPr>
          <a:xfrm>
            <a:off x="4871474" y="5320384"/>
            <a:ext cx="244080" cy="184680"/>
            <a:chOff x="4871474" y="5320384"/>
            <a:chExt cx="24408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A6A4827-4516-4920-A0FB-A997BFEF7F45}"/>
                    </a:ext>
                  </a:extLst>
                </p14:cNvPr>
                <p14:cNvContentPartPr/>
                <p14:nvPr/>
              </p14:nvContentPartPr>
              <p14:xfrm>
                <a:off x="4871474" y="5421184"/>
                <a:ext cx="244080" cy="37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A6A4827-4516-4920-A0FB-A997BFEF7F4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862474" y="5412184"/>
                  <a:ext cx="261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534AD55-9608-4397-8D6D-3BB51CA7B376}"/>
                    </a:ext>
                  </a:extLst>
                </p14:cNvPr>
                <p14:cNvContentPartPr/>
                <p14:nvPr/>
              </p14:nvContentPartPr>
              <p14:xfrm>
                <a:off x="4991354" y="5320384"/>
                <a:ext cx="43200" cy="184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534AD55-9608-4397-8D6D-3BB51CA7B37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82714" y="5311384"/>
                  <a:ext cx="608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F5BCDC36-B9D9-445E-9FBB-0CC328891D7D}"/>
              </a:ext>
            </a:extLst>
          </p:cNvPr>
          <p:cNvGrpSpPr/>
          <p:nvPr/>
        </p:nvGrpSpPr>
        <p:grpSpPr>
          <a:xfrm>
            <a:off x="5473034" y="5816104"/>
            <a:ext cx="247680" cy="281520"/>
            <a:chOff x="5473034" y="5816104"/>
            <a:chExt cx="24768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C391F03-CA42-4BF3-B7B2-E43F081D8F1D}"/>
                    </a:ext>
                  </a:extLst>
                </p14:cNvPr>
                <p14:cNvContentPartPr/>
                <p14:nvPr/>
              </p14:nvContentPartPr>
              <p14:xfrm>
                <a:off x="5473034" y="5816104"/>
                <a:ext cx="96840" cy="281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C391F03-CA42-4BF3-B7B2-E43F081D8F1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64394" y="5807464"/>
                  <a:ext cx="114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CFF621C-C110-4E81-95FD-0A0F4768EDF1}"/>
                    </a:ext>
                  </a:extLst>
                </p14:cNvPr>
                <p14:cNvContentPartPr/>
                <p14:nvPr/>
              </p14:nvContentPartPr>
              <p14:xfrm>
                <a:off x="5645834" y="5820424"/>
                <a:ext cx="74880" cy="270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CFF621C-C110-4E81-95FD-0A0F4768EDF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37194" y="5811424"/>
                  <a:ext cx="9252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9A32783-5CC6-404E-B8A8-AE2E6C7EF636}"/>
                  </a:ext>
                </a:extLst>
              </p14:cNvPr>
              <p14:cNvContentPartPr/>
              <p14:nvPr/>
            </p14:nvContentPartPr>
            <p14:xfrm>
              <a:off x="5593634" y="6262144"/>
              <a:ext cx="15120" cy="133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9A32783-5CC6-404E-B8A8-AE2E6C7EF63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584994" y="6253144"/>
                <a:ext cx="327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DD630C1-3037-4180-8400-2A2A6DB2F13D}"/>
              </a:ext>
            </a:extLst>
          </p:cNvPr>
          <p:cNvGrpSpPr/>
          <p:nvPr/>
        </p:nvGrpSpPr>
        <p:grpSpPr>
          <a:xfrm>
            <a:off x="5347754" y="4943464"/>
            <a:ext cx="1886760" cy="732240"/>
            <a:chOff x="5347754" y="4943464"/>
            <a:chExt cx="188676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204A354-EAD9-47E6-A513-5459AF6131D2}"/>
                    </a:ext>
                  </a:extLst>
                </p14:cNvPr>
                <p14:cNvContentPartPr/>
                <p14:nvPr/>
              </p14:nvContentPartPr>
              <p14:xfrm>
                <a:off x="5431994" y="5214904"/>
                <a:ext cx="336240" cy="275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204A354-EAD9-47E6-A513-5459AF6131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22994" y="5206264"/>
                  <a:ext cx="353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FC430B3-7D87-4E79-8191-EA4D317B8E68}"/>
                    </a:ext>
                  </a:extLst>
                </p14:cNvPr>
                <p14:cNvContentPartPr/>
                <p14:nvPr/>
              </p14:nvContentPartPr>
              <p14:xfrm>
                <a:off x="5953274" y="4997824"/>
                <a:ext cx="61200" cy="140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FC430B3-7D87-4E79-8191-EA4D317B8E6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44634" y="4989184"/>
                  <a:ext cx="78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93DA233-DEF8-442A-B197-B74406FE4002}"/>
                    </a:ext>
                  </a:extLst>
                </p14:cNvPr>
                <p14:cNvContentPartPr/>
                <p14:nvPr/>
              </p14:nvContentPartPr>
              <p14:xfrm>
                <a:off x="5347754" y="5627464"/>
                <a:ext cx="578160" cy="48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93DA233-DEF8-442A-B197-B74406FE400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339114" y="5618824"/>
                  <a:ext cx="595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04F877A-BF7B-44B9-AAB2-4B204223F4A6}"/>
                    </a:ext>
                  </a:extLst>
                </p14:cNvPr>
                <p14:cNvContentPartPr/>
                <p14:nvPr/>
              </p14:nvContentPartPr>
              <p14:xfrm>
                <a:off x="6118154" y="5404984"/>
                <a:ext cx="369360" cy="842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04F877A-BF7B-44B9-AAB2-4B204223F4A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09514" y="5396344"/>
                  <a:ext cx="387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6DE675A-CAEE-4509-A5FB-6E229B3C6560}"/>
                    </a:ext>
                  </a:extLst>
                </p14:cNvPr>
                <p14:cNvContentPartPr/>
                <p14:nvPr/>
              </p14:nvContentPartPr>
              <p14:xfrm>
                <a:off x="6216794" y="5318584"/>
                <a:ext cx="52920" cy="235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6DE675A-CAEE-4509-A5FB-6E229B3C656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207794" y="5309584"/>
                  <a:ext cx="70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4AE04CC-7B96-44B7-BF31-05D01D464C57}"/>
                    </a:ext>
                  </a:extLst>
                </p14:cNvPr>
                <p14:cNvContentPartPr/>
                <p14:nvPr/>
              </p14:nvContentPartPr>
              <p14:xfrm>
                <a:off x="6657434" y="5225704"/>
                <a:ext cx="327600" cy="303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4AE04CC-7B96-44B7-BF31-05D01D464C5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48434" y="5216704"/>
                  <a:ext cx="3452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AE8D864-FBAF-4D45-94CE-CFBA248ABA80}"/>
                    </a:ext>
                  </a:extLst>
                </p14:cNvPr>
                <p14:cNvContentPartPr/>
                <p14:nvPr/>
              </p14:nvContentPartPr>
              <p14:xfrm>
                <a:off x="7118954" y="4943464"/>
                <a:ext cx="115560" cy="160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AE8D864-FBAF-4D45-94CE-CFBA248ABA8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109954" y="4934464"/>
                  <a:ext cx="133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1FCB8DD-7192-4896-8747-23A62ECE938A}"/>
                    </a:ext>
                  </a:extLst>
                </p14:cNvPr>
                <p14:cNvContentPartPr/>
                <p14:nvPr/>
              </p14:nvContentPartPr>
              <p14:xfrm>
                <a:off x="6622874" y="5597224"/>
                <a:ext cx="489600" cy="59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1FCB8DD-7192-4896-8747-23A62ECE938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14234" y="5588224"/>
                  <a:ext cx="5072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D00B264-F178-47CA-B766-DC3FEF14C147}"/>
              </a:ext>
            </a:extLst>
          </p:cNvPr>
          <p:cNvGrpSpPr/>
          <p:nvPr/>
        </p:nvGrpSpPr>
        <p:grpSpPr>
          <a:xfrm>
            <a:off x="6594074" y="5790184"/>
            <a:ext cx="390600" cy="213480"/>
            <a:chOff x="6594074" y="5790184"/>
            <a:chExt cx="39060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6D5B7F5-1D42-45C4-89EF-B02D437A7B5A}"/>
                    </a:ext>
                  </a:extLst>
                </p14:cNvPr>
                <p14:cNvContentPartPr/>
                <p14:nvPr/>
              </p14:nvContentPartPr>
              <p14:xfrm>
                <a:off x="6594074" y="5790184"/>
                <a:ext cx="261720" cy="213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6D5B7F5-1D42-45C4-89EF-B02D437A7B5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585074" y="5781544"/>
                  <a:ext cx="279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7B17E93-9EAA-4DB2-9B7C-6EC44B326B87}"/>
                    </a:ext>
                  </a:extLst>
                </p14:cNvPr>
                <p14:cNvContentPartPr/>
                <p14:nvPr/>
              </p14:nvContentPartPr>
              <p14:xfrm>
                <a:off x="6942554" y="5790184"/>
                <a:ext cx="42120" cy="199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7B17E93-9EAA-4DB2-9B7C-6EC44B326B8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33554" y="5781184"/>
                  <a:ext cx="5976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D7CC493-3C23-474C-A3E3-329E11745F66}"/>
                  </a:ext>
                </a:extLst>
              </p14:cNvPr>
              <p14:cNvContentPartPr/>
              <p14:nvPr/>
            </p14:nvContentPartPr>
            <p14:xfrm>
              <a:off x="6871274" y="6156664"/>
              <a:ext cx="21960" cy="244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D7CC493-3C23-474C-A3E3-329E11745F6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862274" y="6148024"/>
                <a:ext cx="396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EA0CD2B-49A5-4409-BEF5-B1054DF63745}"/>
              </a:ext>
            </a:extLst>
          </p:cNvPr>
          <p:cNvGrpSpPr/>
          <p:nvPr/>
        </p:nvGrpSpPr>
        <p:grpSpPr>
          <a:xfrm>
            <a:off x="7398674" y="5343064"/>
            <a:ext cx="329400" cy="244080"/>
            <a:chOff x="7398674" y="5343064"/>
            <a:chExt cx="32940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BB2DD97-8D56-4E42-A60F-91051CEB9859}"/>
                    </a:ext>
                  </a:extLst>
                </p14:cNvPr>
                <p14:cNvContentPartPr/>
                <p14:nvPr/>
              </p14:nvContentPartPr>
              <p14:xfrm>
                <a:off x="7398674" y="5435584"/>
                <a:ext cx="329400" cy="55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BB2DD97-8D56-4E42-A60F-91051CEB985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89674" y="5426584"/>
                  <a:ext cx="347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A62B43C-8D8E-4E33-A489-CBAA7F34AF22}"/>
                    </a:ext>
                  </a:extLst>
                </p14:cNvPr>
                <p14:cNvContentPartPr/>
                <p14:nvPr/>
              </p14:nvContentPartPr>
              <p14:xfrm>
                <a:off x="7502714" y="5343064"/>
                <a:ext cx="82800" cy="244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A62B43C-8D8E-4E33-A489-CBAA7F34AF2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494074" y="5334064"/>
                  <a:ext cx="10044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606E6D3-444F-4006-B9D1-512D6F1D0757}"/>
                  </a:ext>
                </a:extLst>
              </p14:cNvPr>
              <p14:cNvContentPartPr/>
              <p14:nvPr/>
            </p14:nvContentPartPr>
            <p14:xfrm>
              <a:off x="8264114" y="6059104"/>
              <a:ext cx="19800" cy="140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606E6D3-444F-4006-B9D1-512D6F1D0757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255114" y="6050464"/>
                <a:ext cx="3744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60D891B-9022-4696-9838-720B811FDDAA}"/>
              </a:ext>
            </a:extLst>
          </p:cNvPr>
          <p:cNvGrpSpPr/>
          <p:nvPr/>
        </p:nvGrpSpPr>
        <p:grpSpPr>
          <a:xfrm>
            <a:off x="7933274" y="4939864"/>
            <a:ext cx="897120" cy="984240"/>
            <a:chOff x="7933274" y="4939864"/>
            <a:chExt cx="897120" cy="98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4C7A344-10B8-4D19-9956-06E5BBF6239D}"/>
                    </a:ext>
                  </a:extLst>
                </p14:cNvPr>
                <p14:cNvContentPartPr/>
                <p14:nvPr/>
              </p14:nvContentPartPr>
              <p14:xfrm>
                <a:off x="7933274" y="5204104"/>
                <a:ext cx="260280" cy="272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4C7A344-10B8-4D19-9956-06E5BBF6239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24274" y="5195104"/>
                  <a:ext cx="2779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994932-8C83-4CB3-B0C4-60F89551172E}"/>
                    </a:ext>
                  </a:extLst>
                </p14:cNvPr>
                <p14:cNvContentPartPr/>
                <p14:nvPr/>
              </p14:nvContentPartPr>
              <p14:xfrm>
                <a:off x="8398034" y="4939864"/>
                <a:ext cx="135360" cy="186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994932-8C83-4CB3-B0C4-60F89551172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389034" y="4930864"/>
                  <a:ext cx="153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B53DA1D-B125-4081-BDAC-20B0B5C2C92C}"/>
                    </a:ext>
                  </a:extLst>
                </p14:cNvPr>
                <p14:cNvContentPartPr/>
                <p14:nvPr/>
              </p14:nvContentPartPr>
              <p14:xfrm>
                <a:off x="7958474" y="5561944"/>
                <a:ext cx="347760" cy="47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B53DA1D-B125-4081-BDAC-20B0B5C2C92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49474" y="5552944"/>
                  <a:ext cx="365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A4A4B85-B790-48E8-8768-1FD8D89E001D}"/>
                    </a:ext>
                  </a:extLst>
                </p14:cNvPr>
                <p14:cNvContentPartPr/>
                <p14:nvPr/>
              </p14:nvContentPartPr>
              <p14:xfrm>
                <a:off x="7933634" y="5704864"/>
                <a:ext cx="219960" cy="219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A4A4B85-B790-48E8-8768-1FD8D89E001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924634" y="5696224"/>
                  <a:ext cx="237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51A8FB1-ACBF-49E9-9FC4-57E3D0342C1F}"/>
                    </a:ext>
                  </a:extLst>
                </p14:cNvPr>
                <p14:cNvContentPartPr/>
                <p14:nvPr/>
              </p14:nvContentPartPr>
              <p14:xfrm>
                <a:off x="8273834" y="5671744"/>
                <a:ext cx="57960" cy="198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51A8FB1-ACBF-49E9-9FC4-57E3D0342C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64834" y="5662744"/>
                  <a:ext cx="75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B080871-EF8D-4C2E-8892-A938DDA4B717}"/>
                    </a:ext>
                  </a:extLst>
                </p14:cNvPr>
                <p14:cNvContentPartPr/>
                <p14:nvPr/>
              </p14:nvContentPartPr>
              <p14:xfrm>
                <a:off x="8641034" y="5154064"/>
                <a:ext cx="189360" cy="460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B080871-EF8D-4C2E-8892-A938DDA4B71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632034" y="5145424"/>
                  <a:ext cx="2070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EFB3133-3F2C-4072-AFAC-B15369AADCC4}"/>
              </a:ext>
            </a:extLst>
          </p:cNvPr>
          <p:cNvGrpSpPr/>
          <p:nvPr/>
        </p:nvGrpSpPr>
        <p:grpSpPr>
          <a:xfrm>
            <a:off x="9080954" y="5317864"/>
            <a:ext cx="172800" cy="126720"/>
            <a:chOff x="9080954" y="5317864"/>
            <a:chExt cx="172800" cy="1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BA0DC68-7A6E-410E-B6E0-2557FF62D355}"/>
                    </a:ext>
                  </a:extLst>
                </p14:cNvPr>
                <p14:cNvContentPartPr/>
                <p14:nvPr/>
              </p14:nvContentPartPr>
              <p14:xfrm>
                <a:off x="9096074" y="5317864"/>
                <a:ext cx="147600" cy="34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BA0DC68-7A6E-410E-B6E0-2557FF62D35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087074" y="5308864"/>
                  <a:ext cx="165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C1C1EEF-BEA5-494C-9C66-1F8CC4623CE9}"/>
                    </a:ext>
                  </a:extLst>
                </p14:cNvPr>
                <p14:cNvContentPartPr/>
                <p14:nvPr/>
              </p14:nvContentPartPr>
              <p14:xfrm>
                <a:off x="9080954" y="5422984"/>
                <a:ext cx="172800" cy="21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C1C1EEF-BEA5-494C-9C66-1F8CC4623CE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072314" y="5414344"/>
                  <a:ext cx="1904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62A7D94-5908-402D-A118-BE69B6FAEF80}"/>
              </a:ext>
            </a:extLst>
          </p:cNvPr>
          <p:cNvGrpSpPr/>
          <p:nvPr/>
        </p:nvGrpSpPr>
        <p:grpSpPr>
          <a:xfrm>
            <a:off x="9473354" y="5356384"/>
            <a:ext cx="1246320" cy="324360"/>
            <a:chOff x="9473354" y="5356384"/>
            <a:chExt cx="124632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5CC9C24-7EA2-4901-B1EB-04ED3AB1BB66}"/>
                    </a:ext>
                  </a:extLst>
                </p14:cNvPr>
                <p14:cNvContentPartPr/>
                <p14:nvPr/>
              </p14:nvContentPartPr>
              <p14:xfrm>
                <a:off x="9473354" y="5568424"/>
                <a:ext cx="70920" cy="77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5CC9C24-7EA2-4901-B1EB-04ED3AB1BB6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464714" y="5559784"/>
                  <a:ext cx="88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3F4541C-CDB1-439D-ADA1-7463940DEC20}"/>
                    </a:ext>
                  </a:extLst>
                </p14:cNvPr>
                <p14:cNvContentPartPr/>
                <p14:nvPr/>
              </p14:nvContentPartPr>
              <p14:xfrm>
                <a:off x="9722114" y="5356384"/>
                <a:ext cx="159120" cy="2617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3F4541C-CDB1-439D-ADA1-7463940DEC2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713114" y="5347384"/>
                  <a:ext cx="176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3149A70-9EB4-4549-8B74-59EA7E37011F}"/>
                    </a:ext>
                  </a:extLst>
                </p14:cNvPr>
                <p14:cNvContentPartPr/>
                <p14:nvPr/>
              </p14:nvContentPartPr>
              <p14:xfrm>
                <a:off x="9964394" y="5377984"/>
                <a:ext cx="174960" cy="251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3149A70-9EB4-4549-8B74-59EA7E37011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955754" y="5368984"/>
                  <a:ext cx="192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3F60658-924F-47D8-BC41-6EE540774574}"/>
                    </a:ext>
                  </a:extLst>
                </p14:cNvPr>
                <p14:cNvContentPartPr/>
                <p14:nvPr/>
              </p14:nvContentPartPr>
              <p14:xfrm>
                <a:off x="10241954" y="5378704"/>
                <a:ext cx="263160" cy="238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3F60658-924F-47D8-BC41-6EE54077457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233314" y="5369704"/>
                  <a:ext cx="280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B69E143-495A-4642-B74A-2E2FC127FE82}"/>
                    </a:ext>
                  </a:extLst>
                </p14:cNvPr>
                <p14:cNvContentPartPr/>
                <p14:nvPr/>
              </p14:nvContentPartPr>
              <p14:xfrm>
                <a:off x="10609514" y="5369344"/>
                <a:ext cx="110160" cy="3114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B69E143-495A-4642-B74A-2E2FC127FE8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00874" y="5360344"/>
                  <a:ext cx="12780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2005212-756A-42C4-92DD-7900D10CC55F}"/>
              </a:ext>
            </a:extLst>
          </p:cNvPr>
          <p:cNvGrpSpPr/>
          <p:nvPr/>
        </p:nvGrpSpPr>
        <p:grpSpPr>
          <a:xfrm>
            <a:off x="9242367" y="2207869"/>
            <a:ext cx="882000" cy="291600"/>
            <a:chOff x="9242367" y="2207869"/>
            <a:chExt cx="88200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463EAD6-130E-407D-B6B6-513EDB42EDAD}"/>
                    </a:ext>
                  </a:extLst>
                </p14:cNvPr>
                <p14:cNvContentPartPr/>
                <p14:nvPr/>
              </p14:nvContentPartPr>
              <p14:xfrm>
                <a:off x="9259647" y="2355829"/>
                <a:ext cx="864720" cy="61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463EAD6-130E-407D-B6B6-513EDB42ED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50647" y="2346829"/>
                  <a:ext cx="882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2C936E-76BA-46B8-9501-D1D8BC5F6692}"/>
                    </a:ext>
                  </a:extLst>
                </p14:cNvPr>
                <p14:cNvContentPartPr/>
                <p14:nvPr/>
              </p14:nvContentPartPr>
              <p14:xfrm>
                <a:off x="9242367" y="2207869"/>
                <a:ext cx="271800" cy="291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2C936E-76BA-46B8-9501-D1D8BC5F669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233367" y="2199229"/>
                  <a:ext cx="28944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772C01C-0663-4D4B-8EB1-524041F6E8CD}"/>
              </a:ext>
            </a:extLst>
          </p:cNvPr>
          <p:cNvGrpSpPr/>
          <p:nvPr/>
        </p:nvGrpSpPr>
        <p:grpSpPr>
          <a:xfrm>
            <a:off x="3606074" y="1847824"/>
            <a:ext cx="4866613" cy="2948760"/>
            <a:chOff x="3606074" y="1847824"/>
            <a:chExt cx="4866613" cy="29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6715A88-0620-40E8-97CC-D1793537E21B}"/>
                    </a:ext>
                  </a:extLst>
                </p14:cNvPr>
                <p14:cNvContentPartPr/>
                <p14:nvPr/>
              </p14:nvContentPartPr>
              <p14:xfrm>
                <a:off x="3641354" y="2154544"/>
                <a:ext cx="513000" cy="437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6715A88-0620-40E8-97CC-D1793537E2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632714" y="2145904"/>
                  <a:ext cx="5306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8362839-4ADC-4123-AC17-9035D6712A37}"/>
                    </a:ext>
                  </a:extLst>
                </p14:cNvPr>
                <p14:cNvContentPartPr/>
                <p14:nvPr/>
              </p14:nvContentPartPr>
              <p14:xfrm>
                <a:off x="4114754" y="2213224"/>
                <a:ext cx="160560" cy="277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8362839-4ADC-4123-AC17-9035D6712A3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05754" y="2204224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7C2164-F965-48BE-B579-B0E3828F709A}"/>
                    </a:ext>
                  </a:extLst>
                </p14:cNvPr>
                <p14:cNvContentPartPr/>
                <p14:nvPr/>
              </p14:nvContentPartPr>
              <p14:xfrm>
                <a:off x="4392674" y="2335264"/>
                <a:ext cx="176040" cy="31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7C2164-F965-48BE-B579-B0E3828F709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383674" y="2326264"/>
                  <a:ext cx="193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22AA6F5-F40E-4DA5-BFEA-72F1835A09DE}"/>
                    </a:ext>
                  </a:extLst>
                </p14:cNvPr>
                <p14:cNvContentPartPr/>
                <p14:nvPr/>
              </p14:nvContentPartPr>
              <p14:xfrm>
                <a:off x="4921874" y="2261464"/>
                <a:ext cx="11520" cy="5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22AA6F5-F40E-4DA5-BFEA-72F1835A09D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913234" y="2252464"/>
                  <a:ext cx="29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2254EBB-4F58-4277-AB5E-02CB30508F3F}"/>
                    </a:ext>
                  </a:extLst>
                </p14:cNvPr>
                <p14:cNvContentPartPr/>
                <p14:nvPr/>
              </p14:nvContentPartPr>
              <p14:xfrm>
                <a:off x="4693634" y="2172184"/>
                <a:ext cx="454680" cy="349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2254EBB-4F58-4277-AB5E-02CB30508F3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684634" y="2163544"/>
                  <a:ext cx="472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45C58A-A61A-4D61-93BD-BF50E03CE3BD}"/>
                    </a:ext>
                  </a:extLst>
                </p14:cNvPr>
                <p14:cNvContentPartPr/>
                <p14:nvPr/>
              </p14:nvContentPartPr>
              <p14:xfrm>
                <a:off x="4519754" y="2790664"/>
                <a:ext cx="208440" cy="297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45C58A-A61A-4D61-93BD-BF50E03CE3B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511114" y="2781664"/>
                  <a:ext cx="226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AE6BEC-7709-4D65-A360-643CEB9C0B69}"/>
                    </a:ext>
                  </a:extLst>
                </p14:cNvPr>
                <p14:cNvContentPartPr/>
                <p14:nvPr/>
              </p14:nvContentPartPr>
              <p14:xfrm>
                <a:off x="4709114" y="2644504"/>
                <a:ext cx="2160" cy="14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AE6BEC-7709-4D65-A360-643CEB9C0B6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00474" y="2635864"/>
                  <a:ext cx="19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7DBF62A-A94D-4541-825A-9B136C76B3C1}"/>
                    </a:ext>
                  </a:extLst>
                </p14:cNvPr>
                <p14:cNvContentPartPr/>
                <p14:nvPr/>
              </p14:nvContentPartPr>
              <p14:xfrm>
                <a:off x="4711994" y="2661424"/>
                <a:ext cx="12600" cy="6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7DBF62A-A94D-4541-825A-9B136C76B3C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702994" y="2652784"/>
                  <a:ext cx="30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59A0194-00AE-4419-9B09-1128D8F1DF8D}"/>
                    </a:ext>
                  </a:extLst>
                </p14:cNvPr>
                <p14:cNvContentPartPr/>
                <p14:nvPr/>
              </p14:nvContentPartPr>
              <p14:xfrm>
                <a:off x="4890194" y="2693104"/>
                <a:ext cx="123840" cy="29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59A0194-00AE-4419-9B09-1128D8F1DF8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81554" y="2684464"/>
                  <a:ext cx="141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23B5C1-9F6B-4282-848D-CAAF2F126F49}"/>
                    </a:ext>
                  </a:extLst>
                </p14:cNvPr>
                <p14:cNvContentPartPr/>
                <p14:nvPr/>
              </p14:nvContentPartPr>
              <p14:xfrm>
                <a:off x="4872914" y="2776984"/>
                <a:ext cx="152280" cy="14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23B5C1-9F6B-4282-848D-CAAF2F126F4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863914" y="2768344"/>
                  <a:ext cx="169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F9969E-DBFC-4A38-B757-7881E4210C35}"/>
                    </a:ext>
                  </a:extLst>
                </p14:cNvPr>
                <p14:cNvContentPartPr/>
                <p14:nvPr/>
              </p14:nvContentPartPr>
              <p14:xfrm>
                <a:off x="5068754" y="2713624"/>
                <a:ext cx="156960" cy="142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F9969E-DBFC-4A38-B757-7881E4210C3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060114" y="2704984"/>
                  <a:ext cx="174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33EF6F0-72FF-4226-BA3E-358D76CC1BBF}"/>
                    </a:ext>
                  </a:extLst>
                </p14:cNvPr>
                <p14:cNvContentPartPr/>
                <p14:nvPr/>
              </p14:nvContentPartPr>
              <p14:xfrm>
                <a:off x="5721794" y="2188024"/>
                <a:ext cx="280440" cy="259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33EF6F0-72FF-4226-BA3E-358D76CC1BB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712794" y="2179024"/>
                  <a:ext cx="298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2F4CF20-FBEF-4B97-AE11-7C3063AFDCEC}"/>
                    </a:ext>
                  </a:extLst>
                </p14:cNvPr>
                <p14:cNvContentPartPr/>
                <p14:nvPr/>
              </p14:nvContentPartPr>
              <p14:xfrm>
                <a:off x="6099434" y="2099824"/>
                <a:ext cx="162000" cy="21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2F4CF20-FBEF-4B97-AE11-7C3063AFDCE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90794" y="2090824"/>
                  <a:ext cx="179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270825F-0528-4188-B1CE-59487B523BC2}"/>
                    </a:ext>
                  </a:extLst>
                </p14:cNvPr>
                <p14:cNvContentPartPr/>
                <p14:nvPr/>
              </p14:nvContentPartPr>
              <p14:xfrm>
                <a:off x="6443234" y="1947184"/>
                <a:ext cx="136440" cy="235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270825F-0528-4188-B1CE-59487B523BC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434594" y="1938544"/>
                  <a:ext cx="154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906FFC5-6303-49D8-9C12-6D336A5DFCB1}"/>
                    </a:ext>
                  </a:extLst>
                </p14:cNvPr>
                <p14:cNvContentPartPr/>
                <p14:nvPr/>
              </p14:nvContentPartPr>
              <p14:xfrm>
                <a:off x="6285194" y="2065264"/>
                <a:ext cx="190440" cy="149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906FFC5-6303-49D8-9C12-6D336A5DFCB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276194" y="2056624"/>
                  <a:ext cx="208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56D46E-9CB8-4819-BC09-AA60E1B62B27}"/>
                    </a:ext>
                  </a:extLst>
                </p14:cNvPr>
                <p14:cNvContentPartPr/>
                <p14:nvPr/>
              </p14:nvContentPartPr>
              <p14:xfrm>
                <a:off x="6617114" y="2094064"/>
                <a:ext cx="139680" cy="141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56D46E-9CB8-4819-BC09-AA60E1B62B2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608114" y="2085064"/>
                  <a:ext cx="157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D7609B-2AF7-40BD-9486-6CEBB300F691}"/>
                    </a:ext>
                  </a:extLst>
                </p14:cNvPr>
                <p14:cNvContentPartPr/>
                <p14:nvPr/>
              </p14:nvContentPartPr>
              <p14:xfrm>
                <a:off x="6595514" y="2079664"/>
                <a:ext cx="127440" cy="119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D7609B-2AF7-40BD-9486-6CEBB300F69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86514" y="2071024"/>
                  <a:ext cx="145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945F53-D660-4AE3-ACAC-0ACB0D873B40}"/>
                    </a:ext>
                  </a:extLst>
                </p14:cNvPr>
                <p14:cNvContentPartPr/>
                <p14:nvPr/>
              </p14:nvContentPartPr>
              <p14:xfrm>
                <a:off x="6802154" y="2096944"/>
                <a:ext cx="206280" cy="383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945F53-D660-4AE3-ACAC-0ACB0D873B4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793154" y="2088304"/>
                  <a:ext cx="2239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5319903-3DDA-4286-BC4E-A64258D790AC}"/>
                    </a:ext>
                  </a:extLst>
                </p14:cNvPr>
                <p14:cNvContentPartPr/>
                <p14:nvPr/>
              </p14:nvContentPartPr>
              <p14:xfrm>
                <a:off x="7105274" y="2128264"/>
                <a:ext cx="202680" cy="318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5319903-3DDA-4286-BC4E-A64258D790A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6274" y="2119264"/>
                  <a:ext cx="2203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E99968A-915C-4D43-82D6-4F59C6382C6C}"/>
                    </a:ext>
                  </a:extLst>
                </p14:cNvPr>
                <p14:cNvContentPartPr/>
                <p14:nvPr/>
              </p14:nvContentPartPr>
              <p14:xfrm>
                <a:off x="7474274" y="2117464"/>
                <a:ext cx="200160" cy="279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E99968A-915C-4D43-82D6-4F59C6382C6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65634" y="2108464"/>
                  <a:ext cx="217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990117-7832-44E4-B927-14C1C19BADE4}"/>
                    </a:ext>
                  </a:extLst>
                </p14:cNvPr>
                <p14:cNvContentPartPr/>
                <p14:nvPr/>
              </p14:nvContentPartPr>
              <p14:xfrm>
                <a:off x="7345754" y="2221144"/>
                <a:ext cx="240840" cy="171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990117-7832-44E4-B927-14C1C19BADE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336754" y="2212504"/>
                  <a:ext cx="258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A20865-6852-42C1-A45B-A13E3E05EBF9}"/>
                    </a:ext>
                  </a:extLst>
                </p14:cNvPr>
                <p14:cNvContentPartPr/>
                <p14:nvPr/>
              </p14:nvContentPartPr>
              <p14:xfrm>
                <a:off x="7706474" y="2216464"/>
                <a:ext cx="190440" cy="153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A20865-6852-42C1-A45B-A13E3E05EBF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97474" y="2207824"/>
                  <a:ext cx="208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C431B6-1B9C-4FF2-B5C2-D98D96B9C306}"/>
                    </a:ext>
                  </a:extLst>
                </p14:cNvPr>
                <p14:cNvContentPartPr/>
                <p14:nvPr/>
              </p14:nvContentPartPr>
              <p14:xfrm>
                <a:off x="7671914" y="2200624"/>
                <a:ext cx="176400" cy="162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C431B6-1B9C-4FF2-B5C2-D98D96B9C30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63274" y="2191624"/>
                  <a:ext cx="194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0A4FCBF-90A2-4AE3-887E-A667B52576BE}"/>
                    </a:ext>
                  </a:extLst>
                </p14:cNvPr>
                <p14:cNvContentPartPr/>
                <p14:nvPr/>
              </p14:nvContentPartPr>
              <p14:xfrm>
                <a:off x="7924274" y="2068144"/>
                <a:ext cx="204120" cy="352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0A4FCBF-90A2-4AE3-887E-A667B52576B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915274" y="2059144"/>
                  <a:ext cx="221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DDC382A-8CB2-4B95-A752-B9EBF698CDF0}"/>
                    </a:ext>
                  </a:extLst>
                </p14:cNvPr>
                <p14:cNvContentPartPr/>
                <p14:nvPr/>
              </p14:nvContentPartPr>
              <p14:xfrm>
                <a:off x="8223074" y="1979584"/>
                <a:ext cx="102240" cy="278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DDC382A-8CB2-4B95-A752-B9EBF698CDF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214074" y="1970584"/>
                  <a:ext cx="119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57531E3-0D52-43B2-9595-3DB62AA43225}"/>
                    </a:ext>
                  </a:extLst>
                </p14:cNvPr>
                <p14:cNvContentPartPr/>
                <p14:nvPr/>
              </p14:nvContentPartPr>
              <p14:xfrm>
                <a:off x="8308394" y="1847824"/>
                <a:ext cx="25920" cy="22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57531E3-0D52-43B2-9595-3DB62AA4322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299754" y="1838824"/>
                  <a:ext cx="43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E82C0D-271B-4263-9991-E2554E44599A}"/>
                    </a:ext>
                  </a:extLst>
                </p14:cNvPr>
                <p14:cNvContentPartPr/>
                <p14:nvPr/>
              </p14:nvContentPartPr>
              <p14:xfrm>
                <a:off x="7374554" y="2543704"/>
                <a:ext cx="542880" cy="40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E82C0D-271B-4263-9991-E2554E44599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365554" y="2535064"/>
                  <a:ext cx="560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C9EA114-8709-45E3-9F84-25335DE8AD1D}"/>
                    </a:ext>
                  </a:extLst>
                </p14:cNvPr>
                <p14:cNvContentPartPr/>
                <p14:nvPr/>
              </p14:nvContentPartPr>
              <p14:xfrm>
                <a:off x="7433954" y="2792104"/>
                <a:ext cx="201600" cy="446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C9EA114-8709-45E3-9F84-25335DE8AD1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425314" y="2783104"/>
                  <a:ext cx="2192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C3AB26E-278C-4D62-94B9-415173BE4E86}"/>
                    </a:ext>
                  </a:extLst>
                </p14:cNvPr>
                <p14:cNvContentPartPr/>
                <p14:nvPr/>
              </p14:nvContentPartPr>
              <p14:xfrm>
                <a:off x="7597754" y="2631904"/>
                <a:ext cx="14760" cy="32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C3AB26E-278C-4D62-94B9-415173BE4E8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588754" y="2623264"/>
                  <a:ext cx="32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C8BEB11-E6CF-4C00-8204-83967527E1DA}"/>
                    </a:ext>
                  </a:extLst>
                </p14:cNvPr>
                <p14:cNvContentPartPr/>
                <p14:nvPr/>
              </p14:nvContentPartPr>
              <p14:xfrm>
                <a:off x="7824194" y="2637304"/>
                <a:ext cx="61920" cy="238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C8BEB11-E6CF-4C00-8204-83967527E1D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815194" y="2628664"/>
                  <a:ext cx="79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CA842B-FD1C-4B32-B2CE-F1A1126B9CD7}"/>
                    </a:ext>
                  </a:extLst>
                </p14:cNvPr>
                <p14:cNvContentPartPr/>
                <p14:nvPr/>
              </p14:nvContentPartPr>
              <p14:xfrm>
                <a:off x="7812674" y="3043384"/>
                <a:ext cx="32400" cy="26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CA842B-FD1C-4B32-B2CE-F1A1126B9CD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803674" y="3034384"/>
                  <a:ext cx="50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C8E72BF-B730-4DAF-AF97-0FBB9700DBEE}"/>
                    </a:ext>
                  </a:extLst>
                </p14:cNvPr>
                <p14:cNvContentPartPr/>
                <p14:nvPr/>
              </p14:nvContentPartPr>
              <p14:xfrm>
                <a:off x="3606074" y="3534424"/>
                <a:ext cx="245880" cy="406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C8E72BF-B730-4DAF-AF97-0FBB9700DBE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597074" y="3525784"/>
                  <a:ext cx="2635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C9ABDC9-28F4-43C2-A079-89259B78BD09}"/>
                    </a:ext>
                  </a:extLst>
                </p14:cNvPr>
                <p14:cNvContentPartPr/>
                <p14:nvPr/>
              </p14:nvContentPartPr>
              <p14:xfrm>
                <a:off x="3925394" y="3638464"/>
                <a:ext cx="248040" cy="293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C9ABDC9-28F4-43C2-A079-89259B78BD0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16394" y="3629824"/>
                  <a:ext cx="265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6BEB82-D89D-47EF-A391-F469EE2E68F1}"/>
                    </a:ext>
                  </a:extLst>
                </p14:cNvPr>
                <p14:cNvContentPartPr/>
                <p14:nvPr/>
              </p14:nvContentPartPr>
              <p14:xfrm>
                <a:off x="4190354" y="3471784"/>
                <a:ext cx="93600" cy="18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6BEB82-D89D-47EF-A391-F469EE2E68F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181354" y="3463144"/>
                  <a:ext cx="111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8A840C3-80A7-4949-B9E6-ADE8F0083579}"/>
                    </a:ext>
                  </a:extLst>
                </p14:cNvPr>
                <p14:cNvContentPartPr/>
                <p14:nvPr/>
              </p14:nvContentPartPr>
              <p14:xfrm>
                <a:off x="4434434" y="3486904"/>
                <a:ext cx="10080" cy="28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8A840C3-80A7-4949-B9E6-ADE8F008357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425794" y="3477904"/>
                  <a:ext cx="27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37ACED7-F083-4003-B6CC-98580A6E5F2C}"/>
                    </a:ext>
                  </a:extLst>
                </p14:cNvPr>
                <p14:cNvContentPartPr/>
                <p14:nvPr/>
              </p14:nvContentPartPr>
              <p14:xfrm>
                <a:off x="4571594" y="3309064"/>
                <a:ext cx="196920" cy="210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37ACED7-F083-4003-B6CC-98580A6E5F2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562594" y="3300064"/>
                  <a:ext cx="214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35F8DA7-A019-4CA3-9382-097B7F0C3479}"/>
                    </a:ext>
                  </a:extLst>
                </p14:cNvPr>
                <p14:cNvContentPartPr/>
                <p14:nvPr/>
              </p14:nvContentPartPr>
              <p14:xfrm>
                <a:off x="4772114" y="3309064"/>
                <a:ext cx="115560" cy="207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35F8DA7-A019-4CA3-9382-097B7F0C347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63114" y="3300064"/>
                  <a:ext cx="133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553572F-9F7C-46A0-8565-B8F2FF324C23}"/>
                    </a:ext>
                  </a:extLst>
                </p14:cNvPr>
                <p14:cNvContentPartPr/>
                <p14:nvPr/>
              </p14:nvContentPartPr>
              <p14:xfrm>
                <a:off x="4888754" y="3338944"/>
                <a:ext cx="118800" cy="102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553572F-9F7C-46A0-8565-B8F2FF324C2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880114" y="3330304"/>
                  <a:ext cx="136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65B7F4F-8026-4639-AC7F-41123BFA0768}"/>
                    </a:ext>
                  </a:extLst>
                </p14:cNvPr>
                <p14:cNvContentPartPr/>
                <p14:nvPr/>
              </p14:nvContentPartPr>
              <p14:xfrm>
                <a:off x="4951754" y="3303664"/>
                <a:ext cx="107640" cy="218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65B7F4F-8026-4639-AC7F-41123BFA076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42754" y="3295024"/>
                  <a:ext cx="125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E52963-1FDE-4D57-8C30-69EE10490362}"/>
                    </a:ext>
                  </a:extLst>
                </p14:cNvPr>
                <p14:cNvContentPartPr/>
                <p14:nvPr/>
              </p14:nvContentPartPr>
              <p14:xfrm>
                <a:off x="5019434" y="3214024"/>
                <a:ext cx="175680" cy="346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E52963-1FDE-4D57-8C30-69EE1049036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010794" y="3205024"/>
                  <a:ext cx="193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19ED227-9242-45C4-9D4F-AFA6F220FA54}"/>
                    </a:ext>
                  </a:extLst>
                </p14:cNvPr>
                <p14:cNvContentPartPr/>
                <p14:nvPr/>
              </p14:nvContentPartPr>
              <p14:xfrm>
                <a:off x="5348114" y="3535864"/>
                <a:ext cx="219960" cy="366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19ED227-9242-45C4-9D4F-AFA6F220FA5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39114" y="3527224"/>
                  <a:ext cx="2376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A00B854-0D2F-4ADC-97B8-55F6046A1D5D}"/>
                    </a:ext>
                  </a:extLst>
                </p14:cNvPr>
                <p14:cNvContentPartPr/>
                <p14:nvPr/>
              </p14:nvContentPartPr>
              <p14:xfrm>
                <a:off x="5584274" y="3805504"/>
                <a:ext cx="22320" cy="21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A00B854-0D2F-4ADC-97B8-55F6046A1D5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575634" y="3796504"/>
                  <a:ext cx="39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95AA43A-706D-476E-B87E-CA612FFABBFE}"/>
                    </a:ext>
                  </a:extLst>
                </p14:cNvPr>
                <p14:cNvContentPartPr/>
                <p14:nvPr/>
              </p14:nvContentPartPr>
              <p14:xfrm>
                <a:off x="5753834" y="3615784"/>
                <a:ext cx="175320" cy="189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95AA43A-706D-476E-B87E-CA612FFABBF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744834" y="3606784"/>
                  <a:ext cx="192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D8A5603-493D-4EEB-BF3C-D9F74C257B2C}"/>
                    </a:ext>
                  </a:extLst>
                </p14:cNvPr>
                <p14:cNvContentPartPr/>
                <p14:nvPr/>
              </p14:nvContentPartPr>
              <p14:xfrm>
                <a:off x="5966234" y="3526144"/>
                <a:ext cx="121680" cy="320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D8A5603-493D-4EEB-BF3C-D9F74C257B2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957594" y="3517504"/>
                  <a:ext cx="139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3ADF7E0-287C-4582-BD0B-8644B70AC8FB}"/>
                    </a:ext>
                  </a:extLst>
                </p14:cNvPr>
                <p14:cNvContentPartPr/>
                <p14:nvPr/>
              </p14:nvContentPartPr>
              <p14:xfrm>
                <a:off x="6144434" y="3553144"/>
                <a:ext cx="178920" cy="308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3ADF7E0-287C-4582-BD0B-8644B70AC8F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135794" y="3544504"/>
                  <a:ext cx="196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913CF2B-CA2A-4125-AC27-BCB4372E7F7C}"/>
                    </a:ext>
                  </a:extLst>
                </p14:cNvPr>
                <p14:cNvContentPartPr/>
                <p14:nvPr/>
              </p14:nvContentPartPr>
              <p14:xfrm>
                <a:off x="6336674" y="3559624"/>
                <a:ext cx="111600" cy="131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913CF2B-CA2A-4125-AC27-BCB4372E7F7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328034" y="3550624"/>
                  <a:ext cx="129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ACDCB1B-51AF-4B5C-B4E5-8F7F14ABF081}"/>
                    </a:ext>
                  </a:extLst>
                </p14:cNvPr>
                <p14:cNvContentPartPr/>
                <p14:nvPr/>
              </p14:nvContentPartPr>
              <p14:xfrm>
                <a:off x="6412274" y="3518944"/>
                <a:ext cx="128880" cy="278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ACDCB1B-51AF-4B5C-B4E5-8F7F14ABF08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403634" y="3510304"/>
                  <a:ext cx="146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0CB749-077B-413B-AC04-BB586B390890}"/>
                    </a:ext>
                  </a:extLst>
                </p14:cNvPr>
                <p14:cNvContentPartPr/>
                <p14:nvPr/>
              </p14:nvContentPartPr>
              <p14:xfrm>
                <a:off x="6538274" y="3409144"/>
                <a:ext cx="187560" cy="466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0CB749-077B-413B-AC04-BB586B39089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29274" y="3400504"/>
                  <a:ext cx="2052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CF1E41-1F63-4C4F-B73F-6EAFFC69EAD7}"/>
                    </a:ext>
                  </a:extLst>
                </p14:cNvPr>
                <p14:cNvContentPartPr/>
                <p14:nvPr/>
              </p14:nvContentPartPr>
              <p14:xfrm>
                <a:off x="5158394" y="3466744"/>
                <a:ext cx="203760" cy="423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CF1E41-1F63-4C4F-B73F-6EAFFC69EAD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149754" y="3457744"/>
                  <a:ext cx="2214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BB661A3-EAF3-4D1A-80CC-DC2FEEB692B0}"/>
                    </a:ext>
                  </a:extLst>
                </p14:cNvPr>
                <p14:cNvContentPartPr/>
                <p14:nvPr/>
              </p14:nvContentPartPr>
              <p14:xfrm>
                <a:off x="6718634" y="3413824"/>
                <a:ext cx="149040" cy="522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BB661A3-EAF3-4D1A-80CC-DC2FEEB692B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709994" y="3404824"/>
                  <a:ext cx="1666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719B99B-A0B9-479C-BE70-1C22A7EADBC0}"/>
                    </a:ext>
                  </a:extLst>
                </p14:cNvPr>
                <p14:cNvContentPartPr/>
                <p14:nvPr/>
              </p14:nvContentPartPr>
              <p14:xfrm>
                <a:off x="6888554" y="3273424"/>
                <a:ext cx="169920" cy="270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719B99B-A0B9-479C-BE70-1C22A7EADBC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879554" y="3264784"/>
                  <a:ext cx="1875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35B27A1-2765-4697-82E6-110E322905BF}"/>
                    </a:ext>
                  </a:extLst>
                </p14:cNvPr>
                <p14:cNvContentPartPr/>
                <p14:nvPr/>
              </p14:nvContentPartPr>
              <p14:xfrm>
                <a:off x="7099874" y="3134104"/>
                <a:ext cx="24120" cy="15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35B27A1-2765-4697-82E6-110E322905B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091234" y="3125104"/>
                  <a:ext cx="41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2DF66F0-BB40-476D-8B17-C169DD2B8F53}"/>
                    </a:ext>
                  </a:extLst>
                </p14:cNvPr>
                <p14:cNvContentPartPr/>
                <p14:nvPr/>
              </p14:nvContentPartPr>
              <p14:xfrm>
                <a:off x="5663114" y="4047064"/>
                <a:ext cx="737280" cy="57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2DF66F0-BB40-476D-8B17-C169DD2B8F5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654474" y="4038424"/>
                  <a:ext cx="754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DD2BD8D-3AA4-4FE2-BC44-A6710E56F3D8}"/>
                    </a:ext>
                  </a:extLst>
                </p14:cNvPr>
                <p14:cNvContentPartPr/>
                <p14:nvPr/>
              </p14:nvContentPartPr>
              <p14:xfrm>
                <a:off x="5827634" y="4350184"/>
                <a:ext cx="235800" cy="446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DD2BD8D-3AA4-4FE2-BC44-A6710E56F3D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818994" y="4341544"/>
                  <a:ext cx="2534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C3B3472-6D90-4A26-8EF3-269CCFAF2294}"/>
                    </a:ext>
                  </a:extLst>
                </p14:cNvPr>
                <p14:cNvContentPartPr/>
                <p14:nvPr/>
              </p14:nvContentPartPr>
              <p14:xfrm>
                <a:off x="6075674" y="4256584"/>
                <a:ext cx="58320" cy="17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C3B3472-6D90-4A26-8EF3-269CCFAF229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067034" y="4247584"/>
                  <a:ext cx="75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9C9A1A6-EEBD-4A42-A324-FC1F30EFF659}"/>
                    </a:ext>
                  </a:extLst>
                </p14:cNvPr>
                <p14:cNvContentPartPr/>
                <p14:nvPr/>
              </p14:nvContentPartPr>
              <p14:xfrm>
                <a:off x="6231914" y="4214464"/>
                <a:ext cx="93960" cy="253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9C9A1A6-EEBD-4A42-A324-FC1F30EFF65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223274" y="4205824"/>
                  <a:ext cx="111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286DBF2-4A7E-46CD-9653-341914E0CBE2}"/>
                    </a:ext>
                  </a:extLst>
                </p14:cNvPr>
                <p14:cNvContentPartPr/>
                <p14:nvPr/>
              </p14:nvContentPartPr>
              <p14:xfrm>
                <a:off x="6202754" y="4650064"/>
                <a:ext cx="29880" cy="12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286DBF2-4A7E-46CD-9653-341914E0CBE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194114" y="4641424"/>
                  <a:ext cx="47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2722A14-3025-4D5E-93D9-7815EE40AB01}"/>
                    </a:ext>
                  </a:extLst>
                </p14:cNvPr>
                <p14:cNvContentPartPr/>
                <p14:nvPr/>
              </p14:nvContentPartPr>
              <p14:xfrm>
                <a:off x="7314794" y="3694984"/>
                <a:ext cx="92160" cy="35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2722A14-3025-4D5E-93D9-7815EE40AB0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305794" y="3685984"/>
                  <a:ext cx="109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42F17FD-8BC3-4CBD-BCA6-B7D19290D418}"/>
                    </a:ext>
                  </a:extLst>
                </p14:cNvPr>
                <p14:cNvContentPartPr/>
                <p14:nvPr/>
              </p14:nvContentPartPr>
              <p14:xfrm>
                <a:off x="7293194" y="3815584"/>
                <a:ext cx="165240" cy="26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42F17FD-8BC3-4CBD-BCA6-B7D19290D41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84554" y="3806944"/>
                  <a:ext cx="182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76DCDD-9481-4EE6-9DD6-68191D45D7D8}"/>
                    </a:ext>
                  </a:extLst>
                </p14:cNvPr>
                <p14:cNvContentPartPr/>
                <p14:nvPr/>
              </p14:nvContentPartPr>
              <p14:xfrm>
                <a:off x="7643474" y="4191064"/>
                <a:ext cx="226800" cy="373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76DCDD-9481-4EE6-9DD6-68191D45D7D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634474" y="4182424"/>
                  <a:ext cx="2444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EEECE4-664B-4E01-B90B-22508E62DF75}"/>
                    </a:ext>
                  </a:extLst>
                </p14:cNvPr>
                <p14:cNvContentPartPr/>
                <p14:nvPr/>
              </p14:nvContentPartPr>
              <p14:xfrm>
                <a:off x="7968554" y="4191784"/>
                <a:ext cx="162000" cy="48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EEECE4-664B-4E01-B90B-22508E62DF7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959554" y="4182784"/>
                  <a:ext cx="179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F3C3149-CC56-4E45-9A9B-A456010B26B6}"/>
                    </a:ext>
                  </a:extLst>
                </p14:cNvPr>
                <p14:cNvContentPartPr/>
                <p14:nvPr/>
              </p14:nvContentPartPr>
              <p14:xfrm>
                <a:off x="7973234" y="4268824"/>
                <a:ext cx="179280" cy="23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F3C3149-CC56-4E45-9A9B-A456010B26B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964594" y="4259824"/>
                  <a:ext cx="196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AFBA70B-4B62-4B2E-AE95-24E1018DD294}"/>
                    </a:ext>
                  </a:extLst>
                </p14:cNvPr>
                <p14:cNvContentPartPr/>
                <p14:nvPr/>
              </p14:nvContentPartPr>
              <p14:xfrm>
                <a:off x="8207594" y="4198264"/>
                <a:ext cx="133200" cy="138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AFBA70B-4B62-4B2E-AE95-24E1018DD29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198594" y="4189624"/>
                  <a:ext cx="150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C64D678-6744-4594-A505-7F5C93F9ED4B}"/>
                    </a:ext>
                  </a:extLst>
                </p14:cNvPr>
                <p14:cNvContentPartPr/>
                <p14:nvPr/>
              </p14:nvContentPartPr>
              <p14:xfrm>
                <a:off x="7771634" y="3504904"/>
                <a:ext cx="470160" cy="414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C64D678-6744-4594-A505-7F5C93F9ED4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762634" y="3495904"/>
                  <a:ext cx="4878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BDFDA59-CEFF-46EC-81B7-41D2D18C8927}"/>
                    </a:ext>
                  </a:extLst>
                </p14:cNvPr>
                <p14:cNvContentPartPr/>
                <p14:nvPr/>
              </p14:nvContentPartPr>
              <p14:xfrm>
                <a:off x="7852274" y="4011064"/>
                <a:ext cx="65160" cy="47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BDFDA59-CEFF-46EC-81B7-41D2D18C892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3634" y="4002064"/>
                  <a:ext cx="82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0247012-2D37-431A-82EB-9111EEEFB867}"/>
                    </a:ext>
                  </a:extLst>
                </p14:cNvPr>
                <p14:cNvContentPartPr/>
                <p14:nvPr/>
              </p14:nvContentPartPr>
              <p14:xfrm>
                <a:off x="7930754" y="3214744"/>
                <a:ext cx="180360" cy="197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0247012-2D37-431A-82EB-9111EEEFB86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921754" y="3205744"/>
                  <a:ext cx="198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0D339E0-41C3-4FC2-80BE-C88F8AA7EB7A}"/>
                    </a:ext>
                  </a:extLst>
                </p14:cNvPr>
                <p14:cNvContentPartPr/>
                <p14:nvPr/>
              </p14:nvContentPartPr>
              <p14:xfrm>
                <a:off x="3622767" y="2942989"/>
                <a:ext cx="4849920" cy="4075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0D339E0-41C3-4FC2-80BE-C88F8AA7EB7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13767" y="2934349"/>
                  <a:ext cx="486756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AFF7253-C9D4-452A-AA94-FA1FDB6E4612}"/>
              </a:ext>
            </a:extLst>
          </p:cNvPr>
          <p:cNvGrpSpPr/>
          <p:nvPr/>
        </p:nvGrpSpPr>
        <p:grpSpPr>
          <a:xfrm>
            <a:off x="3354074" y="1245184"/>
            <a:ext cx="945720" cy="661725"/>
            <a:chOff x="3354074" y="1245184"/>
            <a:chExt cx="945720" cy="66172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19D683-60ED-41DB-938E-BC66FCBA0DDE}"/>
                    </a:ext>
                  </a:extLst>
                </p14:cNvPr>
                <p14:cNvContentPartPr/>
                <p14:nvPr/>
              </p14:nvContentPartPr>
              <p14:xfrm>
                <a:off x="3354074" y="1453984"/>
                <a:ext cx="264600" cy="171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19D683-60ED-41DB-938E-BC66FCBA0DD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345434" y="1445344"/>
                  <a:ext cx="282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60FA4B-1FA5-484C-9489-C9BE12ECC6BA}"/>
                    </a:ext>
                  </a:extLst>
                </p14:cNvPr>
                <p14:cNvContentPartPr/>
                <p14:nvPr/>
              </p14:nvContentPartPr>
              <p14:xfrm>
                <a:off x="3415994" y="1613104"/>
                <a:ext cx="233640" cy="115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60FA4B-1FA5-484C-9489-C9BE12ECC6B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406994" y="1604104"/>
                  <a:ext cx="251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DAA9B2-0FE6-4901-AE53-127D77111023}"/>
                    </a:ext>
                  </a:extLst>
                </p14:cNvPr>
                <p14:cNvContentPartPr/>
                <p14:nvPr/>
              </p14:nvContentPartPr>
              <p14:xfrm>
                <a:off x="3813794" y="1406104"/>
                <a:ext cx="179280" cy="154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DAA9B2-0FE6-4901-AE53-127D7711102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804794" y="1397464"/>
                  <a:ext cx="196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7B839DA-8E3E-45CF-96CC-01B242DE5B36}"/>
                    </a:ext>
                  </a:extLst>
                </p14:cNvPr>
                <p14:cNvContentPartPr/>
                <p14:nvPr/>
              </p14:nvContentPartPr>
              <p14:xfrm>
                <a:off x="3891554" y="1375144"/>
                <a:ext cx="210600" cy="354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7B839DA-8E3E-45CF-96CC-01B242DE5B3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882914" y="1366504"/>
                  <a:ext cx="228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DB1AFF-F27E-4071-A0B6-462C53FF526D}"/>
                    </a:ext>
                  </a:extLst>
                </p14:cNvPr>
                <p14:cNvContentPartPr/>
                <p14:nvPr/>
              </p14:nvContentPartPr>
              <p14:xfrm>
                <a:off x="4083074" y="1245184"/>
                <a:ext cx="216720" cy="512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DB1AFF-F27E-4071-A0B6-462C53FF526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074074" y="1236544"/>
                  <a:ext cx="23436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36D40C1-51C6-4A2B-9ACB-856ED39CE462}"/>
                    </a:ext>
                  </a:extLst>
                </p14:cNvPr>
                <p14:cNvContentPartPr/>
                <p14:nvPr/>
              </p14:nvContentPartPr>
              <p14:xfrm>
                <a:off x="3797007" y="1820869"/>
                <a:ext cx="237240" cy="86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36D40C1-51C6-4A2B-9ACB-856ED39CE46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788007" y="1812229"/>
                  <a:ext cx="254880" cy="10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945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4E6D7FD-7282-48DD-8EE2-03D7AE109846}"/>
              </a:ext>
            </a:extLst>
          </p:cNvPr>
          <p:cNvGrpSpPr/>
          <p:nvPr/>
        </p:nvGrpSpPr>
        <p:grpSpPr>
          <a:xfrm>
            <a:off x="726794" y="105064"/>
            <a:ext cx="3460680" cy="895680"/>
            <a:chOff x="726794" y="105064"/>
            <a:chExt cx="3460680" cy="89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779B07-ECD8-428E-B43C-3383411D7F48}"/>
                    </a:ext>
                  </a:extLst>
                </p14:cNvPr>
                <p14:cNvContentPartPr/>
                <p14:nvPr/>
              </p14:nvContentPartPr>
              <p14:xfrm>
                <a:off x="726794" y="346264"/>
                <a:ext cx="352800" cy="365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779B07-ECD8-428E-B43C-3383411D7F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8154" y="337264"/>
                  <a:ext cx="3704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370C2C1-45A3-426F-A1CB-4A0B3E9804C0}"/>
                    </a:ext>
                  </a:extLst>
                </p14:cNvPr>
                <p14:cNvContentPartPr/>
                <p14:nvPr/>
              </p14:nvContentPartPr>
              <p14:xfrm>
                <a:off x="836234" y="529864"/>
                <a:ext cx="246600" cy="77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370C2C1-45A3-426F-A1CB-4A0B3E9804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7594" y="520864"/>
                  <a:ext cx="264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C56919-702A-4384-ABAE-F63C82B6DE70}"/>
                    </a:ext>
                  </a:extLst>
                </p14:cNvPr>
                <p14:cNvContentPartPr/>
                <p14:nvPr/>
              </p14:nvContentPartPr>
              <p14:xfrm>
                <a:off x="1238354" y="336544"/>
                <a:ext cx="138600" cy="33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C56919-702A-4384-ABAE-F63C82B6DE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9714" y="327904"/>
                  <a:ext cx="1562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9428D43-EEDB-4BEA-B07D-547FF5D35FA1}"/>
                    </a:ext>
                  </a:extLst>
                </p14:cNvPr>
                <p14:cNvContentPartPr/>
                <p14:nvPr/>
              </p14:nvContentPartPr>
              <p14:xfrm>
                <a:off x="1461914" y="210184"/>
                <a:ext cx="214200" cy="531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9428D43-EEDB-4BEA-B07D-547FF5D35F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3274" y="201544"/>
                  <a:ext cx="2318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210358-CEB4-45F9-9464-3337458FC7AC}"/>
                    </a:ext>
                  </a:extLst>
                </p14:cNvPr>
                <p14:cNvContentPartPr/>
                <p14:nvPr/>
              </p14:nvContentPartPr>
              <p14:xfrm>
                <a:off x="1381994" y="446704"/>
                <a:ext cx="362160" cy="78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210358-CEB4-45F9-9464-3337458FC7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2994" y="437704"/>
                  <a:ext cx="379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871487-776E-4540-B261-CE4C410D44B7}"/>
                    </a:ext>
                  </a:extLst>
                </p14:cNvPr>
                <p14:cNvContentPartPr/>
                <p14:nvPr/>
              </p14:nvContentPartPr>
              <p14:xfrm>
                <a:off x="1671434" y="490264"/>
                <a:ext cx="200160" cy="181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871487-776E-4540-B261-CE4C410D44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2434" y="481624"/>
                  <a:ext cx="217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DBD9E4-8969-4D0F-A029-A32CC39FD26F}"/>
                    </a:ext>
                  </a:extLst>
                </p14:cNvPr>
                <p14:cNvContentPartPr/>
                <p14:nvPr/>
              </p14:nvContentPartPr>
              <p14:xfrm>
                <a:off x="1884194" y="493504"/>
                <a:ext cx="192240" cy="18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DBD9E4-8969-4D0F-A029-A32CC39FD2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75194" y="484504"/>
                  <a:ext cx="209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CD7C6E-36F7-491F-8C21-18E06CD4F2E7}"/>
                    </a:ext>
                  </a:extLst>
                </p14:cNvPr>
                <p14:cNvContentPartPr/>
                <p14:nvPr/>
              </p14:nvContentPartPr>
              <p14:xfrm>
                <a:off x="2109554" y="460024"/>
                <a:ext cx="262080" cy="187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CD7C6E-36F7-491F-8C21-18E06CD4F2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0914" y="451024"/>
                  <a:ext cx="279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98C122-AF3C-4474-92F4-2040EB671336}"/>
                    </a:ext>
                  </a:extLst>
                </p14:cNvPr>
                <p14:cNvContentPartPr/>
                <p14:nvPr/>
              </p14:nvContentPartPr>
              <p14:xfrm>
                <a:off x="2473874" y="481984"/>
                <a:ext cx="213120" cy="144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98C122-AF3C-4474-92F4-2040EB6713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65234" y="472984"/>
                  <a:ext cx="230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569DE5-2D74-4616-95CB-D3D8D6C0864F}"/>
                    </a:ext>
                  </a:extLst>
                </p14:cNvPr>
                <p14:cNvContentPartPr/>
                <p14:nvPr/>
              </p14:nvContentPartPr>
              <p14:xfrm>
                <a:off x="2927114" y="179584"/>
                <a:ext cx="186840" cy="478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569DE5-2D74-4616-95CB-D3D8D6C086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18114" y="170584"/>
                  <a:ext cx="2044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38FD68-04F5-41ED-A343-CBECBBE87983}"/>
                    </a:ext>
                  </a:extLst>
                </p14:cNvPr>
                <p14:cNvContentPartPr/>
                <p14:nvPr/>
              </p14:nvContentPartPr>
              <p14:xfrm>
                <a:off x="2864834" y="440584"/>
                <a:ext cx="291600" cy="72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38FD68-04F5-41ED-A343-CBECBBE879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55834" y="431944"/>
                  <a:ext cx="309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F3EB61-4C1F-4598-9CAC-BB200449E140}"/>
                    </a:ext>
                  </a:extLst>
                </p14:cNvPr>
                <p14:cNvContentPartPr/>
                <p14:nvPr/>
              </p14:nvContentPartPr>
              <p14:xfrm>
                <a:off x="3135554" y="353824"/>
                <a:ext cx="147600" cy="262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F3EB61-4C1F-4598-9CAC-BB200449E1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26554" y="345184"/>
                  <a:ext cx="165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94FD44-BA75-436D-840C-9BADE2A3F26A}"/>
                    </a:ext>
                  </a:extLst>
                </p14:cNvPr>
                <p14:cNvContentPartPr/>
                <p14:nvPr/>
              </p14:nvContentPartPr>
              <p14:xfrm>
                <a:off x="3363074" y="413584"/>
                <a:ext cx="204120" cy="206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94FD44-BA75-436D-840C-9BADE2A3F2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54074" y="404584"/>
                  <a:ext cx="221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0121B3-90C2-4E72-930B-4CF3571C5DE3}"/>
                    </a:ext>
                  </a:extLst>
                </p14:cNvPr>
                <p14:cNvContentPartPr/>
                <p14:nvPr/>
              </p14:nvContentPartPr>
              <p14:xfrm>
                <a:off x="3569354" y="417904"/>
                <a:ext cx="186120" cy="203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0121B3-90C2-4E72-930B-4CF3571C5D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60714" y="409264"/>
                  <a:ext cx="203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2ACB4D-338A-4614-8BEB-E16EBEE7801F}"/>
                    </a:ext>
                  </a:extLst>
                </p14:cNvPr>
                <p14:cNvContentPartPr/>
                <p14:nvPr/>
              </p14:nvContentPartPr>
              <p14:xfrm>
                <a:off x="3871754" y="105064"/>
                <a:ext cx="228240" cy="505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2ACB4D-338A-4614-8BEB-E16EBEE780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2754" y="96424"/>
                  <a:ext cx="2458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C71A0F-51BD-46E8-8B74-0EF52D9223F8}"/>
                    </a:ext>
                  </a:extLst>
                </p14:cNvPr>
                <p14:cNvContentPartPr/>
                <p14:nvPr/>
              </p14:nvContentPartPr>
              <p14:xfrm>
                <a:off x="3993794" y="478024"/>
                <a:ext cx="150120" cy="87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C71A0F-51BD-46E8-8B74-0EF52D9223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85154" y="469384"/>
                  <a:ext cx="167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FB705B-06F7-4A8B-9289-FC01B9AF4807}"/>
                    </a:ext>
                  </a:extLst>
                </p14:cNvPr>
                <p14:cNvContentPartPr/>
                <p14:nvPr/>
              </p14:nvContentPartPr>
              <p14:xfrm>
                <a:off x="3955274" y="390904"/>
                <a:ext cx="232200" cy="609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FB705B-06F7-4A8B-9289-FC01B9AF48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46274" y="381904"/>
                  <a:ext cx="249840" cy="62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419DFC-6B49-4354-92BA-CF05D6ED4D62}"/>
                  </a:ext>
                </a:extLst>
              </p14:cNvPr>
              <p14:cNvContentPartPr/>
              <p14:nvPr/>
            </p14:nvContentPartPr>
            <p14:xfrm>
              <a:off x="4477274" y="360664"/>
              <a:ext cx="38520" cy="22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419DFC-6B49-4354-92BA-CF05D6ED4D6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68274" y="351664"/>
                <a:ext cx="561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E83554-CC02-41B9-BEDF-3B80AB4281F5}"/>
                  </a:ext>
                </a:extLst>
              </p14:cNvPr>
              <p14:cNvContentPartPr/>
              <p14:nvPr/>
            </p14:nvContentPartPr>
            <p14:xfrm>
              <a:off x="4440554" y="555064"/>
              <a:ext cx="35640" cy="45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E83554-CC02-41B9-BEDF-3B80AB4281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31554" y="546064"/>
                <a:ext cx="5328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57D7EE8E-D684-46ED-9730-250F2B018A52}"/>
              </a:ext>
            </a:extLst>
          </p:cNvPr>
          <p:cNvGrpSpPr/>
          <p:nvPr/>
        </p:nvGrpSpPr>
        <p:grpSpPr>
          <a:xfrm>
            <a:off x="1554434" y="1143664"/>
            <a:ext cx="2226600" cy="495360"/>
            <a:chOff x="1554434" y="1143664"/>
            <a:chExt cx="222660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5377A9-FFEA-4751-8587-22A0325A0A2C}"/>
                    </a:ext>
                  </a:extLst>
                </p14:cNvPr>
                <p14:cNvContentPartPr/>
                <p14:nvPr/>
              </p14:nvContentPartPr>
              <p14:xfrm>
                <a:off x="1554434" y="1356064"/>
                <a:ext cx="135720" cy="28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5377A9-FFEA-4751-8587-22A0325A0A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45794" y="1347424"/>
                  <a:ext cx="1533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FBEACBD-D327-42F8-B7A8-62E94774B104}"/>
                    </a:ext>
                  </a:extLst>
                </p14:cNvPr>
                <p14:cNvContentPartPr/>
                <p14:nvPr/>
              </p14:nvContentPartPr>
              <p14:xfrm>
                <a:off x="1626074" y="1169944"/>
                <a:ext cx="321120" cy="266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FBEACBD-D327-42F8-B7A8-62E94774B1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17434" y="1161304"/>
                  <a:ext cx="338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608BEA-0D7B-4190-BE3D-E699E8087E38}"/>
                    </a:ext>
                  </a:extLst>
                </p14:cNvPr>
                <p14:cNvContentPartPr/>
                <p14:nvPr/>
              </p14:nvContentPartPr>
              <p14:xfrm>
                <a:off x="2017034" y="1294504"/>
                <a:ext cx="133200" cy="287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608BEA-0D7B-4190-BE3D-E699E8087E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08034" y="1285504"/>
                  <a:ext cx="150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485E51-F33B-447E-B1BC-4CD3F5B73E8F}"/>
                    </a:ext>
                  </a:extLst>
                </p14:cNvPr>
                <p14:cNvContentPartPr/>
                <p14:nvPr/>
              </p14:nvContentPartPr>
              <p14:xfrm>
                <a:off x="2476394" y="1378384"/>
                <a:ext cx="66240" cy="228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485E51-F33B-447E-B1BC-4CD3F5B73E8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67394" y="1369744"/>
                  <a:ext cx="83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8A02E5A-5FFB-4A4D-B094-19DCEF08FA7D}"/>
                    </a:ext>
                  </a:extLst>
                </p14:cNvPr>
                <p14:cNvContentPartPr/>
                <p14:nvPr/>
              </p14:nvContentPartPr>
              <p14:xfrm>
                <a:off x="2330594" y="1304224"/>
                <a:ext cx="480600" cy="79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8A02E5A-5FFB-4A4D-B094-19DCEF08FA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21954" y="1295224"/>
                  <a:ext cx="498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8A62063-422C-45ED-A859-B90EDB2A67A0}"/>
                    </a:ext>
                  </a:extLst>
                </p14:cNvPr>
                <p14:cNvContentPartPr/>
                <p14:nvPr/>
              </p14:nvContentPartPr>
              <p14:xfrm>
                <a:off x="2933234" y="1337344"/>
                <a:ext cx="236880" cy="138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8A62063-422C-45ED-A859-B90EDB2A67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24234" y="1328704"/>
                  <a:ext cx="254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3FA9C3-1BB3-497D-81A1-FADBC1CACDC5}"/>
                    </a:ext>
                  </a:extLst>
                </p14:cNvPr>
                <p14:cNvContentPartPr/>
                <p14:nvPr/>
              </p14:nvContentPartPr>
              <p14:xfrm>
                <a:off x="2950514" y="1500424"/>
                <a:ext cx="216720" cy="83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3FA9C3-1BB3-497D-81A1-FADBC1CACD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41874" y="1491784"/>
                  <a:ext cx="234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50AEC7-3D8F-4895-A248-B74251710B91}"/>
                    </a:ext>
                  </a:extLst>
                </p14:cNvPr>
                <p14:cNvContentPartPr/>
                <p14:nvPr/>
              </p14:nvContentPartPr>
              <p14:xfrm>
                <a:off x="3350114" y="1269304"/>
                <a:ext cx="162000" cy="173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50AEC7-3D8F-4895-A248-B74251710B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41114" y="1260304"/>
                  <a:ext cx="179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2130B6-B257-4EE7-B1C0-650B7E0F552F}"/>
                    </a:ext>
                  </a:extLst>
                </p14:cNvPr>
                <p14:cNvContentPartPr/>
                <p14:nvPr/>
              </p14:nvContentPartPr>
              <p14:xfrm>
                <a:off x="3446234" y="1263544"/>
                <a:ext cx="117360" cy="294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2130B6-B257-4EE7-B1C0-650B7E0F55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37594" y="1254904"/>
                  <a:ext cx="135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92EDF5-501F-4EE1-81BC-F17CCDDD9F7B}"/>
                    </a:ext>
                  </a:extLst>
                </p14:cNvPr>
                <p14:cNvContentPartPr/>
                <p14:nvPr/>
              </p14:nvContentPartPr>
              <p14:xfrm>
                <a:off x="3650354" y="1143664"/>
                <a:ext cx="130680" cy="482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92EDF5-501F-4EE1-81BC-F17CCDDD9F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41714" y="1135024"/>
                  <a:ext cx="148320" cy="49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3CA524-4D4F-478F-B5F2-9B0206753502}"/>
              </a:ext>
            </a:extLst>
          </p:cNvPr>
          <p:cNvGrpSpPr/>
          <p:nvPr/>
        </p:nvGrpSpPr>
        <p:grpSpPr>
          <a:xfrm>
            <a:off x="4011074" y="1354624"/>
            <a:ext cx="162000" cy="136440"/>
            <a:chOff x="4011074" y="1354624"/>
            <a:chExt cx="162000" cy="13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05658A0-8775-4BEC-8B48-D8E974301C13}"/>
                    </a:ext>
                  </a:extLst>
                </p14:cNvPr>
                <p14:cNvContentPartPr/>
                <p14:nvPr/>
              </p14:nvContentPartPr>
              <p14:xfrm>
                <a:off x="4052834" y="1354624"/>
                <a:ext cx="114480" cy="25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05658A0-8775-4BEC-8B48-D8E974301C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44194" y="1345624"/>
                  <a:ext cx="132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0CE5F0C-07E4-4AFE-AFD7-4E3CF2D03024}"/>
                    </a:ext>
                  </a:extLst>
                </p14:cNvPr>
                <p14:cNvContentPartPr/>
                <p14:nvPr/>
              </p14:nvContentPartPr>
              <p14:xfrm>
                <a:off x="4011074" y="1466224"/>
                <a:ext cx="162000" cy="24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0CE5F0C-07E4-4AFE-AFD7-4E3CF2D0302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2434" y="1457584"/>
                  <a:ext cx="1796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806BE9-DF66-4395-B70B-8CCA0E90B612}"/>
              </a:ext>
            </a:extLst>
          </p:cNvPr>
          <p:cNvGrpSpPr/>
          <p:nvPr/>
        </p:nvGrpSpPr>
        <p:grpSpPr>
          <a:xfrm>
            <a:off x="4394474" y="1208464"/>
            <a:ext cx="421200" cy="403560"/>
            <a:chOff x="4394474" y="1208464"/>
            <a:chExt cx="42120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7819FF-613A-459C-8F15-C0D1ABA1CE69}"/>
                    </a:ext>
                  </a:extLst>
                </p14:cNvPr>
                <p14:cNvContentPartPr/>
                <p14:nvPr/>
              </p14:nvContentPartPr>
              <p14:xfrm>
                <a:off x="4394474" y="1208464"/>
                <a:ext cx="132120" cy="403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7819FF-613A-459C-8F15-C0D1ABA1CE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85474" y="1199464"/>
                  <a:ext cx="149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E7CB5E-AC51-475D-B7C8-D0686927BBC5}"/>
                    </a:ext>
                  </a:extLst>
                </p14:cNvPr>
                <p14:cNvContentPartPr/>
                <p14:nvPr/>
              </p14:nvContentPartPr>
              <p14:xfrm>
                <a:off x="4618034" y="1424464"/>
                <a:ext cx="197640" cy="38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E7CB5E-AC51-475D-B7C8-D0686927BB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09394" y="1415464"/>
                  <a:ext cx="2152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41660C-1FAD-4460-AF07-8E6ECA1166E3}"/>
              </a:ext>
            </a:extLst>
          </p:cNvPr>
          <p:cNvGrpSpPr/>
          <p:nvPr/>
        </p:nvGrpSpPr>
        <p:grpSpPr>
          <a:xfrm>
            <a:off x="5051834" y="1045744"/>
            <a:ext cx="1991160" cy="545760"/>
            <a:chOff x="5051834" y="1045744"/>
            <a:chExt cx="199116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798B05-144D-44FE-875C-6A51F14A7667}"/>
                    </a:ext>
                  </a:extLst>
                </p14:cNvPr>
                <p14:cNvContentPartPr/>
                <p14:nvPr/>
              </p14:nvContentPartPr>
              <p14:xfrm>
                <a:off x="5051834" y="1319704"/>
                <a:ext cx="90720" cy="249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798B05-144D-44FE-875C-6A51F14A76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42834" y="1311064"/>
                  <a:ext cx="108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007184-662C-4D02-B246-47A9A304B3EB}"/>
                    </a:ext>
                  </a:extLst>
                </p14:cNvPr>
                <p14:cNvContentPartPr/>
                <p14:nvPr/>
              </p14:nvContentPartPr>
              <p14:xfrm>
                <a:off x="5085314" y="1178224"/>
                <a:ext cx="244080" cy="214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007184-662C-4D02-B246-47A9A304B3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76674" y="1169224"/>
                  <a:ext cx="261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B4987D4-3E09-48C8-9840-2F5C8491C022}"/>
                    </a:ext>
                  </a:extLst>
                </p14:cNvPr>
                <p14:cNvContentPartPr/>
                <p14:nvPr/>
              </p14:nvContentPartPr>
              <p14:xfrm>
                <a:off x="5396354" y="1248424"/>
                <a:ext cx="201240" cy="343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B4987D4-3E09-48C8-9840-2F5C8491C0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87354" y="1239784"/>
                  <a:ext cx="218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63DE953-4FF9-42DA-A3A4-BCD20429B955}"/>
                    </a:ext>
                  </a:extLst>
                </p14:cNvPr>
                <p14:cNvContentPartPr/>
                <p14:nvPr/>
              </p14:nvContentPartPr>
              <p14:xfrm>
                <a:off x="5755274" y="1351744"/>
                <a:ext cx="59040" cy="237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63DE953-4FF9-42DA-A3A4-BCD20429B9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46274" y="1343104"/>
                  <a:ext cx="76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4D9994-0560-417E-88D5-2B6783735F8C}"/>
                    </a:ext>
                  </a:extLst>
                </p14:cNvPr>
                <p14:cNvContentPartPr/>
                <p14:nvPr/>
              </p14:nvContentPartPr>
              <p14:xfrm>
                <a:off x="5643314" y="1280104"/>
                <a:ext cx="412560" cy="81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4D9994-0560-417E-88D5-2B6783735F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34314" y="1271464"/>
                  <a:ext cx="430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CCAC01-70A8-4347-A966-298F7FC8ADA4}"/>
                    </a:ext>
                  </a:extLst>
                </p14:cNvPr>
                <p14:cNvContentPartPr/>
                <p14:nvPr/>
              </p14:nvContentPartPr>
              <p14:xfrm>
                <a:off x="6037514" y="1273624"/>
                <a:ext cx="254880" cy="244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CCAC01-70A8-4347-A966-298F7FC8AD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28874" y="1264984"/>
                  <a:ext cx="272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DEB0C2E-70B2-4281-B48C-29A543CFA7ED}"/>
                    </a:ext>
                  </a:extLst>
                </p14:cNvPr>
                <p14:cNvContentPartPr/>
                <p14:nvPr/>
              </p14:nvContentPartPr>
              <p14:xfrm>
                <a:off x="6436034" y="1264624"/>
                <a:ext cx="230400" cy="160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DEB0C2E-70B2-4281-B48C-29A543CFA7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27394" y="1255984"/>
                  <a:ext cx="248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18C15F3-427D-4E0C-89EE-51F7C62D5CA8}"/>
                    </a:ext>
                  </a:extLst>
                </p14:cNvPr>
                <p14:cNvContentPartPr/>
                <p14:nvPr/>
              </p14:nvContentPartPr>
              <p14:xfrm>
                <a:off x="6630794" y="1252744"/>
                <a:ext cx="74160" cy="280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18C15F3-427D-4E0C-89EE-51F7C62D5C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22154" y="1243744"/>
                  <a:ext cx="91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82EA4C7-9D9D-47D2-93F0-5ED08C656A6F}"/>
                    </a:ext>
                  </a:extLst>
                </p14:cNvPr>
                <p14:cNvContentPartPr/>
                <p14:nvPr/>
              </p14:nvContentPartPr>
              <p14:xfrm>
                <a:off x="6841034" y="1045744"/>
                <a:ext cx="201960" cy="538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82EA4C7-9D9D-47D2-93F0-5ED08C656A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32034" y="1036744"/>
                  <a:ext cx="219600" cy="55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26EA90-8C50-4A68-9566-82441E6AC47F}"/>
              </a:ext>
            </a:extLst>
          </p:cNvPr>
          <p:cNvGrpSpPr/>
          <p:nvPr/>
        </p:nvGrpSpPr>
        <p:grpSpPr>
          <a:xfrm>
            <a:off x="1509794" y="2304664"/>
            <a:ext cx="189360" cy="128160"/>
            <a:chOff x="1509794" y="2304664"/>
            <a:chExt cx="189360" cy="12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0B607D-01F9-474D-8815-04B144ED94BB}"/>
                    </a:ext>
                  </a:extLst>
                </p14:cNvPr>
                <p14:cNvContentPartPr/>
                <p14:nvPr/>
              </p14:nvContentPartPr>
              <p14:xfrm>
                <a:off x="1534274" y="2304664"/>
                <a:ext cx="164880" cy="37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0B607D-01F9-474D-8815-04B144ED94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25274" y="2295664"/>
                  <a:ext cx="182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E576F83-0BAD-443F-9336-3F4B0FBC4FB8}"/>
                    </a:ext>
                  </a:extLst>
                </p14:cNvPr>
                <p14:cNvContentPartPr/>
                <p14:nvPr/>
              </p14:nvContentPartPr>
              <p14:xfrm>
                <a:off x="1509794" y="2407264"/>
                <a:ext cx="177840" cy="25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E576F83-0BAD-443F-9336-3F4B0FBC4F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01154" y="2398624"/>
                  <a:ext cx="1954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01D23F8-C5B8-473E-9B8F-E8E50D3E30F5}"/>
              </a:ext>
            </a:extLst>
          </p:cNvPr>
          <p:cNvGrpSpPr/>
          <p:nvPr/>
        </p:nvGrpSpPr>
        <p:grpSpPr>
          <a:xfrm>
            <a:off x="2125754" y="2143024"/>
            <a:ext cx="476280" cy="344880"/>
            <a:chOff x="2125754" y="2143024"/>
            <a:chExt cx="47628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E3897C2-3956-4F5C-B942-139CBBEB5414}"/>
                    </a:ext>
                  </a:extLst>
                </p14:cNvPr>
                <p14:cNvContentPartPr/>
                <p14:nvPr/>
              </p14:nvContentPartPr>
              <p14:xfrm>
                <a:off x="2125754" y="2143024"/>
                <a:ext cx="174960" cy="344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E3897C2-3956-4F5C-B942-139CBBEB54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17114" y="2134384"/>
                  <a:ext cx="192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1F4121-1ECD-49C5-9C2A-0E9186B66F9A}"/>
                    </a:ext>
                  </a:extLst>
                </p14:cNvPr>
                <p14:cNvContentPartPr/>
                <p14:nvPr/>
              </p14:nvContentPartPr>
              <p14:xfrm>
                <a:off x="2387114" y="2301424"/>
                <a:ext cx="214920" cy="5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1F4121-1ECD-49C5-9C2A-0E9186B66F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78114" y="2292424"/>
                  <a:ext cx="23256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12AE159-DF75-4BE4-A8E5-6AC2F8AC5EE8}"/>
                  </a:ext>
                </a:extLst>
              </p14:cNvPr>
              <p14:cNvContentPartPr/>
              <p14:nvPr/>
            </p14:nvContentPartPr>
            <p14:xfrm>
              <a:off x="2977154" y="1980304"/>
              <a:ext cx="280440" cy="748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12AE159-DF75-4BE4-A8E5-6AC2F8AC5E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68154" y="1971664"/>
                <a:ext cx="29808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88F929-BC52-4902-9D6F-346771DC19C7}"/>
                  </a:ext>
                </a:extLst>
              </p14:cNvPr>
              <p14:cNvContentPartPr/>
              <p14:nvPr/>
            </p14:nvContentPartPr>
            <p14:xfrm>
              <a:off x="3007394" y="2857264"/>
              <a:ext cx="173520" cy="1166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88F929-BC52-4902-9D6F-346771DC19C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98394" y="2848264"/>
                <a:ext cx="19116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29A68F69-276F-49F8-8117-3C09DD421D95}"/>
              </a:ext>
            </a:extLst>
          </p:cNvPr>
          <p:cNvGrpSpPr/>
          <p:nvPr/>
        </p:nvGrpSpPr>
        <p:grpSpPr>
          <a:xfrm>
            <a:off x="3397994" y="1756384"/>
            <a:ext cx="721440" cy="661320"/>
            <a:chOff x="3397994" y="1756384"/>
            <a:chExt cx="721440" cy="66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1DE707-BC4B-4044-AA7C-40C9DAC11194}"/>
                    </a:ext>
                  </a:extLst>
                </p14:cNvPr>
                <p14:cNvContentPartPr/>
                <p14:nvPr/>
              </p14:nvContentPartPr>
              <p14:xfrm>
                <a:off x="3397994" y="1776544"/>
                <a:ext cx="109440" cy="118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11DE707-BC4B-4044-AA7C-40C9DAC111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88994" y="1767904"/>
                  <a:ext cx="127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3D4A2B-420F-44A8-B599-E4898F7440C7}"/>
                    </a:ext>
                  </a:extLst>
                </p14:cNvPr>
                <p14:cNvContentPartPr/>
                <p14:nvPr/>
              </p14:nvContentPartPr>
              <p14:xfrm>
                <a:off x="3473954" y="1756384"/>
                <a:ext cx="99000" cy="236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3D4A2B-420F-44A8-B599-E4898F7440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65314" y="1747744"/>
                  <a:ext cx="116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A4676F-1703-4DFE-8EBB-9B7093A9B67E}"/>
                    </a:ext>
                  </a:extLst>
                </p14:cNvPr>
                <p14:cNvContentPartPr/>
                <p14:nvPr/>
              </p14:nvContentPartPr>
              <p14:xfrm>
                <a:off x="3650714" y="2082544"/>
                <a:ext cx="186480" cy="306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A4676F-1703-4DFE-8EBB-9B7093A9B67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41714" y="2073544"/>
                  <a:ext cx="204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2541DC6-6362-40FC-AEF8-E7359C47C0BF}"/>
                    </a:ext>
                  </a:extLst>
                </p14:cNvPr>
                <p14:cNvContentPartPr/>
                <p14:nvPr/>
              </p14:nvContentPartPr>
              <p14:xfrm>
                <a:off x="3492674" y="2248864"/>
                <a:ext cx="219960" cy="168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2541DC6-6362-40FC-AEF8-E7359C47C0B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84034" y="2239864"/>
                  <a:ext cx="237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DF4B8E6-C414-44EC-AD6A-F90697E14AFE}"/>
                    </a:ext>
                  </a:extLst>
                </p14:cNvPr>
                <p14:cNvContentPartPr/>
                <p14:nvPr/>
              </p14:nvContentPartPr>
              <p14:xfrm>
                <a:off x="3914234" y="1912984"/>
                <a:ext cx="205200" cy="115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F4B8E6-C414-44EC-AD6A-F90697E14A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05234" y="1903984"/>
                  <a:ext cx="2228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13510D-231E-4731-8DC9-E0A1355DFCD1}"/>
              </a:ext>
            </a:extLst>
          </p:cNvPr>
          <p:cNvGrpSpPr/>
          <p:nvPr/>
        </p:nvGrpSpPr>
        <p:grpSpPr>
          <a:xfrm>
            <a:off x="3663314" y="2558464"/>
            <a:ext cx="1433160" cy="405360"/>
            <a:chOff x="3663314" y="2558464"/>
            <a:chExt cx="143316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E14DC1E-A5D5-44F7-A210-44DB53C4416F}"/>
                    </a:ext>
                  </a:extLst>
                </p14:cNvPr>
                <p14:cNvContentPartPr/>
                <p14:nvPr/>
              </p14:nvContentPartPr>
              <p14:xfrm>
                <a:off x="3663314" y="2558464"/>
                <a:ext cx="1315800" cy="38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E14DC1E-A5D5-44F7-A210-44DB53C4416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54674" y="2549824"/>
                  <a:ext cx="1333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A304A55-18FB-40FF-9706-40CB6324AA08}"/>
                    </a:ext>
                  </a:extLst>
                </p14:cNvPr>
                <p14:cNvContentPartPr/>
                <p14:nvPr/>
              </p14:nvContentPartPr>
              <p14:xfrm>
                <a:off x="4144274" y="2670424"/>
                <a:ext cx="289800" cy="289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A304A55-18FB-40FF-9706-40CB6324AA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35634" y="2661424"/>
                  <a:ext cx="3074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19B8C7C-7694-46C7-B7E1-88334AD99F61}"/>
                    </a:ext>
                  </a:extLst>
                </p14:cNvPr>
                <p14:cNvContentPartPr/>
                <p14:nvPr/>
              </p14:nvContentPartPr>
              <p14:xfrm>
                <a:off x="4520114" y="2698864"/>
                <a:ext cx="131040" cy="25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19B8C7C-7694-46C7-B7E1-88334AD99F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11114" y="2690224"/>
                  <a:ext cx="148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16FBC0-4FE5-4546-9A12-A7A9B5CC80F9}"/>
                    </a:ext>
                  </a:extLst>
                </p14:cNvPr>
                <p14:cNvContentPartPr/>
                <p14:nvPr/>
              </p14:nvContentPartPr>
              <p14:xfrm>
                <a:off x="4693274" y="2800384"/>
                <a:ext cx="132480" cy="137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16FBC0-4FE5-4546-9A12-A7A9B5CC80F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84634" y="2791384"/>
                  <a:ext cx="150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39BB174-87D8-4A77-A248-C650306A51C2}"/>
                    </a:ext>
                  </a:extLst>
                </p14:cNvPr>
                <p14:cNvContentPartPr/>
                <p14:nvPr/>
              </p14:nvContentPartPr>
              <p14:xfrm>
                <a:off x="4875074" y="2677984"/>
                <a:ext cx="221400" cy="285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39BB174-87D8-4A77-A248-C650306A51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66434" y="2668984"/>
                  <a:ext cx="23904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FCCEF38-6537-4010-8244-F2188CDAB36D}"/>
              </a:ext>
            </a:extLst>
          </p:cNvPr>
          <p:cNvGrpSpPr/>
          <p:nvPr/>
        </p:nvGrpSpPr>
        <p:grpSpPr>
          <a:xfrm>
            <a:off x="4064714" y="1817584"/>
            <a:ext cx="2295720" cy="718560"/>
            <a:chOff x="4064714" y="1817584"/>
            <a:chExt cx="2295720" cy="7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A5333C-62A6-4CA4-BFB9-B72EC710AEF3}"/>
                    </a:ext>
                  </a:extLst>
                </p14:cNvPr>
                <p14:cNvContentPartPr/>
                <p14:nvPr/>
              </p14:nvContentPartPr>
              <p14:xfrm>
                <a:off x="4088114" y="2185144"/>
                <a:ext cx="232920" cy="227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A5333C-62A6-4CA4-BFB9-B72EC710AEF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79114" y="2176144"/>
                  <a:ext cx="250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14EC94-A6C9-4191-82D8-1BDEE8365AC1}"/>
                    </a:ext>
                  </a:extLst>
                </p14:cNvPr>
                <p14:cNvContentPartPr/>
                <p14:nvPr/>
              </p14:nvContentPartPr>
              <p14:xfrm>
                <a:off x="4064714" y="2157424"/>
                <a:ext cx="240840" cy="230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14EC94-A6C9-4191-82D8-1BDEE8365A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56074" y="2148424"/>
                  <a:ext cx="258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4901CC2-D31D-4685-9E12-63C19B66EC16}"/>
                    </a:ext>
                  </a:extLst>
                </p14:cNvPr>
                <p14:cNvContentPartPr/>
                <p14:nvPr/>
              </p14:nvContentPartPr>
              <p14:xfrm>
                <a:off x="4414994" y="1968424"/>
                <a:ext cx="144000" cy="137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4901CC2-D31D-4685-9E12-63C19B66EC1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06354" y="1959784"/>
                  <a:ext cx="161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51E8E13-2D17-4C23-909B-0EF42BCC31AA}"/>
                    </a:ext>
                  </a:extLst>
                </p14:cNvPr>
                <p14:cNvContentPartPr/>
                <p14:nvPr/>
              </p14:nvContentPartPr>
              <p14:xfrm>
                <a:off x="4612274" y="2026024"/>
                <a:ext cx="115920" cy="19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51E8E13-2D17-4C23-909B-0EF42BCC31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03634" y="2017384"/>
                  <a:ext cx="133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26CDB2-E57B-4E6D-9E4A-3C1507746A0B}"/>
                    </a:ext>
                  </a:extLst>
                </p14:cNvPr>
                <p14:cNvContentPartPr/>
                <p14:nvPr/>
              </p14:nvContentPartPr>
              <p14:xfrm>
                <a:off x="4834754" y="1961944"/>
                <a:ext cx="43560" cy="135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26CDB2-E57B-4E6D-9E4A-3C1507746A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25754" y="1953304"/>
                  <a:ext cx="61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F5AF876-9038-4330-813A-36D20B665FD5}"/>
                    </a:ext>
                  </a:extLst>
                </p14:cNvPr>
                <p14:cNvContentPartPr/>
                <p14:nvPr/>
              </p14:nvContentPartPr>
              <p14:xfrm>
                <a:off x="4829354" y="2153824"/>
                <a:ext cx="288000" cy="243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F5AF876-9038-4330-813A-36D20B665FD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20714" y="2145184"/>
                  <a:ext cx="305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64BC56-17FF-463E-88A1-44E226638270}"/>
                    </a:ext>
                  </a:extLst>
                </p14:cNvPr>
                <p14:cNvContentPartPr/>
                <p14:nvPr/>
              </p14:nvContentPartPr>
              <p14:xfrm>
                <a:off x="5227514" y="2027824"/>
                <a:ext cx="130320" cy="34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64BC56-17FF-463E-88A1-44E22663827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18874" y="2019184"/>
                  <a:ext cx="147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6C9C6B-7510-4F66-A1FD-15015308344A}"/>
                    </a:ext>
                  </a:extLst>
                </p14:cNvPr>
                <p14:cNvContentPartPr/>
                <p14:nvPr/>
              </p14:nvContentPartPr>
              <p14:xfrm>
                <a:off x="5549354" y="1817584"/>
                <a:ext cx="106200" cy="298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96C9C6B-7510-4F66-A1FD-1501530834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40354" y="1808944"/>
                  <a:ext cx="123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D7840C-1C94-4E76-B50E-3DD564F9FDA0}"/>
                    </a:ext>
                  </a:extLst>
                </p14:cNvPr>
                <p14:cNvContentPartPr/>
                <p14:nvPr/>
              </p14:nvContentPartPr>
              <p14:xfrm>
                <a:off x="5422274" y="1982824"/>
                <a:ext cx="179280" cy="146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D7840C-1C94-4E76-B50E-3DD564F9FD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13274" y="1973824"/>
                  <a:ext cx="196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8383C9E-A6E6-4294-B127-54A7F94A3618}"/>
                    </a:ext>
                  </a:extLst>
                </p14:cNvPr>
                <p14:cNvContentPartPr/>
                <p14:nvPr/>
              </p14:nvContentPartPr>
              <p14:xfrm>
                <a:off x="5747714" y="1938184"/>
                <a:ext cx="156240" cy="163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8383C9E-A6E6-4294-B127-54A7F94A361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38714" y="1929184"/>
                  <a:ext cx="173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31A4CC2-BDE6-43B5-ACBC-BF889B76B9BC}"/>
                    </a:ext>
                  </a:extLst>
                </p14:cNvPr>
                <p14:cNvContentPartPr/>
                <p14:nvPr/>
              </p14:nvContentPartPr>
              <p14:xfrm>
                <a:off x="5694434" y="1961944"/>
                <a:ext cx="174960" cy="138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31A4CC2-BDE6-43B5-ACBC-BF889B76B9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85434" y="1952944"/>
                  <a:ext cx="192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801AF4F-F674-4396-8629-669ADD738DCD}"/>
                    </a:ext>
                  </a:extLst>
                </p14:cNvPr>
                <p14:cNvContentPartPr/>
                <p14:nvPr/>
              </p14:nvContentPartPr>
              <p14:xfrm>
                <a:off x="5731154" y="2367304"/>
                <a:ext cx="223560" cy="168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801AF4F-F674-4396-8629-669ADD738D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22154" y="2358664"/>
                  <a:ext cx="241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9DF60D6-83E9-40AE-B3C9-47149BDBABC8}"/>
                    </a:ext>
                  </a:extLst>
                </p14:cNvPr>
                <p14:cNvContentPartPr/>
                <p14:nvPr/>
              </p14:nvContentPartPr>
              <p14:xfrm>
                <a:off x="5880554" y="2104864"/>
                <a:ext cx="284760" cy="375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9DF60D6-83E9-40AE-B3C9-47149BDBAB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71554" y="2096224"/>
                  <a:ext cx="3024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3322792-4C4F-429A-B03A-53B5500B3301}"/>
                    </a:ext>
                  </a:extLst>
                </p14:cNvPr>
                <p14:cNvContentPartPr/>
                <p14:nvPr/>
              </p14:nvContentPartPr>
              <p14:xfrm>
                <a:off x="6135074" y="2293504"/>
                <a:ext cx="225360" cy="226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3322792-4C4F-429A-B03A-53B5500B33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26074" y="2284864"/>
                  <a:ext cx="243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D9E576D-D1F8-433F-8CE9-135EF13630ED}"/>
                    </a:ext>
                  </a:extLst>
                </p14:cNvPr>
                <p14:cNvContentPartPr/>
                <p14:nvPr/>
              </p14:nvContentPartPr>
              <p14:xfrm>
                <a:off x="6162794" y="2308624"/>
                <a:ext cx="174960" cy="185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D9E576D-D1F8-433F-8CE9-135EF13630E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54154" y="2299624"/>
                  <a:ext cx="1926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7E7874D-E5FC-49EC-B5B9-F7D0D7154417}"/>
              </a:ext>
            </a:extLst>
          </p:cNvPr>
          <p:cNvGrpSpPr/>
          <p:nvPr/>
        </p:nvGrpSpPr>
        <p:grpSpPr>
          <a:xfrm>
            <a:off x="1568834" y="3694624"/>
            <a:ext cx="194400" cy="131760"/>
            <a:chOff x="1568834" y="3694624"/>
            <a:chExt cx="19440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9AC0B2F-0816-44D5-850E-C7A602F46742}"/>
                    </a:ext>
                  </a:extLst>
                </p14:cNvPr>
                <p14:cNvContentPartPr/>
                <p14:nvPr/>
              </p14:nvContentPartPr>
              <p14:xfrm>
                <a:off x="1568834" y="3694624"/>
                <a:ext cx="160920" cy="28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9AC0B2F-0816-44D5-850E-C7A602F4674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59834" y="3685624"/>
                  <a:ext cx="178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251F4A3-B626-4189-ACE9-748304DD5EB1}"/>
                    </a:ext>
                  </a:extLst>
                </p14:cNvPr>
                <p14:cNvContentPartPr/>
                <p14:nvPr/>
              </p14:nvContentPartPr>
              <p14:xfrm>
                <a:off x="1578194" y="3793624"/>
                <a:ext cx="185040" cy="32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251F4A3-B626-4189-ACE9-748304DD5E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69554" y="3784984"/>
                  <a:ext cx="2026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C0F833-4445-4820-9F9F-9686A668649C}"/>
              </a:ext>
            </a:extLst>
          </p:cNvPr>
          <p:cNvGrpSpPr/>
          <p:nvPr/>
        </p:nvGrpSpPr>
        <p:grpSpPr>
          <a:xfrm>
            <a:off x="2279834" y="3651064"/>
            <a:ext cx="428040" cy="278280"/>
            <a:chOff x="2279834" y="3651064"/>
            <a:chExt cx="42804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7AB4FD-D141-400B-AA4E-6C807426F331}"/>
                    </a:ext>
                  </a:extLst>
                </p14:cNvPr>
                <p14:cNvContentPartPr/>
                <p14:nvPr/>
              </p14:nvContentPartPr>
              <p14:xfrm>
                <a:off x="2279834" y="3651064"/>
                <a:ext cx="136080" cy="278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7AB4FD-D141-400B-AA4E-6C807426F3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70834" y="3642064"/>
                  <a:ext cx="153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C6D8936-BCC7-44C7-B5EE-D5A5905736E2}"/>
                    </a:ext>
                  </a:extLst>
                </p14:cNvPr>
                <p14:cNvContentPartPr/>
                <p14:nvPr/>
              </p14:nvContentPartPr>
              <p14:xfrm>
                <a:off x="2517794" y="3796864"/>
                <a:ext cx="190080" cy="29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C6D8936-BCC7-44C7-B5EE-D5A5905736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08794" y="3788224"/>
                  <a:ext cx="2077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4D6A232-8FCA-42D0-909A-8676379F9B05}"/>
              </a:ext>
            </a:extLst>
          </p:cNvPr>
          <p:cNvGrpSpPr/>
          <p:nvPr/>
        </p:nvGrpSpPr>
        <p:grpSpPr>
          <a:xfrm>
            <a:off x="4958594" y="336904"/>
            <a:ext cx="959400" cy="313560"/>
            <a:chOff x="4958594" y="336904"/>
            <a:chExt cx="95940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DA7219E-B2FB-4DC8-8954-82A995BB7DDF}"/>
                    </a:ext>
                  </a:extLst>
                </p14:cNvPr>
                <p14:cNvContentPartPr/>
                <p14:nvPr/>
              </p14:nvContentPartPr>
              <p14:xfrm>
                <a:off x="5044274" y="426904"/>
                <a:ext cx="119520" cy="223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DA7219E-B2FB-4DC8-8954-82A995BB7DD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35634" y="418264"/>
                  <a:ext cx="137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59DB63-545D-4CC8-9E0F-F63A8E474E1C}"/>
                    </a:ext>
                  </a:extLst>
                </p14:cNvPr>
                <p14:cNvContentPartPr/>
                <p14:nvPr/>
              </p14:nvContentPartPr>
              <p14:xfrm>
                <a:off x="4958594" y="336904"/>
                <a:ext cx="475560" cy="103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59DB63-545D-4CC8-9E0F-F63A8E474E1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49954" y="327904"/>
                  <a:ext cx="493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DACB98E-E16C-4D92-A71A-BD94EC4DFEDD}"/>
                    </a:ext>
                  </a:extLst>
                </p14:cNvPr>
                <p14:cNvContentPartPr/>
                <p14:nvPr/>
              </p14:nvContentPartPr>
              <p14:xfrm>
                <a:off x="5575994" y="449224"/>
                <a:ext cx="342000" cy="133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DACB98E-E16C-4D92-A71A-BD94EC4DFED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67354" y="440584"/>
                  <a:ext cx="3596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6576E9D-1A4A-4736-AEBF-97D203D33E09}"/>
              </a:ext>
            </a:extLst>
          </p:cNvPr>
          <p:cNvGrpSpPr/>
          <p:nvPr/>
        </p:nvGrpSpPr>
        <p:grpSpPr>
          <a:xfrm>
            <a:off x="6268994" y="163384"/>
            <a:ext cx="1737000" cy="596520"/>
            <a:chOff x="6268994" y="163384"/>
            <a:chExt cx="173700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854D19A-6114-4AC1-A2B0-A3DF4BA23AB6}"/>
                    </a:ext>
                  </a:extLst>
                </p14:cNvPr>
                <p14:cNvContentPartPr/>
                <p14:nvPr/>
              </p14:nvContentPartPr>
              <p14:xfrm>
                <a:off x="6268994" y="233224"/>
                <a:ext cx="291240" cy="418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854D19A-6114-4AC1-A2B0-A3DF4BA23A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59994" y="224224"/>
                  <a:ext cx="308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11EE233-4D0B-4760-BAE6-89D85D3C11C5}"/>
                    </a:ext>
                  </a:extLst>
                </p14:cNvPr>
                <p14:cNvContentPartPr/>
                <p14:nvPr/>
              </p14:nvContentPartPr>
              <p14:xfrm>
                <a:off x="6622874" y="320704"/>
                <a:ext cx="169200" cy="384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11EE233-4D0B-4760-BAE6-89D85D3C11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14234" y="311704"/>
                  <a:ext cx="1868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E625E1B-BCCF-4BE1-B093-56427B3A5222}"/>
                    </a:ext>
                  </a:extLst>
                </p14:cNvPr>
                <p14:cNvContentPartPr/>
                <p14:nvPr/>
              </p14:nvContentPartPr>
              <p14:xfrm>
                <a:off x="6876314" y="371464"/>
                <a:ext cx="153720" cy="105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E625E1B-BCCF-4BE1-B093-56427B3A522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67674" y="362464"/>
                  <a:ext cx="171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781657B-E134-495F-B705-AD88D90D58E8}"/>
                    </a:ext>
                  </a:extLst>
                </p14:cNvPr>
                <p14:cNvContentPartPr/>
                <p14:nvPr/>
              </p14:nvContentPartPr>
              <p14:xfrm>
                <a:off x="6955154" y="295864"/>
                <a:ext cx="140040" cy="307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781657B-E134-495F-B705-AD88D90D58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46514" y="286864"/>
                  <a:ext cx="1576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DFA6FDB-6057-4E7F-930A-B4E3A94F67CF}"/>
                    </a:ext>
                  </a:extLst>
                </p14:cNvPr>
                <p14:cNvContentPartPr/>
                <p14:nvPr/>
              </p14:nvContentPartPr>
              <p14:xfrm>
                <a:off x="7059194" y="575584"/>
                <a:ext cx="98640" cy="184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DFA6FDB-6057-4E7F-930A-B4E3A94F67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50194" y="566944"/>
                  <a:ext cx="116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CEAE88-0B6F-4D55-B8BA-FDBA6C4A43D5}"/>
                    </a:ext>
                  </a:extLst>
                </p14:cNvPr>
                <p14:cNvContentPartPr/>
                <p14:nvPr/>
              </p14:nvContentPartPr>
              <p14:xfrm>
                <a:off x="7302194" y="562624"/>
                <a:ext cx="23040" cy="28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CEAE88-0B6F-4D55-B8BA-FDBA6C4A43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93554" y="553984"/>
                  <a:ext cx="40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120E868-5E56-4A78-8D52-2B1650BE4C84}"/>
                    </a:ext>
                  </a:extLst>
                </p14:cNvPr>
                <p14:cNvContentPartPr/>
                <p14:nvPr/>
              </p14:nvContentPartPr>
              <p14:xfrm>
                <a:off x="7469234" y="330784"/>
                <a:ext cx="279000" cy="245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120E868-5E56-4A78-8D52-2B1650BE4C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60234" y="321784"/>
                  <a:ext cx="296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E27FC4-EF7C-4D67-8963-57C43C68CBE0}"/>
                    </a:ext>
                  </a:extLst>
                </p14:cNvPr>
                <p14:cNvContentPartPr/>
                <p14:nvPr/>
              </p14:nvContentPartPr>
              <p14:xfrm>
                <a:off x="7783874" y="163384"/>
                <a:ext cx="222120" cy="531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E27FC4-EF7C-4D67-8963-57C43C68CBE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74874" y="154384"/>
                  <a:ext cx="23976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700EB03-A389-4FC1-B2CB-9A58F85CFC41}"/>
              </a:ext>
            </a:extLst>
          </p:cNvPr>
          <p:cNvGrpSpPr/>
          <p:nvPr/>
        </p:nvGrpSpPr>
        <p:grpSpPr>
          <a:xfrm>
            <a:off x="7243514" y="3795064"/>
            <a:ext cx="233640" cy="129240"/>
            <a:chOff x="7243514" y="3795064"/>
            <a:chExt cx="23364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B50D119-48F5-4ADC-8817-B37418AE1068}"/>
                    </a:ext>
                  </a:extLst>
                </p14:cNvPr>
                <p14:cNvContentPartPr/>
                <p14:nvPr/>
              </p14:nvContentPartPr>
              <p14:xfrm>
                <a:off x="7243514" y="3795064"/>
                <a:ext cx="171720" cy="17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B50D119-48F5-4ADC-8817-B37418AE106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34874" y="3786064"/>
                  <a:ext cx="189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0F42A81-6F14-443F-83A2-16C78A63C6D0}"/>
                    </a:ext>
                  </a:extLst>
                </p14:cNvPr>
                <p14:cNvContentPartPr/>
                <p14:nvPr/>
              </p14:nvContentPartPr>
              <p14:xfrm>
                <a:off x="7253234" y="3894424"/>
                <a:ext cx="223920" cy="29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0F42A81-6F14-443F-83A2-16C78A63C6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44234" y="3885784"/>
                  <a:ext cx="24156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60A6E10-47AA-44D5-9AE6-422153396E33}"/>
                  </a:ext>
                </a:extLst>
              </p14:cNvPr>
              <p14:cNvContentPartPr/>
              <p14:nvPr/>
            </p14:nvContentPartPr>
            <p14:xfrm>
              <a:off x="7791434" y="3578704"/>
              <a:ext cx="176400" cy="3549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60A6E10-47AA-44D5-9AE6-422153396E3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782434" y="3569704"/>
                <a:ext cx="1940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A7504D8-D300-4F55-9790-056363CF056E}"/>
                  </a:ext>
                </a:extLst>
              </p14:cNvPr>
              <p14:cNvContentPartPr/>
              <p14:nvPr/>
            </p14:nvContentPartPr>
            <p14:xfrm>
              <a:off x="8020754" y="3770584"/>
              <a:ext cx="165960" cy="331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A7504D8-D300-4F55-9790-056363CF056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012114" y="3761584"/>
                <a:ext cx="18360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CE6D3F2-5310-49FB-BB8F-D5BC49927687}"/>
              </a:ext>
            </a:extLst>
          </p:cNvPr>
          <p:cNvGrpSpPr/>
          <p:nvPr/>
        </p:nvGrpSpPr>
        <p:grpSpPr>
          <a:xfrm>
            <a:off x="8393354" y="2946544"/>
            <a:ext cx="3267000" cy="1536840"/>
            <a:chOff x="8393354" y="2946544"/>
            <a:chExt cx="3267000" cy="153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F079D56-4FBF-4BEE-8663-A25AD0A4C3C7}"/>
                    </a:ext>
                  </a:extLst>
                </p14:cNvPr>
                <p14:cNvContentPartPr/>
                <p14:nvPr/>
              </p14:nvContentPartPr>
              <p14:xfrm>
                <a:off x="8393354" y="3566824"/>
                <a:ext cx="184680" cy="293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F079D56-4FBF-4BEE-8663-A25AD0A4C3C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84354" y="3558184"/>
                  <a:ext cx="202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ECE1FD-EA12-453E-9F22-4D95F56D8197}"/>
                    </a:ext>
                  </a:extLst>
                </p14:cNvPr>
                <p14:cNvContentPartPr/>
                <p14:nvPr/>
              </p14:nvContentPartPr>
              <p14:xfrm>
                <a:off x="8593874" y="3777424"/>
                <a:ext cx="32040" cy="43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ECE1FD-EA12-453E-9F22-4D95F56D81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84874" y="3768784"/>
                  <a:ext cx="49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95B5CEF-BF4C-496C-80D1-E81E29ABAC69}"/>
                    </a:ext>
                  </a:extLst>
                </p14:cNvPr>
                <p14:cNvContentPartPr/>
                <p14:nvPr/>
              </p14:nvContentPartPr>
              <p14:xfrm>
                <a:off x="8767754" y="3552784"/>
                <a:ext cx="234720" cy="236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95B5CEF-BF4C-496C-80D1-E81E29ABAC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58754" y="3543784"/>
                  <a:ext cx="252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58BB82E-E054-4DCF-BD98-4C1E6594D0C2}"/>
                    </a:ext>
                  </a:extLst>
                </p14:cNvPr>
                <p14:cNvContentPartPr/>
                <p14:nvPr/>
              </p14:nvContentPartPr>
              <p14:xfrm>
                <a:off x="8997434" y="3437224"/>
                <a:ext cx="159480" cy="424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58BB82E-E054-4DCF-BD98-4C1E6594D0C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88794" y="3428584"/>
                  <a:ext cx="1771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44FED6F-B8EE-4B11-A7B1-88FB1D148F7D}"/>
                    </a:ext>
                  </a:extLst>
                </p14:cNvPr>
                <p14:cNvContentPartPr/>
                <p14:nvPr/>
              </p14:nvContentPartPr>
              <p14:xfrm>
                <a:off x="9145754" y="3252904"/>
                <a:ext cx="104760" cy="81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44FED6F-B8EE-4B11-A7B1-88FB1D148F7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37114" y="3243904"/>
                  <a:ext cx="122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D595F46-99BA-42DC-A841-85BA643294C4}"/>
                    </a:ext>
                  </a:extLst>
                </p14:cNvPr>
                <p14:cNvContentPartPr/>
                <p14:nvPr/>
              </p14:nvContentPartPr>
              <p14:xfrm>
                <a:off x="9223154" y="3201424"/>
                <a:ext cx="86760" cy="254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D595F46-99BA-42DC-A841-85BA643294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14514" y="3192424"/>
                  <a:ext cx="104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3FE2F23-4C69-4C76-B38F-79C4AC6F1669}"/>
                    </a:ext>
                  </a:extLst>
                </p14:cNvPr>
                <p14:cNvContentPartPr/>
                <p14:nvPr/>
              </p14:nvContentPartPr>
              <p14:xfrm>
                <a:off x="8497394" y="3947704"/>
                <a:ext cx="561240" cy="54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3FE2F23-4C69-4C76-B38F-79C4AC6F166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88754" y="3938704"/>
                  <a:ext cx="578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FB67470-F8EA-409F-AB4B-E90BAAB69495}"/>
                    </a:ext>
                  </a:extLst>
                </p14:cNvPr>
                <p14:cNvContentPartPr/>
                <p14:nvPr/>
              </p14:nvContentPartPr>
              <p14:xfrm>
                <a:off x="8600354" y="4087384"/>
                <a:ext cx="205920" cy="210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FB67470-F8EA-409F-AB4B-E90BAAB694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91354" y="4078384"/>
                  <a:ext cx="223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CCE4D5-B3FA-498C-8213-FD980A3F5DE1}"/>
                    </a:ext>
                  </a:extLst>
                </p14:cNvPr>
                <p14:cNvContentPartPr/>
                <p14:nvPr/>
              </p14:nvContentPartPr>
              <p14:xfrm>
                <a:off x="8896274" y="4072264"/>
                <a:ext cx="35640" cy="221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CCE4D5-B3FA-498C-8213-FD980A3F5D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87274" y="4063624"/>
                  <a:ext cx="53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1336985-9274-447A-B84B-90265D061A09}"/>
                    </a:ext>
                  </a:extLst>
                </p14:cNvPr>
                <p14:cNvContentPartPr/>
                <p14:nvPr/>
              </p14:nvContentPartPr>
              <p14:xfrm>
                <a:off x="8867114" y="4456384"/>
                <a:ext cx="24120" cy="27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1336985-9274-447A-B84B-90265D061A0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58474" y="4447384"/>
                  <a:ext cx="4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03CDC6B-80A6-441D-B3E8-A41FFE67160E}"/>
                    </a:ext>
                  </a:extLst>
                </p14:cNvPr>
                <p14:cNvContentPartPr/>
                <p14:nvPr/>
              </p14:nvContentPartPr>
              <p14:xfrm>
                <a:off x="9442394" y="3368464"/>
                <a:ext cx="262080" cy="723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03CDC6B-80A6-441D-B3E8-A41FFE67160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33394" y="3359464"/>
                  <a:ext cx="2797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8DEE6BA-7E17-4C9A-9922-77821A0D8BF6}"/>
                    </a:ext>
                  </a:extLst>
                </p14:cNvPr>
                <p14:cNvContentPartPr/>
                <p14:nvPr/>
              </p14:nvContentPartPr>
              <p14:xfrm>
                <a:off x="9498194" y="4250824"/>
                <a:ext cx="158400" cy="131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8DEE6BA-7E17-4C9A-9922-77821A0D8BF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89194" y="4241824"/>
                  <a:ext cx="176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79396E1-3AB4-4814-AC23-9A43D0EE0896}"/>
                    </a:ext>
                  </a:extLst>
                </p14:cNvPr>
                <p14:cNvContentPartPr/>
                <p14:nvPr/>
              </p14:nvContentPartPr>
              <p14:xfrm>
                <a:off x="9784394" y="2981824"/>
                <a:ext cx="86400" cy="114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79396E1-3AB4-4814-AC23-9A43D0EE08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75394" y="2973184"/>
                  <a:ext cx="104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383DBDD-4524-4CEF-B256-6D7CA79E9C55}"/>
                    </a:ext>
                  </a:extLst>
                </p14:cNvPr>
                <p14:cNvContentPartPr/>
                <p14:nvPr/>
              </p14:nvContentPartPr>
              <p14:xfrm>
                <a:off x="9849554" y="2946544"/>
                <a:ext cx="118440" cy="298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383DBDD-4524-4CEF-B256-6D7CA79E9C5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40914" y="2937544"/>
                  <a:ext cx="136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802B311-58E8-4853-A2C6-DBF69ABC8322}"/>
                    </a:ext>
                  </a:extLst>
                </p14:cNvPr>
                <p14:cNvContentPartPr/>
                <p14:nvPr/>
              </p14:nvContentPartPr>
              <p14:xfrm>
                <a:off x="9841274" y="3552064"/>
                <a:ext cx="217440" cy="255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802B311-58E8-4853-A2C6-DBF69ABC832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32634" y="3543064"/>
                  <a:ext cx="235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6D135A9-F513-4710-9022-6E86EB2F510F}"/>
                    </a:ext>
                  </a:extLst>
                </p14:cNvPr>
                <p14:cNvContentPartPr/>
                <p14:nvPr/>
              </p14:nvContentPartPr>
              <p14:xfrm>
                <a:off x="9811034" y="3531184"/>
                <a:ext cx="218880" cy="233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6D135A9-F513-4710-9022-6E86EB2F510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02034" y="3522544"/>
                  <a:ext cx="236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F01FB5E-AE50-4FD3-92FB-0F4001A7CBC8}"/>
                    </a:ext>
                  </a:extLst>
                </p14:cNvPr>
                <p14:cNvContentPartPr/>
                <p14:nvPr/>
              </p14:nvContentPartPr>
              <p14:xfrm>
                <a:off x="10173914" y="3254704"/>
                <a:ext cx="159840" cy="189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F01FB5E-AE50-4FD3-92FB-0F4001A7CBC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65274" y="3246064"/>
                  <a:ext cx="177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C4B5D83-2937-4A4B-AAAF-278354621598}"/>
                    </a:ext>
                  </a:extLst>
                </p14:cNvPr>
                <p14:cNvContentPartPr/>
                <p14:nvPr/>
              </p14:nvContentPartPr>
              <p14:xfrm>
                <a:off x="10228274" y="3553144"/>
                <a:ext cx="248760" cy="217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C4B5D83-2937-4A4B-AAAF-27835462159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219634" y="3544504"/>
                  <a:ext cx="266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9D23816-B0C9-4385-876C-39648C96FAF9}"/>
                    </a:ext>
                  </a:extLst>
                </p14:cNvPr>
                <p14:cNvContentPartPr/>
                <p14:nvPr/>
              </p14:nvContentPartPr>
              <p14:xfrm>
                <a:off x="10545794" y="3360184"/>
                <a:ext cx="123840" cy="42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9D23816-B0C9-4385-876C-39648C96FA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36794" y="3351184"/>
                  <a:ext cx="141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33F95D4-5C23-4E5A-902D-753A2E2C4412}"/>
                    </a:ext>
                  </a:extLst>
                </p14:cNvPr>
                <p14:cNvContentPartPr/>
                <p14:nvPr/>
              </p14:nvContentPartPr>
              <p14:xfrm>
                <a:off x="10805354" y="3420664"/>
                <a:ext cx="16560" cy="9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33F95D4-5C23-4E5A-902D-753A2E2C44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96714" y="3412024"/>
                  <a:ext cx="34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F197ED4-F5BE-4136-85BD-F01B427F0F96}"/>
                    </a:ext>
                  </a:extLst>
                </p14:cNvPr>
                <p14:cNvContentPartPr/>
                <p14:nvPr/>
              </p14:nvContentPartPr>
              <p14:xfrm>
                <a:off x="10923074" y="3207544"/>
                <a:ext cx="251280" cy="194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F197ED4-F5BE-4136-85BD-F01B427F0F9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14434" y="3198544"/>
                  <a:ext cx="268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7A1D74C-B286-455E-84F2-0D6BF365994F}"/>
                    </a:ext>
                  </a:extLst>
                </p14:cNvPr>
                <p14:cNvContentPartPr/>
                <p14:nvPr/>
              </p14:nvContentPartPr>
              <p14:xfrm>
                <a:off x="11194154" y="3275944"/>
                <a:ext cx="220320" cy="158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7A1D74C-B286-455E-84F2-0D6BF365994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85514" y="3266944"/>
                  <a:ext cx="237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DD55BD3-94C9-4DBE-B503-CAEF723CA333}"/>
                    </a:ext>
                  </a:extLst>
                </p14:cNvPr>
                <p14:cNvContentPartPr/>
                <p14:nvPr/>
              </p14:nvContentPartPr>
              <p14:xfrm>
                <a:off x="11165354" y="3234184"/>
                <a:ext cx="184680" cy="177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DD55BD3-94C9-4DBE-B503-CAEF723CA33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56354" y="3225184"/>
                  <a:ext cx="202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E1EC562-0B75-4D8E-B61E-1DA49C0FC320}"/>
                    </a:ext>
                  </a:extLst>
                </p14:cNvPr>
                <p14:cNvContentPartPr/>
                <p14:nvPr/>
              </p14:nvContentPartPr>
              <p14:xfrm>
                <a:off x="11203514" y="3611464"/>
                <a:ext cx="200160" cy="134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E1EC562-0B75-4D8E-B61E-1DA49C0FC32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94874" y="3602824"/>
                  <a:ext cx="217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71156BF-1776-4823-B7FE-E1D10C23B693}"/>
                    </a:ext>
                  </a:extLst>
                </p14:cNvPr>
                <p14:cNvContentPartPr/>
                <p14:nvPr/>
              </p14:nvContentPartPr>
              <p14:xfrm>
                <a:off x="11284514" y="3408424"/>
                <a:ext cx="257040" cy="315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71156BF-1776-4823-B7FE-E1D10C23B69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75514" y="3399784"/>
                  <a:ext cx="274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810F36E-5033-435A-8E88-DCEAC5F1CAE3}"/>
                    </a:ext>
                  </a:extLst>
                </p14:cNvPr>
                <p14:cNvContentPartPr/>
                <p14:nvPr/>
              </p14:nvContentPartPr>
              <p14:xfrm>
                <a:off x="11485394" y="3557104"/>
                <a:ext cx="174960" cy="204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810F36E-5033-435A-8E88-DCEAC5F1CA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76754" y="3548464"/>
                  <a:ext cx="192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00B1DCE-E84B-42D1-B4A9-F83EAC48449E}"/>
                    </a:ext>
                  </a:extLst>
                </p14:cNvPr>
                <p14:cNvContentPartPr/>
                <p14:nvPr/>
              </p14:nvContentPartPr>
              <p14:xfrm>
                <a:off x="11462714" y="3541624"/>
                <a:ext cx="187560" cy="217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00B1DCE-E84B-42D1-B4A9-F83EAC48449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454074" y="3532984"/>
                  <a:ext cx="20520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B056938-DA28-48B9-82DE-0FE20338C032}"/>
                  </a:ext>
                </a:extLst>
              </p14:cNvPr>
              <p14:cNvContentPartPr/>
              <p14:nvPr/>
            </p14:nvContentPartPr>
            <p14:xfrm>
              <a:off x="7345034" y="4917544"/>
              <a:ext cx="127800" cy="75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B056938-DA28-48B9-82DE-0FE20338C03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336034" y="4908544"/>
                <a:ext cx="1454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2255593-E877-4DCC-9021-9CD7CA34EE13}"/>
                  </a:ext>
                </a:extLst>
              </p14:cNvPr>
              <p14:cNvContentPartPr/>
              <p14:nvPr/>
            </p14:nvContentPartPr>
            <p14:xfrm>
              <a:off x="7345034" y="5037784"/>
              <a:ext cx="183240" cy="172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2255593-E877-4DCC-9021-9CD7CA34EE1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336034" y="5029144"/>
                <a:ext cx="20088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66CB18B-A479-4BC9-B6C7-E382A67BBEC9}"/>
              </a:ext>
            </a:extLst>
          </p:cNvPr>
          <p:cNvGrpSpPr/>
          <p:nvPr/>
        </p:nvGrpSpPr>
        <p:grpSpPr>
          <a:xfrm>
            <a:off x="7820234" y="4910704"/>
            <a:ext cx="1275480" cy="375120"/>
            <a:chOff x="7820234" y="4910704"/>
            <a:chExt cx="127548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F52F41C-27D3-4726-A4C0-3B744E73BE2E}"/>
                    </a:ext>
                  </a:extLst>
                </p14:cNvPr>
                <p14:cNvContentPartPr/>
                <p14:nvPr/>
              </p14:nvContentPartPr>
              <p14:xfrm>
                <a:off x="7820234" y="5190424"/>
                <a:ext cx="37080" cy="41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F52F41C-27D3-4726-A4C0-3B744E73BE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11234" y="5181784"/>
                  <a:ext cx="54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EF94AD2-C89A-412A-B903-F9EAC3B679A2}"/>
                    </a:ext>
                  </a:extLst>
                </p14:cNvPr>
                <p14:cNvContentPartPr/>
                <p14:nvPr/>
              </p14:nvContentPartPr>
              <p14:xfrm>
                <a:off x="8047754" y="4954984"/>
                <a:ext cx="227880" cy="287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EF94AD2-C89A-412A-B903-F9EAC3B679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39114" y="4946344"/>
                  <a:ext cx="245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809E6C1-DC2D-4D45-88FE-53FE119189BC}"/>
                    </a:ext>
                  </a:extLst>
                </p14:cNvPr>
                <p14:cNvContentPartPr/>
                <p14:nvPr/>
              </p14:nvContentPartPr>
              <p14:xfrm>
                <a:off x="8340794" y="4910704"/>
                <a:ext cx="252000" cy="279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809E6C1-DC2D-4D45-88FE-53FE119189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32154" y="4901704"/>
                  <a:ext cx="2696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649ADA6-D885-4369-9F5A-4448F673EA24}"/>
                    </a:ext>
                  </a:extLst>
                </p14:cNvPr>
                <p14:cNvContentPartPr/>
                <p14:nvPr/>
              </p14:nvContentPartPr>
              <p14:xfrm>
                <a:off x="8636354" y="4935904"/>
                <a:ext cx="314640" cy="258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649ADA6-D885-4369-9F5A-4448F673EA2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27714" y="4927264"/>
                  <a:ext cx="332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CDBAD0E-81CC-45E4-9C16-5A281F7DAFE1}"/>
                    </a:ext>
                  </a:extLst>
                </p14:cNvPr>
                <p14:cNvContentPartPr/>
                <p14:nvPr/>
              </p14:nvContentPartPr>
              <p14:xfrm>
                <a:off x="8959634" y="4970104"/>
                <a:ext cx="136080" cy="315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CDBAD0E-81CC-45E4-9C16-5A281F7DAF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50634" y="4961104"/>
                  <a:ext cx="15372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0CD6CA6-FC3B-45E1-9971-F4302A964889}"/>
              </a:ext>
            </a:extLst>
          </p:cNvPr>
          <p:cNvGrpSpPr/>
          <p:nvPr/>
        </p:nvGrpSpPr>
        <p:grpSpPr>
          <a:xfrm>
            <a:off x="3098114" y="3201784"/>
            <a:ext cx="3794400" cy="1606005"/>
            <a:chOff x="3098114" y="3201784"/>
            <a:chExt cx="3794400" cy="160600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4F5DE52-1F35-4AF8-B9B9-F4C67AD552C1}"/>
                    </a:ext>
                  </a:extLst>
                </p14:cNvPr>
                <p14:cNvContentPartPr/>
                <p14:nvPr/>
              </p14:nvContentPartPr>
              <p14:xfrm>
                <a:off x="3211514" y="4468624"/>
                <a:ext cx="115200" cy="137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4F5DE52-1F35-4AF8-B9B9-F4C67AD552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02874" y="4459624"/>
                  <a:ext cx="132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4DE56FA-A685-4B8A-AA4F-ADCAE84E0ECB}"/>
                    </a:ext>
                  </a:extLst>
                </p14:cNvPr>
                <p14:cNvContentPartPr/>
                <p14:nvPr/>
              </p14:nvContentPartPr>
              <p14:xfrm>
                <a:off x="3098114" y="3502384"/>
                <a:ext cx="252000" cy="832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4DE56FA-A685-4B8A-AA4F-ADCAE84E0EC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89474" y="3493384"/>
                  <a:ext cx="26964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7A7FFD-AF51-4A10-8285-291B6449DDF4}"/>
                    </a:ext>
                  </a:extLst>
                </p14:cNvPr>
                <p14:cNvContentPartPr/>
                <p14:nvPr/>
              </p14:nvContentPartPr>
              <p14:xfrm>
                <a:off x="3418874" y="3215104"/>
                <a:ext cx="115560" cy="145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7A7FFD-AF51-4A10-8285-291B6449DDF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09874" y="3206104"/>
                  <a:ext cx="133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D406BF-64DE-4390-963B-02BCBD177278}"/>
                    </a:ext>
                  </a:extLst>
                </p14:cNvPr>
                <p14:cNvContentPartPr/>
                <p14:nvPr/>
              </p14:nvContentPartPr>
              <p14:xfrm>
                <a:off x="3538394" y="3206464"/>
                <a:ext cx="81000" cy="271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D406BF-64DE-4390-963B-02BCBD17727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29394" y="3197824"/>
                  <a:ext cx="98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DA4D09A-A771-43A4-960C-954822B071F9}"/>
                    </a:ext>
                  </a:extLst>
                </p14:cNvPr>
                <p14:cNvContentPartPr/>
                <p14:nvPr/>
              </p14:nvContentPartPr>
              <p14:xfrm>
                <a:off x="3631274" y="3643864"/>
                <a:ext cx="150120" cy="237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DA4D09A-A771-43A4-960C-954822B071F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22274" y="3634864"/>
                  <a:ext cx="167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58F872C-19B4-40D4-8FF0-A7984E11B7A8}"/>
                    </a:ext>
                  </a:extLst>
                </p14:cNvPr>
                <p14:cNvContentPartPr/>
                <p14:nvPr/>
              </p14:nvContentPartPr>
              <p14:xfrm>
                <a:off x="3873554" y="3823504"/>
                <a:ext cx="13320" cy="28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58F872C-19B4-40D4-8FF0-A7984E11B7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64554" y="3814504"/>
                  <a:ext cx="30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8A312F4-1FF5-47BD-9D3A-5C723133FE61}"/>
                    </a:ext>
                  </a:extLst>
                </p14:cNvPr>
                <p14:cNvContentPartPr/>
                <p14:nvPr/>
              </p14:nvContentPartPr>
              <p14:xfrm>
                <a:off x="3987314" y="3627664"/>
                <a:ext cx="198720" cy="232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8A312F4-1FF5-47BD-9D3A-5C723133FE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78314" y="3618664"/>
                  <a:ext cx="216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FA31DD-5005-475D-84E4-7381B7FD20C6}"/>
                    </a:ext>
                  </a:extLst>
                </p14:cNvPr>
                <p14:cNvContentPartPr/>
                <p14:nvPr/>
              </p14:nvContentPartPr>
              <p14:xfrm>
                <a:off x="4192514" y="3532624"/>
                <a:ext cx="161280" cy="365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FA31DD-5005-475D-84E4-7381B7FD20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83514" y="3523984"/>
                  <a:ext cx="178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E06C96-8337-4FDD-939F-10FF2EA10DBE}"/>
                    </a:ext>
                  </a:extLst>
                </p14:cNvPr>
                <p14:cNvContentPartPr/>
                <p14:nvPr/>
              </p14:nvContentPartPr>
              <p14:xfrm>
                <a:off x="4307354" y="3382864"/>
                <a:ext cx="96120" cy="65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E06C96-8337-4FDD-939F-10FF2EA10DB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98354" y="3373864"/>
                  <a:ext cx="113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4E345CE-6CB8-46AC-B4B0-B4EAD6920837}"/>
                    </a:ext>
                  </a:extLst>
                </p14:cNvPr>
                <p14:cNvContentPartPr/>
                <p14:nvPr/>
              </p14:nvContentPartPr>
              <p14:xfrm>
                <a:off x="4386914" y="3316624"/>
                <a:ext cx="87120" cy="258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4E345CE-6CB8-46AC-B4B0-B4EAD692083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78274" y="3307984"/>
                  <a:ext cx="104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CB1A9B9-847B-41C2-9BB5-294295BDC2A8}"/>
                    </a:ext>
                  </a:extLst>
                </p14:cNvPr>
                <p14:cNvContentPartPr/>
                <p14:nvPr/>
              </p14:nvContentPartPr>
              <p14:xfrm>
                <a:off x="4626674" y="3604264"/>
                <a:ext cx="243720" cy="217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CB1A9B9-847B-41C2-9BB5-294295BDC2A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18034" y="3595624"/>
                  <a:ext cx="261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F3F356-4254-4EEC-9784-502247677D0F}"/>
                    </a:ext>
                  </a:extLst>
                </p14:cNvPr>
                <p14:cNvContentPartPr/>
                <p14:nvPr/>
              </p14:nvContentPartPr>
              <p14:xfrm>
                <a:off x="4603274" y="3533344"/>
                <a:ext cx="235080" cy="289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F3F356-4254-4EEC-9784-502247677D0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94274" y="3524704"/>
                  <a:ext cx="252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4F8B05A-18C0-4544-BDA0-38C25F7758B5}"/>
                    </a:ext>
                  </a:extLst>
                </p14:cNvPr>
                <p14:cNvContentPartPr/>
                <p14:nvPr/>
              </p14:nvContentPartPr>
              <p14:xfrm>
                <a:off x="4951754" y="3271624"/>
                <a:ext cx="122760" cy="21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4F8B05A-18C0-4544-BDA0-38C25F7758B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42754" y="3262624"/>
                  <a:ext cx="14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8E78EAF-8FC7-4885-8A7B-B1187C0641A0}"/>
                    </a:ext>
                  </a:extLst>
                </p14:cNvPr>
                <p14:cNvContentPartPr/>
                <p14:nvPr/>
              </p14:nvContentPartPr>
              <p14:xfrm>
                <a:off x="5077394" y="3503104"/>
                <a:ext cx="262440" cy="283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8E78EAF-8FC7-4885-8A7B-B1187C0641A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68394" y="3494104"/>
                  <a:ext cx="280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B229DE-2F61-4518-BC7A-756C68276A64}"/>
                    </a:ext>
                  </a:extLst>
                </p14:cNvPr>
                <p14:cNvContentPartPr/>
                <p14:nvPr/>
              </p14:nvContentPartPr>
              <p14:xfrm>
                <a:off x="5351714" y="3386464"/>
                <a:ext cx="131040" cy="21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B229DE-2F61-4518-BC7A-756C68276A6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42714" y="3377824"/>
                  <a:ext cx="148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87AA57-E2C9-476D-999F-C6D66C1D4C86}"/>
                    </a:ext>
                  </a:extLst>
                </p14:cNvPr>
                <p14:cNvContentPartPr/>
                <p14:nvPr/>
              </p14:nvContentPartPr>
              <p14:xfrm>
                <a:off x="5577794" y="3419584"/>
                <a:ext cx="18000" cy="39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87AA57-E2C9-476D-999F-C6D66C1D4C8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69154" y="3410584"/>
                  <a:ext cx="35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BDB5A3-99BA-435D-AB9B-C77B5024EBFC}"/>
                    </a:ext>
                  </a:extLst>
                </p14:cNvPr>
                <p14:cNvContentPartPr/>
                <p14:nvPr/>
              </p14:nvContentPartPr>
              <p14:xfrm>
                <a:off x="5726834" y="3201784"/>
                <a:ext cx="260640" cy="255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BDB5A3-99BA-435D-AB9B-C77B5024EBF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17834" y="3192784"/>
                  <a:ext cx="278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CE10FA1-A57C-49AA-82B9-418270EDBD6B}"/>
                    </a:ext>
                  </a:extLst>
                </p14:cNvPr>
                <p14:cNvContentPartPr/>
                <p14:nvPr/>
              </p14:nvContentPartPr>
              <p14:xfrm>
                <a:off x="6029594" y="3300424"/>
                <a:ext cx="209160" cy="161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CE10FA1-A57C-49AA-82B9-418270EDBD6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20954" y="3291784"/>
                  <a:ext cx="226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17C3D39-FF71-468A-BDA1-F91053134E8E}"/>
                    </a:ext>
                  </a:extLst>
                </p14:cNvPr>
                <p14:cNvContentPartPr/>
                <p14:nvPr/>
              </p14:nvContentPartPr>
              <p14:xfrm>
                <a:off x="5979914" y="3286384"/>
                <a:ext cx="201240" cy="188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17C3D39-FF71-468A-BDA1-F91053134E8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71274" y="3277744"/>
                  <a:ext cx="218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43BE8A6-D450-4E13-9AB5-1717851112BA}"/>
                    </a:ext>
                  </a:extLst>
                </p14:cNvPr>
                <p14:cNvContentPartPr/>
                <p14:nvPr/>
              </p14:nvContentPartPr>
              <p14:xfrm>
                <a:off x="6248474" y="3543784"/>
                <a:ext cx="291600" cy="168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43BE8A6-D450-4E13-9AB5-1717851112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39474" y="3534784"/>
                  <a:ext cx="309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9E74970-105D-41E4-8929-30891042A486}"/>
                    </a:ext>
                  </a:extLst>
                </p14:cNvPr>
                <p14:cNvContentPartPr/>
                <p14:nvPr/>
              </p14:nvContentPartPr>
              <p14:xfrm>
                <a:off x="6458354" y="3298264"/>
                <a:ext cx="225000" cy="368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9E74970-105D-41E4-8929-30891042A48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49354" y="3289624"/>
                  <a:ext cx="2426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B10201C-9880-414B-9981-943DBD9FC77B}"/>
                    </a:ext>
                  </a:extLst>
                </p14:cNvPr>
                <p14:cNvContentPartPr/>
                <p14:nvPr/>
              </p14:nvContentPartPr>
              <p14:xfrm>
                <a:off x="6655274" y="3503464"/>
                <a:ext cx="237240" cy="187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B10201C-9880-414B-9981-943DBD9FC7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6274" y="3494824"/>
                  <a:ext cx="254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C4748A6-8350-4FC8-B928-B47BC381C9DB}"/>
                    </a:ext>
                  </a:extLst>
                </p14:cNvPr>
                <p14:cNvContentPartPr/>
                <p14:nvPr/>
              </p14:nvContentPartPr>
              <p14:xfrm>
                <a:off x="6622874" y="3462064"/>
                <a:ext cx="219960" cy="232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C4748A6-8350-4FC8-B928-B47BC381C9D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13874" y="3453424"/>
                  <a:ext cx="23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1957BA6-637F-4F21-86C5-A31D63FAF438}"/>
                    </a:ext>
                  </a:extLst>
                </p14:cNvPr>
                <p14:cNvContentPartPr/>
                <p14:nvPr/>
              </p14:nvContentPartPr>
              <p14:xfrm>
                <a:off x="3873554" y="3943024"/>
                <a:ext cx="1615680" cy="119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1957BA6-637F-4F21-86C5-A31D63FAF4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64554" y="3934384"/>
                  <a:ext cx="1633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1C16B7F-D3E2-4157-BAEA-996236B9F865}"/>
                    </a:ext>
                  </a:extLst>
                </p14:cNvPr>
                <p14:cNvContentPartPr/>
                <p14:nvPr/>
              </p14:nvContentPartPr>
              <p14:xfrm>
                <a:off x="4381154" y="4090984"/>
                <a:ext cx="343080" cy="366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1C16B7F-D3E2-4157-BAEA-996236B9F86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372514" y="4082344"/>
                  <a:ext cx="3607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4F94056-B98E-456F-B7B4-5493C660957E}"/>
                    </a:ext>
                  </a:extLst>
                </p14:cNvPr>
                <p14:cNvContentPartPr/>
                <p14:nvPr/>
              </p14:nvContentPartPr>
              <p14:xfrm>
                <a:off x="4808834" y="4142824"/>
                <a:ext cx="115560" cy="257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4F94056-B98E-456F-B7B4-5493C660957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99834" y="4133824"/>
                  <a:ext cx="133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825E1C8-FA4E-4C0A-958A-C741B873505D}"/>
                    </a:ext>
                  </a:extLst>
                </p14:cNvPr>
                <p14:cNvContentPartPr/>
                <p14:nvPr/>
              </p14:nvContentPartPr>
              <p14:xfrm>
                <a:off x="5004674" y="4131304"/>
                <a:ext cx="102960" cy="126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825E1C8-FA4E-4C0A-958A-C741B873505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95674" y="4122304"/>
                  <a:ext cx="120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9C3B8AB-0DC0-4B4E-A88C-C95F7E08670D}"/>
                    </a:ext>
                  </a:extLst>
                </p14:cNvPr>
                <p14:cNvContentPartPr/>
                <p14:nvPr/>
              </p14:nvContentPartPr>
              <p14:xfrm>
                <a:off x="5090714" y="4104664"/>
                <a:ext cx="66600" cy="261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9C3B8AB-0DC0-4B4E-A88C-C95F7E08670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81714" y="4095664"/>
                  <a:ext cx="84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B578BD2-EA48-4699-A049-A799B25852E9}"/>
                    </a:ext>
                  </a:extLst>
                </p14:cNvPr>
                <p14:cNvContentPartPr/>
                <p14:nvPr/>
              </p14:nvContentPartPr>
              <p14:xfrm>
                <a:off x="5210234" y="4037344"/>
                <a:ext cx="228600" cy="391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B578BD2-EA48-4699-A049-A799B25852E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01594" y="4028704"/>
                  <a:ext cx="2462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D4C74B9-072B-4F57-BEBD-09EBB3A7CA2E}"/>
                    </a:ext>
                  </a:extLst>
                </p14:cNvPr>
                <p14:cNvContentPartPr/>
                <p14:nvPr/>
              </p14:nvContentPartPr>
              <p14:xfrm>
                <a:off x="3969807" y="3976549"/>
                <a:ext cx="1818000" cy="831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D4C74B9-072B-4F57-BEBD-09EBB3A7CA2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61167" y="3967549"/>
                  <a:ext cx="1835640" cy="84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CF1F1D3-8192-4C56-BF4D-EC7B68E85CD9}"/>
              </a:ext>
            </a:extLst>
          </p:cNvPr>
          <p:cNvGrpSpPr/>
          <p:nvPr/>
        </p:nvGrpSpPr>
        <p:grpSpPr>
          <a:xfrm>
            <a:off x="4739127" y="4833709"/>
            <a:ext cx="273960" cy="230040"/>
            <a:chOff x="4739127" y="4833709"/>
            <a:chExt cx="27396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F0F6D0D-FF77-40F1-85A9-AE1F9D13FFA0}"/>
                    </a:ext>
                  </a:extLst>
                </p14:cNvPr>
                <p14:cNvContentPartPr/>
                <p14:nvPr/>
              </p14:nvContentPartPr>
              <p14:xfrm>
                <a:off x="4739127" y="4898149"/>
                <a:ext cx="83880" cy="165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F0F6D0D-FF77-40F1-85A9-AE1F9D13FFA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30487" y="4889509"/>
                  <a:ext cx="101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8B1C963-A711-4B4F-897D-9D2D0E35CE14}"/>
                    </a:ext>
                  </a:extLst>
                </p14:cNvPr>
                <p14:cNvContentPartPr/>
                <p14:nvPr/>
              </p14:nvContentPartPr>
              <p14:xfrm>
                <a:off x="4895007" y="4833709"/>
                <a:ext cx="118080" cy="195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8B1C963-A711-4B4F-897D-9D2D0E35CE1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86367" y="4824709"/>
                  <a:ext cx="1357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C7DAF18-19B6-4A11-A383-6A1DFDCD6F8F}"/>
              </a:ext>
            </a:extLst>
          </p:cNvPr>
          <p:cNvGrpSpPr/>
          <p:nvPr/>
        </p:nvGrpSpPr>
        <p:grpSpPr>
          <a:xfrm>
            <a:off x="4805007" y="5254909"/>
            <a:ext cx="483840" cy="392760"/>
            <a:chOff x="4805007" y="5254909"/>
            <a:chExt cx="48384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1287BD2-6928-4D2A-A6D4-8DAB69A0CFF8}"/>
                    </a:ext>
                  </a:extLst>
                </p14:cNvPr>
                <p14:cNvContentPartPr/>
                <p14:nvPr/>
              </p14:nvContentPartPr>
              <p14:xfrm>
                <a:off x="4805007" y="5331589"/>
                <a:ext cx="230040" cy="280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1287BD2-6928-4D2A-A6D4-8DAB69A0CFF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96367" y="5322949"/>
                  <a:ext cx="247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73E9F86-5410-4799-8EFD-817A4A4507B3}"/>
                    </a:ext>
                  </a:extLst>
                </p14:cNvPr>
                <p14:cNvContentPartPr/>
                <p14:nvPr/>
              </p14:nvContentPartPr>
              <p14:xfrm>
                <a:off x="5109207" y="5254909"/>
                <a:ext cx="114840" cy="271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73E9F86-5410-4799-8EFD-817A4A4507B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00567" y="5246269"/>
                  <a:ext cx="132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8E1415C-7177-4A53-B586-39663F9A2245}"/>
                    </a:ext>
                  </a:extLst>
                </p14:cNvPr>
                <p14:cNvContentPartPr/>
                <p14:nvPr/>
              </p14:nvContentPartPr>
              <p14:xfrm>
                <a:off x="5282727" y="5646589"/>
                <a:ext cx="6120" cy="1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8E1415C-7177-4A53-B586-39663F9A224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73727" y="5637949"/>
                  <a:ext cx="2376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D4A20CC-80DF-4795-8279-7A4670757F3B}"/>
                  </a:ext>
                </a:extLst>
              </p14:cNvPr>
              <p14:cNvContentPartPr/>
              <p14:nvPr/>
            </p14:nvContentPartPr>
            <p14:xfrm>
              <a:off x="10056554" y="3941224"/>
              <a:ext cx="1800" cy="61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D4A20CC-80DF-4795-8279-7A4670757F3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0047554" y="3932224"/>
                <a:ext cx="19440" cy="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24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B379BCF-F0CC-4702-9021-6D70B871D0EE}"/>
              </a:ext>
            </a:extLst>
          </p:cNvPr>
          <p:cNvGrpSpPr/>
          <p:nvPr/>
        </p:nvGrpSpPr>
        <p:grpSpPr>
          <a:xfrm>
            <a:off x="491354" y="149704"/>
            <a:ext cx="1821600" cy="485640"/>
            <a:chOff x="491354" y="149704"/>
            <a:chExt cx="182160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B0FFB76-9559-448B-9F81-93B379FE25DC}"/>
                    </a:ext>
                  </a:extLst>
                </p14:cNvPr>
                <p14:cNvContentPartPr/>
                <p14:nvPr/>
              </p14:nvContentPartPr>
              <p14:xfrm>
                <a:off x="695474" y="353464"/>
                <a:ext cx="7560" cy="30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B0FFB76-9559-448B-9F81-93B379FE25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474" y="344464"/>
                  <a:ext cx="25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76D266-3229-4B2F-A9F5-43BCBB118938}"/>
                    </a:ext>
                  </a:extLst>
                </p14:cNvPr>
                <p14:cNvContentPartPr/>
                <p14:nvPr/>
              </p14:nvContentPartPr>
              <p14:xfrm>
                <a:off x="491354" y="283624"/>
                <a:ext cx="340920" cy="351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76D266-3229-4B2F-A9F5-43BCBB1189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354" y="274624"/>
                  <a:ext cx="358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53059C-1870-4FF9-9EDF-29F184312C72}"/>
                    </a:ext>
                  </a:extLst>
                </p14:cNvPr>
                <p14:cNvContentPartPr/>
                <p14:nvPr/>
              </p14:nvContentPartPr>
              <p14:xfrm>
                <a:off x="820754" y="406744"/>
                <a:ext cx="221040" cy="178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53059C-1870-4FF9-9EDF-29F184312C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2114" y="397744"/>
                  <a:ext cx="238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FB5D37-CD11-4DDF-8B9D-F879E047441D}"/>
                    </a:ext>
                  </a:extLst>
                </p14:cNvPr>
                <p14:cNvContentPartPr/>
                <p14:nvPr/>
              </p14:nvContentPartPr>
              <p14:xfrm>
                <a:off x="1064834" y="443824"/>
                <a:ext cx="163080" cy="139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FB5D37-CD11-4DDF-8B9D-F879E04744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5834" y="435184"/>
                  <a:ext cx="180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4D9887-2975-4997-8017-C325915FE191}"/>
                    </a:ext>
                  </a:extLst>
                </p14:cNvPr>
                <p14:cNvContentPartPr/>
                <p14:nvPr/>
              </p14:nvContentPartPr>
              <p14:xfrm>
                <a:off x="1401794" y="149704"/>
                <a:ext cx="212400" cy="443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4D9887-2975-4997-8017-C325915FE1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2794" y="141064"/>
                  <a:ext cx="2300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D1EE07D-7089-44F3-85C6-1E8E832E341B}"/>
                    </a:ext>
                  </a:extLst>
                </p14:cNvPr>
                <p14:cNvContentPartPr/>
                <p14:nvPr/>
              </p14:nvContentPartPr>
              <p14:xfrm>
                <a:off x="1303154" y="374704"/>
                <a:ext cx="384840" cy="70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D1EE07D-7089-44F3-85C6-1E8E832E34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4154" y="366064"/>
                  <a:ext cx="402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3F1FDD-2C6E-40D1-8BE0-50D459A7B8F5}"/>
                    </a:ext>
                  </a:extLst>
                </p14:cNvPr>
                <p14:cNvContentPartPr/>
                <p14:nvPr/>
              </p14:nvContentPartPr>
              <p14:xfrm>
                <a:off x="1686914" y="475504"/>
                <a:ext cx="61560" cy="136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3F1FDD-2C6E-40D1-8BE0-50D459A7B8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78274" y="466504"/>
                  <a:ext cx="79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9E532D-9377-45E6-8437-BE82FFDD13E3}"/>
                    </a:ext>
                  </a:extLst>
                </p14:cNvPr>
                <p14:cNvContentPartPr/>
                <p14:nvPr/>
              </p14:nvContentPartPr>
              <p14:xfrm>
                <a:off x="1844594" y="322504"/>
                <a:ext cx="6120" cy="30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9E532D-9377-45E6-8437-BE82FFDD13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5954" y="313504"/>
                  <a:ext cx="23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DC2E17-5EBC-490F-9E2E-E4FAB2412746}"/>
                    </a:ext>
                  </a:extLst>
                </p14:cNvPr>
                <p14:cNvContentPartPr/>
                <p14:nvPr/>
              </p14:nvContentPartPr>
              <p14:xfrm>
                <a:off x="1856474" y="469024"/>
                <a:ext cx="114120" cy="140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DC2E17-5EBC-490F-9E2E-E4FAB24127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47834" y="460024"/>
                  <a:ext cx="131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BCBE45-562F-46F7-AD98-DD33A349560D}"/>
                    </a:ext>
                  </a:extLst>
                </p14:cNvPr>
                <p14:cNvContentPartPr/>
                <p14:nvPr/>
              </p14:nvContentPartPr>
              <p14:xfrm>
                <a:off x="2051594" y="402064"/>
                <a:ext cx="261360" cy="211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BCBE45-562F-46F7-AD98-DD33A34956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42594" y="393424"/>
                  <a:ext cx="27900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6007-DDC4-4E83-B4F0-3BFFA2C32415}"/>
              </a:ext>
            </a:extLst>
          </p:cNvPr>
          <p:cNvGrpSpPr/>
          <p:nvPr/>
        </p:nvGrpSpPr>
        <p:grpSpPr>
          <a:xfrm>
            <a:off x="2627954" y="180664"/>
            <a:ext cx="307080" cy="379080"/>
            <a:chOff x="2627954" y="180664"/>
            <a:chExt cx="30708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3977A0-1DED-4CDD-8F85-A2FC7A47960B}"/>
                    </a:ext>
                  </a:extLst>
                </p14:cNvPr>
                <p14:cNvContentPartPr/>
                <p14:nvPr/>
              </p14:nvContentPartPr>
              <p14:xfrm>
                <a:off x="2627954" y="259144"/>
                <a:ext cx="174960" cy="165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3977A0-1DED-4CDD-8F85-A2FC7A4796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19314" y="250144"/>
                  <a:ext cx="19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28A917-C6D9-4CF1-8D48-EF75A25CB494}"/>
                    </a:ext>
                  </a:extLst>
                </p14:cNvPr>
                <p14:cNvContentPartPr/>
                <p14:nvPr/>
              </p14:nvContentPartPr>
              <p14:xfrm>
                <a:off x="2737754" y="180664"/>
                <a:ext cx="155520" cy="379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28A917-C6D9-4CF1-8D48-EF75A25CB4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29114" y="172024"/>
                  <a:ext cx="1731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8FACC4A-CA07-48E1-B628-21FDF5C81787}"/>
                    </a:ext>
                  </a:extLst>
                </p14:cNvPr>
                <p14:cNvContentPartPr/>
                <p14:nvPr/>
              </p14:nvContentPartPr>
              <p14:xfrm>
                <a:off x="2911274" y="500704"/>
                <a:ext cx="23760" cy="36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8FACC4A-CA07-48E1-B628-21FDF5C817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2274" y="492064"/>
                  <a:ext cx="414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EABA98-DD61-49F3-91FB-B4AAD3326268}"/>
              </a:ext>
            </a:extLst>
          </p:cNvPr>
          <p:cNvGrpSpPr/>
          <p:nvPr/>
        </p:nvGrpSpPr>
        <p:grpSpPr>
          <a:xfrm>
            <a:off x="3133394" y="222424"/>
            <a:ext cx="255600" cy="325080"/>
            <a:chOff x="3133394" y="222424"/>
            <a:chExt cx="25560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0E81EF-EEB1-476F-A5CC-04A4ACC1F6CC}"/>
                    </a:ext>
                  </a:extLst>
                </p14:cNvPr>
                <p14:cNvContentPartPr/>
                <p14:nvPr/>
              </p14:nvContentPartPr>
              <p14:xfrm>
                <a:off x="3133394" y="278944"/>
                <a:ext cx="73440" cy="24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0E81EF-EEB1-476F-A5CC-04A4ACC1F6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24754" y="270304"/>
                  <a:ext cx="91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8C377A-A037-4803-BB6A-8C67988B8C59}"/>
                    </a:ext>
                  </a:extLst>
                </p14:cNvPr>
                <p14:cNvContentPartPr/>
                <p14:nvPr/>
              </p14:nvContentPartPr>
              <p14:xfrm>
                <a:off x="3291074" y="222424"/>
                <a:ext cx="97920" cy="325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8C377A-A037-4803-BB6A-8C67988B8C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82434" y="213784"/>
                  <a:ext cx="11556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EB0F10-2133-4F8C-B2AF-B412E873BFF3}"/>
              </a:ext>
            </a:extLst>
          </p:cNvPr>
          <p:cNvGrpSpPr/>
          <p:nvPr/>
        </p:nvGrpSpPr>
        <p:grpSpPr>
          <a:xfrm>
            <a:off x="3640634" y="139984"/>
            <a:ext cx="1717920" cy="595800"/>
            <a:chOff x="3640634" y="139984"/>
            <a:chExt cx="171792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F12594-CC8C-4B74-B6D1-C1A2EE3A9F89}"/>
                    </a:ext>
                  </a:extLst>
                </p14:cNvPr>
                <p14:cNvContentPartPr/>
                <p14:nvPr/>
              </p14:nvContentPartPr>
              <p14:xfrm>
                <a:off x="3640634" y="300904"/>
                <a:ext cx="260640" cy="239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F12594-CC8C-4B74-B6D1-C1A2EE3A9F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31994" y="292264"/>
                  <a:ext cx="278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3B7B1E-53E9-4AD2-A675-888C5B7FCB45}"/>
                    </a:ext>
                  </a:extLst>
                </p14:cNvPr>
                <p14:cNvContentPartPr/>
                <p14:nvPr/>
              </p14:nvContentPartPr>
              <p14:xfrm>
                <a:off x="4000994" y="343024"/>
                <a:ext cx="189000" cy="228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3B7B1E-53E9-4AD2-A675-888C5B7FCB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92354" y="334024"/>
                  <a:ext cx="206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AF9CC0-1380-4FE9-98A1-982072502CE0}"/>
                    </a:ext>
                  </a:extLst>
                </p14:cNvPr>
                <p14:cNvContentPartPr/>
                <p14:nvPr/>
              </p14:nvContentPartPr>
              <p14:xfrm>
                <a:off x="3971834" y="322504"/>
                <a:ext cx="189000" cy="217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AF9CC0-1380-4FE9-98A1-982072502C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62834" y="313504"/>
                  <a:ext cx="206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AB435C-9E64-4E69-B399-7C966F37BADE}"/>
                    </a:ext>
                  </a:extLst>
                </p14:cNvPr>
                <p14:cNvContentPartPr/>
                <p14:nvPr/>
              </p14:nvContentPartPr>
              <p14:xfrm>
                <a:off x="4291154" y="378664"/>
                <a:ext cx="162000" cy="182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AB435C-9E64-4E69-B399-7C966F37BA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82154" y="369664"/>
                  <a:ext cx="179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32342B-988A-4F20-9371-A5A43D78F905}"/>
                    </a:ext>
                  </a:extLst>
                </p14:cNvPr>
                <p14:cNvContentPartPr/>
                <p14:nvPr/>
              </p14:nvContentPartPr>
              <p14:xfrm>
                <a:off x="4480874" y="445264"/>
                <a:ext cx="251640" cy="110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32342B-988A-4F20-9371-A5A43D78F9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71874" y="436264"/>
                  <a:ext cx="269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412467-8333-4BC4-AC70-5F88D107E48A}"/>
                    </a:ext>
                  </a:extLst>
                </p14:cNvPr>
                <p14:cNvContentPartPr/>
                <p14:nvPr/>
              </p14:nvContentPartPr>
              <p14:xfrm>
                <a:off x="4753034" y="418624"/>
                <a:ext cx="128880" cy="317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412467-8333-4BC4-AC70-5F88D107E4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44394" y="409984"/>
                  <a:ext cx="1465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830D4C-CD4E-4EC1-AE61-12A246DFC9A2}"/>
                    </a:ext>
                  </a:extLst>
                </p14:cNvPr>
                <p14:cNvContentPartPr/>
                <p14:nvPr/>
              </p14:nvContentPartPr>
              <p14:xfrm>
                <a:off x="4815314" y="344464"/>
                <a:ext cx="181080" cy="179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830D4C-CD4E-4EC1-AE61-12A246DFC9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6314" y="335464"/>
                  <a:ext cx="198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655FFC-8EAA-4D10-A268-F7FAC5B58338}"/>
                    </a:ext>
                  </a:extLst>
                </p14:cNvPr>
                <p14:cNvContentPartPr/>
                <p14:nvPr/>
              </p14:nvContentPartPr>
              <p14:xfrm>
                <a:off x="5047874" y="139984"/>
                <a:ext cx="166320" cy="342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655FFC-8EAA-4D10-A268-F7FAC5B583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39234" y="131344"/>
                  <a:ext cx="183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61F9F8-7990-4461-BB65-98D85C4147B6}"/>
                    </a:ext>
                  </a:extLst>
                </p14:cNvPr>
                <p14:cNvContentPartPr/>
                <p14:nvPr/>
              </p14:nvContentPartPr>
              <p14:xfrm>
                <a:off x="5171714" y="331144"/>
                <a:ext cx="186840" cy="221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61F9F8-7990-4461-BB65-98D85C4147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63074" y="322504"/>
                  <a:ext cx="20448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8E333A4-F746-44DC-9493-9611A3128F57}"/>
              </a:ext>
            </a:extLst>
          </p:cNvPr>
          <p:cNvGrpSpPr/>
          <p:nvPr/>
        </p:nvGrpSpPr>
        <p:grpSpPr>
          <a:xfrm>
            <a:off x="392354" y="813544"/>
            <a:ext cx="10460880" cy="3038040"/>
            <a:chOff x="392354" y="813544"/>
            <a:chExt cx="10460880" cy="30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C50A9D1-D8DC-4BAB-B645-49B702298A6A}"/>
                    </a:ext>
                  </a:extLst>
                </p14:cNvPr>
                <p14:cNvContentPartPr/>
                <p14:nvPr/>
              </p14:nvContentPartPr>
              <p14:xfrm>
                <a:off x="7413074" y="1364344"/>
                <a:ext cx="270000" cy="476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C50A9D1-D8DC-4BAB-B645-49B702298A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4434" y="1355704"/>
                  <a:ext cx="2876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DC68067-9BC1-4428-B062-56234C76E3AB}"/>
                    </a:ext>
                  </a:extLst>
                </p14:cNvPr>
                <p14:cNvContentPartPr/>
                <p14:nvPr/>
              </p14:nvContentPartPr>
              <p14:xfrm>
                <a:off x="7337834" y="1607704"/>
                <a:ext cx="337680" cy="70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DC68067-9BC1-4428-B062-56234C76E3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29194" y="1599064"/>
                  <a:ext cx="355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BFA87A-1D76-4EB0-A5E5-69F191274276}"/>
                    </a:ext>
                  </a:extLst>
                </p14:cNvPr>
                <p14:cNvContentPartPr/>
                <p14:nvPr/>
              </p14:nvContentPartPr>
              <p14:xfrm>
                <a:off x="7608554" y="1673224"/>
                <a:ext cx="75960" cy="142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BFA87A-1D76-4EB0-A5E5-69F1912742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99914" y="1664224"/>
                  <a:ext cx="93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BA229F3-DD2F-469B-A0E6-65661EAD1E28}"/>
                    </a:ext>
                  </a:extLst>
                </p14:cNvPr>
                <p14:cNvContentPartPr/>
                <p14:nvPr/>
              </p14:nvContentPartPr>
              <p14:xfrm>
                <a:off x="7768754" y="1652344"/>
                <a:ext cx="268200" cy="117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BA229F3-DD2F-469B-A0E6-65661EAD1E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60114" y="1643704"/>
                  <a:ext cx="285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FD617A-446C-4CA4-8CEE-92EB2D14F8B9}"/>
                    </a:ext>
                  </a:extLst>
                </p14:cNvPr>
                <p14:cNvContentPartPr/>
                <p14:nvPr/>
              </p14:nvContentPartPr>
              <p14:xfrm>
                <a:off x="8140274" y="1643704"/>
                <a:ext cx="153720" cy="110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FD617A-446C-4CA4-8CEE-92EB2D14F8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31634" y="1634704"/>
                  <a:ext cx="171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26CE3C-4ABB-4509-BDA1-4F050F5456F0}"/>
                    </a:ext>
                  </a:extLst>
                </p14:cNvPr>
                <p14:cNvContentPartPr/>
                <p14:nvPr/>
              </p14:nvContentPartPr>
              <p14:xfrm>
                <a:off x="8333234" y="1610584"/>
                <a:ext cx="168480" cy="250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26CE3C-4ABB-4509-BDA1-4F050F5456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24594" y="1601584"/>
                  <a:ext cx="186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57249A6-C7C2-4BC7-A21A-5C20749E23DC}"/>
                    </a:ext>
                  </a:extLst>
                </p14:cNvPr>
                <p14:cNvContentPartPr/>
                <p14:nvPr/>
              </p14:nvContentPartPr>
              <p14:xfrm>
                <a:off x="8925434" y="1331224"/>
                <a:ext cx="262080" cy="514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57249A6-C7C2-4BC7-A21A-5C20749E23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16434" y="1322584"/>
                  <a:ext cx="2797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0106B0-33A9-47AE-A9E6-25C004BF0E97}"/>
                    </a:ext>
                  </a:extLst>
                </p14:cNvPr>
                <p14:cNvContentPartPr/>
                <p14:nvPr/>
              </p14:nvContentPartPr>
              <p14:xfrm>
                <a:off x="8865674" y="1617424"/>
                <a:ext cx="343080" cy="48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0106B0-33A9-47AE-A9E6-25C004BF0E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57034" y="1608424"/>
                  <a:ext cx="360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EB0F43B-6F1B-401D-9902-067AE7FEBBCD}"/>
                    </a:ext>
                  </a:extLst>
                </p14:cNvPr>
                <p14:cNvContentPartPr/>
                <p14:nvPr/>
              </p14:nvContentPartPr>
              <p14:xfrm>
                <a:off x="9080234" y="1702384"/>
                <a:ext cx="134280" cy="99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EB0F43B-6F1B-401D-9902-067AE7FEBB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71234" y="1693384"/>
                  <a:ext cx="151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6362DC2-2CB1-4609-A22C-F08A381CEF81}"/>
                    </a:ext>
                  </a:extLst>
                </p14:cNvPr>
                <p14:cNvContentPartPr/>
                <p14:nvPr/>
              </p14:nvContentPartPr>
              <p14:xfrm>
                <a:off x="9327914" y="1429504"/>
                <a:ext cx="385200" cy="384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6362DC2-2CB1-4609-A22C-F08A381CEF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18914" y="1420504"/>
                  <a:ext cx="4028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5144525-A840-4BCB-9CF5-1AD48DE7C89F}"/>
                    </a:ext>
                  </a:extLst>
                </p14:cNvPr>
                <p14:cNvContentPartPr/>
                <p14:nvPr/>
              </p14:nvContentPartPr>
              <p14:xfrm>
                <a:off x="9381914" y="1721104"/>
                <a:ext cx="156960" cy="81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5144525-A840-4BCB-9CF5-1AD48DE7C8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72914" y="1712104"/>
                  <a:ext cx="174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FAB9CC2-5603-4D2F-846C-8BC8BFD998ED}"/>
                    </a:ext>
                  </a:extLst>
                </p14:cNvPr>
                <p14:cNvContentPartPr/>
                <p14:nvPr/>
              </p14:nvContentPartPr>
              <p14:xfrm>
                <a:off x="9603674" y="1664584"/>
                <a:ext cx="189720" cy="160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FAB9CC2-5603-4D2F-846C-8BC8BFD998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95034" y="1655584"/>
                  <a:ext cx="207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FAB2685-4293-457B-8C13-F17EFBC0FE74}"/>
                    </a:ext>
                  </a:extLst>
                </p14:cNvPr>
                <p14:cNvContentPartPr/>
                <p14:nvPr/>
              </p14:nvContentPartPr>
              <p14:xfrm>
                <a:off x="9829394" y="1718584"/>
                <a:ext cx="212400" cy="141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FAB2685-4293-457B-8C13-F17EFBC0FE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20754" y="1709584"/>
                  <a:ext cx="230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3F94B3-9489-4D6F-98D7-BCA1EB142B40}"/>
                    </a:ext>
                  </a:extLst>
                </p14:cNvPr>
                <p14:cNvContentPartPr/>
                <p14:nvPr/>
              </p14:nvContentPartPr>
              <p14:xfrm>
                <a:off x="10342754" y="1404304"/>
                <a:ext cx="204120" cy="417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3F94B3-9489-4D6F-98D7-BCA1EB142B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33754" y="1395304"/>
                  <a:ext cx="2217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9A33E95-5D19-4370-9C96-40F6EE5ABB0D}"/>
                    </a:ext>
                  </a:extLst>
                </p14:cNvPr>
                <p14:cNvContentPartPr/>
                <p14:nvPr/>
              </p14:nvContentPartPr>
              <p14:xfrm>
                <a:off x="10597994" y="1666024"/>
                <a:ext cx="114120" cy="133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9A33E95-5D19-4370-9C96-40F6EE5ABB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89354" y="1657384"/>
                  <a:ext cx="131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3F7C9A-1073-4077-AA40-E6F1AD98A3B3}"/>
                    </a:ext>
                  </a:extLst>
                </p14:cNvPr>
                <p14:cNvContentPartPr/>
                <p14:nvPr/>
              </p14:nvContentPartPr>
              <p14:xfrm>
                <a:off x="10610234" y="1603384"/>
                <a:ext cx="223560" cy="475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3F7C9A-1073-4077-AA40-E6F1AD98A3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01234" y="1594384"/>
                  <a:ext cx="2412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0C0934-7A8D-4E39-9B1E-3F65237EA4D5}"/>
                    </a:ext>
                  </a:extLst>
                </p14:cNvPr>
                <p14:cNvContentPartPr/>
                <p14:nvPr/>
              </p14:nvContentPartPr>
              <p14:xfrm>
                <a:off x="559754" y="969424"/>
                <a:ext cx="118080" cy="211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0C0934-7A8D-4E39-9B1E-3F65237EA4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0754" y="960784"/>
                  <a:ext cx="135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5F2E3E-0BBC-4F1A-BCDA-D55AF9496877}"/>
                    </a:ext>
                  </a:extLst>
                </p14:cNvPr>
                <p14:cNvContentPartPr/>
                <p14:nvPr/>
              </p14:nvContentPartPr>
              <p14:xfrm>
                <a:off x="634634" y="889144"/>
                <a:ext cx="150480" cy="34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5F2E3E-0BBC-4F1A-BCDA-D55AF94968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5634" y="880504"/>
                  <a:ext cx="1681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A62A0B-B596-4107-A7FC-599338FA68EC}"/>
                    </a:ext>
                  </a:extLst>
                </p14:cNvPr>
                <p14:cNvContentPartPr/>
                <p14:nvPr/>
              </p14:nvContentPartPr>
              <p14:xfrm>
                <a:off x="392354" y="1074544"/>
                <a:ext cx="409320" cy="79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A62A0B-B596-4107-A7FC-599338FA68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3354" y="1065904"/>
                  <a:ext cx="426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32B582-1092-44F4-896C-927BEFDB84CD}"/>
                    </a:ext>
                  </a:extLst>
                </p14:cNvPr>
                <p14:cNvContentPartPr/>
                <p14:nvPr/>
              </p14:nvContentPartPr>
              <p14:xfrm>
                <a:off x="411074" y="969784"/>
                <a:ext cx="402480" cy="96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32B582-1092-44F4-896C-927BEFDB84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2434" y="960784"/>
                  <a:ext cx="42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22ACA6-EF9B-42D9-9B8F-7704463E0E95}"/>
                    </a:ext>
                  </a:extLst>
                </p14:cNvPr>
                <p14:cNvContentPartPr/>
                <p14:nvPr/>
              </p14:nvContentPartPr>
              <p14:xfrm>
                <a:off x="1022354" y="990664"/>
                <a:ext cx="112320" cy="240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22ACA6-EF9B-42D9-9B8F-7704463E0E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3714" y="981664"/>
                  <a:ext cx="129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C8646B-B7EF-4411-9283-6C95E24AA605}"/>
                    </a:ext>
                  </a:extLst>
                </p14:cNvPr>
                <p14:cNvContentPartPr/>
                <p14:nvPr/>
              </p14:nvContentPartPr>
              <p14:xfrm>
                <a:off x="1259234" y="967984"/>
                <a:ext cx="250200" cy="293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C8646B-B7EF-4411-9283-6C95E24AA60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50594" y="959344"/>
                  <a:ext cx="267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1FE39BD-4272-41A8-B2EA-8877778E6E69}"/>
                    </a:ext>
                  </a:extLst>
                </p14:cNvPr>
                <p14:cNvContentPartPr/>
                <p14:nvPr/>
              </p14:nvContentPartPr>
              <p14:xfrm>
                <a:off x="1911194" y="1016584"/>
                <a:ext cx="145080" cy="204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1FE39BD-4272-41A8-B2EA-8877778E6E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02554" y="1007584"/>
                  <a:ext cx="162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984FC4C-2C13-423A-9C5D-7A591C3DA147}"/>
                    </a:ext>
                  </a:extLst>
                </p14:cNvPr>
                <p14:cNvContentPartPr/>
                <p14:nvPr/>
              </p14:nvContentPartPr>
              <p14:xfrm>
                <a:off x="2022434" y="848464"/>
                <a:ext cx="242640" cy="21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984FC4C-2C13-423A-9C5D-7A591C3DA1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13434" y="839464"/>
                  <a:ext cx="260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58A6454-E41C-435F-9B3F-C37FB0E79B39}"/>
                    </a:ext>
                  </a:extLst>
                </p14:cNvPr>
                <p14:cNvContentPartPr/>
                <p14:nvPr/>
              </p14:nvContentPartPr>
              <p14:xfrm>
                <a:off x="2191274" y="1072384"/>
                <a:ext cx="170640" cy="129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58A6454-E41C-435F-9B3F-C37FB0E79B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82634" y="1063744"/>
                  <a:ext cx="188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51BD82-EE6A-41AE-B803-A0B7C80AD3D4}"/>
                    </a:ext>
                  </a:extLst>
                </p14:cNvPr>
                <p14:cNvContentPartPr/>
                <p14:nvPr/>
              </p14:nvContentPartPr>
              <p14:xfrm>
                <a:off x="2419154" y="1031344"/>
                <a:ext cx="182160" cy="170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51BD82-EE6A-41AE-B803-A0B7C80AD3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10154" y="1022704"/>
                  <a:ext cx="199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222A742-E178-4679-955F-7F458F38F62D}"/>
                    </a:ext>
                  </a:extLst>
                </p14:cNvPr>
                <p14:cNvContentPartPr/>
                <p14:nvPr/>
              </p14:nvContentPartPr>
              <p14:xfrm>
                <a:off x="2727674" y="813544"/>
                <a:ext cx="206640" cy="418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222A742-E178-4679-955F-7F458F38F6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18674" y="804544"/>
                  <a:ext cx="224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5F2833-C3EB-4469-9C5C-1E0976D04291}"/>
                    </a:ext>
                  </a:extLst>
                </p14:cNvPr>
                <p14:cNvContentPartPr/>
                <p14:nvPr/>
              </p14:nvContentPartPr>
              <p14:xfrm>
                <a:off x="2666114" y="1030624"/>
                <a:ext cx="271800" cy="55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5F2833-C3EB-4469-9C5C-1E0976D0429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57474" y="1021984"/>
                  <a:ext cx="289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1FDA3C2-0276-4E82-90D2-B274D461F2E7}"/>
                    </a:ext>
                  </a:extLst>
                </p14:cNvPr>
                <p14:cNvContentPartPr/>
                <p14:nvPr/>
              </p14:nvContentPartPr>
              <p14:xfrm>
                <a:off x="2922794" y="895624"/>
                <a:ext cx="209880" cy="292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1FDA3C2-0276-4E82-90D2-B274D461F2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13794" y="886624"/>
                  <a:ext cx="227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A8F0477-A66B-458A-BED3-F5FAE4919B03}"/>
                    </a:ext>
                  </a:extLst>
                </p14:cNvPr>
                <p14:cNvContentPartPr/>
                <p14:nvPr/>
              </p14:nvContentPartPr>
              <p14:xfrm>
                <a:off x="3056354" y="1047904"/>
                <a:ext cx="156240" cy="137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A8F0477-A66B-458A-BED3-F5FAE4919B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47714" y="1038904"/>
                  <a:ext cx="173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C310628-FE10-4A0E-8347-26DC8F114160}"/>
                    </a:ext>
                  </a:extLst>
                </p14:cNvPr>
                <p14:cNvContentPartPr/>
                <p14:nvPr/>
              </p14:nvContentPartPr>
              <p14:xfrm>
                <a:off x="3445154" y="836584"/>
                <a:ext cx="133560" cy="370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C310628-FE10-4A0E-8347-26DC8F1141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36154" y="827584"/>
                  <a:ext cx="1512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17C234-2023-4EB1-A53C-EB9EDF2B34F3}"/>
                    </a:ext>
                  </a:extLst>
                </p14:cNvPr>
                <p14:cNvContentPartPr/>
                <p14:nvPr/>
              </p14:nvContentPartPr>
              <p14:xfrm>
                <a:off x="569474" y="1515544"/>
                <a:ext cx="189360" cy="331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17C234-2023-4EB1-A53C-EB9EDF2B34F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0834" y="1506544"/>
                  <a:ext cx="2070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DB8A11-EEA6-4C0D-9A09-B21AD20551FB}"/>
                    </a:ext>
                  </a:extLst>
                </p14:cNvPr>
                <p14:cNvContentPartPr/>
                <p14:nvPr/>
              </p14:nvContentPartPr>
              <p14:xfrm>
                <a:off x="888794" y="1673584"/>
                <a:ext cx="154440" cy="137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DB8A11-EEA6-4C0D-9A09-B21AD20551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9794" y="1664944"/>
                  <a:ext cx="172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7DE439-FD97-46DB-B2F1-061BFB2E1986}"/>
                    </a:ext>
                  </a:extLst>
                </p14:cNvPr>
                <p14:cNvContentPartPr/>
                <p14:nvPr/>
              </p14:nvContentPartPr>
              <p14:xfrm>
                <a:off x="1208834" y="1494304"/>
                <a:ext cx="117720" cy="316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7DE439-FD97-46DB-B2F1-061BFB2E19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00194" y="1485304"/>
                  <a:ext cx="1353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A1FCA5-0D6F-4CB2-B984-40B5C704BA75}"/>
                    </a:ext>
                  </a:extLst>
                </p14:cNvPr>
                <p14:cNvContentPartPr/>
                <p14:nvPr/>
              </p14:nvContentPartPr>
              <p14:xfrm>
                <a:off x="1107674" y="1672504"/>
                <a:ext cx="222120" cy="41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A1FCA5-0D6F-4CB2-B984-40B5C704BA7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99034" y="1663864"/>
                  <a:ext cx="239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74B711-A20D-4377-89A5-7532AD82B618}"/>
                    </a:ext>
                  </a:extLst>
                </p14:cNvPr>
                <p14:cNvContentPartPr/>
                <p14:nvPr/>
              </p14:nvContentPartPr>
              <p14:xfrm>
                <a:off x="1787714" y="1574224"/>
                <a:ext cx="168120" cy="207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74B711-A20D-4377-89A5-7532AD82B6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78714" y="1565584"/>
                  <a:ext cx="185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8D9039-83B4-4D3D-BEC6-02F0A2628903}"/>
                    </a:ext>
                  </a:extLst>
                </p14:cNvPr>
                <p14:cNvContentPartPr/>
                <p14:nvPr/>
              </p14:nvContentPartPr>
              <p14:xfrm>
                <a:off x="1734794" y="1488184"/>
                <a:ext cx="315720" cy="299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8D9039-83B4-4D3D-BEC6-02F0A262890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25794" y="1479544"/>
                  <a:ext cx="3333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15DECA-9822-4CBB-BB71-F2D020EB54A2}"/>
                    </a:ext>
                  </a:extLst>
                </p14:cNvPr>
                <p14:cNvContentPartPr/>
                <p14:nvPr/>
              </p14:nvContentPartPr>
              <p14:xfrm>
                <a:off x="2017754" y="1802104"/>
                <a:ext cx="28440" cy="100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15DECA-9822-4CBB-BB71-F2D020EB54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09114" y="1793464"/>
                  <a:ext cx="46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136D0D-66D9-4D7F-A828-BAAB137C8C99}"/>
                    </a:ext>
                  </a:extLst>
                </p14:cNvPr>
                <p14:cNvContentPartPr/>
                <p14:nvPr/>
              </p14:nvContentPartPr>
              <p14:xfrm>
                <a:off x="2169674" y="1792744"/>
                <a:ext cx="120240" cy="201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136D0D-66D9-4D7F-A828-BAAB137C8C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60674" y="1783744"/>
                  <a:ext cx="137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12F7EEE-98AB-41FB-BBEB-70BE5314E025}"/>
                    </a:ext>
                  </a:extLst>
                </p14:cNvPr>
                <p14:cNvContentPartPr/>
                <p14:nvPr/>
              </p14:nvContentPartPr>
              <p14:xfrm>
                <a:off x="2582954" y="1565944"/>
                <a:ext cx="158760" cy="248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12F7EEE-98AB-41FB-BBEB-70BE5314E0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73954" y="1556944"/>
                  <a:ext cx="176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22BEDA-9C5E-43C6-AA23-5CB7379F8337}"/>
                    </a:ext>
                  </a:extLst>
                </p14:cNvPr>
                <p14:cNvContentPartPr/>
                <p14:nvPr/>
              </p14:nvContentPartPr>
              <p14:xfrm>
                <a:off x="2517434" y="1514824"/>
                <a:ext cx="246600" cy="289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22BEDA-9C5E-43C6-AA23-5CB7379F83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08794" y="1505824"/>
                  <a:ext cx="264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05A6382-260C-4F65-BA94-D867C56F33CF}"/>
                    </a:ext>
                  </a:extLst>
                </p14:cNvPr>
                <p14:cNvContentPartPr/>
                <p14:nvPr/>
              </p14:nvContentPartPr>
              <p14:xfrm>
                <a:off x="2846834" y="1774744"/>
                <a:ext cx="110520" cy="163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05A6382-260C-4F65-BA94-D867C56F33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37834" y="1765744"/>
                  <a:ext cx="128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59B0CF-CD39-4696-ABAF-245916D79125}"/>
                    </a:ext>
                  </a:extLst>
                </p14:cNvPr>
                <p14:cNvContentPartPr/>
                <p14:nvPr/>
              </p14:nvContentPartPr>
              <p14:xfrm>
                <a:off x="3126194" y="1809664"/>
                <a:ext cx="123480" cy="187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59B0CF-CD39-4696-ABAF-245916D791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17554" y="1800664"/>
                  <a:ext cx="141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0ACB80-0396-4C1A-BD4A-F01064351721}"/>
                    </a:ext>
                  </a:extLst>
                </p14:cNvPr>
                <p14:cNvContentPartPr/>
                <p14:nvPr/>
              </p14:nvContentPartPr>
              <p14:xfrm>
                <a:off x="3469634" y="1719664"/>
                <a:ext cx="5760" cy="9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0ACB80-0396-4C1A-BD4A-F0106435172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60634" y="1711024"/>
                  <a:ext cx="2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440D923-D8A5-49A8-B851-F76E2676BA32}"/>
                    </a:ext>
                  </a:extLst>
                </p14:cNvPr>
                <p14:cNvContentPartPr/>
                <p14:nvPr/>
              </p14:nvContentPartPr>
              <p14:xfrm>
                <a:off x="3659714" y="1702384"/>
                <a:ext cx="16560" cy="16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440D923-D8A5-49A8-B851-F76E2676BA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50714" y="1693384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7AF742C-4AC7-436A-9102-974961E514F4}"/>
                    </a:ext>
                  </a:extLst>
                </p14:cNvPr>
                <p14:cNvContentPartPr/>
                <p14:nvPr/>
              </p14:nvContentPartPr>
              <p14:xfrm>
                <a:off x="3872114" y="1708144"/>
                <a:ext cx="42840" cy="12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7AF742C-4AC7-436A-9102-974961E514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63474" y="1699144"/>
                  <a:ext cx="60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256E967-E0EF-409C-9696-3F2C4A5CBCB4}"/>
                    </a:ext>
                  </a:extLst>
                </p14:cNvPr>
                <p14:cNvContentPartPr/>
                <p14:nvPr/>
              </p14:nvContentPartPr>
              <p14:xfrm>
                <a:off x="4002794" y="1828384"/>
                <a:ext cx="141480" cy="158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256E967-E0EF-409C-9696-3F2C4A5CBC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94154" y="1819384"/>
                  <a:ext cx="159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38EC733-14B4-43A8-B032-8FA7BC7408E1}"/>
                    </a:ext>
                  </a:extLst>
                </p14:cNvPr>
                <p14:cNvContentPartPr/>
                <p14:nvPr/>
              </p14:nvContentPartPr>
              <p14:xfrm>
                <a:off x="4373954" y="1567744"/>
                <a:ext cx="267120" cy="203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38EC733-14B4-43A8-B032-8FA7BC7408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64954" y="1559104"/>
                  <a:ext cx="284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E535A0-8FA5-409E-AFA1-D991A86B241F}"/>
                    </a:ext>
                  </a:extLst>
                </p14:cNvPr>
                <p14:cNvContentPartPr/>
                <p14:nvPr/>
              </p14:nvContentPartPr>
              <p14:xfrm>
                <a:off x="4366754" y="1503664"/>
                <a:ext cx="251280" cy="266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E535A0-8FA5-409E-AFA1-D991A86B24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57754" y="1495024"/>
                  <a:ext cx="268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E8553CF-7F43-45D9-8505-0003B8A27276}"/>
                    </a:ext>
                  </a:extLst>
                </p14:cNvPr>
                <p14:cNvContentPartPr/>
                <p14:nvPr/>
              </p14:nvContentPartPr>
              <p14:xfrm>
                <a:off x="4750514" y="1762504"/>
                <a:ext cx="68760" cy="15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E8553CF-7F43-45D9-8505-0003B8A272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41874" y="1753504"/>
                  <a:ext cx="86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0DA16F9-4701-4ADA-9B14-9BC91EB7BC44}"/>
                    </a:ext>
                  </a:extLst>
                </p14:cNvPr>
                <p14:cNvContentPartPr/>
                <p14:nvPr/>
              </p14:nvContentPartPr>
              <p14:xfrm>
                <a:off x="4893434" y="1822984"/>
                <a:ext cx="96480" cy="90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0DA16F9-4701-4ADA-9B14-9BC91EB7BC4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84794" y="1814344"/>
                  <a:ext cx="114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524D6F-0F80-48EC-B7A4-45F11B7076C5}"/>
                    </a:ext>
                  </a:extLst>
                </p14:cNvPr>
                <p14:cNvContentPartPr/>
                <p14:nvPr/>
              </p14:nvContentPartPr>
              <p14:xfrm>
                <a:off x="5068394" y="1844584"/>
                <a:ext cx="80280" cy="113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0524D6F-0F80-48EC-B7A4-45F11B7076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59754" y="1835584"/>
                  <a:ext cx="97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1F32C00-3218-4296-8100-1853164BE02E}"/>
                    </a:ext>
                  </a:extLst>
                </p14:cNvPr>
                <p14:cNvContentPartPr/>
                <p14:nvPr/>
              </p14:nvContentPartPr>
              <p14:xfrm>
                <a:off x="5633594" y="1418704"/>
                <a:ext cx="228960" cy="442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1F32C00-3218-4296-8100-1853164BE0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4594" y="1410064"/>
                  <a:ext cx="2466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553D2C6-2E67-496A-B0CD-F246BEC75E0B}"/>
                    </a:ext>
                  </a:extLst>
                </p14:cNvPr>
                <p14:cNvContentPartPr/>
                <p14:nvPr/>
              </p14:nvContentPartPr>
              <p14:xfrm>
                <a:off x="5928074" y="1673224"/>
                <a:ext cx="195840" cy="156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553D2C6-2E67-496A-B0CD-F246BEC75E0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19434" y="1664584"/>
                  <a:ext cx="213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4C6B533-01FB-4FC5-88CF-AD025E37841D}"/>
                    </a:ext>
                  </a:extLst>
                </p14:cNvPr>
                <p14:cNvContentPartPr/>
                <p14:nvPr/>
              </p14:nvContentPartPr>
              <p14:xfrm>
                <a:off x="6498314" y="1386664"/>
                <a:ext cx="234000" cy="460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4C6B533-01FB-4FC5-88CF-AD025E37841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89674" y="1378024"/>
                  <a:ext cx="251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BD2EC1D-7D46-40D7-BF44-2FBD413B4CE9}"/>
                    </a:ext>
                  </a:extLst>
                </p14:cNvPr>
                <p14:cNvContentPartPr/>
                <p14:nvPr/>
              </p14:nvContentPartPr>
              <p14:xfrm>
                <a:off x="6443954" y="1642624"/>
                <a:ext cx="318240" cy="61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BD2EC1D-7D46-40D7-BF44-2FBD413B4CE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35314" y="1633984"/>
                  <a:ext cx="335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1A84912-9FC5-4B5B-94C9-0E44EF27EBC6}"/>
                    </a:ext>
                  </a:extLst>
                </p14:cNvPr>
                <p14:cNvContentPartPr/>
                <p14:nvPr/>
              </p14:nvContentPartPr>
              <p14:xfrm>
                <a:off x="6713594" y="1344184"/>
                <a:ext cx="302760" cy="487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1A84912-9FC5-4B5B-94C9-0E44EF27EB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04594" y="1335184"/>
                  <a:ext cx="3204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E43879-2706-48BE-AAEF-C10DFB3D9B57}"/>
                    </a:ext>
                  </a:extLst>
                </p14:cNvPr>
                <p14:cNvContentPartPr/>
                <p14:nvPr/>
              </p14:nvContentPartPr>
              <p14:xfrm>
                <a:off x="6961634" y="1673224"/>
                <a:ext cx="162720" cy="153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E43879-2706-48BE-AAEF-C10DFB3D9B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52994" y="1664224"/>
                  <a:ext cx="180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B59B365-4A2D-4643-BFEA-3FC0D7BC081D}"/>
                    </a:ext>
                  </a:extLst>
                </p14:cNvPr>
                <p14:cNvContentPartPr/>
                <p14:nvPr/>
              </p14:nvContentPartPr>
              <p14:xfrm>
                <a:off x="618074" y="2277664"/>
                <a:ext cx="372960" cy="189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B59B365-4A2D-4643-BFEA-3FC0D7BC08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9074" y="2268664"/>
                  <a:ext cx="390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C6959D-E43D-4678-8D86-8510BE761787}"/>
                    </a:ext>
                  </a:extLst>
                </p14:cNvPr>
                <p14:cNvContentPartPr/>
                <p14:nvPr/>
              </p14:nvContentPartPr>
              <p14:xfrm>
                <a:off x="1086794" y="2312944"/>
                <a:ext cx="131040" cy="114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C6959D-E43D-4678-8D86-8510BE7617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8154" y="2304304"/>
                  <a:ext cx="148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34E919A-D8D9-4252-8BAC-08B773E39B19}"/>
                    </a:ext>
                  </a:extLst>
                </p14:cNvPr>
                <p14:cNvContentPartPr/>
                <p14:nvPr/>
              </p14:nvContentPartPr>
              <p14:xfrm>
                <a:off x="1293074" y="2299624"/>
                <a:ext cx="136440" cy="155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34E919A-D8D9-4252-8BAC-08B773E39B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84074" y="2290624"/>
                  <a:ext cx="154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D3A0FCD-5AAD-4407-9812-AE74906FFDE7}"/>
                    </a:ext>
                  </a:extLst>
                </p14:cNvPr>
                <p14:cNvContentPartPr/>
                <p14:nvPr/>
              </p14:nvContentPartPr>
              <p14:xfrm>
                <a:off x="1498994" y="2026024"/>
                <a:ext cx="245520" cy="450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D3A0FCD-5AAD-4407-9812-AE74906FFD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90354" y="2017024"/>
                  <a:ext cx="2631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DE7C97C-D108-4B78-9F07-FE1AF7BCC487}"/>
                    </a:ext>
                  </a:extLst>
                </p14:cNvPr>
                <p14:cNvContentPartPr/>
                <p14:nvPr/>
              </p14:nvContentPartPr>
              <p14:xfrm>
                <a:off x="1803914" y="2355784"/>
                <a:ext cx="45000" cy="107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DE7C97C-D108-4B78-9F07-FE1AF7BCC4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95274" y="2346784"/>
                  <a:ext cx="62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88FE6F7-3944-4126-8B5A-6F9FC9244ADA}"/>
                    </a:ext>
                  </a:extLst>
                </p14:cNvPr>
                <p14:cNvContentPartPr/>
                <p14:nvPr/>
              </p14:nvContentPartPr>
              <p14:xfrm>
                <a:off x="1944674" y="2344264"/>
                <a:ext cx="173520" cy="136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88FE6F7-3944-4126-8B5A-6F9FC9244AD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36034" y="2335264"/>
                  <a:ext cx="191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F1CEE52-C2DC-469B-8295-B4AEC333DD12}"/>
                    </a:ext>
                  </a:extLst>
                </p14:cNvPr>
                <p14:cNvContentPartPr/>
                <p14:nvPr/>
              </p14:nvContentPartPr>
              <p14:xfrm>
                <a:off x="2211794" y="2285944"/>
                <a:ext cx="188640" cy="171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F1CEE52-C2DC-469B-8295-B4AEC333DD1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02794" y="2277304"/>
                  <a:ext cx="206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B7B3E71-6B4B-4FD5-8AA5-793B3B26EE6A}"/>
                    </a:ext>
                  </a:extLst>
                </p14:cNvPr>
                <p14:cNvContentPartPr/>
                <p14:nvPr/>
              </p14:nvContentPartPr>
              <p14:xfrm>
                <a:off x="2756834" y="2177944"/>
                <a:ext cx="81360" cy="294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B7B3E71-6B4B-4FD5-8AA5-793B3B26EE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47834" y="2168944"/>
                  <a:ext cx="99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EB17930-94CA-4C7C-BAEC-C1CD5B957026}"/>
                    </a:ext>
                  </a:extLst>
                </p14:cNvPr>
                <p14:cNvContentPartPr/>
                <p14:nvPr/>
              </p14:nvContentPartPr>
              <p14:xfrm>
                <a:off x="3236714" y="2077144"/>
                <a:ext cx="185760" cy="366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EB17930-94CA-4C7C-BAEC-C1CD5B9570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28074" y="2068144"/>
                  <a:ext cx="2034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2063F08-0536-4623-BE61-DDFD9FCBFDCC}"/>
                    </a:ext>
                  </a:extLst>
                </p14:cNvPr>
                <p14:cNvContentPartPr/>
                <p14:nvPr/>
              </p14:nvContentPartPr>
              <p14:xfrm>
                <a:off x="3513554" y="2267944"/>
                <a:ext cx="96480" cy="127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2063F08-0536-4623-BE61-DDFD9FCBFDC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04914" y="2258944"/>
                  <a:ext cx="114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0826867-F0B1-4879-A140-1D7BF25E688A}"/>
                    </a:ext>
                  </a:extLst>
                </p14:cNvPr>
                <p14:cNvContentPartPr/>
                <p14:nvPr/>
              </p14:nvContentPartPr>
              <p14:xfrm>
                <a:off x="3467474" y="2220064"/>
                <a:ext cx="191520" cy="344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0826867-F0B1-4879-A140-1D7BF25E688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58834" y="2211064"/>
                  <a:ext cx="2091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1289B92-B5E5-4BD5-8D3E-10D187E6DE0E}"/>
                    </a:ext>
                  </a:extLst>
                </p14:cNvPr>
                <p14:cNvContentPartPr/>
                <p14:nvPr/>
              </p14:nvContentPartPr>
              <p14:xfrm>
                <a:off x="3954194" y="2158504"/>
                <a:ext cx="153720" cy="238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1289B92-B5E5-4BD5-8D3E-10D187E6DE0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45554" y="2149864"/>
                  <a:ext cx="171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AE7E515-2C76-4DDD-B54F-FA7FC2CADC46}"/>
                    </a:ext>
                  </a:extLst>
                </p14:cNvPr>
                <p14:cNvContentPartPr/>
                <p14:nvPr/>
              </p14:nvContentPartPr>
              <p14:xfrm>
                <a:off x="4170914" y="2207104"/>
                <a:ext cx="33480" cy="33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AE7E515-2C76-4DDD-B54F-FA7FC2CADC4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61914" y="2198104"/>
                  <a:ext cx="51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8D9332F-EBE1-40C4-873C-ECE3E4D374A7}"/>
                    </a:ext>
                  </a:extLst>
                </p14:cNvPr>
                <p14:cNvContentPartPr/>
                <p14:nvPr/>
              </p14:nvContentPartPr>
              <p14:xfrm>
                <a:off x="3840074" y="2229064"/>
                <a:ext cx="322920" cy="46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8D9332F-EBE1-40C4-873C-ECE3E4D374A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31074" y="2220424"/>
                  <a:ext cx="340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99B3C8B-3C85-4F94-81E8-237FC30E8215}"/>
                    </a:ext>
                  </a:extLst>
                </p14:cNvPr>
                <p14:cNvContentPartPr/>
                <p14:nvPr/>
              </p14:nvContentPartPr>
              <p14:xfrm>
                <a:off x="4115834" y="2055904"/>
                <a:ext cx="170280" cy="356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99B3C8B-3C85-4F94-81E8-237FC30E821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07194" y="2046904"/>
                  <a:ext cx="187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D20B43-BE2E-452F-8076-0435AAA2904F}"/>
                    </a:ext>
                  </a:extLst>
                </p14:cNvPr>
                <p14:cNvContentPartPr/>
                <p14:nvPr/>
              </p14:nvContentPartPr>
              <p14:xfrm>
                <a:off x="4351994" y="2251744"/>
                <a:ext cx="155880" cy="178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D20B43-BE2E-452F-8076-0435AAA2904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43354" y="2242744"/>
                  <a:ext cx="173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EF7C86A-896A-4948-9094-1E5D89FDEF39}"/>
                    </a:ext>
                  </a:extLst>
                </p14:cNvPr>
                <p14:cNvContentPartPr/>
                <p14:nvPr/>
              </p14:nvContentPartPr>
              <p14:xfrm>
                <a:off x="4735754" y="2190904"/>
                <a:ext cx="112680" cy="188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EF7C86A-896A-4948-9094-1E5D89FDEF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26754" y="2181904"/>
                  <a:ext cx="130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8CB43FF-85ED-4CA3-844D-3B8C3CEC6B26}"/>
                    </a:ext>
                  </a:extLst>
                </p14:cNvPr>
                <p14:cNvContentPartPr/>
                <p14:nvPr/>
              </p14:nvContentPartPr>
              <p14:xfrm>
                <a:off x="4925114" y="2216824"/>
                <a:ext cx="129600" cy="140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8CB43FF-85ED-4CA3-844D-3B8C3CEC6B2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16474" y="2207824"/>
                  <a:ext cx="147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F5A36E5-2896-4930-A1C6-00FE97410903}"/>
                    </a:ext>
                  </a:extLst>
                </p14:cNvPr>
                <p14:cNvContentPartPr/>
                <p14:nvPr/>
              </p14:nvContentPartPr>
              <p14:xfrm>
                <a:off x="5155514" y="2203144"/>
                <a:ext cx="177840" cy="171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F5A36E5-2896-4930-A1C6-00FE9741090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46514" y="2194144"/>
                  <a:ext cx="195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5DDF0E5-0896-42B6-A7E0-ACA59AA2CEED}"/>
                    </a:ext>
                  </a:extLst>
                </p14:cNvPr>
                <p14:cNvContentPartPr/>
                <p14:nvPr/>
              </p14:nvContentPartPr>
              <p14:xfrm>
                <a:off x="5335514" y="2330944"/>
                <a:ext cx="192960" cy="282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5DDF0E5-0896-42B6-A7E0-ACA59AA2CEE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26874" y="2322304"/>
                  <a:ext cx="210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63BEB73-EB7E-40E6-B0B0-DE4D0A71936B}"/>
                    </a:ext>
                  </a:extLst>
                </p14:cNvPr>
                <p14:cNvContentPartPr/>
                <p14:nvPr/>
              </p14:nvContentPartPr>
              <p14:xfrm>
                <a:off x="5507954" y="2197384"/>
                <a:ext cx="200160" cy="161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63BEB73-EB7E-40E6-B0B0-DE4D0A71936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99314" y="2188744"/>
                  <a:ext cx="217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566EEF-381A-414D-B51E-B1832C0777E3}"/>
                    </a:ext>
                  </a:extLst>
                </p14:cNvPr>
                <p14:cNvContentPartPr/>
                <p14:nvPr/>
              </p14:nvContentPartPr>
              <p14:xfrm>
                <a:off x="5847794" y="2194864"/>
                <a:ext cx="128880" cy="133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566EEF-381A-414D-B51E-B1832C0777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38794" y="2186224"/>
                  <a:ext cx="146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44E5E38-099F-41A5-8F16-BAB9112E6E2F}"/>
                    </a:ext>
                  </a:extLst>
                </p14:cNvPr>
                <p14:cNvContentPartPr/>
                <p14:nvPr/>
              </p14:nvContentPartPr>
              <p14:xfrm>
                <a:off x="6046514" y="2174344"/>
                <a:ext cx="226080" cy="193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44E5E38-099F-41A5-8F16-BAB9112E6E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37874" y="2165704"/>
                  <a:ext cx="24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E6F7934-7750-4B1D-9553-EE594C9AD8E6}"/>
                    </a:ext>
                  </a:extLst>
                </p14:cNvPr>
                <p14:cNvContentPartPr/>
                <p14:nvPr/>
              </p14:nvContentPartPr>
              <p14:xfrm>
                <a:off x="6350354" y="2020624"/>
                <a:ext cx="123840" cy="291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E6F7934-7750-4B1D-9553-EE594C9AD8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41354" y="2011624"/>
                  <a:ext cx="141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6683259-8698-43E1-A1E4-4220E9764955}"/>
                    </a:ext>
                  </a:extLst>
                </p14:cNvPr>
                <p14:cNvContentPartPr/>
                <p14:nvPr/>
              </p14:nvContentPartPr>
              <p14:xfrm>
                <a:off x="6245594" y="2145544"/>
                <a:ext cx="307440" cy="53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6683259-8698-43E1-A1E4-4220E976495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36594" y="2136544"/>
                  <a:ext cx="325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BB35DA0-C1B6-4DB8-9B26-7141CAB5E550}"/>
                    </a:ext>
                  </a:extLst>
                </p14:cNvPr>
                <p14:cNvContentPartPr/>
                <p14:nvPr/>
              </p14:nvContentPartPr>
              <p14:xfrm>
                <a:off x="6490034" y="2144464"/>
                <a:ext cx="218160" cy="180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BB35DA0-C1B6-4DB8-9B26-7141CAB5E55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81394" y="2135824"/>
                  <a:ext cx="235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7FE5218-BA6F-4A2A-8F2B-FDEA9B403BE3}"/>
                    </a:ext>
                  </a:extLst>
                </p14:cNvPr>
                <p14:cNvContentPartPr/>
                <p14:nvPr/>
              </p14:nvContentPartPr>
              <p14:xfrm>
                <a:off x="6842114" y="2357584"/>
                <a:ext cx="2880" cy="3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7FE5218-BA6F-4A2A-8F2B-FDEA9B403BE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833474" y="234894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D9A6094-FB68-40B4-B0F9-9428C89390E5}"/>
                    </a:ext>
                  </a:extLst>
                </p14:cNvPr>
                <p14:cNvContentPartPr/>
                <p14:nvPr/>
              </p14:nvContentPartPr>
              <p14:xfrm>
                <a:off x="563354" y="2763664"/>
                <a:ext cx="206280" cy="280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D9A6094-FB68-40B4-B0F9-9428C89390E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4354" y="2754664"/>
                  <a:ext cx="223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2209407-1FE5-4278-9CC8-7B8B2746C37C}"/>
                    </a:ext>
                  </a:extLst>
                </p14:cNvPr>
                <p14:cNvContentPartPr/>
                <p14:nvPr/>
              </p14:nvContentPartPr>
              <p14:xfrm>
                <a:off x="859634" y="2852224"/>
                <a:ext cx="153000" cy="159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2209407-1FE5-4278-9CC8-7B8B2746C3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0634" y="2843224"/>
                  <a:ext cx="170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246A72F-ADA6-4416-87F8-2FC2D84B405E}"/>
                    </a:ext>
                  </a:extLst>
                </p14:cNvPr>
                <p14:cNvContentPartPr/>
                <p14:nvPr/>
              </p14:nvContentPartPr>
              <p14:xfrm>
                <a:off x="1237634" y="2630824"/>
                <a:ext cx="149040" cy="373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246A72F-ADA6-4416-87F8-2FC2D84B405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28994" y="2621824"/>
                  <a:ext cx="166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BAA8D18-49F7-42B3-B80C-8D75B5B769AC}"/>
                    </a:ext>
                  </a:extLst>
                </p14:cNvPr>
                <p14:cNvContentPartPr/>
                <p14:nvPr/>
              </p14:nvContentPartPr>
              <p14:xfrm>
                <a:off x="1183994" y="2809384"/>
                <a:ext cx="277560" cy="62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BAA8D18-49F7-42B3-B80C-8D75B5B769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75354" y="2800744"/>
                  <a:ext cx="295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6019C77-D681-441B-ABE4-16B1B7A99D72}"/>
                    </a:ext>
                  </a:extLst>
                </p14:cNvPr>
                <p14:cNvContentPartPr/>
                <p14:nvPr/>
              </p14:nvContentPartPr>
              <p14:xfrm>
                <a:off x="1820474" y="2676544"/>
                <a:ext cx="111240" cy="146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6019C77-D681-441B-ABE4-16B1B7A99D7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11474" y="2667544"/>
                  <a:ext cx="128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F4F9F08-3C0C-47D3-B69B-F02FCC19F3D1}"/>
                    </a:ext>
                  </a:extLst>
                </p14:cNvPr>
                <p14:cNvContentPartPr/>
                <p14:nvPr/>
              </p14:nvContentPartPr>
              <p14:xfrm>
                <a:off x="1827314" y="2686624"/>
                <a:ext cx="289800" cy="330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F4F9F08-3C0C-47D3-B69B-F02FCC19F3D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18674" y="2677624"/>
                  <a:ext cx="3074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A4640C6-E6DD-4883-B136-EC854CAB10FE}"/>
                    </a:ext>
                  </a:extLst>
                </p14:cNvPr>
                <p14:cNvContentPartPr/>
                <p14:nvPr/>
              </p14:nvContentPartPr>
              <p14:xfrm>
                <a:off x="2015234" y="3005224"/>
                <a:ext cx="31680" cy="141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A4640C6-E6DD-4883-B136-EC854CAB10F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06234" y="2996584"/>
                  <a:ext cx="49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5A58DD-58E5-448B-9EEA-B8B047F154A6}"/>
                    </a:ext>
                  </a:extLst>
                </p14:cNvPr>
                <p14:cNvContentPartPr/>
                <p14:nvPr/>
              </p14:nvContentPartPr>
              <p14:xfrm>
                <a:off x="2292434" y="3027904"/>
                <a:ext cx="94320" cy="172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5A58DD-58E5-448B-9EEA-B8B047F154A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83794" y="3018904"/>
                  <a:ext cx="111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206645-251C-4801-8561-F18D1F9D1C94}"/>
                    </a:ext>
                  </a:extLst>
                </p14:cNvPr>
                <p14:cNvContentPartPr/>
                <p14:nvPr/>
              </p14:nvContentPartPr>
              <p14:xfrm>
                <a:off x="2635154" y="2715064"/>
                <a:ext cx="68760" cy="127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206645-251C-4801-8561-F18D1F9D1C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6154" y="2706064"/>
                  <a:ext cx="86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56CADF-61D2-440F-853E-A63DB9F35BB9}"/>
                    </a:ext>
                  </a:extLst>
                </p14:cNvPr>
                <p14:cNvContentPartPr/>
                <p14:nvPr/>
              </p14:nvContentPartPr>
              <p14:xfrm>
                <a:off x="2635154" y="2679424"/>
                <a:ext cx="292680" cy="356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56CADF-61D2-440F-853E-A63DB9F35BB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26154" y="2670784"/>
                  <a:ext cx="3103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DE22843-9E44-4550-96E9-5FFABE2014CA}"/>
                    </a:ext>
                  </a:extLst>
                </p14:cNvPr>
                <p14:cNvContentPartPr/>
                <p14:nvPr/>
              </p14:nvContentPartPr>
              <p14:xfrm>
                <a:off x="2768354" y="3013144"/>
                <a:ext cx="191520" cy="163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DE22843-9E44-4550-96E9-5FFABE2014C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59354" y="3004504"/>
                  <a:ext cx="209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8E59E6-C44F-4049-B717-F42FDC0A1456}"/>
                    </a:ext>
                  </a:extLst>
                </p14:cNvPr>
                <p14:cNvContentPartPr/>
                <p14:nvPr/>
              </p14:nvContentPartPr>
              <p14:xfrm>
                <a:off x="3095954" y="3038704"/>
                <a:ext cx="109080" cy="165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8E59E6-C44F-4049-B717-F42FDC0A145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87314" y="3030064"/>
                  <a:ext cx="12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FB46F9F-05FF-4DD0-AA32-232161AB43A2}"/>
                    </a:ext>
                  </a:extLst>
                </p14:cNvPr>
                <p14:cNvContentPartPr/>
                <p14:nvPr/>
              </p14:nvContentPartPr>
              <p14:xfrm>
                <a:off x="3463874" y="2893264"/>
                <a:ext cx="42840" cy="11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FB46F9F-05FF-4DD0-AA32-232161AB43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54874" y="2884624"/>
                  <a:ext cx="60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FCD389-FD8E-437C-9DBF-CC914E3A0294}"/>
                    </a:ext>
                  </a:extLst>
                </p14:cNvPr>
                <p14:cNvContentPartPr/>
                <p14:nvPr/>
              </p14:nvContentPartPr>
              <p14:xfrm>
                <a:off x="3736394" y="2872024"/>
                <a:ext cx="33840" cy="9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FCD389-FD8E-437C-9DBF-CC914E3A029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27754" y="2863384"/>
                  <a:ext cx="51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40C0D4A-BEA4-4918-87B8-951952AC3524}"/>
                    </a:ext>
                  </a:extLst>
                </p14:cNvPr>
                <p14:cNvContentPartPr/>
                <p14:nvPr/>
              </p14:nvContentPartPr>
              <p14:xfrm>
                <a:off x="3967154" y="2864824"/>
                <a:ext cx="54000" cy="21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40C0D4A-BEA4-4918-87B8-951952AC352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58514" y="2856184"/>
                  <a:ext cx="71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F730EA3-E0C5-4734-A85E-219E1ABDF83C}"/>
                    </a:ext>
                  </a:extLst>
                </p14:cNvPr>
                <p14:cNvContentPartPr/>
                <p14:nvPr/>
              </p14:nvContentPartPr>
              <p14:xfrm>
                <a:off x="4085954" y="3010264"/>
                <a:ext cx="88560" cy="201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F730EA3-E0C5-4734-A85E-219E1ABDF8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77314" y="3001624"/>
                  <a:ext cx="106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8B4DFD4-3530-4038-922C-802BEB806A4C}"/>
                    </a:ext>
                  </a:extLst>
                </p14:cNvPr>
                <p14:cNvContentPartPr/>
                <p14:nvPr/>
              </p14:nvContentPartPr>
              <p14:xfrm>
                <a:off x="4430474" y="2684464"/>
                <a:ext cx="145440" cy="123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8B4DFD4-3530-4038-922C-802BEB806A4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21474" y="2675824"/>
                  <a:ext cx="163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C4F720-FFFA-4C61-B0C5-35F46FF6D27F}"/>
                    </a:ext>
                  </a:extLst>
                </p14:cNvPr>
                <p14:cNvContentPartPr/>
                <p14:nvPr/>
              </p14:nvContentPartPr>
              <p14:xfrm>
                <a:off x="4497794" y="2646664"/>
                <a:ext cx="306360" cy="377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C4F720-FFFA-4C61-B0C5-35F46FF6D27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89154" y="2637664"/>
                  <a:ext cx="3240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14E4FE9-09CC-4EE8-8A0C-E4505514FE88}"/>
                    </a:ext>
                  </a:extLst>
                </p14:cNvPr>
                <p14:cNvContentPartPr/>
                <p14:nvPr/>
              </p14:nvContentPartPr>
              <p14:xfrm>
                <a:off x="4690394" y="2952304"/>
                <a:ext cx="44280" cy="119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14E4FE9-09CC-4EE8-8A0C-E4505514FE8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81754" y="2943304"/>
                  <a:ext cx="61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E60852-B509-459D-983D-002308737E39}"/>
                    </a:ext>
                  </a:extLst>
                </p14:cNvPr>
                <p14:cNvContentPartPr/>
                <p14:nvPr/>
              </p14:nvContentPartPr>
              <p14:xfrm>
                <a:off x="4784354" y="2975344"/>
                <a:ext cx="67320" cy="126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E60852-B509-459D-983D-002308737E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75714" y="2966704"/>
                  <a:ext cx="84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BC7FB8E-DF1B-43E5-9FA5-E092E3374E4E}"/>
                    </a:ext>
                  </a:extLst>
                </p14:cNvPr>
                <p14:cNvContentPartPr/>
                <p14:nvPr/>
              </p14:nvContentPartPr>
              <p14:xfrm>
                <a:off x="4935914" y="2974264"/>
                <a:ext cx="106920" cy="116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BC7FB8E-DF1B-43E5-9FA5-E092E3374E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27274" y="2965264"/>
                  <a:ext cx="124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72526B0-9217-4682-9F29-F3A44C1A854D}"/>
                    </a:ext>
                  </a:extLst>
                </p14:cNvPr>
                <p14:cNvContentPartPr/>
                <p14:nvPr/>
              </p14:nvContentPartPr>
              <p14:xfrm>
                <a:off x="5422994" y="2546584"/>
                <a:ext cx="240480" cy="439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72526B0-9217-4682-9F29-F3A44C1A854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13994" y="2537944"/>
                  <a:ext cx="2581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E6E70D1-F86F-46B2-AC8D-B57A11A04122}"/>
                    </a:ext>
                  </a:extLst>
                </p14:cNvPr>
                <p14:cNvContentPartPr/>
                <p14:nvPr/>
              </p14:nvContentPartPr>
              <p14:xfrm>
                <a:off x="5739434" y="2826304"/>
                <a:ext cx="172800" cy="145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E6E70D1-F86F-46B2-AC8D-B57A11A0412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30794" y="2817664"/>
                  <a:ext cx="190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6235A49-D343-4B82-96D4-3C7D62760B47}"/>
                    </a:ext>
                  </a:extLst>
                </p14:cNvPr>
                <p14:cNvContentPartPr/>
                <p14:nvPr/>
              </p14:nvContentPartPr>
              <p14:xfrm>
                <a:off x="6254594" y="2611384"/>
                <a:ext cx="177480" cy="356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6235A49-D343-4B82-96D4-3C7D62760B4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45594" y="2602384"/>
                  <a:ext cx="1951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E94CF06-6CD7-47C9-82CE-25DA519F7F24}"/>
                    </a:ext>
                  </a:extLst>
                </p14:cNvPr>
                <p14:cNvContentPartPr/>
                <p14:nvPr/>
              </p14:nvContentPartPr>
              <p14:xfrm>
                <a:off x="6170714" y="2757184"/>
                <a:ext cx="277560" cy="61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E94CF06-6CD7-47C9-82CE-25DA519F7F2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61714" y="2748184"/>
                  <a:ext cx="295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108BBA9-776F-425E-B067-3EB08603BFCF}"/>
                    </a:ext>
                  </a:extLst>
                </p14:cNvPr>
                <p14:cNvContentPartPr/>
                <p14:nvPr/>
              </p14:nvContentPartPr>
              <p14:xfrm>
                <a:off x="6468434" y="2547664"/>
                <a:ext cx="205200" cy="361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108BBA9-776F-425E-B067-3EB08603BFC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9794" y="2538664"/>
                  <a:ext cx="222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18C6C2-56CE-48F8-BA6E-F07C6F737785}"/>
                    </a:ext>
                  </a:extLst>
                </p14:cNvPr>
                <p14:cNvContentPartPr/>
                <p14:nvPr/>
              </p14:nvContentPartPr>
              <p14:xfrm>
                <a:off x="6717554" y="2771584"/>
                <a:ext cx="157320" cy="144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18C6C2-56CE-48F8-BA6E-F07C6F73778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08554" y="2762584"/>
                  <a:ext cx="174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600F1F2-DE89-4FFC-8102-DD888D9A0951}"/>
                    </a:ext>
                  </a:extLst>
                </p14:cNvPr>
                <p14:cNvContentPartPr/>
                <p14:nvPr/>
              </p14:nvContentPartPr>
              <p14:xfrm>
                <a:off x="7338554" y="2433544"/>
                <a:ext cx="241560" cy="492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600F1F2-DE89-4FFC-8102-DD888D9A095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29554" y="2424544"/>
                  <a:ext cx="2592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EA9706B-8E25-4F9E-A10C-496BD5E73647}"/>
                    </a:ext>
                  </a:extLst>
                </p14:cNvPr>
                <p14:cNvContentPartPr/>
                <p14:nvPr/>
              </p14:nvContentPartPr>
              <p14:xfrm>
                <a:off x="7234154" y="2720824"/>
                <a:ext cx="303840" cy="54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EA9706B-8E25-4F9E-A10C-496BD5E7364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25154" y="2712184"/>
                  <a:ext cx="321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7C1DD5C-3C76-4410-8FF9-105793420E81}"/>
                    </a:ext>
                  </a:extLst>
                </p14:cNvPr>
                <p14:cNvContentPartPr/>
                <p14:nvPr/>
              </p14:nvContentPartPr>
              <p14:xfrm>
                <a:off x="7544114" y="2785984"/>
                <a:ext cx="64440" cy="101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7C1DD5C-3C76-4410-8FF9-105793420E8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35114" y="2777344"/>
                  <a:ext cx="82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5575E38-307D-4671-82A1-066C2F183627}"/>
                    </a:ext>
                  </a:extLst>
                </p14:cNvPr>
                <p14:cNvContentPartPr/>
                <p14:nvPr/>
              </p14:nvContentPartPr>
              <p14:xfrm>
                <a:off x="7670474" y="2793904"/>
                <a:ext cx="512640" cy="127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5575E38-307D-4671-82A1-066C2F18362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61474" y="2785264"/>
                  <a:ext cx="530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6BBF928-81EF-483B-BC6A-8CDE293CBCD0}"/>
                    </a:ext>
                  </a:extLst>
                </p14:cNvPr>
                <p14:cNvContentPartPr/>
                <p14:nvPr/>
              </p14:nvContentPartPr>
              <p14:xfrm>
                <a:off x="8215154" y="2737024"/>
                <a:ext cx="180720" cy="189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6BBF928-81EF-483B-BC6A-8CDE293CBC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06154" y="2728024"/>
                  <a:ext cx="198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F32317F-8EC7-4EB2-BC73-0E8AF8903D46}"/>
                    </a:ext>
                  </a:extLst>
                </p14:cNvPr>
                <p14:cNvContentPartPr/>
                <p14:nvPr/>
              </p14:nvContentPartPr>
              <p14:xfrm>
                <a:off x="8796194" y="2431384"/>
                <a:ext cx="246600" cy="478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F32317F-8EC7-4EB2-BC73-0E8AF8903D4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87194" y="2422384"/>
                  <a:ext cx="2642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8B16083-2D4A-4A05-9DCF-DC50A57FD895}"/>
                    </a:ext>
                  </a:extLst>
                </p14:cNvPr>
                <p14:cNvContentPartPr/>
                <p14:nvPr/>
              </p14:nvContentPartPr>
              <p14:xfrm>
                <a:off x="8685674" y="2692384"/>
                <a:ext cx="425160" cy="91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8B16083-2D4A-4A05-9DCF-DC50A57FD89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76674" y="2683744"/>
                  <a:ext cx="442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B5347EA-3E4A-49EC-98D0-4B2700ED3E2C}"/>
                    </a:ext>
                  </a:extLst>
                </p14:cNvPr>
                <p14:cNvContentPartPr/>
                <p14:nvPr/>
              </p14:nvContentPartPr>
              <p14:xfrm>
                <a:off x="8986634" y="2784904"/>
                <a:ext cx="146520" cy="109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B5347EA-3E4A-49EC-98D0-4B2700ED3E2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77994" y="2775904"/>
                  <a:ext cx="164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DAF2304-1299-434B-91FF-EF10C0916C22}"/>
                    </a:ext>
                  </a:extLst>
                </p14:cNvPr>
                <p14:cNvContentPartPr/>
                <p14:nvPr/>
              </p14:nvContentPartPr>
              <p14:xfrm>
                <a:off x="9268514" y="2563144"/>
                <a:ext cx="390240" cy="307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DAF2304-1299-434B-91FF-EF10C0916C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59874" y="2554504"/>
                  <a:ext cx="407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CB16824-5B1E-403C-88A0-4980AFCCEA67}"/>
                    </a:ext>
                  </a:extLst>
                </p14:cNvPr>
                <p14:cNvContentPartPr/>
                <p14:nvPr/>
              </p14:nvContentPartPr>
              <p14:xfrm>
                <a:off x="9330434" y="2795704"/>
                <a:ext cx="201240" cy="68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CB16824-5B1E-403C-88A0-4980AFCCEA6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21794" y="2787064"/>
                  <a:ext cx="218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23929FE-5BF4-4959-85AA-797664A1D833}"/>
                    </a:ext>
                  </a:extLst>
                </p14:cNvPr>
                <p14:cNvContentPartPr/>
                <p14:nvPr/>
              </p14:nvContentPartPr>
              <p14:xfrm>
                <a:off x="9538154" y="2699944"/>
                <a:ext cx="234360" cy="137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23929FE-5BF4-4959-85AA-797664A1D8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29514" y="2691304"/>
                  <a:ext cx="252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29ECCC4-C4AF-44E3-97FD-3887F567728B}"/>
                    </a:ext>
                  </a:extLst>
                </p14:cNvPr>
                <p14:cNvContentPartPr/>
                <p14:nvPr/>
              </p14:nvContentPartPr>
              <p14:xfrm>
                <a:off x="9801674" y="2718304"/>
                <a:ext cx="298440" cy="178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29ECCC4-C4AF-44E3-97FD-3887F567728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93034" y="2709304"/>
                  <a:ext cx="316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A3DC6A0-2572-4B5F-89B6-A7DD46EA4745}"/>
                    </a:ext>
                  </a:extLst>
                </p14:cNvPr>
                <p14:cNvContentPartPr/>
                <p14:nvPr/>
              </p14:nvContentPartPr>
              <p14:xfrm>
                <a:off x="10311794" y="2774464"/>
                <a:ext cx="102600" cy="123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A3DC6A0-2572-4B5F-89B6-A7DD46EA474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02794" y="2765824"/>
                  <a:ext cx="120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7E4D2AA-39CF-4A64-AD7E-529F3E3EEAFE}"/>
                    </a:ext>
                  </a:extLst>
                </p14:cNvPr>
                <p14:cNvContentPartPr/>
                <p14:nvPr/>
              </p14:nvContentPartPr>
              <p14:xfrm>
                <a:off x="10517714" y="2742064"/>
                <a:ext cx="335520" cy="185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7E4D2AA-39CF-4A64-AD7E-529F3E3EEAF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08714" y="2733424"/>
                  <a:ext cx="353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C4F50EE-04CE-4238-AB0B-317FF2E76567}"/>
                    </a:ext>
                  </a:extLst>
                </p14:cNvPr>
                <p14:cNvContentPartPr/>
                <p14:nvPr/>
              </p14:nvContentPartPr>
              <p14:xfrm>
                <a:off x="547874" y="3526864"/>
                <a:ext cx="417240" cy="207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C4F50EE-04CE-4238-AB0B-317FF2E7656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9234" y="3518224"/>
                  <a:ext cx="434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35FE1E9-DEE2-4DB0-A0FD-414CE063C65A}"/>
                    </a:ext>
                  </a:extLst>
                </p14:cNvPr>
                <p14:cNvContentPartPr/>
                <p14:nvPr/>
              </p14:nvContentPartPr>
              <p14:xfrm>
                <a:off x="998234" y="3558184"/>
                <a:ext cx="195120" cy="146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35FE1E9-DEE2-4DB0-A0FD-414CE063C65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9594" y="3549544"/>
                  <a:ext cx="212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B245CA3-3326-4480-9C77-4FD3FDD03181}"/>
                    </a:ext>
                  </a:extLst>
                </p14:cNvPr>
                <p14:cNvContentPartPr/>
                <p14:nvPr/>
              </p14:nvContentPartPr>
              <p14:xfrm>
                <a:off x="1226114" y="3572224"/>
                <a:ext cx="110160" cy="155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B245CA3-3326-4480-9C77-4FD3FDD031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17474" y="3563224"/>
                  <a:ext cx="127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EEBFD1E-C283-44C9-B652-06CA488E3243}"/>
                    </a:ext>
                  </a:extLst>
                </p14:cNvPr>
                <p14:cNvContentPartPr/>
                <p14:nvPr/>
              </p14:nvContentPartPr>
              <p14:xfrm>
                <a:off x="1462994" y="3296104"/>
                <a:ext cx="224280" cy="423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EEBFD1E-C283-44C9-B652-06CA488E324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53994" y="3287104"/>
                  <a:ext cx="2419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C8114DC-2715-4052-97B2-478758409AA7}"/>
                    </a:ext>
                  </a:extLst>
                </p14:cNvPr>
                <p14:cNvContentPartPr/>
                <p14:nvPr/>
              </p14:nvContentPartPr>
              <p14:xfrm>
                <a:off x="1734794" y="3599224"/>
                <a:ext cx="21240" cy="97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C8114DC-2715-4052-97B2-478758409AA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725794" y="3590224"/>
                  <a:ext cx="38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E139DE5-BCA4-4D90-9750-643FC31BAAF2}"/>
                    </a:ext>
                  </a:extLst>
                </p14:cNvPr>
                <p14:cNvContentPartPr/>
                <p14:nvPr/>
              </p14:nvContentPartPr>
              <p14:xfrm>
                <a:off x="1816154" y="3581944"/>
                <a:ext cx="166320" cy="132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E139DE5-BCA4-4D90-9750-643FC31BAAF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07514" y="3572944"/>
                  <a:ext cx="183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83E407C-B512-4073-B91A-CDEE8168B14F}"/>
                    </a:ext>
                  </a:extLst>
                </p14:cNvPr>
                <p14:cNvContentPartPr/>
                <p14:nvPr/>
              </p14:nvContentPartPr>
              <p14:xfrm>
                <a:off x="2102714" y="3564304"/>
                <a:ext cx="158040" cy="173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83E407C-B512-4073-B91A-CDEE8168B14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93714" y="3555304"/>
                  <a:ext cx="175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06A444F-D389-48CF-9876-0799ACBE34E5}"/>
                    </a:ext>
                  </a:extLst>
                </p14:cNvPr>
                <p14:cNvContentPartPr/>
                <p14:nvPr/>
              </p14:nvContentPartPr>
              <p14:xfrm>
                <a:off x="2560274" y="3512104"/>
                <a:ext cx="284760" cy="2368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06A444F-D389-48CF-9876-0799ACBE34E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51634" y="3503104"/>
                  <a:ext cx="302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ADE23AF-0220-432A-A450-FC586297A64E}"/>
                    </a:ext>
                  </a:extLst>
                </p14:cNvPr>
                <p14:cNvContentPartPr/>
                <p14:nvPr/>
              </p14:nvContentPartPr>
              <p14:xfrm>
                <a:off x="3183074" y="3333544"/>
                <a:ext cx="240480" cy="368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ADE23AF-0220-432A-A450-FC586297A64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74434" y="3324904"/>
                  <a:ext cx="2581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E165B6F-316C-4B1B-872F-E9795BF72C6F}"/>
                    </a:ext>
                  </a:extLst>
                </p14:cNvPr>
                <p14:cNvContentPartPr/>
                <p14:nvPr/>
              </p14:nvContentPartPr>
              <p14:xfrm>
                <a:off x="3459194" y="3562864"/>
                <a:ext cx="107640" cy="113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E165B6F-316C-4B1B-872F-E9795BF72C6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50554" y="3553864"/>
                  <a:ext cx="125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127BB1F-3661-4ABE-B0D3-5A69E6A9517B}"/>
                    </a:ext>
                  </a:extLst>
                </p14:cNvPr>
                <p14:cNvContentPartPr/>
                <p14:nvPr/>
              </p14:nvContentPartPr>
              <p14:xfrm>
                <a:off x="3441194" y="3514984"/>
                <a:ext cx="192240" cy="336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127BB1F-3661-4ABE-B0D3-5A69E6A9517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32194" y="3506344"/>
                  <a:ext cx="209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ADBE91A-89A4-4CAA-B068-DAC2D8F41039}"/>
                    </a:ext>
                  </a:extLst>
                </p14:cNvPr>
                <p14:cNvContentPartPr/>
                <p14:nvPr/>
              </p14:nvContentPartPr>
              <p14:xfrm>
                <a:off x="4003514" y="3316264"/>
                <a:ext cx="241200" cy="429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ADBE91A-89A4-4CAA-B068-DAC2D8F4103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994514" y="3307264"/>
                  <a:ext cx="2588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8C61107-9CCF-432A-A1FC-DB626A041E98}"/>
                    </a:ext>
                  </a:extLst>
                </p14:cNvPr>
                <p14:cNvContentPartPr/>
                <p14:nvPr/>
              </p14:nvContentPartPr>
              <p14:xfrm>
                <a:off x="3985514" y="3526864"/>
                <a:ext cx="258840" cy="4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8C61107-9CCF-432A-A1FC-DB626A041E9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76514" y="3517864"/>
                  <a:ext cx="276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6076283-7324-49C9-8DEA-A7F474BD8207}"/>
                    </a:ext>
                  </a:extLst>
                </p14:cNvPr>
                <p14:cNvContentPartPr/>
                <p14:nvPr/>
              </p14:nvContentPartPr>
              <p14:xfrm>
                <a:off x="4319594" y="3297544"/>
                <a:ext cx="192600" cy="380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6076283-7324-49C9-8DEA-A7F474BD820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10594" y="3288544"/>
                  <a:ext cx="2102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9701335-0C18-449D-B4A9-97CA1F8580F3}"/>
                    </a:ext>
                  </a:extLst>
                </p14:cNvPr>
                <p14:cNvContentPartPr/>
                <p14:nvPr/>
              </p14:nvContentPartPr>
              <p14:xfrm>
                <a:off x="4533434" y="3517864"/>
                <a:ext cx="185040" cy="160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9701335-0C18-449D-B4A9-97CA1F8580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24434" y="3508864"/>
                  <a:ext cx="202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C30038C-2BCF-406A-89FA-FAE38E249015}"/>
                    </a:ext>
                  </a:extLst>
                </p14:cNvPr>
                <p14:cNvContentPartPr/>
                <p14:nvPr/>
              </p14:nvContentPartPr>
              <p14:xfrm>
                <a:off x="5063354" y="3421024"/>
                <a:ext cx="147600" cy="221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C30038C-2BCF-406A-89FA-FAE38E24901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054714" y="3412024"/>
                  <a:ext cx="165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91E2F38-806D-4C07-A208-911C5BF2703A}"/>
                    </a:ext>
                  </a:extLst>
                </p14:cNvPr>
                <p14:cNvContentPartPr/>
                <p14:nvPr/>
              </p14:nvContentPartPr>
              <p14:xfrm>
                <a:off x="5227514" y="3467464"/>
                <a:ext cx="167760" cy="173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91E2F38-806D-4C07-A208-911C5BF270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18874" y="3458464"/>
                  <a:ext cx="185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7E91F2-C88A-4B7C-8BBA-FDCD09C3416E}"/>
                    </a:ext>
                  </a:extLst>
                </p14:cNvPr>
                <p14:cNvContentPartPr/>
                <p14:nvPr/>
              </p14:nvContentPartPr>
              <p14:xfrm>
                <a:off x="5485634" y="3459544"/>
                <a:ext cx="156600" cy="189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7E91F2-C88A-4B7C-8BBA-FDCD09C3416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476634" y="3450904"/>
                  <a:ext cx="174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ADCD9A7-CFC9-4396-8B37-FF7E8BDF96DF}"/>
                    </a:ext>
                  </a:extLst>
                </p14:cNvPr>
                <p14:cNvContentPartPr/>
                <p14:nvPr/>
              </p14:nvContentPartPr>
              <p14:xfrm>
                <a:off x="5794514" y="3522184"/>
                <a:ext cx="135000" cy="301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ADCD9A7-CFC9-4396-8B37-FF7E8BDF96D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85874" y="3513544"/>
                  <a:ext cx="152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D858ADA-41A2-4AE2-977C-82B41BF929FD}"/>
                    </a:ext>
                  </a:extLst>
                </p14:cNvPr>
                <p14:cNvContentPartPr/>
                <p14:nvPr/>
              </p14:nvContentPartPr>
              <p14:xfrm>
                <a:off x="5883794" y="3419224"/>
                <a:ext cx="299880" cy="165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D858ADA-41A2-4AE2-977C-82B41BF929F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74794" y="3410584"/>
                  <a:ext cx="317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6ACE8F5-10DA-4DE2-8D09-498BD9D1C26D}"/>
                    </a:ext>
                  </a:extLst>
                </p14:cNvPr>
                <p14:cNvContentPartPr/>
                <p14:nvPr/>
              </p14:nvContentPartPr>
              <p14:xfrm>
                <a:off x="6239474" y="3432904"/>
                <a:ext cx="150120" cy="137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6ACE8F5-10DA-4DE2-8D09-498BD9D1C26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30474" y="3423904"/>
                  <a:ext cx="167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3E05CEA-20B4-493C-9E2D-31592EED71B1}"/>
                    </a:ext>
                  </a:extLst>
                </p14:cNvPr>
                <p14:cNvContentPartPr/>
                <p14:nvPr/>
              </p14:nvContentPartPr>
              <p14:xfrm>
                <a:off x="6418034" y="3424624"/>
                <a:ext cx="261000" cy="197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3E05CEA-20B4-493C-9E2D-31592EED7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09394" y="3415624"/>
                  <a:ext cx="278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FD164A5-E3B4-4643-BEC0-946B7A523CBF}"/>
                    </a:ext>
                  </a:extLst>
                </p14:cNvPr>
                <p14:cNvContentPartPr/>
                <p14:nvPr/>
              </p14:nvContentPartPr>
              <p14:xfrm>
                <a:off x="6729794" y="3170824"/>
                <a:ext cx="240120" cy="413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FD164A5-E3B4-4643-BEC0-946B7A523C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720794" y="3161824"/>
                  <a:ext cx="257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F0ABF89-139B-475F-B510-C945A4778E7A}"/>
                    </a:ext>
                  </a:extLst>
                </p14:cNvPr>
                <p14:cNvContentPartPr/>
                <p14:nvPr/>
              </p14:nvContentPartPr>
              <p14:xfrm>
                <a:off x="6626834" y="3393304"/>
                <a:ext cx="355680" cy="43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F0ABF89-139B-475F-B510-C945A4778E7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18194" y="3384304"/>
                  <a:ext cx="373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3A5E386-7896-4EBC-ADD3-CCA9C07A9748}"/>
                    </a:ext>
                  </a:extLst>
                </p14:cNvPr>
                <p14:cNvContentPartPr/>
                <p14:nvPr/>
              </p14:nvContentPartPr>
              <p14:xfrm>
                <a:off x="6855794" y="3376384"/>
                <a:ext cx="286200" cy="201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3A5E386-7896-4EBC-ADD3-CCA9C07A974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846794" y="3367384"/>
                  <a:ext cx="303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3D5124B-A828-4B94-B778-EA64F2D4D2A4}"/>
                    </a:ext>
                  </a:extLst>
                </p14:cNvPr>
                <p14:cNvContentPartPr/>
                <p14:nvPr/>
              </p14:nvContentPartPr>
              <p14:xfrm>
                <a:off x="7246034" y="3570064"/>
                <a:ext cx="18720" cy="20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3D5124B-A828-4B94-B778-EA64F2D4D2A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37034" y="3561424"/>
                  <a:ext cx="363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E774025-0C8E-4358-A867-A817DF529B30}"/>
              </a:ext>
            </a:extLst>
          </p:cNvPr>
          <p:cNvGrpSpPr/>
          <p:nvPr/>
        </p:nvGrpSpPr>
        <p:grpSpPr>
          <a:xfrm>
            <a:off x="542834" y="4078024"/>
            <a:ext cx="545400" cy="429480"/>
            <a:chOff x="542834" y="4078024"/>
            <a:chExt cx="54540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C3C7636-E958-4F3F-82EE-0D9DDA854463}"/>
                    </a:ext>
                  </a:extLst>
                </p14:cNvPr>
                <p14:cNvContentPartPr/>
                <p14:nvPr/>
              </p14:nvContentPartPr>
              <p14:xfrm>
                <a:off x="542834" y="4078024"/>
                <a:ext cx="390240" cy="324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C3C7636-E958-4F3F-82EE-0D9DDA85446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4194" y="4069384"/>
                  <a:ext cx="4078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25B88C3-A6DB-434D-9D24-6DA3F36A1D01}"/>
                    </a:ext>
                  </a:extLst>
                </p14:cNvPr>
                <p14:cNvContentPartPr/>
                <p14:nvPr/>
              </p14:nvContentPartPr>
              <p14:xfrm>
                <a:off x="918314" y="4308064"/>
                <a:ext cx="169920" cy="188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25B88C3-A6DB-434D-9D24-6DA3F36A1D0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9314" y="4299424"/>
                  <a:ext cx="187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C7C991C-5BA8-4354-9F26-2F40D5498F5D}"/>
                    </a:ext>
                  </a:extLst>
                </p14:cNvPr>
                <p14:cNvContentPartPr/>
                <p14:nvPr/>
              </p14:nvContentPartPr>
              <p14:xfrm>
                <a:off x="859994" y="4279624"/>
                <a:ext cx="191520" cy="2278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C7C991C-5BA8-4354-9F26-2F40D5498F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0994" y="4270984"/>
                  <a:ext cx="20916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FBF803A-7A86-4216-9DD6-3F3BCC5964EF}"/>
              </a:ext>
            </a:extLst>
          </p:cNvPr>
          <p:cNvGrpSpPr/>
          <p:nvPr/>
        </p:nvGrpSpPr>
        <p:grpSpPr>
          <a:xfrm>
            <a:off x="1371914" y="4229944"/>
            <a:ext cx="164520" cy="101160"/>
            <a:chOff x="1371914" y="4229944"/>
            <a:chExt cx="164520" cy="10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C11CD6A-CD41-42AE-8C1E-2CBC58214F62}"/>
                    </a:ext>
                  </a:extLst>
                </p14:cNvPr>
                <p14:cNvContentPartPr/>
                <p14:nvPr/>
              </p14:nvContentPartPr>
              <p14:xfrm>
                <a:off x="1371914" y="4229944"/>
                <a:ext cx="139680" cy="15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C11CD6A-CD41-42AE-8C1E-2CBC58214F6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362914" y="4221304"/>
                  <a:ext cx="157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A7366B-929E-4E0D-95BD-EA98B4CAB819}"/>
                    </a:ext>
                  </a:extLst>
                </p14:cNvPr>
                <p14:cNvContentPartPr/>
                <p14:nvPr/>
              </p14:nvContentPartPr>
              <p14:xfrm>
                <a:off x="1386674" y="4306264"/>
                <a:ext cx="149760" cy="24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A7366B-929E-4E0D-95BD-EA98B4CAB81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378034" y="4297624"/>
                  <a:ext cx="1674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36048C1-1BCC-4A36-A13C-CEAABBDDC087}"/>
              </a:ext>
            </a:extLst>
          </p:cNvPr>
          <p:cNvGrpSpPr/>
          <p:nvPr/>
        </p:nvGrpSpPr>
        <p:grpSpPr>
          <a:xfrm>
            <a:off x="1982474" y="4098184"/>
            <a:ext cx="1742040" cy="422280"/>
            <a:chOff x="1982474" y="4098184"/>
            <a:chExt cx="174204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D352270-30F0-450F-8237-F771B19028BA}"/>
                    </a:ext>
                  </a:extLst>
                </p14:cNvPr>
                <p14:cNvContentPartPr/>
                <p14:nvPr/>
              </p14:nvContentPartPr>
              <p14:xfrm>
                <a:off x="2030354" y="4186024"/>
                <a:ext cx="146880" cy="2361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D352270-30F0-450F-8237-F771B19028B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021714" y="4177384"/>
                  <a:ext cx="164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E1EC13B-D2B8-408C-B2AA-D05CF69F35AE}"/>
                    </a:ext>
                  </a:extLst>
                </p14:cNvPr>
                <p14:cNvContentPartPr/>
                <p14:nvPr/>
              </p14:nvContentPartPr>
              <p14:xfrm>
                <a:off x="1982474" y="4102864"/>
                <a:ext cx="230400" cy="331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E1EC13B-D2B8-408C-B2AA-D05CF69F35A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73474" y="4094224"/>
                  <a:ext cx="2480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0E1289F-88FF-4854-848B-DA40A45FD07A}"/>
                    </a:ext>
                  </a:extLst>
                </p14:cNvPr>
                <p14:cNvContentPartPr/>
                <p14:nvPr/>
              </p14:nvContentPartPr>
              <p14:xfrm>
                <a:off x="2309354" y="4385824"/>
                <a:ext cx="27360" cy="1346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0E1289F-88FF-4854-848B-DA40A45FD0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00714" y="4376824"/>
                  <a:ext cx="45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02E3D36-F49F-4989-8AE7-BEB45D29336D}"/>
                    </a:ext>
                  </a:extLst>
                </p14:cNvPr>
                <p14:cNvContentPartPr/>
                <p14:nvPr/>
              </p14:nvContentPartPr>
              <p14:xfrm>
                <a:off x="2505194" y="4257304"/>
                <a:ext cx="236160" cy="51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02E3D36-F49F-4989-8AE7-BEB45D29336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96554" y="4248304"/>
                  <a:ext cx="253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F4EF986-2E66-47FB-97F5-F1326DD2AB0B}"/>
                    </a:ext>
                  </a:extLst>
                </p14:cNvPr>
                <p14:cNvContentPartPr/>
                <p14:nvPr/>
              </p14:nvContentPartPr>
              <p14:xfrm>
                <a:off x="2584034" y="4149304"/>
                <a:ext cx="74160" cy="2246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F4EF986-2E66-47FB-97F5-F1326DD2AB0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75034" y="4140304"/>
                  <a:ext cx="91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1BB7BF0-47E7-4FEB-AEA0-ADA056924E26}"/>
                    </a:ext>
                  </a:extLst>
                </p14:cNvPr>
                <p14:cNvContentPartPr/>
                <p14:nvPr/>
              </p14:nvContentPartPr>
              <p14:xfrm>
                <a:off x="2940434" y="4143904"/>
                <a:ext cx="190800" cy="252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1BB7BF0-47E7-4FEB-AEA0-ADA056924E2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31434" y="4135264"/>
                  <a:ext cx="208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F4D7D21-3B2D-473B-BA7F-5DE1B717A9A7}"/>
                    </a:ext>
                  </a:extLst>
                </p14:cNvPr>
                <p14:cNvContentPartPr/>
                <p14:nvPr/>
              </p14:nvContentPartPr>
              <p14:xfrm>
                <a:off x="2914514" y="4098184"/>
                <a:ext cx="264600" cy="282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F4D7D21-3B2D-473B-BA7F-5DE1B717A9A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05514" y="4089184"/>
                  <a:ext cx="282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66D6BDE-1586-4F19-9C6C-64E5BC515BE7}"/>
                    </a:ext>
                  </a:extLst>
                </p14:cNvPr>
                <p14:cNvContentPartPr/>
                <p14:nvPr/>
              </p14:nvContentPartPr>
              <p14:xfrm>
                <a:off x="3176234" y="4365664"/>
                <a:ext cx="187920" cy="151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66D6BDE-1586-4F19-9C6C-64E5BC515BE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167234" y="4357024"/>
                  <a:ext cx="205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21C1A0-DFAC-4452-99E1-3CF1658DAE90}"/>
                    </a:ext>
                  </a:extLst>
                </p14:cNvPr>
                <p14:cNvContentPartPr/>
                <p14:nvPr/>
              </p14:nvContentPartPr>
              <p14:xfrm>
                <a:off x="3436154" y="4255144"/>
                <a:ext cx="288360" cy="37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21C1A0-DFAC-4452-99E1-3CF1658DAE9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27514" y="4246504"/>
                  <a:ext cx="306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EA6E878-07BC-42FF-87D9-518F4F605020}"/>
                    </a:ext>
                  </a:extLst>
                </p14:cNvPr>
                <p14:cNvContentPartPr/>
                <p14:nvPr/>
              </p14:nvContentPartPr>
              <p14:xfrm>
                <a:off x="3562154" y="4162264"/>
                <a:ext cx="68040" cy="19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EA6E878-07BC-42FF-87D9-518F4F60502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53154" y="4153264"/>
                  <a:ext cx="8568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0916F0B-C02D-4E07-AABF-E92FED35FE10}"/>
              </a:ext>
            </a:extLst>
          </p:cNvPr>
          <p:cNvGrpSpPr/>
          <p:nvPr/>
        </p:nvGrpSpPr>
        <p:grpSpPr>
          <a:xfrm>
            <a:off x="3985874" y="4246864"/>
            <a:ext cx="321840" cy="45000"/>
            <a:chOff x="3985874" y="4246864"/>
            <a:chExt cx="321840" cy="4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BFFC5F-D67C-4DDE-B2A9-92862685D8AA}"/>
                    </a:ext>
                  </a:extLst>
                </p14:cNvPr>
                <p14:cNvContentPartPr/>
                <p14:nvPr/>
              </p14:nvContentPartPr>
              <p14:xfrm>
                <a:off x="3985874" y="4248664"/>
                <a:ext cx="20520" cy="43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BFFC5F-D67C-4DDE-B2A9-92862685D8A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77234" y="4240024"/>
                  <a:ext cx="38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7ADC17F-22D9-4426-9DE9-ACA68700BF39}"/>
                    </a:ext>
                  </a:extLst>
                </p14:cNvPr>
                <p14:cNvContentPartPr/>
                <p14:nvPr/>
              </p14:nvContentPartPr>
              <p14:xfrm>
                <a:off x="4160474" y="4246864"/>
                <a:ext cx="10800" cy="20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7ADC17F-22D9-4426-9DE9-ACA68700BF3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51834" y="4237864"/>
                  <a:ext cx="28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0B4CEBE-889E-4AED-89F8-9AA3B0DAC40B}"/>
                    </a:ext>
                  </a:extLst>
                </p14:cNvPr>
                <p14:cNvContentPartPr/>
                <p14:nvPr/>
              </p14:nvContentPartPr>
              <p14:xfrm>
                <a:off x="4272434" y="4250824"/>
                <a:ext cx="35280" cy="16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0B4CEBE-889E-4AED-89F8-9AA3B0DAC40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63434" y="4241824"/>
                  <a:ext cx="529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E63F297-04A5-442F-9581-3704AE49CB04}"/>
              </a:ext>
            </a:extLst>
          </p:cNvPr>
          <p:cNvGrpSpPr/>
          <p:nvPr/>
        </p:nvGrpSpPr>
        <p:grpSpPr>
          <a:xfrm>
            <a:off x="4574114" y="4108984"/>
            <a:ext cx="242640" cy="240840"/>
            <a:chOff x="4574114" y="4108984"/>
            <a:chExt cx="24264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DF6E3A9-61C1-4883-A702-A298647B008D}"/>
                    </a:ext>
                  </a:extLst>
                </p14:cNvPr>
                <p14:cNvContentPartPr/>
                <p14:nvPr/>
              </p14:nvContentPartPr>
              <p14:xfrm>
                <a:off x="4574114" y="4207984"/>
                <a:ext cx="242640" cy="37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DF6E3A9-61C1-4883-A702-A298647B008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565474" y="4199344"/>
                  <a:ext cx="260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16F1483-BD76-4AC1-B3F8-B0BC58372E31}"/>
                    </a:ext>
                  </a:extLst>
                </p14:cNvPr>
                <p14:cNvContentPartPr/>
                <p14:nvPr/>
              </p14:nvContentPartPr>
              <p14:xfrm>
                <a:off x="4650434" y="4108984"/>
                <a:ext cx="91440" cy="240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16F1483-BD76-4AC1-B3F8-B0BC58372E3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41434" y="4100344"/>
                  <a:ext cx="1090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4CD0484-8D36-4FD2-8780-D6DF0DC807D9}"/>
              </a:ext>
            </a:extLst>
          </p:cNvPr>
          <p:cNvGrpSpPr/>
          <p:nvPr/>
        </p:nvGrpSpPr>
        <p:grpSpPr>
          <a:xfrm>
            <a:off x="5015474" y="4095304"/>
            <a:ext cx="641160" cy="430200"/>
            <a:chOff x="5015474" y="4095304"/>
            <a:chExt cx="64116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A439FB0-721A-4CD7-A837-DD56E05F5206}"/>
                    </a:ext>
                  </a:extLst>
                </p14:cNvPr>
                <p14:cNvContentPartPr/>
                <p14:nvPr/>
              </p14:nvContentPartPr>
              <p14:xfrm>
                <a:off x="5060834" y="4115104"/>
                <a:ext cx="203400" cy="236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A439FB0-721A-4CD7-A837-DD56E05F520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52194" y="4106104"/>
                  <a:ext cx="221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60D9A1B-4D8D-4D3D-A69F-7F9B2A474919}"/>
                    </a:ext>
                  </a:extLst>
                </p14:cNvPr>
                <p14:cNvContentPartPr/>
                <p14:nvPr/>
              </p14:nvContentPartPr>
              <p14:xfrm>
                <a:off x="5015474" y="4095304"/>
                <a:ext cx="250200" cy="255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60D9A1B-4D8D-4D3D-A69F-7F9B2A47491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006834" y="4086304"/>
                  <a:ext cx="267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F65059A-CC63-46C5-A316-4919D583BE5E}"/>
                    </a:ext>
                  </a:extLst>
                </p14:cNvPr>
                <p14:cNvContentPartPr/>
                <p14:nvPr/>
              </p14:nvContentPartPr>
              <p14:xfrm>
                <a:off x="5286914" y="4367464"/>
                <a:ext cx="62640" cy="128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F65059A-CC63-46C5-A316-4919D583BE5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278274" y="4358824"/>
                  <a:ext cx="80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F579847-B72C-4470-9CA8-08D31AB1F0C0}"/>
                    </a:ext>
                  </a:extLst>
                </p14:cNvPr>
                <p14:cNvContentPartPr/>
                <p14:nvPr/>
              </p14:nvContentPartPr>
              <p14:xfrm>
                <a:off x="5379434" y="4393744"/>
                <a:ext cx="118080" cy="110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F579847-B72C-4470-9CA8-08D31AB1F0C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70794" y="4385104"/>
                  <a:ext cx="135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2387F49-B4C7-4651-839D-70B7F16B285A}"/>
                    </a:ext>
                  </a:extLst>
                </p14:cNvPr>
                <p14:cNvContentPartPr/>
                <p14:nvPr/>
              </p14:nvContentPartPr>
              <p14:xfrm>
                <a:off x="5559074" y="4413544"/>
                <a:ext cx="97560" cy="111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2387F49-B4C7-4651-839D-70B7F16B285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50434" y="4404904"/>
                  <a:ext cx="1152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962DEF4-2045-4CD4-B2A5-EDBAE5698374}"/>
              </a:ext>
            </a:extLst>
          </p:cNvPr>
          <p:cNvGrpSpPr/>
          <p:nvPr/>
        </p:nvGrpSpPr>
        <p:grpSpPr>
          <a:xfrm>
            <a:off x="5905034" y="4008184"/>
            <a:ext cx="1239120" cy="408240"/>
            <a:chOff x="5905034" y="4008184"/>
            <a:chExt cx="123912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1F80C8F-7084-43D8-8225-560C4D4A3038}"/>
                    </a:ext>
                  </a:extLst>
                </p14:cNvPr>
                <p14:cNvContentPartPr/>
                <p14:nvPr/>
              </p14:nvContentPartPr>
              <p14:xfrm>
                <a:off x="5905034" y="4145704"/>
                <a:ext cx="350640" cy="145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1F80C8F-7084-43D8-8225-560C4D4A303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896034" y="4136704"/>
                  <a:ext cx="368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7B88344-079C-4417-AF02-54A1A87CBFB9}"/>
                    </a:ext>
                  </a:extLst>
                </p14:cNvPr>
                <p14:cNvContentPartPr/>
                <p14:nvPr/>
              </p14:nvContentPartPr>
              <p14:xfrm>
                <a:off x="6405074" y="4024744"/>
                <a:ext cx="414000" cy="339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7B88344-079C-4417-AF02-54A1A87CBFB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396434" y="4015744"/>
                  <a:ext cx="4316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CC7A6F0-1B5F-4CED-8D3E-4ADF48C5B473}"/>
                    </a:ext>
                  </a:extLst>
                </p14:cNvPr>
                <p14:cNvContentPartPr/>
                <p14:nvPr/>
              </p14:nvContentPartPr>
              <p14:xfrm>
                <a:off x="6929234" y="4008184"/>
                <a:ext cx="214920" cy="4082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CC7A6F0-1B5F-4CED-8D3E-4ADF48C5B4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20594" y="3999544"/>
                  <a:ext cx="23256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CB766B0-6543-4282-8AA6-FF1E99AC0BAF}"/>
              </a:ext>
            </a:extLst>
          </p:cNvPr>
          <p:cNvGrpSpPr/>
          <p:nvPr/>
        </p:nvGrpSpPr>
        <p:grpSpPr>
          <a:xfrm>
            <a:off x="7172954" y="4133104"/>
            <a:ext cx="506880" cy="196920"/>
            <a:chOff x="7172954" y="4133104"/>
            <a:chExt cx="50688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F88A63F-0E39-4C77-9002-6E367333157B}"/>
                    </a:ext>
                  </a:extLst>
                </p14:cNvPr>
                <p14:cNvContentPartPr/>
                <p14:nvPr/>
              </p14:nvContentPartPr>
              <p14:xfrm>
                <a:off x="7172954" y="4133104"/>
                <a:ext cx="87480" cy="196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F88A63F-0E39-4C77-9002-6E367333157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64314" y="4124104"/>
                  <a:ext cx="105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3F7D725-AEA8-41B6-9E10-C81C3FB7645D}"/>
                    </a:ext>
                  </a:extLst>
                </p14:cNvPr>
                <p14:cNvContentPartPr/>
                <p14:nvPr/>
              </p14:nvContentPartPr>
              <p14:xfrm>
                <a:off x="7327754" y="4173784"/>
                <a:ext cx="110880" cy="145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3F7D725-AEA8-41B6-9E10-C81C3FB7645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18754" y="4165144"/>
                  <a:ext cx="128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372F536-02A1-4DC2-9C1C-BB5B17F94C00}"/>
                    </a:ext>
                  </a:extLst>
                </p14:cNvPr>
                <p14:cNvContentPartPr/>
                <p14:nvPr/>
              </p14:nvContentPartPr>
              <p14:xfrm>
                <a:off x="7510994" y="4164064"/>
                <a:ext cx="168840" cy="154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372F536-02A1-4DC2-9C1C-BB5B17F94C0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02354" y="4155064"/>
                  <a:ext cx="1864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F97077A-636D-4FFF-AA77-E03378FE75F3}"/>
              </a:ext>
            </a:extLst>
          </p:cNvPr>
          <p:cNvGrpSpPr/>
          <p:nvPr/>
        </p:nvGrpSpPr>
        <p:grpSpPr>
          <a:xfrm>
            <a:off x="7802594" y="3973264"/>
            <a:ext cx="696600" cy="576720"/>
            <a:chOff x="7802594" y="3973264"/>
            <a:chExt cx="696600" cy="5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C878549-6F44-479A-A788-11B4B9B0AFCA}"/>
                    </a:ext>
                  </a:extLst>
                </p14:cNvPr>
                <p14:cNvContentPartPr/>
                <p14:nvPr/>
              </p14:nvContentPartPr>
              <p14:xfrm>
                <a:off x="7802594" y="4057504"/>
                <a:ext cx="206640" cy="270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C878549-6F44-479A-A788-11B4B9B0AFC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793594" y="4048504"/>
                  <a:ext cx="224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2E9FCC0-1C4A-4BB5-8256-C1B8EAD754CE}"/>
                    </a:ext>
                  </a:extLst>
                </p14:cNvPr>
                <p14:cNvContentPartPr/>
                <p14:nvPr/>
              </p14:nvContentPartPr>
              <p14:xfrm>
                <a:off x="7954514" y="4260544"/>
                <a:ext cx="29880" cy="540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2E9FCC0-1C4A-4BB5-8256-C1B8EAD754C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45514" y="4251544"/>
                  <a:ext cx="47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DCE82FD-D84F-45D7-8E66-81232B0A1FB5}"/>
                    </a:ext>
                  </a:extLst>
                </p14:cNvPr>
                <p14:cNvContentPartPr/>
                <p14:nvPr/>
              </p14:nvContentPartPr>
              <p14:xfrm>
                <a:off x="8050994" y="4081984"/>
                <a:ext cx="201960" cy="216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DCE82FD-D84F-45D7-8E66-81232B0A1FB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042354" y="4073344"/>
                  <a:ext cx="219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1E5A569-15C9-4C89-A595-34F79D67B035}"/>
                    </a:ext>
                  </a:extLst>
                </p14:cNvPr>
                <p14:cNvContentPartPr/>
                <p14:nvPr/>
              </p14:nvContentPartPr>
              <p14:xfrm>
                <a:off x="8191394" y="3973264"/>
                <a:ext cx="178560" cy="376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1E5A569-15C9-4C89-A595-34F79D67B03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82754" y="3964624"/>
                  <a:ext cx="1962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8A1464D-9418-4C0E-9928-A697DFEC981F}"/>
                    </a:ext>
                  </a:extLst>
                </p14:cNvPr>
                <p14:cNvContentPartPr/>
                <p14:nvPr/>
              </p14:nvContentPartPr>
              <p14:xfrm>
                <a:off x="8410274" y="4346944"/>
                <a:ext cx="88920" cy="2030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8A1464D-9418-4C0E-9928-A697DFEC981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401274" y="4338304"/>
                  <a:ext cx="1065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8DDEFDD8-D3A4-4B20-AEAF-6D6EB41E5547}"/>
              </a:ext>
            </a:extLst>
          </p:cNvPr>
          <p:cNvGrpSpPr/>
          <p:nvPr/>
        </p:nvGrpSpPr>
        <p:grpSpPr>
          <a:xfrm>
            <a:off x="8697194" y="4065784"/>
            <a:ext cx="468360" cy="156960"/>
            <a:chOff x="8697194" y="4065784"/>
            <a:chExt cx="468360" cy="1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D4833C1-04B6-47AE-A95E-8F9937152C19}"/>
                    </a:ext>
                  </a:extLst>
                </p14:cNvPr>
                <p14:cNvContentPartPr/>
                <p14:nvPr/>
              </p14:nvContentPartPr>
              <p14:xfrm>
                <a:off x="8697194" y="4074424"/>
                <a:ext cx="62280" cy="148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D4833C1-04B6-47AE-A95E-8F9937152C1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88194" y="4065424"/>
                  <a:ext cx="79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1B7D91E-B403-461A-AC7E-0D3C0D1C4C36}"/>
                    </a:ext>
                  </a:extLst>
                </p14:cNvPr>
                <p14:cNvContentPartPr/>
                <p14:nvPr/>
              </p14:nvContentPartPr>
              <p14:xfrm>
                <a:off x="8817074" y="4074784"/>
                <a:ext cx="127800" cy="137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1B7D91E-B403-461A-AC7E-0D3C0D1C4C3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808434" y="4066144"/>
                  <a:ext cx="145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0086DF4-979E-40E7-9562-EEE6878D737A}"/>
                    </a:ext>
                  </a:extLst>
                </p14:cNvPr>
                <p14:cNvContentPartPr/>
                <p14:nvPr/>
              </p14:nvContentPartPr>
              <p14:xfrm>
                <a:off x="9001394" y="4065784"/>
                <a:ext cx="164160" cy="142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0086DF4-979E-40E7-9562-EEE6878D737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992394" y="4057144"/>
                  <a:ext cx="1818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4F29BD9-6E0C-42EC-A97B-2A97BCA69BB3}"/>
              </a:ext>
            </a:extLst>
          </p:cNvPr>
          <p:cNvGrpSpPr/>
          <p:nvPr/>
        </p:nvGrpSpPr>
        <p:grpSpPr>
          <a:xfrm>
            <a:off x="9296594" y="3764824"/>
            <a:ext cx="826560" cy="570960"/>
            <a:chOff x="9296594" y="3764824"/>
            <a:chExt cx="82656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C1A93E7-3B60-4107-A073-C5AEB637E92F}"/>
                    </a:ext>
                  </a:extLst>
                </p14:cNvPr>
                <p14:cNvContentPartPr/>
                <p14:nvPr/>
              </p14:nvContentPartPr>
              <p14:xfrm>
                <a:off x="9296594" y="3989104"/>
                <a:ext cx="154440" cy="239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C1A93E7-3B60-4107-A073-C5AEB637E92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87594" y="3980104"/>
                  <a:ext cx="172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770B4E0-9DC9-493A-A77B-9D2D74282614}"/>
                    </a:ext>
                  </a:extLst>
                </p14:cNvPr>
                <p14:cNvContentPartPr/>
                <p14:nvPr/>
              </p14:nvContentPartPr>
              <p14:xfrm>
                <a:off x="9444914" y="4153264"/>
                <a:ext cx="10080" cy="39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770B4E0-9DC9-493A-A77B-9D2D7428261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436274" y="4144264"/>
                  <a:ext cx="27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79BF77E-7806-4742-8028-2289F6D6DD73}"/>
                    </a:ext>
                  </a:extLst>
                </p14:cNvPr>
                <p14:cNvContentPartPr/>
                <p14:nvPr/>
              </p14:nvContentPartPr>
              <p14:xfrm>
                <a:off x="9541754" y="4021144"/>
                <a:ext cx="66960" cy="88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79BF77E-7806-4742-8028-2289F6D6DD7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533114" y="4012504"/>
                  <a:ext cx="84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A5CEF9F-ED01-4DE9-8E1D-90B5CC82D12F}"/>
                    </a:ext>
                  </a:extLst>
                </p14:cNvPr>
                <p14:cNvContentPartPr/>
                <p14:nvPr/>
              </p14:nvContentPartPr>
              <p14:xfrm>
                <a:off x="9552914" y="3952024"/>
                <a:ext cx="143280" cy="2646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A5CEF9F-ED01-4DE9-8E1D-90B5CC82D12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543914" y="3943384"/>
                  <a:ext cx="160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24D52DF-C5E0-4969-8798-34685CDFACA7}"/>
                    </a:ext>
                  </a:extLst>
                </p14:cNvPr>
                <p14:cNvContentPartPr/>
                <p14:nvPr/>
              </p14:nvContentPartPr>
              <p14:xfrm>
                <a:off x="9687194" y="3926104"/>
                <a:ext cx="125640" cy="3229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24D52DF-C5E0-4969-8798-34685CDFACA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678554" y="3917464"/>
                  <a:ext cx="1432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7789D6F-0093-406B-8713-0FCBEE4EDF23}"/>
                    </a:ext>
                  </a:extLst>
                </p14:cNvPr>
                <p14:cNvContentPartPr/>
                <p14:nvPr/>
              </p14:nvContentPartPr>
              <p14:xfrm>
                <a:off x="9859994" y="3764824"/>
                <a:ext cx="111600" cy="1033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7789D6F-0093-406B-8713-0FCBEE4EDF2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850994" y="3755824"/>
                  <a:ext cx="129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07FDA03-4F55-4E7A-8437-E04E930EDD83}"/>
                    </a:ext>
                  </a:extLst>
                </p14:cNvPr>
                <p14:cNvContentPartPr/>
                <p14:nvPr/>
              </p14:nvContentPartPr>
              <p14:xfrm>
                <a:off x="9908594" y="3962464"/>
                <a:ext cx="214560" cy="373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07FDA03-4F55-4E7A-8437-E04E930EDD8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899594" y="3953464"/>
                  <a:ext cx="23220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F6A5DCE-6962-4BE8-876E-DAE8B0E996CB}"/>
              </a:ext>
            </a:extLst>
          </p:cNvPr>
          <p:cNvGrpSpPr/>
          <p:nvPr/>
        </p:nvGrpSpPr>
        <p:grpSpPr>
          <a:xfrm>
            <a:off x="10268594" y="4051744"/>
            <a:ext cx="1490760" cy="807480"/>
            <a:chOff x="10268594" y="4051744"/>
            <a:chExt cx="1490760" cy="80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8EF71D8-CF8A-488B-BC98-EBFADC4F73C5}"/>
                    </a:ext>
                  </a:extLst>
                </p14:cNvPr>
                <p14:cNvContentPartPr/>
                <p14:nvPr/>
              </p14:nvContentPartPr>
              <p14:xfrm>
                <a:off x="10384514" y="4090624"/>
                <a:ext cx="201600" cy="174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8EF71D8-CF8A-488B-BC98-EBFADC4F73C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375514" y="4081984"/>
                  <a:ext cx="219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05F5683-1955-4EB8-886D-ACA0CA5CA3BA}"/>
                    </a:ext>
                  </a:extLst>
                </p14:cNvPr>
                <p14:cNvContentPartPr/>
                <p14:nvPr/>
              </p14:nvContentPartPr>
              <p14:xfrm>
                <a:off x="10478474" y="4134544"/>
                <a:ext cx="195480" cy="343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05F5683-1955-4EB8-886D-ACA0CA5CA3B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469474" y="4125904"/>
                  <a:ext cx="2131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F61AF82-772F-47E1-BF09-00131695A9A1}"/>
                    </a:ext>
                  </a:extLst>
                </p14:cNvPr>
                <p14:cNvContentPartPr/>
                <p14:nvPr/>
              </p14:nvContentPartPr>
              <p14:xfrm>
                <a:off x="10583594" y="4097104"/>
                <a:ext cx="217440" cy="161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F61AF82-772F-47E1-BF09-00131695A9A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574594" y="4088104"/>
                  <a:ext cx="235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2C64D91-8AFD-48A2-8D6D-C4DD02743505}"/>
                    </a:ext>
                  </a:extLst>
                </p14:cNvPr>
                <p14:cNvContentPartPr/>
                <p14:nvPr/>
              </p14:nvContentPartPr>
              <p14:xfrm>
                <a:off x="10710674" y="4156504"/>
                <a:ext cx="185760" cy="3196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2C64D91-8AFD-48A2-8D6D-C4DD0274350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701674" y="4147504"/>
                  <a:ext cx="2034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1289BE0-F71C-4B32-84E3-56CCC62E6D35}"/>
                    </a:ext>
                  </a:extLst>
                </p14:cNvPr>
                <p14:cNvContentPartPr/>
                <p14:nvPr/>
              </p14:nvContentPartPr>
              <p14:xfrm>
                <a:off x="10824794" y="4052464"/>
                <a:ext cx="243360" cy="172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1289BE0-F71C-4B32-84E3-56CCC62E6D3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816154" y="4043824"/>
                  <a:ext cx="261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79FE4E7-9E73-42D1-A0EA-758DB75BDCF1}"/>
                    </a:ext>
                  </a:extLst>
                </p14:cNvPr>
                <p14:cNvContentPartPr/>
                <p14:nvPr/>
              </p14:nvContentPartPr>
              <p14:xfrm>
                <a:off x="11062754" y="4051744"/>
                <a:ext cx="178920" cy="192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79FE4E7-9E73-42D1-A0EA-758DB75BDCF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53754" y="4042744"/>
                  <a:ext cx="196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BE53BE5-CEAD-490A-B47C-B567DC356D23}"/>
                    </a:ext>
                  </a:extLst>
                </p14:cNvPr>
                <p14:cNvContentPartPr/>
                <p14:nvPr/>
              </p14:nvContentPartPr>
              <p14:xfrm>
                <a:off x="11236994" y="4080184"/>
                <a:ext cx="102600" cy="140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BE53BE5-CEAD-490A-B47C-B567DC356D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227994" y="4071184"/>
                  <a:ext cx="120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49B3207-4FF4-4452-BF7B-C5C4A99FD608}"/>
                    </a:ext>
                  </a:extLst>
                </p14:cNvPr>
                <p14:cNvContentPartPr/>
                <p14:nvPr/>
              </p14:nvContentPartPr>
              <p14:xfrm>
                <a:off x="11395754" y="4055344"/>
                <a:ext cx="234360" cy="180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49B3207-4FF4-4452-BF7B-C5C4A99FD60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386754" y="4046704"/>
                  <a:ext cx="252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69C42D5-FA2B-4307-A39A-308E4D51B97D}"/>
                    </a:ext>
                  </a:extLst>
                </p14:cNvPr>
                <p14:cNvContentPartPr/>
                <p14:nvPr/>
              </p14:nvContentPartPr>
              <p14:xfrm>
                <a:off x="11649554" y="4210504"/>
                <a:ext cx="11520" cy="30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69C42D5-FA2B-4307-A39A-308E4D51B97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640914" y="4201864"/>
                  <a:ext cx="29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D41A909-64BC-40CA-969E-45C2078E9CD3}"/>
                    </a:ext>
                  </a:extLst>
                </p14:cNvPr>
                <p14:cNvContentPartPr/>
                <p14:nvPr/>
              </p14:nvContentPartPr>
              <p14:xfrm>
                <a:off x="10268594" y="4404184"/>
                <a:ext cx="164880" cy="3315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D41A909-64BC-40CA-969E-45C2078E9CD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259954" y="4395184"/>
                  <a:ext cx="182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53115DE-9B63-4AEC-9176-6E73972B788C}"/>
                    </a:ext>
                  </a:extLst>
                </p14:cNvPr>
                <p14:cNvContentPartPr/>
                <p14:nvPr/>
              </p14:nvContentPartPr>
              <p14:xfrm>
                <a:off x="10514114" y="4596424"/>
                <a:ext cx="72720" cy="1209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53115DE-9B63-4AEC-9176-6E73972B788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505114" y="4587784"/>
                  <a:ext cx="90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414F97D-8F6C-4248-A278-7DC11198E472}"/>
                    </a:ext>
                  </a:extLst>
                </p14:cNvPr>
                <p14:cNvContentPartPr/>
                <p14:nvPr/>
              </p14:nvContentPartPr>
              <p14:xfrm>
                <a:off x="10527074" y="4511824"/>
                <a:ext cx="154800" cy="347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414F97D-8F6C-4248-A278-7DC11198E47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518074" y="4502824"/>
                  <a:ext cx="1724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63E7DBF-23C4-4BBD-898C-8B03E312E4A2}"/>
                    </a:ext>
                  </a:extLst>
                </p14:cNvPr>
                <p14:cNvContentPartPr/>
                <p14:nvPr/>
              </p14:nvContentPartPr>
              <p14:xfrm>
                <a:off x="10919474" y="4491304"/>
                <a:ext cx="146160" cy="196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63E7DBF-23C4-4BBD-898C-8B03E312E4A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910834" y="4482304"/>
                  <a:ext cx="163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279A415-B43D-4BE4-8B34-F90553D92765}"/>
                    </a:ext>
                  </a:extLst>
                </p14:cNvPr>
                <p14:cNvContentPartPr/>
                <p14:nvPr/>
              </p14:nvContentPartPr>
              <p14:xfrm>
                <a:off x="11161754" y="4505344"/>
                <a:ext cx="156240" cy="1738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279A415-B43D-4BE4-8B34-F90553D9276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152754" y="4496704"/>
                  <a:ext cx="173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27EE01F-D15A-4341-A600-A4DE02B0B903}"/>
                    </a:ext>
                  </a:extLst>
                </p14:cNvPr>
                <p14:cNvContentPartPr/>
                <p14:nvPr/>
              </p14:nvContentPartPr>
              <p14:xfrm>
                <a:off x="11516354" y="4505704"/>
                <a:ext cx="60840" cy="189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27EE01F-D15A-4341-A600-A4DE02B0B90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507714" y="4497064"/>
                  <a:ext cx="78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12D3DFC-63F5-4EA6-9CEF-5F229BAB0872}"/>
                    </a:ext>
                  </a:extLst>
                </p14:cNvPr>
                <p14:cNvContentPartPr/>
                <p14:nvPr/>
              </p14:nvContentPartPr>
              <p14:xfrm>
                <a:off x="11386034" y="4478704"/>
                <a:ext cx="373320" cy="565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12D3DFC-63F5-4EA6-9CEF-5F229BAB087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377034" y="4470064"/>
                  <a:ext cx="3909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50DCDFD4-D0ED-4D52-9B2D-E49470B6648A}"/>
              </a:ext>
            </a:extLst>
          </p:cNvPr>
          <p:cNvGrpSpPr/>
          <p:nvPr/>
        </p:nvGrpSpPr>
        <p:grpSpPr>
          <a:xfrm>
            <a:off x="6306434" y="5004304"/>
            <a:ext cx="1253880" cy="383400"/>
            <a:chOff x="6306434" y="5004304"/>
            <a:chExt cx="125388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F848675-A12D-44E6-86B7-DC064D2DAA99}"/>
                    </a:ext>
                  </a:extLst>
                </p14:cNvPr>
                <p14:cNvContentPartPr/>
                <p14:nvPr/>
              </p14:nvContentPartPr>
              <p14:xfrm>
                <a:off x="6306434" y="5028064"/>
                <a:ext cx="310320" cy="2854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F848675-A12D-44E6-86B7-DC064D2DAA9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97434" y="5019424"/>
                  <a:ext cx="327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714E8C9-A2CD-4D4C-94C9-58F2BDF456E5}"/>
                    </a:ext>
                  </a:extLst>
                </p14:cNvPr>
                <p14:cNvContentPartPr/>
                <p14:nvPr/>
              </p14:nvContentPartPr>
              <p14:xfrm>
                <a:off x="6658154" y="5004304"/>
                <a:ext cx="179280" cy="348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714E8C9-A2CD-4D4C-94C9-58F2BDF456E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649154" y="4995664"/>
                  <a:ext cx="1969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FAAB4FE-FC56-4A5B-8318-EADDBC620EF8}"/>
                    </a:ext>
                  </a:extLst>
                </p14:cNvPr>
                <p14:cNvContentPartPr/>
                <p14:nvPr/>
              </p14:nvContentPartPr>
              <p14:xfrm>
                <a:off x="6915194" y="5015824"/>
                <a:ext cx="223200" cy="2581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FAAB4FE-FC56-4A5B-8318-EADDBC620EF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906554" y="5007184"/>
                  <a:ext cx="240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21D6552-2AD2-4285-8AB8-3611813D5641}"/>
                    </a:ext>
                  </a:extLst>
                </p14:cNvPr>
                <p14:cNvContentPartPr/>
                <p14:nvPr/>
              </p14:nvContentPartPr>
              <p14:xfrm>
                <a:off x="7176914" y="5100784"/>
                <a:ext cx="197280" cy="170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21D6552-2AD2-4285-8AB8-3611813D564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168274" y="5091784"/>
                  <a:ext cx="214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317DC2B-DEB4-4B15-9736-19D3D22177EE}"/>
                    </a:ext>
                  </a:extLst>
                </p14:cNvPr>
                <p14:cNvContentPartPr/>
                <p14:nvPr/>
              </p14:nvContentPartPr>
              <p14:xfrm>
                <a:off x="7489034" y="5249824"/>
                <a:ext cx="71280" cy="137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317DC2B-DEB4-4B15-9736-19D3D22177E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480394" y="5241184"/>
                  <a:ext cx="889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4E6F68C-1DA3-41F8-89DF-4F4415A40BD0}"/>
              </a:ext>
            </a:extLst>
          </p:cNvPr>
          <p:cNvGrpSpPr/>
          <p:nvPr/>
        </p:nvGrpSpPr>
        <p:grpSpPr>
          <a:xfrm>
            <a:off x="7750394" y="4926904"/>
            <a:ext cx="671760" cy="362160"/>
            <a:chOff x="7750394" y="4926904"/>
            <a:chExt cx="67176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14834EC-09E2-4F08-8443-E71200E49584}"/>
                    </a:ext>
                  </a:extLst>
                </p14:cNvPr>
                <p14:cNvContentPartPr/>
                <p14:nvPr/>
              </p14:nvContentPartPr>
              <p14:xfrm>
                <a:off x="7750394" y="5000704"/>
                <a:ext cx="157320" cy="268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14834EC-09E2-4F08-8443-E71200E4958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741394" y="4991704"/>
                  <a:ext cx="174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B00932B-1464-4871-B30B-CB941CB305E8}"/>
                    </a:ext>
                  </a:extLst>
                </p14:cNvPr>
                <p14:cNvContentPartPr/>
                <p14:nvPr/>
              </p14:nvContentPartPr>
              <p14:xfrm>
                <a:off x="7884674" y="5023744"/>
                <a:ext cx="321120" cy="2188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B00932B-1464-4871-B30B-CB941CB305E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876034" y="5014744"/>
                  <a:ext cx="338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D08BD5C-411F-4234-867A-4F799296D27A}"/>
                    </a:ext>
                  </a:extLst>
                </p14:cNvPr>
                <p14:cNvContentPartPr/>
                <p14:nvPr/>
              </p14:nvContentPartPr>
              <p14:xfrm>
                <a:off x="8193914" y="4926904"/>
                <a:ext cx="228240" cy="3621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D08BD5C-411F-4234-867A-4F799296D27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185274" y="4917904"/>
                  <a:ext cx="24588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0C8AB4CD-A6F5-4B13-9C63-B12107A902B1}"/>
              </a:ext>
            </a:extLst>
          </p:cNvPr>
          <p:cNvGrpSpPr/>
          <p:nvPr/>
        </p:nvGrpSpPr>
        <p:grpSpPr>
          <a:xfrm>
            <a:off x="8852354" y="5108344"/>
            <a:ext cx="379080" cy="200880"/>
            <a:chOff x="8852354" y="5108344"/>
            <a:chExt cx="37908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9B97EF2-42CA-45D3-9FD6-CB5EAD2FE9D7}"/>
                    </a:ext>
                  </a:extLst>
                </p14:cNvPr>
                <p14:cNvContentPartPr/>
                <p14:nvPr/>
              </p14:nvContentPartPr>
              <p14:xfrm>
                <a:off x="8852354" y="5108344"/>
                <a:ext cx="194400" cy="2008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9B97EF2-42CA-45D3-9FD6-CB5EAD2FE9D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843354" y="5099704"/>
                  <a:ext cx="212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4EB8E1F-7E07-42A3-BAA3-2B02AD5E574A}"/>
                    </a:ext>
                  </a:extLst>
                </p14:cNvPr>
                <p14:cNvContentPartPr/>
                <p14:nvPr/>
              </p14:nvContentPartPr>
              <p14:xfrm>
                <a:off x="9087074" y="5188264"/>
                <a:ext cx="144360" cy="115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4EB8E1F-7E07-42A3-BAA3-2B02AD5E574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078434" y="5179264"/>
                  <a:ext cx="1620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B52E23E4-F9A8-4DB7-9B3A-211FD0A051D6}"/>
              </a:ext>
            </a:extLst>
          </p:cNvPr>
          <p:cNvGrpSpPr/>
          <p:nvPr/>
        </p:nvGrpSpPr>
        <p:grpSpPr>
          <a:xfrm>
            <a:off x="9460394" y="5014024"/>
            <a:ext cx="1310760" cy="500760"/>
            <a:chOff x="9460394" y="5014024"/>
            <a:chExt cx="131076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06800EA-13E2-459D-B306-DCA434D0F8D5}"/>
                    </a:ext>
                  </a:extLst>
                </p14:cNvPr>
                <p14:cNvContentPartPr/>
                <p14:nvPr/>
              </p14:nvContentPartPr>
              <p14:xfrm>
                <a:off x="9460394" y="5023024"/>
                <a:ext cx="432720" cy="2872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06800EA-13E2-459D-B306-DCA434D0F8D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451754" y="5014384"/>
                  <a:ext cx="4503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9F3FC46-9234-4082-8755-863E1719B887}"/>
                    </a:ext>
                  </a:extLst>
                </p14:cNvPr>
                <p14:cNvContentPartPr/>
                <p14:nvPr/>
              </p14:nvContentPartPr>
              <p14:xfrm>
                <a:off x="9694394" y="5237584"/>
                <a:ext cx="168120" cy="1738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9F3FC46-9234-4082-8755-863E1719B88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685394" y="5228584"/>
                  <a:ext cx="185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040C05C-1CBC-4610-93DB-798CE8BC011D}"/>
                    </a:ext>
                  </a:extLst>
                </p14:cNvPr>
                <p14:cNvContentPartPr/>
                <p14:nvPr/>
              </p14:nvContentPartPr>
              <p14:xfrm>
                <a:off x="9918674" y="5375824"/>
                <a:ext cx="145080" cy="128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040C05C-1CBC-4610-93DB-798CE8BC011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910034" y="5367184"/>
                  <a:ext cx="162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39C4438-81B8-4CCC-AC99-0ECBD003A555}"/>
                    </a:ext>
                  </a:extLst>
                </p14:cNvPr>
                <p14:cNvContentPartPr/>
                <p14:nvPr/>
              </p14:nvContentPartPr>
              <p14:xfrm>
                <a:off x="9890954" y="5361784"/>
                <a:ext cx="148320" cy="1530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39C4438-81B8-4CCC-AC99-0ECBD003A55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881954" y="5352784"/>
                  <a:ext cx="165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872C92D-BFA5-4446-BACC-7969CABFDA73}"/>
                    </a:ext>
                  </a:extLst>
                </p14:cNvPr>
                <p14:cNvContentPartPr/>
                <p14:nvPr/>
              </p14:nvContentPartPr>
              <p14:xfrm>
                <a:off x="10178594" y="5146504"/>
                <a:ext cx="150480" cy="43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872C92D-BFA5-4446-BACC-7969CABFDA7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169594" y="5137864"/>
                  <a:ext cx="168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43D5955-6B2C-4A44-8B39-D8A5D1EE6437}"/>
                    </a:ext>
                  </a:extLst>
                </p14:cNvPr>
                <p14:cNvContentPartPr/>
                <p14:nvPr/>
              </p14:nvContentPartPr>
              <p14:xfrm>
                <a:off x="10193354" y="5236864"/>
                <a:ext cx="156960" cy="403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43D5955-6B2C-4A44-8B39-D8A5D1EE643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184354" y="5228224"/>
                  <a:ext cx="174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977663D-977F-461C-B670-071770068DC3}"/>
                    </a:ext>
                  </a:extLst>
                </p14:cNvPr>
                <p14:cNvContentPartPr/>
                <p14:nvPr/>
              </p14:nvContentPartPr>
              <p14:xfrm>
                <a:off x="10503314" y="5069104"/>
                <a:ext cx="147960" cy="1404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977663D-977F-461C-B670-071770068DC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494674" y="5060104"/>
                  <a:ext cx="165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10E245F-1746-4BA5-A66F-0CAAD95A34F0}"/>
                    </a:ext>
                  </a:extLst>
                </p14:cNvPr>
                <p14:cNvContentPartPr/>
                <p14:nvPr/>
              </p14:nvContentPartPr>
              <p14:xfrm>
                <a:off x="10637594" y="5014024"/>
                <a:ext cx="133560" cy="2862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10E245F-1746-4BA5-A66F-0CAAD95A34F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628594" y="5005024"/>
                  <a:ext cx="15120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CE14995F-E425-407B-8D77-2B37E69FB65D}"/>
              </a:ext>
            </a:extLst>
          </p:cNvPr>
          <p:cNvGrpSpPr/>
          <p:nvPr/>
        </p:nvGrpSpPr>
        <p:grpSpPr>
          <a:xfrm>
            <a:off x="550034" y="5656984"/>
            <a:ext cx="551880" cy="574560"/>
            <a:chOff x="550034" y="5656984"/>
            <a:chExt cx="551880" cy="57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84F57E2-1FF5-4C78-BAA1-8592372207D7}"/>
                    </a:ext>
                  </a:extLst>
                </p14:cNvPr>
                <p14:cNvContentPartPr/>
                <p14:nvPr/>
              </p14:nvContentPartPr>
              <p14:xfrm>
                <a:off x="550034" y="5656984"/>
                <a:ext cx="298440" cy="3535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84F57E2-1FF5-4C78-BAA1-8592372207D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41034" y="5648344"/>
                  <a:ext cx="3160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F95AAD7-2A09-4F52-A644-15D98BAC658D}"/>
                    </a:ext>
                  </a:extLst>
                </p14:cNvPr>
                <p14:cNvContentPartPr/>
                <p14:nvPr/>
              </p14:nvContentPartPr>
              <p14:xfrm>
                <a:off x="868274" y="5918704"/>
                <a:ext cx="105480" cy="1152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F95AAD7-2A09-4F52-A644-15D98BAC658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59634" y="5910064"/>
                  <a:ext cx="123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88CF43B-CBD2-476A-A84B-85791F8621D4}"/>
                    </a:ext>
                  </a:extLst>
                </p14:cNvPr>
                <p14:cNvContentPartPr/>
                <p14:nvPr/>
              </p14:nvContentPartPr>
              <p14:xfrm>
                <a:off x="925154" y="5913664"/>
                <a:ext cx="176760" cy="3178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88CF43B-CBD2-476A-A84B-85791F8621D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16154" y="5905024"/>
                  <a:ext cx="19440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C108AAD5-419D-467D-9256-22D0466351D1}"/>
              </a:ext>
            </a:extLst>
          </p:cNvPr>
          <p:cNvGrpSpPr/>
          <p:nvPr/>
        </p:nvGrpSpPr>
        <p:grpSpPr>
          <a:xfrm>
            <a:off x="1335554" y="5779024"/>
            <a:ext cx="181080" cy="106200"/>
            <a:chOff x="1335554" y="5779024"/>
            <a:chExt cx="18108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458D7EE-1E4C-44D9-A9A7-0A85EA290347}"/>
                    </a:ext>
                  </a:extLst>
                </p14:cNvPr>
                <p14:cNvContentPartPr/>
                <p14:nvPr/>
              </p14:nvContentPartPr>
              <p14:xfrm>
                <a:off x="1335554" y="5779024"/>
                <a:ext cx="145800" cy="165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458D7EE-1E4C-44D9-A9A7-0A85EA29034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326914" y="5770384"/>
                  <a:ext cx="163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2CAA59A-AB47-4159-B2FA-295171A3A110}"/>
                    </a:ext>
                  </a:extLst>
                </p14:cNvPr>
                <p14:cNvContentPartPr/>
                <p14:nvPr/>
              </p14:nvContentPartPr>
              <p14:xfrm>
                <a:off x="1345634" y="5869384"/>
                <a:ext cx="171000" cy="158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2CAA59A-AB47-4159-B2FA-295171A3A11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336994" y="5860384"/>
                  <a:ext cx="1886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9070AD6A-A538-4521-91A7-B2F1E21EBE5A}"/>
              </a:ext>
            </a:extLst>
          </p:cNvPr>
          <p:cNvGrpSpPr/>
          <p:nvPr/>
        </p:nvGrpSpPr>
        <p:grpSpPr>
          <a:xfrm>
            <a:off x="1764674" y="5596864"/>
            <a:ext cx="637920" cy="452880"/>
            <a:chOff x="1764674" y="5596864"/>
            <a:chExt cx="63792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593D186-85D9-49F9-85E5-28520FC263E4}"/>
                    </a:ext>
                  </a:extLst>
                </p14:cNvPr>
                <p14:cNvContentPartPr/>
                <p14:nvPr/>
              </p14:nvContentPartPr>
              <p14:xfrm>
                <a:off x="1764674" y="5610184"/>
                <a:ext cx="100440" cy="172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593D186-85D9-49F9-85E5-28520FC263E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756034" y="5601184"/>
                  <a:ext cx="118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141AE7E-CA98-4543-B029-02DBB405875B}"/>
                    </a:ext>
                  </a:extLst>
                </p14:cNvPr>
                <p14:cNvContentPartPr/>
                <p14:nvPr/>
              </p14:nvContentPartPr>
              <p14:xfrm>
                <a:off x="1820474" y="5596864"/>
                <a:ext cx="231840" cy="3668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141AE7E-CA98-4543-B029-02DBB405875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811474" y="5588224"/>
                  <a:ext cx="2494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49C1EFC-3353-4F40-B8D8-B1DC8338676D}"/>
                    </a:ext>
                  </a:extLst>
                </p14:cNvPr>
                <p14:cNvContentPartPr/>
                <p14:nvPr/>
              </p14:nvContentPartPr>
              <p14:xfrm>
                <a:off x="1984994" y="5938864"/>
                <a:ext cx="20520" cy="1108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49C1EFC-3353-4F40-B8D8-B1DC8338676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975994" y="5930224"/>
                  <a:ext cx="38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234DE6B-9BD3-4C07-8888-12BFA263C49D}"/>
                    </a:ext>
                  </a:extLst>
                </p14:cNvPr>
                <p14:cNvContentPartPr/>
                <p14:nvPr/>
              </p14:nvContentPartPr>
              <p14:xfrm>
                <a:off x="2137634" y="5758864"/>
                <a:ext cx="264960" cy="525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234DE6B-9BD3-4C07-8888-12BFA263C49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128634" y="5749864"/>
                  <a:ext cx="282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83487C0-AD5E-4E42-BF24-07DBED9B3ED9}"/>
                    </a:ext>
                  </a:extLst>
                </p14:cNvPr>
                <p14:cNvContentPartPr/>
                <p14:nvPr/>
              </p14:nvContentPartPr>
              <p14:xfrm>
                <a:off x="2276234" y="5624944"/>
                <a:ext cx="48600" cy="2635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83487C0-AD5E-4E42-BF24-07DBED9B3ED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67234" y="5615944"/>
                  <a:ext cx="6624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47429A-C450-486D-8E70-C2A21F5EF790}"/>
              </a:ext>
            </a:extLst>
          </p:cNvPr>
          <p:cNvGrpSpPr/>
          <p:nvPr/>
        </p:nvGrpSpPr>
        <p:grpSpPr>
          <a:xfrm>
            <a:off x="2614994" y="5580664"/>
            <a:ext cx="699480" cy="495360"/>
            <a:chOff x="2614994" y="5580664"/>
            <a:chExt cx="69948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C0F8D27-6260-494E-BBE3-4AD248E57B70}"/>
                    </a:ext>
                  </a:extLst>
                </p14:cNvPr>
                <p14:cNvContentPartPr/>
                <p14:nvPr/>
              </p14:nvContentPartPr>
              <p14:xfrm>
                <a:off x="2614994" y="5613064"/>
                <a:ext cx="118800" cy="196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C0F8D27-6260-494E-BBE3-4AD248E57B7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606354" y="5604424"/>
                  <a:ext cx="13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BE76EEC-DFD9-4683-A5A4-3B31BD2E5D25}"/>
                    </a:ext>
                  </a:extLst>
                </p14:cNvPr>
                <p14:cNvContentPartPr/>
                <p14:nvPr/>
              </p14:nvContentPartPr>
              <p14:xfrm>
                <a:off x="2652434" y="5580664"/>
                <a:ext cx="261720" cy="4032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BE76EEC-DFD9-4683-A5A4-3B31BD2E5D2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643794" y="5571664"/>
                  <a:ext cx="2793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744E4FC-B5A5-4F36-95AF-22AC57769EA7}"/>
                    </a:ext>
                  </a:extLst>
                </p14:cNvPr>
                <p14:cNvContentPartPr/>
                <p14:nvPr/>
              </p14:nvContentPartPr>
              <p14:xfrm>
                <a:off x="2789594" y="5922664"/>
                <a:ext cx="154080" cy="153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744E4FC-B5A5-4F36-95AF-22AC57769EA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780954" y="5914024"/>
                  <a:ext cx="171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8A49400-E4DC-4DD1-B20D-E0E9002F0061}"/>
                    </a:ext>
                  </a:extLst>
                </p14:cNvPr>
                <p14:cNvContentPartPr/>
                <p14:nvPr/>
              </p14:nvContentPartPr>
              <p14:xfrm>
                <a:off x="3016394" y="5759944"/>
                <a:ext cx="298080" cy="486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8A49400-E4DC-4DD1-B20D-E0E9002F006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007754" y="5750944"/>
                  <a:ext cx="315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66F1D62-C565-4B82-A67B-851320829707}"/>
                    </a:ext>
                  </a:extLst>
                </p14:cNvPr>
                <p14:cNvContentPartPr/>
                <p14:nvPr/>
              </p14:nvContentPartPr>
              <p14:xfrm>
                <a:off x="3195674" y="5667424"/>
                <a:ext cx="15120" cy="162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66F1D62-C565-4B82-A67B-85132082970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186674" y="5658784"/>
                  <a:ext cx="3276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389699CE-6662-4ED8-BD88-589C82F8BA93}"/>
              </a:ext>
            </a:extLst>
          </p:cNvPr>
          <p:cNvGrpSpPr/>
          <p:nvPr/>
        </p:nvGrpSpPr>
        <p:grpSpPr>
          <a:xfrm>
            <a:off x="3535514" y="5581384"/>
            <a:ext cx="1472400" cy="559080"/>
            <a:chOff x="3535514" y="5581384"/>
            <a:chExt cx="1472400" cy="5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29F6F20-E318-4605-8EE7-3D305BDC6AA7}"/>
                    </a:ext>
                  </a:extLst>
                </p14:cNvPr>
                <p14:cNvContentPartPr/>
                <p14:nvPr/>
              </p14:nvContentPartPr>
              <p14:xfrm>
                <a:off x="3535514" y="5773624"/>
                <a:ext cx="18360" cy="554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29F6F20-E318-4605-8EE7-3D305BDC6AA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26874" y="5764624"/>
                  <a:ext cx="36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3DE1A3F-A0A9-42FD-8294-5AD615A924F0}"/>
                    </a:ext>
                  </a:extLst>
                </p14:cNvPr>
                <p14:cNvContentPartPr/>
                <p14:nvPr/>
              </p14:nvContentPartPr>
              <p14:xfrm>
                <a:off x="3685274" y="5779744"/>
                <a:ext cx="46080" cy="374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3DE1A3F-A0A9-42FD-8294-5AD615A924F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676634" y="5771104"/>
                  <a:ext cx="63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6CC3D79-0C46-43F7-BAFC-65A628356302}"/>
                    </a:ext>
                  </a:extLst>
                </p14:cNvPr>
                <p14:cNvContentPartPr/>
                <p14:nvPr/>
              </p14:nvContentPartPr>
              <p14:xfrm>
                <a:off x="3859154" y="5782624"/>
                <a:ext cx="30240" cy="288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6CC3D79-0C46-43F7-BAFC-65A6283563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850514" y="5773624"/>
                  <a:ext cx="47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AB32505-43C3-4B7E-99EF-7050199A2F08}"/>
                    </a:ext>
                  </a:extLst>
                </p14:cNvPr>
                <p14:cNvContentPartPr/>
                <p14:nvPr/>
              </p14:nvContentPartPr>
              <p14:xfrm>
                <a:off x="4053194" y="5728264"/>
                <a:ext cx="270360" cy="514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AB32505-43C3-4B7E-99EF-7050199A2F0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044554" y="5719264"/>
                  <a:ext cx="288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E7FD184-EE5C-4D54-ABD3-1E22567B7BBD}"/>
                    </a:ext>
                  </a:extLst>
                </p14:cNvPr>
                <p14:cNvContentPartPr/>
                <p14:nvPr/>
              </p14:nvContentPartPr>
              <p14:xfrm>
                <a:off x="4205114" y="5633224"/>
                <a:ext cx="23400" cy="1879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E7FD184-EE5C-4D54-ABD3-1E22567B7BB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196114" y="5624224"/>
                  <a:ext cx="41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90940C1-A302-4E8E-A696-A8DFCF886605}"/>
                    </a:ext>
                  </a:extLst>
                </p14:cNvPr>
                <p14:cNvContentPartPr/>
                <p14:nvPr/>
              </p14:nvContentPartPr>
              <p14:xfrm>
                <a:off x="4499954" y="5581384"/>
                <a:ext cx="142560" cy="1872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90940C1-A302-4E8E-A696-A8DFCF88660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490954" y="5572744"/>
                  <a:ext cx="160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2554B3E-7C8F-44C6-93BA-9838B18D9738}"/>
                    </a:ext>
                  </a:extLst>
                </p14:cNvPr>
                <p14:cNvContentPartPr/>
                <p14:nvPr/>
              </p14:nvContentPartPr>
              <p14:xfrm>
                <a:off x="4506434" y="5626744"/>
                <a:ext cx="287640" cy="3747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2554B3E-7C8F-44C6-93BA-9838B18D973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97794" y="5617744"/>
                  <a:ext cx="305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33AC3EB-01A9-42E7-8125-187F6F0A9579}"/>
                    </a:ext>
                  </a:extLst>
                </p14:cNvPr>
                <p14:cNvContentPartPr/>
                <p14:nvPr/>
              </p14:nvContentPartPr>
              <p14:xfrm>
                <a:off x="4677074" y="5980984"/>
                <a:ext cx="33480" cy="1159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33AC3EB-01A9-42E7-8125-187F6F0A957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668074" y="5971984"/>
                  <a:ext cx="51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4EB9022-C717-4E9A-A72D-5400230B48CD}"/>
                    </a:ext>
                  </a:extLst>
                </p14:cNvPr>
                <p14:cNvContentPartPr/>
                <p14:nvPr/>
              </p14:nvContentPartPr>
              <p14:xfrm>
                <a:off x="4783634" y="6007264"/>
                <a:ext cx="101160" cy="1112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4EB9022-C717-4E9A-A72D-5400230B48C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774634" y="5998624"/>
                  <a:ext cx="118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53F506C-DBEE-4190-8624-8C224D90D5A0}"/>
                    </a:ext>
                  </a:extLst>
                </p14:cNvPr>
                <p14:cNvContentPartPr/>
                <p14:nvPr/>
              </p14:nvContentPartPr>
              <p14:xfrm>
                <a:off x="4924034" y="6020944"/>
                <a:ext cx="83880" cy="1195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53F506C-DBEE-4190-8624-8C224D90D5A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915034" y="6012304"/>
                  <a:ext cx="10152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F771CC7-CCB1-43BE-9F9F-61D1D92CC948}"/>
                  </a:ext>
                </a:extLst>
              </p14:cNvPr>
              <p14:cNvContentPartPr/>
              <p14:nvPr/>
            </p14:nvContentPartPr>
            <p14:xfrm>
              <a:off x="5365754" y="5752744"/>
              <a:ext cx="317160" cy="17820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F771CC7-CCB1-43BE-9F9F-61D1D92CC948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5357114" y="5744104"/>
                <a:ext cx="33480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" name="Group 418">
            <a:extLst>
              <a:ext uri="{FF2B5EF4-FFF2-40B4-BE49-F238E27FC236}">
                <a16:creationId xmlns:a16="http://schemas.microsoft.com/office/drawing/2014/main" id="{EF38F8EE-12EB-4375-B118-2C6AF1A517B2}"/>
              </a:ext>
            </a:extLst>
          </p:cNvPr>
          <p:cNvGrpSpPr/>
          <p:nvPr/>
        </p:nvGrpSpPr>
        <p:grpSpPr>
          <a:xfrm>
            <a:off x="5975594" y="5628184"/>
            <a:ext cx="5478480" cy="1211400"/>
            <a:chOff x="5975594" y="5628184"/>
            <a:chExt cx="5478480" cy="12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B8A9D2B-D2CF-4687-B925-76AC286878FD}"/>
                    </a:ext>
                  </a:extLst>
                </p14:cNvPr>
                <p14:cNvContentPartPr/>
                <p14:nvPr/>
              </p14:nvContentPartPr>
              <p14:xfrm>
                <a:off x="5975594" y="5726824"/>
                <a:ext cx="331200" cy="2912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B8A9D2B-D2CF-4687-B925-76AC286878F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966594" y="5718184"/>
                  <a:ext cx="348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D621714-7B68-40D7-810F-621FF2CB87E8}"/>
                    </a:ext>
                  </a:extLst>
                </p14:cNvPr>
                <p14:cNvContentPartPr/>
                <p14:nvPr/>
              </p14:nvContentPartPr>
              <p14:xfrm>
                <a:off x="6413714" y="5680384"/>
                <a:ext cx="159840" cy="4024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D621714-7B68-40D7-810F-621FF2CB87E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405074" y="5671384"/>
                  <a:ext cx="1774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A490EF6-1AE4-494E-9313-40DA4567F37E}"/>
                    </a:ext>
                  </a:extLst>
                </p14:cNvPr>
                <p14:cNvContentPartPr/>
                <p14:nvPr/>
              </p14:nvContentPartPr>
              <p14:xfrm>
                <a:off x="6654554" y="5808184"/>
                <a:ext cx="105840" cy="1756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A490EF6-1AE4-494E-9313-40DA4567F37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645914" y="5799544"/>
                  <a:ext cx="123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0F4DBBB-24B5-4E75-9586-B9F9E661A21E}"/>
                    </a:ext>
                  </a:extLst>
                </p14:cNvPr>
                <p14:cNvContentPartPr/>
                <p14:nvPr/>
              </p14:nvContentPartPr>
              <p14:xfrm>
                <a:off x="6775154" y="5843824"/>
                <a:ext cx="124200" cy="1368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0F4DBBB-24B5-4E75-9586-B9F9E661A21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766154" y="5834824"/>
                  <a:ext cx="14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8765D05-7540-45D0-807F-4E33E97DB86C}"/>
                    </a:ext>
                  </a:extLst>
                </p14:cNvPr>
                <p14:cNvContentPartPr/>
                <p14:nvPr/>
              </p14:nvContentPartPr>
              <p14:xfrm>
                <a:off x="6983234" y="5824384"/>
                <a:ext cx="154080" cy="1393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8765D05-7540-45D0-807F-4E33E97DB86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74234" y="5815744"/>
                  <a:ext cx="171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B7D1A4F-C7CE-4B9A-9BDF-7B3474147A8D}"/>
                    </a:ext>
                  </a:extLst>
                </p14:cNvPr>
                <p14:cNvContentPartPr/>
                <p14:nvPr/>
              </p14:nvContentPartPr>
              <p14:xfrm>
                <a:off x="7278794" y="5735824"/>
                <a:ext cx="173160" cy="2750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B7D1A4F-C7CE-4B9A-9BDF-7B3474147A8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270154" y="5727184"/>
                  <a:ext cx="190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0CAD987-8561-4EE3-BABD-5516018E2678}"/>
                    </a:ext>
                  </a:extLst>
                </p14:cNvPr>
                <p14:cNvContentPartPr/>
                <p14:nvPr/>
              </p14:nvContentPartPr>
              <p14:xfrm>
                <a:off x="7451954" y="5927344"/>
                <a:ext cx="16200" cy="399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0CAD987-8561-4EE3-BABD-5516018E267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442954" y="5918344"/>
                  <a:ext cx="33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59F5966-8BDA-492C-BA8F-057B894C8F43}"/>
                    </a:ext>
                  </a:extLst>
                </p14:cNvPr>
                <p14:cNvContentPartPr/>
                <p14:nvPr/>
              </p14:nvContentPartPr>
              <p14:xfrm>
                <a:off x="7534034" y="5805664"/>
                <a:ext cx="250920" cy="1789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59F5966-8BDA-492C-BA8F-057B894C8F4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525034" y="5797024"/>
                  <a:ext cx="268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8430E6B-3ACF-4B04-BC1C-E4AC6D525BD6}"/>
                    </a:ext>
                  </a:extLst>
                </p14:cNvPr>
                <p14:cNvContentPartPr/>
                <p14:nvPr/>
              </p14:nvContentPartPr>
              <p14:xfrm>
                <a:off x="7818074" y="5695864"/>
                <a:ext cx="131400" cy="3376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8430E6B-3ACF-4B04-BC1C-E4AC6D525BD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809434" y="5687224"/>
                  <a:ext cx="1490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215FB84-D70D-42EF-B931-D2BAA1C2B44E}"/>
                    </a:ext>
                  </a:extLst>
                </p14:cNvPr>
                <p14:cNvContentPartPr/>
                <p14:nvPr/>
              </p14:nvContentPartPr>
              <p14:xfrm>
                <a:off x="8022914" y="5969824"/>
                <a:ext cx="85680" cy="1684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215FB84-D70D-42EF-B931-D2BAA1C2B44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014274" y="5961184"/>
                  <a:ext cx="103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6D4ABCB-6F27-4E42-9838-4B0D20B93A09}"/>
                    </a:ext>
                  </a:extLst>
                </p14:cNvPr>
                <p14:cNvContentPartPr/>
                <p14:nvPr/>
              </p14:nvContentPartPr>
              <p14:xfrm>
                <a:off x="8259434" y="5785144"/>
                <a:ext cx="62640" cy="1576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6D4ABCB-6F27-4E42-9838-4B0D20B93A0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250794" y="5776144"/>
                  <a:ext cx="80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7FD4EA3-A712-406D-8D4E-82ED3F0D5B4F}"/>
                    </a:ext>
                  </a:extLst>
                </p14:cNvPr>
                <p14:cNvContentPartPr/>
                <p14:nvPr/>
              </p14:nvContentPartPr>
              <p14:xfrm>
                <a:off x="8398034" y="5795584"/>
                <a:ext cx="119880" cy="1364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7FD4EA3-A712-406D-8D4E-82ED3F0D5B4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389394" y="5786944"/>
                  <a:ext cx="137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034CC90-F837-4676-B034-F87752887322}"/>
                    </a:ext>
                  </a:extLst>
                </p14:cNvPr>
                <p14:cNvContentPartPr/>
                <p14:nvPr/>
              </p14:nvContentPartPr>
              <p14:xfrm>
                <a:off x="8581634" y="5812144"/>
                <a:ext cx="138600" cy="1429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034CC90-F837-4676-B034-F87752887322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572994" y="5803504"/>
                  <a:ext cx="156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AAA1CEE-E278-4AB4-B788-D3886581C94E}"/>
                    </a:ext>
                  </a:extLst>
                </p14:cNvPr>
                <p14:cNvContentPartPr/>
                <p14:nvPr/>
              </p14:nvContentPartPr>
              <p14:xfrm>
                <a:off x="8887634" y="5719984"/>
                <a:ext cx="140040" cy="2505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AAA1CEE-E278-4AB4-B788-D3886581C94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878994" y="5710984"/>
                  <a:ext cx="1576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47D8E03-1BE1-421C-956C-C1A18C64E723}"/>
                    </a:ext>
                  </a:extLst>
                </p14:cNvPr>
                <p14:cNvContentPartPr/>
                <p14:nvPr/>
              </p14:nvContentPartPr>
              <p14:xfrm>
                <a:off x="9077714" y="5894944"/>
                <a:ext cx="14040" cy="450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47D8E03-1BE1-421C-956C-C1A18C64E72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069074" y="5886304"/>
                  <a:ext cx="31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5E9A9D3-B203-4265-BE5A-9A9540B5E148}"/>
                    </a:ext>
                  </a:extLst>
                </p14:cNvPr>
                <p14:cNvContentPartPr/>
                <p14:nvPr/>
              </p14:nvContentPartPr>
              <p14:xfrm>
                <a:off x="9175994" y="5691184"/>
                <a:ext cx="204120" cy="2376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5E9A9D3-B203-4265-BE5A-9A9540B5E14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167354" y="5682544"/>
                  <a:ext cx="221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55222C5-CE96-4E83-8F4D-BDDA3EC773FA}"/>
                    </a:ext>
                  </a:extLst>
                </p14:cNvPr>
                <p14:cNvContentPartPr/>
                <p14:nvPr/>
              </p14:nvContentPartPr>
              <p14:xfrm>
                <a:off x="9367874" y="5672464"/>
                <a:ext cx="145800" cy="2944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55222C5-CE96-4E83-8F4D-BDDA3EC773F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359234" y="5663824"/>
                  <a:ext cx="163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36F4D89-FF25-4512-8604-5457538D1B93}"/>
                    </a:ext>
                  </a:extLst>
                </p14:cNvPr>
                <p14:cNvContentPartPr/>
                <p14:nvPr/>
              </p14:nvContentPartPr>
              <p14:xfrm>
                <a:off x="9545714" y="5628184"/>
                <a:ext cx="117360" cy="1173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36F4D89-FF25-4512-8604-5457538D1B9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536714" y="5619184"/>
                  <a:ext cx="135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1286BF7-DC29-4706-990F-58BE0D016FF8}"/>
                    </a:ext>
                  </a:extLst>
                </p14:cNvPr>
                <p14:cNvContentPartPr/>
                <p14:nvPr/>
              </p14:nvContentPartPr>
              <p14:xfrm>
                <a:off x="10046834" y="5722144"/>
                <a:ext cx="127800" cy="1321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1286BF7-DC29-4706-990F-58BE0D016FF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038194" y="5713504"/>
                  <a:ext cx="145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9B9DB14-F9E2-420C-BB59-07A3E26D19A0}"/>
                    </a:ext>
                  </a:extLst>
                </p14:cNvPr>
                <p14:cNvContentPartPr/>
                <p14:nvPr/>
              </p14:nvContentPartPr>
              <p14:xfrm>
                <a:off x="10162394" y="5761024"/>
                <a:ext cx="156240" cy="2764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9B9DB14-F9E2-420C-BB59-07A3E26D19A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153754" y="5752384"/>
                  <a:ext cx="173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18EA9FF-F377-4A4E-B232-468C42EBD1A6}"/>
                    </a:ext>
                  </a:extLst>
                </p14:cNvPr>
                <p14:cNvContentPartPr/>
                <p14:nvPr/>
              </p14:nvContentPartPr>
              <p14:xfrm>
                <a:off x="10256714" y="5677864"/>
                <a:ext cx="212760" cy="1530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18EA9FF-F377-4A4E-B232-468C42EBD1A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248074" y="5669224"/>
                  <a:ext cx="230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3B06664-5E62-45CB-9A0D-F521E26B1AA7}"/>
                    </a:ext>
                  </a:extLst>
                </p14:cNvPr>
                <p14:cNvContentPartPr/>
                <p14:nvPr/>
              </p14:nvContentPartPr>
              <p14:xfrm>
                <a:off x="10426274" y="5748064"/>
                <a:ext cx="136800" cy="2610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3B06664-5E62-45CB-9A0D-F521E26B1AA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417274" y="5739424"/>
                  <a:ext cx="154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61FD750-9E04-4E4B-B18A-46EC89C51729}"/>
                    </a:ext>
                  </a:extLst>
                </p14:cNvPr>
                <p14:cNvContentPartPr/>
                <p14:nvPr/>
              </p14:nvContentPartPr>
              <p14:xfrm>
                <a:off x="10506194" y="5669944"/>
                <a:ext cx="233280" cy="1742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61FD750-9E04-4E4B-B18A-46EC89C5172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497554" y="5660944"/>
                  <a:ext cx="250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E893AED-2BA0-46DD-8E40-846812F5FF28}"/>
                    </a:ext>
                  </a:extLst>
                </p14:cNvPr>
                <p14:cNvContentPartPr/>
                <p14:nvPr/>
              </p14:nvContentPartPr>
              <p14:xfrm>
                <a:off x="10717514" y="5653384"/>
                <a:ext cx="225360" cy="1947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E893AED-2BA0-46DD-8E40-846812F5FF28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708514" y="5644384"/>
                  <a:ext cx="243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D61463E-916A-4F26-8FD9-5EC5DE371F55}"/>
                    </a:ext>
                  </a:extLst>
                </p14:cNvPr>
                <p14:cNvContentPartPr/>
                <p14:nvPr/>
              </p14:nvContentPartPr>
              <p14:xfrm>
                <a:off x="10902554" y="5681824"/>
                <a:ext cx="112680" cy="1645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D61463E-916A-4F26-8FD9-5EC5DE371F5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893914" y="5672824"/>
                  <a:ext cx="130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ADEF4FD-6FF7-42A9-8A47-3468A30EC93B}"/>
                    </a:ext>
                  </a:extLst>
                </p14:cNvPr>
                <p14:cNvContentPartPr/>
                <p14:nvPr/>
              </p14:nvContentPartPr>
              <p14:xfrm>
                <a:off x="11074994" y="5686864"/>
                <a:ext cx="198000" cy="1461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ADEF4FD-6FF7-42A9-8A47-3468A30EC93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1066354" y="5677864"/>
                  <a:ext cx="215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753008F-304F-4F20-B6A5-2E1704DE100C}"/>
                    </a:ext>
                  </a:extLst>
                </p14:cNvPr>
                <p14:cNvContentPartPr/>
                <p14:nvPr/>
              </p14:nvContentPartPr>
              <p14:xfrm>
                <a:off x="11408714" y="5825104"/>
                <a:ext cx="6840" cy="43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753008F-304F-4F20-B6A5-2E1704DE100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399714" y="5816464"/>
                  <a:ext cx="24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60D8420-1B23-4EDC-B006-D7AE02FFC6C7}"/>
                    </a:ext>
                  </a:extLst>
                </p14:cNvPr>
                <p14:cNvContentPartPr/>
                <p14:nvPr/>
              </p14:nvContentPartPr>
              <p14:xfrm>
                <a:off x="9997874" y="6033544"/>
                <a:ext cx="160920" cy="300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60D8420-1B23-4EDC-B006-D7AE02FFC6C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989234" y="6024544"/>
                  <a:ext cx="178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F90F5C3-32CB-48E2-A443-10301690B0BD}"/>
                    </a:ext>
                  </a:extLst>
                </p14:cNvPr>
                <p14:cNvContentPartPr/>
                <p14:nvPr/>
              </p14:nvContentPartPr>
              <p14:xfrm>
                <a:off x="10274714" y="6207064"/>
                <a:ext cx="43560" cy="1353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F90F5C3-32CB-48E2-A443-10301690B0B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266074" y="6198424"/>
                  <a:ext cx="61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1621C1C7-B341-4E50-A1EB-2D041B69F73F}"/>
                    </a:ext>
                  </a:extLst>
                </p14:cNvPr>
                <p14:cNvContentPartPr/>
                <p14:nvPr/>
              </p14:nvContentPartPr>
              <p14:xfrm>
                <a:off x="10278314" y="6132184"/>
                <a:ext cx="134640" cy="3459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1621C1C7-B341-4E50-A1EB-2D041B69F73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269314" y="6123184"/>
                  <a:ext cx="1522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8194DD5-4ED1-4F48-AA82-1EFA59D25CC5}"/>
                    </a:ext>
                  </a:extLst>
                </p14:cNvPr>
                <p14:cNvContentPartPr/>
                <p14:nvPr/>
              </p14:nvContentPartPr>
              <p14:xfrm>
                <a:off x="10613474" y="6079624"/>
                <a:ext cx="154800" cy="2091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8194DD5-4ED1-4F48-AA82-1EFA59D25CC5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604834" y="6070984"/>
                  <a:ext cx="172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714D8E2-59DE-4EBD-BE49-693A6E8BA868}"/>
                    </a:ext>
                  </a:extLst>
                </p14:cNvPr>
                <p14:cNvContentPartPr/>
                <p14:nvPr/>
              </p14:nvContentPartPr>
              <p14:xfrm>
                <a:off x="10873034" y="6096544"/>
                <a:ext cx="129240" cy="1911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714D8E2-59DE-4EBD-BE49-693A6E8BA86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864394" y="6087904"/>
                  <a:ext cx="146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8A9750B-353E-46E6-B19E-27A39E187A7D}"/>
                    </a:ext>
                  </a:extLst>
                </p14:cNvPr>
                <p14:cNvContentPartPr/>
                <p14:nvPr/>
              </p14:nvContentPartPr>
              <p14:xfrm>
                <a:off x="11226554" y="6123184"/>
                <a:ext cx="55800" cy="1458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8A9750B-353E-46E6-B19E-27A39E187A7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217914" y="6114184"/>
                  <a:ext cx="73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56885BE-94B1-4B94-9D41-5BD7A8E3E03B}"/>
                    </a:ext>
                  </a:extLst>
                </p14:cNvPr>
                <p14:cNvContentPartPr/>
                <p14:nvPr/>
              </p14:nvContentPartPr>
              <p14:xfrm>
                <a:off x="11132594" y="6101944"/>
                <a:ext cx="321480" cy="442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56885BE-94B1-4B94-9D41-5BD7A8E3E03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123594" y="6092944"/>
                  <a:ext cx="339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79ACB89-5367-41CF-8F45-9F44D1521527}"/>
                    </a:ext>
                  </a:extLst>
                </p14:cNvPr>
                <p14:cNvContentPartPr/>
                <p14:nvPr/>
              </p14:nvContentPartPr>
              <p14:xfrm>
                <a:off x="5977394" y="6237304"/>
                <a:ext cx="402840" cy="3780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79ACB89-5367-41CF-8F45-9F44D152152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968394" y="6228304"/>
                  <a:ext cx="4204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A4003E6-DEA2-4952-8C8C-B2263FA92DE5}"/>
                    </a:ext>
                  </a:extLst>
                </p14:cNvPr>
                <p14:cNvContentPartPr/>
                <p14:nvPr/>
              </p14:nvContentPartPr>
              <p14:xfrm>
                <a:off x="6439634" y="6290584"/>
                <a:ext cx="212760" cy="3369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A4003E6-DEA2-4952-8C8C-B2263FA92D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430994" y="6281584"/>
                  <a:ext cx="230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C621218-A542-4D54-89F0-D94AC9781A11}"/>
                    </a:ext>
                  </a:extLst>
                </p14:cNvPr>
                <p14:cNvContentPartPr/>
                <p14:nvPr/>
              </p14:nvContentPartPr>
              <p14:xfrm>
                <a:off x="6654554" y="6355744"/>
                <a:ext cx="281520" cy="1936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C621218-A542-4D54-89F0-D94AC9781A1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645914" y="6347104"/>
                  <a:ext cx="299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8198BBC-479C-4F50-AB4B-B3971477FD83}"/>
                    </a:ext>
                  </a:extLst>
                </p14:cNvPr>
                <p14:cNvContentPartPr/>
                <p14:nvPr/>
              </p14:nvContentPartPr>
              <p14:xfrm>
                <a:off x="7016354" y="6381304"/>
                <a:ext cx="171000" cy="1659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8198BBC-479C-4F50-AB4B-B3971477FD83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007354" y="6372664"/>
                  <a:ext cx="188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C5C191C-3685-4CC3-BA0D-7A8F4ED4A0BC}"/>
                    </a:ext>
                  </a:extLst>
                </p14:cNvPr>
                <p14:cNvContentPartPr/>
                <p14:nvPr/>
              </p14:nvContentPartPr>
              <p14:xfrm>
                <a:off x="7237754" y="6550864"/>
                <a:ext cx="93240" cy="1170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C5C191C-3685-4CC3-BA0D-7A8F4ED4A0B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229114" y="6542224"/>
                  <a:ext cx="110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AAD5696-F9A5-46B2-890F-F86268DD9B1E}"/>
                    </a:ext>
                  </a:extLst>
                </p14:cNvPr>
                <p14:cNvContentPartPr/>
                <p14:nvPr/>
              </p14:nvContentPartPr>
              <p14:xfrm>
                <a:off x="7450874" y="6369784"/>
                <a:ext cx="226080" cy="1771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AAD5696-F9A5-46B2-890F-F86268DD9B1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442234" y="6360784"/>
                  <a:ext cx="243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806D232-EBAD-4657-89B1-FD2070D1AAB7}"/>
                    </a:ext>
                  </a:extLst>
                </p14:cNvPr>
                <p14:cNvContentPartPr/>
                <p14:nvPr/>
              </p14:nvContentPartPr>
              <p14:xfrm>
                <a:off x="7726994" y="6331984"/>
                <a:ext cx="240480" cy="2077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806D232-EBAD-4657-89B1-FD2070D1AAB7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717994" y="6322984"/>
                  <a:ext cx="258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E4439F7-822E-4556-857C-32A7B1B8B720}"/>
                    </a:ext>
                  </a:extLst>
                </p14:cNvPr>
                <p14:cNvContentPartPr/>
                <p14:nvPr/>
              </p14:nvContentPartPr>
              <p14:xfrm>
                <a:off x="7932554" y="6265384"/>
                <a:ext cx="217440" cy="3448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E4439F7-822E-4556-857C-32A7B1B8B72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923554" y="6256744"/>
                  <a:ext cx="2350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65690AA-3DE7-4E1C-A1A8-B0AB8FBF2B91}"/>
                    </a:ext>
                  </a:extLst>
                </p14:cNvPr>
                <p14:cNvContentPartPr/>
                <p14:nvPr/>
              </p14:nvContentPartPr>
              <p14:xfrm>
                <a:off x="8410274" y="6372664"/>
                <a:ext cx="192960" cy="1893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65690AA-3DE7-4E1C-A1A8-B0AB8FBF2B9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401274" y="6363664"/>
                  <a:ext cx="210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C7637FB-B32B-4AF5-95D7-08F2652BA7BE}"/>
                    </a:ext>
                  </a:extLst>
                </p14:cNvPr>
                <p14:cNvContentPartPr/>
                <p14:nvPr/>
              </p14:nvContentPartPr>
              <p14:xfrm>
                <a:off x="8648234" y="6472024"/>
                <a:ext cx="96840" cy="1044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C7637FB-B32B-4AF5-95D7-08F2652BA7BE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639234" y="6463384"/>
                  <a:ext cx="114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E3BB0A14-89C0-4126-9CC2-CCD284289C21}"/>
                    </a:ext>
                  </a:extLst>
                </p14:cNvPr>
                <p14:cNvContentPartPr/>
                <p14:nvPr/>
              </p14:nvContentPartPr>
              <p14:xfrm>
                <a:off x="8891954" y="6346744"/>
                <a:ext cx="398880" cy="2408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E3BB0A14-89C0-4126-9CC2-CCD284289C2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882954" y="6337744"/>
                  <a:ext cx="416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5D5AD1D-88C6-42EB-9100-A7B96A80D3B5}"/>
                    </a:ext>
                  </a:extLst>
                </p14:cNvPr>
                <p14:cNvContentPartPr/>
                <p14:nvPr/>
              </p14:nvContentPartPr>
              <p14:xfrm>
                <a:off x="9107954" y="6499384"/>
                <a:ext cx="167760" cy="2102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5D5AD1D-88C6-42EB-9100-A7B96A80D3B5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098954" y="6490384"/>
                  <a:ext cx="185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5CEBB57-8EB5-41EF-885C-6FD022CEB0BA}"/>
                    </a:ext>
                  </a:extLst>
                </p14:cNvPr>
                <p14:cNvContentPartPr/>
                <p14:nvPr/>
              </p14:nvContentPartPr>
              <p14:xfrm>
                <a:off x="9103634" y="6500464"/>
                <a:ext cx="155160" cy="1857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5CEBB57-8EB5-41EF-885C-6FD022CEB0BA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094994" y="6491824"/>
                  <a:ext cx="172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930F8EE-0DA1-4BCD-8878-B9F0D71641E9}"/>
                    </a:ext>
                  </a:extLst>
                </p14:cNvPr>
                <p14:cNvContentPartPr/>
                <p14:nvPr/>
              </p14:nvContentPartPr>
              <p14:xfrm>
                <a:off x="9341234" y="6644824"/>
                <a:ext cx="104760" cy="601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930F8EE-0DA1-4BCD-8878-B9F0D71641E9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332234" y="6635824"/>
                  <a:ext cx="122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BAE68E6-5C59-4A3D-8CE4-F516A9831717}"/>
                    </a:ext>
                  </a:extLst>
                </p14:cNvPr>
                <p14:cNvContentPartPr/>
                <p14:nvPr/>
              </p14:nvContentPartPr>
              <p14:xfrm>
                <a:off x="9348434" y="6646624"/>
                <a:ext cx="158400" cy="1929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BAE68E6-5C59-4A3D-8CE4-F516A9831717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339794" y="6637984"/>
                  <a:ext cx="176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34F35A8-7B04-4ABC-B9CD-AF331AE05112}"/>
                    </a:ext>
                  </a:extLst>
                </p14:cNvPr>
                <p14:cNvContentPartPr/>
                <p14:nvPr/>
              </p14:nvContentPartPr>
              <p14:xfrm>
                <a:off x="9598634" y="6487504"/>
                <a:ext cx="87480" cy="140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34F35A8-7B04-4ABC-B9CD-AF331AE0511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589994" y="6478864"/>
                  <a:ext cx="105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DC18832-1B00-4559-9088-0F01C61BC45C}"/>
                    </a:ext>
                  </a:extLst>
                </p14:cNvPr>
                <p14:cNvContentPartPr/>
                <p14:nvPr/>
              </p14:nvContentPartPr>
              <p14:xfrm>
                <a:off x="9601514" y="6564184"/>
                <a:ext cx="115920" cy="180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6DC18832-1B00-4559-9088-0F01C61BC45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592514" y="6555544"/>
                  <a:ext cx="133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EDC8451-ACE4-40C6-859F-ACD19A3A8D79}"/>
                    </a:ext>
                  </a:extLst>
                </p14:cNvPr>
                <p14:cNvContentPartPr/>
                <p14:nvPr/>
              </p14:nvContentPartPr>
              <p14:xfrm>
                <a:off x="9850994" y="6406864"/>
                <a:ext cx="254520" cy="2232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EDC8451-ACE4-40C6-859F-ACD19A3A8D79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841994" y="6397864"/>
                  <a:ext cx="2721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F5F038DD-4D04-42CB-85E3-32C30D4BBE54}"/>
                  </a:ext>
                </a:extLst>
              </p14:cNvPr>
              <p14:cNvContentPartPr/>
              <p14:nvPr/>
            </p14:nvContentPartPr>
            <p14:xfrm>
              <a:off x="9722114" y="5689428"/>
              <a:ext cx="104400" cy="37188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F5F038DD-4D04-42CB-85E3-32C30D4BBE54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9713474" y="5680428"/>
                <a:ext cx="122040" cy="3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605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7DDEB80-1884-4974-8503-E82E89169958}"/>
              </a:ext>
            </a:extLst>
          </p:cNvPr>
          <p:cNvGrpSpPr/>
          <p:nvPr/>
        </p:nvGrpSpPr>
        <p:grpSpPr>
          <a:xfrm>
            <a:off x="423314" y="404944"/>
            <a:ext cx="520200" cy="363600"/>
            <a:chOff x="423314" y="404944"/>
            <a:chExt cx="52020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CA322F0-96F8-4FC2-A1D7-CF9398EA3D03}"/>
                    </a:ext>
                  </a:extLst>
                </p14:cNvPr>
                <p14:cNvContentPartPr/>
                <p14:nvPr/>
              </p14:nvContentPartPr>
              <p14:xfrm>
                <a:off x="423314" y="485944"/>
                <a:ext cx="204840" cy="227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CA322F0-96F8-4FC2-A1D7-CF9398EA3D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4674" y="476944"/>
                  <a:ext cx="222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CF27E40-9326-420B-8F73-E588E1542FFF}"/>
                    </a:ext>
                  </a:extLst>
                </p14:cNvPr>
                <p14:cNvContentPartPr/>
                <p14:nvPr/>
              </p14:nvContentPartPr>
              <p14:xfrm>
                <a:off x="757754" y="404944"/>
                <a:ext cx="185760" cy="363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CF27E40-9326-420B-8F73-E588E1542F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8754" y="396304"/>
                  <a:ext cx="20340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56710-2907-4387-9DC3-BE0C367ECA8B}"/>
              </a:ext>
            </a:extLst>
          </p:cNvPr>
          <p:cNvGrpSpPr/>
          <p:nvPr/>
        </p:nvGrpSpPr>
        <p:grpSpPr>
          <a:xfrm>
            <a:off x="1321874" y="294064"/>
            <a:ext cx="683280" cy="473760"/>
            <a:chOff x="1321874" y="294064"/>
            <a:chExt cx="68328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F7335D6-09D7-400E-913A-F678FE549C6F}"/>
                    </a:ext>
                  </a:extLst>
                </p14:cNvPr>
                <p14:cNvContentPartPr/>
                <p14:nvPr/>
              </p14:nvContentPartPr>
              <p14:xfrm>
                <a:off x="1321874" y="500704"/>
                <a:ext cx="93600" cy="214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F7335D6-09D7-400E-913A-F678FE549C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2874" y="492064"/>
                  <a:ext cx="111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81F84B-5986-41E2-939B-52D4DED1A94E}"/>
                    </a:ext>
                  </a:extLst>
                </p14:cNvPr>
                <p14:cNvContentPartPr/>
                <p14:nvPr/>
              </p14:nvContentPartPr>
              <p14:xfrm>
                <a:off x="1372994" y="294064"/>
                <a:ext cx="264600" cy="261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81F84B-5986-41E2-939B-52D4DED1A9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994" y="285424"/>
                  <a:ext cx="282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43835B-38D3-49D0-A00B-A7C601C1A7D6}"/>
                    </a:ext>
                  </a:extLst>
                </p14:cNvPr>
                <p14:cNvContentPartPr/>
                <p14:nvPr/>
              </p14:nvContentPartPr>
              <p14:xfrm>
                <a:off x="1807874" y="352024"/>
                <a:ext cx="197280" cy="41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43835B-38D3-49D0-A00B-A7C601C1A7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9234" y="343384"/>
                  <a:ext cx="214920" cy="43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A06C5A-D716-4288-971E-9ACA20227B4A}"/>
              </a:ext>
            </a:extLst>
          </p:cNvPr>
          <p:cNvGrpSpPr/>
          <p:nvPr/>
        </p:nvGrpSpPr>
        <p:grpSpPr>
          <a:xfrm>
            <a:off x="2105234" y="328264"/>
            <a:ext cx="1926000" cy="532080"/>
            <a:chOff x="2105234" y="328264"/>
            <a:chExt cx="192600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274C30-4863-4D92-9FBE-9C4AFE3B09A5}"/>
                    </a:ext>
                  </a:extLst>
                </p14:cNvPr>
                <p14:cNvContentPartPr/>
                <p14:nvPr/>
              </p14:nvContentPartPr>
              <p14:xfrm>
                <a:off x="2105234" y="373984"/>
                <a:ext cx="299880" cy="301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274C30-4863-4D92-9FBE-9C4AFE3B09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6234" y="365344"/>
                  <a:ext cx="3175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8BAB3D-E55C-4BAB-87DD-1062590EBF91}"/>
                    </a:ext>
                  </a:extLst>
                </p14:cNvPr>
                <p14:cNvContentPartPr/>
                <p14:nvPr/>
              </p14:nvContentPartPr>
              <p14:xfrm>
                <a:off x="2474954" y="616984"/>
                <a:ext cx="169560" cy="174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8BAB3D-E55C-4BAB-87DD-1062590EBF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6314" y="608344"/>
                  <a:ext cx="187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F3786F-FED2-4207-8493-1F72FA8CF686}"/>
                    </a:ext>
                  </a:extLst>
                </p14:cNvPr>
                <p14:cNvContentPartPr/>
                <p14:nvPr/>
              </p14:nvContentPartPr>
              <p14:xfrm>
                <a:off x="2385674" y="578824"/>
                <a:ext cx="275040" cy="249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F3786F-FED2-4207-8493-1F72FA8CF6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6674" y="570184"/>
                  <a:ext cx="292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7C5131-2024-492A-9ACF-F6AF00B19448}"/>
                    </a:ext>
                  </a:extLst>
                </p14:cNvPr>
                <p14:cNvContentPartPr/>
                <p14:nvPr/>
              </p14:nvContentPartPr>
              <p14:xfrm>
                <a:off x="2759354" y="556144"/>
                <a:ext cx="273240" cy="37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7C5131-2024-492A-9ACF-F6AF00B194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0354" y="547504"/>
                  <a:ext cx="290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FC53AE-62A1-4744-85D4-44F4423A70F5}"/>
                    </a:ext>
                  </a:extLst>
                </p14:cNvPr>
                <p14:cNvContentPartPr/>
                <p14:nvPr/>
              </p14:nvContentPartPr>
              <p14:xfrm>
                <a:off x="2876354" y="442024"/>
                <a:ext cx="50400" cy="203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FC53AE-62A1-4744-85D4-44F4423A70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7354" y="433024"/>
                  <a:ext cx="68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3D1A86-1A70-44F9-A5D7-5739B98122F0}"/>
                    </a:ext>
                  </a:extLst>
                </p14:cNvPr>
                <p14:cNvContentPartPr/>
                <p14:nvPr/>
              </p14:nvContentPartPr>
              <p14:xfrm>
                <a:off x="3100634" y="328264"/>
                <a:ext cx="306720" cy="328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3D1A86-1A70-44F9-A5D7-5739B98122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91634" y="319264"/>
                  <a:ext cx="324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7F1359-22A8-40A4-B978-B391B593A593}"/>
                    </a:ext>
                  </a:extLst>
                </p14:cNvPr>
                <p14:cNvContentPartPr/>
                <p14:nvPr/>
              </p14:nvContentPartPr>
              <p14:xfrm>
                <a:off x="3426794" y="608704"/>
                <a:ext cx="77400" cy="88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7F1359-22A8-40A4-B978-B391B593A5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8154" y="599704"/>
                  <a:ext cx="95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B25514-DC77-4F7B-ADBD-870B6EFCB138}"/>
                    </a:ext>
                  </a:extLst>
                </p14:cNvPr>
                <p14:cNvContentPartPr/>
                <p14:nvPr/>
              </p14:nvContentPartPr>
              <p14:xfrm>
                <a:off x="3442274" y="598984"/>
                <a:ext cx="207720" cy="261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B25514-DC77-4F7B-ADBD-870B6EFCB1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33634" y="589984"/>
                  <a:ext cx="225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5DF7A5-4A3E-4FFF-AE55-411426984D84}"/>
                    </a:ext>
                  </a:extLst>
                </p14:cNvPr>
                <p14:cNvContentPartPr/>
                <p14:nvPr/>
              </p14:nvContentPartPr>
              <p14:xfrm>
                <a:off x="3712274" y="450304"/>
                <a:ext cx="318960" cy="232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5DF7A5-4A3E-4FFF-AE55-411426984D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3274" y="441304"/>
                  <a:ext cx="336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1122C1-EE7F-44A3-940E-0B4000882911}"/>
              </a:ext>
            </a:extLst>
          </p:cNvPr>
          <p:cNvGrpSpPr/>
          <p:nvPr/>
        </p:nvGrpSpPr>
        <p:grpSpPr>
          <a:xfrm>
            <a:off x="4192154" y="269224"/>
            <a:ext cx="802800" cy="440640"/>
            <a:chOff x="4192154" y="269224"/>
            <a:chExt cx="80280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2F8687-5533-422A-B12C-F563E1C840AD}"/>
                    </a:ext>
                  </a:extLst>
                </p14:cNvPr>
                <p14:cNvContentPartPr/>
                <p14:nvPr/>
              </p14:nvContentPartPr>
              <p14:xfrm>
                <a:off x="4192154" y="457864"/>
                <a:ext cx="97920" cy="212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2F8687-5533-422A-B12C-F563E1C840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83154" y="449224"/>
                  <a:ext cx="115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1FBCED-03A4-4A91-881D-0FC555A5E47E}"/>
                    </a:ext>
                  </a:extLst>
                </p14:cNvPr>
                <p14:cNvContentPartPr/>
                <p14:nvPr/>
              </p14:nvContentPartPr>
              <p14:xfrm>
                <a:off x="4366034" y="398104"/>
                <a:ext cx="109800" cy="236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1FBCED-03A4-4A91-881D-0FC555A5E4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7034" y="389464"/>
                  <a:ext cx="127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FBB118-B9FC-4E3E-BFAA-D209AA5130EA}"/>
                    </a:ext>
                  </a:extLst>
                </p14:cNvPr>
                <p14:cNvContentPartPr/>
                <p14:nvPr/>
              </p14:nvContentPartPr>
              <p14:xfrm>
                <a:off x="4493474" y="343744"/>
                <a:ext cx="297360" cy="291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FBB118-B9FC-4E3E-BFAA-D209AA5130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84834" y="334744"/>
                  <a:ext cx="315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48F508-CF32-4D27-B4E3-1E50227C631B}"/>
                    </a:ext>
                  </a:extLst>
                </p14:cNvPr>
                <p14:cNvContentPartPr/>
                <p14:nvPr/>
              </p14:nvContentPartPr>
              <p14:xfrm>
                <a:off x="4825034" y="269224"/>
                <a:ext cx="169920" cy="44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48F508-CF32-4D27-B4E3-1E50227C63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16034" y="260584"/>
                  <a:ext cx="18756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A5E70C-7086-44C3-A2E2-4C624471E3A5}"/>
              </a:ext>
            </a:extLst>
          </p:cNvPr>
          <p:cNvGrpSpPr/>
          <p:nvPr/>
        </p:nvGrpSpPr>
        <p:grpSpPr>
          <a:xfrm>
            <a:off x="1347434" y="1174984"/>
            <a:ext cx="2718360" cy="667080"/>
            <a:chOff x="1347434" y="1174984"/>
            <a:chExt cx="2718360" cy="66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C1D27C-3047-4DB1-B53D-1AB2E000EFB1}"/>
                    </a:ext>
                  </a:extLst>
                </p14:cNvPr>
                <p14:cNvContentPartPr/>
                <p14:nvPr/>
              </p14:nvContentPartPr>
              <p14:xfrm>
                <a:off x="1347434" y="1187584"/>
                <a:ext cx="355320" cy="406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C1D27C-3047-4DB1-B53D-1AB2E000EF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38794" y="1178944"/>
                  <a:ext cx="372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A1FFBA-6641-4346-8584-B6F7824FEFEB}"/>
                    </a:ext>
                  </a:extLst>
                </p14:cNvPr>
                <p14:cNvContentPartPr/>
                <p14:nvPr/>
              </p14:nvContentPartPr>
              <p14:xfrm>
                <a:off x="1724354" y="1534984"/>
                <a:ext cx="161280" cy="154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A1FFBA-6641-4346-8584-B6F7824FEF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5714" y="1525984"/>
                  <a:ext cx="178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794A33-2836-4970-A52A-E63FA51C20C0}"/>
                    </a:ext>
                  </a:extLst>
                </p14:cNvPr>
                <p14:cNvContentPartPr/>
                <p14:nvPr/>
              </p14:nvContentPartPr>
              <p14:xfrm>
                <a:off x="1635074" y="1483864"/>
                <a:ext cx="252720" cy="230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794A33-2836-4970-A52A-E63FA51C20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26434" y="1474864"/>
                  <a:ext cx="270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1F7D82-3BF6-4E10-B6D2-E8C3DC28919F}"/>
                    </a:ext>
                  </a:extLst>
                </p14:cNvPr>
                <p14:cNvContentPartPr/>
                <p14:nvPr/>
              </p14:nvContentPartPr>
              <p14:xfrm>
                <a:off x="2104514" y="1366864"/>
                <a:ext cx="261000" cy="50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1F7D82-3BF6-4E10-B6D2-E8C3DC2891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95514" y="1357864"/>
                  <a:ext cx="278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625C7D-E4F2-43A5-8030-011ACF571C39}"/>
                    </a:ext>
                  </a:extLst>
                </p14:cNvPr>
                <p14:cNvContentPartPr/>
                <p14:nvPr/>
              </p14:nvContentPartPr>
              <p14:xfrm>
                <a:off x="2218274" y="1295224"/>
                <a:ext cx="65520" cy="226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4625C7D-E4F2-43A5-8030-011ACF571C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09274" y="1286224"/>
                  <a:ext cx="83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98AC7D-4D82-4E62-9E3D-9BE39ED6F126}"/>
                    </a:ext>
                  </a:extLst>
                </p14:cNvPr>
                <p14:cNvContentPartPr/>
                <p14:nvPr/>
              </p14:nvContentPartPr>
              <p14:xfrm>
                <a:off x="2444354" y="1203424"/>
                <a:ext cx="276840" cy="35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98AC7D-4D82-4E62-9E3D-9BE39ED6F1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5714" y="1194424"/>
                  <a:ext cx="294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B3DF84-0DA0-45D7-B3A5-796A51C2E017}"/>
                    </a:ext>
                  </a:extLst>
                </p14:cNvPr>
                <p14:cNvContentPartPr/>
                <p14:nvPr/>
              </p14:nvContentPartPr>
              <p14:xfrm>
                <a:off x="2836034" y="1503664"/>
                <a:ext cx="103320" cy="91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B3DF84-0DA0-45D7-B3A5-796A51C2E0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27394" y="1495024"/>
                  <a:ext cx="120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DBF5F64-921D-4E31-B11C-E9866EA4DB28}"/>
                    </a:ext>
                  </a:extLst>
                </p14:cNvPr>
                <p14:cNvContentPartPr/>
                <p14:nvPr/>
              </p14:nvContentPartPr>
              <p14:xfrm>
                <a:off x="2845754" y="1487104"/>
                <a:ext cx="231120" cy="354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DBF5F64-921D-4E31-B11C-E9866EA4DB2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36754" y="1478104"/>
                  <a:ext cx="248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7FD228-D05B-47F8-8721-79C5F46EBEE8}"/>
                    </a:ext>
                  </a:extLst>
                </p14:cNvPr>
                <p14:cNvContentPartPr/>
                <p14:nvPr/>
              </p14:nvContentPartPr>
              <p14:xfrm>
                <a:off x="3227354" y="1361824"/>
                <a:ext cx="306000" cy="131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7FD228-D05B-47F8-8721-79C5F46EBE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18354" y="1353184"/>
                  <a:ext cx="323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1BE0D7-939C-4B47-ABF8-F9C5262CA27A}"/>
                    </a:ext>
                  </a:extLst>
                </p14:cNvPr>
                <p14:cNvContentPartPr/>
                <p14:nvPr/>
              </p14:nvContentPartPr>
              <p14:xfrm>
                <a:off x="3728114" y="1174984"/>
                <a:ext cx="337680" cy="329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1BE0D7-939C-4B47-ABF8-F9C5262CA2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19114" y="1165984"/>
                  <a:ext cx="35532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D01438-F7C7-4800-AD2C-3E883B112E52}"/>
              </a:ext>
            </a:extLst>
          </p:cNvPr>
          <p:cNvGrpSpPr/>
          <p:nvPr/>
        </p:nvGrpSpPr>
        <p:grpSpPr>
          <a:xfrm>
            <a:off x="4206554" y="1204504"/>
            <a:ext cx="1619280" cy="414720"/>
            <a:chOff x="4206554" y="1204504"/>
            <a:chExt cx="161928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93C03E4-03BC-438B-A1ED-716E4E16469D}"/>
                    </a:ext>
                  </a:extLst>
                </p14:cNvPr>
                <p14:cNvContentPartPr/>
                <p14:nvPr/>
              </p14:nvContentPartPr>
              <p14:xfrm>
                <a:off x="4206554" y="1204504"/>
                <a:ext cx="132120" cy="29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93C03E4-03BC-438B-A1ED-716E4E1646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97914" y="1195864"/>
                  <a:ext cx="149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FED85F-AEFE-4B95-ACBD-8530616EE140}"/>
                    </a:ext>
                  </a:extLst>
                </p14:cNvPr>
                <p14:cNvContentPartPr/>
                <p14:nvPr/>
              </p14:nvContentPartPr>
              <p14:xfrm>
                <a:off x="4371794" y="1209904"/>
                <a:ext cx="275040" cy="272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FED85F-AEFE-4B95-ACBD-8530616EE1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63154" y="1200904"/>
                  <a:ext cx="292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D74D8E-A88B-428E-89D5-20C68A17CB4F}"/>
                    </a:ext>
                  </a:extLst>
                </p14:cNvPr>
                <p14:cNvContentPartPr/>
                <p14:nvPr/>
              </p14:nvContentPartPr>
              <p14:xfrm>
                <a:off x="4607954" y="1313224"/>
                <a:ext cx="148680" cy="151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D74D8E-A88B-428E-89D5-20C68A17CB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99314" y="1304224"/>
                  <a:ext cx="166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79C71C-2E29-45CC-B282-BE35D931AE63}"/>
                    </a:ext>
                  </a:extLst>
                </p14:cNvPr>
                <p14:cNvContentPartPr/>
                <p14:nvPr/>
              </p14:nvContentPartPr>
              <p14:xfrm>
                <a:off x="4841594" y="1348144"/>
                <a:ext cx="223560" cy="33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79C71C-2E29-45CC-B282-BE35D931AE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32594" y="1339144"/>
                  <a:ext cx="241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290162-AF84-4E59-87CC-E5AF9BAC3A6A}"/>
                    </a:ext>
                  </a:extLst>
                </p14:cNvPr>
                <p14:cNvContentPartPr/>
                <p14:nvPr/>
              </p14:nvContentPartPr>
              <p14:xfrm>
                <a:off x="4951034" y="1264624"/>
                <a:ext cx="70920" cy="176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290162-AF84-4E59-87CC-E5AF9BAC3A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42034" y="1255984"/>
                  <a:ext cx="88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030E3A8-9B03-41E0-8A42-0069B1314F66}"/>
                    </a:ext>
                  </a:extLst>
                </p14:cNvPr>
                <p14:cNvContentPartPr/>
                <p14:nvPr/>
              </p14:nvContentPartPr>
              <p14:xfrm>
                <a:off x="5130674" y="1213144"/>
                <a:ext cx="224280" cy="236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030E3A8-9B03-41E0-8A42-0069B1314F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22034" y="1204144"/>
                  <a:ext cx="241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6ABC6D-8378-4461-A53E-28A3433ADB93}"/>
                    </a:ext>
                  </a:extLst>
                </p14:cNvPr>
                <p14:cNvContentPartPr/>
                <p14:nvPr/>
              </p14:nvContentPartPr>
              <p14:xfrm>
                <a:off x="5440274" y="1297024"/>
                <a:ext cx="142200" cy="146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6ABC6D-8378-4461-A53E-28A3433ADB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31274" y="1288384"/>
                  <a:ext cx="159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DDDF20C-15BB-4E4C-8CAB-F37465EA5D17}"/>
                    </a:ext>
                  </a:extLst>
                </p14:cNvPr>
                <p14:cNvContentPartPr/>
                <p14:nvPr/>
              </p14:nvContentPartPr>
              <p14:xfrm>
                <a:off x="5691194" y="1423744"/>
                <a:ext cx="134640" cy="195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DDDF20C-15BB-4E4C-8CAB-F37465EA5D1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82194" y="1414744"/>
                  <a:ext cx="1522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7B1AE94-D1D2-4B64-86D8-7D91A29724D7}"/>
              </a:ext>
            </a:extLst>
          </p:cNvPr>
          <p:cNvGrpSpPr/>
          <p:nvPr/>
        </p:nvGrpSpPr>
        <p:grpSpPr>
          <a:xfrm>
            <a:off x="5980634" y="1114144"/>
            <a:ext cx="1376280" cy="281880"/>
            <a:chOff x="5980634" y="1114144"/>
            <a:chExt cx="137628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493C70F-2AC1-40E3-9E94-2B0780D8C9BD}"/>
                    </a:ext>
                  </a:extLst>
                </p14:cNvPr>
                <p14:cNvContentPartPr/>
                <p14:nvPr/>
              </p14:nvContentPartPr>
              <p14:xfrm>
                <a:off x="5980634" y="1214224"/>
                <a:ext cx="98640" cy="167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493C70F-2AC1-40E3-9E94-2B0780D8C9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71634" y="1205584"/>
                  <a:ext cx="11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90A36B5-87E6-4D36-B6AB-89C2B49C03B8}"/>
                    </a:ext>
                  </a:extLst>
                </p14:cNvPr>
                <p14:cNvContentPartPr/>
                <p14:nvPr/>
              </p14:nvContentPartPr>
              <p14:xfrm>
                <a:off x="6132554" y="1177504"/>
                <a:ext cx="295560" cy="214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90A36B5-87E6-4D36-B6AB-89C2B49C03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54" y="1168504"/>
                  <a:ext cx="313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AC6F4C-6F90-4E17-835E-C2F11A700CDA}"/>
                    </a:ext>
                  </a:extLst>
                </p14:cNvPr>
                <p14:cNvContentPartPr/>
                <p14:nvPr/>
              </p14:nvContentPartPr>
              <p14:xfrm>
                <a:off x="6491834" y="1263544"/>
                <a:ext cx="254880" cy="43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AC6F4C-6F90-4E17-835E-C2F11A700C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83194" y="1254544"/>
                  <a:ext cx="272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870D03-F971-4EA3-B9A2-13CBE685AA03}"/>
                    </a:ext>
                  </a:extLst>
                </p14:cNvPr>
                <p14:cNvContentPartPr/>
                <p14:nvPr/>
              </p14:nvContentPartPr>
              <p14:xfrm>
                <a:off x="6608834" y="1167064"/>
                <a:ext cx="68040" cy="179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870D03-F971-4EA3-B9A2-13CBE685AA0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00194" y="1158424"/>
                  <a:ext cx="85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985501-4346-4A93-A381-141061CC7266}"/>
                    </a:ext>
                  </a:extLst>
                </p14:cNvPr>
                <p14:cNvContentPartPr/>
                <p14:nvPr/>
              </p14:nvContentPartPr>
              <p14:xfrm>
                <a:off x="6781994" y="1160224"/>
                <a:ext cx="205920" cy="235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985501-4346-4A93-A381-141061CC72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72994" y="1151224"/>
                  <a:ext cx="223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CE88AAF-5077-483E-9984-92E9899468B8}"/>
                    </a:ext>
                  </a:extLst>
                </p14:cNvPr>
                <p14:cNvContentPartPr/>
                <p14:nvPr/>
              </p14:nvContentPartPr>
              <p14:xfrm>
                <a:off x="7083314" y="1114144"/>
                <a:ext cx="273600" cy="250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CE88AAF-5077-483E-9984-92E9899468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4314" y="1105144"/>
                  <a:ext cx="29124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BBB7F46-DA08-41E6-9159-EE9A8FB7D6EE}"/>
                  </a:ext>
                </a:extLst>
              </p14:cNvPr>
              <p14:cNvContentPartPr/>
              <p14:nvPr/>
            </p14:nvContentPartPr>
            <p14:xfrm>
              <a:off x="7427834" y="1026304"/>
              <a:ext cx="167040" cy="4276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BBB7F46-DA08-41E6-9159-EE9A8FB7D6E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18834" y="1017304"/>
                <a:ext cx="18468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85CCD32-4AE1-40B8-B3CE-32E530ABA5C0}"/>
                  </a:ext>
                </a:extLst>
              </p14:cNvPr>
              <p14:cNvContentPartPr/>
              <p14:nvPr/>
            </p14:nvContentPartPr>
            <p14:xfrm>
              <a:off x="7809074" y="1396384"/>
              <a:ext cx="90000" cy="1461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85CCD32-4AE1-40B8-B3CE-32E530ABA5C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00434" y="1387744"/>
                <a:ext cx="1076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190D0E71-6D95-4361-B475-BA1C79A9EA60}"/>
              </a:ext>
            </a:extLst>
          </p:cNvPr>
          <p:cNvGrpSpPr/>
          <p:nvPr/>
        </p:nvGrpSpPr>
        <p:grpSpPr>
          <a:xfrm>
            <a:off x="8117234" y="1136464"/>
            <a:ext cx="290520" cy="207360"/>
            <a:chOff x="8117234" y="1136464"/>
            <a:chExt cx="29052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0E28BE-F55E-47EF-846B-0146AAB16921}"/>
                    </a:ext>
                  </a:extLst>
                </p14:cNvPr>
                <p14:cNvContentPartPr/>
                <p14:nvPr/>
              </p14:nvContentPartPr>
              <p14:xfrm>
                <a:off x="8117234" y="1136464"/>
                <a:ext cx="152280" cy="207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0E28BE-F55E-47EF-846B-0146AAB169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08594" y="1127824"/>
                  <a:ext cx="169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88F966-90E5-40F0-A57B-99B615215BEE}"/>
                    </a:ext>
                  </a:extLst>
                </p14:cNvPr>
                <p14:cNvContentPartPr/>
                <p14:nvPr/>
              </p14:nvContentPartPr>
              <p14:xfrm>
                <a:off x="8311274" y="1212424"/>
                <a:ext cx="96480" cy="111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88F966-90E5-40F0-A57B-99B615215B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2274" y="1203424"/>
                  <a:ext cx="114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DABE4B-B9FD-414A-B2FD-D2819A7ED725}"/>
              </a:ext>
            </a:extLst>
          </p:cNvPr>
          <p:cNvGrpSpPr/>
          <p:nvPr/>
        </p:nvGrpSpPr>
        <p:grpSpPr>
          <a:xfrm>
            <a:off x="8668034" y="1025584"/>
            <a:ext cx="795960" cy="400320"/>
            <a:chOff x="8668034" y="1025584"/>
            <a:chExt cx="79596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7472578-779B-40E3-8381-A318C91B974D}"/>
                    </a:ext>
                  </a:extLst>
                </p14:cNvPr>
                <p14:cNvContentPartPr/>
                <p14:nvPr/>
              </p14:nvContentPartPr>
              <p14:xfrm>
                <a:off x="8668034" y="1025584"/>
                <a:ext cx="453600" cy="240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7472578-779B-40E3-8381-A318C91B974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59034" y="1016584"/>
                  <a:ext cx="471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5FA418-B50C-4D5E-AE0D-20B2C023BC7D}"/>
                    </a:ext>
                  </a:extLst>
                </p14:cNvPr>
                <p14:cNvContentPartPr/>
                <p14:nvPr/>
              </p14:nvContentPartPr>
              <p14:xfrm>
                <a:off x="8838314" y="1291264"/>
                <a:ext cx="100440" cy="120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5FA418-B50C-4D5E-AE0D-20B2C023BC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29314" y="1282264"/>
                  <a:ext cx="118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2144B8-56F9-4C02-B774-0E5F5D622169}"/>
                    </a:ext>
                  </a:extLst>
                </p14:cNvPr>
                <p14:cNvContentPartPr/>
                <p14:nvPr/>
              </p14:nvContentPartPr>
              <p14:xfrm>
                <a:off x="8784314" y="1255624"/>
                <a:ext cx="180360" cy="170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2144B8-56F9-4C02-B774-0E5F5D62216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75314" y="1246984"/>
                  <a:ext cx="198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5DA66A6-8170-4F3F-B082-CFBCDAC21BD8}"/>
                    </a:ext>
                  </a:extLst>
                </p14:cNvPr>
                <p14:cNvContentPartPr/>
                <p14:nvPr/>
              </p14:nvContentPartPr>
              <p14:xfrm>
                <a:off x="9010754" y="1321504"/>
                <a:ext cx="165240" cy="31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5DA66A6-8170-4F3F-B082-CFBCDAC21B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01754" y="1312864"/>
                  <a:ext cx="182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2B2D578-638F-42B7-BA32-7C7D0CD9BC5A}"/>
                    </a:ext>
                  </a:extLst>
                </p14:cNvPr>
                <p14:cNvContentPartPr/>
                <p14:nvPr/>
              </p14:nvContentPartPr>
              <p14:xfrm>
                <a:off x="9057554" y="1256344"/>
                <a:ext cx="54720" cy="131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2B2D578-638F-42B7-BA32-7C7D0CD9BC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48914" y="1247344"/>
                  <a:ext cx="7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602444C-F989-45EB-96E3-DEF94F3E0970}"/>
                    </a:ext>
                  </a:extLst>
                </p14:cNvPr>
                <p14:cNvContentPartPr/>
                <p14:nvPr/>
              </p14:nvContentPartPr>
              <p14:xfrm>
                <a:off x="9209114" y="1235104"/>
                <a:ext cx="64800" cy="93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602444C-F989-45EB-96E3-DEF94F3E097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00474" y="1226104"/>
                  <a:ext cx="82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445138-EB9D-474D-8235-7054C27BB4B3}"/>
                    </a:ext>
                  </a:extLst>
                </p14:cNvPr>
                <p14:cNvContentPartPr/>
                <p14:nvPr/>
              </p14:nvContentPartPr>
              <p14:xfrm>
                <a:off x="9242594" y="1239424"/>
                <a:ext cx="221400" cy="174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445138-EB9D-474D-8235-7054C27BB4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33954" y="1230784"/>
                  <a:ext cx="23904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E7CBF64-8779-4FA6-B005-5301F059D650}"/>
              </a:ext>
            </a:extLst>
          </p:cNvPr>
          <p:cNvGrpSpPr/>
          <p:nvPr/>
        </p:nvGrpSpPr>
        <p:grpSpPr>
          <a:xfrm>
            <a:off x="9554714" y="889144"/>
            <a:ext cx="995760" cy="545040"/>
            <a:chOff x="9554714" y="889144"/>
            <a:chExt cx="99576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0F3DB74-EBD3-49EF-B82B-22C0CAFC151E}"/>
                    </a:ext>
                  </a:extLst>
                </p14:cNvPr>
                <p14:cNvContentPartPr/>
                <p14:nvPr/>
              </p14:nvContentPartPr>
              <p14:xfrm>
                <a:off x="9593594" y="1075984"/>
                <a:ext cx="115560" cy="14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0F3DB74-EBD3-49EF-B82B-22C0CAFC15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84954" y="1066984"/>
                  <a:ext cx="133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5549E1-84FB-4CCF-8481-2E386CE0FCD9}"/>
                    </a:ext>
                  </a:extLst>
                </p14:cNvPr>
                <p14:cNvContentPartPr/>
                <p14:nvPr/>
              </p14:nvContentPartPr>
              <p14:xfrm>
                <a:off x="9554714" y="1176784"/>
                <a:ext cx="163800" cy="25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5549E1-84FB-4CCF-8481-2E386CE0FC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46074" y="1167784"/>
                  <a:ext cx="181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B0FB966-CE8E-4AF9-A43D-A0CD981E31FB}"/>
                    </a:ext>
                  </a:extLst>
                </p14:cNvPr>
                <p14:cNvContentPartPr/>
                <p14:nvPr/>
              </p14:nvContentPartPr>
              <p14:xfrm>
                <a:off x="9908594" y="889144"/>
                <a:ext cx="641880" cy="545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0FB966-CE8E-4AF9-A43D-A0CD981E31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99594" y="880144"/>
                  <a:ext cx="6595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DBE227C-7E0A-445D-9BBA-E3A673FB3853}"/>
                    </a:ext>
                  </a:extLst>
                </p14:cNvPr>
                <p14:cNvContentPartPr/>
                <p14:nvPr/>
              </p14:nvContentPartPr>
              <p14:xfrm>
                <a:off x="10086074" y="1168504"/>
                <a:ext cx="139320" cy="79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BE227C-7E0A-445D-9BBA-E3A673FB38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77434" y="1159504"/>
                  <a:ext cx="156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D9A70F-F776-45C9-B8C9-681D2851A4B1}"/>
                    </a:ext>
                  </a:extLst>
                </p14:cNvPr>
                <p14:cNvContentPartPr/>
                <p14:nvPr/>
              </p14:nvContentPartPr>
              <p14:xfrm>
                <a:off x="10173554" y="1086784"/>
                <a:ext cx="133920" cy="253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D9A70F-F776-45C9-B8C9-681D2851A4B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64914" y="1078144"/>
                  <a:ext cx="151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626856-F7EE-4EA3-8234-51F78428D971}"/>
                    </a:ext>
                  </a:extLst>
                </p14:cNvPr>
                <p14:cNvContentPartPr/>
                <p14:nvPr/>
              </p14:nvContentPartPr>
              <p14:xfrm>
                <a:off x="10327634" y="1087504"/>
                <a:ext cx="97560" cy="259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626856-F7EE-4EA3-8234-51F78428D97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18994" y="1078864"/>
                  <a:ext cx="11520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749596B-696A-46E5-B725-6A3C10EB1781}"/>
              </a:ext>
            </a:extLst>
          </p:cNvPr>
          <p:cNvGrpSpPr/>
          <p:nvPr/>
        </p:nvGrpSpPr>
        <p:grpSpPr>
          <a:xfrm>
            <a:off x="8920034" y="1584664"/>
            <a:ext cx="2260440" cy="362520"/>
            <a:chOff x="8920034" y="1584664"/>
            <a:chExt cx="226044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11B22E-92AA-4B63-BC0B-23369E17673C}"/>
                    </a:ext>
                  </a:extLst>
                </p14:cNvPr>
                <p14:cNvContentPartPr/>
                <p14:nvPr/>
              </p14:nvContentPartPr>
              <p14:xfrm>
                <a:off x="8966114" y="1832344"/>
                <a:ext cx="140760" cy="33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11B22E-92AA-4B63-BC0B-23369E1767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57114" y="1823344"/>
                  <a:ext cx="158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5BCD12-E505-49DB-9AA6-1A3BF9E0F99D}"/>
                    </a:ext>
                  </a:extLst>
                </p14:cNvPr>
                <p14:cNvContentPartPr/>
                <p14:nvPr/>
              </p14:nvContentPartPr>
              <p14:xfrm>
                <a:off x="8920034" y="1906504"/>
                <a:ext cx="147600" cy="30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5BCD12-E505-49DB-9AA6-1A3BF9E0F9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11394" y="1897504"/>
                  <a:ext cx="165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C316D3D-A28A-47E8-9DA4-16BC2E2743C6}"/>
                    </a:ext>
                  </a:extLst>
                </p14:cNvPr>
                <p14:cNvContentPartPr/>
                <p14:nvPr/>
              </p14:nvContentPartPr>
              <p14:xfrm>
                <a:off x="9214514" y="1758544"/>
                <a:ext cx="315720" cy="188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C316D3D-A28A-47E8-9DA4-16BC2E2743C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05874" y="1749544"/>
                  <a:ext cx="333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EAC7E8-631F-44A0-8684-9085367A92CC}"/>
                    </a:ext>
                  </a:extLst>
                </p14:cNvPr>
                <p14:cNvContentPartPr/>
                <p14:nvPr/>
              </p14:nvContentPartPr>
              <p14:xfrm>
                <a:off x="9629234" y="1865104"/>
                <a:ext cx="31680" cy="54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EAC7E8-631F-44A0-8684-9085367A92C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20594" y="1856464"/>
                  <a:ext cx="4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48845B-738F-4BD5-B99F-1B01791139BC}"/>
                    </a:ext>
                  </a:extLst>
                </p14:cNvPr>
                <p14:cNvContentPartPr/>
                <p14:nvPr/>
              </p14:nvContentPartPr>
              <p14:xfrm>
                <a:off x="9740114" y="1703464"/>
                <a:ext cx="109440" cy="115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48845B-738F-4BD5-B99F-1B01791139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31114" y="1694824"/>
                  <a:ext cx="127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5FD80B-C7B8-4179-BB0A-776EFAA74BC1}"/>
                    </a:ext>
                  </a:extLst>
                </p14:cNvPr>
                <p14:cNvContentPartPr/>
                <p14:nvPr/>
              </p14:nvContentPartPr>
              <p14:xfrm>
                <a:off x="9852074" y="1665304"/>
                <a:ext cx="108360" cy="225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5FD80B-C7B8-4179-BB0A-776EFAA74BC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43434" y="1656664"/>
                  <a:ext cx="126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420C4F3-F5FA-4A07-9DD6-42078927D00E}"/>
                    </a:ext>
                  </a:extLst>
                </p14:cNvPr>
                <p14:cNvContentPartPr/>
                <p14:nvPr/>
              </p14:nvContentPartPr>
              <p14:xfrm>
                <a:off x="10002194" y="1715344"/>
                <a:ext cx="144360" cy="181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420C4F3-F5FA-4A07-9DD6-42078927D00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93194" y="1706344"/>
                  <a:ext cx="162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873474-2A96-4850-95BF-C8B86466FBEB}"/>
                    </a:ext>
                  </a:extLst>
                </p14:cNvPr>
                <p14:cNvContentPartPr/>
                <p14:nvPr/>
              </p14:nvContentPartPr>
              <p14:xfrm>
                <a:off x="10189034" y="1663144"/>
                <a:ext cx="165960" cy="240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873474-2A96-4850-95BF-C8B86466FBE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80034" y="1654504"/>
                  <a:ext cx="183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18038C6-3E29-4BCD-A2EB-5F95989B937E}"/>
                    </a:ext>
                  </a:extLst>
                </p14:cNvPr>
                <p14:cNvContentPartPr/>
                <p14:nvPr/>
              </p14:nvContentPartPr>
              <p14:xfrm>
                <a:off x="10455074" y="1676464"/>
                <a:ext cx="125640" cy="217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18038C6-3E29-4BCD-A2EB-5F95989B93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46434" y="1667464"/>
                  <a:ext cx="143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CCB8F6-59AB-40BE-AA88-5AA7BB9B51B8}"/>
                    </a:ext>
                  </a:extLst>
                </p14:cNvPr>
                <p14:cNvContentPartPr/>
                <p14:nvPr/>
              </p14:nvContentPartPr>
              <p14:xfrm>
                <a:off x="10603394" y="1686184"/>
                <a:ext cx="177840" cy="204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CCB8F6-59AB-40BE-AA88-5AA7BB9B51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94754" y="1677544"/>
                  <a:ext cx="195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377DF1-D6F7-4D02-ACE0-055BD6E00CED}"/>
                    </a:ext>
                  </a:extLst>
                </p14:cNvPr>
                <p14:cNvContentPartPr/>
                <p14:nvPr/>
              </p14:nvContentPartPr>
              <p14:xfrm>
                <a:off x="10925234" y="1608784"/>
                <a:ext cx="158040" cy="163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377DF1-D6F7-4D02-ACE0-055BD6E00C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16234" y="1599784"/>
                  <a:ext cx="175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BA9A70D-961E-4D97-BE32-D47AB0916479}"/>
                    </a:ext>
                  </a:extLst>
                </p14:cNvPr>
                <p14:cNvContentPartPr/>
                <p14:nvPr/>
              </p14:nvContentPartPr>
              <p14:xfrm>
                <a:off x="11028554" y="1584664"/>
                <a:ext cx="151920" cy="320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BA9A70D-961E-4D97-BE32-D47AB091647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19554" y="1575664"/>
                  <a:ext cx="16956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33564AC-4356-440A-A3AF-61519FBDB93D}"/>
              </a:ext>
            </a:extLst>
          </p:cNvPr>
          <p:cNvGrpSpPr/>
          <p:nvPr/>
        </p:nvGrpSpPr>
        <p:grpSpPr>
          <a:xfrm>
            <a:off x="3678434" y="1864744"/>
            <a:ext cx="2008800" cy="523440"/>
            <a:chOff x="3678434" y="1864744"/>
            <a:chExt cx="200880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0D5440-AFAA-4F5A-944D-E4C87C95347B}"/>
                    </a:ext>
                  </a:extLst>
                </p14:cNvPr>
                <p14:cNvContentPartPr/>
                <p14:nvPr/>
              </p14:nvContentPartPr>
              <p14:xfrm>
                <a:off x="3678434" y="1947184"/>
                <a:ext cx="333720" cy="388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0D5440-AFAA-4F5A-944D-E4C87C9534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69434" y="1938544"/>
                  <a:ext cx="351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0648ABF-6614-40D2-A8CA-61DCCFC06C32}"/>
                    </a:ext>
                  </a:extLst>
                </p14:cNvPr>
                <p14:cNvContentPartPr/>
                <p14:nvPr/>
              </p14:nvContentPartPr>
              <p14:xfrm>
                <a:off x="4080554" y="2003344"/>
                <a:ext cx="149040" cy="300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0648ABF-6614-40D2-A8CA-61DCCFC06C3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71554" y="1994344"/>
                  <a:ext cx="1666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21BA044-3386-4C62-8EF0-9ADFF1B68B8B}"/>
                    </a:ext>
                  </a:extLst>
                </p14:cNvPr>
                <p14:cNvContentPartPr/>
                <p14:nvPr/>
              </p14:nvContentPartPr>
              <p14:xfrm>
                <a:off x="4313834" y="2057344"/>
                <a:ext cx="59760" cy="163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21BA044-3386-4C62-8EF0-9ADFF1B68B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04834" y="2048704"/>
                  <a:ext cx="77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8E026B2-2D64-46DB-B05E-73852AB00863}"/>
                    </a:ext>
                  </a:extLst>
                </p14:cNvPr>
                <p14:cNvContentPartPr/>
                <p14:nvPr/>
              </p14:nvContentPartPr>
              <p14:xfrm>
                <a:off x="4434434" y="2011264"/>
                <a:ext cx="77760" cy="191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8E026B2-2D64-46DB-B05E-73852AB0086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25794" y="2002264"/>
                  <a:ext cx="95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542E99B-52E4-4E26-B2BC-7B27C8931B21}"/>
                    </a:ext>
                  </a:extLst>
                </p14:cNvPr>
                <p14:cNvContentPartPr/>
                <p14:nvPr/>
              </p14:nvContentPartPr>
              <p14:xfrm>
                <a:off x="4560434" y="2024224"/>
                <a:ext cx="159120" cy="165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542E99B-52E4-4E26-B2BC-7B27C8931B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51794" y="2015224"/>
                  <a:ext cx="176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1CB4B92-8E66-4089-A04C-3D5D50E9E27E}"/>
                    </a:ext>
                  </a:extLst>
                </p14:cNvPr>
                <p14:cNvContentPartPr/>
                <p14:nvPr/>
              </p14:nvContentPartPr>
              <p14:xfrm>
                <a:off x="4854554" y="2199184"/>
                <a:ext cx="95040" cy="189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1CB4B92-8E66-4089-A04C-3D5D50E9E27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5914" y="2190544"/>
                  <a:ext cx="112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8BE101-C465-426B-B8A4-D12BAC410D94}"/>
                    </a:ext>
                  </a:extLst>
                </p14:cNvPr>
                <p14:cNvContentPartPr/>
                <p14:nvPr/>
              </p14:nvContentPartPr>
              <p14:xfrm>
                <a:off x="5084234" y="1982824"/>
                <a:ext cx="135360" cy="136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8BE101-C465-426B-B8A4-D12BAC410D9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75234" y="1973824"/>
                  <a:ext cx="153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A899B5-CF03-442C-B4B0-9718829C67E1}"/>
                    </a:ext>
                  </a:extLst>
                </p14:cNvPr>
                <p14:cNvContentPartPr/>
                <p14:nvPr/>
              </p14:nvContentPartPr>
              <p14:xfrm>
                <a:off x="5182154" y="1940704"/>
                <a:ext cx="114840" cy="270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A899B5-CF03-442C-B4B0-9718829C67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73154" y="1932064"/>
                  <a:ext cx="132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0B25B4-DC34-44FC-B9B3-BD9028F6B436}"/>
                    </a:ext>
                  </a:extLst>
                </p14:cNvPr>
                <p14:cNvContentPartPr/>
                <p14:nvPr/>
              </p14:nvContentPartPr>
              <p14:xfrm>
                <a:off x="5341994" y="1971664"/>
                <a:ext cx="98640" cy="237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0B25B4-DC34-44FC-B9B3-BD9028F6B4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33354" y="1963024"/>
                  <a:ext cx="116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40700E1-C2D7-45D4-AEFD-8DED609DAB36}"/>
                    </a:ext>
                  </a:extLst>
                </p14:cNvPr>
                <p14:cNvContentPartPr/>
                <p14:nvPr/>
              </p14:nvContentPartPr>
              <p14:xfrm>
                <a:off x="5526314" y="1864744"/>
                <a:ext cx="160920" cy="406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40700E1-C2D7-45D4-AEFD-8DED609DAB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17314" y="1855744"/>
                  <a:ext cx="17856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97BD88A-92E1-459A-8F87-DB832F0BA96B}"/>
              </a:ext>
            </a:extLst>
          </p:cNvPr>
          <p:cNvGrpSpPr/>
          <p:nvPr/>
        </p:nvGrpSpPr>
        <p:grpSpPr>
          <a:xfrm>
            <a:off x="4705154" y="4990264"/>
            <a:ext cx="167040" cy="114480"/>
            <a:chOff x="4705154" y="4990264"/>
            <a:chExt cx="167040" cy="1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8AD6B89-253C-4DCE-8FC7-BB0D2DA44630}"/>
                    </a:ext>
                  </a:extLst>
                </p14:cNvPr>
                <p14:cNvContentPartPr/>
                <p14:nvPr/>
              </p14:nvContentPartPr>
              <p14:xfrm>
                <a:off x="4705154" y="4990264"/>
                <a:ext cx="119520" cy="270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8AD6B89-253C-4DCE-8FC7-BB0D2DA4463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96154" y="4981264"/>
                  <a:ext cx="137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571D395-327F-4652-93C9-937B5B14B50D}"/>
                    </a:ext>
                  </a:extLst>
                </p14:cNvPr>
                <p14:cNvContentPartPr/>
                <p14:nvPr/>
              </p14:nvContentPartPr>
              <p14:xfrm>
                <a:off x="4705874" y="5083144"/>
                <a:ext cx="166320" cy="21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571D395-327F-4652-93C9-937B5B14B5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97234" y="5074504"/>
                  <a:ext cx="1839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1BC938E-1916-4685-B3E5-31AC19C20549}"/>
              </a:ext>
            </a:extLst>
          </p:cNvPr>
          <p:cNvGrpSpPr/>
          <p:nvPr/>
        </p:nvGrpSpPr>
        <p:grpSpPr>
          <a:xfrm>
            <a:off x="5260994" y="4797664"/>
            <a:ext cx="1607040" cy="412560"/>
            <a:chOff x="5260994" y="4797664"/>
            <a:chExt cx="160704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15644A1-FCEA-4B9C-9DBC-7E78AC147DB9}"/>
                    </a:ext>
                  </a:extLst>
                </p14:cNvPr>
                <p14:cNvContentPartPr/>
                <p14:nvPr/>
              </p14:nvContentPartPr>
              <p14:xfrm>
                <a:off x="5260994" y="4918984"/>
                <a:ext cx="86040" cy="2912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15644A1-FCEA-4B9C-9DBC-7E78AC147D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51994" y="4910344"/>
                  <a:ext cx="103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5134BD6-9EA6-41E2-9E97-F6FD8B689EAE}"/>
                    </a:ext>
                  </a:extLst>
                </p14:cNvPr>
                <p14:cNvContentPartPr/>
                <p14:nvPr/>
              </p14:nvContentPartPr>
              <p14:xfrm>
                <a:off x="5496074" y="5034184"/>
                <a:ext cx="226080" cy="60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5134BD6-9EA6-41E2-9E97-F6FD8B689E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87434" y="5025184"/>
                  <a:ext cx="243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60A0684-49E9-4309-A706-29444773D7E3}"/>
                    </a:ext>
                  </a:extLst>
                </p14:cNvPr>
                <p14:cNvContentPartPr/>
                <p14:nvPr/>
              </p14:nvContentPartPr>
              <p14:xfrm>
                <a:off x="5916914" y="4958584"/>
                <a:ext cx="111240" cy="222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60A0684-49E9-4309-A706-29444773D7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07914" y="4949944"/>
                  <a:ext cx="128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84B3321-1031-4EBC-BBA8-D28139AFB8C0}"/>
                    </a:ext>
                  </a:extLst>
                </p14:cNvPr>
                <p14:cNvContentPartPr/>
                <p14:nvPr/>
              </p14:nvContentPartPr>
              <p14:xfrm>
                <a:off x="6012314" y="4797664"/>
                <a:ext cx="288360" cy="227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84B3321-1031-4EBC-BBA8-D28139AFB8C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03674" y="4789024"/>
                  <a:ext cx="306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3E8472A-4685-490E-ACDD-D69A9EAF35C7}"/>
                    </a:ext>
                  </a:extLst>
                </p14:cNvPr>
                <p14:cNvContentPartPr/>
                <p14:nvPr/>
              </p14:nvContentPartPr>
              <p14:xfrm>
                <a:off x="6344954" y="4869664"/>
                <a:ext cx="183960" cy="294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3E8472A-4685-490E-ACDD-D69A9EAF35C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35954" y="4860664"/>
                  <a:ext cx="201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D1D18B-EAF6-48EF-BAA8-11E6A160953F}"/>
                    </a:ext>
                  </a:extLst>
                </p14:cNvPr>
                <p14:cNvContentPartPr/>
                <p14:nvPr/>
              </p14:nvContentPartPr>
              <p14:xfrm>
                <a:off x="6616034" y="4876504"/>
                <a:ext cx="231480" cy="282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D1D18B-EAF6-48EF-BAA8-11E6A16095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7034" y="4867504"/>
                  <a:ext cx="249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5D84DDF-4C0A-474C-A303-E0B6A338999A}"/>
                    </a:ext>
                  </a:extLst>
                </p14:cNvPr>
                <p14:cNvContentPartPr/>
                <p14:nvPr/>
              </p14:nvContentPartPr>
              <p14:xfrm>
                <a:off x="6599474" y="5017624"/>
                <a:ext cx="268560" cy="42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5D84DDF-4C0A-474C-A303-E0B6A33899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90834" y="5008984"/>
                  <a:ext cx="2862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4A1AD78-C311-4461-A83B-E52B1B5F6C88}"/>
              </a:ext>
            </a:extLst>
          </p:cNvPr>
          <p:cNvGrpSpPr/>
          <p:nvPr/>
        </p:nvGrpSpPr>
        <p:grpSpPr>
          <a:xfrm>
            <a:off x="7049114" y="4680304"/>
            <a:ext cx="1454400" cy="479520"/>
            <a:chOff x="7049114" y="4680304"/>
            <a:chExt cx="145440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6C6FF6E-FFB8-411E-AE89-C7BEBF49497A}"/>
                    </a:ext>
                  </a:extLst>
                </p14:cNvPr>
                <p14:cNvContentPartPr/>
                <p14:nvPr/>
              </p14:nvContentPartPr>
              <p14:xfrm>
                <a:off x="7097354" y="4839424"/>
                <a:ext cx="148320" cy="171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6C6FF6E-FFB8-411E-AE89-C7BEBF4949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88714" y="4830784"/>
                  <a:ext cx="165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E9862A3-908D-4ECD-852F-03E7B49234D5}"/>
                    </a:ext>
                  </a:extLst>
                </p14:cNvPr>
                <p14:cNvContentPartPr/>
                <p14:nvPr/>
              </p14:nvContentPartPr>
              <p14:xfrm>
                <a:off x="7049114" y="5050744"/>
                <a:ext cx="180000" cy="20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E9862A3-908D-4ECD-852F-03E7B49234D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0114" y="5042104"/>
                  <a:ext cx="197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187ECAB-165B-47CC-B6B3-B090C11B7186}"/>
                    </a:ext>
                  </a:extLst>
                </p14:cNvPr>
                <p14:cNvContentPartPr/>
                <p14:nvPr/>
              </p14:nvContentPartPr>
              <p14:xfrm>
                <a:off x="7371674" y="5127784"/>
                <a:ext cx="20520" cy="32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187ECAB-165B-47CC-B6B3-B090C11B71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62674" y="5118784"/>
                  <a:ext cx="38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A72210E-CA1F-4F11-930F-64AEDA5B820A}"/>
                    </a:ext>
                  </a:extLst>
                </p14:cNvPr>
                <p14:cNvContentPartPr/>
                <p14:nvPr/>
              </p14:nvContentPartPr>
              <p14:xfrm>
                <a:off x="7455554" y="4873264"/>
                <a:ext cx="354600" cy="238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A72210E-CA1F-4F11-930F-64AEDA5B820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6554" y="4864624"/>
                  <a:ext cx="372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D7455C6-1F8E-40D4-A962-C20ACF223771}"/>
                    </a:ext>
                  </a:extLst>
                </p14:cNvPr>
                <p14:cNvContentPartPr/>
                <p14:nvPr/>
              </p14:nvContentPartPr>
              <p14:xfrm>
                <a:off x="7892234" y="4815304"/>
                <a:ext cx="284760" cy="264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D7455C6-1F8E-40D4-A962-C20ACF2237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83234" y="4806664"/>
                  <a:ext cx="302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D8BEAD5-DFE2-4940-B529-DDA1B9F6C56F}"/>
                    </a:ext>
                  </a:extLst>
                </p14:cNvPr>
                <p14:cNvContentPartPr/>
                <p14:nvPr/>
              </p14:nvContentPartPr>
              <p14:xfrm>
                <a:off x="8291834" y="4680304"/>
                <a:ext cx="211680" cy="469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D8BEAD5-DFE2-4940-B529-DDA1B9F6C56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83194" y="4671664"/>
                  <a:ext cx="229320" cy="48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F5F09A6-1803-4EB6-BD4F-3DE4FFB026AF}"/>
              </a:ext>
            </a:extLst>
          </p:cNvPr>
          <p:cNvGrpSpPr/>
          <p:nvPr/>
        </p:nvGrpSpPr>
        <p:grpSpPr>
          <a:xfrm>
            <a:off x="4703354" y="5606224"/>
            <a:ext cx="191520" cy="113760"/>
            <a:chOff x="4703354" y="5606224"/>
            <a:chExt cx="191520" cy="11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ABE987E-75DE-46ED-8789-5C5F5AB609CE}"/>
                    </a:ext>
                  </a:extLst>
                </p14:cNvPr>
                <p14:cNvContentPartPr/>
                <p14:nvPr/>
              </p14:nvContentPartPr>
              <p14:xfrm>
                <a:off x="4736474" y="5606224"/>
                <a:ext cx="106200" cy="20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ABE987E-75DE-46ED-8789-5C5F5AB609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27474" y="5597224"/>
                  <a:ext cx="12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17623C7-BC45-4808-A76E-5E8FB0DDD336}"/>
                    </a:ext>
                  </a:extLst>
                </p14:cNvPr>
                <p14:cNvContentPartPr/>
                <p14:nvPr/>
              </p14:nvContentPartPr>
              <p14:xfrm>
                <a:off x="4703354" y="5692624"/>
                <a:ext cx="191520" cy="27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17623C7-BC45-4808-A76E-5E8FB0DDD33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94714" y="5683984"/>
                  <a:ext cx="2091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DF21CD0-D6D0-4155-8728-1CE778514F24}"/>
              </a:ext>
            </a:extLst>
          </p:cNvPr>
          <p:cNvGrpSpPr/>
          <p:nvPr/>
        </p:nvGrpSpPr>
        <p:grpSpPr>
          <a:xfrm>
            <a:off x="5259194" y="5555824"/>
            <a:ext cx="591120" cy="264240"/>
            <a:chOff x="5259194" y="5555824"/>
            <a:chExt cx="59112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74ED915-DBF5-4B8F-99A2-E24887547F9B}"/>
                    </a:ext>
                  </a:extLst>
                </p14:cNvPr>
                <p14:cNvContentPartPr/>
                <p14:nvPr/>
              </p14:nvContentPartPr>
              <p14:xfrm>
                <a:off x="5259194" y="5555824"/>
                <a:ext cx="104040" cy="264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74ED915-DBF5-4B8F-99A2-E24887547F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50554" y="5547184"/>
                  <a:ext cx="121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C8CE098-0E0A-4889-A67C-067931FE18D4}"/>
                    </a:ext>
                  </a:extLst>
                </p14:cNvPr>
                <p14:cNvContentPartPr/>
                <p14:nvPr/>
              </p14:nvContentPartPr>
              <p14:xfrm>
                <a:off x="5559074" y="5622784"/>
                <a:ext cx="291240" cy="70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C8CE098-0E0A-4889-A67C-067931FE18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50434" y="5613784"/>
                  <a:ext cx="30888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9548AB0-1703-443D-BA50-873F6687AA57}"/>
              </a:ext>
            </a:extLst>
          </p:cNvPr>
          <p:cNvGrpSpPr/>
          <p:nvPr/>
        </p:nvGrpSpPr>
        <p:grpSpPr>
          <a:xfrm>
            <a:off x="6091874" y="5416144"/>
            <a:ext cx="1302120" cy="376200"/>
            <a:chOff x="6091874" y="5416144"/>
            <a:chExt cx="130212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695641C-74D3-4AC6-AE93-EEBA2E28D6A3}"/>
                    </a:ext>
                  </a:extLst>
                </p14:cNvPr>
                <p14:cNvContentPartPr/>
                <p14:nvPr/>
              </p14:nvContentPartPr>
              <p14:xfrm>
                <a:off x="6091874" y="5737984"/>
                <a:ext cx="42840" cy="54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695641C-74D3-4AC6-AE93-EEBA2E28D6A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83234" y="5728984"/>
                  <a:ext cx="60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1ADE8E8-2750-43F2-90F1-A7A8316FD0AF}"/>
                    </a:ext>
                  </a:extLst>
                </p14:cNvPr>
                <p14:cNvContentPartPr/>
                <p14:nvPr/>
              </p14:nvContentPartPr>
              <p14:xfrm>
                <a:off x="6209954" y="5462584"/>
                <a:ext cx="304920" cy="266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1ADE8E8-2750-43F2-90F1-A7A8316FD0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01314" y="5453944"/>
                  <a:ext cx="322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88CC103-6E1E-4D94-A9F3-BBA7AC450A0E}"/>
                    </a:ext>
                  </a:extLst>
                </p14:cNvPr>
                <p14:cNvContentPartPr/>
                <p14:nvPr/>
              </p14:nvContentPartPr>
              <p14:xfrm>
                <a:off x="6519194" y="5469064"/>
                <a:ext cx="234360" cy="296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88CC103-6E1E-4D94-A9F3-BBA7AC450A0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10554" y="5460424"/>
                  <a:ext cx="252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F2718C6-F156-436A-A424-161814A7D634}"/>
                    </a:ext>
                  </a:extLst>
                </p14:cNvPr>
                <p14:cNvContentPartPr/>
                <p14:nvPr/>
              </p14:nvContentPartPr>
              <p14:xfrm>
                <a:off x="6807194" y="5469064"/>
                <a:ext cx="231840" cy="236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F2718C6-F156-436A-A424-161814A7D63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98554" y="5460424"/>
                  <a:ext cx="249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49EE15A-4AA9-48D6-8222-7D16F7FC6F7B}"/>
                    </a:ext>
                  </a:extLst>
                </p14:cNvPr>
                <p14:cNvContentPartPr/>
                <p14:nvPr/>
              </p14:nvContentPartPr>
              <p14:xfrm>
                <a:off x="7172234" y="5416144"/>
                <a:ext cx="221760" cy="284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49EE15A-4AA9-48D6-8222-7D16F7FC6F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63234" y="5407144"/>
                  <a:ext cx="2394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D3435ED-32D7-443D-923C-312E5B85BF5D}"/>
              </a:ext>
            </a:extLst>
          </p:cNvPr>
          <p:cNvGrpSpPr/>
          <p:nvPr/>
        </p:nvGrpSpPr>
        <p:grpSpPr>
          <a:xfrm>
            <a:off x="7671914" y="5456824"/>
            <a:ext cx="217440" cy="116640"/>
            <a:chOff x="7671914" y="5456824"/>
            <a:chExt cx="21744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46969C3-62EC-4DED-9566-709FFD74FD68}"/>
                    </a:ext>
                  </a:extLst>
                </p14:cNvPr>
                <p14:cNvContentPartPr/>
                <p14:nvPr/>
              </p14:nvContentPartPr>
              <p14:xfrm>
                <a:off x="7689554" y="5456824"/>
                <a:ext cx="168480" cy="23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46969C3-62EC-4DED-9566-709FFD74FD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80554" y="5447824"/>
                  <a:ext cx="186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37CAD2D-0A4F-4B88-A29F-95973CDDF139}"/>
                    </a:ext>
                  </a:extLst>
                </p14:cNvPr>
                <p14:cNvContentPartPr/>
                <p14:nvPr/>
              </p14:nvContentPartPr>
              <p14:xfrm>
                <a:off x="7671914" y="5556904"/>
                <a:ext cx="217440" cy="16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37CAD2D-0A4F-4B88-A29F-95973CDDF13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63274" y="5548264"/>
                  <a:ext cx="2350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BE10747-E7A1-4A64-8137-11E1085A4D60}"/>
              </a:ext>
            </a:extLst>
          </p:cNvPr>
          <p:cNvGrpSpPr/>
          <p:nvPr/>
        </p:nvGrpSpPr>
        <p:grpSpPr>
          <a:xfrm>
            <a:off x="8086274" y="5443864"/>
            <a:ext cx="1452240" cy="336240"/>
            <a:chOff x="8086274" y="5443864"/>
            <a:chExt cx="145224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EEDD616-BDB9-48F2-8D74-BF0650453F4B}"/>
                    </a:ext>
                  </a:extLst>
                </p14:cNvPr>
                <p14:cNvContentPartPr/>
                <p14:nvPr/>
              </p14:nvContentPartPr>
              <p14:xfrm>
                <a:off x="8086274" y="5703784"/>
                <a:ext cx="30240" cy="468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EEDD616-BDB9-48F2-8D74-BF0650453F4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77634" y="5694784"/>
                  <a:ext cx="47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9ECB551-7BB0-47EE-9138-A7B8C6FBF3D4}"/>
                    </a:ext>
                  </a:extLst>
                </p14:cNvPr>
                <p14:cNvContentPartPr/>
                <p14:nvPr/>
              </p14:nvContentPartPr>
              <p14:xfrm>
                <a:off x="8244674" y="5504704"/>
                <a:ext cx="282960" cy="258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9ECB551-7BB0-47EE-9138-A7B8C6FBF3D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36034" y="5496064"/>
                  <a:ext cx="300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245CFE3-2E73-4D33-914B-370FECFCCB9F}"/>
                    </a:ext>
                  </a:extLst>
                </p14:cNvPr>
                <p14:cNvContentPartPr/>
                <p14:nvPr/>
              </p14:nvContentPartPr>
              <p14:xfrm>
                <a:off x="8630954" y="5512984"/>
                <a:ext cx="115560" cy="267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245CFE3-2E73-4D33-914B-370FECFCCB9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21954" y="5503984"/>
                  <a:ext cx="133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A7B4A3-0260-4FDA-84A4-E85A85996F60}"/>
                    </a:ext>
                  </a:extLst>
                </p14:cNvPr>
                <p14:cNvContentPartPr/>
                <p14:nvPr/>
              </p14:nvContentPartPr>
              <p14:xfrm>
                <a:off x="8837234" y="5497504"/>
                <a:ext cx="275040" cy="244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A7B4A3-0260-4FDA-84A4-E85A85996F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28594" y="5488504"/>
                  <a:ext cx="292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0B8CCF6-DB24-456A-A070-3E3DB0C9346B}"/>
                    </a:ext>
                  </a:extLst>
                </p14:cNvPr>
                <p14:cNvContentPartPr/>
                <p14:nvPr/>
              </p14:nvContentPartPr>
              <p14:xfrm>
                <a:off x="9231794" y="5443864"/>
                <a:ext cx="306720" cy="318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0B8CCF6-DB24-456A-A070-3E3DB0C9346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22794" y="5434864"/>
                  <a:ext cx="32436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02E20D4-C860-4D3B-B669-DFDA417F6C7A}"/>
              </a:ext>
            </a:extLst>
          </p:cNvPr>
          <p:cNvGrpSpPr/>
          <p:nvPr/>
        </p:nvGrpSpPr>
        <p:grpSpPr>
          <a:xfrm>
            <a:off x="8115434" y="5894944"/>
            <a:ext cx="1024200" cy="323280"/>
            <a:chOff x="8115434" y="5894944"/>
            <a:chExt cx="102420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013445F-47D6-4FC7-879F-E7D868F0A1B9}"/>
                    </a:ext>
                  </a:extLst>
                </p14:cNvPr>
                <p14:cNvContentPartPr/>
                <p14:nvPr/>
              </p14:nvContentPartPr>
              <p14:xfrm>
                <a:off x="8115434" y="5894944"/>
                <a:ext cx="1024200" cy="74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013445F-47D6-4FC7-879F-E7D868F0A1B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06794" y="5886304"/>
                  <a:ext cx="1041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0FC8F80-1DA1-4340-9ECE-7C069C8B7E1C}"/>
                    </a:ext>
                  </a:extLst>
                </p14:cNvPr>
                <p14:cNvContentPartPr/>
                <p14:nvPr/>
              </p14:nvContentPartPr>
              <p14:xfrm>
                <a:off x="8366354" y="6063064"/>
                <a:ext cx="586080" cy="38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0FC8F80-1DA1-4340-9ECE-7C069C8B7E1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57354" y="6054424"/>
                  <a:ext cx="603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9C95B83-CD8B-4A38-A5F3-40CEE59A5F3D}"/>
                    </a:ext>
                  </a:extLst>
                </p14:cNvPr>
                <p14:cNvContentPartPr/>
                <p14:nvPr/>
              </p14:nvContentPartPr>
              <p14:xfrm>
                <a:off x="8609354" y="6196264"/>
                <a:ext cx="125280" cy="219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9C95B83-CD8B-4A38-A5F3-40CEE59A5F3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00354" y="6187264"/>
                  <a:ext cx="14292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35D994E-0EFA-4A16-974B-0A811567B803}"/>
                  </a:ext>
                </a:extLst>
              </p14:cNvPr>
              <p14:cNvContentPartPr/>
              <p14:nvPr/>
            </p14:nvContentPartPr>
            <p14:xfrm>
              <a:off x="2057354" y="3585588"/>
              <a:ext cx="2040120" cy="1555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35D994E-0EFA-4A16-974B-0A811567B80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048714" y="3576588"/>
                <a:ext cx="2057760" cy="1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0846C4DB-0909-4B9B-B1E9-5926DE4DAFD7}"/>
              </a:ext>
            </a:extLst>
          </p:cNvPr>
          <p:cNvGrpSpPr/>
          <p:nvPr/>
        </p:nvGrpSpPr>
        <p:grpSpPr>
          <a:xfrm>
            <a:off x="1325114" y="2738464"/>
            <a:ext cx="10029240" cy="1739880"/>
            <a:chOff x="1325114" y="2738464"/>
            <a:chExt cx="10029240" cy="173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1F1E71-B72C-4994-A1A1-94F19BFB77B5}"/>
                    </a:ext>
                  </a:extLst>
                </p14:cNvPr>
                <p14:cNvContentPartPr/>
                <p14:nvPr/>
              </p14:nvContentPartPr>
              <p14:xfrm>
                <a:off x="1325114" y="3028624"/>
                <a:ext cx="106200" cy="279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1F1E71-B72C-4994-A1A1-94F19BFB77B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16114" y="3019624"/>
                  <a:ext cx="123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FE06007-AA84-438C-9ED3-360B657EE6DD}"/>
                    </a:ext>
                  </a:extLst>
                </p14:cNvPr>
                <p14:cNvContentPartPr/>
                <p14:nvPr/>
              </p14:nvContentPartPr>
              <p14:xfrm>
                <a:off x="1375874" y="2895784"/>
                <a:ext cx="251640" cy="253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FE06007-AA84-438C-9ED3-360B657EE6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66874" y="2886784"/>
                  <a:ext cx="269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B96A49-C779-4570-AB29-226C3989245F}"/>
                    </a:ext>
                  </a:extLst>
                </p14:cNvPr>
                <p14:cNvContentPartPr/>
                <p14:nvPr/>
              </p14:nvContentPartPr>
              <p14:xfrm>
                <a:off x="1720034" y="2906224"/>
                <a:ext cx="162360" cy="340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B96A49-C779-4570-AB29-226C3989245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11394" y="2897584"/>
                  <a:ext cx="180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40B7CB9-5753-4DDF-A77A-3F44240EB7D4}"/>
                    </a:ext>
                  </a:extLst>
                </p14:cNvPr>
                <p14:cNvContentPartPr/>
                <p14:nvPr/>
              </p14:nvContentPartPr>
              <p14:xfrm>
                <a:off x="1946114" y="2942584"/>
                <a:ext cx="261720" cy="280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40B7CB9-5753-4DDF-A77A-3F44240EB7D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37474" y="2933944"/>
                  <a:ext cx="279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34C14BF-8FA6-47B6-A8D7-44C1988EDFEB}"/>
                    </a:ext>
                  </a:extLst>
                </p14:cNvPr>
                <p14:cNvContentPartPr/>
                <p14:nvPr/>
              </p14:nvContentPartPr>
              <p14:xfrm>
                <a:off x="2240234" y="3209344"/>
                <a:ext cx="114120" cy="128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34C14BF-8FA6-47B6-A8D7-44C1988EDFE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31234" y="3200704"/>
                  <a:ext cx="131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BF9E1AD-BEDC-42FA-A55D-056A96ED4472}"/>
                    </a:ext>
                  </a:extLst>
                </p14:cNvPr>
                <p14:cNvContentPartPr/>
                <p14:nvPr/>
              </p14:nvContentPartPr>
              <p14:xfrm>
                <a:off x="2160674" y="3166864"/>
                <a:ext cx="203760" cy="188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BF9E1AD-BEDC-42FA-A55D-056A96ED447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52034" y="3157864"/>
                  <a:ext cx="221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190716E-F5BC-415D-9DD9-BA83C1F754AF}"/>
                    </a:ext>
                  </a:extLst>
                </p14:cNvPr>
                <p14:cNvContentPartPr/>
                <p14:nvPr/>
              </p14:nvContentPartPr>
              <p14:xfrm>
                <a:off x="2474954" y="3115024"/>
                <a:ext cx="190440" cy="40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190716E-F5BC-415D-9DD9-BA83C1F754A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65954" y="3106384"/>
                  <a:ext cx="208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0F667E-8162-4263-9B7E-B471706F620A}"/>
                    </a:ext>
                  </a:extLst>
                </p14:cNvPr>
                <p14:cNvContentPartPr/>
                <p14:nvPr/>
              </p14:nvContentPartPr>
              <p14:xfrm>
                <a:off x="2547314" y="3036184"/>
                <a:ext cx="55800" cy="195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0F667E-8162-4263-9B7E-B471706F62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38314" y="3027544"/>
                  <a:ext cx="73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0E65D1B-9ED1-4C07-8E21-8C20A2248F80}"/>
                    </a:ext>
                  </a:extLst>
                </p14:cNvPr>
                <p14:cNvContentPartPr/>
                <p14:nvPr/>
              </p14:nvContentPartPr>
              <p14:xfrm>
                <a:off x="2752154" y="2949784"/>
                <a:ext cx="251640" cy="249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0E65D1B-9ED1-4C07-8E21-8C20A2248F8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43154" y="2941144"/>
                  <a:ext cx="269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7817781-264C-4622-BCB1-B37FEBC07DB6}"/>
                    </a:ext>
                  </a:extLst>
                </p14:cNvPr>
                <p14:cNvContentPartPr/>
                <p14:nvPr/>
              </p14:nvContentPartPr>
              <p14:xfrm>
                <a:off x="3049514" y="3177304"/>
                <a:ext cx="65520" cy="74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7817781-264C-4622-BCB1-B37FEBC07D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40514" y="3168304"/>
                  <a:ext cx="83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2592FB0-239F-4C38-9C1A-3BEEBEE4DF75}"/>
                    </a:ext>
                  </a:extLst>
                </p14:cNvPr>
                <p14:cNvContentPartPr/>
                <p14:nvPr/>
              </p14:nvContentPartPr>
              <p14:xfrm>
                <a:off x="3052034" y="3167224"/>
                <a:ext cx="210600" cy="255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2592FB0-239F-4C38-9C1A-3BEEBEE4DF7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43034" y="3158224"/>
                  <a:ext cx="228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06B103-4E7B-4AAE-89F5-059ABCD3C23D}"/>
                    </a:ext>
                  </a:extLst>
                </p14:cNvPr>
                <p14:cNvContentPartPr/>
                <p14:nvPr/>
              </p14:nvContentPartPr>
              <p14:xfrm>
                <a:off x="3383234" y="3013864"/>
                <a:ext cx="268200" cy="183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06B103-4E7B-4AAE-89F5-059ABCD3C23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74234" y="3004864"/>
                  <a:ext cx="285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B9137F1-298E-44CA-ADBC-095AF3D12602}"/>
                    </a:ext>
                  </a:extLst>
                </p14:cNvPr>
                <p14:cNvContentPartPr/>
                <p14:nvPr/>
              </p14:nvContentPartPr>
              <p14:xfrm>
                <a:off x="3838994" y="2959864"/>
                <a:ext cx="84960" cy="216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B9137F1-298E-44CA-ADBC-095AF3D1260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29994" y="2951224"/>
                  <a:ext cx="102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E24A76-3BF5-460B-9F1B-4484B66B396F}"/>
                    </a:ext>
                  </a:extLst>
                </p14:cNvPr>
                <p14:cNvContentPartPr/>
                <p14:nvPr/>
              </p14:nvContentPartPr>
              <p14:xfrm>
                <a:off x="4017554" y="2950864"/>
                <a:ext cx="87120" cy="210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E24A76-3BF5-460B-9F1B-4484B66B396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08914" y="2942224"/>
                  <a:ext cx="104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9F8E5DB-39DB-457D-86EC-CA3339774B69}"/>
                    </a:ext>
                  </a:extLst>
                </p14:cNvPr>
                <p14:cNvContentPartPr/>
                <p14:nvPr/>
              </p14:nvContentPartPr>
              <p14:xfrm>
                <a:off x="4183874" y="2877784"/>
                <a:ext cx="276840" cy="275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9F8E5DB-39DB-457D-86EC-CA3339774B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74874" y="2869144"/>
                  <a:ext cx="294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3096926-C43D-443C-A5BF-24307CDA65CC}"/>
                    </a:ext>
                  </a:extLst>
                </p14:cNvPr>
                <p14:cNvContentPartPr/>
                <p14:nvPr/>
              </p14:nvContentPartPr>
              <p14:xfrm>
                <a:off x="4467554" y="2792104"/>
                <a:ext cx="231120" cy="492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3096926-C43D-443C-A5BF-24307CDA65C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58554" y="2783104"/>
                  <a:ext cx="2487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073A777-E873-451A-BDD0-12B797451FE1}"/>
                    </a:ext>
                  </a:extLst>
                </p14:cNvPr>
                <p14:cNvContentPartPr/>
                <p14:nvPr/>
              </p14:nvContentPartPr>
              <p14:xfrm>
                <a:off x="4902794" y="2976064"/>
                <a:ext cx="179280" cy="49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073A777-E873-451A-BDD0-12B797451FE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93794" y="2967424"/>
                  <a:ext cx="196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7802CFC-0D47-41F5-8D65-F820977C1FC6}"/>
                    </a:ext>
                  </a:extLst>
                </p14:cNvPr>
                <p14:cNvContentPartPr/>
                <p14:nvPr/>
              </p14:nvContentPartPr>
              <p14:xfrm>
                <a:off x="4934834" y="3073264"/>
                <a:ext cx="135360" cy="39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7802CFC-0D47-41F5-8D65-F820977C1F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25834" y="3064624"/>
                  <a:ext cx="153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70DF42E-3E13-4354-9E8C-423BB9818607}"/>
                    </a:ext>
                  </a:extLst>
                </p14:cNvPr>
                <p14:cNvContentPartPr/>
                <p14:nvPr/>
              </p14:nvContentPartPr>
              <p14:xfrm>
                <a:off x="5350994" y="2915944"/>
                <a:ext cx="122760" cy="258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70DF42E-3E13-4354-9E8C-423BB981860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42354" y="2907304"/>
                  <a:ext cx="140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A4695A1-3573-4FD8-94C2-04C321F3C943}"/>
                    </a:ext>
                  </a:extLst>
                </p14:cNvPr>
                <p14:cNvContentPartPr/>
                <p14:nvPr/>
              </p14:nvContentPartPr>
              <p14:xfrm>
                <a:off x="5601194" y="3018904"/>
                <a:ext cx="181440" cy="53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A4695A1-3573-4FD8-94C2-04C321F3C94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92194" y="3009904"/>
                  <a:ext cx="199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A85807F-D06B-4CC5-81DA-4A1A9EF079A8}"/>
                    </a:ext>
                  </a:extLst>
                </p14:cNvPr>
                <p14:cNvContentPartPr/>
                <p14:nvPr/>
              </p14:nvContentPartPr>
              <p14:xfrm>
                <a:off x="6018434" y="2941144"/>
                <a:ext cx="116280" cy="257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A85807F-D06B-4CC5-81DA-4A1A9EF079A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09794" y="2932504"/>
                  <a:ext cx="1339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945E15D-AAE7-480A-A8E0-BE9A19B3A038}"/>
                    </a:ext>
                  </a:extLst>
                </p14:cNvPr>
                <p14:cNvContentPartPr/>
                <p14:nvPr/>
              </p14:nvContentPartPr>
              <p14:xfrm>
                <a:off x="6075674" y="2815504"/>
                <a:ext cx="256680" cy="204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945E15D-AAE7-480A-A8E0-BE9A19B3A03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66674" y="2806864"/>
                  <a:ext cx="274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310F77A-76DE-46A4-8620-A61BB62673C4}"/>
                    </a:ext>
                  </a:extLst>
                </p14:cNvPr>
                <p14:cNvContentPartPr/>
                <p14:nvPr/>
              </p14:nvContentPartPr>
              <p14:xfrm>
                <a:off x="6351074" y="2850784"/>
                <a:ext cx="207000" cy="334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310F77A-76DE-46A4-8620-A61BB62673C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42074" y="2841784"/>
                  <a:ext cx="224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5737485-2FC1-4F89-94C5-096E8FFAB760}"/>
                    </a:ext>
                  </a:extLst>
                </p14:cNvPr>
                <p14:cNvContentPartPr/>
                <p14:nvPr/>
              </p14:nvContentPartPr>
              <p14:xfrm>
                <a:off x="6551954" y="2896504"/>
                <a:ext cx="260280" cy="241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5737485-2FC1-4F89-94C5-096E8FFAB76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42954" y="2887864"/>
                  <a:ext cx="277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1377D86-9F24-4F67-B436-F6DB58C22523}"/>
                    </a:ext>
                  </a:extLst>
                </p14:cNvPr>
                <p14:cNvContentPartPr/>
                <p14:nvPr/>
              </p14:nvContentPartPr>
              <p14:xfrm>
                <a:off x="6873794" y="3091984"/>
                <a:ext cx="150120" cy="137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1377D86-9F24-4F67-B436-F6DB58C2252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5154" y="3082984"/>
                  <a:ext cx="167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686A744-2249-4BAA-8803-94A9B6500DAC}"/>
                    </a:ext>
                  </a:extLst>
                </p14:cNvPr>
                <p14:cNvContentPartPr/>
                <p14:nvPr/>
              </p14:nvContentPartPr>
              <p14:xfrm>
                <a:off x="6794234" y="3077584"/>
                <a:ext cx="186840" cy="151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686A744-2249-4BAA-8803-94A9B6500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85594" y="3068944"/>
                  <a:ext cx="204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3DC4464-A18A-4E9F-8C89-3B87829C73FC}"/>
                    </a:ext>
                  </a:extLst>
                </p14:cNvPr>
                <p14:cNvContentPartPr/>
                <p14:nvPr/>
              </p14:nvContentPartPr>
              <p14:xfrm>
                <a:off x="7045154" y="2986144"/>
                <a:ext cx="206640" cy="67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3DC4464-A18A-4E9F-8C89-3B87829C73F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36154" y="2977504"/>
                  <a:ext cx="224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6AEE34F-F0A1-4956-B9EF-FAD2D65C71EE}"/>
                    </a:ext>
                  </a:extLst>
                </p14:cNvPr>
                <p14:cNvContentPartPr/>
                <p14:nvPr/>
              </p14:nvContentPartPr>
              <p14:xfrm>
                <a:off x="7115354" y="2920624"/>
                <a:ext cx="53640" cy="178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6AEE34F-F0A1-4956-B9EF-FAD2D65C71E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06354" y="2911624"/>
                  <a:ext cx="7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E96825F-C32B-4FC9-AAFC-ED6CCF2DA0A7}"/>
                    </a:ext>
                  </a:extLst>
                </p14:cNvPr>
                <p14:cNvContentPartPr/>
                <p14:nvPr/>
              </p14:nvContentPartPr>
              <p14:xfrm>
                <a:off x="7328834" y="2801104"/>
                <a:ext cx="274320" cy="284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E96825F-C32B-4FC9-AAFC-ED6CCF2DA0A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20194" y="2792104"/>
                  <a:ext cx="2919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36D1BB1-4907-41A1-B94E-8F05C60C71BA}"/>
                    </a:ext>
                  </a:extLst>
                </p14:cNvPr>
                <p14:cNvContentPartPr/>
                <p14:nvPr/>
              </p14:nvContentPartPr>
              <p14:xfrm>
                <a:off x="7577234" y="3053824"/>
                <a:ext cx="82800" cy="79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36D1BB1-4907-41A1-B94E-8F05C60C71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68594" y="3044824"/>
                  <a:ext cx="100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671EE2E-170A-45AD-8A49-24FAF0DBDAC7}"/>
                    </a:ext>
                  </a:extLst>
                </p14:cNvPr>
                <p14:cNvContentPartPr/>
                <p14:nvPr/>
              </p14:nvContentPartPr>
              <p14:xfrm>
                <a:off x="7567874" y="3030424"/>
                <a:ext cx="203040" cy="256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671EE2E-170A-45AD-8A49-24FAF0DBDAC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59234" y="3021784"/>
                  <a:ext cx="2206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D5CF07A-33BA-4FF9-9F91-D27F2BD63A0E}"/>
                    </a:ext>
                  </a:extLst>
                </p14:cNvPr>
                <p14:cNvContentPartPr/>
                <p14:nvPr/>
              </p14:nvContentPartPr>
              <p14:xfrm>
                <a:off x="7918154" y="2817664"/>
                <a:ext cx="178920" cy="141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D5CF07A-33BA-4FF9-9F91-D27F2BD63A0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09514" y="2809024"/>
                  <a:ext cx="196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B754487-7089-40C3-9950-8697828CFF10}"/>
                    </a:ext>
                  </a:extLst>
                </p14:cNvPr>
                <p14:cNvContentPartPr/>
                <p14:nvPr/>
              </p14:nvContentPartPr>
              <p14:xfrm>
                <a:off x="7910954" y="3015664"/>
                <a:ext cx="152280" cy="34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B754487-7089-40C3-9950-8697828CFF1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02314" y="3006664"/>
                  <a:ext cx="169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00CAFBC-9537-4280-B97B-416C8357B12D}"/>
                    </a:ext>
                  </a:extLst>
                </p14:cNvPr>
                <p14:cNvContentPartPr/>
                <p14:nvPr/>
              </p14:nvContentPartPr>
              <p14:xfrm>
                <a:off x="8341514" y="2875264"/>
                <a:ext cx="54000" cy="187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00CAFBC-9537-4280-B97B-416C8357B12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32874" y="2866624"/>
                  <a:ext cx="71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CDC74D9-C875-4AB6-81B2-A9531B98C058}"/>
                    </a:ext>
                  </a:extLst>
                </p14:cNvPr>
                <p14:cNvContentPartPr/>
                <p14:nvPr/>
              </p14:nvContentPartPr>
              <p14:xfrm>
                <a:off x="8515394" y="2859784"/>
                <a:ext cx="46800" cy="192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CDC74D9-C875-4AB6-81B2-A9531B98C05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06754" y="2851144"/>
                  <a:ext cx="64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91E7AB2-B3FB-46D2-AF50-F3DEF2DBC66D}"/>
                    </a:ext>
                  </a:extLst>
                </p14:cNvPr>
                <p14:cNvContentPartPr/>
                <p14:nvPr/>
              </p14:nvContentPartPr>
              <p14:xfrm>
                <a:off x="8649674" y="2785984"/>
                <a:ext cx="276120" cy="268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91E7AB2-B3FB-46D2-AF50-F3DEF2DBC66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41034" y="2777344"/>
                  <a:ext cx="293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1DC8F6F-4F6C-4DCD-9DB9-220A339C0B62}"/>
                    </a:ext>
                  </a:extLst>
                </p14:cNvPr>
                <p14:cNvContentPartPr/>
                <p14:nvPr/>
              </p14:nvContentPartPr>
              <p14:xfrm>
                <a:off x="8973314" y="2738464"/>
                <a:ext cx="180360" cy="362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1DC8F6F-4F6C-4DCD-9DB9-220A339C0B6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64314" y="2729464"/>
                  <a:ext cx="198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F667618-FA97-4EFA-97FD-AF3839519549}"/>
                    </a:ext>
                  </a:extLst>
                </p14:cNvPr>
                <p14:cNvContentPartPr/>
                <p14:nvPr/>
              </p14:nvContentPartPr>
              <p14:xfrm>
                <a:off x="4807394" y="3715504"/>
                <a:ext cx="132840" cy="26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F667618-FA97-4EFA-97FD-AF383951954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98754" y="3706864"/>
                  <a:ext cx="150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FFD3AC-A5D8-48A5-9C27-E714728EF790}"/>
                    </a:ext>
                  </a:extLst>
                </p14:cNvPr>
                <p14:cNvContentPartPr/>
                <p14:nvPr/>
              </p14:nvContentPartPr>
              <p14:xfrm>
                <a:off x="4819274" y="3815224"/>
                <a:ext cx="144360" cy="23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FFD3AC-A5D8-48A5-9C27-E714728EF79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10274" y="3806224"/>
                  <a:ext cx="162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EBA2899-4B26-44C6-92EB-476E8ECED46D}"/>
                    </a:ext>
                  </a:extLst>
                </p14:cNvPr>
                <p14:cNvContentPartPr/>
                <p14:nvPr/>
              </p14:nvContentPartPr>
              <p14:xfrm>
                <a:off x="5208074" y="3691024"/>
                <a:ext cx="138600" cy="320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EBA2899-4B26-44C6-92EB-476E8ECED46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99434" y="3682024"/>
                  <a:ext cx="1562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B39A9C0-7013-4EFF-BCEC-82674C028CBA}"/>
                    </a:ext>
                  </a:extLst>
                </p14:cNvPr>
                <p14:cNvContentPartPr/>
                <p14:nvPr/>
              </p14:nvContentPartPr>
              <p14:xfrm>
                <a:off x="5452514" y="3829984"/>
                <a:ext cx="137880" cy="33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B39A9C0-7013-4EFF-BCEC-82674C028CB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43874" y="3821344"/>
                  <a:ext cx="155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A713522-12B4-48E6-865E-75598CBFC2CE}"/>
                    </a:ext>
                  </a:extLst>
                </p14:cNvPr>
                <p14:cNvContentPartPr/>
                <p14:nvPr/>
              </p14:nvContentPartPr>
              <p14:xfrm>
                <a:off x="5808194" y="3743224"/>
                <a:ext cx="98640" cy="248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A713522-12B4-48E6-865E-75598CBFC2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799194" y="3734584"/>
                  <a:ext cx="116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A667832-8BEC-4477-B402-5D93898A9382}"/>
                    </a:ext>
                  </a:extLst>
                </p14:cNvPr>
                <p14:cNvContentPartPr/>
                <p14:nvPr/>
              </p14:nvContentPartPr>
              <p14:xfrm>
                <a:off x="5862914" y="3595264"/>
                <a:ext cx="284400" cy="203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A667832-8BEC-4477-B402-5D93898A938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53914" y="3586624"/>
                  <a:ext cx="302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70FA807-D3B1-4379-B697-1617863B55FE}"/>
                    </a:ext>
                  </a:extLst>
                </p14:cNvPr>
                <p14:cNvContentPartPr/>
                <p14:nvPr/>
              </p14:nvContentPartPr>
              <p14:xfrm>
                <a:off x="6200954" y="3601744"/>
                <a:ext cx="191520" cy="380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70FA807-D3B1-4379-B697-1617863B55F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92314" y="3593104"/>
                  <a:ext cx="2091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F7A6A6-54AC-46A1-B0EA-A2E217476FA4}"/>
                    </a:ext>
                  </a:extLst>
                </p14:cNvPr>
                <p14:cNvContentPartPr/>
                <p14:nvPr/>
              </p14:nvContentPartPr>
              <p14:xfrm>
                <a:off x="6465554" y="3577984"/>
                <a:ext cx="306000" cy="298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F7A6A6-54AC-46A1-B0EA-A2E217476FA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56914" y="3568984"/>
                  <a:ext cx="323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8936A83-6A8B-4FD7-B455-E8DE7D045DD2}"/>
                    </a:ext>
                  </a:extLst>
                </p14:cNvPr>
                <p14:cNvContentPartPr/>
                <p14:nvPr/>
              </p14:nvContentPartPr>
              <p14:xfrm>
                <a:off x="6774794" y="3811264"/>
                <a:ext cx="160920" cy="141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8936A83-6A8B-4FD7-B455-E8DE7D045DD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65794" y="3802264"/>
                  <a:ext cx="178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F55AB1-EAEB-4748-9834-3E2AF1327784}"/>
                    </a:ext>
                  </a:extLst>
                </p14:cNvPr>
                <p14:cNvContentPartPr/>
                <p14:nvPr/>
              </p14:nvContentPartPr>
              <p14:xfrm>
                <a:off x="6727634" y="3820984"/>
                <a:ext cx="186480" cy="153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F55AB1-EAEB-4748-9834-3E2AF132778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18994" y="3811984"/>
                  <a:ext cx="204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1478726-A3FC-4E5F-A571-B2956ED50CB7}"/>
                    </a:ext>
                  </a:extLst>
                </p14:cNvPr>
                <p14:cNvContentPartPr/>
                <p14:nvPr/>
              </p14:nvContentPartPr>
              <p14:xfrm>
                <a:off x="6967394" y="3685624"/>
                <a:ext cx="217440" cy="52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1478726-A3FC-4E5F-A571-B2956ED50CB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58754" y="3676624"/>
                  <a:ext cx="235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CCF87F-1529-4DAD-AFE3-73645E05F4C4}"/>
                    </a:ext>
                  </a:extLst>
                </p14:cNvPr>
                <p14:cNvContentPartPr/>
                <p14:nvPr/>
              </p14:nvContentPartPr>
              <p14:xfrm>
                <a:off x="7041914" y="3604264"/>
                <a:ext cx="73800" cy="190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CCF87F-1529-4DAD-AFE3-73645E05F4C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33274" y="3595624"/>
                  <a:ext cx="91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003A3E-34AD-482B-8807-C9BFEB18EE99}"/>
                    </a:ext>
                  </a:extLst>
                </p14:cNvPr>
                <p14:cNvContentPartPr/>
                <p14:nvPr/>
              </p14:nvContentPartPr>
              <p14:xfrm>
                <a:off x="7212194" y="3529384"/>
                <a:ext cx="224280" cy="290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003A3E-34AD-482B-8807-C9BFEB18EE9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03194" y="3520744"/>
                  <a:ext cx="2419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4C9CE4F-B24D-429C-A7E9-5AA90A946A84}"/>
                    </a:ext>
                  </a:extLst>
                </p14:cNvPr>
                <p14:cNvContentPartPr/>
                <p14:nvPr/>
              </p14:nvContentPartPr>
              <p14:xfrm>
                <a:off x="7453034" y="3778144"/>
                <a:ext cx="122040" cy="97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4C9CE4F-B24D-429C-A7E9-5AA90A946A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44034" y="3769504"/>
                  <a:ext cx="139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08504C2-3670-46B0-BEAB-735ADED24349}"/>
                    </a:ext>
                  </a:extLst>
                </p14:cNvPr>
                <p14:cNvContentPartPr/>
                <p14:nvPr/>
              </p14:nvContentPartPr>
              <p14:xfrm>
                <a:off x="7446194" y="3756904"/>
                <a:ext cx="219600" cy="291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08504C2-3670-46B0-BEAB-735ADED2434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37554" y="3748264"/>
                  <a:ext cx="23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959BE1-F369-45D5-B9E0-E3EF76E39381}"/>
                    </a:ext>
                  </a:extLst>
                </p14:cNvPr>
                <p14:cNvContentPartPr/>
                <p14:nvPr/>
              </p14:nvContentPartPr>
              <p14:xfrm>
                <a:off x="7739234" y="3671944"/>
                <a:ext cx="166680" cy="47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959BE1-F369-45D5-B9E0-E3EF76E3938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30594" y="3662944"/>
                  <a:ext cx="184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B56C07D-E69C-4A35-9B4E-526E6A546F2D}"/>
                    </a:ext>
                  </a:extLst>
                </p14:cNvPr>
                <p14:cNvContentPartPr/>
                <p14:nvPr/>
              </p14:nvContentPartPr>
              <p14:xfrm>
                <a:off x="8125154" y="3601744"/>
                <a:ext cx="68760" cy="189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B56C07D-E69C-4A35-9B4E-526E6A546F2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16154" y="3593104"/>
                  <a:ext cx="86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605F849-4BD2-4425-93BC-8D4A71461FF7}"/>
                    </a:ext>
                  </a:extLst>
                </p14:cNvPr>
                <p14:cNvContentPartPr/>
                <p14:nvPr/>
              </p14:nvContentPartPr>
              <p14:xfrm>
                <a:off x="8279594" y="3603904"/>
                <a:ext cx="76320" cy="194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605F849-4BD2-4425-93BC-8D4A71461FF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270954" y="3595264"/>
                  <a:ext cx="93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79BACF-BA57-4A69-BB1E-C8D98498393D}"/>
                    </a:ext>
                  </a:extLst>
                </p14:cNvPr>
                <p14:cNvContentPartPr/>
                <p14:nvPr/>
              </p14:nvContentPartPr>
              <p14:xfrm>
                <a:off x="8416754" y="3601024"/>
                <a:ext cx="155160" cy="182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79BACF-BA57-4A69-BB1E-C8D98498393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408114" y="3592384"/>
                  <a:ext cx="172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40351B2-1482-4A3C-800A-B14874516966}"/>
                    </a:ext>
                  </a:extLst>
                </p14:cNvPr>
                <p14:cNvContentPartPr/>
                <p14:nvPr/>
              </p14:nvContentPartPr>
              <p14:xfrm>
                <a:off x="6637274" y="4029064"/>
                <a:ext cx="1650600" cy="143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40351B2-1482-4A3C-800A-B1487451696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28274" y="4020064"/>
                  <a:ext cx="1668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77E628-CA38-40A0-A762-71B4FF499D0D}"/>
                    </a:ext>
                  </a:extLst>
                </p14:cNvPr>
                <p14:cNvContentPartPr/>
                <p14:nvPr/>
              </p14:nvContentPartPr>
              <p14:xfrm>
                <a:off x="6875954" y="4279624"/>
                <a:ext cx="289800" cy="198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77E628-CA38-40A0-A762-71B4FF499D0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67314" y="4270984"/>
                  <a:ext cx="307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479971E-E254-40A9-B48B-DD3C50529D05}"/>
                    </a:ext>
                  </a:extLst>
                </p14:cNvPr>
                <p14:cNvContentPartPr/>
                <p14:nvPr/>
              </p14:nvContentPartPr>
              <p14:xfrm>
                <a:off x="7223354" y="4413544"/>
                <a:ext cx="13320" cy="41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479971E-E254-40A9-B48B-DD3C50529D0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14714" y="4404904"/>
                  <a:ext cx="30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97EC0D0-F047-4B23-BD4F-99095363700F}"/>
                    </a:ext>
                  </a:extLst>
                </p14:cNvPr>
                <p14:cNvContentPartPr/>
                <p14:nvPr/>
              </p14:nvContentPartPr>
              <p14:xfrm>
                <a:off x="7337114" y="4250824"/>
                <a:ext cx="97560" cy="106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97EC0D0-F047-4B23-BD4F-99095363700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28474" y="4241824"/>
                  <a:ext cx="11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28463C0-A816-4CF0-AD7A-7940D51FEAD5}"/>
                    </a:ext>
                  </a:extLst>
                </p14:cNvPr>
                <p14:cNvContentPartPr/>
                <p14:nvPr/>
              </p14:nvContentPartPr>
              <p14:xfrm>
                <a:off x="7414874" y="4206184"/>
                <a:ext cx="68400" cy="200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28463C0-A816-4CF0-AD7A-7940D51FEAD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05874" y="4197184"/>
                  <a:ext cx="86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1B08FC9-42A2-4487-A757-C8215712876C}"/>
                    </a:ext>
                  </a:extLst>
                </p14:cNvPr>
                <p14:cNvContentPartPr/>
                <p14:nvPr/>
              </p14:nvContentPartPr>
              <p14:xfrm>
                <a:off x="7506314" y="4251904"/>
                <a:ext cx="114840" cy="167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1B08FC9-42A2-4487-A757-C8215712876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497674" y="4243264"/>
                  <a:ext cx="132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E64646E-4F1E-44DB-A665-2FD6FB1E3338}"/>
                    </a:ext>
                  </a:extLst>
                </p14:cNvPr>
                <p14:cNvContentPartPr/>
                <p14:nvPr/>
              </p14:nvContentPartPr>
              <p14:xfrm>
                <a:off x="7683794" y="4176304"/>
                <a:ext cx="150120" cy="208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E64646E-4F1E-44DB-A665-2FD6FB1E333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674794" y="4167664"/>
                  <a:ext cx="167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74496DA-5F6A-4B11-913A-32555D683750}"/>
                    </a:ext>
                  </a:extLst>
                </p14:cNvPr>
                <p14:cNvContentPartPr/>
                <p14:nvPr/>
              </p14:nvContentPartPr>
              <p14:xfrm>
                <a:off x="7926794" y="4168744"/>
                <a:ext cx="54720" cy="180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74496DA-5F6A-4B11-913A-32555D6837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17794" y="4159744"/>
                  <a:ext cx="72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AC3E046-0819-448A-8524-AAB6E37315AD}"/>
                    </a:ext>
                  </a:extLst>
                </p14:cNvPr>
                <p14:cNvContentPartPr/>
                <p14:nvPr/>
              </p14:nvContentPartPr>
              <p14:xfrm>
                <a:off x="8009594" y="4162264"/>
                <a:ext cx="184680" cy="227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AC3E046-0819-448A-8524-AAB6E37315A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00594" y="4153264"/>
                  <a:ext cx="202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C11DC2A-1B22-468C-8F93-87F917C36D74}"/>
                    </a:ext>
                  </a:extLst>
                </p14:cNvPr>
                <p14:cNvContentPartPr/>
                <p14:nvPr/>
              </p14:nvContentPartPr>
              <p14:xfrm>
                <a:off x="8269154" y="4133824"/>
                <a:ext cx="122400" cy="134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C11DC2A-1B22-468C-8F93-87F917C36D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260514" y="4124824"/>
                  <a:ext cx="140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CEBCD93-AB9B-46C7-84C1-39325C6CB583}"/>
                    </a:ext>
                  </a:extLst>
                </p14:cNvPr>
                <p14:cNvContentPartPr/>
                <p14:nvPr/>
              </p14:nvContentPartPr>
              <p14:xfrm>
                <a:off x="8365994" y="4098184"/>
                <a:ext cx="87840" cy="263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CEBCD93-AB9B-46C7-84C1-39325C6CB58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357354" y="4089184"/>
                  <a:ext cx="105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92C6FE5-6F57-4CE1-8605-FF688A47B652}"/>
                    </a:ext>
                  </a:extLst>
                </p14:cNvPr>
                <p14:cNvContentPartPr/>
                <p14:nvPr/>
              </p14:nvContentPartPr>
              <p14:xfrm>
                <a:off x="8788274" y="3708304"/>
                <a:ext cx="231840" cy="156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92C6FE5-6F57-4CE1-8605-FF688A47B65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79634" y="3699664"/>
                  <a:ext cx="249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4963317-CF23-4DF8-961D-C7574241252A}"/>
                    </a:ext>
                  </a:extLst>
                </p14:cNvPr>
                <p14:cNvContentPartPr/>
                <p14:nvPr/>
              </p14:nvContentPartPr>
              <p14:xfrm>
                <a:off x="8832194" y="3959224"/>
                <a:ext cx="153720" cy="32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4963317-CF23-4DF8-961D-C7574241252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23554" y="3950224"/>
                  <a:ext cx="171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F46302F-08B5-4566-A686-D3098036950C}"/>
                    </a:ext>
                  </a:extLst>
                </p14:cNvPr>
                <p14:cNvContentPartPr/>
                <p14:nvPr/>
              </p14:nvContentPartPr>
              <p14:xfrm>
                <a:off x="9328994" y="3604624"/>
                <a:ext cx="82080" cy="183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F46302F-08B5-4566-A686-D3098036950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20354" y="3595624"/>
                  <a:ext cx="99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876D8A9-D02F-436D-95E4-6E3AC98194E7}"/>
                    </a:ext>
                  </a:extLst>
                </p14:cNvPr>
                <p14:cNvContentPartPr/>
                <p14:nvPr/>
              </p14:nvContentPartPr>
              <p14:xfrm>
                <a:off x="9511514" y="3581584"/>
                <a:ext cx="35280" cy="186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876D8A9-D02F-436D-95E4-6E3AC98194E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502874" y="3572944"/>
                  <a:ext cx="52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3DD1C67-B674-405E-B49B-6835BD1DA7B0}"/>
                    </a:ext>
                  </a:extLst>
                </p14:cNvPr>
                <p14:cNvContentPartPr/>
                <p14:nvPr/>
              </p14:nvContentPartPr>
              <p14:xfrm>
                <a:off x="9646154" y="3496624"/>
                <a:ext cx="240120" cy="254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3DD1C67-B674-405E-B49B-6835BD1DA7B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637154" y="3487984"/>
                  <a:ext cx="257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78840C-A82B-40AD-8253-9A051FB23D44}"/>
                    </a:ext>
                  </a:extLst>
                </p14:cNvPr>
                <p14:cNvContentPartPr/>
                <p14:nvPr/>
              </p14:nvContentPartPr>
              <p14:xfrm>
                <a:off x="9957914" y="3612904"/>
                <a:ext cx="145440" cy="48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78840C-A82B-40AD-8253-9A051FB23D4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48914" y="3603904"/>
                  <a:ext cx="163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082A0AA-5CC8-48D5-90CA-3D447F1CC609}"/>
                    </a:ext>
                  </a:extLst>
                </p14:cNvPr>
                <p14:cNvContentPartPr/>
                <p14:nvPr/>
              </p14:nvContentPartPr>
              <p14:xfrm>
                <a:off x="10286954" y="3506704"/>
                <a:ext cx="53640" cy="202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082A0AA-5CC8-48D5-90CA-3D447F1CC60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77954" y="3498064"/>
                  <a:ext cx="71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68C7529-0287-4717-9D8B-08C1C391F9DB}"/>
                    </a:ext>
                  </a:extLst>
                </p14:cNvPr>
                <p14:cNvContentPartPr/>
                <p14:nvPr/>
              </p14:nvContentPartPr>
              <p14:xfrm>
                <a:off x="10470194" y="3500944"/>
                <a:ext cx="35640" cy="181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68C7529-0287-4717-9D8B-08C1C391F9D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61194" y="3492304"/>
                  <a:ext cx="53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D0901D2-1B36-44E4-A0B2-ACDAA667BE0A}"/>
                    </a:ext>
                  </a:extLst>
                </p14:cNvPr>
                <p14:cNvContentPartPr/>
                <p14:nvPr/>
              </p14:nvContentPartPr>
              <p14:xfrm>
                <a:off x="10569554" y="3514624"/>
                <a:ext cx="176760" cy="185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D0901D2-1B36-44E4-A0B2-ACDAA667BE0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60914" y="3505624"/>
                  <a:ext cx="19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1399428-0B0D-4E19-A630-E58F761D91C8}"/>
                    </a:ext>
                  </a:extLst>
                </p14:cNvPr>
                <p14:cNvContentPartPr/>
                <p14:nvPr/>
              </p14:nvContentPartPr>
              <p14:xfrm>
                <a:off x="9458594" y="3844384"/>
                <a:ext cx="1135080" cy="129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1399428-0B0D-4E19-A630-E58F761D91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49594" y="3835744"/>
                  <a:ext cx="1152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F2B8A9C-9856-4804-BE99-88B4DEEC9F40}"/>
                    </a:ext>
                  </a:extLst>
                </p14:cNvPr>
                <p14:cNvContentPartPr/>
                <p14:nvPr/>
              </p14:nvContentPartPr>
              <p14:xfrm>
                <a:off x="9455354" y="4114384"/>
                <a:ext cx="293400" cy="191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F2B8A9C-9856-4804-BE99-88B4DEEC9F4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6354" y="4105384"/>
                  <a:ext cx="311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A874DA6-C2E8-4DA5-A115-841D3ED202C0}"/>
                    </a:ext>
                  </a:extLst>
                </p14:cNvPr>
                <p14:cNvContentPartPr/>
                <p14:nvPr/>
              </p14:nvContentPartPr>
              <p14:xfrm>
                <a:off x="9843074" y="4233904"/>
                <a:ext cx="10800" cy="45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A874DA6-C2E8-4DA5-A115-841D3ED202C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834434" y="4224904"/>
                  <a:ext cx="28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37F14D-6479-4F8C-8760-764BAEDD3DDB}"/>
                    </a:ext>
                  </a:extLst>
                </p14:cNvPr>
                <p14:cNvContentPartPr/>
                <p14:nvPr/>
              </p14:nvContentPartPr>
              <p14:xfrm>
                <a:off x="9912914" y="4042744"/>
                <a:ext cx="134280" cy="136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37F14D-6479-4F8C-8760-764BAEDD3DD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03914" y="4033744"/>
                  <a:ext cx="151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CE30BC6-2736-4482-880E-1CD255BB8A4D}"/>
                    </a:ext>
                  </a:extLst>
                </p14:cNvPr>
                <p14:cNvContentPartPr/>
                <p14:nvPr/>
              </p14:nvContentPartPr>
              <p14:xfrm>
                <a:off x="10018394" y="4034104"/>
                <a:ext cx="69840" cy="212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CE30BC6-2736-4482-880E-1CD255BB8A4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09394" y="4025464"/>
                  <a:ext cx="87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A89322A-A0C5-4A7D-9F44-5995433FB098}"/>
                    </a:ext>
                  </a:extLst>
                </p14:cNvPr>
                <p14:cNvContentPartPr/>
                <p14:nvPr/>
              </p14:nvContentPartPr>
              <p14:xfrm>
                <a:off x="10133954" y="4084504"/>
                <a:ext cx="154080" cy="160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A89322A-A0C5-4A7D-9F44-5995433FB09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124954" y="4075864"/>
                  <a:ext cx="171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C3A5245-AAA1-4A70-A04A-A76445B2A401}"/>
                    </a:ext>
                  </a:extLst>
                </p14:cNvPr>
                <p14:cNvContentPartPr/>
                <p14:nvPr/>
              </p14:nvContentPartPr>
              <p14:xfrm>
                <a:off x="10324754" y="3990184"/>
                <a:ext cx="128160" cy="202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C3A5245-AAA1-4A70-A04A-A76445B2A40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15754" y="3981544"/>
                  <a:ext cx="145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81E8E9F-1C41-400B-9EB7-47CF0730486C}"/>
                    </a:ext>
                  </a:extLst>
                </p14:cNvPr>
                <p14:cNvContentPartPr/>
                <p14:nvPr/>
              </p14:nvContentPartPr>
              <p14:xfrm>
                <a:off x="10537874" y="3993064"/>
                <a:ext cx="55800" cy="178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81E8E9F-1C41-400B-9EB7-47CF0730486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529234" y="3984424"/>
                  <a:ext cx="73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EB5229C-AF7E-4717-A184-CA7017725AAC}"/>
                    </a:ext>
                  </a:extLst>
                </p14:cNvPr>
                <p14:cNvContentPartPr/>
                <p14:nvPr/>
              </p14:nvContentPartPr>
              <p14:xfrm>
                <a:off x="10646594" y="3977224"/>
                <a:ext cx="162360" cy="209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EB5229C-AF7E-4717-A184-CA7017725AA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637594" y="3968224"/>
                  <a:ext cx="180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C15F6BB-D540-44B7-97DF-3F3E78BEA065}"/>
                    </a:ext>
                  </a:extLst>
                </p14:cNvPr>
                <p14:cNvContentPartPr/>
                <p14:nvPr/>
              </p14:nvContentPartPr>
              <p14:xfrm>
                <a:off x="10868714" y="3948064"/>
                <a:ext cx="113760" cy="119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C15F6BB-D540-44B7-97DF-3F3E78BEA06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860074" y="3939424"/>
                  <a:ext cx="13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639566B-6054-4D95-B8F0-AFC665B5FC66}"/>
                    </a:ext>
                  </a:extLst>
                </p14:cNvPr>
                <p14:cNvContentPartPr/>
                <p14:nvPr/>
              </p14:nvContentPartPr>
              <p14:xfrm>
                <a:off x="10928474" y="3932944"/>
                <a:ext cx="119520" cy="2404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639566B-6054-4D95-B8F0-AFC665B5FC6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919474" y="3923944"/>
                  <a:ext cx="137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079EAE3-11B3-4EA8-BA92-0528DDDA3B18}"/>
                    </a:ext>
                  </a:extLst>
                </p14:cNvPr>
                <p14:cNvContentPartPr/>
                <p14:nvPr/>
              </p14:nvContentPartPr>
              <p14:xfrm>
                <a:off x="11190194" y="3448744"/>
                <a:ext cx="164160" cy="609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079EAE3-11B3-4EA8-BA92-0528DDDA3B1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181194" y="3439744"/>
                  <a:ext cx="18180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617F2C4-6045-4DAA-BCA7-D91638C89EE9}"/>
                    </a:ext>
                  </a:extLst>
                </p14:cNvPr>
                <p14:cNvContentPartPr/>
                <p14:nvPr/>
              </p14:nvContentPartPr>
              <p14:xfrm>
                <a:off x="8610434" y="2964948"/>
                <a:ext cx="1005480" cy="549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617F2C4-6045-4DAA-BCA7-D91638C89EE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601794" y="2956308"/>
                  <a:ext cx="1023120" cy="56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2CEB506E-111F-406E-8479-539206CC1339}"/>
                  </a:ext>
                </a:extLst>
              </p14:cNvPr>
              <p14:cNvContentPartPr/>
              <p14:nvPr/>
            </p14:nvContentPartPr>
            <p14:xfrm>
              <a:off x="1250594" y="6722944"/>
              <a:ext cx="360" cy="3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2CEB506E-111F-406E-8479-539206CC1339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241954" y="671394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54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40CB95-1C01-455B-BCE7-E473E6AC254F}"/>
                  </a:ext>
                </a:extLst>
              </p14:cNvPr>
              <p14:cNvContentPartPr/>
              <p14:nvPr/>
            </p14:nvContentPartPr>
            <p14:xfrm>
              <a:off x="376874" y="214864"/>
              <a:ext cx="642240" cy="467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40CB95-1C01-455B-BCE7-E473E6AC2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874" y="206224"/>
                <a:ext cx="6598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EC42A2-AD46-4752-B537-92D9C804356C}"/>
                  </a:ext>
                </a:extLst>
              </p14:cNvPr>
              <p14:cNvContentPartPr/>
              <p14:nvPr/>
            </p14:nvContentPartPr>
            <p14:xfrm>
              <a:off x="897794" y="452104"/>
              <a:ext cx="154800" cy="14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EC42A2-AD46-4752-B537-92D9C80435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794" y="443104"/>
                <a:ext cx="1724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B9A593-9118-4993-83FA-BFD2073110A6}"/>
                  </a:ext>
                </a:extLst>
              </p14:cNvPr>
              <p14:cNvContentPartPr/>
              <p14:nvPr/>
            </p14:nvContentPartPr>
            <p14:xfrm>
              <a:off x="1110194" y="412504"/>
              <a:ext cx="185400" cy="197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B9A593-9118-4993-83FA-BFD2073110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1554" y="403504"/>
                <a:ext cx="203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3D8E0E-8601-4067-B497-3B988DB8697A}"/>
                  </a:ext>
                </a:extLst>
              </p14:cNvPr>
              <p14:cNvContentPartPr/>
              <p14:nvPr/>
            </p14:nvContentPartPr>
            <p14:xfrm>
              <a:off x="1320074" y="430864"/>
              <a:ext cx="352080" cy="162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3D8E0E-8601-4067-B497-3B988DB869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1434" y="421864"/>
                <a:ext cx="3697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491EA5-5FFA-4532-9A59-B47749375EC9}"/>
                  </a:ext>
                </a:extLst>
              </p14:cNvPr>
              <p14:cNvContentPartPr/>
              <p14:nvPr/>
            </p14:nvContentPartPr>
            <p14:xfrm>
              <a:off x="1814714" y="431584"/>
              <a:ext cx="158040" cy="149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491EA5-5FFA-4532-9A59-B47749375E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5714" y="422944"/>
                <a:ext cx="1756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B51EB1-5ED9-488C-BE81-FC77AF13CC2B}"/>
                  </a:ext>
                </a:extLst>
              </p14:cNvPr>
              <p14:cNvContentPartPr/>
              <p14:nvPr/>
            </p14:nvContentPartPr>
            <p14:xfrm>
              <a:off x="2150954" y="277864"/>
              <a:ext cx="119880" cy="309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B51EB1-5ED9-488C-BE81-FC77AF13CC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2314" y="268864"/>
                <a:ext cx="1375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13890D3-CAA3-495F-AEE6-7BAFD1647479}"/>
                  </a:ext>
                </a:extLst>
              </p14:cNvPr>
              <p14:cNvContentPartPr/>
              <p14:nvPr/>
            </p14:nvContentPartPr>
            <p14:xfrm>
              <a:off x="2596274" y="207664"/>
              <a:ext cx="346320" cy="394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13890D3-CAA3-495F-AEE6-7BAFD16474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7634" y="198664"/>
                <a:ext cx="36396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EB49D2C-C9EE-47EC-BE53-9E192AFFB1BC}"/>
                  </a:ext>
                </a:extLst>
              </p14:cNvPr>
              <p14:cNvContentPartPr/>
              <p14:nvPr/>
            </p14:nvContentPartPr>
            <p14:xfrm>
              <a:off x="2710034" y="444544"/>
              <a:ext cx="174240" cy="76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EB49D2C-C9EE-47EC-BE53-9E192AFFB1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01394" y="435544"/>
                <a:ext cx="191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DAB102-C3F7-4BB8-93C1-685067F027E4}"/>
                  </a:ext>
                </a:extLst>
              </p14:cNvPr>
              <p14:cNvContentPartPr/>
              <p14:nvPr/>
            </p14:nvContentPartPr>
            <p14:xfrm>
              <a:off x="2868434" y="474784"/>
              <a:ext cx="161280" cy="303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DAB102-C3F7-4BB8-93C1-685067F027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59794" y="466144"/>
                <a:ext cx="1789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4ED345-DEDB-404D-A9C8-AB0FE785B18B}"/>
                  </a:ext>
                </a:extLst>
              </p14:cNvPr>
              <p14:cNvContentPartPr/>
              <p14:nvPr/>
            </p14:nvContentPartPr>
            <p14:xfrm>
              <a:off x="2939714" y="358144"/>
              <a:ext cx="399960" cy="484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4ED345-DEDB-404D-A9C8-AB0FE785B1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714" y="349144"/>
                <a:ext cx="4176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C265D6-10F6-47CD-848E-FB836C7E88AB}"/>
                  </a:ext>
                </a:extLst>
              </p14:cNvPr>
              <p14:cNvContentPartPr/>
              <p14:nvPr/>
            </p14:nvContentPartPr>
            <p14:xfrm>
              <a:off x="3297194" y="332584"/>
              <a:ext cx="251640" cy="223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C265D6-10F6-47CD-848E-FB836C7E88A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88194" y="323944"/>
                <a:ext cx="2692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36E356F-1F38-4732-9C13-0A01FD5F52A6}"/>
                  </a:ext>
                </a:extLst>
              </p14:cNvPr>
              <p14:cNvContentPartPr/>
              <p14:nvPr/>
            </p14:nvContentPartPr>
            <p14:xfrm>
              <a:off x="3566474" y="334744"/>
              <a:ext cx="256320" cy="249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36E356F-1F38-4732-9C13-0A01FD5F52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57834" y="326104"/>
                <a:ext cx="273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849D7DF-3A36-49AB-85E2-900291BCFD3C}"/>
                  </a:ext>
                </a:extLst>
              </p14:cNvPr>
              <p14:cNvContentPartPr/>
              <p14:nvPr/>
            </p14:nvContentPartPr>
            <p14:xfrm>
              <a:off x="3801194" y="395224"/>
              <a:ext cx="145440" cy="156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849D7DF-3A36-49AB-85E2-900291BCFD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92554" y="386584"/>
                <a:ext cx="1630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C9B8BA-77EA-4C5A-A3BA-75E7C0AAB823}"/>
                  </a:ext>
                </a:extLst>
              </p14:cNvPr>
              <p14:cNvContentPartPr/>
              <p14:nvPr/>
            </p14:nvContentPartPr>
            <p14:xfrm>
              <a:off x="4035914" y="341584"/>
              <a:ext cx="221400" cy="210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C9B8BA-77EA-4C5A-A3BA-75E7C0AAB8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26914" y="332944"/>
                <a:ext cx="2390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947522-9C51-4512-89A7-4FD404B1DB93}"/>
                  </a:ext>
                </a:extLst>
              </p14:cNvPr>
              <p14:cNvContentPartPr/>
              <p14:nvPr/>
            </p14:nvContentPartPr>
            <p14:xfrm>
              <a:off x="3979034" y="353824"/>
              <a:ext cx="394560" cy="218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947522-9C51-4512-89A7-4FD404B1DB9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0034" y="345184"/>
                <a:ext cx="412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3276C7-81B0-48CC-A1C7-09292B02F3F6}"/>
                  </a:ext>
                </a:extLst>
              </p14:cNvPr>
              <p14:cNvContentPartPr/>
              <p14:nvPr/>
            </p14:nvContentPartPr>
            <p14:xfrm>
              <a:off x="4498514" y="231064"/>
              <a:ext cx="20520" cy="27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3276C7-81B0-48CC-A1C7-09292B02F3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89874" y="222424"/>
                <a:ext cx="38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8ECDBE2-FA61-439F-9C3C-0C9BCB6ED8CB}"/>
                  </a:ext>
                </a:extLst>
              </p14:cNvPr>
              <p14:cNvContentPartPr/>
              <p14:nvPr/>
            </p14:nvContentPartPr>
            <p14:xfrm>
              <a:off x="4485554" y="350584"/>
              <a:ext cx="317160" cy="174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8ECDBE2-FA61-439F-9C3C-0C9BCB6ED8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76914" y="341944"/>
                <a:ext cx="3348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25DBF8-36E6-4518-91E9-3EA13D747D3F}"/>
                  </a:ext>
                </a:extLst>
              </p14:cNvPr>
              <p14:cNvContentPartPr/>
              <p14:nvPr/>
            </p14:nvContentPartPr>
            <p14:xfrm>
              <a:off x="4919354" y="385144"/>
              <a:ext cx="162360" cy="122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25DBF8-36E6-4518-91E9-3EA13D747D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0714" y="376504"/>
                <a:ext cx="180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9BD7842-0A77-491E-92C3-EF640E6F4811}"/>
                  </a:ext>
                </a:extLst>
              </p14:cNvPr>
              <p14:cNvContentPartPr/>
              <p14:nvPr/>
            </p14:nvContentPartPr>
            <p14:xfrm>
              <a:off x="5300594" y="90304"/>
              <a:ext cx="245880" cy="475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9BD7842-0A77-491E-92C3-EF640E6F48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91954" y="81304"/>
                <a:ext cx="2635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17199AA-4733-457B-8B06-E04097DA14FA}"/>
                  </a:ext>
                </a:extLst>
              </p14:cNvPr>
              <p14:cNvContentPartPr/>
              <p14:nvPr/>
            </p14:nvContentPartPr>
            <p14:xfrm>
              <a:off x="5284394" y="323224"/>
              <a:ext cx="345240" cy="45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17199AA-4733-457B-8B06-E04097DA14F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75754" y="314584"/>
                <a:ext cx="3628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701169-8FBA-40EE-B856-0502E63CCF94}"/>
                  </a:ext>
                </a:extLst>
              </p14:cNvPr>
              <p14:cNvContentPartPr/>
              <p14:nvPr/>
            </p14:nvContentPartPr>
            <p14:xfrm>
              <a:off x="5560154" y="294424"/>
              <a:ext cx="154440" cy="227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701169-8FBA-40EE-B856-0502E63CCF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51514" y="285784"/>
                <a:ext cx="1720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0B09B2-11C9-4031-A404-E2CD06A210D1}"/>
                  </a:ext>
                </a:extLst>
              </p14:cNvPr>
              <p14:cNvContentPartPr/>
              <p14:nvPr/>
            </p14:nvContentPartPr>
            <p14:xfrm>
              <a:off x="5741234" y="377944"/>
              <a:ext cx="126360" cy="136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0B09B2-11C9-4031-A404-E2CD06A210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32234" y="369304"/>
                <a:ext cx="1440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26E48EC-D2D9-4DAD-810F-D00862FAC677}"/>
                  </a:ext>
                </a:extLst>
              </p14:cNvPr>
              <p14:cNvContentPartPr/>
              <p14:nvPr/>
            </p14:nvContentPartPr>
            <p14:xfrm>
              <a:off x="5952194" y="385864"/>
              <a:ext cx="226440" cy="1796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26E48EC-D2D9-4DAD-810F-D00862FAC67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43194" y="376864"/>
                <a:ext cx="2440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0B75174-00B0-45C2-B5A1-85795A4CFA5D}"/>
                  </a:ext>
                </a:extLst>
              </p14:cNvPr>
              <p14:cNvContentPartPr/>
              <p14:nvPr/>
            </p14:nvContentPartPr>
            <p14:xfrm>
              <a:off x="556154" y="934864"/>
              <a:ext cx="451080" cy="362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0B75174-00B0-45C2-B5A1-85795A4CFA5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7154" y="926224"/>
                <a:ext cx="46872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8BA1E0B-5351-4462-B245-9830EC334A56}"/>
                  </a:ext>
                </a:extLst>
              </p14:cNvPr>
              <p14:cNvContentPartPr/>
              <p14:nvPr/>
            </p14:nvContentPartPr>
            <p14:xfrm>
              <a:off x="562634" y="1111984"/>
              <a:ext cx="255240" cy="655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8BA1E0B-5351-4462-B245-9830EC334A5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3994" y="1103344"/>
                <a:ext cx="272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EE97D6A-2FFF-48A2-8DFB-C7557312F074}"/>
                  </a:ext>
                </a:extLst>
              </p14:cNvPr>
              <p14:cNvContentPartPr/>
              <p14:nvPr/>
            </p14:nvContentPartPr>
            <p14:xfrm>
              <a:off x="842354" y="1104424"/>
              <a:ext cx="187920" cy="1562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EE97D6A-2FFF-48A2-8DFB-C7557312F07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3354" y="1095424"/>
                <a:ext cx="205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F677C1B-5AA5-4AE3-9C47-729366B48343}"/>
                  </a:ext>
                </a:extLst>
              </p14:cNvPr>
              <p14:cNvContentPartPr/>
              <p14:nvPr/>
            </p14:nvContentPartPr>
            <p14:xfrm>
              <a:off x="1079234" y="1102624"/>
              <a:ext cx="141480" cy="1429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F677C1B-5AA5-4AE3-9C47-729366B4834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70234" y="1093624"/>
                <a:ext cx="1591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607724E-1A12-44EC-BFCD-242667F9E48A}"/>
                  </a:ext>
                </a:extLst>
              </p14:cNvPr>
              <p14:cNvContentPartPr/>
              <p14:nvPr/>
            </p14:nvContentPartPr>
            <p14:xfrm>
              <a:off x="1273634" y="1116304"/>
              <a:ext cx="291960" cy="1418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607724E-1A12-44EC-BFCD-242667F9E48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64634" y="1107664"/>
                <a:ext cx="309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55F2799-A76C-4223-A417-5E0AAC6FDF2B}"/>
                  </a:ext>
                </a:extLst>
              </p14:cNvPr>
              <p14:cNvContentPartPr/>
              <p14:nvPr/>
            </p14:nvContentPartPr>
            <p14:xfrm>
              <a:off x="1884194" y="1050064"/>
              <a:ext cx="245160" cy="1789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55F2799-A76C-4223-A417-5E0AAC6FDF2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75194" y="1041424"/>
                <a:ext cx="2628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AA4FF2C-D764-4EFA-8C51-DBD0083161E5}"/>
                  </a:ext>
                </a:extLst>
              </p14:cNvPr>
              <p14:cNvContentPartPr/>
              <p14:nvPr/>
            </p14:nvContentPartPr>
            <p14:xfrm>
              <a:off x="2184434" y="1053664"/>
              <a:ext cx="199080" cy="177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AA4FF2C-D764-4EFA-8C51-DBD0083161E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75434" y="1044664"/>
                <a:ext cx="2167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03F7A19-BA9A-4A7D-8DBF-6A30C5259667}"/>
                  </a:ext>
                </a:extLst>
              </p14:cNvPr>
              <p14:cNvContentPartPr/>
              <p14:nvPr/>
            </p14:nvContentPartPr>
            <p14:xfrm>
              <a:off x="2441834" y="1061224"/>
              <a:ext cx="162000" cy="162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03F7A19-BA9A-4A7D-8DBF-6A30C525966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33194" y="1052224"/>
                <a:ext cx="1796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7A3110D-7C88-48DF-92F1-B454CE4B2B2A}"/>
                  </a:ext>
                </a:extLst>
              </p14:cNvPr>
              <p14:cNvContentPartPr/>
              <p14:nvPr/>
            </p14:nvContentPartPr>
            <p14:xfrm>
              <a:off x="2808314" y="845224"/>
              <a:ext cx="171720" cy="3708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7A3110D-7C88-48DF-92F1-B454CE4B2B2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99674" y="836224"/>
                <a:ext cx="1893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FB7FDB6-BE2F-4C53-9A62-F8A349B6F2C1}"/>
                  </a:ext>
                </a:extLst>
              </p14:cNvPr>
              <p14:cNvContentPartPr/>
              <p14:nvPr/>
            </p14:nvContentPartPr>
            <p14:xfrm>
              <a:off x="2714714" y="1050064"/>
              <a:ext cx="309960" cy="148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FB7FDB6-BE2F-4C53-9A62-F8A349B6F2C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05714" y="1041424"/>
                <a:ext cx="3276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E2C009F-492C-4C2B-9867-9F30B5C9EA84}"/>
                  </a:ext>
                </a:extLst>
              </p14:cNvPr>
              <p14:cNvContentPartPr/>
              <p14:nvPr/>
            </p14:nvContentPartPr>
            <p14:xfrm>
              <a:off x="3120434" y="985624"/>
              <a:ext cx="1800" cy="100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E2C009F-492C-4C2B-9867-9F30B5C9EA8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11794" y="976624"/>
                <a:ext cx="19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430F840-24F0-4822-A384-DE2F13A1840A}"/>
                  </a:ext>
                </a:extLst>
              </p14:cNvPr>
              <p14:cNvContentPartPr/>
              <p14:nvPr/>
            </p14:nvContentPartPr>
            <p14:xfrm>
              <a:off x="3139514" y="1098664"/>
              <a:ext cx="86760" cy="117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430F840-24F0-4822-A384-DE2F13A1840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30514" y="1089664"/>
                <a:ext cx="1044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A549E63-E852-4856-A596-09FA0E7554DF}"/>
                  </a:ext>
                </a:extLst>
              </p14:cNvPr>
              <p14:cNvContentPartPr/>
              <p14:nvPr/>
            </p14:nvContentPartPr>
            <p14:xfrm>
              <a:off x="3329954" y="1047544"/>
              <a:ext cx="257040" cy="1850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A549E63-E852-4856-A596-09FA0E7554D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20954" y="1038544"/>
                <a:ext cx="27468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1FFE1793-CEDF-4E7E-BAB8-5C33696B9F20}"/>
              </a:ext>
            </a:extLst>
          </p:cNvPr>
          <p:cNvGrpSpPr/>
          <p:nvPr/>
        </p:nvGrpSpPr>
        <p:grpSpPr>
          <a:xfrm>
            <a:off x="3916034" y="880144"/>
            <a:ext cx="2264400" cy="521640"/>
            <a:chOff x="3916034" y="880144"/>
            <a:chExt cx="226440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D0D8C3B-D6F5-49DA-B085-8FED9727D97D}"/>
                    </a:ext>
                  </a:extLst>
                </p14:cNvPr>
                <p14:cNvContentPartPr/>
                <p14:nvPr/>
              </p14:nvContentPartPr>
              <p14:xfrm>
                <a:off x="3916034" y="964744"/>
                <a:ext cx="147960" cy="140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D0D8C3B-D6F5-49DA-B085-8FED9727D9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07394" y="956104"/>
                  <a:ext cx="165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BD373C9-D52B-4553-B622-282F1DC3A172}"/>
                    </a:ext>
                  </a:extLst>
                </p14:cNvPr>
                <p14:cNvContentPartPr/>
                <p14:nvPr/>
              </p14:nvContentPartPr>
              <p14:xfrm>
                <a:off x="4040594" y="906064"/>
                <a:ext cx="151920" cy="295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BD373C9-D52B-4553-B622-282F1DC3A1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31594" y="897064"/>
                  <a:ext cx="169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0D126B3-3F9C-4366-9C3B-560E946935AD}"/>
                    </a:ext>
                  </a:extLst>
                </p14:cNvPr>
                <p14:cNvContentPartPr/>
                <p14:nvPr/>
              </p14:nvContentPartPr>
              <p14:xfrm>
                <a:off x="4184234" y="1135384"/>
                <a:ext cx="32040" cy="62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0D126B3-3F9C-4366-9C3B-560E946935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75594" y="1126744"/>
                  <a:ext cx="49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D41EAE-8432-44D9-93A6-49DD87317B3E}"/>
                    </a:ext>
                  </a:extLst>
                </p14:cNvPr>
                <p14:cNvContentPartPr/>
                <p14:nvPr/>
              </p14:nvContentPartPr>
              <p14:xfrm>
                <a:off x="4354154" y="957544"/>
                <a:ext cx="239760" cy="257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4D41EAE-8432-44D9-93A6-49DD87317B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45514" y="948904"/>
                  <a:ext cx="257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806EC6A-0694-4C6C-A6C4-65DC7DB1D31E}"/>
                    </a:ext>
                  </a:extLst>
                </p14:cNvPr>
                <p14:cNvContentPartPr/>
                <p14:nvPr/>
              </p14:nvContentPartPr>
              <p14:xfrm>
                <a:off x="4870034" y="1073464"/>
                <a:ext cx="227520" cy="145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806EC6A-0694-4C6C-A6C4-65DC7DB1D3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61034" y="1064464"/>
                  <a:ext cx="245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469DB3-698C-457F-B560-11881BBE7CB7}"/>
                    </a:ext>
                  </a:extLst>
                </p14:cNvPr>
                <p14:cNvContentPartPr/>
                <p14:nvPr/>
              </p14:nvContentPartPr>
              <p14:xfrm>
                <a:off x="5096474" y="1047544"/>
                <a:ext cx="195840" cy="155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469DB3-698C-457F-B560-11881BBE7CB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87474" y="1038904"/>
                  <a:ext cx="213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6AE977-5BCD-44AD-A85B-0CE1ACAAB2F1}"/>
                    </a:ext>
                  </a:extLst>
                </p14:cNvPr>
                <p14:cNvContentPartPr/>
                <p14:nvPr/>
              </p14:nvContentPartPr>
              <p14:xfrm>
                <a:off x="5375474" y="1026304"/>
                <a:ext cx="156960" cy="151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F6AE977-5BCD-44AD-A85B-0CE1ACAAB2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66834" y="1017664"/>
                  <a:ext cx="174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D77BA0-B563-48E5-91A8-04A47DBF585A}"/>
                    </a:ext>
                  </a:extLst>
                </p14:cNvPr>
                <p14:cNvContentPartPr/>
                <p14:nvPr/>
              </p14:nvContentPartPr>
              <p14:xfrm>
                <a:off x="5582114" y="1066264"/>
                <a:ext cx="135720" cy="105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D77BA0-B563-48E5-91A8-04A47DBF58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73474" y="1057264"/>
                  <a:ext cx="153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1A2A6C2-2B9B-4BA0-8F06-AAFBFB542E23}"/>
                    </a:ext>
                  </a:extLst>
                </p14:cNvPr>
                <p14:cNvContentPartPr/>
                <p14:nvPr/>
              </p14:nvContentPartPr>
              <p14:xfrm>
                <a:off x="5860394" y="906064"/>
                <a:ext cx="137880" cy="291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1A2A6C2-2B9B-4BA0-8F06-AAFBFB542E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51394" y="897424"/>
                  <a:ext cx="155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45B603-8C49-4675-9EBB-662BD2598F02}"/>
                    </a:ext>
                  </a:extLst>
                </p14:cNvPr>
                <p14:cNvContentPartPr/>
                <p14:nvPr/>
              </p14:nvContentPartPr>
              <p14:xfrm>
                <a:off x="6050474" y="880144"/>
                <a:ext cx="129960" cy="330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45B603-8C49-4675-9EBB-662BD2598F0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41474" y="871144"/>
                  <a:ext cx="147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3F6C6A-EDAA-4786-A5B9-26F246CAB190}"/>
                    </a:ext>
                  </a:extLst>
                </p14:cNvPr>
                <p14:cNvContentPartPr/>
                <p14:nvPr/>
              </p14:nvContentPartPr>
              <p14:xfrm>
                <a:off x="4614074" y="1270384"/>
                <a:ext cx="94320" cy="131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3F6C6A-EDAA-4786-A5B9-26F246CAB19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05434" y="1261744"/>
                  <a:ext cx="11196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A57B7F4-7295-4C8D-886B-72A4DF2829D3}"/>
                  </a:ext>
                </a:extLst>
              </p14:cNvPr>
              <p14:cNvContentPartPr/>
              <p14:nvPr/>
            </p14:nvContentPartPr>
            <p14:xfrm>
              <a:off x="6681914" y="166624"/>
              <a:ext cx="247320" cy="4500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A57B7F4-7295-4C8D-886B-72A4DF2829D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72914" y="157984"/>
                <a:ext cx="26496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3ACA7DD-F3A7-48CD-AB5F-914365339B08}"/>
                  </a:ext>
                </a:extLst>
              </p14:cNvPr>
              <p14:cNvContentPartPr/>
              <p14:nvPr/>
            </p14:nvContentPartPr>
            <p14:xfrm>
              <a:off x="6621074" y="331504"/>
              <a:ext cx="333720" cy="766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3ACA7DD-F3A7-48CD-AB5F-914365339B0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12434" y="322504"/>
                <a:ext cx="3513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D002B26-8CF0-49BA-B683-F5283EF1175A}"/>
                  </a:ext>
                </a:extLst>
              </p14:cNvPr>
              <p14:cNvContentPartPr/>
              <p14:nvPr/>
            </p14:nvContentPartPr>
            <p14:xfrm>
              <a:off x="6928874" y="371464"/>
              <a:ext cx="169200" cy="1684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D002B26-8CF0-49BA-B683-F5283EF1175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20234" y="362464"/>
                <a:ext cx="1868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802A9BE-E3B4-4ACB-9C00-164EF9462D86}"/>
                  </a:ext>
                </a:extLst>
              </p14:cNvPr>
              <p14:cNvContentPartPr/>
              <p14:nvPr/>
            </p14:nvContentPartPr>
            <p14:xfrm>
              <a:off x="7548434" y="165544"/>
              <a:ext cx="249120" cy="4014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802A9BE-E3B4-4ACB-9C00-164EF9462D8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39794" y="156544"/>
                <a:ext cx="2667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A92BC8B-3D91-4484-997F-6C8629C10A52}"/>
                  </a:ext>
                </a:extLst>
              </p14:cNvPr>
              <p14:cNvContentPartPr/>
              <p14:nvPr/>
            </p14:nvContentPartPr>
            <p14:xfrm>
              <a:off x="7483274" y="346984"/>
              <a:ext cx="328320" cy="792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A92BC8B-3D91-4484-997F-6C8629C10A5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74274" y="338344"/>
                <a:ext cx="3459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7D4DB43-3AEB-42CD-9B62-9236EB1C7F2E}"/>
                  </a:ext>
                </a:extLst>
              </p14:cNvPr>
              <p14:cNvContentPartPr/>
              <p14:nvPr/>
            </p14:nvContentPartPr>
            <p14:xfrm>
              <a:off x="7842554" y="84544"/>
              <a:ext cx="276480" cy="4420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7D4DB43-3AEB-42CD-9B62-9236EB1C7F2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33914" y="75544"/>
                <a:ext cx="2941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6D3D85D-E919-4935-8205-5EFC3DB38FB5}"/>
                  </a:ext>
                </a:extLst>
              </p14:cNvPr>
              <p14:cNvContentPartPr/>
              <p14:nvPr/>
            </p14:nvContentPartPr>
            <p14:xfrm>
              <a:off x="8102114" y="367504"/>
              <a:ext cx="221760" cy="1720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6D3D85D-E919-4935-8205-5EFC3DB38F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093474" y="358864"/>
                <a:ext cx="239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F80F54B-EC7A-40A7-952D-6B86B8C97041}"/>
                  </a:ext>
                </a:extLst>
              </p14:cNvPr>
              <p14:cNvContentPartPr/>
              <p14:nvPr/>
            </p14:nvContentPartPr>
            <p14:xfrm>
              <a:off x="8633834" y="273904"/>
              <a:ext cx="135360" cy="1922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F80F54B-EC7A-40A7-952D-6B86B8C970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624834" y="264904"/>
                <a:ext cx="153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6F2B2C1-B12B-4F3E-90C0-61D180F154BC}"/>
                  </a:ext>
                </a:extLst>
              </p14:cNvPr>
              <p14:cNvContentPartPr/>
              <p14:nvPr/>
            </p14:nvContentPartPr>
            <p14:xfrm>
              <a:off x="8668754" y="161944"/>
              <a:ext cx="325080" cy="304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6F2B2C1-B12B-4F3E-90C0-61D180F154B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59754" y="153304"/>
                <a:ext cx="3427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01895BA-A703-4B82-8ED9-F93EBD27A5D2}"/>
                  </a:ext>
                </a:extLst>
              </p14:cNvPr>
              <p14:cNvContentPartPr/>
              <p14:nvPr/>
            </p14:nvContentPartPr>
            <p14:xfrm>
              <a:off x="8991314" y="321784"/>
              <a:ext cx="88560" cy="132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01895BA-A703-4B82-8ED9-F93EBD27A5D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82674" y="312784"/>
                <a:ext cx="1062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311DD8E-3401-4B78-ABA5-32C6CA295FA4}"/>
                  </a:ext>
                </a:extLst>
              </p14:cNvPr>
              <p14:cNvContentPartPr/>
              <p14:nvPr/>
            </p14:nvContentPartPr>
            <p14:xfrm>
              <a:off x="9124514" y="302704"/>
              <a:ext cx="179280" cy="1414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311DD8E-3401-4B78-ABA5-32C6CA295FA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115514" y="294064"/>
                <a:ext cx="1969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9E3B0AA-D5E1-41DF-B6B4-2067F33465D8}"/>
                  </a:ext>
                </a:extLst>
              </p14:cNvPr>
              <p14:cNvContentPartPr/>
              <p14:nvPr/>
            </p14:nvContentPartPr>
            <p14:xfrm>
              <a:off x="9398474" y="321784"/>
              <a:ext cx="120600" cy="1699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9E3B0AA-D5E1-41DF-B6B4-2067F33465D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389834" y="312784"/>
                <a:ext cx="1382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6940C32-0AAB-4D86-BC9E-F94DA0CCEECC}"/>
                  </a:ext>
                </a:extLst>
              </p14:cNvPr>
              <p14:cNvContentPartPr/>
              <p14:nvPr/>
            </p14:nvContentPartPr>
            <p14:xfrm>
              <a:off x="9564794" y="319624"/>
              <a:ext cx="308520" cy="1389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6940C32-0AAB-4D86-BC9E-F94DA0CCEE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555794" y="310984"/>
                <a:ext cx="3261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C8E1226-2114-4215-985F-BF81641AF5EF}"/>
                  </a:ext>
                </a:extLst>
              </p14:cNvPr>
              <p14:cNvContentPartPr/>
              <p14:nvPr/>
            </p14:nvContentPartPr>
            <p14:xfrm>
              <a:off x="10001834" y="327544"/>
              <a:ext cx="60120" cy="1782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C8E1226-2114-4215-985F-BF81641AF5E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993194" y="318544"/>
                <a:ext cx="77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618540D-9DE9-4EA5-935E-3EEBB10E9710}"/>
                  </a:ext>
                </a:extLst>
              </p14:cNvPr>
              <p14:cNvContentPartPr/>
              <p14:nvPr/>
            </p14:nvContentPartPr>
            <p14:xfrm>
              <a:off x="10165634" y="199384"/>
              <a:ext cx="17280" cy="29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618540D-9DE9-4EA5-935E-3EEBB10E971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156634" y="190744"/>
                <a:ext cx="34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1311B4D-7E5B-4B43-8007-D6CDC71D8AB2}"/>
                  </a:ext>
                </a:extLst>
              </p14:cNvPr>
              <p14:cNvContentPartPr/>
              <p14:nvPr/>
            </p14:nvContentPartPr>
            <p14:xfrm>
              <a:off x="10132874" y="343024"/>
              <a:ext cx="148320" cy="1436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1311B4D-7E5B-4B43-8007-D6CDC71D8AB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123874" y="334384"/>
                <a:ext cx="1659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56EBEB2-8538-4AFA-B8D8-8DE69DD515E5}"/>
                  </a:ext>
                </a:extLst>
              </p14:cNvPr>
              <p14:cNvContentPartPr/>
              <p14:nvPr/>
            </p14:nvContentPartPr>
            <p14:xfrm>
              <a:off x="10457234" y="165184"/>
              <a:ext cx="169200" cy="3798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56EBEB2-8538-4AFA-B8D8-8DE69DD515E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448234" y="156544"/>
                <a:ext cx="18684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799D764-A3BB-471E-B406-F79E6847866A}"/>
                  </a:ext>
                </a:extLst>
              </p14:cNvPr>
              <p14:cNvContentPartPr/>
              <p14:nvPr/>
            </p14:nvContentPartPr>
            <p14:xfrm>
              <a:off x="6558434" y="867904"/>
              <a:ext cx="183240" cy="343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799D764-A3BB-471E-B406-F79E6847866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549434" y="858904"/>
                <a:ext cx="2008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4F67694-FBCB-4861-9181-4BBFF533C1D3}"/>
                  </a:ext>
                </a:extLst>
              </p14:cNvPr>
              <p14:cNvContentPartPr/>
              <p14:nvPr/>
            </p14:nvContentPartPr>
            <p14:xfrm>
              <a:off x="6518834" y="1020184"/>
              <a:ext cx="318600" cy="655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4F67694-FBCB-4861-9181-4BBFF533C1D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09834" y="1011544"/>
                <a:ext cx="336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B8CEFC9-DB15-48ED-AD59-356E1826C28E}"/>
                  </a:ext>
                </a:extLst>
              </p14:cNvPr>
              <p14:cNvContentPartPr/>
              <p14:nvPr/>
            </p14:nvContentPartPr>
            <p14:xfrm>
              <a:off x="6820514" y="780064"/>
              <a:ext cx="217800" cy="3848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B8CEFC9-DB15-48ED-AD59-356E1826C28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811514" y="771064"/>
                <a:ext cx="2354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8D1CA07-2844-47A3-A2EF-47579060778C}"/>
                  </a:ext>
                </a:extLst>
              </p14:cNvPr>
              <p14:cNvContentPartPr/>
              <p14:nvPr/>
            </p14:nvContentPartPr>
            <p14:xfrm>
              <a:off x="7057754" y="1042864"/>
              <a:ext cx="127440" cy="975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8D1CA07-2844-47A3-A2EF-47579060778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048754" y="1034224"/>
                <a:ext cx="1450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35BE622-EBC2-4D39-B73B-EFAD76D0BDEE}"/>
                  </a:ext>
                </a:extLst>
              </p14:cNvPr>
              <p14:cNvContentPartPr/>
              <p14:nvPr/>
            </p14:nvContentPartPr>
            <p14:xfrm>
              <a:off x="7314434" y="791224"/>
              <a:ext cx="201240" cy="3938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35BE622-EBC2-4D39-B73B-EFAD76D0BDE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05434" y="782584"/>
                <a:ext cx="2188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6164329-2920-4F91-95A1-C7A30EEF7D8C}"/>
                  </a:ext>
                </a:extLst>
              </p14:cNvPr>
              <p14:cNvContentPartPr/>
              <p14:nvPr/>
            </p14:nvContentPartPr>
            <p14:xfrm>
              <a:off x="7287434" y="967984"/>
              <a:ext cx="324720" cy="669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6164329-2920-4F91-95A1-C7A30EEF7D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78794" y="959344"/>
                <a:ext cx="342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D23CFDC-380D-4EB0-A031-9D23C6F7C5B5}"/>
                  </a:ext>
                </a:extLst>
              </p14:cNvPr>
              <p14:cNvContentPartPr/>
              <p14:nvPr/>
            </p14:nvContentPartPr>
            <p14:xfrm>
              <a:off x="7864874" y="984184"/>
              <a:ext cx="88200" cy="114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D23CFDC-380D-4EB0-A031-9D23C6F7C5B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855874" y="975184"/>
                <a:ext cx="1058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EAA951-03E0-4FFB-8287-7282BCC76E71}"/>
                  </a:ext>
                </a:extLst>
              </p14:cNvPr>
              <p14:cNvContentPartPr/>
              <p14:nvPr/>
            </p14:nvContentPartPr>
            <p14:xfrm>
              <a:off x="8088074" y="640744"/>
              <a:ext cx="345600" cy="505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EAA951-03E0-4FFB-8287-7282BCC76E7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9434" y="632104"/>
                <a:ext cx="36324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4C1DF58-A3FA-4579-A730-3B02728A5A93}"/>
                  </a:ext>
                </a:extLst>
              </p14:cNvPr>
              <p14:cNvContentPartPr/>
              <p14:nvPr/>
            </p14:nvContentPartPr>
            <p14:xfrm>
              <a:off x="8148914" y="920824"/>
              <a:ext cx="218880" cy="579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4C1DF58-A3FA-4579-A730-3B02728A5A9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140274" y="912184"/>
                <a:ext cx="23652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797101F-9D08-47E8-910C-98D103500799}"/>
              </a:ext>
            </a:extLst>
          </p:cNvPr>
          <p:cNvGrpSpPr/>
          <p:nvPr/>
        </p:nvGrpSpPr>
        <p:grpSpPr>
          <a:xfrm>
            <a:off x="8746874" y="693304"/>
            <a:ext cx="2827080" cy="560520"/>
            <a:chOff x="8746874" y="693304"/>
            <a:chExt cx="28270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E53EEFD-C1CA-4CC4-815D-571B9D77047C}"/>
                    </a:ext>
                  </a:extLst>
                </p14:cNvPr>
                <p14:cNvContentPartPr/>
                <p14:nvPr/>
              </p14:nvContentPartPr>
              <p14:xfrm>
                <a:off x="8817074" y="843424"/>
                <a:ext cx="189000" cy="232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E53EEFD-C1CA-4CC4-815D-571B9D77047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08074" y="834424"/>
                  <a:ext cx="206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1AADE1E-E787-4437-9985-49A070701862}"/>
                    </a:ext>
                  </a:extLst>
                </p14:cNvPr>
                <p14:cNvContentPartPr/>
                <p14:nvPr/>
              </p14:nvContentPartPr>
              <p14:xfrm>
                <a:off x="8746874" y="780064"/>
                <a:ext cx="289440" cy="269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1AADE1E-E787-4437-9985-49A07070186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38234" y="771064"/>
                  <a:ext cx="307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7EC2F25-570F-4FD0-910C-55648474C3AE}"/>
                    </a:ext>
                  </a:extLst>
                </p14:cNvPr>
                <p14:cNvContentPartPr/>
                <p14:nvPr/>
              </p14:nvContentPartPr>
              <p14:xfrm>
                <a:off x="9179234" y="880864"/>
                <a:ext cx="309960" cy="118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7EC2F25-570F-4FD0-910C-55648474C3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70594" y="871864"/>
                  <a:ext cx="327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2ADDC1-4CE4-4AFA-9A7F-C17A7656333C}"/>
                    </a:ext>
                  </a:extLst>
                </p14:cNvPr>
                <p14:cNvContentPartPr/>
                <p14:nvPr/>
              </p14:nvContentPartPr>
              <p14:xfrm>
                <a:off x="9665234" y="866464"/>
                <a:ext cx="119520" cy="172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2ADDC1-4CE4-4AFA-9A7F-C17A765633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56594" y="857824"/>
                  <a:ext cx="137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E22F074-0901-4499-A657-567B4B79D018}"/>
                    </a:ext>
                  </a:extLst>
                </p14:cNvPr>
                <p14:cNvContentPartPr/>
                <p14:nvPr/>
              </p14:nvContentPartPr>
              <p14:xfrm>
                <a:off x="9651194" y="790864"/>
                <a:ext cx="294120" cy="264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E22F074-0901-4499-A657-567B4B79D0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42194" y="781864"/>
                  <a:ext cx="311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F22011-F262-4FFF-8E54-B5E86297DFC8}"/>
                    </a:ext>
                  </a:extLst>
                </p14:cNvPr>
                <p14:cNvContentPartPr/>
                <p14:nvPr/>
              </p14:nvContentPartPr>
              <p14:xfrm>
                <a:off x="9935594" y="928024"/>
                <a:ext cx="109080" cy="112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F22011-F262-4FFF-8E54-B5E86297DF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26594" y="919024"/>
                  <a:ext cx="126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00B75D-ABAE-4843-9881-D7C16FFB0867}"/>
                    </a:ext>
                  </a:extLst>
                </p14:cNvPr>
                <p14:cNvContentPartPr/>
                <p14:nvPr/>
              </p14:nvContentPartPr>
              <p14:xfrm>
                <a:off x="10046114" y="913984"/>
                <a:ext cx="179280" cy="158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00B75D-ABAE-4843-9881-D7C16FFB08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37474" y="904984"/>
                  <a:ext cx="196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C21F46-5530-4703-9557-C09938F919AE}"/>
                    </a:ext>
                  </a:extLst>
                </p14:cNvPr>
                <p14:cNvContentPartPr/>
                <p14:nvPr/>
              </p14:nvContentPartPr>
              <p14:xfrm>
                <a:off x="10349954" y="819304"/>
                <a:ext cx="211680" cy="270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C21F46-5530-4703-9557-C09938F919A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40954" y="810664"/>
                  <a:ext cx="229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D2D15B7-0828-405A-8A0D-3007A1D0B5A6}"/>
                    </a:ext>
                  </a:extLst>
                </p14:cNvPr>
                <p14:cNvContentPartPr/>
                <p14:nvPr/>
              </p14:nvContentPartPr>
              <p14:xfrm>
                <a:off x="10570274" y="907864"/>
                <a:ext cx="208080" cy="178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D2D15B7-0828-405A-8A0D-3007A1D0B5A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61274" y="899224"/>
                  <a:ext cx="225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7315AE4-1F67-40C2-98B6-769C2397EF23}"/>
                    </a:ext>
                  </a:extLst>
                </p14:cNvPr>
                <p14:cNvContentPartPr/>
                <p14:nvPr/>
              </p14:nvContentPartPr>
              <p14:xfrm>
                <a:off x="10801034" y="1062304"/>
                <a:ext cx="90000" cy="191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7315AE4-1F67-40C2-98B6-769C2397EF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92034" y="1053664"/>
                  <a:ext cx="107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BED4ABE-CF45-4C3B-BFA1-0267B1818518}"/>
                    </a:ext>
                  </a:extLst>
                </p14:cNvPr>
                <p14:cNvContentPartPr/>
                <p14:nvPr/>
              </p14:nvContentPartPr>
              <p14:xfrm>
                <a:off x="11007314" y="994624"/>
                <a:ext cx="108360" cy="245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BED4ABE-CF45-4C3B-BFA1-0267B18185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98314" y="985624"/>
                  <a:ext cx="126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C4C1C5-E46C-4C5B-9B62-F63D3E671D9F}"/>
                    </a:ext>
                  </a:extLst>
                </p14:cNvPr>
                <p14:cNvContentPartPr/>
                <p14:nvPr/>
              </p14:nvContentPartPr>
              <p14:xfrm>
                <a:off x="11064194" y="901384"/>
                <a:ext cx="253080" cy="177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C4C1C5-E46C-4C5B-9B62-F63D3E671D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55194" y="892744"/>
                  <a:ext cx="270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E455791-7F87-41BA-8267-4C907A070151}"/>
                    </a:ext>
                  </a:extLst>
                </p14:cNvPr>
                <p14:cNvContentPartPr/>
                <p14:nvPr/>
              </p14:nvContentPartPr>
              <p14:xfrm>
                <a:off x="11404754" y="693304"/>
                <a:ext cx="169200" cy="473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E455791-7F87-41BA-8267-4C907A0701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395754" y="684664"/>
                  <a:ext cx="18684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92CAEFB-21B9-47AE-BE21-76128DBF8E65}"/>
              </a:ext>
            </a:extLst>
          </p:cNvPr>
          <p:cNvGrpSpPr/>
          <p:nvPr/>
        </p:nvGrpSpPr>
        <p:grpSpPr>
          <a:xfrm>
            <a:off x="3904514" y="1803184"/>
            <a:ext cx="332640" cy="54360"/>
            <a:chOff x="3904514" y="1803184"/>
            <a:chExt cx="332640" cy="5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F3CB292-199E-4783-A538-1B2B73F1B14F}"/>
                    </a:ext>
                  </a:extLst>
                </p14:cNvPr>
                <p14:cNvContentPartPr/>
                <p14:nvPr/>
              </p14:nvContentPartPr>
              <p14:xfrm>
                <a:off x="3904514" y="1803184"/>
                <a:ext cx="8280" cy="39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F3CB292-199E-4783-A538-1B2B73F1B14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95874" y="1794184"/>
                  <a:ext cx="25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2E2FCB8-111A-4A3B-A8D8-D1449AFB8073}"/>
                    </a:ext>
                  </a:extLst>
                </p14:cNvPr>
                <p14:cNvContentPartPr/>
                <p14:nvPr/>
              </p14:nvContentPartPr>
              <p14:xfrm>
                <a:off x="4059674" y="1813264"/>
                <a:ext cx="30240" cy="44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2E2FCB8-111A-4A3B-A8D8-D1449AFB80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50674" y="1804624"/>
                  <a:ext cx="47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8B0E70-9D83-4187-BEE8-75749C44D4AE}"/>
                    </a:ext>
                  </a:extLst>
                </p14:cNvPr>
                <p14:cNvContentPartPr/>
                <p14:nvPr/>
              </p14:nvContentPartPr>
              <p14:xfrm>
                <a:off x="4227074" y="1808944"/>
                <a:ext cx="10080" cy="30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8B0E70-9D83-4187-BEE8-75749C44D4A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18074" y="1799944"/>
                  <a:ext cx="277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DA69264-DCCF-45A7-B0B0-B8B5024FD0F8}"/>
              </a:ext>
            </a:extLst>
          </p:cNvPr>
          <p:cNvGrpSpPr/>
          <p:nvPr/>
        </p:nvGrpSpPr>
        <p:grpSpPr>
          <a:xfrm>
            <a:off x="535994" y="1470184"/>
            <a:ext cx="3098160" cy="1365480"/>
            <a:chOff x="535994" y="1470184"/>
            <a:chExt cx="3098160" cy="13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38E0CF6-03EF-424F-99B2-C945D44A720C}"/>
                    </a:ext>
                  </a:extLst>
                </p14:cNvPr>
                <p14:cNvContentPartPr/>
                <p14:nvPr/>
              </p14:nvContentPartPr>
              <p14:xfrm>
                <a:off x="632834" y="1583944"/>
                <a:ext cx="171720" cy="358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38E0CF6-03EF-424F-99B2-C945D44A72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3834" y="1575304"/>
                  <a:ext cx="189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528EDE2-A235-4A42-AB76-ABA1D121CFD9}"/>
                    </a:ext>
                  </a:extLst>
                </p14:cNvPr>
                <p14:cNvContentPartPr/>
                <p14:nvPr/>
              </p14:nvContentPartPr>
              <p14:xfrm>
                <a:off x="535994" y="1699864"/>
                <a:ext cx="410040" cy="106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528EDE2-A235-4A42-AB76-ABA1D121CF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7354" y="1690864"/>
                  <a:ext cx="427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01480E0-09BC-413E-B705-0DA53860BD02}"/>
                    </a:ext>
                  </a:extLst>
                </p14:cNvPr>
                <p14:cNvContentPartPr/>
                <p14:nvPr/>
              </p14:nvContentPartPr>
              <p14:xfrm>
                <a:off x="940274" y="1470184"/>
                <a:ext cx="243720" cy="456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01480E0-09BC-413E-B705-0DA53860BD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1274" y="1461184"/>
                  <a:ext cx="2613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B050337-6315-417D-9D74-0827B2E76F5B}"/>
                    </a:ext>
                  </a:extLst>
                </p14:cNvPr>
                <p14:cNvContentPartPr/>
                <p14:nvPr/>
              </p14:nvContentPartPr>
              <p14:xfrm>
                <a:off x="1169594" y="1754224"/>
                <a:ext cx="124560" cy="165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B050337-6315-417D-9D74-0827B2E76F5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60594" y="1745224"/>
                  <a:ext cx="142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491BD40-6DBB-4DF3-A5F1-336B51DAB0DD}"/>
                    </a:ext>
                  </a:extLst>
                </p14:cNvPr>
                <p14:cNvContentPartPr/>
                <p14:nvPr/>
              </p14:nvContentPartPr>
              <p14:xfrm>
                <a:off x="1307474" y="1816504"/>
                <a:ext cx="251280" cy="151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491BD40-6DBB-4DF3-A5F1-336B51DAB0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98834" y="1807864"/>
                  <a:ext cx="268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E41D5B2-0A9C-4DA5-A2C7-11C7EE3F0653}"/>
                    </a:ext>
                  </a:extLst>
                </p14:cNvPr>
                <p14:cNvContentPartPr/>
                <p14:nvPr/>
              </p14:nvContentPartPr>
              <p14:xfrm>
                <a:off x="2073194" y="1669984"/>
                <a:ext cx="216360" cy="279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E41D5B2-0A9C-4DA5-A2C7-11C7EE3F06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64554" y="1660984"/>
                  <a:ext cx="234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42FBCEE-A7B4-441C-BBC2-7FDC3C09B5CD}"/>
                    </a:ext>
                  </a:extLst>
                </p14:cNvPr>
                <p14:cNvContentPartPr/>
                <p14:nvPr/>
              </p14:nvContentPartPr>
              <p14:xfrm>
                <a:off x="2044754" y="1628944"/>
                <a:ext cx="252000" cy="268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42FBCEE-A7B4-441C-BBC2-7FDC3C09B5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36114" y="1620304"/>
                  <a:ext cx="2696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2CA84CD-5BC2-4A48-BDCA-CEDF3259F164}"/>
                    </a:ext>
                  </a:extLst>
                </p14:cNvPr>
                <p14:cNvContentPartPr/>
                <p14:nvPr/>
              </p14:nvContentPartPr>
              <p14:xfrm>
                <a:off x="2417354" y="1749544"/>
                <a:ext cx="174240" cy="28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2CA84CD-5BC2-4A48-BDCA-CEDF3259F1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08354" y="1740544"/>
                  <a:ext cx="191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A7D3366-08B6-4765-A83E-8A7CE54101C8}"/>
                    </a:ext>
                  </a:extLst>
                </p14:cNvPr>
                <p14:cNvContentPartPr/>
                <p14:nvPr/>
              </p14:nvContentPartPr>
              <p14:xfrm>
                <a:off x="2442194" y="1838104"/>
                <a:ext cx="175680" cy="38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A7D3366-08B6-4765-A83E-8A7CE54101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33554" y="1829104"/>
                  <a:ext cx="193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36A9A1-28AD-45CF-99E4-AAC6E683C9B3}"/>
                    </a:ext>
                  </a:extLst>
                </p14:cNvPr>
                <p14:cNvContentPartPr/>
                <p14:nvPr/>
              </p14:nvContentPartPr>
              <p14:xfrm>
                <a:off x="2911274" y="1611304"/>
                <a:ext cx="167760" cy="194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36A9A1-28AD-45CF-99E4-AAC6E683C9B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02274" y="1602664"/>
                  <a:ext cx="185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6B4311-EEED-486A-928E-E058815DB865}"/>
                    </a:ext>
                  </a:extLst>
                </p14:cNvPr>
                <p14:cNvContentPartPr/>
                <p14:nvPr/>
              </p14:nvContentPartPr>
              <p14:xfrm>
                <a:off x="2968514" y="1583944"/>
                <a:ext cx="327960" cy="38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6B4311-EEED-486A-928E-E058815DB8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59874" y="1575304"/>
                  <a:ext cx="345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DD62927-048F-4A97-B9D1-1B6F75214F42}"/>
                    </a:ext>
                  </a:extLst>
                </p14:cNvPr>
                <p14:cNvContentPartPr/>
                <p14:nvPr/>
              </p14:nvContentPartPr>
              <p14:xfrm>
                <a:off x="3134834" y="1930264"/>
                <a:ext cx="36000" cy="106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D62927-048F-4A97-B9D1-1B6F75214F4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25834" y="1921624"/>
                  <a:ext cx="53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70F0980-4A39-4358-8536-BCFDE3EA6C63}"/>
                    </a:ext>
                  </a:extLst>
                </p14:cNvPr>
                <p14:cNvContentPartPr/>
                <p14:nvPr/>
              </p14:nvContentPartPr>
              <p14:xfrm>
                <a:off x="3332474" y="1757464"/>
                <a:ext cx="301680" cy="64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70F0980-4A39-4358-8536-BCFDE3EA6C6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23834" y="1748464"/>
                  <a:ext cx="319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2F3081C-BDBA-4EB0-92F3-E95189F8F7F8}"/>
                    </a:ext>
                  </a:extLst>
                </p14:cNvPr>
                <p14:cNvContentPartPr/>
                <p14:nvPr/>
              </p14:nvContentPartPr>
              <p14:xfrm>
                <a:off x="3451994" y="1694464"/>
                <a:ext cx="91440" cy="235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2F3081C-BDBA-4EB0-92F3-E95189F8F7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43354" y="1685824"/>
                  <a:ext cx="109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120AC0D-AFE8-46EF-840E-902B13033339}"/>
                    </a:ext>
                  </a:extLst>
                </p14:cNvPr>
                <p14:cNvContentPartPr/>
                <p14:nvPr/>
              </p14:nvContentPartPr>
              <p14:xfrm>
                <a:off x="602234" y="2354704"/>
                <a:ext cx="287280" cy="264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120AC0D-AFE8-46EF-840E-902B1303333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3594" y="2346064"/>
                  <a:ext cx="304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EDF15B9-1CF9-482F-A1B6-D74896AB5D7E}"/>
                    </a:ext>
                  </a:extLst>
                </p14:cNvPr>
                <p14:cNvContentPartPr/>
                <p14:nvPr/>
              </p14:nvContentPartPr>
              <p14:xfrm>
                <a:off x="952514" y="2426704"/>
                <a:ext cx="165600" cy="181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EDF15B9-1CF9-482F-A1B6-D74896AB5D7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3514" y="2418064"/>
                  <a:ext cx="183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E582A24-F18E-4C4E-B5E9-8E1AE5A2BB13}"/>
                    </a:ext>
                  </a:extLst>
                </p14:cNvPr>
                <p14:cNvContentPartPr/>
                <p14:nvPr/>
              </p14:nvContentPartPr>
              <p14:xfrm>
                <a:off x="1179314" y="2483224"/>
                <a:ext cx="194760" cy="124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E582A24-F18E-4C4E-B5E9-8E1AE5A2BB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0674" y="2474584"/>
                  <a:ext cx="212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12252CB-9674-49C4-9BE4-F02792526780}"/>
                    </a:ext>
                  </a:extLst>
                </p14:cNvPr>
                <p14:cNvContentPartPr/>
                <p14:nvPr/>
              </p14:nvContentPartPr>
              <p14:xfrm>
                <a:off x="1345994" y="2456584"/>
                <a:ext cx="182520" cy="379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12252CB-9674-49C4-9BE4-F027925267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37354" y="2447584"/>
                  <a:ext cx="2001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CC2C204-4001-49B5-B012-2BA6CBD7F9B9}"/>
                    </a:ext>
                  </a:extLst>
                </p14:cNvPr>
                <p14:cNvContentPartPr/>
                <p14:nvPr/>
              </p14:nvContentPartPr>
              <p14:xfrm>
                <a:off x="1461914" y="2417344"/>
                <a:ext cx="187560" cy="171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CC2C204-4001-49B5-B012-2BA6CBD7F9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53274" y="2408704"/>
                  <a:ext cx="205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30C210-59FE-4244-85BF-5734F2F1EF56}"/>
                    </a:ext>
                  </a:extLst>
                </p14:cNvPr>
                <p14:cNvContentPartPr/>
                <p14:nvPr/>
              </p14:nvContentPartPr>
              <p14:xfrm>
                <a:off x="1803914" y="2177944"/>
                <a:ext cx="178200" cy="397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30C210-59FE-4244-85BF-5734F2F1EF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95274" y="2168944"/>
                  <a:ext cx="1958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E037CEB-41A8-48F5-B081-13D9B1B3A7FF}"/>
                    </a:ext>
                  </a:extLst>
                </p14:cNvPr>
                <p14:cNvContentPartPr/>
                <p14:nvPr/>
              </p14:nvContentPartPr>
              <p14:xfrm>
                <a:off x="1941074" y="2426344"/>
                <a:ext cx="185760" cy="139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E037CEB-41A8-48F5-B081-13D9B1B3A7F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32074" y="2417344"/>
                  <a:ext cx="203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9D0695D-52AD-4A12-BF8F-1C9482EA576C}"/>
                    </a:ext>
                  </a:extLst>
                </p14:cNvPr>
                <p14:cNvContentPartPr/>
                <p14:nvPr/>
              </p14:nvContentPartPr>
              <p14:xfrm>
                <a:off x="2566394" y="2055184"/>
                <a:ext cx="323640" cy="541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9D0695D-52AD-4A12-BF8F-1C9482EA576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57754" y="2046184"/>
                  <a:ext cx="34128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F16E4E7-B9B1-457E-9FAB-71B8233D4B7A}"/>
                    </a:ext>
                  </a:extLst>
                </p14:cNvPr>
                <p14:cNvContentPartPr/>
                <p14:nvPr/>
              </p14:nvContentPartPr>
              <p14:xfrm>
                <a:off x="2549834" y="2385304"/>
                <a:ext cx="275040" cy="69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F16E4E7-B9B1-457E-9FAB-71B8233D4B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41194" y="2376664"/>
                  <a:ext cx="292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D86E47E-E6F0-4F4D-9771-76D786DB0F95}"/>
                    </a:ext>
                  </a:extLst>
                </p14:cNvPr>
                <p14:cNvContentPartPr/>
                <p14:nvPr/>
              </p14:nvContentPartPr>
              <p14:xfrm>
                <a:off x="2834954" y="2362264"/>
                <a:ext cx="201240" cy="189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D86E47E-E6F0-4F4D-9771-76D786DB0F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26314" y="2353264"/>
                  <a:ext cx="218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080E427-1235-4877-A9F1-53ADF9077F48}"/>
                    </a:ext>
                  </a:extLst>
                </p14:cNvPr>
                <p14:cNvContentPartPr/>
                <p14:nvPr/>
              </p14:nvContentPartPr>
              <p14:xfrm>
                <a:off x="3023954" y="2401504"/>
                <a:ext cx="103680" cy="158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080E427-1235-4877-A9F1-53ADF9077F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14954" y="2392864"/>
                  <a:ext cx="121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8B4F28B-B2AD-4ABA-B87E-DFBE5329C32D}"/>
                    </a:ext>
                  </a:extLst>
                </p14:cNvPr>
                <p14:cNvContentPartPr/>
                <p14:nvPr/>
              </p14:nvContentPartPr>
              <p14:xfrm>
                <a:off x="3200714" y="2415904"/>
                <a:ext cx="315000" cy="128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8B4F28B-B2AD-4ABA-B87E-DFBE5329C32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91714" y="2406904"/>
                  <a:ext cx="33264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621014D-19C8-4258-A61D-CC0FB0098DE4}"/>
                  </a:ext>
                </a:extLst>
              </p14:cNvPr>
              <p14:cNvContentPartPr/>
              <p14:nvPr/>
            </p14:nvContentPartPr>
            <p14:xfrm>
              <a:off x="3885074" y="2379184"/>
              <a:ext cx="148320" cy="1825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621014D-19C8-4258-A61D-CC0FB0098DE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876434" y="2370184"/>
                <a:ext cx="16596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89FCB35-FDCF-4F29-A9A7-1A50794DEDAA}"/>
              </a:ext>
            </a:extLst>
          </p:cNvPr>
          <p:cNvGrpSpPr/>
          <p:nvPr/>
        </p:nvGrpSpPr>
        <p:grpSpPr>
          <a:xfrm>
            <a:off x="4459634" y="1423744"/>
            <a:ext cx="4938840" cy="1378080"/>
            <a:chOff x="4459634" y="1423744"/>
            <a:chExt cx="4938840" cy="13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3E4FBF-BC90-4A09-B269-FFF9B7601AEA}"/>
                    </a:ext>
                  </a:extLst>
                </p14:cNvPr>
                <p14:cNvContentPartPr/>
                <p14:nvPr/>
              </p14:nvContentPartPr>
              <p14:xfrm>
                <a:off x="4459634" y="1763584"/>
                <a:ext cx="303120" cy="56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3E4FBF-BC90-4A09-B269-FFF9B7601AE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50994" y="1754944"/>
                  <a:ext cx="320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88996CD-B2D2-4D3F-8102-7CAFD56687FE}"/>
                    </a:ext>
                  </a:extLst>
                </p14:cNvPr>
                <p14:cNvContentPartPr/>
                <p14:nvPr/>
              </p14:nvContentPartPr>
              <p14:xfrm>
                <a:off x="4583474" y="1694104"/>
                <a:ext cx="73080" cy="172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88996CD-B2D2-4D3F-8102-7CAFD56687F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74474" y="1685104"/>
                  <a:ext cx="90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D319AB2-5FDE-41B7-BD00-991490C84BFA}"/>
                    </a:ext>
                  </a:extLst>
                </p14:cNvPr>
                <p14:cNvContentPartPr/>
                <p14:nvPr/>
              </p14:nvContentPartPr>
              <p14:xfrm>
                <a:off x="4863554" y="1625344"/>
                <a:ext cx="96840" cy="159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D319AB2-5FDE-41B7-BD00-991490C84B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54554" y="161634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A4A679D-1C14-4863-80FB-04AF01957C99}"/>
                    </a:ext>
                  </a:extLst>
                </p14:cNvPr>
                <p14:cNvContentPartPr/>
                <p14:nvPr/>
              </p14:nvContentPartPr>
              <p14:xfrm>
                <a:off x="4904234" y="1575664"/>
                <a:ext cx="361440" cy="355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A4A679D-1C14-4863-80FB-04AF01957C9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95234" y="1566664"/>
                  <a:ext cx="3790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BBFA306-6B31-43CE-BF34-F96473D11513}"/>
                    </a:ext>
                  </a:extLst>
                </p14:cNvPr>
                <p14:cNvContentPartPr/>
                <p14:nvPr/>
              </p14:nvContentPartPr>
              <p14:xfrm>
                <a:off x="5069834" y="1873384"/>
                <a:ext cx="269280" cy="164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BBFA306-6B31-43CE-BF34-F96473D1151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61194" y="1864384"/>
                  <a:ext cx="286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1F6D86F-FDFE-4B1B-8A81-BABF1B0E6E83}"/>
                    </a:ext>
                  </a:extLst>
                </p14:cNvPr>
                <p14:cNvContentPartPr/>
                <p14:nvPr/>
              </p14:nvContentPartPr>
              <p14:xfrm>
                <a:off x="5631794" y="1884904"/>
                <a:ext cx="96480" cy="149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1F6D86F-FDFE-4B1B-8A81-BABF1B0E6E8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23154" y="1876264"/>
                  <a:ext cx="114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78FEE6B-EC30-439D-9D8C-D1B112CCFD0A}"/>
                    </a:ext>
                  </a:extLst>
                </p14:cNvPr>
                <p14:cNvContentPartPr/>
                <p14:nvPr/>
              </p14:nvContentPartPr>
              <p14:xfrm>
                <a:off x="6023474" y="1702384"/>
                <a:ext cx="309960" cy="171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78FEE6B-EC30-439D-9D8C-D1B112CCFD0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14474" y="1693384"/>
                  <a:ext cx="327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8758A4D-CBC9-4A06-9EAE-0DD1B219E9F7}"/>
                    </a:ext>
                  </a:extLst>
                </p14:cNvPr>
                <p14:cNvContentPartPr/>
                <p14:nvPr/>
              </p14:nvContentPartPr>
              <p14:xfrm>
                <a:off x="6431714" y="1493584"/>
                <a:ext cx="143640" cy="368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8758A4D-CBC9-4A06-9EAE-0DD1B219E9F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23074" y="1484584"/>
                  <a:ext cx="161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0BC471A-3085-4823-B938-385D3B6CDA44}"/>
                    </a:ext>
                  </a:extLst>
                </p14:cNvPr>
                <p14:cNvContentPartPr/>
                <p14:nvPr/>
              </p14:nvContentPartPr>
              <p14:xfrm>
                <a:off x="6673994" y="1728664"/>
                <a:ext cx="134640" cy="111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0BC471A-3085-4823-B938-385D3B6CDA4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65354" y="1720024"/>
                  <a:ext cx="152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F351816-D1C2-4419-91B3-E5183C31CA3E}"/>
                    </a:ext>
                  </a:extLst>
                </p14:cNvPr>
                <p14:cNvContentPartPr/>
                <p14:nvPr/>
              </p14:nvContentPartPr>
              <p14:xfrm>
                <a:off x="6836714" y="1704904"/>
                <a:ext cx="173880" cy="166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F351816-D1C2-4419-91B3-E5183C31CA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28074" y="1695904"/>
                  <a:ext cx="191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0F23A88-4C34-4699-A1B1-E9350C9C6E40}"/>
                    </a:ext>
                  </a:extLst>
                </p14:cNvPr>
                <p14:cNvContentPartPr/>
                <p14:nvPr/>
              </p14:nvContentPartPr>
              <p14:xfrm>
                <a:off x="7012754" y="1715344"/>
                <a:ext cx="138600" cy="155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0F23A88-4C34-4699-A1B1-E9350C9C6E4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03754" y="1706704"/>
                  <a:ext cx="156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611754-BAFB-4079-A347-92D068D8624D}"/>
                    </a:ext>
                  </a:extLst>
                </p14:cNvPr>
                <p14:cNvContentPartPr/>
                <p14:nvPr/>
              </p14:nvContentPartPr>
              <p14:xfrm>
                <a:off x="7567874" y="1486384"/>
                <a:ext cx="104400" cy="167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611754-BAFB-4079-A347-92D068D862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59234" y="1477384"/>
                  <a:ext cx="122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8DE6109-D3C4-41B4-B0EE-685CEB07A881}"/>
                    </a:ext>
                  </a:extLst>
                </p14:cNvPr>
                <p14:cNvContentPartPr/>
                <p14:nvPr/>
              </p14:nvContentPartPr>
              <p14:xfrm>
                <a:off x="7555274" y="1423744"/>
                <a:ext cx="422280" cy="413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8DE6109-D3C4-41B4-B0EE-685CEB07A88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46634" y="1414744"/>
                  <a:ext cx="4399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4B396F-96CD-452D-9862-6065D0648CF5}"/>
                    </a:ext>
                  </a:extLst>
                </p14:cNvPr>
                <p14:cNvContentPartPr/>
                <p14:nvPr/>
              </p14:nvContentPartPr>
              <p14:xfrm>
                <a:off x="7734194" y="1849624"/>
                <a:ext cx="26280" cy="106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4B396F-96CD-452D-9862-6065D0648CF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25194" y="1840624"/>
                  <a:ext cx="43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03FAC94-1B18-44B4-923E-5DA1AD67ECDA}"/>
                    </a:ext>
                  </a:extLst>
                </p14:cNvPr>
                <p14:cNvContentPartPr/>
                <p14:nvPr/>
              </p14:nvContentPartPr>
              <p14:xfrm>
                <a:off x="7922114" y="1854664"/>
                <a:ext cx="58320" cy="130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03FAC94-1B18-44B4-923E-5DA1AD67ECD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13474" y="1846024"/>
                  <a:ext cx="75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08D9633-707F-49D0-B9AB-192B08ED8626}"/>
                    </a:ext>
                  </a:extLst>
                </p14:cNvPr>
                <p14:cNvContentPartPr/>
                <p14:nvPr/>
              </p14:nvContentPartPr>
              <p14:xfrm>
                <a:off x="8156114" y="1709224"/>
                <a:ext cx="30240" cy="18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08D9633-707F-49D0-B9AB-192B08ED862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47474" y="1700584"/>
                  <a:ext cx="47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40E577A-77B6-4E30-BA61-A724DA49AA50}"/>
                    </a:ext>
                  </a:extLst>
                </p14:cNvPr>
                <p14:cNvContentPartPr/>
                <p14:nvPr/>
              </p14:nvContentPartPr>
              <p14:xfrm>
                <a:off x="8319554" y="1686904"/>
                <a:ext cx="52200" cy="13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40E577A-77B6-4E30-BA61-A724DA49AA5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10914" y="1677904"/>
                  <a:ext cx="69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2C9E57E-6CBC-46F6-9438-8F8EB5E72CD5}"/>
                    </a:ext>
                  </a:extLst>
                </p14:cNvPr>
                <p14:cNvContentPartPr/>
                <p14:nvPr/>
              </p14:nvContentPartPr>
              <p14:xfrm>
                <a:off x="8521874" y="1700944"/>
                <a:ext cx="51480" cy="14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2C9E57E-6CBC-46F6-9438-8F8EB5E72C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13234" y="1692304"/>
                  <a:ext cx="69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935C200-D51F-4F83-82F7-13F3FC9D3B1E}"/>
                    </a:ext>
                  </a:extLst>
                </p14:cNvPr>
                <p14:cNvContentPartPr/>
                <p14:nvPr/>
              </p14:nvContentPartPr>
              <p14:xfrm>
                <a:off x="8651114" y="1806424"/>
                <a:ext cx="95400" cy="160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935C200-D51F-4F83-82F7-13F3FC9D3B1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42474" y="1797424"/>
                  <a:ext cx="113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0ABCBA5-2E65-4504-A79B-362902AA5EE0}"/>
                    </a:ext>
                  </a:extLst>
                </p14:cNvPr>
                <p14:cNvContentPartPr/>
                <p14:nvPr/>
              </p14:nvContentPartPr>
              <p14:xfrm>
                <a:off x="8953154" y="1491064"/>
                <a:ext cx="85680" cy="188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0ABCBA5-2E65-4504-A79B-362902AA5EE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44514" y="1482424"/>
                  <a:ext cx="103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F20CD05-BFC7-441E-94DD-ACEF0375CF9E}"/>
                    </a:ext>
                  </a:extLst>
                </p14:cNvPr>
                <p14:cNvContentPartPr/>
                <p14:nvPr/>
              </p14:nvContentPartPr>
              <p14:xfrm>
                <a:off x="8968994" y="1461184"/>
                <a:ext cx="345960" cy="405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F20CD05-BFC7-441E-94DD-ACEF0375CF9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959994" y="1452184"/>
                  <a:ext cx="3636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E5A3420-58C8-4F71-9B44-C5327B588443}"/>
                    </a:ext>
                  </a:extLst>
                </p14:cNvPr>
                <p14:cNvContentPartPr/>
                <p14:nvPr/>
              </p14:nvContentPartPr>
              <p14:xfrm>
                <a:off x="9150794" y="1830184"/>
                <a:ext cx="247680" cy="142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E5A3420-58C8-4F71-9B44-C5327B58844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42154" y="1821184"/>
                  <a:ext cx="265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155C1FD-74B9-4AB1-B1AA-3BAF8924923C}"/>
                    </a:ext>
                  </a:extLst>
                </p14:cNvPr>
                <p14:cNvContentPartPr/>
                <p14:nvPr/>
              </p14:nvContentPartPr>
              <p14:xfrm>
                <a:off x="4489514" y="2343904"/>
                <a:ext cx="90720" cy="186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155C1FD-74B9-4AB1-B1AA-3BAF892492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80514" y="2334904"/>
                  <a:ext cx="108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4D75F11-2D59-4AA1-AD6E-481EC07A7CCC}"/>
                    </a:ext>
                  </a:extLst>
                </p14:cNvPr>
                <p14:cNvContentPartPr/>
                <p14:nvPr/>
              </p14:nvContentPartPr>
              <p14:xfrm>
                <a:off x="4507514" y="2225824"/>
                <a:ext cx="312840" cy="312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4D75F11-2D59-4AA1-AD6E-481EC07A7C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98874" y="2216824"/>
                  <a:ext cx="3304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B5F56FE-2867-4CFF-BE40-81ED1C418DE3}"/>
                    </a:ext>
                  </a:extLst>
                </p14:cNvPr>
                <p14:cNvContentPartPr/>
                <p14:nvPr/>
              </p14:nvContentPartPr>
              <p14:xfrm>
                <a:off x="4798394" y="2369104"/>
                <a:ext cx="162360" cy="146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B5F56FE-2867-4CFF-BE40-81ED1C418DE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89754" y="2360464"/>
                  <a:ext cx="18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361519D-0566-4E41-B72C-8F7911A114EE}"/>
                    </a:ext>
                  </a:extLst>
                </p14:cNvPr>
                <p14:cNvContentPartPr/>
                <p14:nvPr/>
              </p14:nvContentPartPr>
              <p14:xfrm>
                <a:off x="4973714" y="2369464"/>
                <a:ext cx="180360" cy="158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361519D-0566-4E41-B72C-8F7911A114E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65074" y="2360464"/>
                  <a:ext cx="198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7D1ABC0-B683-4C21-8E86-434C76E41E95}"/>
                    </a:ext>
                  </a:extLst>
                </p14:cNvPr>
                <p14:cNvContentPartPr/>
                <p14:nvPr/>
              </p14:nvContentPartPr>
              <p14:xfrm>
                <a:off x="5171354" y="2363704"/>
                <a:ext cx="194400" cy="131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7D1ABC0-B683-4C21-8E86-434C76E41E9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62714" y="2355064"/>
                  <a:ext cx="212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229E9C4-AF35-4287-BD1C-F9A09DE74A48}"/>
                    </a:ext>
                  </a:extLst>
                </p14:cNvPr>
                <p14:cNvContentPartPr/>
                <p14:nvPr/>
              </p14:nvContentPartPr>
              <p14:xfrm>
                <a:off x="5466914" y="2379184"/>
                <a:ext cx="92520" cy="139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229E9C4-AF35-4287-BD1C-F9A09DE74A4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58274" y="2370544"/>
                  <a:ext cx="110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53FA068-EBC1-46DF-ACD5-DDA64235B5BC}"/>
                    </a:ext>
                  </a:extLst>
                </p14:cNvPr>
                <p14:cNvContentPartPr/>
                <p14:nvPr/>
              </p14:nvContentPartPr>
              <p14:xfrm>
                <a:off x="5641874" y="2352544"/>
                <a:ext cx="171000" cy="180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53FA068-EBC1-46DF-ACD5-DDA64235B5B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33234" y="2343544"/>
                  <a:ext cx="188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5575118-CDE8-45F3-8702-475CA0B513A8}"/>
                    </a:ext>
                  </a:extLst>
                </p14:cNvPr>
                <p14:cNvContentPartPr/>
                <p14:nvPr/>
              </p14:nvContentPartPr>
              <p14:xfrm>
                <a:off x="5922314" y="2248504"/>
                <a:ext cx="132840" cy="254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5575118-CDE8-45F3-8702-475CA0B513A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3674" y="2239504"/>
                  <a:ext cx="150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9CF72CB-571D-482C-BB04-7F4EF12CCF74}"/>
                    </a:ext>
                  </a:extLst>
                </p14:cNvPr>
                <p14:cNvContentPartPr/>
                <p14:nvPr/>
              </p14:nvContentPartPr>
              <p14:xfrm>
                <a:off x="6084674" y="2176504"/>
                <a:ext cx="131760" cy="362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9CF72CB-571D-482C-BB04-7F4EF12CCF7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75674" y="2167864"/>
                  <a:ext cx="1494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7530CE0-D968-4F60-BEEE-86111453BB5F}"/>
                    </a:ext>
                  </a:extLst>
                </p14:cNvPr>
                <p14:cNvContentPartPr/>
                <p14:nvPr/>
              </p14:nvContentPartPr>
              <p14:xfrm>
                <a:off x="6236594" y="2311864"/>
                <a:ext cx="138960" cy="227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7530CE0-D968-4F60-BEEE-86111453BB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27594" y="2302864"/>
                  <a:ext cx="156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2A8D80A-96EF-4490-A2DA-362763407D9C}"/>
                    </a:ext>
                  </a:extLst>
                </p14:cNvPr>
                <p14:cNvContentPartPr/>
                <p14:nvPr/>
              </p14:nvContentPartPr>
              <p14:xfrm>
                <a:off x="6439994" y="2435704"/>
                <a:ext cx="227160" cy="366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2A8D80A-96EF-4490-A2DA-362763407D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31354" y="2427064"/>
                  <a:ext cx="244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B09BA1B-2300-46FE-BDE3-A13D75A15F1A}"/>
                    </a:ext>
                  </a:extLst>
                </p14:cNvPr>
                <p14:cNvContentPartPr/>
                <p14:nvPr/>
              </p14:nvContentPartPr>
              <p14:xfrm>
                <a:off x="6634754" y="2304304"/>
                <a:ext cx="234360" cy="203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B09BA1B-2300-46FE-BDE3-A13D75A15F1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25754" y="2295304"/>
                  <a:ext cx="252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C792D24-7FD3-49E7-9C0E-2848E175BD3E}"/>
                    </a:ext>
                  </a:extLst>
                </p14:cNvPr>
                <p14:cNvContentPartPr/>
                <p14:nvPr/>
              </p14:nvContentPartPr>
              <p14:xfrm>
                <a:off x="6907994" y="2325184"/>
                <a:ext cx="143640" cy="162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C792D24-7FD3-49E7-9C0E-2848E175BD3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99354" y="2316544"/>
                  <a:ext cx="161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544F622-5473-4FBD-99B8-EA0ED9D9B872}"/>
                    </a:ext>
                  </a:extLst>
                </p14:cNvPr>
                <p14:cNvContentPartPr/>
                <p14:nvPr/>
              </p14:nvContentPartPr>
              <p14:xfrm>
                <a:off x="6986834" y="2350024"/>
                <a:ext cx="199800" cy="402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544F622-5473-4FBD-99B8-EA0ED9D9B87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77834" y="2341024"/>
                  <a:ext cx="217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D1228F0-0D6F-4D6B-B1B0-AD0CA4BD3F72}"/>
                    </a:ext>
                  </a:extLst>
                </p14:cNvPr>
                <p14:cNvContentPartPr/>
                <p14:nvPr/>
              </p14:nvContentPartPr>
              <p14:xfrm>
                <a:off x="7131194" y="2299624"/>
                <a:ext cx="277920" cy="179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D1228F0-0D6F-4D6B-B1B0-AD0CA4BD3F7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22194" y="2290624"/>
                  <a:ext cx="295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8AD9165-60A6-44E5-A203-976DA98D861B}"/>
                    </a:ext>
                  </a:extLst>
                </p14:cNvPr>
                <p14:cNvContentPartPr/>
                <p14:nvPr/>
              </p14:nvContentPartPr>
              <p14:xfrm>
                <a:off x="7447634" y="2351824"/>
                <a:ext cx="224280" cy="139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8AD9165-60A6-44E5-A203-976DA98D861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38634" y="2342824"/>
                  <a:ext cx="241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9F8474E-890A-413E-BECC-85A64E1F1709}"/>
                    </a:ext>
                  </a:extLst>
                </p14:cNvPr>
                <p14:cNvContentPartPr/>
                <p14:nvPr/>
              </p14:nvContentPartPr>
              <p14:xfrm>
                <a:off x="7790354" y="2132224"/>
                <a:ext cx="182520" cy="340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9F8474E-890A-413E-BECC-85A64E1F170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81714" y="2123224"/>
                  <a:ext cx="200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88E7B8F-F5D1-4216-86F5-59E502427391}"/>
                    </a:ext>
                  </a:extLst>
                </p14:cNvPr>
                <p14:cNvContentPartPr/>
                <p14:nvPr/>
              </p14:nvContentPartPr>
              <p14:xfrm>
                <a:off x="7904474" y="2360464"/>
                <a:ext cx="137880" cy="141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88E7B8F-F5D1-4216-86F5-59E50242739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95474" y="2351464"/>
                  <a:ext cx="155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426BE2C-9CAC-4E6B-90F8-DD7E7FA25AD3}"/>
                    </a:ext>
                  </a:extLst>
                </p14:cNvPr>
                <p14:cNvContentPartPr/>
                <p14:nvPr/>
              </p14:nvContentPartPr>
              <p14:xfrm>
                <a:off x="8218754" y="2171464"/>
                <a:ext cx="193680" cy="343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426BE2C-9CAC-4E6B-90F8-DD7E7FA25AD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10114" y="2162824"/>
                  <a:ext cx="2113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CBFEEF4-2BBF-4935-B98D-EAEDA1F26308}"/>
                    </a:ext>
                  </a:extLst>
                </p14:cNvPr>
                <p14:cNvContentPartPr/>
                <p14:nvPr/>
              </p14:nvContentPartPr>
              <p14:xfrm>
                <a:off x="8123714" y="2353624"/>
                <a:ext cx="352440" cy="166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CBFEEF4-2BBF-4935-B98D-EAEDA1F263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15074" y="2344984"/>
                  <a:ext cx="370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D44F085-ADC1-4CDD-8802-BEC74BEF6B0B}"/>
                    </a:ext>
                  </a:extLst>
                </p14:cNvPr>
                <p14:cNvContentPartPr/>
                <p14:nvPr/>
              </p14:nvContentPartPr>
              <p14:xfrm>
                <a:off x="8576954" y="2293504"/>
                <a:ext cx="10800" cy="23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D44F085-ADC1-4CDD-8802-BEC74BEF6B0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67954" y="2284864"/>
                  <a:ext cx="28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80A6519-9C3E-430C-9124-20010AC1E048}"/>
                    </a:ext>
                  </a:extLst>
                </p14:cNvPr>
                <p14:cNvContentPartPr/>
                <p14:nvPr/>
              </p14:nvContentPartPr>
              <p14:xfrm>
                <a:off x="8573354" y="2347864"/>
                <a:ext cx="127800" cy="145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80A6519-9C3E-430C-9124-20010AC1E0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64714" y="2339224"/>
                  <a:ext cx="145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71C1519-3AA4-48FB-9238-F7FC7A2EF33F}"/>
                    </a:ext>
                  </a:extLst>
                </p14:cNvPr>
                <p14:cNvContentPartPr/>
                <p14:nvPr/>
              </p14:nvContentPartPr>
              <p14:xfrm>
                <a:off x="8774234" y="2321944"/>
                <a:ext cx="299520" cy="1944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71C1519-3AA4-48FB-9238-F7FC7A2EF33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65234" y="2313304"/>
                  <a:ext cx="31716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802BE07-E74F-46C5-8E5F-58396659C1BE}"/>
                  </a:ext>
                </a:extLst>
              </p14:cNvPr>
              <p14:cNvContentPartPr/>
              <p14:nvPr/>
            </p14:nvContentPartPr>
            <p14:xfrm>
              <a:off x="9344114" y="2505544"/>
              <a:ext cx="26640" cy="223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802BE07-E74F-46C5-8E5F-58396659C1BE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335474" y="2496904"/>
                <a:ext cx="4428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B6BEB36-3A6F-4B81-89C7-F06886B45C7F}"/>
              </a:ext>
            </a:extLst>
          </p:cNvPr>
          <p:cNvGrpSpPr/>
          <p:nvPr/>
        </p:nvGrpSpPr>
        <p:grpSpPr>
          <a:xfrm>
            <a:off x="9661634" y="1633624"/>
            <a:ext cx="2122200" cy="912960"/>
            <a:chOff x="9661634" y="1633624"/>
            <a:chExt cx="2122200" cy="9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F16F9EC-24AD-4219-9431-813CBE101F8F}"/>
                    </a:ext>
                  </a:extLst>
                </p14:cNvPr>
                <p14:cNvContentPartPr/>
                <p14:nvPr/>
              </p14:nvContentPartPr>
              <p14:xfrm>
                <a:off x="9758474" y="1719664"/>
                <a:ext cx="42840" cy="120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F16F9EC-24AD-4219-9431-813CBE101F8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49474" y="1711024"/>
                  <a:ext cx="60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98EED5B-D1ED-4536-AF65-4F9577091F14}"/>
                    </a:ext>
                  </a:extLst>
                </p14:cNvPr>
                <p14:cNvContentPartPr/>
                <p14:nvPr/>
              </p14:nvContentPartPr>
              <p14:xfrm>
                <a:off x="9825074" y="1633624"/>
                <a:ext cx="10080" cy="10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98EED5B-D1ED-4536-AF65-4F9577091F1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16074" y="1624984"/>
                  <a:ext cx="27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59E9543-250B-4836-9FB6-58A74370C79D}"/>
                    </a:ext>
                  </a:extLst>
                </p14:cNvPr>
                <p14:cNvContentPartPr/>
                <p14:nvPr/>
              </p14:nvContentPartPr>
              <p14:xfrm>
                <a:off x="9886274" y="1659904"/>
                <a:ext cx="158040" cy="208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59E9543-250B-4836-9FB6-58A74370C79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77634" y="1650904"/>
                  <a:ext cx="175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E9EB7C4-1E31-47E3-8210-B9B55F0C02EA}"/>
                    </a:ext>
                  </a:extLst>
                </p14:cNvPr>
                <p14:cNvContentPartPr/>
                <p14:nvPr/>
              </p14:nvContentPartPr>
              <p14:xfrm>
                <a:off x="10429514" y="1695544"/>
                <a:ext cx="223200" cy="164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E9EB7C4-1E31-47E3-8210-B9B55F0C02E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420514" y="1686904"/>
                  <a:ext cx="240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99D0CD-9C55-474B-95B6-F2613F9A44AA}"/>
                    </a:ext>
                  </a:extLst>
                </p14:cNvPr>
                <p14:cNvContentPartPr/>
                <p14:nvPr/>
              </p14:nvContentPartPr>
              <p14:xfrm>
                <a:off x="9730754" y="2296384"/>
                <a:ext cx="141120" cy="216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99D0CD-9C55-474B-95B6-F2613F9A44A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21754" y="2287384"/>
                  <a:ext cx="158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CB508C5-828A-4268-9E33-99A94FE767EE}"/>
                    </a:ext>
                  </a:extLst>
                </p14:cNvPr>
                <p14:cNvContentPartPr/>
                <p14:nvPr/>
              </p14:nvContentPartPr>
              <p14:xfrm>
                <a:off x="9661634" y="2219344"/>
                <a:ext cx="501120" cy="122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CB508C5-828A-4268-9E33-99A94FE767E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52634" y="2210344"/>
                  <a:ext cx="518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ACC973F-2230-406A-AF3D-3EFF8C3D2108}"/>
                    </a:ext>
                  </a:extLst>
                </p14:cNvPr>
                <p14:cNvContentPartPr/>
                <p14:nvPr/>
              </p14:nvContentPartPr>
              <p14:xfrm>
                <a:off x="10015154" y="2143024"/>
                <a:ext cx="295560" cy="3718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ACC973F-2230-406A-AF3D-3EFF8C3D210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006154" y="2134384"/>
                  <a:ext cx="313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3E9FE82-FAA4-42A4-BD10-17FB97E9E1D8}"/>
                    </a:ext>
                  </a:extLst>
                </p14:cNvPr>
                <p14:cNvContentPartPr/>
                <p14:nvPr/>
              </p14:nvContentPartPr>
              <p14:xfrm>
                <a:off x="10331594" y="2369104"/>
                <a:ext cx="148320" cy="95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3E9FE82-FAA4-42A4-BD10-17FB97E9E1D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322954" y="2360464"/>
                  <a:ext cx="165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69F8EF9-7385-40BA-8AA7-33426F2044C0}"/>
                    </a:ext>
                  </a:extLst>
                </p14:cNvPr>
                <p14:cNvContentPartPr/>
                <p14:nvPr/>
              </p14:nvContentPartPr>
              <p14:xfrm>
                <a:off x="10459034" y="2330584"/>
                <a:ext cx="377280" cy="1875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69F8EF9-7385-40BA-8AA7-33426F2044C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450394" y="2321944"/>
                  <a:ext cx="394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C428941-4B57-4DBC-8DE9-0ABC5CF0B102}"/>
                    </a:ext>
                  </a:extLst>
                </p14:cNvPr>
                <p14:cNvContentPartPr/>
                <p14:nvPr/>
              </p14:nvContentPartPr>
              <p14:xfrm>
                <a:off x="10941074" y="1938904"/>
                <a:ext cx="414720" cy="6076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C428941-4B57-4DBC-8DE9-0ABC5CF0B10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932434" y="1930264"/>
                  <a:ext cx="43236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7DCA94-BFCE-44F2-912F-EA852B781252}"/>
                    </a:ext>
                  </a:extLst>
                </p14:cNvPr>
                <p14:cNvContentPartPr/>
                <p14:nvPr/>
              </p14:nvContentPartPr>
              <p14:xfrm>
                <a:off x="10932794" y="2356864"/>
                <a:ext cx="216720" cy="30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7DCA94-BFCE-44F2-912F-EA852B78125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924154" y="2348224"/>
                  <a:ext cx="234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FE7DDE4-7E05-4C80-91AC-7052FE38F829}"/>
                    </a:ext>
                  </a:extLst>
                </p14:cNvPr>
                <p14:cNvContentPartPr/>
                <p14:nvPr/>
              </p14:nvContentPartPr>
              <p14:xfrm>
                <a:off x="11149514" y="2355784"/>
                <a:ext cx="136080" cy="139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FE7DDE4-7E05-4C80-91AC-7052FE38F82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140874" y="2346784"/>
                  <a:ext cx="153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393F4BC-FC47-4384-BE18-6D73F84E0E92}"/>
                    </a:ext>
                  </a:extLst>
                </p14:cNvPr>
                <p14:cNvContentPartPr/>
                <p14:nvPr/>
              </p14:nvContentPartPr>
              <p14:xfrm>
                <a:off x="11363354" y="2303224"/>
                <a:ext cx="229680" cy="2019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393F4BC-FC47-4384-BE18-6D73F84E0E9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354354" y="2294584"/>
                  <a:ext cx="247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7485293-DF32-4D5B-AA69-8184D71FFF7F}"/>
                    </a:ext>
                  </a:extLst>
                </p14:cNvPr>
                <p14:cNvContentPartPr/>
                <p14:nvPr/>
              </p14:nvContentPartPr>
              <p14:xfrm>
                <a:off x="11597354" y="2313304"/>
                <a:ext cx="186480" cy="219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7485293-DF32-4D5B-AA69-8184D71FFF7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588354" y="2304304"/>
                  <a:ext cx="204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B422828-E22F-4E3E-883B-CD9D9291025F}"/>
              </a:ext>
            </a:extLst>
          </p:cNvPr>
          <p:cNvGrpSpPr/>
          <p:nvPr/>
        </p:nvGrpSpPr>
        <p:grpSpPr>
          <a:xfrm>
            <a:off x="595034" y="2969584"/>
            <a:ext cx="351000" cy="415800"/>
            <a:chOff x="595034" y="2969584"/>
            <a:chExt cx="35100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811CBA0-7BB1-41D8-A9D3-9FDAA94741A8}"/>
                    </a:ext>
                  </a:extLst>
                </p14:cNvPr>
                <p14:cNvContentPartPr/>
                <p14:nvPr/>
              </p14:nvContentPartPr>
              <p14:xfrm>
                <a:off x="699074" y="3019264"/>
                <a:ext cx="211320" cy="366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811CBA0-7BB1-41D8-A9D3-9FDAA94741A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0434" y="3010624"/>
                  <a:ext cx="2289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2343F8D-86AF-4624-A3B6-D6E9A6CAA117}"/>
                    </a:ext>
                  </a:extLst>
                </p14:cNvPr>
                <p14:cNvContentPartPr/>
                <p14:nvPr/>
              </p14:nvContentPartPr>
              <p14:xfrm>
                <a:off x="595034" y="2969584"/>
                <a:ext cx="351000" cy="395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2343F8D-86AF-4624-A3B6-D6E9A6CAA11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86394" y="2960944"/>
                  <a:ext cx="36864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5D05D93-3F26-4884-B969-DB4A74BB96C9}"/>
              </a:ext>
            </a:extLst>
          </p:cNvPr>
          <p:cNvGrpSpPr/>
          <p:nvPr/>
        </p:nvGrpSpPr>
        <p:grpSpPr>
          <a:xfrm>
            <a:off x="1345994" y="3063904"/>
            <a:ext cx="370440" cy="280440"/>
            <a:chOff x="1345994" y="3063904"/>
            <a:chExt cx="3704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CFB164D-885F-4E0B-8678-98E8E048A3D3}"/>
                    </a:ext>
                  </a:extLst>
                </p14:cNvPr>
                <p14:cNvContentPartPr/>
                <p14:nvPr/>
              </p14:nvContentPartPr>
              <p14:xfrm>
                <a:off x="1345994" y="3195304"/>
                <a:ext cx="57600" cy="1425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CFB164D-885F-4E0B-8678-98E8E048A3D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36994" y="3186304"/>
                  <a:ext cx="75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BC710D3-5C95-4F02-A252-51D20069E1E4}"/>
                    </a:ext>
                  </a:extLst>
                </p14:cNvPr>
                <p14:cNvContentPartPr/>
                <p14:nvPr/>
              </p14:nvContentPartPr>
              <p14:xfrm>
                <a:off x="1482794" y="3063904"/>
                <a:ext cx="19080" cy="37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BC710D3-5C95-4F02-A252-51D20069E1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473794" y="3055264"/>
                  <a:ext cx="36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754907F-9B86-422C-B6E5-44E14DA683AA}"/>
                    </a:ext>
                  </a:extLst>
                </p14:cNvPr>
                <p14:cNvContentPartPr/>
                <p14:nvPr/>
              </p14:nvContentPartPr>
              <p14:xfrm>
                <a:off x="1491794" y="3102424"/>
                <a:ext cx="224640" cy="241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754907F-9B86-422C-B6E5-44E14DA683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82794" y="3093424"/>
                  <a:ext cx="2422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AA80D35-FD5D-4DDE-9899-C065CA31A6A2}"/>
              </a:ext>
            </a:extLst>
          </p:cNvPr>
          <p:cNvGrpSpPr/>
          <p:nvPr/>
        </p:nvGrpSpPr>
        <p:grpSpPr>
          <a:xfrm>
            <a:off x="2203514" y="2868784"/>
            <a:ext cx="706680" cy="484560"/>
            <a:chOff x="2203514" y="2868784"/>
            <a:chExt cx="70668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3C0D588-0BF0-4057-9956-6FF2616B0ECB}"/>
                    </a:ext>
                  </a:extLst>
                </p14:cNvPr>
                <p14:cNvContentPartPr/>
                <p14:nvPr/>
              </p14:nvContentPartPr>
              <p14:xfrm>
                <a:off x="2259674" y="2935384"/>
                <a:ext cx="274320" cy="417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3C0D588-0BF0-4057-9956-6FF2616B0EC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250674" y="2926744"/>
                  <a:ext cx="2919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85D8EEE-8912-47E6-ABF2-900BBDC2C598}"/>
                    </a:ext>
                  </a:extLst>
                </p14:cNvPr>
                <p14:cNvContentPartPr/>
                <p14:nvPr/>
              </p14:nvContentPartPr>
              <p14:xfrm>
                <a:off x="2203514" y="3131224"/>
                <a:ext cx="305280" cy="50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85D8EEE-8912-47E6-ABF2-900BBDC2C59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194514" y="3122584"/>
                  <a:ext cx="322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82C57D1-DFB0-4343-BD26-AE869AF69D33}"/>
                    </a:ext>
                  </a:extLst>
                </p14:cNvPr>
                <p14:cNvContentPartPr/>
                <p14:nvPr/>
              </p14:nvContentPartPr>
              <p14:xfrm>
                <a:off x="2541554" y="2868784"/>
                <a:ext cx="267840" cy="459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82C57D1-DFB0-4343-BD26-AE869AF69D3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532554" y="2860144"/>
                  <a:ext cx="2854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B4085D4-4DAF-4413-A585-A7DAD13CF28E}"/>
                    </a:ext>
                  </a:extLst>
                </p14:cNvPr>
                <p14:cNvContentPartPr/>
                <p14:nvPr/>
              </p14:nvContentPartPr>
              <p14:xfrm>
                <a:off x="2765834" y="3148144"/>
                <a:ext cx="144360" cy="177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B4085D4-4DAF-4413-A585-A7DAD13CF28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57194" y="3139144"/>
                  <a:ext cx="1620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2D2A96E-BC99-4DB6-877D-96B91D472DB2}"/>
              </a:ext>
            </a:extLst>
          </p:cNvPr>
          <p:cNvGrpSpPr/>
          <p:nvPr/>
        </p:nvGrpSpPr>
        <p:grpSpPr>
          <a:xfrm>
            <a:off x="3189554" y="3022504"/>
            <a:ext cx="850320" cy="260640"/>
            <a:chOff x="3189554" y="3022504"/>
            <a:chExt cx="85032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9198E84-9D7E-4CB4-BBBB-EB4DF7680436}"/>
                    </a:ext>
                  </a:extLst>
                </p14:cNvPr>
                <p14:cNvContentPartPr/>
                <p14:nvPr/>
              </p14:nvContentPartPr>
              <p14:xfrm>
                <a:off x="3189554" y="3022504"/>
                <a:ext cx="319680" cy="259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9198E84-9D7E-4CB4-BBBB-EB4DF768043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180914" y="3013864"/>
                  <a:ext cx="337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15F4DA9-50F9-4156-9049-C667BEA763FA}"/>
                    </a:ext>
                  </a:extLst>
                </p14:cNvPr>
                <p14:cNvContentPartPr/>
                <p14:nvPr/>
              </p14:nvContentPartPr>
              <p14:xfrm>
                <a:off x="3525074" y="3112504"/>
                <a:ext cx="195840" cy="1681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15F4DA9-50F9-4156-9049-C667BEA763F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516074" y="3103864"/>
                  <a:ext cx="213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9B0DC86-D039-458E-822F-FC85915E18A1}"/>
                    </a:ext>
                  </a:extLst>
                </p14:cNvPr>
                <p14:cNvContentPartPr/>
                <p14:nvPr/>
              </p14:nvContentPartPr>
              <p14:xfrm>
                <a:off x="3736754" y="3135184"/>
                <a:ext cx="303120" cy="147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9B0DC86-D039-458E-822F-FC85915E18A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728114" y="3126184"/>
                  <a:ext cx="3207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7AEB7E1-6186-47ED-9226-977389AB161B}"/>
              </a:ext>
            </a:extLst>
          </p:cNvPr>
          <p:cNvGrpSpPr/>
          <p:nvPr/>
        </p:nvGrpSpPr>
        <p:grpSpPr>
          <a:xfrm>
            <a:off x="4396634" y="2735224"/>
            <a:ext cx="606960" cy="556560"/>
            <a:chOff x="4396634" y="2735224"/>
            <a:chExt cx="606960" cy="5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E9D1B2F-8F98-4AFA-9C09-EAB616BCF524}"/>
                    </a:ext>
                  </a:extLst>
                </p14:cNvPr>
                <p14:cNvContentPartPr/>
                <p14:nvPr/>
              </p14:nvContentPartPr>
              <p14:xfrm>
                <a:off x="4396634" y="3130504"/>
                <a:ext cx="147600" cy="130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E9D1B2F-8F98-4AFA-9C09-EAB616BCF52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87994" y="3121864"/>
                  <a:ext cx="165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B4D6AB7-1B68-4FEB-B25C-6971E28B8F8E}"/>
                    </a:ext>
                  </a:extLst>
                </p14:cNvPr>
                <p14:cNvContentPartPr/>
                <p14:nvPr/>
              </p14:nvContentPartPr>
              <p14:xfrm>
                <a:off x="4637474" y="2735224"/>
                <a:ext cx="366120" cy="556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B4D6AB7-1B68-4FEB-B25C-6971E28B8F8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28834" y="2726584"/>
                  <a:ext cx="3837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85C6FD9-978B-4EA4-AD6C-8F0C6641BA77}"/>
                    </a:ext>
                  </a:extLst>
                </p14:cNvPr>
                <p14:cNvContentPartPr/>
                <p14:nvPr/>
              </p14:nvContentPartPr>
              <p14:xfrm>
                <a:off x="4699394" y="3131224"/>
                <a:ext cx="198720" cy="11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85C6FD9-978B-4EA4-AD6C-8F0C6641BA7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690754" y="3122584"/>
                  <a:ext cx="2163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E6688444-73D4-475B-A517-4808D73323C7}"/>
              </a:ext>
            </a:extLst>
          </p:cNvPr>
          <p:cNvGrpSpPr/>
          <p:nvPr/>
        </p:nvGrpSpPr>
        <p:grpSpPr>
          <a:xfrm>
            <a:off x="5258834" y="2828824"/>
            <a:ext cx="752760" cy="422280"/>
            <a:chOff x="5258834" y="2828824"/>
            <a:chExt cx="75276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91BAFE3-3885-4772-9271-4E038DA61417}"/>
                    </a:ext>
                  </a:extLst>
                </p14:cNvPr>
                <p14:cNvContentPartPr/>
                <p14:nvPr/>
              </p14:nvContentPartPr>
              <p14:xfrm>
                <a:off x="5298074" y="2883544"/>
                <a:ext cx="245160" cy="3636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91BAFE3-3885-4772-9271-4E038DA6141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89074" y="2874904"/>
                  <a:ext cx="2628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59904C2-FA27-4FE2-9764-C6A874171DDF}"/>
                    </a:ext>
                  </a:extLst>
                </p14:cNvPr>
                <p14:cNvContentPartPr/>
                <p14:nvPr/>
              </p14:nvContentPartPr>
              <p14:xfrm>
                <a:off x="5258834" y="3052384"/>
                <a:ext cx="333000" cy="75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59904C2-FA27-4FE2-9764-C6A874171DD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49834" y="3043744"/>
                  <a:ext cx="350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3C6ADF6-4848-4EFF-A6C9-33B602F6A613}"/>
                    </a:ext>
                  </a:extLst>
                </p14:cNvPr>
                <p14:cNvContentPartPr/>
                <p14:nvPr/>
              </p14:nvContentPartPr>
              <p14:xfrm>
                <a:off x="5602994" y="2828824"/>
                <a:ext cx="240120" cy="4132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3C6ADF6-4848-4EFF-A6C9-33B602F6A61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94354" y="2819824"/>
                  <a:ext cx="257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06278B1-E0E5-4381-83EE-6271A5189390}"/>
                    </a:ext>
                  </a:extLst>
                </p14:cNvPr>
                <p14:cNvContentPartPr/>
                <p14:nvPr/>
              </p14:nvContentPartPr>
              <p14:xfrm>
                <a:off x="5857154" y="3092704"/>
                <a:ext cx="154440" cy="1584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06278B1-E0E5-4381-83EE-6271A518939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848514" y="3084064"/>
                  <a:ext cx="1720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1AB7D971-756D-4BAB-A83E-EF00A99E3D97}"/>
              </a:ext>
            </a:extLst>
          </p:cNvPr>
          <p:cNvGrpSpPr/>
          <p:nvPr/>
        </p:nvGrpSpPr>
        <p:grpSpPr>
          <a:xfrm>
            <a:off x="6302474" y="2869504"/>
            <a:ext cx="1428120" cy="622080"/>
            <a:chOff x="6302474" y="2869504"/>
            <a:chExt cx="1428120" cy="62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77DF15D-3008-46BE-83AD-9906869A42E8}"/>
                    </a:ext>
                  </a:extLst>
                </p14:cNvPr>
                <p14:cNvContentPartPr/>
                <p14:nvPr/>
              </p14:nvContentPartPr>
              <p14:xfrm>
                <a:off x="6302474" y="2986504"/>
                <a:ext cx="331920" cy="259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77DF15D-3008-46BE-83AD-9906869A42E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293474" y="2977504"/>
                  <a:ext cx="349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1B30729-0625-45EE-927C-B3D06B2DDE0C}"/>
                    </a:ext>
                  </a:extLst>
                </p14:cNvPr>
                <p14:cNvContentPartPr/>
                <p14:nvPr/>
              </p14:nvContentPartPr>
              <p14:xfrm>
                <a:off x="6589754" y="3051664"/>
                <a:ext cx="171360" cy="1569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1B30729-0625-45EE-927C-B3D06B2DDE0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80754" y="3042664"/>
                  <a:ext cx="189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9230831-B928-4ED8-985E-C230A260387D}"/>
                    </a:ext>
                  </a:extLst>
                </p14:cNvPr>
                <p14:cNvContentPartPr/>
                <p14:nvPr/>
              </p14:nvContentPartPr>
              <p14:xfrm>
                <a:off x="6833474" y="3091984"/>
                <a:ext cx="231840" cy="1094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9230831-B928-4ED8-985E-C230A260387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24834" y="3082984"/>
                  <a:ext cx="249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6F83303-5A33-47BA-966C-D361149D2E5E}"/>
                    </a:ext>
                  </a:extLst>
                </p14:cNvPr>
                <p14:cNvContentPartPr/>
                <p14:nvPr/>
              </p14:nvContentPartPr>
              <p14:xfrm>
                <a:off x="7012754" y="3099184"/>
                <a:ext cx="186120" cy="392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6F83303-5A33-47BA-966C-D361149D2E5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04114" y="3090184"/>
                  <a:ext cx="2037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0A81E95-068F-4F55-828E-7F5E5634DEC9}"/>
                    </a:ext>
                  </a:extLst>
                </p14:cNvPr>
                <p14:cNvContentPartPr/>
                <p14:nvPr/>
              </p14:nvContentPartPr>
              <p14:xfrm>
                <a:off x="7134434" y="3064264"/>
                <a:ext cx="221400" cy="155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0A81E95-068F-4F55-828E-7F5E5634DEC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25434" y="3055624"/>
                  <a:ext cx="239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4C8AD34-3E69-4BA6-A635-369402E5F3EF}"/>
                    </a:ext>
                  </a:extLst>
                </p14:cNvPr>
                <p14:cNvContentPartPr/>
                <p14:nvPr/>
              </p14:nvContentPartPr>
              <p14:xfrm>
                <a:off x="7410914" y="2869504"/>
                <a:ext cx="226440" cy="3848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4C8AD34-3E69-4BA6-A635-369402E5F3E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402274" y="2860504"/>
                  <a:ext cx="2440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0C87955-B7E5-4974-B6C5-9BF429E065D9}"/>
                    </a:ext>
                  </a:extLst>
                </p14:cNvPr>
                <p14:cNvContentPartPr/>
                <p14:nvPr/>
              </p14:nvContentPartPr>
              <p14:xfrm>
                <a:off x="7572914" y="3075424"/>
                <a:ext cx="157680" cy="170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0C87955-B7E5-4974-B6C5-9BF429E065D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64274" y="3066784"/>
                  <a:ext cx="17532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74BD8368-92BA-47CD-B4A6-93244903A369}"/>
              </a:ext>
            </a:extLst>
          </p:cNvPr>
          <p:cNvGrpSpPr/>
          <p:nvPr/>
        </p:nvGrpSpPr>
        <p:grpSpPr>
          <a:xfrm>
            <a:off x="8037314" y="2810824"/>
            <a:ext cx="2819520" cy="442800"/>
            <a:chOff x="8037314" y="2810824"/>
            <a:chExt cx="281952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82A8E21-30CE-4AE5-B07B-96626B46639E}"/>
                    </a:ext>
                  </a:extLst>
                </p14:cNvPr>
                <p14:cNvContentPartPr/>
                <p14:nvPr/>
              </p14:nvContentPartPr>
              <p14:xfrm>
                <a:off x="8037314" y="3085864"/>
                <a:ext cx="167400" cy="149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82A8E21-30CE-4AE5-B07B-96626B46639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28314" y="3077224"/>
                  <a:ext cx="185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94DA6AA-1ABC-48D5-812F-F58CA3BA9E17}"/>
                    </a:ext>
                  </a:extLst>
                </p14:cNvPr>
                <p14:cNvContentPartPr/>
                <p14:nvPr/>
              </p14:nvContentPartPr>
              <p14:xfrm>
                <a:off x="8326754" y="2810824"/>
                <a:ext cx="269280" cy="394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94DA6AA-1ABC-48D5-812F-F58CA3BA9E1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318114" y="2801824"/>
                  <a:ext cx="286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DE902EF-C735-44D9-BEAD-3B99E55CBEA5}"/>
                    </a:ext>
                  </a:extLst>
                </p14:cNvPr>
                <p14:cNvContentPartPr/>
                <p14:nvPr/>
              </p14:nvContentPartPr>
              <p14:xfrm>
                <a:off x="8565074" y="2979664"/>
                <a:ext cx="237960" cy="237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DE902EF-C735-44D9-BEAD-3B99E55CBEA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556074" y="2970664"/>
                  <a:ext cx="255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5C844BA-1A6D-4E5C-BA3C-C204B0C5121D}"/>
                    </a:ext>
                  </a:extLst>
                </p14:cNvPr>
                <p14:cNvContentPartPr/>
                <p14:nvPr/>
              </p14:nvContentPartPr>
              <p14:xfrm>
                <a:off x="8808794" y="3046624"/>
                <a:ext cx="213840" cy="152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5C844BA-1A6D-4E5C-BA3C-C204B0C5121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799794" y="3037984"/>
                  <a:ext cx="231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7BCC6E5-1933-42D6-85F1-CA11C4A8A070}"/>
                    </a:ext>
                  </a:extLst>
                </p14:cNvPr>
                <p14:cNvContentPartPr/>
                <p14:nvPr/>
              </p14:nvContentPartPr>
              <p14:xfrm>
                <a:off x="9011834" y="3043744"/>
                <a:ext cx="246600" cy="197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7BCC6E5-1933-42D6-85F1-CA11C4A8A07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003194" y="3034744"/>
                  <a:ext cx="264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E9DF6A5-31FA-498E-90C8-F8254244D1F9}"/>
                    </a:ext>
                  </a:extLst>
                </p14:cNvPr>
                <p14:cNvContentPartPr/>
                <p14:nvPr/>
              </p14:nvContentPartPr>
              <p14:xfrm>
                <a:off x="9310634" y="3007024"/>
                <a:ext cx="258480" cy="1821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E9DF6A5-31FA-498E-90C8-F8254244D1F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01634" y="2998384"/>
                  <a:ext cx="276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B7D4038-CBD9-4B23-B7D0-359EE554335E}"/>
                    </a:ext>
                  </a:extLst>
                </p14:cNvPr>
                <p14:cNvContentPartPr/>
                <p14:nvPr/>
              </p14:nvContentPartPr>
              <p14:xfrm>
                <a:off x="9507914" y="3077584"/>
                <a:ext cx="151200" cy="1612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B7D4038-CBD9-4B23-B7D0-359EE554335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99274" y="3068944"/>
                  <a:ext cx="168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F9D53A0-E9FB-4AAF-8407-3A6EC37560CB}"/>
                    </a:ext>
                  </a:extLst>
                </p14:cNvPr>
                <p14:cNvContentPartPr/>
                <p14:nvPr/>
              </p14:nvContentPartPr>
              <p14:xfrm>
                <a:off x="9813914" y="2829544"/>
                <a:ext cx="255600" cy="4240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F9D53A0-E9FB-4AAF-8407-3A6EC37560C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05274" y="2820904"/>
                  <a:ext cx="273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4C08951-299B-4C37-8894-BFF69A894D7F}"/>
                    </a:ext>
                  </a:extLst>
                </p14:cNvPr>
                <p14:cNvContentPartPr/>
                <p14:nvPr/>
              </p14:nvContentPartPr>
              <p14:xfrm>
                <a:off x="9710594" y="3012064"/>
                <a:ext cx="414000" cy="2347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4C08951-299B-4C37-8894-BFF69A894D7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701954" y="3003064"/>
                  <a:ext cx="431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9F3CB26-89C2-4B0D-9C43-499646DBD76F}"/>
                    </a:ext>
                  </a:extLst>
                </p14:cNvPr>
                <p14:cNvContentPartPr/>
                <p14:nvPr/>
              </p14:nvContentPartPr>
              <p14:xfrm>
                <a:off x="10180394" y="2954824"/>
                <a:ext cx="33840" cy="25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9F3CB26-89C2-4B0D-9C43-499646DBD76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71754" y="2945824"/>
                  <a:ext cx="51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1435109-921E-4204-9FEB-C56329E2FD64}"/>
                    </a:ext>
                  </a:extLst>
                </p14:cNvPr>
                <p14:cNvContentPartPr/>
                <p14:nvPr/>
              </p14:nvContentPartPr>
              <p14:xfrm>
                <a:off x="10176794" y="3049864"/>
                <a:ext cx="138600" cy="164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1435109-921E-4204-9FEB-C56329E2FD6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67794" y="3040864"/>
                  <a:ext cx="156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022AA89-A9A2-48B7-AA3E-1D4B4BE9A26A}"/>
                    </a:ext>
                  </a:extLst>
                </p14:cNvPr>
                <p14:cNvContentPartPr/>
                <p14:nvPr/>
              </p14:nvContentPartPr>
              <p14:xfrm>
                <a:off x="10346714" y="3086944"/>
                <a:ext cx="179280" cy="123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022AA89-A9A2-48B7-AA3E-1D4B4BE9A26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337714" y="3078304"/>
                  <a:ext cx="196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8B44680-1C3E-4828-A8E7-613B909BEE17}"/>
                    </a:ext>
                  </a:extLst>
                </p14:cNvPr>
                <p14:cNvContentPartPr/>
                <p14:nvPr/>
              </p14:nvContentPartPr>
              <p14:xfrm>
                <a:off x="10669274" y="2959864"/>
                <a:ext cx="187560" cy="2739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8B44680-1C3E-4828-A8E7-613B909BEE1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60274" y="2951224"/>
                  <a:ext cx="20520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35369D4E-3C87-4B4D-8F35-C186637FA6F1}"/>
                  </a:ext>
                </a:extLst>
              </p14:cNvPr>
              <p14:cNvContentPartPr/>
              <p14:nvPr/>
            </p14:nvContentPartPr>
            <p14:xfrm>
              <a:off x="11055914" y="3248224"/>
              <a:ext cx="20160" cy="2160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35369D4E-3C87-4B4D-8F35-C186637FA6F1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1046914" y="3239584"/>
                <a:ext cx="3780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4029C17-E1C3-4193-8083-11D83CD543ED}"/>
              </a:ext>
            </a:extLst>
          </p:cNvPr>
          <p:cNvGrpSpPr/>
          <p:nvPr/>
        </p:nvGrpSpPr>
        <p:grpSpPr>
          <a:xfrm>
            <a:off x="457154" y="3532624"/>
            <a:ext cx="1008000" cy="546120"/>
            <a:chOff x="457154" y="3532624"/>
            <a:chExt cx="100800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70890BF-E1E6-4FBD-9A5D-8FB086B29043}"/>
                    </a:ext>
                  </a:extLst>
                </p14:cNvPr>
                <p14:cNvContentPartPr/>
                <p14:nvPr/>
              </p14:nvContentPartPr>
              <p14:xfrm>
                <a:off x="659834" y="3851224"/>
                <a:ext cx="110880" cy="227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70890BF-E1E6-4FBD-9A5D-8FB086B2904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50834" y="3842584"/>
                  <a:ext cx="128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0EF5122-4F97-40E9-9D25-9627DDEA2089}"/>
                    </a:ext>
                  </a:extLst>
                </p14:cNvPr>
                <p14:cNvContentPartPr/>
                <p14:nvPr/>
              </p14:nvContentPartPr>
              <p14:xfrm>
                <a:off x="457154" y="3720544"/>
                <a:ext cx="633600" cy="133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0EF5122-4F97-40E9-9D25-9627DDEA208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48154" y="3711904"/>
                  <a:ext cx="651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72BEDFA-401F-4068-B54D-E788A54FAEA3}"/>
                    </a:ext>
                  </a:extLst>
                </p14:cNvPr>
                <p14:cNvContentPartPr/>
                <p14:nvPr/>
              </p14:nvContentPartPr>
              <p14:xfrm>
                <a:off x="1034954" y="3532624"/>
                <a:ext cx="320760" cy="507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72BEDFA-401F-4068-B54D-E788A54FAEA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26314" y="3523984"/>
                  <a:ext cx="3384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658F439-48F9-4C7C-82D8-1A850FBDC9DA}"/>
                    </a:ext>
                  </a:extLst>
                </p14:cNvPr>
                <p14:cNvContentPartPr/>
                <p14:nvPr/>
              </p14:nvContentPartPr>
              <p14:xfrm>
                <a:off x="1255274" y="3853744"/>
                <a:ext cx="209880" cy="205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658F439-48F9-4C7C-82D8-1A850FBDC9D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246634" y="3844744"/>
                  <a:ext cx="2275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256AF1B3-21BA-43F7-A996-6F6A4ED20084}"/>
              </a:ext>
            </a:extLst>
          </p:cNvPr>
          <p:cNvGrpSpPr/>
          <p:nvPr/>
        </p:nvGrpSpPr>
        <p:grpSpPr>
          <a:xfrm>
            <a:off x="1837034" y="3463504"/>
            <a:ext cx="7921080" cy="1609920"/>
            <a:chOff x="1837034" y="3463504"/>
            <a:chExt cx="7921080" cy="16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806599E-6692-4BD8-A19C-ACD214AD07BF}"/>
                    </a:ext>
                  </a:extLst>
                </p14:cNvPr>
                <p14:cNvContentPartPr/>
                <p14:nvPr/>
              </p14:nvContentPartPr>
              <p14:xfrm>
                <a:off x="1837034" y="3752944"/>
                <a:ext cx="258480" cy="2635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806599E-6692-4BD8-A19C-ACD214AD07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828394" y="3744304"/>
                  <a:ext cx="276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A589362-7FC7-47EA-B8E7-D742B2726227}"/>
                    </a:ext>
                  </a:extLst>
                </p14:cNvPr>
                <p14:cNvContentPartPr/>
                <p14:nvPr/>
              </p14:nvContentPartPr>
              <p14:xfrm>
                <a:off x="2127554" y="3811264"/>
                <a:ext cx="208440" cy="2206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A589362-7FC7-47EA-B8E7-D742B272622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18914" y="3802264"/>
                  <a:ext cx="226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953E2A3-ED8B-4447-BA23-3D7B372811EB}"/>
                    </a:ext>
                  </a:extLst>
                </p14:cNvPr>
                <p14:cNvContentPartPr/>
                <p14:nvPr/>
              </p14:nvContentPartPr>
              <p14:xfrm>
                <a:off x="2360474" y="3886504"/>
                <a:ext cx="198000" cy="110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953E2A3-ED8B-4447-BA23-3D7B372811E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51834" y="3877864"/>
                  <a:ext cx="215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38D97E1-ABAE-48C3-A1BD-EBC6BECE7C80}"/>
                    </a:ext>
                  </a:extLst>
                </p14:cNvPr>
                <p14:cNvContentPartPr/>
                <p14:nvPr/>
              </p14:nvContentPartPr>
              <p14:xfrm>
                <a:off x="2546594" y="3858784"/>
                <a:ext cx="150480" cy="363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38D97E1-ABAE-48C3-A1BD-EBC6BECE7C8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37594" y="3850144"/>
                  <a:ext cx="1681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22AE487-42A9-4FE1-81A5-40EE04D0885E}"/>
                    </a:ext>
                  </a:extLst>
                </p14:cNvPr>
                <p14:cNvContentPartPr/>
                <p14:nvPr/>
              </p14:nvContentPartPr>
              <p14:xfrm>
                <a:off x="2623274" y="3799744"/>
                <a:ext cx="200880" cy="1746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22AE487-42A9-4FE1-81A5-40EE04D0885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614634" y="3791104"/>
                  <a:ext cx="21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28834A5-F13A-40DC-A93B-1F9F8D57F59A}"/>
                    </a:ext>
                  </a:extLst>
                </p14:cNvPr>
                <p14:cNvContentPartPr/>
                <p14:nvPr/>
              </p14:nvContentPartPr>
              <p14:xfrm>
                <a:off x="2903354" y="3581224"/>
                <a:ext cx="208440" cy="367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28834A5-F13A-40DC-A93B-1F9F8D57F59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94714" y="3572224"/>
                  <a:ext cx="226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11B8DC3-9CD5-4B72-972A-381CB4E830E8}"/>
                    </a:ext>
                  </a:extLst>
                </p14:cNvPr>
                <p14:cNvContentPartPr/>
                <p14:nvPr/>
              </p14:nvContentPartPr>
              <p14:xfrm>
                <a:off x="3046634" y="3795784"/>
                <a:ext cx="152640" cy="198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11B8DC3-9CD5-4B72-972A-381CB4E830E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037634" y="3787144"/>
                  <a:ext cx="170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4CBDFEA-0FE1-44FF-8ED6-28F0FE09D4EB}"/>
                    </a:ext>
                  </a:extLst>
                </p14:cNvPr>
                <p14:cNvContentPartPr/>
                <p14:nvPr/>
              </p14:nvContentPartPr>
              <p14:xfrm>
                <a:off x="3396554" y="3855904"/>
                <a:ext cx="195480" cy="3988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4CBDFEA-0FE1-44FF-8ED6-28F0FE09D4E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87554" y="3846904"/>
                  <a:ext cx="2131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640EB3D-B739-42A4-89C1-BF677BC0F47C}"/>
                    </a:ext>
                  </a:extLst>
                </p14:cNvPr>
                <p14:cNvContentPartPr/>
                <p14:nvPr/>
              </p14:nvContentPartPr>
              <p14:xfrm>
                <a:off x="3553514" y="3738904"/>
                <a:ext cx="271440" cy="2124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640EB3D-B739-42A4-89C1-BF677BC0F47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544874" y="3729904"/>
                  <a:ext cx="289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3646F5C-AE18-496C-A8DA-5DD97F0E7E20}"/>
                    </a:ext>
                  </a:extLst>
                </p14:cNvPr>
                <p14:cNvContentPartPr/>
                <p14:nvPr/>
              </p14:nvContentPartPr>
              <p14:xfrm>
                <a:off x="3865634" y="3727024"/>
                <a:ext cx="227520" cy="2120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3646F5C-AE18-496C-A8DA-5DD97F0E7E2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856994" y="3718024"/>
                  <a:ext cx="245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184518C-D13E-4F60-B933-E14FFFCC761F}"/>
                    </a:ext>
                  </a:extLst>
                </p14:cNvPr>
                <p14:cNvContentPartPr/>
                <p14:nvPr/>
              </p14:nvContentPartPr>
              <p14:xfrm>
                <a:off x="4072634" y="3787864"/>
                <a:ext cx="142920" cy="149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184518C-D13E-4F60-B933-E14FFFCC761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063994" y="3779224"/>
                  <a:ext cx="160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5CCC59B-A952-462A-B8B6-6D230A7392CC}"/>
                    </a:ext>
                  </a:extLst>
                </p14:cNvPr>
                <p14:cNvContentPartPr/>
                <p14:nvPr/>
              </p14:nvContentPartPr>
              <p14:xfrm>
                <a:off x="4189634" y="3813784"/>
                <a:ext cx="164880" cy="3772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5CCC59B-A952-462A-B8B6-6D230A7392C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180634" y="3805144"/>
                  <a:ext cx="1825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10EF707-0719-4E36-B226-0E26F296953B}"/>
                    </a:ext>
                  </a:extLst>
                </p14:cNvPr>
                <p14:cNvContentPartPr/>
                <p14:nvPr/>
              </p14:nvContentPartPr>
              <p14:xfrm>
                <a:off x="4305554" y="3733144"/>
                <a:ext cx="206280" cy="1623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10EF707-0719-4E36-B226-0E26F296953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96914" y="3724504"/>
                  <a:ext cx="223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C82F875-7D7E-4023-B3A4-033ACE5C7AE4}"/>
                    </a:ext>
                  </a:extLst>
                </p14:cNvPr>
                <p14:cNvContentPartPr/>
                <p14:nvPr/>
              </p14:nvContentPartPr>
              <p14:xfrm>
                <a:off x="4547114" y="3755824"/>
                <a:ext cx="136440" cy="130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C82F875-7D7E-4023-B3A4-033ACE5C7AE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538474" y="3747184"/>
                  <a:ext cx="154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90CA3DF-DFD3-44B0-B047-4A5A955D790F}"/>
                    </a:ext>
                  </a:extLst>
                </p14:cNvPr>
                <p14:cNvContentPartPr/>
                <p14:nvPr/>
              </p14:nvContentPartPr>
              <p14:xfrm>
                <a:off x="4748354" y="3721984"/>
                <a:ext cx="179640" cy="1922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90CA3DF-DFD3-44B0-B047-4A5A955D790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739714" y="3713344"/>
                  <a:ext cx="197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3CA90DD-662A-4F3D-9DB1-EC8191633BE0}"/>
                    </a:ext>
                  </a:extLst>
                </p14:cNvPr>
                <p14:cNvContentPartPr/>
                <p14:nvPr/>
              </p14:nvContentPartPr>
              <p14:xfrm>
                <a:off x="5050034" y="3473944"/>
                <a:ext cx="233280" cy="4536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3CA90DD-662A-4F3D-9DB1-EC8191633BE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041394" y="3464944"/>
                  <a:ext cx="2509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7322E5D-3A73-4209-87A9-C7BED784159F}"/>
                    </a:ext>
                  </a:extLst>
                </p14:cNvPr>
                <p14:cNvContentPartPr/>
                <p14:nvPr/>
              </p14:nvContentPartPr>
              <p14:xfrm>
                <a:off x="4956794" y="3687064"/>
                <a:ext cx="311400" cy="1990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7322E5D-3A73-4209-87A9-C7BED784159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47794" y="3678064"/>
                  <a:ext cx="329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CD7CCC0-B42A-41F1-807F-B8D290DE5768}"/>
                    </a:ext>
                  </a:extLst>
                </p14:cNvPr>
                <p14:cNvContentPartPr/>
                <p14:nvPr/>
              </p14:nvContentPartPr>
              <p14:xfrm>
                <a:off x="5354954" y="3648904"/>
                <a:ext cx="9360" cy="172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CD7CCC0-B42A-41F1-807F-B8D290DE576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345954" y="3640264"/>
                  <a:ext cx="27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48D4216-C0BF-4691-8336-21505F1A2E23}"/>
                    </a:ext>
                  </a:extLst>
                </p14:cNvPr>
                <p14:cNvContentPartPr/>
                <p14:nvPr/>
              </p14:nvContentPartPr>
              <p14:xfrm>
                <a:off x="5339474" y="3734944"/>
                <a:ext cx="139320" cy="1713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48D4216-C0BF-4691-8336-21505F1A2E2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330834" y="3726304"/>
                  <a:ext cx="156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8D3BE68-5934-43FE-A39B-59F1280FC605}"/>
                    </a:ext>
                  </a:extLst>
                </p14:cNvPr>
                <p14:cNvContentPartPr/>
                <p14:nvPr/>
              </p14:nvContentPartPr>
              <p14:xfrm>
                <a:off x="5550794" y="3690664"/>
                <a:ext cx="289440" cy="2325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8D3BE68-5934-43FE-A39B-59F1280FC60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541794" y="3682024"/>
                  <a:ext cx="307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3D4D3E9-D4A4-410B-8DF6-DDF241FC3F12}"/>
                    </a:ext>
                  </a:extLst>
                </p14:cNvPr>
                <p14:cNvContentPartPr/>
                <p14:nvPr/>
              </p14:nvContentPartPr>
              <p14:xfrm>
                <a:off x="5907914" y="3934024"/>
                <a:ext cx="156600" cy="2311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3D4D3E9-D4A4-410B-8DF6-DDF241FC3F1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898914" y="3925024"/>
                  <a:ext cx="174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D536E77-0BA3-406C-BD70-8C4CA345CB6C}"/>
                    </a:ext>
                  </a:extLst>
                </p14:cNvPr>
                <p14:cNvContentPartPr/>
                <p14:nvPr/>
              </p14:nvContentPartPr>
              <p14:xfrm>
                <a:off x="6284114" y="3759424"/>
                <a:ext cx="222120" cy="197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D536E77-0BA3-406C-BD70-8C4CA345CB6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275114" y="3750784"/>
                  <a:ext cx="239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86AD524-427A-4571-B042-149D8F8AAACD}"/>
                    </a:ext>
                  </a:extLst>
                </p14:cNvPr>
                <p14:cNvContentPartPr/>
                <p14:nvPr/>
              </p14:nvContentPartPr>
              <p14:xfrm>
                <a:off x="6390314" y="3530824"/>
                <a:ext cx="294480" cy="367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86AD524-427A-4571-B042-149D8F8AAAC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381674" y="3521824"/>
                  <a:ext cx="312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4410C46-C2F4-496B-AAAA-44D54C6A6CA2}"/>
                    </a:ext>
                  </a:extLst>
                </p14:cNvPr>
                <p14:cNvContentPartPr/>
                <p14:nvPr/>
              </p14:nvContentPartPr>
              <p14:xfrm>
                <a:off x="6582194" y="3757264"/>
                <a:ext cx="180000" cy="146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4410C46-C2F4-496B-AAAA-44D54C6A6CA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573194" y="3748624"/>
                  <a:ext cx="197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BFC0BB8-8379-4E9A-B06A-676746F148F6}"/>
                    </a:ext>
                  </a:extLst>
                </p14:cNvPr>
                <p14:cNvContentPartPr/>
                <p14:nvPr/>
              </p14:nvContentPartPr>
              <p14:xfrm>
                <a:off x="6761114" y="3768784"/>
                <a:ext cx="198720" cy="137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BFC0BB8-8379-4E9A-B06A-676746F148F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752474" y="3760144"/>
                  <a:ext cx="216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64EB720-6951-4B72-8A75-C7A68CD9F17E}"/>
                    </a:ext>
                  </a:extLst>
                </p14:cNvPr>
                <p14:cNvContentPartPr/>
                <p14:nvPr/>
              </p14:nvContentPartPr>
              <p14:xfrm>
                <a:off x="7031114" y="3748624"/>
                <a:ext cx="134640" cy="163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64EB720-6951-4B72-8A75-C7A68CD9F17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022474" y="3739624"/>
                  <a:ext cx="152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D4C6ADF-EB52-4B4A-85D6-AC2F9739B75D}"/>
                    </a:ext>
                  </a:extLst>
                </p14:cNvPr>
                <p14:cNvContentPartPr/>
                <p14:nvPr/>
              </p14:nvContentPartPr>
              <p14:xfrm>
                <a:off x="7286354" y="3463504"/>
                <a:ext cx="271080" cy="4579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D4C6ADF-EB52-4B4A-85D6-AC2F9739B75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277354" y="3454504"/>
                  <a:ext cx="2887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935B6B9-4FF6-4804-9018-9F3BBA2E9A52}"/>
                    </a:ext>
                  </a:extLst>
                </p14:cNvPr>
                <p14:cNvContentPartPr/>
                <p14:nvPr/>
              </p14:nvContentPartPr>
              <p14:xfrm>
                <a:off x="7194914" y="3703624"/>
                <a:ext cx="303480" cy="324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935B6B9-4FF6-4804-9018-9F3BBA2E9A5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186274" y="3694624"/>
                  <a:ext cx="321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739F38F-05B6-47C4-8BC9-32550D7645B8}"/>
                    </a:ext>
                  </a:extLst>
                </p14:cNvPr>
                <p14:cNvContentPartPr/>
                <p14:nvPr/>
              </p14:nvContentPartPr>
              <p14:xfrm>
                <a:off x="7495514" y="3743584"/>
                <a:ext cx="173160" cy="133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739F38F-05B6-47C4-8BC9-32550D7645B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486874" y="3734584"/>
                  <a:ext cx="190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A90CC9E-DAE2-4944-A70B-86D22604CA4D}"/>
                    </a:ext>
                  </a:extLst>
                </p14:cNvPr>
                <p14:cNvContentPartPr/>
                <p14:nvPr/>
              </p14:nvContentPartPr>
              <p14:xfrm>
                <a:off x="7698194" y="3736384"/>
                <a:ext cx="200160" cy="167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A90CC9E-DAE2-4944-A70B-86D22604CA4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689554" y="3727744"/>
                  <a:ext cx="217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F641960-4FB4-4C34-B213-535C41FC8E81}"/>
                    </a:ext>
                  </a:extLst>
                </p14:cNvPr>
                <p14:cNvContentPartPr/>
                <p14:nvPr/>
              </p14:nvContentPartPr>
              <p14:xfrm>
                <a:off x="7837874" y="3484024"/>
                <a:ext cx="209880" cy="3456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F641960-4FB4-4C34-B213-535C41FC8E8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829234" y="3475384"/>
                  <a:ext cx="227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D130A5B-42E8-44EE-8168-6E7F1F134477}"/>
                    </a:ext>
                  </a:extLst>
                </p14:cNvPr>
                <p14:cNvContentPartPr/>
                <p14:nvPr/>
              </p14:nvContentPartPr>
              <p14:xfrm>
                <a:off x="7962434" y="3829984"/>
                <a:ext cx="193680" cy="328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D130A5B-42E8-44EE-8168-6E7F1F13447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53794" y="3820984"/>
                  <a:ext cx="211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D527722-9F8B-4066-BBB6-E50EED92642F}"/>
                    </a:ext>
                  </a:extLst>
                </p14:cNvPr>
                <p14:cNvContentPartPr/>
                <p14:nvPr/>
              </p14:nvContentPartPr>
              <p14:xfrm>
                <a:off x="8113634" y="3697504"/>
                <a:ext cx="270000" cy="2008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D527722-9F8B-4066-BBB6-E50EED92642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104634" y="3688864"/>
                  <a:ext cx="287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208FD0B-90D9-4528-A996-848F96A48BA9}"/>
                    </a:ext>
                  </a:extLst>
                </p14:cNvPr>
                <p14:cNvContentPartPr/>
                <p14:nvPr/>
              </p14:nvContentPartPr>
              <p14:xfrm>
                <a:off x="8269874" y="3478624"/>
                <a:ext cx="160920" cy="134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208FD0B-90D9-4528-A996-848F96A48BA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260874" y="3469624"/>
                  <a:ext cx="178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5D22239-D3BC-40D4-9E6C-2CFEE62D616A}"/>
                    </a:ext>
                  </a:extLst>
                </p14:cNvPr>
                <p14:cNvContentPartPr/>
                <p14:nvPr/>
              </p14:nvContentPartPr>
              <p14:xfrm>
                <a:off x="8452034" y="3869944"/>
                <a:ext cx="115200" cy="2206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5D22239-D3BC-40D4-9E6C-2CFEE62D616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443394" y="3861304"/>
                  <a:ext cx="132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B03AF03-4EF6-46E2-ABF2-7A5A496234F5}"/>
                    </a:ext>
                  </a:extLst>
                </p14:cNvPr>
                <p14:cNvContentPartPr/>
                <p14:nvPr/>
              </p14:nvContentPartPr>
              <p14:xfrm>
                <a:off x="8881514" y="3725944"/>
                <a:ext cx="71640" cy="1191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B03AF03-4EF6-46E2-ABF2-7A5A496234F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872514" y="3717304"/>
                  <a:ext cx="89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E045A1F-5E82-4963-AF66-DE7F9B55C315}"/>
                    </a:ext>
                  </a:extLst>
                </p14:cNvPr>
                <p14:cNvContentPartPr/>
                <p14:nvPr/>
              </p14:nvContentPartPr>
              <p14:xfrm>
                <a:off x="8979074" y="3568984"/>
                <a:ext cx="21600" cy="165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E045A1F-5E82-4963-AF66-DE7F9B55C31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970074" y="3559984"/>
                  <a:ext cx="39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7DB9EC5-F3DE-4ECB-98FF-CD99AA71362E}"/>
                    </a:ext>
                  </a:extLst>
                </p14:cNvPr>
                <p14:cNvContentPartPr/>
                <p14:nvPr/>
              </p14:nvContentPartPr>
              <p14:xfrm>
                <a:off x="9057554" y="3638824"/>
                <a:ext cx="206280" cy="1926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7DB9EC5-F3DE-4ECB-98FF-CD99AA71362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048914" y="3630184"/>
                  <a:ext cx="223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8C3E359-2032-4D9D-9FA5-D54936D375ED}"/>
                    </a:ext>
                  </a:extLst>
                </p14:cNvPr>
                <p14:cNvContentPartPr/>
                <p14:nvPr/>
              </p14:nvContentPartPr>
              <p14:xfrm>
                <a:off x="9488114" y="3625864"/>
                <a:ext cx="23040" cy="392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8C3E359-2032-4D9D-9FA5-D54936D375E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479474" y="3616864"/>
                  <a:ext cx="40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143E05D-EDE4-48A0-912D-0FFCE0A483F6}"/>
                    </a:ext>
                  </a:extLst>
                </p14:cNvPr>
                <p14:cNvContentPartPr/>
                <p14:nvPr/>
              </p14:nvContentPartPr>
              <p14:xfrm>
                <a:off x="9470114" y="3795784"/>
                <a:ext cx="360" cy="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143E05D-EDE4-48A0-912D-0FFCE0A483F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461474" y="37867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6DD6835-BA33-49C7-8680-94C18808BA32}"/>
                    </a:ext>
                  </a:extLst>
                </p14:cNvPr>
                <p14:cNvContentPartPr/>
                <p14:nvPr/>
              </p14:nvContentPartPr>
              <p14:xfrm>
                <a:off x="3017474" y="4725664"/>
                <a:ext cx="189720" cy="3477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6DD6835-BA33-49C7-8680-94C18808BA3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008834" y="4717024"/>
                  <a:ext cx="2073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249C2E9-14A6-4BDA-859A-DFA8072AB87A}"/>
                    </a:ext>
                  </a:extLst>
                </p14:cNvPr>
                <p14:cNvContentPartPr/>
                <p14:nvPr/>
              </p14:nvContentPartPr>
              <p14:xfrm>
                <a:off x="3163274" y="4527664"/>
                <a:ext cx="303120" cy="242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249C2E9-14A6-4BDA-859A-DFA8072AB87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154274" y="4519024"/>
                  <a:ext cx="320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B974934-E064-40A7-90F2-06E2573B44BA}"/>
                    </a:ext>
                  </a:extLst>
                </p14:cNvPr>
                <p14:cNvContentPartPr/>
                <p14:nvPr/>
              </p14:nvContentPartPr>
              <p14:xfrm>
                <a:off x="3333194" y="4271344"/>
                <a:ext cx="160200" cy="1620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B974934-E064-40A7-90F2-06E2573B44B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324194" y="4262704"/>
                  <a:ext cx="177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3B0D068-B179-4092-A8F2-7929B8D4349C}"/>
                    </a:ext>
                  </a:extLst>
                </p14:cNvPr>
                <p14:cNvContentPartPr/>
                <p14:nvPr/>
              </p14:nvContentPartPr>
              <p14:xfrm>
                <a:off x="3634154" y="4513264"/>
                <a:ext cx="219600" cy="406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3B0D068-B179-4092-A8F2-7929B8D4349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625154" y="4504264"/>
                  <a:ext cx="237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93AA7D9-25AC-443D-9E34-CC4927CD21A5}"/>
                    </a:ext>
                  </a:extLst>
                </p14:cNvPr>
                <p14:cNvContentPartPr/>
                <p14:nvPr/>
              </p14:nvContentPartPr>
              <p14:xfrm>
                <a:off x="3658274" y="4615144"/>
                <a:ext cx="206640" cy="338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93AA7D9-25AC-443D-9E34-CC4927CD21A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649634" y="4606504"/>
                  <a:ext cx="224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8D7BDA2-1B14-415A-BADE-FEEDDDFB5665}"/>
                    </a:ext>
                  </a:extLst>
                </p14:cNvPr>
                <p14:cNvContentPartPr/>
                <p14:nvPr/>
              </p14:nvContentPartPr>
              <p14:xfrm>
                <a:off x="4292954" y="4286464"/>
                <a:ext cx="175320" cy="2278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8D7BDA2-1B14-415A-BADE-FEEDDDFB566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284314" y="4277464"/>
                  <a:ext cx="192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14C7CB5-A6E4-4082-BC47-B12862F894D3}"/>
                    </a:ext>
                  </a:extLst>
                </p14:cNvPr>
                <p14:cNvContentPartPr/>
                <p14:nvPr/>
              </p14:nvContentPartPr>
              <p14:xfrm>
                <a:off x="4239314" y="4232104"/>
                <a:ext cx="263520" cy="254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14C7CB5-A6E4-4082-BC47-B12862F894D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230674" y="4223104"/>
                  <a:ext cx="281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1A9E1BA-4BFF-41B3-93BF-2A9F6D36F55A}"/>
                    </a:ext>
                  </a:extLst>
                </p14:cNvPr>
                <p14:cNvContentPartPr/>
                <p14:nvPr/>
              </p14:nvContentPartPr>
              <p14:xfrm>
                <a:off x="4091354" y="4611544"/>
                <a:ext cx="495000" cy="763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1A9E1BA-4BFF-41B3-93BF-2A9F6D36F55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082354" y="4602904"/>
                  <a:ext cx="512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B6C110E-4770-4527-8D9B-BCE04818FC43}"/>
                    </a:ext>
                  </a:extLst>
                </p14:cNvPr>
                <p14:cNvContentPartPr/>
                <p14:nvPr/>
              </p14:nvContentPartPr>
              <p14:xfrm>
                <a:off x="4243274" y="4783624"/>
                <a:ext cx="302760" cy="223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B6C110E-4770-4527-8D9B-BCE04818FC4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234274" y="4774624"/>
                  <a:ext cx="320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7A3780F-E12C-4228-843D-6723BB286D5A}"/>
                    </a:ext>
                  </a:extLst>
                </p14:cNvPr>
                <p14:cNvContentPartPr/>
                <p14:nvPr/>
              </p14:nvContentPartPr>
              <p14:xfrm>
                <a:off x="4886594" y="4448464"/>
                <a:ext cx="123480" cy="403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7A3780F-E12C-4228-843D-6723BB286D5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877594" y="4439824"/>
                  <a:ext cx="141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E05E444-47A0-4653-910F-3DE6C008EEA5}"/>
                    </a:ext>
                  </a:extLst>
                </p14:cNvPr>
                <p14:cNvContentPartPr/>
                <p14:nvPr/>
              </p14:nvContentPartPr>
              <p14:xfrm>
                <a:off x="4873274" y="4524064"/>
                <a:ext cx="160560" cy="33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E05E444-47A0-4653-910F-3DE6C008EEA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864634" y="4515424"/>
                  <a:ext cx="178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48678D7-FDBB-4346-BBB1-AEDE1F909172}"/>
                    </a:ext>
                  </a:extLst>
                </p14:cNvPr>
                <p14:cNvContentPartPr/>
                <p14:nvPr/>
              </p14:nvContentPartPr>
              <p14:xfrm>
                <a:off x="5312474" y="4197184"/>
                <a:ext cx="136440" cy="1371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48678D7-FDBB-4346-BBB1-AEDE1F90917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303834" y="4188184"/>
                  <a:ext cx="154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4C240D7-0E1C-4D25-A9C1-1D770347A1B6}"/>
                    </a:ext>
                  </a:extLst>
                </p14:cNvPr>
                <p14:cNvContentPartPr/>
                <p14:nvPr/>
              </p14:nvContentPartPr>
              <p14:xfrm>
                <a:off x="5321114" y="4171264"/>
                <a:ext cx="254160" cy="323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4C240D7-0E1C-4D25-A9C1-1D770347A1B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312474" y="4162264"/>
                  <a:ext cx="271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E1761DC-9E3C-4104-B06C-5C2C599A270A}"/>
                    </a:ext>
                  </a:extLst>
                </p14:cNvPr>
                <p14:cNvContentPartPr/>
                <p14:nvPr/>
              </p14:nvContentPartPr>
              <p14:xfrm>
                <a:off x="5479514" y="4473664"/>
                <a:ext cx="26280" cy="1180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E1761DC-9E3C-4104-B06C-5C2C599A270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470874" y="4465024"/>
                  <a:ext cx="43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2AF42DD-C93E-4721-95D7-618B8AB1ECD8}"/>
                    </a:ext>
                  </a:extLst>
                </p14:cNvPr>
                <p14:cNvContentPartPr/>
                <p14:nvPr/>
              </p14:nvContentPartPr>
              <p14:xfrm>
                <a:off x="5674994" y="4346584"/>
                <a:ext cx="234360" cy="399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2AF42DD-C93E-4721-95D7-618B8AB1ECD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666354" y="4337944"/>
                  <a:ext cx="252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A59B4CA-4B48-4524-A3C8-2113707D793D}"/>
                    </a:ext>
                  </a:extLst>
                </p14:cNvPr>
                <p14:cNvContentPartPr/>
                <p14:nvPr/>
              </p14:nvContentPartPr>
              <p14:xfrm>
                <a:off x="5788754" y="4242184"/>
                <a:ext cx="49680" cy="185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A59B4CA-4B48-4524-A3C8-2113707D793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779754" y="4233544"/>
                  <a:ext cx="67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342FA9C-A0E1-4C8D-92A6-CA4B5AF9AD72}"/>
                    </a:ext>
                  </a:extLst>
                </p14:cNvPr>
                <p14:cNvContentPartPr/>
                <p14:nvPr/>
              </p14:nvContentPartPr>
              <p14:xfrm>
                <a:off x="6073514" y="4308784"/>
                <a:ext cx="15120" cy="385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342FA9C-A0E1-4C8D-92A6-CA4B5AF9AD7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064874" y="4300144"/>
                  <a:ext cx="32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87032FD-4F49-4F30-BA4F-93354A921124}"/>
                    </a:ext>
                  </a:extLst>
                </p14:cNvPr>
                <p14:cNvContentPartPr/>
                <p14:nvPr/>
              </p14:nvContentPartPr>
              <p14:xfrm>
                <a:off x="6236594" y="4313464"/>
                <a:ext cx="5400" cy="262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87032FD-4F49-4F30-BA4F-93354A92112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227594" y="4304464"/>
                  <a:ext cx="23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23999B6-B1D8-414E-A6E2-1EC7CF99D1B5}"/>
                    </a:ext>
                  </a:extLst>
                </p14:cNvPr>
                <p14:cNvContentPartPr/>
                <p14:nvPr/>
              </p14:nvContentPartPr>
              <p14:xfrm>
                <a:off x="6400754" y="4304824"/>
                <a:ext cx="68400" cy="248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23999B6-B1D8-414E-A6E2-1EC7CF99D1B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391754" y="4296184"/>
                  <a:ext cx="86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819CBD5-D949-4C58-BCA5-490F65149FF9}"/>
                    </a:ext>
                  </a:extLst>
                </p14:cNvPr>
                <p14:cNvContentPartPr/>
                <p14:nvPr/>
              </p14:nvContentPartPr>
              <p14:xfrm>
                <a:off x="6602354" y="4267744"/>
                <a:ext cx="232200" cy="446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819CBD5-D949-4C58-BCA5-490F65149FF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593714" y="4259104"/>
                  <a:ext cx="249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D779DC5-0327-4664-AE9B-DC472BFD3196}"/>
                    </a:ext>
                  </a:extLst>
                </p14:cNvPr>
                <p14:cNvContentPartPr/>
                <p14:nvPr/>
              </p14:nvContentPartPr>
              <p14:xfrm>
                <a:off x="6687674" y="4186744"/>
                <a:ext cx="69120" cy="1810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D779DC5-0327-4664-AE9B-DC472BFD319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678674" y="4178104"/>
                  <a:ext cx="86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3CD2DAA-1D25-4325-B1F2-1D52BD6614D3}"/>
                    </a:ext>
                  </a:extLst>
                </p14:cNvPr>
                <p14:cNvContentPartPr/>
                <p14:nvPr/>
              </p14:nvContentPartPr>
              <p14:xfrm>
                <a:off x="6924914" y="4125184"/>
                <a:ext cx="106920" cy="1508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3CD2DAA-1D25-4325-B1F2-1D52BD6614D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916274" y="4116544"/>
                  <a:ext cx="124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3D434D2-F8A8-4054-B0AF-B37528379BFE}"/>
                    </a:ext>
                  </a:extLst>
                </p14:cNvPr>
                <p14:cNvContentPartPr/>
                <p14:nvPr/>
              </p14:nvContentPartPr>
              <p14:xfrm>
                <a:off x="6926714" y="4112224"/>
                <a:ext cx="293040" cy="3434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3D434D2-F8A8-4054-B0AF-B37528379BF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918074" y="4103584"/>
                  <a:ext cx="310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C70570B-CBE2-46B7-BAE0-1E7BAAC27D66}"/>
                    </a:ext>
                  </a:extLst>
                </p14:cNvPr>
                <p14:cNvContentPartPr/>
                <p14:nvPr/>
              </p14:nvContentPartPr>
              <p14:xfrm>
                <a:off x="7082954" y="4415704"/>
                <a:ext cx="180000" cy="1292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C70570B-CBE2-46B7-BAE0-1E7BAAC27D6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073954" y="4407064"/>
                  <a:ext cx="197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D17F45E-DF69-4D95-8A61-592A01FD9937}"/>
                    </a:ext>
                  </a:extLst>
                </p14:cNvPr>
                <p14:cNvContentPartPr/>
                <p14:nvPr/>
              </p14:nvContentPartPr>
              <p14:xfrm>
                <a:off x="5449994" y="4662304"/>
                <a:ext cx="1247040" cy="489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D17F45E-DF69-4D95-8A61-592A01FD993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440994" y="4653664"/>
                  <a:ext cx="1264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D3CA93A-A1E6-4567-A29C-25DA858A2189}"/>
                    </a:ext>
                  </a:extLst>
                </p14:cNvPr>
                <p14:cNvContentPartPr/>
                <p14:nvPr/>
              </p14:nvContentPartPr>
              <p14:xfrm>
                <a:off x="6045074" y="4783624"/>
                <a:ext cx="297360" cy="1987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D3CA93A-A1E6-4567-A29C-25DA858A218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036074" y="4774624"/>
                  <a:ext cx="315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CCEB240-368D-47B9-9DD9-1A8D0253472E}"/>
                    </a:ext>
                  </a:extLst>
                </p14:cNvPr>
                <p14:cNvContentPartPr/>
                <p14:nvPr/>
              </p14:nvContentPartPr>
              <p14:xfrm>
                <a:off x="7572554" y="4510024"/>
                <a:ext cx="95040" cy="2059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CCEB240-368D-47B9-9DD9-1A8D0253472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563554" y="4501024"/>
                  <a:ext cx="112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8FCE769-8B38-4994-A33B-DB4C6CC8DA8D}"/>
                    </a:ext>
                  </a:extLst>
                </p14:cNvPr>
                <p14:cNvContentPartPr/>
                <p14:nvPr/>
              </p14:nvContentPartPr>
              <p14:xfrm>
                <a:off x="7966754" y="4383304"/>
                <a:ext cx="300960" cy="1555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8FCE769-8B38-4994-A33B-DB4C6CC8DA8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958114" y="4374304"/>
                  <a:ext cx="318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DC2CA34-F3CF-4CFE-8BB7-3C1C85CADB71}"/>
                    </a:ext>
                  </a:extLst>
                </p14:cNvPr>
                <p14:cNvContentPartPr/>
                <p14:nvPr/>
              </p14:nvContentPartPr>
              <p14:xfrm>
                <a:off x="8346914" y="4202584"/>
                <a:ext cx="159120" cy="3110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DC2CA34-F3CF-4CFE-8BB7-3C1C85CADB7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337914" y="4193584"/>
                  <a:ext cx="1767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157CDD5-02AC-4B1E-8221-2FF2EB604512}"/>
                    </a:ext>
                  </a:extLst>
                </p14:cNvPr>
                <p14:cNvContentPartPr/>
                <p14:nvPr/>
              </p14:nvContentPartPr>
              <p14:xfrm>
                <a:off x="8601434" y="4394104"/>
                <a:ext cx="46440" cy="1116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157CDD5-02AC-4B1E-8221-2FF2EB60451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592794" y="4385464"/>
                  <a:ext cx="64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78CCE8C-2AE3-45A3-8ECB-2732672CE017}"/>
                    </a:ext>
                  </a:extLst>
                </p14:cNvPr>
                <p14:cNvContentPartPr/>
                <p14:nvPr/>
              </p14:nvContentPartPr>
              <p14:xfrm>
                <a:off x="8713394" y="4272064"/>
                <a:ext cx="14400" cy="532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78CCE8C-2AE3-45A3-8ECB-2732672CE01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704394" y="4263064"/>
                  <a:ext cx="32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2EEF802-DCE4-45AD-8D18-AFCD94EF2113}"/>
                    </a:ext>
                  </a:extLst>
                </p14:cNvPr>
                <p14:cNvContentPartPr/>
                <p14:nvPr/>
              </p14:nvContentPartPr>
              <p14:xfrm>
                <a:off x="8748314" y="4366384"/>
                <a:ext cx="86760" cy="1476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2EEF802-DCE4-45AD-8D18-AFCD94EF211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739674" y="4357744"/>
                  <a:ext cx="104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F8ECD778-265D-4AA7-89EE-35B4AF3CD5D3}"/>
                    </a:ext>
                  </a:extLst>
                </p14:cNvPr>
                <p14:cNvContentPartPr/>
                <p14:nvPr/>
              </p14:nvContentPartPr>
              <p14:xfrm>
                <a:off x="8973314" y="4147144"/>
                <a:ext cx="157680" cy="3358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F8ECD778-265D-4AA7-89EE-35B4AF3CD5D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964314" y="4138504"/>
                  <a:ext cx="175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02DFD3E-ED25-457E-A744-E296AEF442B9}"/>
                    </a:ext>
                  </a:extLst>
                </p14:cNvPr>
                <p14:cNvContentPartPr/>
                <p14:nvPr/>
              </p14:nvContentPartPr>
              <p14:xfrm>
                <a:off x="9465794" y="4330744"/>
                <a:ext cx="56160" cy="1483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02DFD3E-ED25-457E-A744-E296AEF442B9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457154" y="4322104"/>
                  <a:ext cx="73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58533AF-88D0-46EA-88EC-A6DE7BA17C63}"/>
                    </a:ext>
                  </a:extLst>
                </p14:cNvPr>
                <p14:cNvContentPartPr/>
                <p14:nvPr/>
              </p14:nvContentPartPr>
              <p14:xfrm>
                <a:off x="9573074" y="4225984"/>
                <a:ext cx="43560" cy="75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58533AF-88D0-46EA-88EC-A6DE7BA17C6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564074" y="4217344"/>
                  <a:ext cx="61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04AD509-8167-4E3F-A4FD-7478C38C3558}"/>
                    </a:ext>
                  </a:extLst>
                </p14:cNvPr>
                <p14:cNvContentPartPr/>
                <p14:nvPr/>
              </p14:nvContentPartPr>
              <p14:xfrm>
                <a:off x="9604034" y="4261984"/>
                <a:ext cx="154080" cy="2196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04AD509-8167-4E3F-A4FD-7478C38C355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595034" y="4253344"/>
                  <a:ext cx="1717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51D77B15-E832-4B26-9FD6-5CD7C7767FAE}"/>
              </a:ext>
            </a:extLst>
          </p:cNvPr>
          <p:cNvGrpSpPr/>
          <p:nvPr/>
        </p:nvGrpSpPr>
        <p:grpSpPr>
          <a:xfrm>
            <a:off x="10064114" y="4058224"/>
            <a:ext cx="721080" cy="405720"/>
            <a:chOff x="10064114" y="4058224"/>
            <a:chExt cx="72108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D6F8F3F-5A16-449A-BA9E-4146D672EAF9}"/>
                    </a:ext>
                  </a:extLst>
                </p14:cNvPr>
                <p14:cNvContentPartPr/>
                <p14:nvPr/>
              </p14:nvContentPartPr>
              <p14:xfrm>
                <a:off x="10064114" y="4332184"/>
                <a:ext cx="110520" cy="1231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D6F8F3F-5A16-449A-BA9E-4146D672EAF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055114" y="4323544"/>
                  <a:ext cx="128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3F5B54A-1C2A-4946-8F5D-D0BF4940EA22}"/>
                    </a:ext>
                  </a:extLst>
                </p14:cNvPr>
                <p14:cNvContentPartPr/>
                <p14:nvPr/>
              </p14:nvContentPartPr>
              <p14:xfrm>
                <a:off x="10296674" y="4058224"/>
                <a:ext cx="182160" cy="3913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3F5B54A-1C2A-4946-8F5D-D0BF4940EA2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288034" y="4049224"/>
                  <a:ext cx="1998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86D5EC6-F225-4038-BAE5-2BDB024BB9FA}"/>
                    </a:ext>
                  </a:extLst>
                </p14:cNvPr>
                <p14:cNvContentPartPr/>
                <p14:nvPr/>
              </p14:nvContentPartPr>
              <p14:xfrm>
                <a:off x="10427354" y="4243624"/>
                <a:ext cx="171000" cy="2091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86D5EC6-F225-4038-BAE5-2BDB024BB9F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418714" y="4234624"/>
                  <a:ext cx="188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A22B03D-2546-4FFB-9B55-2D391A998B4E}"/>
                    </a:ext>
                  </a:extLst>
                </p14:cNvPr>
                <p14:cNvContentPartPr/>
                <p14:nvPr/>
              </p14:nvContentPartPr>
              <p14:xfrm>
                <a:off x="10627154" y="4303384"/>
                <a:ext cx="158040" cy="1605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A22B03D-2546-4FFB-9B55-2D391A998B4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618154" y="4294744"/>
                  <a:ext cx="1756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37EA90DE-F7E4-4922-8CC7-1D5B7BDBCC75}"/>
              </a:ext>
            </a:extLst>
          </p:cNvPr>
          <p:cNvGrpSpPr/>
          <p:nvPr/>
        </p:nvGrpSpPr>
        <p:grpSpPr>
          <a:xfrm>
            <a:off x="2976434" y="5233624"/>
            <a:ext cx="770760" cy="411840"/>
            <a:chOff x="2976434" y="5233624"/>
            <a:chExt cx="77076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C387313-BC10-4958-B57D-CBB0214AC5BB}"/>
                    </a:ext>
                  </a:extLst>
                </p14:cNvPr>
                <p14:cNvContentPartPr/>
                <p14:nvPr/>
              </p14:nvContentPartPr>
              <p14:xfrm>
                <a:off x="3061754" y="5312464"/>
                <a:ext cx="189000" cy="3330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C387313-BC10-4958-B57D-CBB0214AC5B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052754" y="5303464"/>
                  <a:ext cx="2066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1BBC67D-C736-4BEC-9DDD-112767E39D85}"/>
                    </a:ext>
                  </a:extLst>
                </p14:cNvPr>
                <p14:cNvContentPartPr/>
                <p14:nvPr/>
              </p14:nvContentPartPr>
              <p14:xfrm>
                <a:off x="2976434" y="5459344"/>
                <a:ext cx="379080" cy="612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1BBC67D-C736-4BEC-9DDD-112767E39D8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967434" y="5450344"/>
                  <a:ext cx="396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C1EA04D-AA3A-4258-A6D7-AB3A1078CD1B}"/>
                    </a:ext>
                  </a:extLst>
                </p14:cNvPr>
                <p14:cNvContentPartPr/>
                <p14:nvPr/>
              </p14:nvContentPartPr>
              <p14:xfrm>
                <a:off x="3338234" y="5233624"/>
                <a:ext cx="220680" cy="3758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C1EA04D-AA3A-4258-A6D7-AB3A1078CD1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329594" y="5224984"/>
                  <a:ext cx="238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E96737A-3A90-47C3-9690-39487CEF2E03}"/>
                    </a:ext>
                  </a:extLst>
                </p14:cNvPr>
                <p14:cNvContentPartPr/>
                <p14:nvPr/>
              </p14:nvContentPartPr>
              <p14:xfrm>
                <a:off x="3559274" y="5425864"/>
                <a:ext cx="187920" cy="1947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E96737A-3A90-47C3-9690-39487CEF2E0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550274" y="5417224"/>
                  <a:ext cx="2055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65107CAD-79B7-4BE8-9B59-191C78CECD58}"/>
              </a:ext>
            </a:extLst>
          </p:cNvPr>
          <p:cNvGrpSpPr/>
          <p:nvPr/>
        </p:nvGrpSpPr>
        <p:grpSpPr>
          <a:xfrm>
            <a:off x="4114394" y="5128864"/>
            <a:ext cx="1455840" cy="648000"/>
            <a:chOff x="4114394" y="5128864"/>
            <a:chExt cx="145584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570A48D-0B74-4E93-AA9C-D5884E4F8012}"/>
                    </a:ext>
                  </a:extLst>
                </p14:cNvPr>
                <p14:cNvContentPartPr/>
                <p14:nvPr/>
              </p14:nvContentPartPr>
              <p14:xfrm>
                <a:off x="4114394" y="5305264"/>
                <a:ext cx="312840" cy="2516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570A48D-0B74-4E93-AA9C-D5884E4F801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105754" y="5296264"/>
                  <a:ext cx="330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7811787-4349-44C9-A5CE-50A85601CEE1}"/>
                    </a:ext>
                  </a:extLst>
                </p14:cNvPr>
                <p14:cNvContentPartPr/>
                <p14:nvPr/>
              </p14:nvContentPartPr>
              <p14:xfrm>
                <a:off x="4419314" y="5350984"/>
                <a:ext cx="214200" cy="1778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7811787-4349-44C9-A5CE-50A85601CEE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410314" y="5341984"/>
                  <a:ext cx="231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D766AB1-B9AC-458F-8E34-E5E7CE5D691E}"/>
                    </a:ext>
                  </a:extLst>
                </p14:cNvPr>
                <p14:cNvContentPartPr/>
                <p14:nvPr/>
              </p14:nvContentPartPr>
              <p14:xfrm>
                <a:off x="4588514" y="5403184"/>
                <a:ext cx="265680" cy="1191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D766AB1-B9AC-458F-8E34-E5E7CE5D691E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579514" y="5394544"/>
                  <a:ext cx="283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2C46AB8-1303-46D1-9F78-9033B63732C0}"/>
                    </a:ext>
                  </a:extLst>
                </p14:cNvPr>
                <p14:cNvContentPartPr/>
                <p14:nvPr/>
              </p14:nvContentPartPr>
              <p14:xfrm>
                <a:off x="4767434" y="5410384"/>
                <a:ext cx="194040" cy="3664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2C46AB8-1303-46D1-9F78-9033B63732C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758434" y="5401744"/>
                  <a:ext cx="2116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27C9C4B-1479-4EA9-A1E0-FBD9D6EBC35F}"/>
                    </a:ext>
                  </a:extLst>
                </p14:cNvPr>
                <p14:cNvContentPartPr/>
                <p14:nvPr/>
              </p14:nvContentPartPr>
              <p14:xfrm>
                <a:off x="4897394" y="5327944"/>
                <a:ext cx="249120" cy="2012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27C9C4B-1479-4EA9-A1E0-FBD9D6EBC35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888394" y="5319304"/>
                  <a:ext cx="266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784B26E-3F72-4745-A435-1574BC8E8C9D}"/>
                    </a:ext>
                  </a:extLst>
                </p14:cNvPr>
                <p14:cNvContentPartPr/>
                <p14:nvPr/>
              </p14:nvContentPartPr>
              <p14:xfrm>
                <a:off x="5178554" y="5128864"/>
                <a:ext cx="209520" cy="3870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784B26E-3F72-4745-A435-1574BC8E8C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169554" y="5120224"/>
                  <a:ext cx="2271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FA2B111-AC7B-44E4-87A0-49063C87DCA3}"/>
                    </a:ext>
                  </a:extLst>
                </p14:cNvPr>
                <p14:cNvContentPartPr/>
                <p14:nvPr/>
              </p14:nvContentPartPr>
              <p14:xfrm>
                <a:off x="5299154" y="5347744"/>
                <a:ext cx="271080" cy="1965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FA2B111-AC7B-44E4-87A0-49063C87DCA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290154" y="5338744"/>
                  <a:ext cx="2887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9BC0A149-8622-473B-A41E-4EB8EF4DDBEE}"/>
              </a:ext>
            </a:extLst>
          </p:cNvPr>
          <p:cNvGrpSpPr/>
          <p:nvPr/>
        </p:nvGrpSpPr>
        <p:grpSpPr>
          <a:xfrm>
            <a:off x="5843474" y="5010784"/>
            <a:ext cx="2068920" cy="689400"/>
            <a:chOff x="5843474" y="5010784"/>
            <a:chExt cx="2068920" cy="68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65D8AB6-F7DC-454D-801D-A453FF49CA14}"/>
                    </a:ext>
                  </a:extLst>
                </p14:cNvPr>
                <p14:cNvContentPartPr/>
                <p14:nvPr/>
              </p14:nvContentPartPr>
              <p14:xfrm>
                <a:off x="5843474" y="5312824"/>
                <a:ext cx="371520" cy="1692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65D8AB6-F7DC-454D-801D-A453FF49CA14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834834" y="5304184"/>
                  <a:ext cx="389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AB7429C-B006-45A8-AD5E-3AB850BA077A}"/>
                    </a:ext>
                  </a:extLst>
                </p14:cNvPr>
                <p14:cNvContentPartPr/>
                <p14:nvPr/>
              </p14:nvContentPartPr>
              <p14:xfrm>
                <a:off x="6268274" y="5294464"/>
                <a:ext cx="199440" cy="1818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AB7429C-B006-45A8-AD5E-3AB850BA077A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259274" y="5285464"/>
                  <a:ext cx="217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F145BB3-9419-493B-B26C-F4F3F1D06060}"/>
                    </a:ext>
                  </a:extLst>
                </p14:cNvPr>
                <p14:cNvContentPartPr/>
                <p14:nvPr/>
              </p14:nvContentPartPr>
              <p14:xfrm>
                <a:off x="6483194" y="5285104"/>
                <a:ext cx="194760" cy="1879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F145BB3-9419-493B-B26C-F4F3F1D0606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474554" y="5276464"/>
                  <a:ext cx="212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CED7CE4-FF3A-4060-9668-856C9508F4A6}"/>
                    </a:ext>
                  </a:extLst>
                </p14:cNvPr>
                <p14:cNvContentPartPr/>
                <p14:nvPr/>
              </p14:nvContentPartPr>
              <p14:xfrm>
                <a:off x="6703154" y="5303104"/>
                <a:ext cx="293400" cy="2030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CED7CE4-FF3A-4060-9668-856C9508F4A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694154" y="5294464"/>
                  <a:ext cx="311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AF62BF1-35F7-41B7-AC89-0C33936A8F90}"/>
                    </a:ext>
                  </a:extLst>
                </p14:cNvPr>
                <p14:cNvContentPartPr/>
                <p14:nvPr/>
              </p14:nvContentPartPr>
              <p14:xfrm>
                <a:off x="7140914" y="5503264"/>
                <a:ext cx="33840" cy="327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AF62BF1-35F7-41B7-AC89-0C33936A8F9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131914" y="5494624"/>
                  <a:ext cx="51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343D9A5-DF3E-4A0C-87DE-0383C32725CF}"/>
                    </a:ext>
                  </a:extLst>
                </p14:cNvPr>
                <p14:cNvContentPartPr/>
                <p14:nvPr/>
              </p14:nvContentPartPr>
              <p14:xfrm>
                <a:off x="7166474" y="5509744"/>
                <a:ext cx="6840" cy="21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343D9A5-DF3E-4A0C-87DE-0383C32725C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157834" y="5501104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8A26A9B-DF4A-4413-A7E2-615137ACAB91}"/>
                    </a:ext>
                  </a:extLst>
                </p14:cNvPr>
                <p14:cNvContentPartPr/>
                <p14:nvPr/>
              </p14:nvContentPartPr>
              <p14:xfrm>
                <a:off x="7040834" y="5490304"/>
                <a:ext cx="168480" cy="2098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8A26A9B-DF4A-4413-A7E2-615137ACAB91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032194" y="5481304"/>
                  <a:ext cx="186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E7CD406-3B32-4477-B6CD-7B11E0488904}"/>
                    </a:ext>
                  </a:extLst>
                </p14:cNvPr>
                <p14:cNvContentPartPr/>
                <p14:nvPr/>
              </p14:nvContentPartPr>
              <p14:xfrm>
                <a:off x="7456994" y="5179624"/>
                <a:ext cx="114120" cy="1648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E7CD406-3B32-4477-B6CD-7B11E048890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447994" y="5170624"/>
                  <a:ext cx="131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7F9F4AF-A95D-47F0-9C3D-51A3EE6B4621}"/>
                    </a:ext>
                  </a:extLst>
                </p14:cNvPr>
                <p14:cNvContentPartPr/>
                <p14:nvPr/>
              </p14:nvContentPartPr>
              <p14:xfrm>
                <a:off x="7427474" y="5145424"/>
                <a:ext cx="347760" cy="4248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7F9F4AF-A95D-47F0-9C3D-51A3EE6B462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418834" y="5136784"/>
                  <a:ext cx="3654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D48A007-432B-4663-BCFE-7EDCF4CA3E44}"/>
                    </a:ext>
                  </a:extLst>
                </p14:cNvPr>
                <p14:cNvContentPartPr/>
                <p14:nvPr/>
              </p14:nvContentPartPr>
              <p14:xfrm>
                <a:off x="7411634" y="5010784"/>
                <a:ext cx="500760" cy="734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D48A007-432B-4663-BCFE-7EDCF4CA3E4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402634" y="5001784"/>
                  <a:ext cx="518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D40507B-DBF7-45CE-8F13-0C2A63E2F6EB}"/>
                    </a:ext>
                  </a:extLst>
                </p14:cNvPr>
                <p14:cNvContentPartPr/>
                <p14:nvPr/>
              </p14:nvContentPartPr>
              <p14:xfrm>
                <a:off x="7898354" y="5478064"/>
                <a:ext cx="9720" cy="266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D40507B-DBF7-45CE-8F13-0C2A63E2F6E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889354" y="5469424"/>
                  <a:ext cx="2736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46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D8AD5C1-46D8-42C5-84B6-2A315D9540A1}"/>
              </a:ext>
            </a:extLst>
          </p:cNvPr>
          <p:cNvGrpSpPr/>
          <p:nvPr/>
        </p:nvGrpSpPr>
        <p:grpSpPr>
          <a:xfrm>
            <a:off x="7098794" y="200464"/>
            <a:ext cx="698400" cy="429120"/>
            <a:chOff x="7098794" y="200464"/>
            <a:chExt cx="69840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73A8FF-8B8F-49AD-8740-AEAFFFA8B6DD}"/>
                    </a:ext>
                  </a:extLst>
                </p14:cNvPr>
                <p14:cNvContentPartPr/>
                <p14:nvPr/>
              </p14:nvContentPartPr>
              <p14:xfrm>
                <a:off x="7098794" y="200464"/>
                <a:ext cx="265320" cy="429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73A8FF-8B8F-49AD-8740-AEAFFFA8B6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90154" y="191464"/>
                  <a:ext cx="282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E0D62-E349-4F18-A361-BF285C7F8D1E}"/>
                    </a:ext>
                  </a:extLst>
                </p14:cNvPr>
                <p14:cNvContentPartPr/>
                <p14:nvPr/>
              </p14:nvContentPartPr>
              <p14:xfrm>
                <a:off x="7383554" y="442384"/>
                <a:ext cx="192960" cy="14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E0D62-E349-4F18-A361-BF285C7F8D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4914" y="433744"/>
                  <a:ext cx="210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CF33DA-F2FA-43FC-B71F-E749ED6A62BE}"/>
                    </a:ext>
                  </a:extLst>
                </p14:cNvPr>
                <p14:cNvContentPartPr/>
                <p14:nvPr/>
              </p14:nvContentPartPr>
              <p14:xfrm>
                <a:off x="7646354" y="363544"/>
                <a:ext cx="150840" cy="229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CF33DA-F2FA-43FC-B71F-E749ED6A62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7354" y="354904"/>
                  <a:ext cx="16848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9901E2-E1AA-4865-A113-2DF80AD738A9}"/>
              </a:ext>
            </a:extLst>
          </p:cNvPr>
          <p:cNvGrpSpPr/>
          <p:nvPr/>
        </p:nvGrpSpPr>
        <p:grpSpPr>
          <a:xfrm>
            <a:off x="8202194" y="394864"/>
            <a:ext cx="1182960" cy="196200"/>
            <a:chOff x="8202194" y="394864"/>
            <a:chExt cx="118296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3111FE-C8B9-41BF-AB11-6BDFE647C1A1}"/>
                    </a:ext>
                  </a:extLst>
                </p14:cNvPr>
                <p14:cNvContentPartPr/>
                <p14:nvPr/>
              </p14:nvContentPartPr>
              <p14:xfrm>
                <a:off x="8202194" y="409264"/>
                <a:ext cx="364320" cy="177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3111FE-C8B9-41BF-AB11-6BDFE647C1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93194" y="400264"/>
                  <a:ext cx="381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FC6D3C-1A91-4E2C-8EB5-A50D666EA344}"/>
                    </a:ext>
                  </a:extLst>
                </p14:cNvPr>
                <p14:cNvContentPartPr/>
                <p14:nvPr/>
              </p14:nvContentPartPr>
              <p14:xfrm>
                <a:off x="8672354" y="394864"/>
                <a:ext cx="197280" cy="172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FC6D3C-1A91-4E2C-8EB5-A50D666EA3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63714" y="386224"/>
                  <a:ext cx="214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90C63F-561F-4076-B1A7-3D6C92B6A069}"/>
                    </a:ext>
                  </a:extLst>
                </p14:cNvPr>
                <p14:cNvContentPartPr/>
                <p14:nvPr/>
              </p14:nvContentPartPr>
              <p14:xfrm>
                <a:off x="8881874" y="401704"/>
                <a:ext cx="184680" cy="139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90C63F-561F-4076-B1A7-3D6C92B6A0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3234" y="393064"/>
                  <a:ext cx="202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781773-83FA-4C99-827F-BCDFC5E36626}"/>
                    </a:ext>
                  </a:extLst>
                </p14:cNvPr>
                <p14:cNvContentPartPr/>
                <p14:nvPr/>
              </p14:nvContentPartPr>
              <p14:xfrm>
                <a:off x="9091394" y="436624"/>
                <a:ext cx="293760" cy="154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781773-83FA-4C99-827F-BCDFC5E366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82754" y="427624"/>
                  <a:ext cx="31140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4D29772-8518-48C4-A827-A189AD3BBF8B}"/>
              </a:ext>
            </a:extLst>
          </p:cNvPr>
          <p:cNvGrpSpPr/>
          <p:nvPr/>
        </p:nvGrpSpPr>
        <p:grpSpPr>
          <a:xfrm>
            <a:off x="9625274" y="233224"/>
            <a:ext cx="1769400" cy="523080"/>
            <a:chOff x="9625274" y="233224"/>
            <a:chExt cx="176940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E60281-C5FF-4582-979B-B9F66428307B}"/>
                    </a:ext>
                  </a:extLst>
                </p14:cNvPr>
                <p14:cNvContentPartPr/>
                <p14:nvPr/>
              </p14:nvContentPartPr>
              <p14:xfrm>
                <a:off x="9634994" y="399184"/>
                <a:ext cx="245160" cy="38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E60281-C5FF-4582-979B-B9F6642830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25994" y="390544"/>
                  <a:ext cx="262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96DED1-EC0E-43BE-8905-397ADE70BF03}"/>
                    </a:ext>
                  </a:extLst>
                </p14:cNvPr>
                <p14:cNvContentPartPr/>
                <p14:nvPr/>
              </p14:nvContentPartPr>
              <p14:xfrm>
                <a:off x="9625274" y="505384"/>
                <a:ext cx="197640" cy="24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96DED1-EC0E-43BE-8905-397ADE70BF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16634" y="496384"/>
                  <a:ext cx="215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65F5E58-527D-4A66-B894-337C6D652FC9}"/>
                    </a:ext>
                  </a:extLst>
                </p14:cNvPr>
                <p14:cNvContentPartPr/>
                <p14:nvPr/>
              </p14:nvContentPartPr>
              <p14:xfrm>
                <a:off x="9933434" y="452104"/>
                <a:ext cx="171720" cy="304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65F5E58-527D-4A66-B894-337C6D652F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24794" y="443464"/>
                  <a:ext cx="1893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B9146A-5874-43A4-913C-9A22A534839F}"/>
                    </a:ext>
                  </a:extLst>
                </p14:cNvPr>
                <p14:cNvContentPartPr/>
                <p14:nvPr/>
              </p14:nvContentPartPr>
              <p14:xfrm>
                <a:off x="10073834" y="323584"/>
                <a:ext cx="339840" cy="174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B9146A-5874-43A4-913C-9A22A53483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64834" y="314944"/>
                  <a:ext cx="357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4D1ADC-1062-40DA-ABCB-AA4EEDA19207}"/>
                    </a:ext>
                  </a:extLst>
                </p14:cNvPr>
                <p14:cNvContentPartPr/>
                <p14:nvPr/>
              </p14:nvContentPartPr>
              <p14:xfrm>
                <a:off x="10627514" y="393424"/>
                <a:ext cx="149760" cy="149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4D1ADC-1062-40DA-ABCB-AA4EEDA192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18874" y="384424"/>
                  <a:ext cx="167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EB1347D-0E60-409D-B363-292546D35680}"/>
                    </a:ext>
                  </a:extLst>
                </p14:cNvPr>
                <p14:cNvContentPartPr/>
                <p14:nvPr/>
              </p14:nvContentPartPr>
              <p14:xfrm>
                <a:off x="10837034" y="438064"/>
                <a:ext cx="153000" cy="106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EB1347D-0E60-409D-B363-292546D356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28394" y="429424"/>
                  <a:ext cx="170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45D302A-7825-4DA8-AFDF-5DC1DB2CE12A}"/>
                    </a:ext>
                  </a:extLst>
                </p14:cNvPr>
                <p14:cNvContentPartPr/>
                <p14:nvPr/>
              </p14:nvContentPartPr>
              <p14:xfrm>
                <a:off x="11033234" y="383704"/>
                <a:ext cx="224280" cy="176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45D302A-7825-4DA8-AFDF-5DC1DB2CE12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24594" y="374704"/>
                  <a:ext cx="241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7FE4FF9-6391-47E2-9E61-91BE4F979FCD}"/>
                    </a:ext>
                  </a:extLst>
                </p14:cNvPr>
                <p14:cNvContentPartPr/>
                <p14:nvPr/>
              </p14:nvContentPartPr>
              <p14:xfrm>
                <a:off x="11158514" y="233224"/>
                <a:ext cx="236160" cy="334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7FE4FF9-6391-47E2-9E61-91BE4F979F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49514" y="224224"/>
                  <a:ext cx="25380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AAA7F2D-ACD4-49B3-B496-484CA9ADA2D1}"/>
              </a:ext>
            </a:extLst>
          </p:cNvPr>
          <p:cNvGrpSpPr/>
          <p:nvPr/>
        </p:nvGrpSpPr>
        <p:grpSpPr>
          <a:xfrm>
            <a:off x="557234" y="208744"/>
            <a:ext cx="6092640" cy="1324440"/>
            <a:chOff x="557234" y="208744"/>
            <a:chExt cx="6092640" cy="13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C18DF20-3DA2-49B3-A390-FB6846187E1C}"/>
                    </a:ext>
                  </a:extLst>
                </p14:cNvPr>
                <p14:cNvContentPartPr/>
                <p14:nvPr/>
              </p14:nvContentPartPr>
              <p14:xfrm>
                <a:off x="697994" y="496024"/>
                <a:ext cx="90000" cy="186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C18DF20-3DA2-49B3-A390-FB6846187E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9354" y="487384"/>
                  <a:ext cx="107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FA0C97-95F9-4AA3-BD8F-0A54AC881BEB}"/>
                    </a:ext>
                  </a:extLst>
                </p14:cNvPr>
                <p14:cNvContentPartPr/>
                <p14:nvPr/>
              </p14:nvContentPartPr>
              <p14:xfrm>
                <a:off x="557234" y="380464"/>
                <a:ext cx="565920" cy="115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FA0C97-95F9-4AA3-BD8F-0A54AC881B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8234" y="371824"/>
                  <a:ext cx="583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821C368-DAA4-484F-AAEE-CE4F57628FE5}"/>
                    </a:ext>
                  </a:extLst>
                </p14:cNvPr>
                <p14:cNvContentPartPr/>
                <p14:nvPr/>
              </p14:nvContentPartPr>
              <p14:xfrm>
                <a:off x="994634" y="286864"/>
                <a:ext cx="477000" cy="406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821C368-DAA4-484F-AAEE-CE4F57628F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5634" y="277864"/>
                  <a:ext cx="4946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0A5DF1-88C5-44DF-B7A7-D937BD871AE6}"/>
                    </a:ext>
                  </a:extLst>
                </p14:cNvPr>
                <p14:cNvContentPartPr/>
                <p14:nvPr/>
              </p14:nvContentPartPr>
              <p14:xfrm>
                <a:off x="1924154" y="434824"/>
                <a:ext cx="159840" cy="227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0A5DF1-88C5-44DF-B7A7-D937BD871A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15514" y="425824"/>
                  <a:ext cx="177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D08E1A8-0099-4754-A138-46970AAA4C09}"/>
                    </a:ext>
                  </a:extLst>
                </p14:cNvPr>
                <p14:cNvContentPartPr/>
                <p14:nvPr/>
              </p14:nvContentPartPr>
              <p14:xfrm>
                <a:off x="1990034" y="296584"/>
                <a:ext cx="301680" cy="388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D08E1A8-0099-4754-A138-46970AAA4C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81394" y="287584"/>
                  <a:ext cx="3193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BDC835-B9C4-4768-80D8-89746A2BAA49}"/>
                    </a:ext>
                  </a:extLst>
                </p14:cNvPr>
                <p14:cNvContentPartPr/>
                <p14:nvPr/>
              </p14:nvContentPartPr>
              <p14:xfrm>
                <a:off x="2252474" y="473344"/>
                <a:ext cx="368280" cy="180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BDC835-B9C4-4768-80D8-89746A2BAA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3834" y="464704"/>
                  <a:ext cx="385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9214EC-5B14-44FC-A075-82AE513E607B}"/>
                    </a:ext>
                  </a:extLst>
                </p14:cNvPr>
                <p14:cNvContentPartPr/>
                <p14:nvPr/>
              </p14:nvContentPartPr>
              <p14:xfrm>
                <a:off x="2633714" y="532744"/>
                <a:ext cx="204120" cy="117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19214EC-5B14-44FC-A075-82AE513E60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25074" y="524104"/>
                  <a:ext cx="221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29E3D4-B689-492E-BA89-BF2A9E578EB1}"/>
                    </a:ext>
                  </a:extLst>
                </p14:cNvPr>
                <p14:cNvContentPartPr/>
                <p14:nvPr/>
              </p14:nvContentPartPr>
              <p14:xfrm>
                <a:off x="2916314" y="479464"/>
                <a:ext cx="131400" cy="156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29E3D4-B689-492E-BA89-BF2A9E578E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07314" y="470824"/>
                  <a:ext cx="149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C6E670-6392-4967-8D93-CAE5AE137473}"/>
                    </a:ext>
                  </a:extLst>
                </p14:cNvPr>
                <p14:cNvContentPartPr/>
                <p14:nvPr/>
              </p14:nvContentPartPr>
              <p14:xfrm>
                <a:off x="3136274" y="525904"/>
                <a:ext cx="161280" cy="112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C6E670-6392-4967-8D93-CAE5AE1374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27274" y="517264"/>
                  <a:ext cx="178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0B0764-20C8-4091-8223-4B5E139AF551}"/>
                    </a:ext>
                  </a:extLst>
                </p14:cNvPr>
                <p14:cNvContentPartPr/>
                <p14:nvPr/>
              </p14:nvContentPartPr>
              <p14:xfrm>
                <a:off x="3350114" y="366784"/>
                <a:ext cx="115560" cy="282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0B0764-20C8-4091-8223-4B5E139AF5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41114" y="358144"/>
                  <a:ext cx="133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0381A1-126B-4A06-A252-1F4E34A9ECA4}"/>
                    </a:ext>
                  </a:extLst>
                </p14:cNvPr>
                <p14:cNvContentPartPr/>
                <p14:nvPr/>
              </p14:nvContentPartPr>
              <p14:xfrm>
                <a:off x="3526514" y="269944"/>
                <a:ext cx="177480" cy="379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0381A1-126B-4A06-A252-1F4E34A9EC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17514" y="261304"/>
                  <a:ext cx="1951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673836-776A-4850-A595-3268310DDCAD}"/>
                    </a:ext>
                  </a:extLst>
                </p14:cNvPr>
                <p14:cNvContentPartPr/>
                <p14:nvPr/>
              </p14:nvContentPartPr>
              <p14:xfrm>
                <a:off x="3684194" y="382984"/>
                <a:ext cx="132840" cy="256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673836-776A-4850-A595-3268310DDC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5194" y="374344"/>
                  <a:ext cx="150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A037F5-13F4-4FD0-B5FA-226BBDAFEF4A}"/>
                    </a:ext>
                  </a:extLst>
                </p14:cNvPr>
                <p14:cNvContentPartPr/>
                <p14:nvPr/>
              </p14:nvContentPartPr>
              <p14:xfrm>
                <a:off x="3974714" y="589624"/>
                <a:ext cx="226080" cy="310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A037F5-13F4-4FD0-B5FA-226BBDAFEF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66074" y="580984"/>
                  <a:ext cx="2437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68F583-2552-4A20-B096-9AD551D52E89}"/>
                    </a:ext>
                  </a:extLst>
                </p14:cNvPr>
                <p14:cNvContentPartPr/>
                <p14:nvPr/>
              </p14:nvContentPartPr>
              <p14:xfrm>
                <a:off x="4159034" y="440224"/>
                <a:ext cx="304560" cy="199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68F583-2552-4A20-B096-9AD551D52E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50034" y="431224"/>
                  <a:ext cx="322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FDC8E6-8947-4D15-AD3D-3856463F4033}"/>
                    </a:ext>
                  </a:extLst>
                </p14:cNvPr>
                <p14:cNvContentPartPr/>
                <p14:nvPr/>
              </p14:nvContentPartPr>
              <p14:xfrm>
                <a:off x="4475474" y="484504"/>
                <a:ext cx="124200" cy="143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FDC8E6-8947-4D15-AD3D-3856463F40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66834" y="475864"/>
                  <a:ext cx="141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2B4C53C-96F6-4E9A-862D-467EBCEF5EAC}"/>
                    </a:ext>
                  </a:extLst>
                </p14:cNvPr>
                <p14:cNvContentPartPr/>
                <p14:nvPr/>
              </p14:nvContentPartPr>
              <p14:xfrm>
                <a:off x="4563314" y="504664"/>
                <a:ext cx="251640" cy="37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2B4C53C-96F6-4E9A-862D-467EBCEF5E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54314" y="495664"/>
                  <a:ext cx="2692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AF673B-42DD-4EC3-8EB0-8C81596B448A}"/>
                    </a:ext>
                  </a:extLst>
                </p14:cNvPr>
                <p14:cNvContentPartPr/>
                <p14:nvPr/>
              </p14:nvContentPartPr>
              <p14:xfrm>
                <a:off x="4744034" y="382984"/>
                <a:ext cx="255600" cy="229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AF673B-42DD-4EC3-8EB0-8C81596B44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35394" y="373984"/>
                  <a:ext cx="273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FC542E-DBF4-4928-B02B-D4C0BB3C8FF5}"/>
                    </a:ext>
                  </a:extLst>
                </p14:cNvPr>
                <p14:cNvContentPartPr/>
                <p14:nvPr/>
              </p14:nvContentPartPr>
              <p14:xfrm>
                <a:off x="5021954" y="477304"/>
                <a:ext cx="193680" cy="122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FC542E-DBF4-4928-B02B-D4C0BB3C8F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13314" y="468664"/>
                  <a:ext cx="211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28397C-E0BD-4021-ADD1-91E497D87981}"/>
                    </a:ext>
                  </a:extLst>
                </p14:cNvPr>
                <p14:cNvContentPartPr/>
                <p14:nvPr/>
              </p14:nvContentPartPr>
              <p14:xfrm>
                <a:off x="5323634" y="233944"/>
                <a:ext cx="201960" cy="371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28397C-E0BD-4021-ADD1-91E497D879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14634" y="224944"/>
                  <a:ext cx="2196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2D6DAE-5E36-46DF-B5C8-C14FABE303A3}"/>
                    </a:ext>
                  </a:extLst>
                </p14:cNvPr>
                <p14:cNvContentPartPr/>
                <p14:nvPr/>
              </p14:nvContentPartPr>
              <p14:xfrm>
                <a:off x="5493554" y="443104"/>
                <a:ext cx="164160" cy="145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2D6DAE-5E36-46DF-B5C8-C14FABE303A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4554" y="434464"/>
                  <a:ext cx="181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DE289B-0F91-437B-B081-2DBF646878A2}"/>
                    </a:ext>
                  </a:extLst>
                </p14:cNvPr>
                <p14:cNvContentPartPr/>
                <p14:nvPr/>
              </p14:nvContentPartPr>
              <p14:xfrm>
                <a:off x="5790554" y="208744"/>
                <a:ext cx="256320" cy="396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DE289B-0F91-437B-B081-2DBF646878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81914" y="199744"/>
                  <a:ext cx="2739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E1AF92-08C2-4884-89E4-B73C2174CC0D}"/>
                    </a:ext>
                  </a:extLst>
                </p14:cNvPr>
                <p14:cNvContentPartPr/>
                <p14:nvPr/>
              </p14:nvContentPartPr>
              <p14:xfrm>
                <a:off x="5725754" y="402784"/>
                <a:ext cx="358920" cy="219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E1AF92-08C2-4884-89E4-B73C2174CC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16754" y="393784"/>
                  <a:ext cx="376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9D2DB8-142C-48AE-A328-EB61166E5EC2}"/>
                    </a:ext>
                  </a:extLst>
                </p14:cNvPr>
                <p14:cNvContentPartPr/>
                <p14:nvPr/>
              </p14:nvContentPartPr>
              <p14:xfrm>
                <a:off x="6179714" y="376504"/>
                <a:ext cx="2880" cy="14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9D2DB8-142C-48AE-A328-EB61166E5E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70714" y="367864"/>
                  <a:ext cx="20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CD44D3-B210-45AF-9752-797E3E4FA5C1}"/>
                    </a:ext>
                  </a:extLst>
                </p14:cNvPr>
                <p14:cNvContentPartPr/>
                <p14:nvPr/>
              </p14:nvContentPartPr>
              <p14:xfrm>
                <a:off x="6171794" y="467584"/>
                <a:ext cx="131400" cy="123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CD44D3-B210-45AF-9752-797E3E4FA5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63154" y="458584"/>
                  <a:ext cx="149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28AD68-C05A-43FC-84CF-10F5788530CC}"/>
                    </a:ext>
                  </a:extLst>
                </p14:cNvPr>
                <p14:cNvContentPartPr/>
                <p14:nvPr/>
              </p14:nvContentPartPr>
              <p14:xfrm>
                <a:off x="6334154" y="472264"/>
                <a:ext cx="315720" cy="134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28AD68-C05A-43FC-84CF-10F5788530C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5154" y="463264"/>
                  <a:ext cx="333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577ACA-8440-4EFA-947A-6C408923D340}"/>
                    </a:ext>
                  </a:extLst>
                </p14:cNvPr>
                <p14:cNvContentPartPr/>
                <p14:nvPr/>
              </p14:nvContentPartPr>
              <p14:xfrm>
                <a:off x="819674" y="1090024"/>
                <a:ext cx="248040" cy="236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577ACA-8440-4EFA-947A-6C408923D3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0674" y="1081384"/>
                  <a:ext cx="265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1F60469-66A7-4980-BDBF-C4E6DC26CC12}"/>
                    </a:ext>
                  </a:extLst>
                </p14:cNvPr>
                <p14:cNvContentPartPr/>
                <p14:nvPr/>
              </p14:nvContentPartPr>
              <p14:xfrm>
                <a:off x="1076714" y="1161304"/>
                <a:ext cx="168840" cy="142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1F60469-66A7-4980-BDBF-C4E6DC26CC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8074" y="1152304"/>
                  <a:ext cx="186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373A9AC-D71A-4C7C-9083-1A716E0F0D60}"/>
                    </a:ext>
                  </a:extLst>
                </p14:cNvPr>
                <p14:cNvContentPartPr/>
                <p14:nvPr/>
              </p14:nvContentPartPr>
              <p14:xfrm>
                <a:off x="1297754" y="1154464"/>
                <a:ext cx="213120" cy="196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373A9AC-D71A-4C7C-9083-1A716E0F0D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89114" y="1145824"/>
                  <a:ext cx="230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873E25-5719-43C2-8ACF-FE8B5300FEFA}"/>
                    </a:ext>
                  </a:extLst>
                </p14:cNvPr>
                <p14:cNvContentPartPr/>
                <p14:nvPr/>
              </p14:nvContentPartPr>
              <p14:xfrm>
                <a:off x="1505834" y="1051864"/>
                <a:ext cx="172800" cy="291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873E25-5719-43C2-8ACF-FE8B5300FE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97194" y="1043224"/>
                  <a:ext cx="190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CAA2AD-1687-489D-9272-EE062948D767}"/>
                    </a:ext>
                  </a:extLst>
                </p14:cNvPr>
                <p14:cNvContentPartPr/>
                <p14:nvPr/>
              </p14:nvContentPartPr>
              <p14:xfrm>
                <a:off x="1704914" y="1125664"/>
                <a:ext cx="379440" cy="165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CAA2AD-1687-489D-9272-EE062948D76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95914" y="1117024"/>
                  <a:ext cx="397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2BAB66-8A89-4A0A-84FA-1BB05340DFC8}"/>
                    </a:ext>
                  </a:extLst>
                </p14:cNvPr>
                <p14:cNvContentPartPr/>
                <p14:nvPr/>
              </p14:nvContentPartPr>
              <p14:xfrm>
                <a:off x="2186954" y="1085344"/>
                <a:ext cx="125640" cy="232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2BAB66-8A89-4A0A-84FA-1BB05340DFC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78314" y="1076704"/>
                  <a:ext cx="143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90AD65-9565-4B58-A402-DC7CF6474F52}"/>
                    </a:ext>
                  </a:extLst>
                </p14:cNvPr>
                <p14:cNvContentPartPr/>
                <p14:nvPr/>
              </p14:nvContentPartPr>
              <p14:xfrm>
                <a:off x="2367314" y="1111624"/>
                <a:ext cx="196560" cy="210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90AD65-9565-4B58-A402-DC7CF6474F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58674" y="1102984"/>
                  <a:ext cx="214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0EB685-266C-4DCD-A42F-CCA5D5B4FF6F}"/>
                    </a:ext>
                  </a:extLst>
                </p14:cNvPr>
                <p14:cNvContentPartPr/>
                <p14:nvPr/>
              </p14:nvContentPartPr>
              <p14:xfrm>
                <a:off x="2794634" y="1249144"/>
                <a:ext cx="138600" cy="28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0EB685-266C-4DCD-A42F-CCA5D5B4FF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85994" y="1240504"/>
                  <a:ext cx="156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574A15-8D09-46FE-B3A5-143F9B5F2002}"/>
                    </a:ext>
                  </a:extLst>
                </p14:cNvPr>
                <p14:cNvContentPartPr/>
                <p14:nvPr/>
              </p14:nvContentPartPr>
              <p14:xfrm>
                <a:off x="2887154" y="1081024"/>
                <a:ext cx="296640" cy="227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574A15-8D09-46FE-B3A5-143F9B5F20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78154" y="1072024"/>
                  <a:ext cx="314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AC3BB01-5344-425C-8C9D-54AAA5F371C0}"/>
                    </a:ext>
                  </a:extLst>
                </p14:cNvPr>
                <p14:cNvContentPartPr/>
                <p14:nvPr/>
              </p14:nvContentPartPr>
              <p14:xfrm>
                <a:off x="3341474" y="1028104"/>
                <a:ext cx="183240" cy="305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AC3BB01-5344-425C-8C9D-54AAA5F371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2834" y="1019464"/>
                  <a:ext cx="2008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3AF8565-B56D-47D9-AC1F-24E3C75BC7C2}"/>
                    </a:ext>
                  </a:extLst>
                </p14:cNvPr>
                <p14:cNvContentPartPr/>
                <p14:nvPr/>
              </p14:nvContentPartPr>
              <p14:xfrm>
                <a:off x="3599954" y="1080664"/>
                <a:ext cx="90000" cy="23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3AF8565-B56D-47D9-AC1F-24E3C75BC7C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91314" y="1072024"/>
                  <a:ext cx="107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5C5272-024A-423A-992C-0EC01CA7DECC}"/>
                    </a:ext>
                  </a:extLst>
                </p14:cNvPr>
                <p14:cNvContentPartPr/>
                <p14:nvPr/>
              </p14:nvContentPartPr>
              <p14:xfrm>
                <a:off x="3732074" y="1196944"/>
                <a:ext cx="196200" cy="33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5C5272-024A-423A-992C-0EC01CA7DE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23074" y="1187944"/>
                  <a:ext cx="213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40327B-6EA1-45DD-8D9A-FBA3937955F6}"/>
                    </a:ext>
                  </a:extLst>
                </p14:cNvPr>
                <p14:cNvContentPartPr/>
                <p14:nvPr/>
              </p14:nvContentPartPr>
              <p14:xfrm>
                <a:off x="3944114" y="1178584"/>
                <a:ext cx="142560" cy="289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40327B-6EA1-45DD-8D9A-FBA3937955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35114" y="1169944"/>
                  <a:ext cx="160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D87088E-2591-44A1-BB97-4B444A1103E7}"/>
                    </a:ext>
                  </a:extLst>
                </p14:cNvPr>
                <p14:cNvContentPartPr/>
                <p14:nvPr/>
              </p14:nvContentPartPr>
              <p14:xfrm>
                <a:off x="4031234" y="1090744"/>
                <a:ext cx="246240" cy="210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D87088E-2591-44A1-BB97-4B444A1103E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22234" y="1082104"/>
                  <a:ext cx="263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C7E4D8-6F0E-4177-AB33-289E236B0472}"/>
                    </a:ext>
                  </a:extLst>
                </p14:cNvPr>
                <p14:cNvContentPartPr/>
                <p14:nvPr/>
              </p14:nvContentPartPr>
              <p14:xfrm>
                <a:off x="4351634" y="984904"/>
                <a:ext cx="135360" cy="384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C7E4D8-6F0E-4177-AB33-289E236B047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42994" y="975904"/>
                  <a:ext cx="15300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45FA8F7-3127-44CB-91CD-ACF7815D970D}"/>
              </a:ext>
            </a:extLst>
          </p:cNvPr>
          <p:cNvGrpSpPr/>
          <p:nvPr/>
        </p:nvGrpSpPr>
        <p:grpSpPr>
          <a:xfrm>
            <a:off x="4991714" y="902824"/>
            <a:ext cx="1865520" cy="465480"/>
            <a:chOff x="4991714" y="902824"/>
            <a:chExt cx="186552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388B405-6121-4BAE-ACDB-5EBF9F8F73F1}"/>
                    </a:ext>
                  </a:extLst>
                </p14:cNvPr>
                <p14:cNvContentPartPr/>
                <p14:nvPr/>
              </p14:nvContentPartPr>
              <p14:xfrm>
                <a:off x="4991714" y="1035304"/>
                <a:ext cx="184320" cy="333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388B405-6121-4BAE-ACDB-5EBF9F8F73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83074" y="1026304"/>
                  <a:ext cx="201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5B33DD-A54B-4A19-8392-01603730F860}"/>
                    </a:ext>
                  </a:extLst>
                </p14:cNvPr>
                <p14:cNvContentPartPr/>
                <p14:nvPr/>
              </p14:nvContentPartPr>
              <p14:xfrm>
                <a:off x="5237954" y="1036024"/>
                <a:ext cx="271800" cy="270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5B33DD-A54B-4A19-8392-01603730F8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28954" y="1027384"/>
                  <a:ext cx="289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ED0B23-C017-4B83-8870-C35BA312BF3C}"/>
                    </a:ext>
                  </a:extLst>
                </p14:cNvPr>
                <p14:cNvContentPartPr/>
                <p14:nvPr/>
              </p14:nvContentPartPr>
              <p14:xfrm>
                <a:off x="5572394" y="1146184"/>
                <a:ext cx="146520" cy="155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ED0B23-C017-4B83-8870-C35BA312BF3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63394" y="1137184"/>
                  <a:ext cx="164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9A3CCCB-7C6A-42DB-995D-7B6088C81646}"/>
                    </a:ext>
                  </a:extLst>
                </p14:cNvPr>
                <p14:cNvContentPartPr/>
                <p14:nvPr/>
              </p14:nvContentPartPr>
              <p14:xfrm>
                <a:off x="5782994" y="1128184"/>
                <a:ext cx="125640" cy="166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9A3CCCB-7C6A-42DB-995D-7B6088C816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73994" y="1119544"/>
                  <a:ext cx="143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C9255F4-48A1-4E6C-B0FC-CCE0D75DEE53}"/>
                    </a:ext>
                  </a:extLst>
                </p14:cNvPr>
                <p14:cNvContentPartPr/>
                <p14:nvPr/>
              </p14:nvContentPartPr>
              <p14:xfrm>
                <a:off x="6082154" y="902824"/>
                <a:ext cx="199440" cy="405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C9255F4-48A1-4E6C-B0FC-CCE0D75DEE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73154" y="893824"/>
                  <a:ext cx="217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CFAC1D-CDA7-49D7-838C-6C75023A431C}"/>
                    </a:ext>
                  </a:extLst>
                </p14:cNvPr>
                <p14:cNvContentPartPr/>
                <p14:nvPr/>
              </p14:nvContentPartPr>
              <p14:xfrm>
                <a:off x="6048314" y="1109464"/>
                <a:ext cx="315720" cy="165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CFAC1D-CDA7-49D7-838C-6C75023A43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39674" y="1100464"/>
                  <a:ext cx="333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2CC3ED-2DC5-4027-BBE4-A6F788DEC277}"/>
                    </a:ext>
                  </a:extLst>
                </p14:cNvPr>
                <p14:cNvContentPartPr/>
                <p14:nvPr/>
              </p14:nvContentPartPr>
              <p14:xfrm>
                <a:off x="6432434" y="1066264"/>
                <a:ext cx="50040" cy="32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2CC3ED-2DC5-4027-BBE4-A6F788DEC2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23434" y="1057264"/>
                  <a:ext cx="67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FAD7FC-9E47-4C9C-95DA-F919594DA2C4}"/>
                    </a:ext>
                  </a:extLst>
                </p14:cNvPr>
                <p14:cNvContentPartPr/>
                <p14:nvPr/>
              </p14:nvContentPartPr>
              <p14:xfrm>
                <a:off x="6472754" y="1145824"/>
                <a:ext cx="384480" cy="174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FAD7FC-9E47-4C9C-95DA-F919594DA2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64114" y="1136824"/>
                  <a:ext cx="40212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324A88-087B-4833-9F69-AFD0C569851F}"/>
              </a:ext>
            </a:extLst>
          </p:cNvPr>
          <p:cNvGrpSpPr/>
          <p:nvPr/>
        </p:nvGrpSpPr>
        <p:grpSpPr>
          <a:xfrm>
            <a:off x="7189874" y="878344"/>
            <a:ext cx="823680" cy="475920"/>
            <a:chOff x="7189874" y="878344"/>
            <a:chExt cx="823680" cy="4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BA9D87-376A-4302-996F-5A479E33B433}"/>
                    </a:ext>
                  </a:extLst>
                </p14:cNvPr>
                <p14:cNvContentPartPr/>
                <p14:nvPr/>
              </p14:nvContentPartPr>
              <p14:xfrm>
                <a:off x="7189874" y="1006864"/>
                <a:ext cx="152280" cy="139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BA9D87-376A-4302-996F-5A479E33B4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81234" y="997864"/>
                  <a:ext cx="169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44C85C2-E61E-474F-A78A-22C08808048F}"/>
                    </a:ext>
                  </a:extLst>
                </p14:cNvPr>
                <p14:cNvContentPartPr/>
                <p14:nvPr/>
              </p14:nvContentPartPr>
              <p14:xfrm>
                <a:off x="7270874" y="945304"/>
                <a:ext cx="163800" cy="320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44C85C2-E61E-474F-A78A-22C08808048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61874" y="936664"/>
                  <a:ext cx="181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F42B3C6-A623-433A-9C0B-5859AF8A82B2}"/>
                    </a:ext>
                  </a:extLst>
                </p14:cNvPr>
                <p14:cNvContentPartPr/>
                <p14:nvPr/>
              </p14:nvContentPartPr>
              <p14:xfrm>
                <a:off x="7483994" y="1202344"/>
                <a:ext cx="35640" cy="48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F42B3C6-A623-433A-9C0B-5859AF8A82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74994" y="1193344"/>
                  <a:ext cx="53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14B39D9-C5BB-4689-BE6A-233E6B32E804}"/>
                    </a:ext>
                  </a:extLst>
                </p14:cNvPr>
                <p14:cNvContentPartPr/>
                <p14:nvPr/>
              </p14:nvContentPartPr>
              <p14:xfrm>
                <a:off x="7694594" y="1039264"/>
                <a:ext cx="82440" cy="193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14B39D9-C5BB-4689-BE6A-233E6B32E80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85954" y="1030264"/>
                  <a:ext cx="100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DBB1C55-DE1D-47E6-8DFF-0F99B53A6A47}"/>
                    </a:ext>
                  </a:extLst>
                </p14:cNvPr>
                <p14:cNvContentPartPr/>
                <p14:nvPr/>
              </p14:nvContentPartPr>
              <p14:xfrm>
                <a:off x="7852274" y="878344"/>
                <a:ext cx="161280" cy="475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DBB1C55-DE1D-47E6-8DFF-0F99B53A6A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43634" y="869344"/>
                  <a:ext cx="17892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6134A9-418E-48E0-B0EE-66E64B426924}"/>
              </a:ext>
            </a:extLst>
          </p:cNvPr>
          <p:cNvGrpSpPr/>
          <p:nvPr/>
        </p:nvGrpSpPr>
        <p:grpSpPr>
          <a:xfrm>
            <a:off x="857834" y="1787704"/>
            <a:ext cx="488160" cy="543600"/>
            <a:chOff x="857834" y="1787704"/>
            <a:chExt cx="48816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4CE0C55-5DBB-4F8E-A6DC-07889EAF8621}"/>
                    </a:ext>
                  </a:extLst>
                </p14:cNvPr>
                <p14:cNvContentPartPr/>
                <p14:nvPr/>
              </p14:nvContentPartPr>
              <p14:xfrm>
                <a:off x="857834" y="1896784"/>
                <a:ext cx="134640" cy="26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4CE0C55-5DBB-4F8E-A6DC-07889EAF86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8834" y="1887784"/>
                  <a:ext cx="152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E4C8345-BFB0-4C08-9C7F-69DAE5785851}"/>
                    </a:ext>
                  </a:extLst>
                </p14:cNvPr>
                <p14:cNvContentPartPr/>
                <p14:nvPr/>
              </p14:nvContentPartPr>
              <p14:xfrm>
                <a:off x="913274" y="1787704"/>
                <a:ext cx="259560" cy="380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E4C8345-BFB0-4C08-9C7F-69DAE57858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4274" y="1778704"/>
                  <a:ext cx="2772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28A52E5-05A9-4A9F-A267-EE5576B205A0}"/>
                    </a:ext>
                  </a:extLst>
                </p14:cNvPr>
                <p14:cNvContentPartPr/>
                <p14:nvPr/>
              </p14:nvContentPartPr>
              <p14:xfrm>
                <a:off x="1218554" y="2000824"/>
                <a:ext cx="52200" cy="141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28A52E5-05A9-4A9F-A267-EE5576B205A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09914" y="1992184"/>
                  <a:ext cx="69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723795F-A578-48D2-86AC-AF762980D8CA}"/>
                    </a:ext>
                  </a:extLst>
                </p14:cNvPr>
                <p14:cNvContentPartPr/>
                <p14:nvPr/>
              </p14:nvContentPartPr>
              <p14:xfrm>
                <a:off x="1154474" y="1972384"/>
                <a:ext cx="191520" cy="358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723795F-A578-48D2-86AC-AF762980D8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45474" y="1963744"/>
                  <a:ext cx="2091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A8D902-A13E-4B1E-8326-8B23600252E6}"/>
              </a:ext>
            </a:extLst>
          </p:cNvPr>
          <p:cNvGrpSpPr/>
          <p:nvPr/>
        </p:nvGrpSpPr>
        <p:grpSpPr>
          <a:xfrm>
            <a:off x="1735514" y="1691944"/>
            <a:ext cx="784080" cy="491400"/>
            <a:chOff x="1735514" y="1691944"/>
            <a:chExt cx="78408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61849FA-3340-471D-BABB-E62C420F6E54}"/>
                    </a:ext>
                  </a:extLst>
                </p14:cNvPr>
                <p14:cNvContentPartPr/>
                <p14:nvPr/>
              </p14:nvContentPartPr>
              <p14:xfrm>
                <a:off x="1754954" y="1766104"/>
                <a:ext cx="230400" cy="417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61849FA-3340-471D-BABB-E62C420F6E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45954" y="1757464"/>
                  <a:ext cx="2480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6D2CECF-9D31-48CA-916D-12C59A8C0449}"/>
                    </a:ext>
                  </a:extLst>
                </p14:cNvPr>
                <p14:cNvContentPartPr/>
                <p14:nvPr/>
              </p14:nvContentPartPr>
              <p14:xfrm>
                <a:off x="1735514" y="1920544"/>
                <a:ext cx="302040" cy="69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6D2CECF-9D31-48CA-916D-12C59A8C044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26514" y="1911904"/>
                  <a:ext cx="319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0D53A8-497C-4E14-9173-BF75263C6171}"/>
                    </a:ext>
                  </a:extLst>
                </p14:cNvPr>
                <p14:cNvContentPartPr/>
                <p14:nvPr/>
              </p14:nvContentPartPr>
              <p14:xfrm>
                <a:off x="2054474" y="1691944"/>
                <a:ext cx="253080" cy="435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0D53A8-497C-4E14-9173-BF75263C61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45834" y="1682944"/>
                  <a:ext cx="2707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F3CA516-8436-4DEF-8A7C-18E80D0E478D}"/>
                    </a:ext>
                  </a:extLst>
                </p14:cNvPr>
                <p14:cNvContentPartPr/>
                <p14:nvPr/>
              </p14:nvContentPartPr>
              <p14:xfrm>
                <a:off x="2337074" y="1942144"/>
                <a:ext cx="182520" cy="193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F3CA516-8436-4DEF-8A7C-18E80D0E47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28434" y="1933144"/>
                  <a:ext cx="2001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162C84-E400-4E32-A7C8-5DC781D269B8}"/>
              </a:ext>
            </a:extLst>
          </p:cNvPr>
          <p:cNvGrpSpPr/>
          <p:nvPr/>
        </p:nvGrpSpPr>
        <p:grpSpPr>
          <a:xfrm>
            <a:off x="3038714" y="1895344"/>
            <a:ext cx="1151280" cy="281520"/>
            <a:chOff x="3038714" y="1895344"/>
            <a:chExt cx="115128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C6C8C3-F12A-4F9A-87C1-B6877EB2FAB6}"/>
                    </a:ext>
                  </a:extLst>
                </p14:cNvPr>
                <p14:cNvContentPartPr/>
                <p14:nvPr/>
              </p14:nvContentPartPr>
              <p14:xfrm>
                <a:off x="3038714" y="1895344"/>
                <a:ext cx="177120" cy="273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C6C8C3-F12A-4F9A-87C1-B6877EB2FAB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29714" y="1886344"/>
                  <a:ext cx="194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6BC329-2072-4176-A3DB-9993A26CEC05}"/>
                    </a:ext>
                  </a:extLst>
                </p14:cNvPr>
                <p14:cNvContentPartPr/>
                <p14:nvPr/>
              </p14:nvContentPartPr>
              <p14:xfrm>
                <a:off x="3364154" y="1931704"/>
                <a:ext cx="195480" cy="211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6BC329-2072-4176-A3DB-9993A26CEC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55514" y="1922704"/>
                  <a:ext cx="213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3CC91EB-B735-45E6-BE73-E0D034705C48}"/>
                    </a:ext>
                  </a:extLst>
                </p14:cNvPr>
                <p14:cNvContentPartPr/>
                <p14:nvPr/>
              </p14:nvContentPartPr>
              <p14:xfrm>
                <a:off x="3782474" y="1944664"/>
                <a:ext cx="109440" cy="232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3CC91EB-B735-45E6-BE73-E0D034705C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73834" y="1935664"/>
                  <a:ext cx="127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B32C835-33AF-415D-BFA0-277FDD2905E9}"/>
                    </a:ext>
                  </a:extLst>
                </p14:cNvPr>
                <p14:cNvContentPartPr/>
                <p14:nvPr/>
              </p14:nvContentPartPr>
              <p14:xfrm>
                <a:off x="3625874" y="1903984"/>
                <a:ext cx="564120" cy="68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B32C835-33AF-415D-BFA0-277FDD2905E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17234" y="1894984"/>
                  <a:ext cx="58176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AEACD36-6E8B-4646-9A39-5F181D07EB66}"/>
                  </a:ext>
                </a:extLst>
              </p14:cNvPr>
              <p14:cNvContentPartPr/>
              <p14:nvPr/>
            </p14:nvContentPartPr>
            <p14:xfrm>
              <a:off x="4182794" y="2164984"/>
              <a:ext cx="79560" cy="178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AEACD36-6E8B-4646-9A39-5F181D07EB6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174154" y="2156344"/>
                <a:ext cx="972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D3141D8-5B21-4F41-AE69-ADD935FFAB4F}"/>
              </a:ext>
            </a:extLst>
          </p:cNvPr>
          <p:cNvGrpSpPr/>
          <p:nvPr/>
        </p:nvGrpSpPr>
        <p:grpSpPr>
          <a:xfrm>
            <a:off x="4552154" y="1673224"/>
            <a:ext cx="1018800" cy="496800"/>
            <a:chOff x="4552154" y="1673224"/>
            <a:chExt cx="101880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507CB5F-F068-4F3B-BE53-128D7B70D56B}"/>
                    </a:ext>
                  </a:extLst>
                </p14:cNvPr>
                <p14:cNvContentPartPr/>
                <p14:nvPr/>
              </p14:nvContentPartPr>
              <p14:xfrm>
                <a:off x="4552154" y="2076424"/>
                <a:ext cx="97200" cy="93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507CB5F-F068-4F3B-BE53-128D7B70D5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43514" y="2067784"/>
                  <a:ext cx="114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C04C540-08D2-4F2D-8FAF-16E88B838531}"/>
                    </a:ext>
                  </a:extLst>
                </p14:cNvPr>
                <p14:cNvContentPartPr/>
                <p14:nvPr/>
              </p14:nvContentPartPr>
              <p14:xfrm>
                <a:off x="4810634" y="1673224"/>
                <a:ext cx="281520" cy="471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C04C540-08D2-4F2D-8FAF-16E88B83853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01994" y="1664224"/>
                  <a:ext cx="2991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6548CA-1D87-4DE6-B6F1-273D956DB0AD}"/>
                    </a:ext>
                  </a:extLst>
                </p14:cNvPr>
                <p14:cNvContentPartPr/>
                <p14:nvPr/>
              </p14:nvContentPartPr>
              <p14:xfrm>
                <a:off x="4797674" y="1989304"/>
                <a:ext cx="252360" cy="66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6548CA-1D87-4DE6-B6F1-273D956DB0A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89034" y="1980304"/>
                  <a:ext cx="27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0BC9C09-5685-4EA4-A26B-A049CB4467A4}"/>
                    </a:ext>
                  </a:extLst>
                </p14:cNvPr>
                <p14:cNvContentPartPr/>
                <p14:nvPr/>
              </p14:nvContentPartPr>
              <p14:xfrm>
                <a:off x="5284034" y="1894984"/>
                <a:ext cx="286920" cy="228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0BC9C09-5685-4EA4-A26B-A049CB4467A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75394" y="1886344"/>
                  <a:ext cx="30456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BC9BAE-98EF-4600-9E28-46CE9E63DFE4}"/>
              </a:ext>
            </a:extLst>
          </p:cNvPr>
          <p:cNvGrpSpPr/>
          <p:nvPr/>
        </p:nvGrpSpPr>
        <p:grpSpPr>
          <a:xfrm>
            <a:off x="5831234" y="1861144"/>
            <a:ext cx="296280" cy="259200"/>
            <a:chOff x="5831234" y="1861144"/>
            <a:chExt cx="29628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22222C-C0D5-41BB-9AC9-57C2C72CF1D3}"/>
                    </a:ext>
                  </a:extLst>
                </p14:cNvPr>
                <p14:cNvContentPartPr/>
                <p14:nvPr/>
              </p14:nvContentPartPr>
              <p14:xfrm>
                <a:off x="5831234" y="1990024"/>
                <a:ext cx="54000" cy="130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22222C-C0D5-41BB-9AC9-57C2C72CF1D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22594" y="1981024"/>
                  <a:ext cx="71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0B5496-B6E5-4978-9FF8-11579EC99BAE}"/>
                    </a:ext>
                  </a:extLst>
                </p14:cNvPr>
                <p14:cNvContentPartPr/>
                <p14:nvPr/>
              </p14:nvContentPartPr>
              <p14:xfrm>
                <a:off x="5926274" y="1861144"/>
                <a:ext cx="40320" cy="63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0B5496-B6E5-4978-9FF8-11579EC99BA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17634" y="1852504"/>
                  <a:ext cx="57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5F8EDA-F1EF-451F-8513-5B69CB1EE06A}"/>
                    </a:ext>
                  </a:extLst>
                </p14:cNvPr>
                <p14:cNvContentPartPr/>
                <p14:nvPr/>
              </p14:nvContentPartPr>
              <p14:xfrm>
                <a:off x="5981714" y="1920184"/>
                <a:ext cx="145800" cy="194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5F8EDA-F1EF-451F-8513-5B69CB1EE06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72714" y="1911184"/>
                  <a:ext cx="16344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241D02C-92C9-404D-A815-D2FB1C0D7662}"/>
              </a:ext>
            </a:extLst>
          </p:cNvPr>
          <p:cNvGrpSpPr/>
          <p:nvPr/>
        </p:nvGrpSpPr>
        <p:grpSpPr>
          <a:xfrm>
            <a:off x="6467354" y="1663864"/>
            <a:ext cx="1294920" cy="677160"/>
            <a:chOff x="6467354" y="1663864"/>
            <a:chExt cx="1294920" cy="67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7F55ABC-D7C4-4DBC-8FE3-59265E8F9249}"/>
                    </a:ext>
                  </a:extLst>
                </p14:cNvPr>
                <p14:cNvContentPartPr/>
                <p14:nvPr/>
              </p14:nvContentPartPr>
              <p14:xfrm>
                <a:off x="6467354" y="1663864"/>
                <a:ext cx="204480" cy="483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7F55ABC-D7C4-4DBC-8FE3-59265E8F92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58354" y="1654864"/>
                  <a:ext cx="2221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7676144-5F70-48C7-A2DB-DEECE39430ED}"/>
                    </a:ext>
                  </a:extLst>
                </p14:cNvPr>
                <p14:cNvContentPartPr/>
                <p14:nvPr/>
              </p14:nvContentPartPr>
              <p14:xfrm>
                <a:off x="6643034" y="1978504"/>
                <a:ext cx="132480" cy="116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7676144-5F70-48C7-A2DB-DEECE39430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34394" y="1969864"/>
                  <a:ext cx="150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C624419-4329-4809-9225-48B0B9E9B470}"/>
                    </a:ext>
                  </a:extLst>
                </p14:cNvPr>
                <p14:cNvContentPartPr/>
                <p14:nvPr/>
              </p14:nvContentPartPr>
              <p14:xfrm>
                <a:off x="6834554" y="1943224"/>
                <a:ext cx="211680" cy="199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C624419-4329-4809-9225-48B0B9E9B4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5554" y="1934584"/>
                  <a:ext cx="229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23E5768-9C4E-4CCA-9904-466D10297C26}"/>
                    </a:ext>
                  </a:extLst>
                </p14:cNvPr>
                <p14:cNvContentPartPr/>
                <p14:nvPr/>
              </p14:nvContentPartPr>
              <p14:xfrm>
                <a:off x="7033994" y="1959784"/>
                <a:ext cx="159480" cy="299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23E5768-9C4E-4CCA-9904-466D10297C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25354" y="1951144"/>
                  <a:ext cx="177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8444B6C-BE69-474F-A0C2-C6CC934A88F0}"/>
                    </a:ext>
                  </a:extLst>
                </p14:cNvPr>
                <p14:cNvContentPartPr/>
                <p14:nvPr/>
              </p14:nvContentPartPr>
              <p14:xfrm>
                <a:off x="7325234" y="1901104"/>
                <a:ext cx="195840" cy="212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8444B6C-BE69-474F-A0C2-C6CC934A88F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16594" y="1892104"/>
                  <a:ext cx="213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C18DE9-4416-44F7-A49D-801641583AA9}"/>
                    </a:ext>
                  </a:extLst>
                </p14:cNvPr>
                <p14:cNvContentPartPr/>
                <p14:nvPr/>
              </p14:nvContentPartPr>
              <p14:xfrm>
                <a:off x="7662194" y="2119624"/>
                <a:ext cx="100080" cy="221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C18DE9-4416-44F7-A49D-801641583AA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53554" y="2110984"/>
                  <a:ext cx="11772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1758447-4A4C-47DC-BE9E-E46606B6CBA2}"/>
              </a:ext>
            </a:extLst>
          </p:cNvPr>
          <p:cNvGrpSpPr/>
          <p:nvPr/>
        </p:nvGrpSpPr>
        <p:grpSpPr>
          <a:xfrm>
            <a:off x="7971434" y="1714624"/>
            <a:ext cx="1103040" cy="452880"/>
            <a:chOff x="7971434" y="1714624"/>
            <a:chExt cx="110304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3768A93-D13D-4C79-96B6-3936DCAFDC53}"/>
                    </a:ext>
                  </a:extLst>
                </p14:cNvPr>
                <p14:cNvContentPartPr/>
                <p14:nvPr/>
              </p14:nvContentPartPr>
              <p14:xfrm>
                <a:off x="8037314" y="1798864"/>
                <a:ext cx="182880" cy="367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3768A93-D13D-4C79-96B6-3936DCAFDC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28314" y="1789864"/>
                  <a:ext cx="2005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727F1D-0E63-4984-97BB-7B2187978FE8}"/>
                    </a:ext>
                  </a:extLst>
                </p14:cNvPr>
                <p14:cNvContentPartPr/>
                <p14:nvPr/>
              </p14:nvContentPartPr>
              <p14:xfrm>
                <a:off x="7971434" y="1938904"/>
                <a:ext cx="383760" cy="92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727F1D-0E63-4984-97BB-7B2187978F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2434" y="1929904"/>
                  <a:ext cx="401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7533593-DE4A-4D5B-887C-80D881004438}"/>
                    </a:ext>
                  </a:extLst>
                </p14:cNvPr>
                <p14:cNvContentPartPr/>
                <p14:nvPr/>
              </p14:nvContentPartPr>
              <p14:xfrm>
                <a:off x="8316314" y="1714624"/>
                <a:ext cx="219600" cy="412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7533593-DE4A-4D5B-887C-80D88100443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07674" y="1705624"/>
                  <a:ext cx="2372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18ECD0-FE4F-4D70-8B06-5621A1EBA101}"/>
                    </a:ext>
                  </a:extLst>
                </p14:cNvPr>
                <p14:cNvContentPartPr/>
                <p14:nvPr/>
              </p14:nvContentPartPr>
              <p14:xfrm>
                <a:off x="8594954" y="1957624"/>
                <a:ext cx="161280" cy="140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18ECD0-FE4F-4D70-8B06-5621A1EBA1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6314" y="1948624"/>
                  <a:ext cx="178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1B89D5B-BFED-4D1E-840B-49127253780F}"/>
                    </a:ext>
                  </a:extLst>
                </p14:cNvPr>
                <p14:cNvContentPartPr/>
                <p14:nvPr/>
              </p14:nvContentPartPr>
              <p14:xfrm>
                <a:off x="8814914" y="1978144"/>
                <a:ext cx="259560" cy="189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1B89D5B-BFED-4D1E-840B-49127253780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05914" y="1969504"/>
                  <a:ext cx="2772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158594E-5888-44AE-AA18-10A2DE5C524B}"/>
              </a:ext>
            </a:extLst>
          </p:cNvPr>
          <p:cNvGrpSpPr/>
          <p:nvPr/>
        </p:nvGrpSpPr>
        <p:grpSpPr>
          <a:xfrm>
            <a:off x="2146274" y="2676184"/>
            <a:ext cx="1571760" cy="391320"/>
            <a:chOff x="2146274" y="2676184"/>
            <a:chExt cx="157176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C4A3EB-EE39-4183-87BC-7958D90F4F9A}"/>
                    </a:ext>
                  </a:extLst>
                </p14:cNvPr>
                <p14:cNvContentPartPr/>
                <p14:nvPr/>
              </p14:nvContentPartPr>
              <p14:xfrm>
                <a:off x="2162114" y="2680144"/>
                <a:ext cx="224640" cy="352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C4A3EB-EE39-4183-87BC-7958D90F4F9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53114" y="2671144"/>
                  <a:ext cx="2422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66396EA-B333-4C4C-B7B0-5A35266B05ED}"/>
                    </a:ext>
                  </a:extLst>
                </p14:cNvPr>
                <p14:cNvContentPartPr/>
                <p14:nvPr/>
              </p14:nvContentPartPr>
              <p14:xfrm>
                <a:off x="2146274" y="2680864"/>
                <a:ext cx="292680" cy="331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66396EA-B333-4C4C-B7B0-5A35266B05E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37634" y="2671864"/>
                  <a:ext cx="310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518246C-8C1B-4069-A88D-5803FBB9DC9A}"/>
                    </a:ext>
                  </a:extLst>
                </p14:cNvPr>
                <p14:cNvContentPartPr/>
                <p14:nvPr/>
              </p14:nvContentPartPr>
              <p14:xfrm>
                <a:off x="2554514" y="2793544"/>
                <a:ext cx="275760" cy="131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518246C-8C1B-4069-A88D-5803FBB9DC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45514" y="2784904"/>
                  <a:ext cx="293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5424829-9D83-40C0-BEB1-49C82F02A8E6}"/>
                    </a:ext>
                  </a:extLst>
                </p14:cNvPr>
                <p14:cNvContentPartPr/>
                <p14:nvPr/>
              </p14:nvContentPartPr>
              <p14:xfrm>
                <a:off x="3023954" y="2696344"/>
                <a:ext cx="374400" cy="341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5424829-9D83-40C0-BEB1-49C82F02A8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14954" y="2687344"/>
                  <a:ext cx="3920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A638E09-D5E7-43EA-8297-10B7C4B9A821}"/>
                    </a:ext>
                  </a:extLst>
                </p14:cNvPr>
                <p14:cNvContentPartPr/>
                <p14:nvPr/>
              </p14:nvContentPartPr>
              <p14:xfrm>
                <a:off x="3545594" y="2676184"/>
                <a:ext cx="172440" cy="391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A638E09-D5E7-43EA-8297-10B7C4B9A82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36954" y="2667544"/>
                  <a:ext cx="190080" cy="40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667F5F3-5AE7-4F76-9240-FB90B592F05D}"/>
              </a:ext>
            </a:extLst>
          </p:cNvPr>
          <p:cNvGrpSpPr/>
          <p:nvPr/>
        </p:nvGrpSpPr>
        <p:grpSpPr>
          <a:xfrm>
            <a:off x="3729914" y="2739904"/>
            <a:ext cx="794160" cy="468720"/>
            <a:chOff x="3729914" y="2739904"/>
            <a:chExt cx="79416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E761C26-4FFE-4BC1-8250-D6B0520C5F2F}"/>
                    </a:ext>
                  </a:extLst>
                </p14:cNvPr>
                <p14:cNvContentPartPr/>
                <p14:nvPr/>
              </p14:nvContentPartPr>
              <p14:xfrm>
                <a:off x="3729914" y="2794624"/>
                <a:ext cx="209520" cy="186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E761C26-4FFE-4BC1-8250-D6B0520C5F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21274" y="2785984"/>
                  <a:ext cx="227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744C4B7-0BB0-432F-8E28-2E65E2DA7012}"/>
                    </a:ext>
                  </a:extLst>
                </p14:cNvPr>
                <p14:cNvContentPartPr/>
                <p14:nvPr/>
              </p14:nvContentPartPr>
              <p14:xfrm>
                <a:off x="3959594" y="2908384"/>
                <a:ext cx="127800" cy="300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744C4B7-0BB0-432F-8E28-2E65E2DA701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50594" y="2899384"/>
                  <a:ext cx="145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734E8B7-3FDD-4FC2-80DD-21E6DDCFE554}"/>
                    </a:ext>
                  </a:extLst>
                </p14:cNvPr>
                <p14:cNvContentPartPr/>
                <p14:nvPr/>
              </p14:nvContentPartPr>
              <p14:xfrm>
                <a:off x="4070474" y="2739904"/>
                <a:ext cx="271800" cy="213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734E8B7-3FDD-4FC2-80DD-21E6DDCFE55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61474" y="2730904"/>
                  <a:ext cx="289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20D7628-1D3E-44E3-8BA1-83C93F9E1E62}"/>
                    </a:ext>
                  </a:extLst>
                </p14:cNvPr>
                <p14:cNvContentPartPr/>
                <p14:nvPr/>
              </p14:nvContentPartPr>
              <p14:xfrm>
                <a:off x="4433354" y="2945824"/>
                <a:ext cx="90720" cy="225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20D7628-1D3E-44E3-8BA1-83C93F9E1E6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24714" y="2936824"/>
                  <a:ext cx="10836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B66A887-4F95-4E6E-9A34-8C26BA7C0D8A}"/>
              </a:ext>
            </a:extLst>
          </p:cNvPr>
          <p:cNvGrpSpPr/>
          <p:nvPr/>
        </p:nvGrpSpPr>
        <p:grpSpPr>
          <a:xfrm>
            <a:off x="4603274" y="2508424"/>
            <a:ext cx="1879920" cy="628560"/>
            <a:chOff x="4603274" y="2508424"/>
            <a:chExt cx="187992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0C8FAA7-D785-4C45-A132-412F03375E68}"/>
                    </a:ext>
                  </a:extLst>
                </p14:cNvPr>
                <p14:cNvContentPartPr/>
                <p14:nvPr/>
              </p14:nvContentPartPr>
              <p14:xfrm>
                <a:off x="4603274" y="2725144"/>
                <a:ext cx="221040" cy="202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0C8FAA7-D785-4C45-A132-412F03375E6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94274" y="2716504"/>
                  <a:ext cx="238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29E16EB-79A3-4CDB-ADCD-980D6729F6F4}"/>
                    </a:ext>
                  </a:extLst>
                </p14:cNvPr>
                <p14:cNvContentPartPr/>
                <p14:nvPr/>
              </p14:nvContentPartPr>
              <p14:xfrm>
                <a:off x="4790474" y="2828824"/>
                <a:ext cx="157680" cy="308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29E16EB-79A3-4CDB-ADCD-980D6729F6F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81474" y="2819824"/>
                  <a:ext cx="1753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0709A80-6834-45C5-A177-8516140B2409}"/>
                    </a:ext>
                  </a:extLst>
                </p14:cNvPr>
                <p14:cNvContentPartPr/>
                <p14:nvPr/>
              </p14:nvContentPartPr>
              <p14:xfrm>
                <a:off x="4898474" y="2711104"/>
                <a:ext cx="198000" cy="181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0709A80-6834-45C5-A177-8516140B24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89834" y="2702464"/>
                  <a:ext cx="215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508D2A-CF57-45DA-B274-0E394D39399F}"/>
                    </a:ext>
                  </a:extLst>
                </p14:cNvPr>
                <p14:cNvContentPartPr/>
                <p14:nvPr/>
              </p14:nvContentPartPr>
              <p14:xfrm>
                <a:off x="5250194" y="2654224"/>
                <a:ext cx="192600" cy="284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508D2A-CF57-45DA-B274-0E394D39399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41194" y="2645584"/>
                  <a:ext cx="210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7D2B7E7-25A3-4A0F-BC30-95FC44070646}"/>
                    </a:ext>
                  </a:extLst>
                </p14:cNvPr>
                <p14:cNvContentPartPr/>
                <p14:nvPr/>
              </p14:nvContentPartPr>
              <p14:xfrm>
                <a:off x="5440274" y="2677624"/>
                <a:ext cx="93960" cy="236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7D2B7E7-25A3-4A0F-BC30-95FC440706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31274" y="2668624"/>
                  <a:ext cx="111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9DA2C89-E4BF-44E0-8D44-32F366AB85DA}"/>
                    </a:ext>
                  </a:extLst>
                </p14:cNvPr>
                <p14:cNvContentPartPr/>
                <p14:nvPr/>
              </p14:nvContentPartPr>
              <p14:xfrm>
                <a:off x="5593994" y="2773024"/>
                <a:ext cx="190440" cy="31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9DA2C89-E4BF-44E0-8D44-32F366AB85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85354" y="2764384"/>
                  <a:ext cx="208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69C55E0-0058-4746-962F-7F896A4A64DC}"/>
                    </a:ext>
                  </a:extLst>
                </p14:cNvPr>
                <p14:cNvContentPartPr/>
                <p14:nvPr/>
              </p14:nvContentPartPr>
              <p14:xfrm>
                <a:off x="5725394" y="2782744"/>
                <a:ext cx="157320" cy="313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69C55E0-0058-4746-962F-7F896A4A64D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16394" y="2774104"/>
                  <a:ext cx="1749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60ACA25-87EF-4782-BD03-F39CE2F79DEF}"/>
                    </a:ext>
                  </a:extLst>
                </p14:cNvPr>
                <p14:cNvContentPartPr/>
                <p14:nvPr/>
              </p14:nvContentPartPr>
              <p14:xfrm>
                <a:off x="5835194" y="2693464"/>
                <a:ext cx="199440" cy="180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60ACA25-87EF-4782-BD03-F39CE2F79DE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26554" y="2684824"/>
                  <a:ext cx="217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331F6EA-6010-45A0-969F-0F4633F576F5}"/>
                    </a:ext>
                  </a:extLst>
                </p14:cNvPr>
                <p14:cNvContentPartPr/>
                <p14:nvPr/>
              </p14:nvContentPartPr>
              <p14:xfrm>
                <a:off x="6103034" y="2553424"/>
                <a:ext cx="174600" cy="380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331F6EA-6010-45A0-969F-0F4633F576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94394" y="2544784"/>
                  <a:ext cx="1922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F69DE4A-1ACB-48FC-891D-9EB2D4B08735}"/>
                    </a:ext>
                  </a:extLst>
                </p14:cNvPr>
                <p14:cNvContentPartPr/>
                <p14:nvPr/>
              </p14:nvContentPartPr>
              <p14:xfrm>
                <a:off x="6304274" y="2508424"/>
                <a:ext cx="178920" cy="496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F69DE4A-1ACB-48FC-891D-9EB2D4B0873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95634" y="2499784"/>
                  <a:ext cx="196560" cy="51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16B45F4-3417-4F28-B61A-E4EE7E414E40}"/>
              </a:ext>
            </a:extLst>
          </p:cNvPr>
          <p:cNvGrpSpPr/>
          <p:nvPr/>
        </p:nvGrpSpPr>
        <p:grpSpPr>
          <a:xfrm>
            <a:off x="6893234" y="2535424"/>
            <a:ext cx="4477680" cy="913680"/>
            <a:chOff x="6893234" y="2535424"/>
            <a:chExt cx="4477680" cy="91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5E406C-6DB2-4E22-AFAF-1B8A1E547BD6}"/>
                    </a:ext>
                  </a:extLst>
                </p14:cNvPr>
                <p14:cNvContentPartPr/>
                <p14:nvPr/>
              </p14:nvContentPartPr>
              <p14:xfrm>
                <a:off x="6893234" y="2792464"/>
                <a:ext cx="181800" cy="189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5E406C-6DB2-4E22-AFAF-1B8A1E547BD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84234" y="2783824"/>
                  <a:ext cx="199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E7FA99E-5861-4796-9FDE-8EEAAE54AC59}"/>
                    </a:ext>
                  </a:extLst>
                </p14:cNvPr>
                <p14:cNvContentPartPr/>
                <p14:nvPr/>
              </p14:nvContentPartPr>
              <p14:xfrm>
                <a:off x="7130474" y="2861224"/>
                <a:ext cx="122400" cy="96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E7FA99E-5861-4796-9FDE-8EEAAE54AC5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21834" y="2852584"/>
                  <a:ext cx="140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9913D6D-22DA-4E25-87E0-C79D780604A8}"/>
                    </a:ext>
                  </a:extLst>
                </p14:cNvPr>
                <p14:cNvContentPartPr/>
                <p14:nvPr/>
              </p14:nvContentPartPr>
              <p14:xfrm>
                <a:off x="7315874" y="2833144"/>
                <a:ext cx="130320" cy="127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9913D6D-22DA-4E25-87E0-C79D780604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07234" y="2824144"/>
                  <a:ext cx="147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3216A2-6BCC-4261-BFA5-5AEACB1781DA}"/>
                    </a:ext>
                  </a:extLst>
                </p14:cNvPr>
                <p14:cNvContentPartPr/>
                <p14:nvPr/>
              </p14:nvContentPartPr>
              <p14:xfrm>
                <a:off x="7383914" y="2572144"/>
                <a:ext cx="231120" cy="380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3216A2-6BCC-4261-BFA5-5AEACB1781D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74914" y="2563504"/>
                  <a:ext cx="2487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85D1FA9-CC92-49E4-9B02-CC116BC46EAE}"/>
                    </a:ext>
                  </a:extLst>
                </p14:cNvPr>
                <p14:cNvContentPartPr/>
                <p14:nvPr/>
              </p14:nvContentPartPr>
              <p14:xfrm>
                <a:off x="7628714" y="2891464"/>
                <a:ext cx="204480" cy="315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85D1FA9-CC92-49E4-9B02-CC116BC46EA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20074" y="2882824"/>
                  <a:ext cx="222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4CAB12-3902-44F4-A274-5D80D816406F}"/>
                    </a:ext>
                  </a:extLst>
                </p14:cNvPr>
                <p14:cNvContentPartPr/>
                <p14:nvPr/>
              </p14:nvContentPartPr>
              <p14:xfrm>
                <a:off x="7784594" y="2772304"/>
                <a:ext cx="275400" cy="183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4CAB12-3902-44F4-A274-5D80D816406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75954" y="2763304"/>
                  <a:ext cx="293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8CDBFDF-5C3B-4FFB-AD2D-7C5BC8041D8D}"/>
                    </a:ext>
                  </a:extLst>
                </p14:cNvPr>
                <p14:cNvContentPartPr/>
                <p14:nvPr/>
              </p14:nvContentPartPr>
              <p14:xfrm>
                <a:off x="7914554" y="2535424"/>
                <a:ext cx="194400" cy="163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8CDBFDF-5C3B-4FFB-AD2D-7C5BC8041D8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05554" y="2526784"/>
                  <a:ext cx="212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82895E0-3572-4106-A9BE-22116948439E}"/>
                    </a:ext>
                  </a:extLst>
                </p14:cNvPr>
                <p14:cNvContentPartPr/>
                <p14:nvPr/>
              </p14:nvContentPartPr>
              <p14:xfrm>
                <a:off x="8222714" y="2827024"/>
                <a:ext cx="273600" cy="104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82895E0-3572-4106-A9BE-2211694843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14074" y="2818024"/>
                  <a:ext cx="291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5E35EE-9589-4A89-9D20-9BFE84E4D616}"/>
                    </a:ext>
                  </a:extLst>
                </p14:cNvPr>
                <p14:cNvContentPartPr/>
                <p14:nvPr/>
              </p14:nvContentPartPr>
              <p14:xfrm>
                <a:off x="8642834" y="2734504"/>
                <a:ext cx="333360" cy="260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5E35EE-9589-4A89-9D20-9BFE84E4D61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34194" y="2725504"/>
                  <a:ext cx="351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3879767-1AB4-4FC2-9EE3-17CDA5FB1C86}"/>
                    </a:ext>
                  </a:extLst>
                </p14:cNvPr>
                <p14:cNvContentPartPr/>
                <p14:nvPr/>
              </p14:nvContentPartPr>
              <p14:xfrm>
                <a:off x="9089594" y="2695624"/>
                <a:ext cx="196560" cy="363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3879767-1AB4-4FC2-9EE3-17CDA5FB1C8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80954" y="2686984"/>
                  <a:ext cx="2142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8831D6E-C0EE-49B3-A2FF-8F7CC55C25E5}"/>
                    </a:ext>
                  </a:extLst>
                </p14:cNvPr>
                <p14:cNvContentPartPr/>
                <p14:nvPr/>
              </p14:nvContentPartPr>
              <p14:xfrm>
                <a:off x="9127034" y="2937544"/>
                <a:ext cx="148320" cy="271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8831D6E-C0EE-49B3-A2FF-8F7CC55C25E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18034" y="2928544"/>
                  <a:ext cx="165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9820416-A4C1-400F-BB78-8B5306C8F3BD}"/>
                    </a:ext>
                  </a:extLst>
                </p14:cNvPr>
                <p14:cNvContentPartPr/>
                <p14:nvPr/>
              </p14:nvContentPartPr>
              <p14:xfrm>
                <a:off x="9268154" y="2796064"/>
                <a:ext cx="218880" cy="177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9820416-A4C1-400F-BB78-8B5306C8F3B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59154" y="2787064"/>
                  <a:ext cx="236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72BB5B-AD87-484E-B968-67B9437E2CF9}"/>
                    </a:ext>
                  </a:extLst>
                </p14:cNvPr>
                <p14:cNvContentPartPr/>
                <p14:nvPr/>
              </p14:nvContentPartPr>
              <p14:xfrm>
                <a:off x="9516194" y="3029704"/>
                <a:ext cx="102240" cy="180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72BB5B-AD87-484E-B968-67B9437E2CF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507194" y="3020704"/>
                  <a:ext cx="119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22D6C79-5759-4704-9F0C-9C418FDD5AE5}"/>
                    </a:ext>
                  </a:extLst>
                </p14:cNvPr>
                <p14:cNvContentPartPr/>
                <p14:nvPr/>
              </p14:nvContentPartPr>
              <p14:xfrm>
                <a:off x="9756674" y="2914864"/>
                <a:ext cx="126360" cy="2718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22D6C79-5759-4704-9F0C-9C418FDD5A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747674" y="2905864"/>
                  <a:ext cx="144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733DE4-A9CC-44C3-BE44-29AEA25812E9}"/>
                    </a:ext>
                  </a:extLst>
                </p14:cNvPr>
                <p14:cNvContentPartPr/>
                <p14:nvPr/>
              </p14:nvContentPartPr>
              <p14:xfrm>
                <a:off x="9828314" y="2769424"/>
                <a:ext cx="237240" cy="210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733DE4-A9CC-44C3-BE44-29AEA25812E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19674" y="2760424"/>
                  <a:ext cx="254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E62CFEF-D4D0-4356-B110-C9D77EAAE51F}"/>
                    </a:ext>
                  </a:extLst>
                </p14:cNvPr>
                <p14:cNvContentPartPr/>
                <p14:nvPr/>
              </p14:nvContentPartPr>
              <p14:xfrm>
                <a:off x="10145114" y="2682664"/>
                <a:ext cx="186480" cy="330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E62CFEF-D4D0-4356-B110-C9D77EAAE51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136114" y="2674024"/>
                  <a:ext cx="2041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01385CE-E4F0-404E-A784-1782C8464CFC}"/>
                    </a:ext>
                  </a:extLst>
                </p14:cNvPr>
                <p14:cNvContentPartPr/>
                <p14:nvPr/>
              </p14:nvContentPartPr>
              <p14:xfrm>
                <a:off x="10338074" y="2785624"/>
                <a:ext cx="84240" cy="188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01385CE-E4F0-404E-A784-1782C8464C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329434" y="2776624"/>
                  <a:ext cx="10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028D893-3221-4EC4-BC53-F32A7CD6184C}"/>
                    </a:ext>
                  </a:extLst>
                </p14:cNvPr>
                <p14:cNvContentPartPr/>
                <p14:nvPr/>
              </p14:nvContentPartPr>
              <p14:xfrm>
                <a:off x="10497914" y="2893264"/>
                <a:ext cx="156600" cy="41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028D893-3221-4EC4-BC53-F32A7CD6184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488914" y="2884624"/>
                  <a:ext cx="174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DD233C6-C04A-49DD-BA3E-4B5E8F72CF96}"/>
                    </a:ext>
                  </a:extLst>
                </p14:cNvPr>
                <p14:cNvContentPartPr/>
                <p14:nvPr/>
              </p14:nvContentPartPr>
              <p14:xfrm>
                <a:off x="10624634" y="2906224"/>
                <a:ext cx="144000" cy="288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DD233C6-C04A-49DD-BA3E-4B5E8F72CF9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15634" y="2897584"/>
                  <a:ext cx="161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C88C285-90E8-49AC-BADA-AD407517D417}"/>
                    </a:ext>
                  </a:extLst>
                </p14:cNvPr>
                <p14:cNvContentPartPr/>
                <p14:nvPr/>
              </p14:nvContentPartPr>
              <p14:xfrm>
                <a:off x="10709234" y="2812984"/>
                <a:ext cx="250200" cy="149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C88C285-90E8-49AC-BADA-AD407517D41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700234" y="2804344"/>
                  <a:ext cx="267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EA9C177-0A4B-4F0E-82AC-5851D087746E}"/>
                    </a:ext>
                  </a:extLst>
                </p14:cNvPr>
                <p14:cNvContentPartPr/>
                <p14:nvPr/>
              </p14:nvContentPartPr>
              <p14:xfrm>
                <a:off x="11005514" y="2681584"/>
                <a:ext cx="181800" cy="341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EA9C177-0A4B-4F0E-82AC-5851D087746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96514" y="2672584"/>
                  <a:ext cx="199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C42AD3A-91C4-474C-BEEE-FED83983568F}"/>
                    </a:ext>
                  </a:extLst>
                </p14:cNvPr>
                <p14:cNvContentPartPr/>
                <p14:nvPr/>
              </p14:nvContentPartPr>
              <p14:xfrm>
                <a:off x="11193794" y="2613544"/>
                <a:ext cx="177120" cy="520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C42AD3A-91C4-474C-BEEE-FED83983568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185154" y="2604544"/>
                  <a:ext cx="1947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5334843-803C-4B90-87A7-33A5EFC6D06C}"/>
                    </a:ext>
                  </a:extLst>
                </p14:cNvPr>
                <p14:cNvContentPartPr/>
                <p14:nvPr/>
              </p14:nvContentPartPr>
              <p14:xfrm>
                <a:off x="9823634" y="3185584"/>
                <a:ext cx="777240" cy="41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5334843-803C-4B90-87A7-33A5EFC6D06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814634" y="3176584"/>
                  <a:ext cx="794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2ABB763-8617-4F8E-B46E-23F918B1D8FB}"/>
                    </a:ext>
                  </a:extLst>
                </p14:cNvPr>
                <p14:cNvContentPartPr/>
                <p14:nvPr/>
              </p14:nvContentPartPr>
              <p14:xfrm>
                <a:off x="10165274" y="3279544"/>
                <a:ext cx="272520" cy="169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2ABB763-8617-4F8E-B46E-23F918B1D8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56274" y="3270544"/>
                  <a:ext cx="2901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682944E-0348-4AC2-B953-4B9D6C697331}"/>
              </a:ext>
            </a:extLst>
          </p:cNvPr>
          <p:cNvGrpSpPr/>
          <p:nvPr/>
        </p:nvGrpSpPr>
        <p:grpSpPr>
          <a:xfrm>
            <a:off x="6265034" y="1519864"/>
            <a:ext cx="163800" cy="147240"/>
            <a:chOff x="6265034" y="1519864"/>
            <a:chExt cx="16380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0FED741-85BA-4868-95E4-36A76F602447}"/>
                    </a:ext>
                  </a:extLst>
                </p14:cNvPr>
                <p14:cNvContentPartPr/>
                <p14:nvPr/>
              </p14:nvContentPartPr>
              <p14:xfrm>
                <a:off x="6265034" y="1598344"/>
                <a:ext cx="30240" cy="68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0FED741-85BA-4868-95E4-36A76F60244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256034" y="1589344"/>
                  <a:ext cx="47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CF9AD27-81A4-49E1-9B20-B87394A27B3D}"/>
                    </a:ext>
                  </a:extLst>
                </p14:cNvPr>
                <p14:cNvContentPartPr/>
                <p14:nvPr/>
              </p14:nvContentPartPr>
              <p14:xfrm>
                <a:off x="6365474" y="1519864"/>
                <a:ext cx="63360" cy="1000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CF9AD27-81A4-49E1-9B20-B87394A27B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56474" y="1511224"/>
                  <a:ext cx="810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B679EC5-EF9A-48B5-9555-9EC55ECF45DD}"/>
              </a:ext>
            </a:extLst>
          </p:cNvPr>
          <p:cNvGrpSpPr/>
          <p:nvPr/>
        </p:nvGrpSpPr>
        <p:grpSpPr>
          <a:xfrm>
            <a:off x="7618994" y="1622104"/>
            <a:ext cx="160200" cy="140040"/>
            <a:chOff x="7618994" y="1622104"/>
            <a:chExt cx="16020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939970E-9040-4D5E-AD53-0532EE3D882D}"/>
                    </a:ext>
                  </a:extLst>
                </p14:cNvPr>
                <p14:cNvContentPartPr/>
                <p14:nvPr/>
              </p14:nvContentPartPr>
              <p14:xfrm>
                <a:off x="7618994" y="1670344"/>
                <a:ext cx="50760" cy="91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939970E-9040-4D5E-AD53-0532EE3D882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10354" y="1661344"/>
                  <a:ext cx="68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DA5A88A-2B49-45F1-9B4D-1065685DB48E}"/>
                    </a:ext>
                  </a:extLst>
                </p14:cNvPr>
                <p14:cNvContentPartPr/>
                <p14:nvPr/>
              </p14:nvContentPartPr>
              <p14:xfrm>
                <a:off x="7726634" y="1622104"/>
                <a:ext cx="52560" cy="123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DA5A88A-2B49-45F1-9B4D-1065685DB48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17634" y="1613464"/>
                  <a:ext cx="702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8E2618A-1CD4-414E-84D9-98589E6505E5}"/>
              </a:ext>
            </a:extLst>
          </p:cNvPr>
          <p:cNvGrpSpPr/>
          <p:nvPr/>
        </p:nvGrpSpPr>
        <p:grpSpPr>
          <a:xfrm>
            <a:off x="983834" y="3449824"/>
            <a:ext cx="11013840" cy="1833120"/>
            <a:chOff x="983834" y="3449824"/>
            <a:chExt cx="11013840" cy="18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6EA5D17-9675-4344-ABC8-0047406A9A1D}"/>
                    </a:ext>
                  </a:extLst>
                </p14:cNvPr>
                <p14:cNvContentPartPr/>
                <p14:nvPr/>
              </p14:nvContentPartPr>
              <p14:xfrm>
                <a:off x="4691834" y="3597784"/>
                <a:ext cx="343440" cy="186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6EA5D17-9675-4344-ABC8-0047406A9A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82834" y="3589144"/>
                  <a:ext cx="361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718329B-52BE-4940-9432-6380BB83505E}"/>
                    </a:ext>
                  </a:extLst>
                </p14:cNvPr>
                <p14:cNvContentPartPr/>
                <p14:nvPr/>
              </p14:nvContentPartPr>
              <p14:xfrm>
                <a:off x="5067674" y="3661864"/>
                <a:ext cx="48600" cy="98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718329B-52BE-4940-9432-6380BB83505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058674" y="3653224"/>
                  <a:ext cx="66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B75F9DC-A376-44F3-A73A-30B49A198F5C}"/>
                    </a:ext>
                  </a:extLst>
                </p14:cNvPr>
                <p14:cNvContentPartPr/>
                <p14:nvPr/>
              </p14:nvContentPartPr>
              <p14:xfrm>
                <a:off x="5248754" y="3539104"/>
                <a:ext cx="77040" cy="220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B75F9DC-A376-44F3-A73A-30B49A198F5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40114" y="3530104"/>
                  <a:ext cx="94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F920315-AA91-4AFF-998C-F3B71DA7F95E}"/>
                    </a:ext>
                  </a:extLst>
                </p14:cNvPr>
                <p14:cNvContentPartPr/>
                <p14:nvPr/>
              </p14:nvContentPartPr>
              <p14:xfrm>
                <a:off x="5414354" y="3493744"/>
                <a:ext cx="93960" cy="277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F920315-AA91-4AFF-998C-F3B71DA7F95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05714" y="3485104"/>
                  <a:ext cx="111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106650B-82CC-4AF8-A74B-D64942CD86FB}"/>
                    </a:ext>
                  </a:extLst>
                </p14:cNvPr>
                <p14:cNvContentPartPr/>
                <p14:nvPr/>
              </p14:nvContentPartPr>
              <p14:xfrm>
                <a:off x="5809994" y="3626944"/>
                <a:ext cx="332280" cy="148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106650B-82CC-4AF8-A74B-D64942CD86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01354" y="3618304"/>
                  <a:ext cx="349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A7A96CE-D94A-4B7A-BAE6-AAEAABD709BF}"/>
                    </a:ext>
                  </a:extLst>
                </p14:cNvPr>
                <p14:cNvContentPartPr/>
                <p14:nvPr/>
              </p14:nvContentPartPr>
              <p14:xfrm>
                <a:off x="6248834" y="3596344"/>
                <a:ext cx="167760" cy="179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A7A96CE-D94A-4B7A-BAE6-AAEAABD709B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40194" y="3587344"/>
                  <a:ext cx="185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BD8854E-C163-49FE-84BF-2CDBA3E6DBC5}"/>
                    </a:ext>
                  </a:extLst>
                </p14:cNvPr>
                <p14:cNvContentPartPr/>
                <p14:nvPr/>
              </p14:nvContentPartPr>
              <p14:xfrm>
                <a:off x="6480674" y="3610384"/>
                <a:ext cx="149400" cy="140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BD8854E-C163-49FE-84BF-2CDBA3E6DBC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71674" y="3601384"/>
                  <a:ext cx="167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6639F6C-CE13-45E1-9EE8-D65CB05586E1}"/>
                    </a:ext>
                  </a:extLst>
                </p14:cNvPr>
                <p14:cNvContentPartPr/>
                <p14:nvPr/>
              </p14:nvContentPartPr>
              <p14:xfrm>
                <a:off x="6636194" y="3610024"/>
                <a:ext cx="430200" cy="199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6639F6C-CE13-45E1-9EE8-D65CB05586E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27194" y="3601024"/>
                  <a:ext cx="447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A254AB5-17C9-4014-A5A9-A3BD152E90A3}"/>
                    </a:ext>
                  </a:extLst>
                </p14:cNvPr>
                <p14:cNvContentPartPr/>
                <p14:nvPr/>
              </p14:nvContentPartPr>
              <p14:xfrm>
                <a:off x="7433594" y="3638104"/>
                <a:ext cx="238680" cy="212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A254AB5-17C9-4014-A5A9-A3BD152E90A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24594" y="3629104"/>
                  <a:ext cx="256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AE3FC71-AA48-421A-B43D-7903C588AF8C}"/>
                    </a:ext>
                  </a:extLst>
                </p14:cNvPr>
                <p14:cNvContentPartPr/>
                <p14:nvPr/>
              </p14:nvContentPartPr>
              <p14:xfrm>
                <a:off x="7663634" y="3737464"/>
                <a:ext cx="106200" cy="298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AE3FC71-AA48-421A-B43D-7903C588AF8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54994" y="3728824"/>
                  <a:ext cx="123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B1DA697-FCB0-4A75-9C8F-55F7A3D4CF9F}"/>
                    </a:ext>
                  </a:extLst>
                </p14:cNvPr>
                <p14:cNvContentPartPr/>
                <p14:nvPr/>
              </p14:nvContentPartPr>
              <p14:xfrm>
                <a:off x="7714754" y="3612184"/>
                <a:ext cx="252000" cy="190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B1DA697-FCB0-4A75-9C8F-55F7A3D4CF9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06114" y="3603184"/>
                  <a:ext cx="269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6B23D53-9470-40AE-8A0F-2AD0C82365DF}"/>
                    </a:ext>
                  </a:extLst>
                </p14:cNvPr>
                <p14:cNvContentPartPr/>
                <p14:nvPr/>
              </p14:nvContentPartPr>
              <p14:xfrm>
                <a:off x="8128034" y="3632704"/>
                <a:ext cx="206280" cy="187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6B23D53-9470-40AE-8A0F-2AD0C82365D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19034" y="3624064"/>
                  <a:ext cx="223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5056144-E0DF-416C-9911-C6DC5A4135BC}"/>
                    </a:ext>
                  </a:extLst>
                </p14:cNvPr>
                <p14:cNvContentPartPr/>
                <p14:nvPr/>
              </p14:nvContentPartPr>
              <p14:xfrm>
                <a:off x="8474354" y="3674104"/>
                <a:ext cx="63000" cy="149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5056144-E0DF-416C-9911-C6DC5A4135B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65354" y="3665464"/>
                  <a:ext cx="80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D87AC35-2892-4CE4-8648-6D1CC88DF09C}"/>
                    </a:ext>
                  </a:extLst>
                </p14:cNvPr>
                <p14:cNvContentPartPr/>
                <p14:nvPr/>
              </p14:nvContentPartPr>
              <p14:xfrm>
                <a:off x="8584514" y="3654664"/>
                <a:ext cx="211320" cy="205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D87AC35-2892-4CE4-8648-6D1CC88DF09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75514" y="3646024"/>
                  <a:ext cx="228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56AEF6B-246C-48B5-877C-95C1165368DE}"/>
                    </a:ext>
                  </a:extLst>
                </p14:cNvPr>
                <p14:cNvContentPartPr/>
                <p14:nvPr/>
              </p14:nvContentPartPr>
              <p14:xfrm>
                <a:off x="9055394" y="3695344"/>
                <a:ext cx="358200" cy="165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56AEF6B-246C-48B5-877C-95C1165368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46754" y="3686704"/>
                  <a:ext cx="375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94BC4F5-F301-4043-A918-7B2A8D4E08B4}"/>
                    </a:ext>
                  </a:extLst>
                </p14:cNvPr>
                <p14:cNvContentPartPr/>
                <p14:nvPr/>
              </p14:nvContentPartPr>
              <p14:xfrm>
                <a:off x="9508274" y="3712624"/>
                <a:ext cx="130680" cy="136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94BC4F5-F301-4043-A918-7B2A8D4E08B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99274" y="3703624"/>
                  <a:ext cx="148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48249D9-68FC-43B4-9479-660489421227}"/>
                    </a:ext>
                  </a:extLst>
                </p14:cNvPr>
                <p14:cNvContentPartPr/>
                <p14:nvPr/>
              </p14:nvContentPartPr>
              <p14:xfrm>
                <a:off x="9600074" y="3482944"/>
                <a:ext cx="205200" cy="317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48249D9-68FC-43B4-9479-66048942122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591434" y="3473944"/>
                  <a:ext cx="2228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F580DC3-B374-4FB7-B903-DCFD2EDB6380}"/>
                    </a:ext>
                  </a:extLst>
                </p14:cNvPr>
                <p14:cNvContentPartPr/>
                <p14:nvPr/>
              </p14:nvContentPartPr>
              <p14:xfrm>
                <a:off x="9850274" y="3669424"/>
                <a:ext cx="201240" cy="145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F580DC3-B374-4FB7-B903-DCFD2EDB638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41634" y="3660424"/>
                  <a:ext cx="218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F907521-7F55-4AC6-BEAE-940462B7FA03}"/>
                    </a:ext>
                  </a:extLst>
                </p14:cNvPr>
                <p14:cNvContentPartPr/>
                <p14:nvPr/>
              </p14:nvContentPartPr>
              <p14:xfrm>
                <a:off x="10145474" y="3616864"/>
                <a:ext cx="191520" cy="226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F907521-7F55-4AC6-BEAE-940462B7FA0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36474" y="3607864"/>
                  <a:ext cx="209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8E56175-EC00-4C67-9F07-4611D6ADBF5B}"/>
                    </a:ext>
                  </a:extLst>
                </p14:cNvPr>
                <p14:cNvContentPartPr/>
                <p14:nvPr/>
              </p14:nvContentPartPr>
              <p14:xfrm>
                <a:off x="10381994" y="3665104"/>
                <a:ext cx="71280" cy="1224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8E56175-EC00-4C67-9F07-4611D6ADBF5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73354" y="3656464"/>
                  <a:ext cx="88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0F00003-C95D-4E30-8E51-2F41675609DD}"/>
                    </a:ext>
                  </a:extLst>
                </p14:cNvPr>
                <p14:cNvContentPartPr/>
                <p14:nvPr/>
              </p14:nvContentPartPr>
              <p14:xfrm>
                <a:off x="10482434" y="3719464"/>
                <a:ext cx="172800" cy="34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0F00003-C95D-4E30-8E51-2F41675609D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73434" y="3710464"/>
                  <a:ext cx="190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7AE670E-6610-42A5-AD47-E8C3E8103CC9}"/>
                    </a:ext>
                  </a:extLst>
                </p14:cNvPr>
                <p14:cNvContentPartPr/>
                <p14:nvPr/>
              </p14:nvContentPartPr>
              <p14:xfrm>
                <a:off x="10622474" y="3714064"/>
                <a:ext cx="155520" cy="256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7AE670E-6610-42A5-AD47-E8C3E8103CC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13834" y="3705424"/>
                  <a:ext cx="173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B9C3AB2-1F4D-4F48-BFDF-86AE0D650F45}"/>
                    </a:ext>
                  </a:extLst>
                </p14:cNvPr>
                <p14:cNvContentPartPr/>
                <p14:nvPr/>
              </p14:nvContentPartPr>
              <p14:xfrm>
                <a:off x="10715714" y="3650344"/>
                <a:ext cx="201600" cy="181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B9C3AB2-1F4D-4F48-BFDF-86AE0D650F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706714" y="3641704"/>
                  <a:ext cx="219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092D8B3-4497-4A3B-A8D4-C26608C1FCB9}"/>
                    </a:ext>
                  </a:extLst>
                </p14:cNvPr>
                <p14:cNvContentPartPr/>
                <p14:nvPr/>
              </p14:nvContentPartPr>
              <p14:xfrm>
                <a:off x="10965194" y="3562504"/>
                <a:ext cx="221760" cy="352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092D8B3-4497-4A3B-A8D4-C26608C1FCB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956194" y="3553504"/>
                  <a:ext cx="2394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4BC36C0-61CD-415D-867E-5F0A67BD04B8}"/>
                    </a:ext>
                  </a:extLst>
                </p14:cNvPr>
                <p14:cNvContentPartPr/>
                <p14:nvPr/>
              </p14:nvContentPartPr>
              <p14:xfrm>
                <a:off x="11266514" y="3651424"/>
                <a:ext cx="195480" cy="184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4BC36C0-61CD-415D-867E-5F0A67BD04B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257874" y="3642784"/>
                  <a:ext cx="213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A5AAC7B-FDAD-4629-8D0B-A55C189F7285}"/>
                    </a:ext>
                  </a:extLst>
                </p14:cNvPr>
                <p14:cNvContentPartPr/>
                <p14:nvPr/>
              </p14:nvContentPartPr>
              <p14:xfrm>
                <a:off x="11599154" y="3707944"/>
                <a:ext cx="88200" cy="178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A5AAC7B-FDAD-4629-8D0B-A55C189F728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590514" y="3698944"/>
                  <a:ext cx="105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8B4E501-95F6-4524-B3D1-89A774216B81}"/>
                    </a:ext>
                  </a:extLst>
                </p14:cNvPr>
                <p14:cNvContentPartPr/>
                <p14:nvPr/>
              </p14:nvContentPartPr>
              <p14:xfrm>
                <a:off x="11682674" y="3712264"/>
                <a:ext cx="205200" cy="177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8B4E501-95F6-4524-B3D1-89A774216B8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73674" y="3703624"/>
                  <a:ext cx="222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9909020-3216-43D6-BC6F-DC0546CE0F0B}"/>
                    </a:ext>
                  </a:extLst>
                </p14:cNvPr>
                <p14:cNvContentPartPr/>
                <p14:nvPr/>
              </p14:nvContentPartPr>
              <p14:xfrm>
                <a:off x="11960594" y="3918544"/>
                <a:ext cx="37080" cy="30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9909020-3216-43D6-BC6F-DC0546CE0F0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951594" y="3909544"/>
                  <a:ext cx="54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9721A18-0E0E-4915-A41E-3D6BE872B56C}"/>
                    </a:ext>
                  </a:extLst>
                </p14:cNvPr>
                <p14:cNvContentPartPr/>
                <p14:nvPr/>
              </p14:nvContentPartPr>
              <p14:xfrm>
                <a:off x="1030274" y="3533344"/>
                <a:ext cx="195480" cy="375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9721A18-0E0E-4915-A41E-3D6BE872B5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21634" y="3524344"/>
                  <a:ext cx="213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FF0E298-7058-4065-994A-9650B1E7877B}"/>
                    </a:ext>
                  </a:extLst>
                </p14:cNvPr>
                <p14:cNvContentPartPr/>
                <p14:nvPr/>
              </p14:nvContentPartPr>
              <p14:xfrm>
                <a:off x="1216394" y="3449824"/>
                <a:ext cx="221040" cy="461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FF0E298-7058-4065-994A-9650B1E787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07754" y="3441184"/>
                  <a:ext cx="238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CE4FA22-CF88-425C-AC3A-1ACA302AA7EC}"/>
                    </a:ext>
                  </a:extLst>
                </p14:cNvPr>
                <p14:cNvContentPartPr/>
                <p14:nvPr/>
              </p14:nvContentPartPr>
              <p14:xfrm>
                <a:off x="1069154" y="3709744"/>
                <a:ext cx="248040" cy="51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CE4FA22-CF88-425C-AC3A-1ACA302AA7E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60154" y="3700744"/>
                  <a:ext cx="265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50F18D-9AA7-4877-837A-20DF3FA71DE6}"/>
                    </a:ext>
                  </a:extLst>
                </p14:cNvPr>
                <p14:cNvContentPartPr/>
                <p14:nvPr/>
              </p14:nvContentPartPr>
              <p14:xfrm>
                <a:off x="1366154" y="3701464"/>
                <a:ext cx="156600" cy="183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50F18D-9AA7-4877-837A-20DF3FA71DE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357154" y="3692824"/>
                  <a:ext cx="174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EAF18B7-96AE-4159-BFF8-44FA2EAF3758}"/>
                    </a:ext>
                  </a:extLst>
                </p14:cNvPr>
                <p14:cNvContentPartPr/>
                <p14:nvPr/>
              </p14:nvContentPartPr>
              <p14:xfrm>
                <a:off x="1554434" y="3679864"/>
                <a:ext cx="371520" cy="204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EAF18B7-96AE-4159-BFF8-44FA2EAF375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545794" y="3671224"/>
                  <a:ext cx="389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CD5D345-9BC1-4EB4-A994-99F717545518}"/>
                    </a:ext>
                  </a:extLst>
                </p14:cNvPr>
                <p14:cNvContentPartPr/>
                <p14:nvPr/>
              </p14:nvContentPartPr>
              <p14:xfrm>
                <a:off x="2064914" y="3892624"/>
                <a:ext cx="179280" cy="177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CD5D345-9BC1-4EB4-A994-99F71754551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56274" y="3883984"/>
                  <a:ext cx="19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EF90857-33D4-4BEC-B12C-3A53079706E4}"/>
                    </a:ext>
                  </a:extLst>
                </p14:cNvPr>
                <p14:cNvContentPartPr/>
                <p14:nvPr/>
              </p14:nvContentPartPr>
              <p14:xfrm>
                <a:off x="2411594" y="3523624"/>
                <a:ext cx="19080" cy="110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EF90857-33D4-4BEC-B12C-3A53079706E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02594" y="3514624"/>
                  <a:ext cx="36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903DE82-862C-40C0-B9EB-52A27AC70C4A}"/>
                    </a:ext>
                  </a:extLst>
                </p14:cNvPr>
                <p14:cNvContentPartPr/>
                <p14:nvPr/>
              </p14:nvContentPartPr>
              <p14:xfrm>
                <a:off x="2553074" y="3473224"/>
                <a:ext cx="8640" cy="119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903DE82-862C-40C0-B9EB-52A27AC70C4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544074" y="3464224"/>
                  <a:ext cx="26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4BB637F-A7AC-4449-90FE-8D68DA3BD001}"/>
                    </a:ext>
                  </a:extLst>
                </p14:cNvPr>
                <p14:cNvContentPartPr/>
                <p14:nvPr/>
              </p14:nvContentPartPr>
              <p14:xfrm>
                <a:off x="2842514" y="3463504"/>
                <a:ext cx="230400" cy="373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4BB637F-A7AC-4449-90FE-8D68DA3BD00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833874" y="3454504"/>
                  <a:ext cx="2480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BC30A0D-12DE-4CE9-8910-9D84539FC962}"/>
                    </a:ext>
                  </a:extLst>
                </p14:cNvPr>
                <p14:cNvContentPartPr/>
                <p14:nvPr/>
              </p14:nvContentPartPr>
              <p14:xfrm>
                <a:off x="3047354" y="3614344"/>
                <a:ext cx="157680" cy="186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BC30A0D-12DE-4CE9-8910-9D84539FC96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38714" y="3605344"/>
                  <a:ext cx="175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E31F6A4-3C00-499D-BFC0-181C4DC95D14}"/>
                    </a:ext>
                  </a:extLst>
                </p14:cNvPr>
                <p14:cNvContentPartPr/>
                <p14:nvPr/>
              </p14:nvContentPartPr>
              <p14:xfrm>
                <a:off x="3238514" y="3646744"/>
                <a:ext cx="170640" cy="169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E31F6A4-3C00-499D-BFC0-181C4DC95D1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29514" y="3637744"/>
                  <a:ext cx="18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D0825D2-36B1-4DFA-96FE-82804646E193}"/>
                    </a:ext>
                  </a:extLst>
                </p14:cNvPr>
                <p14:cNvContentPartPr/>
                <p14:nvPr/>
              </p14:nvContentPartPr>
              <p14:xfrm>
                <a:off x="3341114" y="3680224"/>
                <a:ext cx="235080" cy="425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D0825D2-36B1-4DFA-96FE-82804646E19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332114" y="3671584"/>
                  <a:ext cx="2527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1FEEC03-3677-4754-B5BF-D61482A803DD}"/>
                    </a:ext>
                  </a:extLst>
                </p14:cNvPr>
                <p14:cNvContentPartPr/>
                <p14:nvPr/>
              </p14:nvContentPartPr>
              <p14:xfrm>
                <a:off x="3664034" y="3653224"/>
                <a:ext cx="180000" cy="175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1FEEC03-3677-4754-B5BF-D61482A803D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655394" y="3644584"/>
                  <a:ext cx="197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AB7BC52-5605-486B-AE42-2CC85A788EB1}"/>
                    </a:ext>
                  </a:extLst>
                </p14:cNvPr>
                <p14:cNvContentPartPr/>
                <p14:nvPr/>
              </p14:nvContentPartPr>
              <p14:xfrm>
                <a:off x="3996314" y="3482584"/>
                <a:ext cx="41760" cy="128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AB7BC52-5605-486B-AE42-2CC85A788EB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987674" y="3473584"/>
                  <a:ext cx="59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CEE812F-8199-46D5-A82D-79CB79562704}"/>
                    </a:ext>
                  </a:extLst>
                </p14:cNvPr>
                <p14:cNvContentPartPr/>
                <p14:nvPr/>
              </p14:nvContentPartPr>
              <p14:xfrm>
                <a:off x="4112954" y="3471064"/>
                <a:ext cx="46800" cy="185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CEE812F-8199-46D5-A82D-79CB7956270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03954" y="3462424"/>
                  <a:ext cx="64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FD79812-9098-4E2D-BF8C-E0A1CFFE8101}"/>
                    </a:ext>
                  </a:extLst>
                </p14:cNvPr>
                <p14:cNvContentPartPr/>
                <p14:nvPr/>
              </p14:nvContentPartPr>
              <p14:xfrm>
                <a:off x="4109354" y="3855184"/>
                <a:ext cx="135000" cy="222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FD79812-9098-4E2D-BF8C-E0A1CFFE810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00714" y="3846184"/>
                  <a:ext cx="152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EBCE7DC-63D8-46AB-860D-A7F8A5196A6A}"/>
                    </a:ext>
                  </a:extLst>
                </p14:cNvPr>
                <p14:cNvContentPartPr/>
                <p14:nvPr/>
              </p14:nvContentPartPr>
              <p14:xfrm>
                <a:off x="983834" y="4228864"/>
                <a:ext cx="427320" cy="3326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EBCE7DC-63D8-46AB-860D-A7F8A5196A6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75194" y="4219864"/>
                  <a:ext cx="4449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9DEFE76-9298-498A-A89C-FE7E9E980A28}"/>
                    </a:ext>
                  </a:extLst>
                </p14:cNvPr>
                <p14:cNvContentPartPr/>
                <p14:nvPr/>
              </p14:nvContentPartPr>
              <p14:xfrm>
                <a:off x="1355714" y="4378624"/>
                <a:ext cx="199800" cy="1551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9DEFE76-9298-498A-A89C-FE7E9E980A2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346714" y="4369984"/>
                  <a:ext cx="217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89618D4-C53C-4BFD-A698-7D0CE610CD1A}"/>
                    </a:ext>
                  </a:extLst>
                </p14:cNvPr>
                <p14:cNvContentPartPr/>
                <p14:nvPr/>
              </p14:nvContentPartPr>
              <p14:xfrm>
                <a:off x="1583954" y="4417144"/>
                <a:ext cx="261000" cy="115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89618D4-C53C-4BFD-A698-7D0CE610CD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574954" y="4408144"/>
                  <a:ext cx="278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F732613-C26E-4DBF-A167-0EC8EE7FB77D}"/>
                    </a:ext>
                  </a:extLst>
                </p14:cNvPr>
                <p14:cNvContentPartPr/>
                <p14:nvPr/>
              </p14:nvContentPartPr>
              <p14:xfrm>
                <a:off x="1902194" y="4387624"/>
                <a:ext cx="256320" cy="167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F732613-C26E-4DBF-A167-0EC8EE7FB77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93194" y="4378984"/>
                  <a:ext cx="273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D1A5A4F-4B30-4639-B0D5-15534ED7D6F3}"/>
                    </a:ext>
                  </a:extLst>
                </p14:cNvPr>
                <p14:cNvContentPartPr/>
                <p14:nvPr/>
              </p14:nvContentPartPr>
              <p14:xfrm>
                <a:off x="2251034" y="4363144"/>
                <a:ext cx="137520" cy="162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D1A5A4F-4B30-4639-B0D5-15534ED7D6F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42034" y="4354504"/>
                  <a:ext cx="155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5B0F279-29A7-4DC5-B8C7-C4F1F552A911}"/>
                    </a:ext>
                  </a:extLst>
                </p14:cNvPr>
                <p14:cNvContentPartPr/>
                <p14:nvPr/>
              </p14:nvContentPartPr>
              <p14:xfrm>
                <a:off x="2418434" y="4372864"/>
                <a:ext cx="207360" cy="165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5B0F279-29A7-4DC5-B8C7-C4F1F552A91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09794" y="4364224"/>
                  <a:ext cx="225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B2FAA79-4574-4301-B14A-5B12E2BA0D95}"/>
                    </a:ext>
                  </a:extLst>
                </p14:cNvPr>
                <p14:cNvContentPartPr/>
                <p14:nvPr/>
              </p14:nvContentPartPr>
              <p14:xfrm>
                <a:off x="2605634" y="4333264"/>
                <a:ext cx="242640" cy="463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B2FAA79-4574-4301-B14A-5B12E2BA0D9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96994" y="4324624"/>
                  <a:ext cx="2602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B70A907-44AB-4053-B865-532B40AA691A}"/>
                    </a:ext>
                  </a:extLst>
                </p14:cNvPr>
                <p14:cNvContentPartPr/>
                <p14:nvPr/>
              </p14:nvContentPartPr>
              <p14:xfrm>
                <a:off x="3082994" y="4297984"/>
                <a:ext cx="13320" cy="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B70A907-44AB-4053-B865-532B40AA691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074354" y="4288984"/>
                  <a:ext cx="3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2270B67-7E37-4A2A-88B8-11C14212DC72}"/>
                    </a:ext>
                  </a:extLst>
                </p14:cNvPr>
                <p14:cNvContentPartPr/>
                <p14:nvPr/>
              </p14:nvContentPartPr>
              <p14:xfrm>
                <a:off x="3036554" y="4480864"/>
                <a:ext cx="56520" cy="23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2270B67-7E37-4A2A-88B8-11C14212DC7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027914" y="4471864"/>
                  <a:ext cx="74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AB201AD-BF4F-4D96-B45C-0F78F53E451E}"/>
                    </a:ext>
                  </a:extLst>
                </p14:cNvPr>
                <p14:cNvContentPartPr/>
                <p14:nvPr/>
              </p14:nvContentPartPr>
              <p14:xfrm>
                <a:off x="3751874" y="4319944"/>
                <a:ext cx="93600" cy="1663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AB201AD-BF4F-4D96-B45C-0F78F53E451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743234" y="4310944"/>
                  <a:ext cx="111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3A14F14-5233-4987-9C7E-E6F3556043F2}"/>
                    </a:ext>
                  </a:extLst>
                </p14:cNvPr>
                <p14:cNvContentPartPr/>
                <p14:nvPr/>
              </p14:nvContentPartPr>
              <p14:xfrm>
                <a:off x="3583394" y="4508584"/>
                <a:ext cx="324720" cy="396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3A14F14-5233-4987-9C7E-E6F3556043F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574394" y="4499944"/>
                  <a:ext cx="342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F511486-9EFE-4DB6-948A-070F9EC65329}"/>
                    </a:ext>
                  </a:extLst>
                </p14:cNvPr>
                <p14:cNvContentPartPr/>
                <p14:nvPr/>
              </p14:nvContentPartPr>
              <p14:xfrm>
                <a:off x="3606074" y="4286104"/>
                <a:ext cx="466200" cy="75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F511486-9EFE-4DB6-948A-070F9EC6532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597074" y="4277464"/>
                  <a:ext cx="483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2A5B31E-8DC6-4711-A415-39BB4245D0FA}"/>
                    </a:ext>
                  </a:extLst>
                </p14:cNvPr>
                <p14:cNvContentPartPr/>
                <p14:nvPr/>
              </p14:nvContentPartPr>
              <p14:xfrm>
                <a:off x="4106474" y="4090984"/>
                <a:ext cx="290520" cy="509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2A5B31E-8DC6-4711-A415-39BB4245D0F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097474" y="4081984"/>
                  <a:ext cx="3081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E8199C0-FBBC-4657-9B83-90430A16B57A}"/>
                    </a:ext>
                  </a:extLst>
                </p14:cNvPr>
                <p14:cNvContentPartPr/>
                <p14:nvPr/>
              </p14:nvContentPartPr>
              <p14:xfrm>
                <a:off x="4098554" y="4400584"/>
                <a:ext cx="219960" cy="51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E8199C0-FBBC-4657-9B83-90430A16B57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89554" y="4391944"/>
                  <a:ext cx="237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8485D8D-68B7-43C0-9B55-F9874AACB4E1}"/>
                    </a:ext>
                  </a:extLst>
                </p14:cNvPr>
                <p14:cNvContentPartPr/>
                <p14:nvPr/>
              </p14:nvContentPartPr>
              <p14:xfrm>
                <a:off x="4837274" y="4302304"/>
                <a:ext cx="198720" cy="323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8485D8D-68B7-43C0-9B55-F9874AACB4E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828274" y="4293664"/>
                  <a:ext cx="2163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403262C-CA33-415B-9983-8622D8A78D51}"/>
                    </a:ext>
                  </a:extLst>
                </p14:cNvPr>
                <p14:cNvContentPartPr/>
                <p14:nvPr/>
              </p14:nvContentPartPr>
              <p14:xfrm>
                <a:off x="4784354" y="4255864"/>
                <a:ext cx="304200" cy="332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403262C-CA33-415B-9983-8622D8A78D5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775354" y="4247224"/>
                  <a:ext cx="321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A3CEF23-50DC-4C7F-9D08-BC205C9B62FB}"/>
                    </a:ext>
                  </a:extLst>
                </p14:cNvPr>
                <p14:cNvContentPartPr/>
                <p14:nvPr/>
              </p14:nvContentPartPr>
              <p14:xfrm>
                <a:off x="5197274" y="4378624"/>
                <a:ext cx="315000" cy="120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A3CEF23-50DC-4C7F-9D08-BC205C9B62F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88274" y="4369984"/>
                  <a:ext cx="332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2044EB7-530B-4DA6-AF80-FF5883712B7B}"/>
                    </a:ext>
                  </a:extLst>
                </p14:cNvPr>
                <p14:cNvContentPartPr/>
                <p14:nvPr/>
              </p14:nvContentPartPr>
              <p14:xfrm>
                <a:off x="5658074" y="4334704"/>
                <a:ext cx="135720" cy="254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2044EB7-530B-4DA6-AF80-FF5883712B7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49074" y="4326064"/>
                  <a:ext cx="153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7056C1F-7B9B-481A-8613-1C5EDD04437A}"/>
                    </a:ext>
                  </a:extLst>
                </p14:cNvPr>
                <p14:cNvContentPartPr/>
                <p14:nvPr/>
              </p14:nvContentPartPr>
              <p14:xfrm>
                <a:off x="5714954" y="4261624"/>
                <a:ext cx="263160" cy="3013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7056C1F-7B9B-481A-8613-1C5EDD04437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06314" y="4252624"/>
                  <a:ext cx="280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F3A38F9-7761-4260-9EB0-5DB1EF684769}"/>
                    </a:ext>
                  </a:extLst>
                </p14:cNvPr>
                <p14:cNvContentPartPr/>
                <p14:nvPr/>
              </p14:nvContentPartPr>
              <p14:xfrm>
                <a:off x="5995394" y="4425784"/>
                <a:ext cx="65160" cy="1072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F3A38F9-7761-4260-9EB0-5DB1EF68476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86754" y="4416784"/>
                  <a:ext cx="82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CFC9CFF-FDBF-4F70-B625-82FD787F33A4}"/>
                    </a:ext>
                  </a:extLst>
                </p14:cNvPr>
                <p14:cNvContentPartPr/>
                <p14:nvPr/>
              </p14:nvContentPartPr>
              <p14:xfrm>
                <a:off x="6118874" y="4402744"/>
                <a:ext cx="190440" cy="1504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CFC9CFF-FDBF-4F70-B625-82FD787F33A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110234" y="4393744"/>
                  <a:ext cx="208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453FF3-BBF5-4833-85E0-77A52B28A7FA}"/>
                    </a:ext>
                  </a:extLst>
                </p14:cNvPr>
                <p14:cNvContentPartPr/>
                <p14:nvPr/>
              </p14:nvContentPartPr>
              <p14:xfrm>
                <a:off x="6479594" y="4214464"/>
                <a:ext cx="268920" cy="329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453FF3-BBF5-4833-85E0-77A52B28A7F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70954" y="4205824"/>
                  <a:ext cx="286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E67C63F-7A78-47B5-81C5-91C717B4E8E7}"/>
                    </a:ext>
                  </a:extLst>
                </p14:cNvPr>
                <p14:cNvContentPartPr/>
                <p14:nvPr/>
              </p14:nvContentPartPr>
              <p14:xfrm>
                <a:off x="6698114" y="4377184"/>
                <a:ext cx="173520" cy="162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E67C63F-7A78-47B5-81C5-91C717B4E8E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89474" y="4368544"/>
                  <a:ext cx="19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50CAF15-2F01-4503-8D72-92632A7849B4}"/>
                    </a:ext>
                  </a:extLst>
                </p14:cNvPr>
                <p14:cNvContentPartPr/>
                <p14:nvPr/>
              </p14:nvContentPartPr>
              <p14:xfrm>
                <a:off x="6937154" y="4520824"/>
                <a:ext cx="82440" cy="2084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50CAF15-2F01-4503-8D72-92632A7849B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28514" y="4512184"/>
                  <a:ext cx="100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D9A316F-85F1-4CAE-9B0B-C1268B4A8AA3}"/>
                    </a:ext>
                  </a:extLst>
                </p14:cNvPr>
                <p14:cNvContentPartPr/>
                <p14:nvPr/>
              </p14:nvContentPartPr>
              <p14:xfrm>
                <a:off x="7117154" y="4386184"/>
                <a:ext cx="122040" cy="308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D9A316F-85F1-4CAE-9B0B-C1268B4A8AA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08154" y="4377544"/>
                  <a:ext cx="1396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DE9D7A8-01CE-4A28-BE29-CBF7C8E84422}"/>
                    </a:ext>
                  </a:extLst>
                </p14:cNvPr>
                <p14:cNvContentPartPr/>
                <p14:nvPr/>
              </p14:nvContentPartPr>
              <p14:xfrm>
                <a:off x="7181954" y="4343704"/>
                <a:ext cx="249120" cy="192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DE9D7A8-01CE-4A28-BE29-CBF7C8E8442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73314" y="4334704"/>
                  <a:ext cx="266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A8BBB4A-9E89-4EFD-A792-39263C3BDFA1}"/>
                    </a:ext>
                  </a:extLst>
                </p14:cNvPr>
                <p14:cNvContentPartPr/>
                <p14:nvPr/>
              </p14:nvContentPartPr>
              <p14:xfrm>
                <a:off x="7485074" y="4150384"/>
                <a:ext cx="250200" cy="475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A8BBB4A-9E89-4EFD-A792-39263C3BDFA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476074" y="4141744"/>
                  <a:ext cx="2678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B9737E6-98F6-4C1E-9E33-880082A42214}"/>
                    </a:ext>
                  </a:extLst>
                </p14:cNvPr>
                <p14:cNvContentPartPr/>
                <p14:nvPr/>
              </p14:nvContentPartPr>
              <p14:xfrm>
                <a:off x="8024714" y="4412104"/>
                <a:ext cx="154440" cy="1522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B9737E6-98F6-4C1E-9E33-880082A4221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015714" y="4403464"/>
                  <a:ext cx="172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17829F5-F851-484A-953D-6BE67D2FC837}"/>
                    </a:ext>
                  </a:extLst>
                </p14:cNvPr>
                <p14:cNvContentPartPr/>
                <p14:nvPr/>
              </p14:nvContentPartPr>
              <p14:xfrm>
                <a:off x="8233154" y="4429024"/>
                <a:ext cx="168120" cy="105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17829F5-F851-484A-953D-6BE67D2FC83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224154" y="4420024"/>
                  <a:ext cx="185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9DD4FA0-43BF-4523-AA71-CE4F74F19662}"/>
                    </a:ext>
                  </a:extLst>
                </p14:cNvPr>
                <p14:cNvContentPartPr/>
                <p14:nvPr/>
              </p14:nvContentPartPr>
              <p14:xfrm>
                <a:off x="8482634" y="4430824"/>
                <a:ext cx="195120" cy="129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9DD4FA0-43BF-4523-AA71-CE4F74F1966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73634" y="4421824"/>
                  <a:ext cx="212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545E141-8787-4866-BADB-56F305AD5F02}"/>
                    </a:ext>
                  </a:extLst>
                </p14:cNvPr>
                <p14:cNvContentPartPr/>
                <p14:nvPr/>
              </p14:nvContentPartPr>
              <p14:xfrm>
                <a:off x="8637074" y="4179544"/>
                <a:ext cx="212400" cy="333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545E141-8787-4866-BADB-56F305AD5F0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628074" y="4170904"/>
                  <a:ext cx="2300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8218A5F-5B65-4672-980C-81B85E5F3EC6}"/>
                    </a:ext>
                  </a:extLst>
                </p14:cNvPr>
                <p14:cNvContentPartPr/>
                <p14:nvPr/>
              </p14:nvContentPartPr>
              <p14:xfrm>
                <a:off x="9025514" y="4334344"/>
                <a:ext cx="237240" cy="1926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8218A5F-5B65-4672-980C-81B85E5F3EC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16514" y="4325704"/>
                  <a:ext cx="254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98ED0F9-7634-4B5D-BFEB-BECA2844C128}"/>
                    </a:ext>
                  </a:extLst>
                </p14:cNvPr>
                <p14:cNvContentPartPr/>
                <p14:nvPr/>
              </p14:nvContentPartPr>
              <p14:xfrm>
                <a:off x="9280034" y="4401304"/>
                <a:ext cx="124560" cy="279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98ED0F9-7634-4B5D-BFEB-BECA2844C12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71394" y="4392304"/>
                  <a:ext cx="142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D78AF5C-4C74-4CA1-B075-4B1DE607A3C7}"/>
                    </a:ext>
                  </a:extLst>
                </p14:cNvPr>
                <p14:cNvContentPartPr/>
                <p14:nvPr/>
              </p14:nvContentPartPr>
              <p14:xfrm>
                <a:off x="9377594" y="4296904"/>
                <a:ext cx="243000" cy="183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D78AF5C-4C74-4CA1-B075-4B1DE607A3C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68954" y="4288264"/>
                  <a:ext cx="260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04A6506-8161-426E-933C-93392AB21925}"/>
                    </a:ext>
                  </a:extLst>
                </p14:cNvPr>
                <p14:cNvContentPartPr/>
                <p14:nvPr/>
              </p14:nvContentPartPr>
              <p14:xfrm>
                <a:off x="9726434" y="4299784"/>
                <a:ext cx="179280" cy="182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04A6506-8161-426E-933C-93392AB2192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717794" y="4291144"/>
                  <a:ext cx="196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BDD1FC3-D172-405E-8A46-87AAC154BFF2}"/>
                    </a:ext>
                  </a:extLst>
                </p14:cNvPr>
                <p14:cNvContentPartPr/>
                <p14:nvPr/>
              </p14:nvContentPartPr>
              <p14:xfrm>
                <a:off x="10071314" y="4327504"/>
                <a:ext cx="114480" cy="1836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BDD1FC3-D172-405E-8A46-87AAC154BFF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62674" y="4318864"/>
                  <a:ext cx="132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1D402D0-81D9-402C-AB37-F82F561CF43E}"/>
                    </a:ext>
                  </a:extLst>
                </p14:cNvPr>
                <p14:cNvContentPartPr/>
                <p14:nvPr/>
              </p14:nvContentPartPr>
              <p14:xfrm>
                <a:off x="10216034" y="4304824"/>
                <a:ext cx="218160" cy="210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1D402D0-81D9-402C-AB37-F82F561CF43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207394" y="4296184"/>
                  <a:ext cx="235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B993A13-DCD9-4405-9DAA-B9B939F2D981}"/>
                    </a:ext>
                  </a:extLst>
                </p14:cNvPr>
                <p14:cNvContentPartPr/>
                <p14:nvPr/>
              </p14:nvContentPartPr>
              <p14:xfrm>
                <a:off x="10666394" y="4364224"/>
                <a:ext cx="150840" cy="130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B993A13-DCD9-4405-9DAA-B9B939F2D98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657394" y="4355224"/>
                  <a:ext cx="168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4AC9786-7C67-42E9-84D0-BFE507B22055}"/>
                    </a:ext>
                  </a:extLst>
                </p14:cNvPr>
                <p14:cNvContentPartPr/>
                <p14:nvPr/>
              </p14:nvContentPartPr>
              <p14:xfrm>
                <a:off x="10871954" y="4385464"/>
                <a:ext cx="122040" cy="115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4AC9786-7C67-42E9-84D0-BFE507B2205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863314" y="4376464"/>
                  <a:ext cx="139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7416F37-9633-464E-85F6-70C95EAE5B22}"/>
                    </a:ext>
                  </a:extLst>
                </p14:cNvPr>
                <p14:cNvContentPartPr/>
                <p14:nvPr/>
              </p14:nvContentPartPr>
              <p14:xfrm>
                <a:off x="11079314" y="4350184"/>
                <a:ext cx="239040" cy="1425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7416F37-9633-464E-85F6-70C95EAE5B2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070314" y="4341544"/>
                  <a:ext cx="256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9F05BAA-C589-4AD9-B5C3-C0AC87065D19}"/>
                    </a:ext>
                  </a:extLst>
                </p14:cNvPr>
                <p14:cNvContentPartPr/>
                <p14:nvPr/>
              </p14:nvContentPartPr>
              <p14:xfrm>
                <a:off x="11223674" y="4141384"/>
                <a:ext cx="188280" cy="324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9F05BAA-C589-4AD9-B5C3-C0AC87065D1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214674" y="4132744"/>
                  <a:ext cx="205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6CED261-534A-424A-A2CD-32E0CC58B937}"/>
                    </a:ext>
                  </a:extLst>
                </p14:cNvPr>
                <p14:cNvContentPartPr/>
                <p14:nvPr/>
              </p14:nvContentPartPr>
              <p14:xfrm>
                <a:off x="3620114" y="4957504"/>
                <a:ext cx="207720" cy="181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6CED261-534A-424A-A2CD-32E0CC58B93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611474" y="4948864"/>
                  <a:ext cx="225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C20E9FD-134C-4477-AF25-2FEA92765995}"/>
                    </a:ext>
                  </a:extLst>
                </p14:cNvPr>
                <p14:cNvContentPartPr/>
                <p14:nvPr/>
              </p14:nvContentPartPr>
              <p14:xfrm>
                <a:off x="4014314" y="4832944"/>
                <a:ext cx="194040" cy="316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C20E9FD-134C-4477-AF25-2FEA9276599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005314" y="4824304"/>
                  <a:ext cx="211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0775D53-60E8-40E7-A196-9EF91BA800E7}"/>
                    </a:ext>
                  </a:extLst>
                </p14:cNvPr>
                <p14:cNvContentPartPr/>
                <p14:nvPr/>
              </p14:nvContentPartPr>
              <p14:xfrm>
                <a:off x="4239314" y="4867864"/>
                <a:ext cx="110160" cy="2448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0775D53-60E8-40E7-A196-9EF91BA800E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230674" y="4858864"/>
                  <a:ext cx="127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9D8FA11-003E-414D-8F31-7A2D967A2446}"/>
                    </a:ext>
                  </a:extLst>
                </p14:cNvPr>
                <p14:cNvContentPartPr/>
                <p14:nvPr/>
              </p14:nvContentPartPr>
              <p14:xfrm>
                <a:off x="4433714" y="4985224"/>
                <a:ext cx="128160" cy="33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9D8FA11-003E-414D-8F31-7A2D967A244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425074" y="4976224"/>
                  <a:ext cx="145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5C0345E-9948-4487-90A9-6E24FC153139}"/>
                    </a:ext>
                  </a:extLst>
                </p14:cNvPr>
                <p14:cNvContentPartPr/>
                <p14:nvPr/>
              </p14:nvContentPartPr>
              <p14:xfrm>
                <a:off x="4596794" y="4951384"/>
                <a:ext cx="152280" cy="331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5C0345E-9948-4487-90A9-6E24FC15313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588154" y="4942384"/>
                  <a:ext cx="169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F4BE84F-54A1-4329-B536-7A279F82A392}"/>
                    </a:ext>
                  </a:extLst>
                </p14:cNvPr>
                <p14:cNvContentPartPr/>
                <p14:nvPr/>
              </p14:nvContentPartPr>
              <p14:xfrm>
                <a:off x="4717754" y="4875424"/>
                <a:ext cx="229680" cy="1875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F4BE84F-54A1-4329-B536-7A279F82A39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09114" y="4866784"/>
                  <a:ext cx="247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02EF65C-E5B6-4C53-9C4D-217EB420002C}"/>
                    </a:ext>
                  </a:extLst>
                </p14:cNvPr>
                <p14:cNvContentPartPr/>
                <p14:nvPr/>
              </p14:nvContentPartPr>
              <p14:xfrm>
                <a:off x="4999274" y="4743304"/>
                <a:ext cx="97200" cy="388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02EF65C-E5B6-4C53-9C4D-217EB420002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990274" y="4734304"/>
                  <a:ext cx="1148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D77124E-A42E-47D8-B188-6D4ED2AA5697}"/>
                    </a:ext>
                  </a:extLst>
                </p14:cNvPr>
                <p14:cNvContentPartPr/>
                <p14:nvPr/>
              </p14:nvContentPartPr>
              <p14:xfrm>
                <a:off x="5236514" y="4836184"/>
                <a:ext cx="244080" cy="222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D77124E-A42E-47D8-B188-6D4ED2AA569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227874" y="4827544"/>
                  <a:ext cx="261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1770B05-7D51-4E7C-84B6-4BE4B9FD8DA3}"/>
                    </a:ext>
                  </a:extLst>
                </p14:cNvPr>
                <p14:cNvContentPartPr/>
                <p14:nvPr/>
              </p14:nvContentPartPr>
              <p14:xfrm>
                <a:off x="5599754" y="4887304"/>
                <a:ext cx="70200" cy="2077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1770B05-7D51-4E7C-84B6-4BE4B9FD8DA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591114" y="4878664"/>
                  <a:ext cx="87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ABC886C-F73D-4FA8-B7B0-D0C3C5BB69C0}"/>
                    </a:ext>
                  </a:extLst>
                </p14:cNvPr>
                <p14:cNvContentPartPr/>
                <p14:nvPr/>
              </p14:nvContentPartPr>
              <p14:xfrm>
                <a:off x="5748434" y="4907464"/>
                <a:ext cx="154080" cy="2217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ABC886C-F73D-4FA8-B7B0-D0C3C5BB69C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739434" y="4898464"/>
                  <a:ext cx="171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1D22852-5E14-4294-82BE-8D9543CC1FEA}"/>
                    </a:ext>
                  </a:extLst>
                </p14:cNvPr>
                <p14:cNvContentPartPr/>
                <p14:nvPr/>
              </p14:nvContentPartPr>
              <p14:xfrm>
                <a:off x="6364034" y="4711264"/>
                <a:ext cx="200880" cy="347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1D22852-5E14-4294-82BE-8D9543CC1FE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355034" y="4702624"/>
                  <a:ext cx="218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20FFE00-EDB8-4E8D-A74D-448508191A21}"/>
                    </a:ext>
                  </a:extLst>
                </p14:cNvPr>
                <p14:cNvContentPartPr/>
                <p14:nvPr/>
              </p14:nvContentPartPr>
              <p14:xfrm>
                <a:off x="6296714" y="4866784"/>
                <a:ext cx="286560" cy="558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20FFE00-EDB8-4E8D-A74D-448508191A2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288074" y="4857784"/>
                  <a:ext cx="304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7A89A91-1DD0-4822-B69F-318D732FABC4}"/>
                    </a:ext>
                  </a:extLst>
                </p14:cNvPr>
                <p14:cNvContentPartPr/>
                <p14:nvPr/>
              </p14:nvContentPartPr>
              <p14:xfrm>
                <a:off x="6614594" y="4654024"/>
                <a:ext cx="197640" cy="3610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7A89A91-1DD0-4822-B69F-318D732FABC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605954" y="4645024"/>
                  <a:ext cx="215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112D137-BBF8-47D1-BD37-9D6DFFFEC7AD}"/>
                    </a:ext>
                  </a:extLst>
                </p14:cNvPr>
                <p14:cNvContentPartPr/>
                <p14:nvPr/>
              </p14:nvContentPartPr>
              <p14:xfrm>
                <a:off x="6859754" y="4866784"/>
                <a:ext cx="140400" cy="159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112D137-BBF8-47D1-BD37-9D6DFFFEC7A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851114" y="4858144"/>
                  <a:ext cx="158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8871D8E-E019-4C13-9453-E63F62AF7CB5}"/>
                    </a:ext>
                  </a:extLst>
                </p14:cNvPr>
                <p14:cNvContentPartPr/>
                <p14:nvPr/>
              </p14:nvContentPartPr>
              <p14:xfrm>
                <a:off x="7018514" y="4879384"/>
                <a:ext cx="296280" cy="214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8871D8E-E019-4C13-9453-E63F62AF7CB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009874" y="4870384"/>
                  <a:ext cx="31392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466CFC1-14C1-45EE-AACD-278E568DD7C6}"/>
              </a:ext>
            </a:extLst>
          </p:cNvPr>
          <p:cNvGrpSpPr/>
          <p:nvPr/>
        </p:nvGrpSpPr>
        <p:grpSpPr>
          <a:xfrm>
            <a:off x="4043834" y="5442784"/>
            <a:ext cx="2216520" cy="465120"/>
            <a:chOff x="4043834" y="5442784"/>
            <a:chExt cx="221652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F4D8615-AB2A-4A4D-ABEC-AB01E85955CC}"/>
                    </a:ext>
                  </a:extLst>
                </p14:cNvPr>
                <p14:cNvContentPartPr/>
                <p14:nvPr/>
              </p14:nvContentPartPr>
              <p14:xfrm>
                <a:off x="4058234" y="5479864"/>
                <a:ext cx="249120" cy="381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F4D8615-AB2A-4A4D-ABEC-AB01E85955C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049594" y="5471224"/>
                  <a:ext cx="266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2D0BD50-F1BA-4C8B-8E08-D957A51AD301}"/>
                    </a:ext>
                  </a:extLst>
                </p14:cNvPr>
                <p14:cNvContentPartPr/>
                <p14:nvPr/>
              </p14:nvContentPartPr>
              <p14:xfrm>
                <a:off x="4043834" y="5442784"/>
                <a:ext cx="292680" cy="360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2D0BD50-F1BA-4C8B-8E08-D957A51AD30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034834" y="5434144"/>
                  <a:ext cx="3103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DAFD3FE-451F-4521-AA23-79F40713416A}"/>
                    </a:ext>
                  </a:extLst>
                </p14:cNvPr>
                <p14:cNvContentPartPr/>
                <p14:nvPr/>
              </p14:nvContentPartPr>
              <p14:xfrm>
                <a:off x="4482314" y="5580664"/>
                <a:ext cx="276840" cy="149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DAFD3FE-451F-4521-AA23-79F40713416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473674" y="5572024"/>
                  <a:ext cx="294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B735B93-CED0-4C93-A6A8-BBD40D9D9AA9}"/>
                    </a:ext>
                  </a:extLst>
                </p14:cNvPr>
                <p14:cNvContentPartPr/>
                <p14:nvPr/>
              </p14:nvContentPartPr>
              <p14:xfrm>
                <a:off x="4911074" y="5470864"/>
                <a:ext cx="414720" cy="3405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B735B93-CED0-4C93-A6A8-BBD40D9D9AA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902074" y="5462224"/>
                  <a:ext cx="4323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536EC12-6DF3-4348-BD10-E8E0499733D3}"/>
                    </a:ext>
                  </a:extLst>
                </p14:cNvPr>
                <p14:cNvContentPartPr/>
                <p14:nvPr/>
              </p14:nvContentPartPr>
              <p14:xfrm>
                <a:off x="5423714" y="5460784"/>
                <a:ext cx="185760" cy="375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536EC12-6DF3-4348-BD10-E8E0499733D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414714" y="5451784"/>
                  <a:ext cx="203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4FEE578-2A50-4BCA-9A67-45407BE9E3FA}"/>
                    </a:ext>
                  </a:extLst>
                </p14:cNvPr>
                <p14:cNvContentPartPr/>
                <p14:nvPr/>
              </p14:nvContentPartPr>
              <p14:xfrm>
                <a:off x="5682554" y="5534224"/>
                <a:ext cx="236160" cy="1864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4FEE578-2A50-4BCA-9A67-45407BE9E3F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673914" y="5525584"/>
                  <a:ext cx="253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FE527CF-EC1D-4E21-AD40-70D04031DA1D}"/>
                    </a:ext>
                  </a:extLst>
                </p14:cNvPr>
                <p14:cNvContentPartPr/>
                <p14:nvPr/>
              </p14:nvContentPartPr>
              <p14:xfrm>
                <a:off x="5873714" y="5611264"/>
                <a:ext cx="171360" cy="296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FE527CF-EC1D-4E21-AD40-70D04031DA1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865074" y="5602264"/>
                  <a:ext cx="189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1B555F1-CF03-4359-AC1B-1D66A92C4FA7}"/>
                    </a:ext>
                  </a:extLst>
                </p14:cNvPr>
                <p14:cNvContentPartPr/>
                <p14:nvPr/>
              </p14:nvContentPartPr>
              <p14:xfrm>
                <a:off x="6025994" y="5490664"/>
                <a:ext cx="234360" cy="189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1B555F1-CF03-4359-AC1B-1D66A92C4FA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016994" y="5481664"/>
                  <a:ext cx="25200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F6E54423-BE14-46A4-A89D-F8AE70FAFA0F}"/>
                  </a:ext>
                </a:extLst>
              </p14:cNvPr>
              <p14:cNvContentPartPr/>
              <p14:nvPr/>
            </p14:nvContentPartPr>
            <p14:xfrm>
              <a:off x="6266834" y="5679664"/>
              <a:ext cx="99000" cy="20988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F6E54423-BE14-46A4-A89D-F8AE70FAFA0F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258194" y="5671024"/>
                <a:ext cx="1166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D65127F-4E97-4D5C-A749-3F7711855E63}"/>
              </a:ext>
            </a:extLst>
          </p:cNvPr>
          <p:cNvGrpSpPr/>
          <p:nvPr/>
        </p:nvGrpSpPr>
        <p:grpSpPr>
          <a:xfrm>
            <a:off x="8939474" y="5430184"/>
            <a:ext cx="1647360" cy="440280"/>
            <a:chOff x="8939474" y="5430184"/>
            <a:chExt cx="164736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06BE606-47D4-4710-B4AA-A69716ECA4A4}"/>
                    </a:ext>
                  </a:extLst>
                </p14:cNvPr>
                <p14:cNvContentPartPr/>
                <p14:nvPr/>
              </p14:nvContentPartPr>
              <p14:xfrm>
                <a:off x="8939474" y="5451064"/>
                <a:ext cx="198720" cy="205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06BE606-47D4-4710-B4AA-A69716ECA4A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930834" y="5442064"/>
                  <a:ext cx="216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4888F16-6FD4-492D-86F1-DD86482D79C9}"/>
                    </a:ext>
                  </a:extLst>
                </p14:cNvPr>
                <p14:cNvContentPartPr/>
                <p14:nvPr/>
              </p14:nvContentPartPr>
              <p14:xfrm>
                <a:off x="9053234" y="5530264"/>
                <a:ext cx="195840" cy="340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4888F16-6FD4-492D-86F1-DD86482D79C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044594" y="5521624"/>
                  <a:ext cx="2134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763357B-8DD2-4067-9A23-DEA7915319C7}"/>
                    </a:ext>
                  </a:extLst>
                </p14:cNvPr>
                <p14:cNvContentPartPr/>
                <p14:nvPr/>
              </p14:nvContentPartPr>
              <p14:xfrm>
                <a:off x="9163754" y="5458984"/>
                <a:ext cx="228240" cy="1551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763357B-8DD2-4067-9A23-DEA7915319C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155114" y="5449984"/>
                  <a:ext cx="245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C6093CF-1FF5-4D42-9DE0-B4D71B405A74}"/>
                    </a:ext>
                  </a:extLst>
                </p14:cNvPr>
                <p14:cNvContentPartPr/>
                <p14:nvPr/>
              </p14:nvContentPartPr>
              <p14:xfrm>
                <a:off x="9318914" y="5533144"/>
                <a:ext cx="183240" cy="2815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C6093CF-1FF5-4D42-9DE0-B4D71B405A7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310274" y="5524144"/>
                  <a:ext cx="200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F813E3F-DEA0-4B60-963E-1077BB9DA6CD}"/>
                    </a:ext>
                  </a:extLst>
                </p14:cNvPr>
                <p14:cNvContentPartPr/>
                <p14:nvPr/>
              </p14:nvContentPartPr>
              <p14:xfrm>
                <a:off x="9440594" y="5435944"/>
                <a:ext cx="478440" cy="1875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F813E3F-DEA0-4B60-963E-1077BB9DA6C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431594" y="5427304"/>
                  <a:ext cx="496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8B2A2B0-9C04-428F-AA39-C9A729666F6D}"/>
                    </a:ext>
                  </a:extLst>
                </p14:cNvPr>
                <p14:cNvContentPartPr/>
                <p14:nvPr/>
              </p14:nvContentPartPr>
              <p14:xfrm>
                <a:off x="9947114" y="5484544"/>
                <a:ext cx="144000" cy="1627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8B2A2B0-9C04-428F-AA39-C9A729666F6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38474" y="5475544"/>
                  <a:ext cx="161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34A48F8-8806-48D1-BBCD-CCF31902E21C}"/>
                    </a:ext>
                  </a:extLst>
                </p14:cNvPr>
                <p14:cNvContentPartPr/>
                <p14:nvPr/>
              </p14:nvContentPartPr>
              <p14:xfrm>
                <a:off x="10187594" y="5478064"/>
                <a:ext cx="248040" cy="200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34A48F8-8806-48D1-BBCD-CCF31902E21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178954" y="5469424"/>
                  <a:ext cx="265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832DA51-235A-425C-9E45-9361C3259400}"/>
                    </a:ext>
                  </a:extLst>
                </p14:cNvPr>
                <p14:cNvContentPartPr/>
                <p14:nvPr/>
              </p14:nvContentPartPr>
              <p14:xfrm>
                <a:off x="10170314" y="5430184"/>
                <a:ext cx="235080" cy="1864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832DA51-235A-425C-9E45-9361C325940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161314" y="5421544"/>
                  <a:ext cx="252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9D70342-E468-40F6-9DF4-724F000C70F2}"/>
                    </a:ext>
                  </a:extLst>
                </p14:cNvPr>
                <p14:cNvContentPartPr/>
                <p14:nvPr/>
              </p14:nvContentPartPr>
              <p14:xfrm>
                <a:off x="10576754" y="5654464"/>
                <a:ext cx="10080" cy="12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9D70342-E468-40F6-9DF4-724F000C70F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567754" y="5645824"/>
                  <a:ext cx="277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46E6C461-ED0C-4194-94EA-77999C20ABF4}"/>
              </a:ext>
            </a:extLst>
          </p:cNvPr>
          <p:cNvGrpSpPr/>
          <p:nvPr/>
        </p:nvGrpSpPr>
        <p:grpSpPr>
          <a:xfrm>
            <a:off x="3984074" y="5980264"/>
            <a:ext cx="1776960" cy="624240"/>
            <a:chOff x="3984074" y="5980264"/>
            <a:chExt cx="1776960" cy="62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DFAC653-A995-4F18-8E42-7F00AA2659DB}"/>
                    </a:ext>
                  </a:extLst>
                </p14:cNvPr>
                <p14:cNvContentPartPr/>
                <p14:nvPr/>
              </p14:nvContentPartPr>
              <p14:xfrm>
                <a:off x="3984074" y="6325504"/>
                <a:ext cx="172800" cy="2790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DFAC653-A995-4F18-8E42-7F00AA2659D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975074" y="6316504"/>
                  <a:ext cx="1904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4F5AD28-4C65-47BF-8222-32E3DFA18E26}"/>
                    </a:ext>
                  </a:extLst>
                </p14:cNvPr>
                <p14:cNvContentPartPr/>
                <p14:nvPr/>
              </p14:nvContentPartPr>
              <p14:xfrm>
                <a:off x="4125914" y="6190504"/>
                <a:ext cx="248400" cy="1983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4F5AD28-4C65-47BF-8222-32E3DFA18E2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117274" y="6181864"/>
                  <a:ext cx="266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1227F07-998B-44D6-955A-BA0285CED411}"/>
                    </a:ext>
                  </a:extLst>
                </p14:cNvPr>
                <p14:cNvContentPartPr/>
                <p14:nvPr/>
              </p14:nvContentPartPr>
              <p14:xfrm>
                <a:off x="4214834" y="5998264"/>
                <a:ext cx="216720" cy="1278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1227F07-998B-44D6-955A-BA0285CED41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205834" y="5989624"/>
                  <a:ext cx="234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9B63195-6168-43D4-BA6B-01473FEB79F4}"/>
                    </a:ext>
                  </a:extLst>
                </p14:cNvPr>
                <p14:cNvContentPartPr/>
                <p14:nvPr/>
              </p14:nvContentPartPr>
              <p14:xfrm>
                <a:off x="4590314" y="6194104"/>
                <a:ext cx="273600" cy="1209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9B63195-6168-43D4-BA6B-01473FEB79F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581674" y="6185104"/>
                  <a:ext cx="291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D4D50D2-BE3B-4A69-9A3A-678915879981}"/>
                    </a:ext>
                  </a:extLst>
                </p14:cNvPr>
                <p14:cNvContentPartPr/>
                <p14:nvPr/>
              </p14:nvContentPartPr>
              <p14:xfrm>
                <a:off x="5034914" y="6023824"/>
                <a:ext cx="336240" cy="3106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D4D50D2-BE3B-4A69-9A3A-67891587998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025914" y="6014824"/>
                  <a:ext cx="3538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D2C1864-D606-4ACA-A8E5-CAE49F2572B0}"/>
                    </a:ext>
                  </a:extLst>
                </p14:cNvPr>
                <p14:cNvContentPartPr/>
                <p14:nvPr/>
              </p14:nvContentPartPr>
              <p14:xfrm>
                <a:off x="5555834" y="5980264"/>
                <a:ext cx="205200" cy="4129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D2C1864-D606-4ACA-A8E5-CAE49F2572B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547194" y="5971624"/>
                  <a:ext cx="222840" cy="43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092304-F212-475C-A936-762602AC71A7}"/>
              </a:ext>
            </a:extLst>
          </p:cNvPr>
          <p:cNvGrpSpPr/>
          <p:nvPr/>
        </p:nvGrpSpPr>
        <p:grpSpPr>
          <a:xfrm>
            <a:off x="5770034" y="6101224"/>
            <a:ext cx="505440" cy="470880"/>
            <a:chOff x="5770034" y="6101224"/>
            <a:chExt cx="50544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8AC5FAE6-E80F-4D33-8041-4C2A2D37CC73}"/>
                    </a:ext>
                  </a:extLst>
                </p14:cNvPr>
                <p14:cNvContentPartPr/>
                <p14:nvPr/>
              </p14:nvContentPartPr>
              <p14:xfrm>
                <a:off x="5770034" y="6285904"/>
                <a:ext cx="116640" cy="2473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8AC5FAE6-E80F-4D33-8041-4C2A2D37CC7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761034" y="6277264"/>
                  <a:ext cx="134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033A98B-2F3D-436E-AC51-AAC5948870F4}"/>
                    </a:ext>
                  </a:extLst>
                </p14:cNvPr>
                <p14:cNvContentPartPr/>
                <p14:nvPr/>
              </p14:nvContentPartPr>
              <p14:xfrm>
                <a:off x="5856074" y="6101224"/>
                <a:ext cx="268200" cy="2188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033A98B-2F3D-436E-AC51-AAC5948870F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847434" y="6092224"/>
                  <a:ext cx="285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964ADFF-43CE-4832-A5BB-1747956A7190}"/>
                    </a:ext>
                  </a:extLst>
                </p14:cNvPr>
                <p14:cNvContentPartPr/>
                <p14:nvPr/>
              </p14:nvContentPartPr>
              <p14:xfrm>
                <a:off x="6140834" y="6340264"/>
                <a:ext cx="134640" cy="2318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964ADFF-43CE-4832-A5BB-1747956A719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132194" y="6331624"/>
                  <a:ext cx="1522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88B9C107-DFF1-429C-9FFE-76CFCE1AAB59}"/>
              </a:ext>
            </a:extLst>
          </p:cNvPr>
          <p:cNvGrpSpPr/>
          <p:nvPr/>
        </p:nvGrpSpPr>
        <p:grpSpPr>
          <a:xfrm>
            <a:off x="6474554" y="5229304"/>
            <a:ext cx="2055240" cy="1476360"/>
            <a:chOff x="6474554" y="5229304"/>
            <a:chExt cx="2055240" cy="147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7F8633E-8824-40F2-9AC2-40002F58C3EC}"/>
                    </a:ext>
                  </a:extLst>
                </p14:cNvPr>
                <p14:cNvContentPartPr/>
                <p14:nvPr/>
              </p14:nvContentPartPr>
              <p14:xfrm>
                <a:off x="6547634" y="5486344"/>
                <a:ext cx="217080" cy="1886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7F8633E-8824-40F2-9AC2-40002F58C3E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538994" y="5477704"/>
                  <a:ext cx="234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2F11ED7-2264-4CE4-9C5E-1DCA2ACF51B6}"/>
                    </a:ext>
                  </a:extLst>
                </p14:cNvPr>
                <p14:cNvContentPartPr/>
                <p14:nvPr/>
              </p14:nvContentPartPr>
              <p14:xfrm>
                <a:off x="6714314" y="5551144"/>
                <a:ext cx="161640" cy="3160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2F11ED7-2264-4CE4-9C5E-1DCA2ACF51B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705674" y="5542144"/>
                  <a:ext cx="1792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C6F65EE-B8C7-4671-B5FA-E95170E331B2}"/>
                    </a:ext>
                  </a:extLst>
                </p14:cNvPr>
                <p14:cNvContentPartPr/>
                <p14:nvPr/>
              </p14:nvContentPartPr>
              <p14:xfrm>
                <a:off x="6831314" y="5478784"/>
                <a:ext cx="228600" cy="2142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C6F65EE-B8C7-4671-B5FA-E95170E331B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822314" y="5469784"/>
                  <a:ext cx="246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3E08056-B710-457C-BB05-B657F4FEFA20}"/>
                    </a:ext>
                  </a:extLst>
                </p14:cNvPr>
                <p14:cNvContentPartPr/>
                <p14:nvPr/>
              </p14:nvContentPartPr>
              <p14:xfrm>
                <a:off x="7164674" y="5374024"/>
                <a:ext cx="258840" cy="3171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3E08056-B710-457C-BB05-B657F4FEFA2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155674" y="5365024"/>
                  <a:ext cx="276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F99D3F2-63F7-4749-9C74-E2020AB34958}"/>
                    </a:ext>
                  </a:extLst>
                </p14:cNvPr>
                <p14:cNvContentPartPr/>
                <p14:nvPr/>
              </p14:nvContentPartPr>
              <p14:xfrm>
                <a:off x="7416314" y="5439184"/>
                <a:ext cx="98640" cy="1994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F99D3F2-63F7-4749-9C74-E2020AB3495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407674" y="5430544"/>
                  <a:ext cx="116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242BA3-61CF-4BEE-94C4-BE70B84CFDCB}"/>
                    </a:ext>
                  </a:extLst>
                </p14:cNvPr>
                <p14:cNvContentPartPr/>
                <p14:nvPr/>
              </p14:nvContentPartPr>
              <p14:xfrm>
                <a:off x="7579754" y="5530264"/>
                <a:ext cx="149040" cy="403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242BA3-61CF-4BEE-94C4-BE70B84CFDC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570754" y="5521624"/>
                  <a:ext cx="166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308801C-0592-4B49-A3E4-600235DFBC8D}"/>
                    </a:ext>
                  </a:extLst>
                </p14:cNvPr>
                <p14:cNvContentPartPr/>
                <p14:nvPr/>
              </p14:nvContentPartPr>
              <p14:xfrm>
                <a:off x="7666874" y="5555464"/>
                <a:ext cx="140040" cy="3240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308801C-0592-4B49-A3E4-600235DFBC8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658234" y="5546824"/>
                  <a:ext cx="1576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3A9DDA5-E2C8-4817-ACBE-41BD4270DBCE}"/>
                    </a:ext>
                  </a:extLst>
                </p14:cNvPr>
                <p14:cNvContentPartPr/>
                <p14:nvPr/>
              </p14:nvContentPartPr>
              <p14:xfrm>
                <a:off x="7754714" y="5445304"/>
                <a:ext cx="285840" cy="1774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3A9DDA5-E2C8-4817-ACBE-41BD4270DBC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746074" y="5436304"/>
                  <a:ext cx="303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15FDA42-FCA8-4662-B66B-B7FFB2DB33F8}"/>
                    </a:ext>
                  </a:extLst>
                </p14:cNvPr>
                <p14:cNvContentPartPr/>
                <p14:nvPr/>
              </p14:nvContentPartPr>
              <p14:xfrm>
                <a:off x="8098514" y="5331904"/>
                <a:ext cx="135720" cy="3585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15FDA42-FCA8-4662-B66B-B7FFB2DB33F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089874" y="5323264"/>
                  <a:ext cx="153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FE04AD6-8CE5-4EEA-BA8E-3B1E68253C61}"/>
                    </a:ext>
                  </a:extLst>
                </p14:cNvPr>
                <p14:cNvContentPartPr/>
                <p14:nvPr/>
              </p14:nvContentPartPr>
              <p14:xfrm>
                <a:off x="8326754" y="5229304"/>
                <a:ext cx="203040" cy="5104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FE04AD6-8CE5-4EEA-BA8E-3B1E68253C6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318114" y="5220304"/>
                  <a:ext cx="2206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1A57F70-2A38-447E-976C-F31EDFEAC157}"/>
                    </a:ext>
                  </a:extLst>
                </p14:cNvPr>
                <p14:cNvContentPartPr/>
                <p14:nvPr/>
              </p14:nvContentPartPr>
              <p14:xfrm>
                <a:off x="6474554" y="6170344"/>
                <a:ext cx="129600" cy="2394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1A57F70-2A38-447E-976C-F31EDFEAC15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465554" y="6161344"/>
                  <a:ext cx="147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7AF13A4-6692-46BC-9760-531FBE0CB320}"/>
                    </a:ext>
                  </a:extLst>
                </p14:cNvPr>
                <p14:cNvContentPartPr/>
                <p14:nvPr/>
              </p14:nvContentPartPr>
              <p14:xfrm>
                <a:off x="6553394" y="6022024"/>
                <a:ext cx="268200" cy="1893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7AF13A4-6692-46BC-9760-531FBE0CB32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544754" y="6013024"/>
                  <a:ext cx="285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CCD2856-F86F-475D-A924-E696B79B0664}"/>
                    </a:ext>
                  </a:extLst>
                </p14:cNvPr>
                <p14:cNvContentPartPr/>
                <p14:nvPr/>
              </p14:nvContentPartPr>
              <p14:xfrm>
                <a:off x="6878834" y="5979544"/>
                <a:ext cx="196920" cy="2509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CCD2856-F86F-475D-A924-E696B79B066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70194" y="5970904"/>
                  <a:ext cx="214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C9DE980-5E6E-488C-B567-7C03512A8207}"/>
                    </a:ext>
                  </a:extLst>
                </p14:cNvPr>
                <p14:cNvContentPartPr/>
                <p14:nvPr/>
              </p14:nvContentPartPr>
              <p14:xfrm>
                <a:off x="7120754" y="6004024"/>
                <a:ext cx="63000" cy="1612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C9DE980-5E6E-488C-B567-7C03512A820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111754" y="5995384"/>
                  <a:ext cx="80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2F686DF-E88E-4BF9-8F10-5DD8082FFE62}"/>
                    </a:ext>
                  </a:extLst>
                </p14:cNvPr>
                <p14:cNvContentPartPr/>
                <p14:nvPr/>
              </p14:nvContentPartPr>
              <p14:xfrm>
                <a:off x="7226594" y="6070264"/>
                <a:ext cx="191160" cy="338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2F686DF-E88E-4BF9-8F10-5DD8082FFE6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217954" y="6061264"/>
                  <a:ext cx="208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EA1A2B7-1D7E-4579-8724-12547233908D}"/>
                    </a:ext>
                  </a:extLst>
                </p14:cNvPr>
                <p14:cNvContentPartPr/>
                <p14:nvPr/>
              </p14:nvContentPartPr>
              <p14:xfrm>
                <a:off x="7430354" y="6074584"/>
                <a:ext cx="90000" cy="265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EA1A2B7-1D7E-4579-8724-12547233908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421714" y="6065944"/>
                  <a:ext cx="107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CEA7E47-E6CD-4FB0-B29E-C57F18A8B96A}"/>
                    </a:ext>
                  </a:extLst>
                </p14:cNvPr>
                <p14:cNvContentPartPr/>
                <p14:nvPr/>
              </p14:nvContentPartPr>
              <p14:xfrm>
                <a:off x="7480754" y="5957224"/>
                <a:ext cx="183600" cy="196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CEA7E47-E6CD-4FB0-B29E-C57F18A8B96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71754" y="5948584"/>
                  <a:ext cx="201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5CBAF42-A9CA-4DEB-9D62-4E2418CBF4BF}"/>
                    </a:ext>
                  </a:extLst>
                </p14:cNvPr>
                <p14:cNvContentPartPr/>
                <p14:nvPr/>
              </p14:nvContentPartPr>
              <p14:xfrm>
                <a:off x="7747514" y="5845984"/>
                <a:ext cx="185760" cy="3985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5CBAF42-A9CA-4DEB-9D62-4E2418CBF4B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738874" y="5836984"/>
                  <a:ext cx="2034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2166BB1-7191-4B7E-A9FE-5C7B130EA4E0}"/>
                    </a:ext>
                  </a:extLst>
                </p14:cNvPr>
                <p14:cNvContentPartPr/>
                <p14:nvPr/>
              </p14:nvContentPartPr>
              <p14:xfrm>
                <a:off x="6716834" y="6405064"/>
                <a:ext cx="802440" cy="525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2166BB1-7191-4B7E-A9FE-5C7B130EA4E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707834" y="6396064"/>
                  <a:ext cx="820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21EDCA0-E95B-4C54-8416-53588551FE50}"/>
                    </a:ext>
                  </a:extLst>
                </p14:cNvPr>
                <p14:cNvContentPartPr/>
                <p14:nvPr/>
              </p14:nvContentPartPr>
              <p14:xfrm>
                <a:off x="6976034" y="6545464"/>
                <a:ext cx="322560" cy="1602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21EDCA0-E95B-4C54-8416-53588551FE5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967394" y="6536824"/>
                  <a:ext cx="340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27EF9A4-BC37-4908-B1DE-97A08A1BC454}"/>
                    </a:ext>
                  </a:extLst>
                </p14:cNvPr>
                <p14:cNvContentPartPr/>
                <p14:nvPr/>
              </p14:nvContentPartPr>
              <p14:xfrm>
                <a:off x="8013554" y="5979184"/>
                <a:ext cx="295920" cy="4816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27EF9A4-BC37-4908-B1DE-97A08A1BC45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004914" y="5970544"/>
                  <a:ext cx="31356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ACECD91-9EF0-4435-A8AE-8D0DC6399D6D}"/>
              </a:ext>
            </a:extLst>
          </p:cNvPr>
          <p:cNvGrpSpPr/>
          <p:nvPr/>
        </p:nvGrpSpPr>
        <p:grpSpPr>
          <a:xfrm>
            <a:off x="8627354" y="6023104"/>
            <a:ext cx="1635480" cy="479520"/>
            <a:chOff x="8627354" y="6023104"/>
            <a:chExt cx="163548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9447B2D-7551-4674-9A89-8A74CA1198B4}"/>
                    </a:ext>
                  </a:extLst>
                </p14:cNvPr>
                <p14:cNvContentPartPr/>
                <p14:nvPr/>
              </p14:nvContentPartPr>
              <p14:xfrm>
                <a:off x="8627354" y="6135784"/>
                <a:ext cx="198720" cy="1929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9447B2D-7551-4674-9A89-8A74CA1198B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618714" y="6127144"/>
                  <a:ext cx="216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003F487-3E8E-4EBF-AAE2-865758587CBD}"/>
                    </a:ext>
                  </a:extLst>
                </p14:cNvPr>
                <p14:cNvContentPartPr/>
                <p14:nvPr/>
              </p14:nvContentPartPr>
              <p14:xfrm>
                <a:off x="8790074" y="6207064"/>
                <a:ext cx="176040" cy="2800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003F487-3E8E-4EBF-AAE2-865758587CB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781434" y="6198424"/>
                  <a:ext cx="193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D367A16-82D5-4819-8A6D-9B89C0984D44}"/>
                    </a:ext>
                  </a:extLst>
                </p14:cNvPr>
                <p14:cNvContentPartPr/>
                <p14:nvPr/>
              </p14:nvContentPartPr>
              <p14:xfrm>
                <a:off x="8865674" y="6099424"/>
                <a:ext cx="272160" cy="1648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D367A16-82D5-4819-8A6D-9B89C0984D4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856674" y="6090424"/>
                  <a:ext cx="289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3C6B9BC-93DC-4622-88A0-99C18F2B50DE}"/>
                    </a:ext>
                  </a:extLst>
                </p14:cNvPr>
                <p14:cNvContentPartPr/>
                <p14:nvPr/>
              </p14:nvContentPartPr>
              <p14:xfrm>
                <a:off x="9037754" y="6203104"/>
                <a:ext cx="160560" cy="2995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3C6B9BC-93DC-4622-88A0-99C18F2B50D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029114" y="6194464"/>
                  <a:ext cx="178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F5B4FDE-F0BB-456F-8F6F-4FF1CB7D3CEA}"/>
                    </a:ext>
                  </a:extLst>
                </p14:cNvPr>
                <p14:cNvContentPartPr/>
                <p14:nvPr/>
              </p14:nvContentPartPr>
              <p14:xfrm>
                <a:off x="9140714" y="6072784"/>
                <a:ext cx="294840" cy="1890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F5B4FDE-F0BB-456F-8F6F-4FF1CB7D3CE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131714" y="6064144"/>
                  <a:ext cx="312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487FC5D-0AF1-4208-B49A-DB62A767B443}"/>
                    </a:ext>
                  </a:extLst>
                </p14:cNvPr>
                <p14:cNvContentPartPr/>
                <p14:nvPr/>
              </p14:nvContentPartPr>
              <p14:xfrm>
                <a:off x="9451394" y="6063064"/>
                <a:ext cx="189000" cy="2167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487FC5D-0AF1-4208-B49A-DB62A767B44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442754" y="6054424"/>
                  <a:ext cx="206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E85672E-17CE-4C82-91E4-5BEA6BED8DF6}"/>
                    </a:ext>
                  </a:extLst>
                </p14:cNvPr>
                <p14:cNvContentPartPr/>
                <p14:nvPr/>
              </p14:nvContentPartPr>
              <p14:xfrm>
                <a:off x="9644354" y="6094744"/>
                <a:ext cx="150840" cy="1947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E85672E-17CE-4C82-91E4-5BEA6BED8DF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635354" y="6085744"/>
                  <a:ext cx="168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70167CA-E9D5-47A8-8CF1-452971434563}"/>
                    </a:ext>
                  </a:extLst>
                </p14:cNvPr>
                <p14:cNvContentPartPr/>
                <p14:nvPr/>
              </p14:nvContentPartPr>
              <p14:xfrm>
                <a:off x="9912194" y="6081784"/>
                <a:ext cx="208440" cy="2142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70167CA-E9D5-47A8-8CF1-45297143456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903554" y="6072784"/>
                  <a:ext cx="226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AF6605E-E484-4B6F-8260-8A0FC1159D8D}"/>
                    </a:ext>
                  </a:extLst>
                </p14:cNvPr>
                <p14:cNvContentPartPr/>
                <p14:nvPr/>
              </p14:nvContentPartPr>
              <p14:xfrm>
                <a:off x="9871514" y="6023104"/>
                <a:ext cx="239400" cy="2523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AF6605E-E484-4B6F-8260-8A0FC1159D8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862874" y="6014104"/>
                  <a:ext cx="257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9749CD9-AD28-4B5A-9FCD-469870E90F79}"/>
                    </a:ext>
                  </a:extLst>
                </p14:cNvPr>
                <p14:cNvContentPartPr/>
                <p14:nvPr/>
              </p14:nvContentPartPr>
              <p14:xfrm>
                <a:off x="10248794" y="6255664"/>
                <a:ext cx="14040" cy="295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9749CD9-AD28-4B5A-9FCD-469870E90F7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239794" y="6246664"/>
                  <a:ext cx="3168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657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0ADAEA4-3943-4DBA-A481-92429D4BE738}"/>
                  </a:ext>
                </a:extLst>
              </p14:cNvPr>
              <p14:cNvContentPartPr/>
              <p14:nvPr/>
            </p14:nvContentPartPr>
            <p14:xfrm>
              <a:off x="5250194" y="486664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0ADAEA4-3943-4DBA-A481-92429D4BE7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554" y="47766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E96D117-7BEB-432F-A5C1-32804E13172B}"/>
              </a:ext>
            </a:extLst>
          </p:cNvPr>
          <p:cNvGrpSpPr/>
          <p:nvPr/>
        </p:nvGrpSpPr>
        <p:grpSpPr>
          <a:xfrm>
            <a:off x="307754" y="153304"/>
            <a:ext cx="758880" cy="421920"/>
            <a:chOff x="307754" y="153304"/>
            <a:chExt cx="75888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57FE1C-CA5A-4323-B99A-D1FC6313BE6F}"/>
                    </a:ext>
                  </a:extLst>
                </p14:cNvPr>
                <p14:cNvContentPartPr/>
                <p14:nvPr/>
              </p14:nvContentPartPr>
              <p14:xfrm>
                <a:off x="307754" y="153304"/>
                <a:ext cx="530280" cy="421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57FE1C-CA5A-4323-B99A-D1FC6313BE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754" y="144664"/>
                  <a:ext cx="547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BFB27A-D1C8-40DC-8651-78CCF2915DE2}"/>
                    </a:ext>
                  </a:extLst>
                </p14:cNvPr>
                <p14:cNvContentPartPr/>
                <p14:nvPr/>
              </p14:nvContentPartPr>
              <p14:xfrm>
                <a:off x="417554" y="424744"/>
                <a:ext cx="164520" cy="32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BFB27A-D1C8-40DC-8651-78CCF2915D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554" y="416104"/>
                  <a:ext cx="182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100878-3417-416A-8F1C-36B7F2C8B0DD}"/>
                    </a:ext>
                  </a:extLst>
                </p14:cNvPr>
                <p14:cNvContentPartPr/>
                <p14:nvPr/>
              </p14:nvContentPartPr>
              <p14:xfrm>
                <a:off x="734714" y="348784"/>
                <a:ext cx="164520" cy="209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100878-3417-416A-8F1C-36B7F2C8B0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074" y="340144"/>
                  <a:ext cx="182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A92FAE-FC75-40A3-8745-138EE7AF0373}"/>
                    </a:ext>
                  </a:extLst>
                </p14:cNvPr>
                <p14:cNvContentPartPr/>
                <p14:nvPr/>
              </p14:nvContentPartPr>
              <p14:xfrm>
                <a:off x="656954" y="327544"/>
                <a:ext cx="233640" cy="214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A92FAE-FC75-40A3-8745-138EE7AF03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7954" y="318544"/>
                  <a:ext cx="251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D0CDBD-AADF-4FE2-8D32-E2DF8DC818F2}"/>
                    </a:ext>
                  </a:extLst>
                </p14:cNvPr>
                <p14:cNvContentPartPr/>
                <p14:nvPr/>
              </p14:nvContentPartPr>
              <p14:xfrm>
                <a:off x="1023794" y="341224"/>
                <a:ext cx="42840" cy="180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D0CDBD-AADF-4FE2-8D32-E2DF8DC818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5154" y="332224"/>
                  <a:ext cx="604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C96A74-9426-4257-95A1-332D9640D9DC}"/>
              </a:ext>
            </a:extLst>
          </p:cNvPr>
          <p:cNvGrpSpPr/>
          <p:nvPr/>
        </p:nvGrpSpPr>
        <p:grpSpPr>
          <a:xfrm>
            <a:off x="1463354" y="144664"/>
            <a:ext cx="1666440" cy="722880"/>
            <a:chOff x="1463354" y="144664"/>
            <a:chExt cx="1666440" cy="7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8B4991-EDE4-4FCC-81E7-369A1964444A}"/>
                    </a:ext>
                  </a:extLst>
                </p14:cNvPr>
                <p14:cNvContentPartPr/>
                <p14:nvPr/>
              </p14:nvContentPartPr>
              <p14:xfrm>
                <a:off x="1583594" y="240424"/>
                <a:ext cx="86400" cy="196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8B4991-EDE4-4FCC-81E7-369A196444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74594" y="231424"/>
                  <a:ext cx="104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730BCD-EC70-410A-BBF8-495429686BC0}"/>
                    </a:ext>
                  </a:extLst>
                </p14:cNvPr>
                <p14:cNvContentPartPr/>
                <p14:nvPr/>
              </p14:nvContentPartPr>
              <p14:xfrm>
                <a:off x="1686194" y="180664"/>
                <a:ext cx="105840" cy="274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730BCD-EC70-410A-BBF8-495429686B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77554" y="172024"/>
                  <a:ext cx="123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F1A5F1A-C081-4F51-B2DE-CDACEC3C1833}"/>
                    </a:ext>
                  </a:extLst>
                </p14:cNvPr>
                <p14:cNvContentPartPr/>
                <p14:nvPr/>
              </p14:nvContentPartPr>
              <p14:xfrm>
                <a:off x="1493594" y="322864"/>
                <a:ext cx="344520" cy="98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F1A5F1A-C081-4F51-B2DE-CDACEC3C18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84594" y="313864"/>
                  <a:ext cx="362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FF80BE-7566-48AC-B69C-F62B8BBF1E1C}"/>
                    </a:ext>
                  </a:extLst>
                </p14:cNvPr>
                <p14:cNvContentPartPr/>
                <p14:nvPr/>
              </p14:nvContentPartPr>
              <p14:xfrm>
                <a:off x="1463354" y="238984"/>
                <a:ext cx="361800" cy="69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FF80BE-7566-48AC-B69C-F62B8BBF1E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54354" y="229984"/>
                  <a:ext cx="379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D0C1C7-FEC3-4A72-9C05-0497A7010C75}"/>
                    </a:ext>
                  </a:extLst>
                </p14:cNvPr>
                <p14:cNvContentPartPr/>
                <p14:nvPr/>
              </p14:nvContentPartPr>
              <p14:xfrm>
                <a:off x="1930994" y="209824"/>
                <a:ext cx="224280" cy="178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D0C1C7-FEC3-4A72-9C05-0497A7010C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22354" y="201184"/>
                  <a:ext cx="241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9BB3532-7C1A-42E1-BD99-1A7FE3AEAE17}"/>
                    </a:ext>
                  </a:extLst>
                </p14:cNvPr>
                <p14:cNvContentPartPr/>
                <p14:nvPr/>
              </p14:nvContentPartPr>
              <p14:xfrm>
                <a:off x="2075714" y="144664"/>
                <a:ext cx="173880" cy="382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9BB3532-7C1A-42E1-BD99-1A7FE3AEAE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66714" y="135664"/>
                  <a:ext cx="1915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195EED-A67D-4137-BFD0-155E6E376B31}"/>
                    </a:ext>
                  </a:extLst>
                </p14:cNvPr>
                <p14:cNvContentPartPr/>
                <p14:nvPr/>
              </p14:nvContentPartPr>
              <p14:xfrm>
                <a:off x="2371994" y="429064"/>
                <a:ext cx="198720" cy="302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195EED-A67D-4137-BFD0-155E6E376B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63354" y="420064"/>
                  <a:ext cx="216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BFD900-DB92-4DC4-8685-3AAEB446AAE4}"/>
                    </a:ext>
                  </a:extLst>
                </p14:cNvPr>
                <p14:cNvContentPartPr/>
                <p14:nvPr/>
              </p14:nvContentPartPr>
              <p14:xfrm>
                <a:off x="2545154" y="280024"/>
                <a:ext cx="219240" cy="182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BFD900-DB92-4DC4-8685-3AAEB446AA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36514" y="271384"/>
                  <a:ext cx="236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C82652-BB26-40AF-BCD9-423E1F502D14}"/>
                    </a:ext>
                  </a:extLst>
                </p14:cNvPr>
                <p14:cNvContentPartPr/>
                <p14:nvPr/>
              </p14:nvContentPartPr>
              <p14:xfrm>
                <a:off x="2788874" y="269944"/>
                <a:ext cx="192240" cy="597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C82652-BB26-40AF-BCD9-423E1F502D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80234" y="260944"/>
                  <a:ext cx="20988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C82A81-9944-4588-8FB0-C0FCCA59449E}"/>
                    </a:ext>
                  </a:extLst>
                </p14:cNvPr>
                <p14:cNvContentPartPr/>
                <p14:nvPr/>
              </p14:nvContentPartPr>
              <p14:xfrm>
                <a:off x="3113954" y="500344"/>
                <a:ext cx="15840" cy="8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C82A81-9944-4588-8FB0-C0FCCA5944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05314" y="491704"/>
                  <a:ext cx="334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2D029-6D92-4540-929F-03717F08FA89}"/>
              </a:ext>
            </a:extLst>
          </p:cNvPr>
          <p:cNvGrpSpPr/>
          <p:nvPr/>
        </p:nvGrpSpPr>
        <p:grpSpPr>
          <a:xfrm>
            <a:off x="3413474" y="160144"/>
            <a:ext cx="668520" cy="267480"/>
            <a:chOff x="3413474" y="160144"/>
            <a:chExt cx="66852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5EEE5B-A791-41CE-9DE0-9B9FFAB4A190}"/>
                    </a:ext>
                  </a:extLst>
                </p14:cNvPr>
                <p14:cNvContentPartPr/>
                <p14:nvPr/>
              </p14:nvContentPartPr>
              <p14:xfrm>
                <a:off x="3413474" y="160144"/>
                <a:ext cx="276480" cy="262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5EEE5B-A791-41CE-9DE0-9B9FFAB4A1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04474" y="151504"/>
                  <a:ext cx="294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557642-2903-4DA0-91DA-2B02BD208EE9}"/>
                    </a:ext>
                  </a:extLst>
                </p14:cNvPr>
                <p14:cNvContentPartPr/>
                <p14:nvPr/>
              </p14:nvContentPartPr>
              <p14:xfrm>
                <a:off x="3687434" y="223504"/>
                <a:ext cx="173880" cy="160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557642-2903-4DA0-91DA-2B02BD208E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78794" y="214864"/>
                  <a:ext cx="191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D8454D-E8EE-4F5F-B743-6BE3F2F99129}"/>
                    </a:ext>
                  </a:extLst>
                </p14:cNvPr>
                <p14:cNvContentPartPr/>
                <p14:nvPr/>
              </p14:nvContentPartPr>
              <p14:xfrm>
                <a:off x="3960674" y="165544"/>
                <a:ext cx="121320" cy="262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D8454D-E8EE-4F5F-B743-6BE3F2F9912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52034" y="156544"/>
                  <a:ext cx="138960" cy="27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C8D5673-37A2-468B-8B18-EE921E7EBA6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664"/>
            <a:ext cx="12192000" cy="567984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EFE1F08-AB41-4959-880F-2E3D5A74F437}"/>
              </a:ext>
            </a:extLst>
          </p:cNvPr>
          <p:cNvGrpSpPr/>
          <p:nvPr/>
        </p:nvGrpSpPr>
        <p:grpSpPr>
          <a:xfrm>
            <a:off x="8876114" y="2221188"/>
            <a:ext cx="926640" cy="117360"/>
            <a:chOff x="8876114" y="2221188"/>
            <a:chExt cx="92664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EFD3092-64EE-462E-886E-EF2786785341}"/>
                    </a:ext>
                  </a:extLst>
                </p14:cNvPr>
                <p14:cNvContentPartPr/>
                <p14:nvPr/>
              </p14:nvContentPartPr>
              <p14:xfrm>
                <a:off x="8876114" y="2283828"/>
                <a:ext cx="169560" cy="54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EFD3092-64EE-462E-886E-EF278678534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67474" y="2275188"/>
                  <a:ext cx="187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C2D0EB-03DB-4301-B4BF-5FFD268B4E65}"/>
                    </a:ext>
                  </a:extLst>
                </p14:cNvPr>
                <p14:cNvContentPartPr/>
                <p14:nvPr/>
              </p14:nvContentPartPr>
              <p14:xfrm>
                <a:off x="9079154" y="2221188"/>
                <a:ext cx="723600" cy="63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C2D0EB-03DB-4301-B4BF-5FFD268B4E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70154" y="2212548"/>
                  <a:ext cx="74124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72BB89A-E617-4BE0-8E25-7F92AEB85A07}"/>
                  </a:ext>
                </a:extLst>
              </p14:cNvPr>
              <p14:cNvContentPartPr/>
              <p14:nvPr/>
            </p14:nvContentPartPr>
            <p14:xfrm>
              <a:off x="9903194" y="2704308"/>
              <a:ext cx="662760" cy="57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72BB89A-E617-4BE0-8E25-7F92AEB85A0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94554" y="2695308"/>
                <a:ext cx="680400" cy="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123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STAT 50 04/07/2021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04/07/2021</dc:title>
  <dc:creator>Bill Fitch</dc:creator>
  <cp:lastModifiedBy>Bill Fitch</cp:lastModifiedBy>
  <cp:revision>23</cp:revision>
  <dcterms:created xsi:type="dcterms:W3CDTF">2021-04-07T19:23:51Z</dcterms:created>
  <dcterms:modified xsi:type="dcterms:W3CDTF">2021-04-07T23:55:57Z</dcterms:modified>
</cp:coreProperties>
</file>